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18"/>
  </p:notesMasterIdLst>
  <p:handoutMasterIdLst>
    <p:handoutMasterId r:id="rId19"/>
  </p:handoutMasterIdLst>
  <p:sldIdLst>
    <p:sldId id="363" r:id="rId5"/>
    <p:sldId id="364" r:id="rId6"/>
    <p:sldId id="365" r:id="rId7"/>
    <p:sldId id="366" r:id="rId8"/>
    <p:sldId id="367" r:id="rId9"/>
    <p:sldId id="368" r:id="rId10"/>
    <p:sldId id="369" r:id="rId11"/>
    <p:sldId id="370" r:id="rId12"/>
    <p:sldId id="371" r:id="rId13"/>
    <p:sldId id="372" r:id="rId14"/>
    <p:sldId id="373" r:id="rId15"/>
    <p:sldId id="374" r:id="rId16"/>
    <p:sldId id="375"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E0B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4C3400-24CA-455C-8AD0-C44A0880D6A0}" v="5" dt="2026-04-20T08:14:42.533"/>
  </p1510:revLst>
</p1510:revInfo>
</file>

<file path=ppt/tableStyles.xml><?xml version="1.0" encoding="utf-8"?>
<a:tblStyleLst xmlns:a="http://schemas.openxmlformats.org/drawingml/2006/main" def="{1E171933-4619-4E11-9A3F-F7608DF75F80}">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69349" autoAdjust="0"/>
  </p:normalViewPr>
  <p:slideViewPr>
    <p:cSldViewPr snapToGrid="0">
      <p:cViewPr varScale="1">
        <p:scale>
          <a:sx n="45" d="100"/>
          <a:sy n="45" d="100"/>
        </p:scale>
        <p:origin x="2054" y="264"/>
      </p:cViewPr>
      <p:guideLst/>
    </p:cSldViewPr>
  </p:slideViewPr>
  <p:outlineViewPr>
    <p:cViewPr>
      <p:scale>
        <a:sx n="33" d="100"/>
        <a:sy n="33" d="100"/>
      </p:scale>
      <p:origin x="0" y="-11376"/>
    </p:cViewPr>
  </p:outlineViewPr>
  <p:notesTextViewPr>
    <p:cViewPr>
      <p:scale>
        <a:sx n="1" d="1"/>
        <a:sy n="1" d="1"/>
      </p:scale>
      <p:origin x="0" y="0"/>
    </p:cViewPr>
  </p:notesTextViewPr>
  <p:sorterViewPr>
    <p:cViewPr varScale="1">
      <p:scale>
        <a:sx n="100" d="100"/>
        <a:sy n="100" d="100"/>
      </p:scale>
      <p:origin x="0" y="-6264"/>
    </p:cViewPr>
  </p:sorterViewPr>
  <p:notesViewPr>
    <p:cSldViewPr snapToGrid="0">
      <p:cViewPr varScale="1">
        <p:scale>
          <a:sx n="67" d="100"/>
          <a:sy n="67" d="100"/>
        </p:scale>
        <p:origin x="312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modSld">
      <pc:chgData name="Megan Botes" userId="70568131-745a-489b-b4fe-9e78c579dd6d" providerId="ADAL" clId="{E3DEF142-CC7A-44CA-B5B4-48BABF1A3E75}" dt="2026-04-20T08:14:42.678" v="14"/>
      <pc:docMkLst>
        <pc:docMk/>
      </pc:docMkLst>
      <pc:sldChg chg="modSp mod modNotesTx">
        <pc:chgData name="Megan Botes" userId="70568131-745a-489b-b4fe-9e78c579dd6d" providerId="ADAL" clId="{E3DEF142-CC7A-44CA-B5B4-48BABF1A3E75}" dt="2026-04-20T08:14:42.678" v="14"/>
        <pc:sldMkLst>
          <pc:docMk/>
          <pc:sldMk cId="1429520376" sldId="364"/>
        </pc:sldMkLst>
        <pc:spChg chg="mod">
          <ac:chgData name="Megan Botes" userId="70568131-745a-489b-b4fe-9e78c579dd6d" providerId="ADAL" clId="{E3DEF142-CC7A-44CA-B5B4-48BABF1A3E75}" dt="2026-04-20T08:14:14.303" v="2" actId="6549"/>
          <ac:spMkLst>
            <pc:docMk/>
            <pc:sldMk cId="1429520376" sldId="364"/>
            <ac:spMk id="2" creationId="{8645A9FF-B74E-6137-1C1E-6BCEE469A79A}"/>
          </ac:spMkLst>
        </pc:spChg>
        <pc:spChg chg="mod">
          <ac:chgData name="Megan Botes" userId="70568131-745a-489b-b4fe-9e78c579dd6d" providerId="ADAL" clId="{E3DEF142-CC7A-44CA-B5B4-48BABF1A3E75}" dt="2026-04-20T08:14:30.689" v="13" actId="6549"/>
          <ac:spMkLst>
            <pc:docMk/>
            <pc:sldMk cId="1429520376" sldId="364"/>
            <ac:spMk id="3" creationId="{BE503CBE-AC12-A46A-2E72-CCFE7177CE55}"/>
          </ac:spMkLst>
        </pc:spChg>
      </pc:sldChg>
    </pc:docChg>
  </pc:docChgLst>
</pc:chgInfo>
</file>

<file path=ppt/diagrams/_rels/data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svg"/><Relationship Id="rId1" Type="http://schemas.openxmlformats.org/officeDocument/2006/relationships/image" Target="../media/image22.svg"/></Relationships>
</file>

<file path=ppt/diagrams/_rels/drawing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svg"/><Relationship Id="rId1"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1C9B41-6E6F-4355-8331-8AE2F973F1C7}" type="doc">
      <dgm:prSet loTypeId="urn:microsoft.com/office/officeart/2016/7/layout/VerticalHollowActionList" loCatId="List" qsTypeId="urn:microsoft.com/office/officeart/2005/8/quickstyle/simple2" qsCatId="simple" csTypeId="urn:microsoft.com/office/officeart/2005/8/colors/accent3_2" csCatId="accent3" phldr="1"/>
      <dgm:spPr/>
      <dgm:t>
        <a:bodyPr/>
        <a:lstStyle/>
        <a:p>
          <a:endParaRPr lang="en-US"/>
        </a:p>
      </dgm:t>
    </dgm:pt>
    <dgm:pt modelId="{5523127F-CE5F-4563-A0CE-C21018603AFF}">
      <dgm:prSet/>
      <dgm:spPr/>
      <dgm:t>
        <a:bodyPr/>
        <a:lstStyle/>
        <a:p>
          <a:r>
            <a:rPr lang="en-US" dirty="0"/>
            <a:t>Dink</a:t>
          </a:r>
        </a:p>
      </dgm:t>
    </dgm:pt>
    <dgm:pt modelId="{F089C1AF-3C98-4072-A9EA-25FA80A36F6E}" type="parTrans" cxnId="{4A19596C-1404-4106-A658-FA5EDCBF059C}">
      <dgm:prSet/>
      <dgm:spPr/>
      <dgm:t>
        <a:bodyPr/>
        <a:lstStyle/>
        <a:p>
          <a:endParaRPr lang="en-US"/>
        </a:p>
      </dgm:t>
    </dgm:pt>
    <dgm:pt modelId="{87F91E7F-C9D9-448E-9B5D-E11F894FE91E}" type="sibTrans" cxnId="{4A19596C-1404-4106-A658-FA5EDCBF059C}">
      <dgm:prSet/>
      <dgm:spPr/>
      <dgm:t>
        <a:bodyPr/>
        <a:lstStyle/>
        <a:p>
          <a:endParaRPr lang="en-US"/>
        </a:p>
      </dgm:t>
    </dgm:pt>
    <dgm:pt modelId="{F7F1F384-4401-4977-AE10-A4B956AF09B6}">
      <dgm:prSet/>
      <dgm:spPr/>
      <dgm:t>
        <a:bodyPr/>
        <a:lstStyle/>
        <a:p>
          <a:r>
            <a:rPr lang="nl-NL" dirty="0"/>
            <a:t>Denkvaardighede = begrip, probleemoplossing, besluitneming</a:t>
          </a:r>
          <a:endParaRPr lang="en-US" dirty="0"/>
        </a:p>
      </dgm:t>
    </dgm:pt>
    <dgm:pt modelId="{F30F2668-BCF5-47D9-B57F-B035EFA32DB7}" type="parTrans" cxnId="{66556E3D-CC6E-414D-AF0E-4A7AF8B08A9B}">
      <dgm:prSet/>
      <dgm:spPr/>
      <dgm:t>
        <a:bodyPr/>
        <a:lstStyle/>
        <a:p>
          <a:endParaRPr lang="en-US"/>
        </a:p>
      </dgm:t>
    </dgm:pt>
    <dgm:pt modelId="{CDAB4733-3326-47CC-A594-BC05F9962D13}" type="sibTrans" cxnId="{66556E3D-CC6E-414D-AF0E-4A7AF8B08A9B}">
      <dgm:prSet/>
      <dgm:spPr/>
      <dgm:t>
        <a:bodyPr/>
        <a:lstStyle/>
        <a:p>
          <a:endParaRPr lang="en-US"/>
        </a:p>
      </dgm:t>
    </dgm:pt>
    <dgm:pt modelId="{BF6FCD72-F7CE-4CA0-AD2A-41BE143E0D2F}">
      <dgm:prSet/>
      <dgm:spPr/>
      <dgm:t>
        <a:bodyPr/>
        <a:lstStyle/>
        <a:p>
          <a:r>
            <a:rPr lang="en-US" dirty="0"/>
            <a:t>Leer</a:t>
          </a:r>
        </a:p>
      </dgm:t>
    </dgm:pt>
    <dgm:pt modelId="{61CF7BE2-55EA-41EA-BD44-D1639BBB3DDE}" type="parTrans" cxnId="{55235035-6678-4289-BFB7-1CCAA29C66A1}">
      <dgm:prSet/>
      <dgm:spPr/>
      <dgm:t>
        <a:bodyPr/>
        <a:lstStyle/>
        <a:p>
          <a:endParaRPr lang="en-US"/>
        </a:p>
      </dgm:t>
    </dgm:pt>
    <dgm:pt modelId="{D129F5CD-42BA-4892-9A72-897105DC235D}" type="sibTrans" cxnId="{55235035-6678-4289-BFB7-1CCAA29C66A1}">
      <dgm:prSet/>
      <dgm:spPr/>
      <dgm:t>
        <a:bodyPr/>
        <a:lstStyle/>
        <a:p>
          <a:endParaRPr lang="en-US"/>
        </a:p>
      </dgm:t>
    </dgm:pt>
    <dgm:pt modelId="{9551552B-0355-4E12-ACDD-6B8A64CCEB8A}">
      <dgm:prSet/>
      <dgm:spPr/>
      <dgm:t>
        <a:bodyPr/>
        <a:lstStyle/>
        <a:p>
          <a:r>
            <a:rPr lang="nl-NL" dirty="0"/>
            <a:t>Leervaardighede = inneem en gebruik van inligting</a:t>
          </a:r>
          <a:endParaRPr lang="en-US" dirty="0"/>
        </a:p>
      </dgm:t>
    </dgm:pt>
    <dgm:pt modelId="{EAB45966-92A0-4BAF-8C18-1F6B745B5F4D}" type="parTrans" cxnId="{F8245EA7-7D4F-493E-995B-F79EF3E2E80F}">
      <dgm:prSet/>
      <dgm:spPr/>
      <dgm:t>
        <a:bodyPr/>
        <a:lstStyle/>
        <a:p>
          <a:endParaRPr lang="en-US"/>
        </a:p>
      </dgm:t>
    </dgm:pt>
    <dgm:pt modelId="{DD37FAFA-0904-4D5C-A892-0BE584A946D7}" type="sibTrans" cxnId="{F8245EA7-7D4F-493E-995B-F79EF3E2E80F}">
      <dgm:prSet/>
      <dgm:spPr/>
      <dgm:t>
        <a:bodyPr/>
        <a:lstStyle/>
        <a:p>
          <a:endParaRPr lang="en-US"/>
        </a:p>
      </dgm:t>
    </dgm:pt>
    <dgm:pt modelId="{F7D58DEA-5F65-4C9B-B4F4-2FCC76B270AC}" type="pres">
      <dgm:prSet presAssocID="{861C9B41-6E6F-4355-8331-8AE2F973F1C7}" presName="Name0" presStyleCnt="0">
        <dgm:presLayoutVars>
          <dgm:dir/>
          <dgm:animLvl val="lvl"/>
          <dgm:resizeHandles val="exact"/>
        </dgm:presLayoutVars>
      </dgm:prSet>
      <dgm:spPr/>
    </dgm:pt>
    <dgm:pt modelId="{CE7BAD32-BE4D-48C3-8391-22B77470FE85}" type="pres">
      <dgm:prSet presAssocID="{5523127F-CE5F-4563-A0CE-C21018603AFF}" presName="linNode" presStyleCnt="0"/>
      <dgm:spPr/>
    </dgm:pt>
    <dgm:pt modelId="{D7C4DCD9-AF2F-4E75-9A94-11C814091693}" type="pres">
      <dgm:prSet presAssocID="{5523127F-CE5F-4563-A0CE-C21018603AFF}" presName="parentText" presStyleLbl="solidFgAcc1" presStyleIdx="0" presStyleCnt="2">
        <dgm:presLayoutVars>
          <dgm:chMax val="1"/>
          <dgm:bulletEnabled/>
        </dgm:presLayoutVars>
      </dgm:prSet>
      <dgm:spPr/>
    </dgm:pt>
    <dgm:pt modelId="{2D7614BB-0C8E-4211-9273-BCD3C22002A2}" type="pres">
      <dgm:prSet presAssocID="{5523127F-CE5F-4563-A0CE-C21018603AFF}" presName="descendantText" presStyleLbl="alignNode1" presStyleIdx="0" presStyleCnt="2">
        <dgm:presLayoutVars>
          <dgm:bulletEnabled/>
        </dgm:presLayoutVars>
      </dgm:prSet>
      <dgm:spPr/>
    </dgm:pt>
    <dgm:pt modelId="{55541D4E-70BA-4E27-BEF2-0C9955ACD690}" type="pres">
      <dgm:prSet presAssocID="{87F91E7F-C9D9-448E-9B5D-E11F894FE91E}" presName="sp" presStyleCnt="0"/>
      <dgm:spPr/>
    </dgm:pt>
    <dgm:pt modelId="{98D6F844-6A5F-4239-BDF0-F48155DFCC8C}" type="pres">
      <dgm:prSet presAssocID="{BF6FCD72-F7CE-4CA0-AD2A-41BE143E0D2F}" presName="linNode" presStyleCnt="0"/>
      <dgm:spPr/>
    </dgm:pt>
    <dgm:pt modelId="{FD331E40-7FFE-4BEE-8706-DD4A21AF9A9D}" type="pres">
      <dgm:prSet presAssocID="{BF6FCD72-F7CE-4CA0-AD2A-41BE143E0D2F}" presName="parentText" presStyleLbl="solidFgAcc1" presStyleIdx="1" presStyleCnt="2">
        <dgm:presLayoutVars>
          <dgm:chMax val="1"/>
          <dgm:bulletEnabled/>
        </dgm:presLayoutVars>
      </dgm:prSet>
      <dgm:spPr/>
    </dgm:pt>
    <dgm:pt modelId="{22FDFA76-EFE9-4EE8-B223-57B78E477531}" type="pres">
      <dgm:prSet presAssocID="{BF6FCD72-F7CE-4CA0-AD2A-41BE143E0D2F}" presName="descendantText" presStyleLbl="alignNode1" presStyleIdx="1" presStyleCnt="2">
        <dgm:presLayoutVars>
          <dgm:bulletEnabled/>
        </dgm:presLayoutVars>
      </dgm:prSet>
      <dgm:spPr/>
    </dgm:pt>
  </dgm:ptLst>
  <dgm:cxnLst>
    <dgm:cxn modelId="{77C2461C-C05C-41DB-B99F-099525F19ED0}" type="presOf" srcId="{BF6FCD72-F7CE-4CA0-AD2A-41BE143E0D2F}" destId="{FD331E40-7FFE-4BEE-8706-DD4A21AF9A9D}" srcOrd="0" destOrd="0" presId="urn:microsoft.com/office/officeart/2016/7/layout/VerticalHollowActionList"/>
    <dgm:cxn modelId="{55235035-6678-4289-BFB7-1CCAA29C66A1}" srcId="{861C9B41-6E6F-4355-8331-8AE2F973F1C7}" destId="{BF6FCD72-F7CE-4CA0-AD2A-41BE143E0D2F}" srcOrd="1" destOrd="0" parTransId="{61CF7BE2-55EA-41EA-BD44-D1639BBB3DDE}" sibTransId="{D129F5CD-42BA-4892-9A72-897105DC235D}"/>
    <dgm:cxn modelId="{66556E3D-CC6E-414D-AF0E-4A7AF8B08A9B}" srcId="{5523127F-CE5F-4563-A0CE-C21018603AFF}" destId="{F7F1F384-4401-4977-AE10-A4B956AF09B6}" srcOrd="0" destOrd="0" parTransId="{F30F2668-BCF5-47D9-B57F-B035EFA32DB7}" sibTransId="{CDAB4733-3326-47CC-A594-BC05F9962D13}"/>
    <dgm:cxn modelId="{4A19596C-1404-4106-A658-FA5EDCBF059C}" srcId="{861C9B41-6E6F-4355-8331-8AE2F973F1C7}" destId="{5523127F-CE5F-4563-A0CE-C21018603AFF}" srcOrd="0" destOrd="0" parTransId="{F089C1AF-3C98-4072-A9EA-25FA80A36F6E}" sibTransId="{87F91E7F-C9D9-448E-9B5D-E11F894FE91E}"/>
    <dgm:cxn modelId="{01E77F58-35B0-471E-A8D1-323C1050BEB0}" type="presOf" srcId="{9551552B-0355-4E12-ACDD-6B8A64CCEB8A}" destId="{22FDFA76-EFE9-4EE8-B223-57B78E477531}" srcOrd="0" destOrd="0" presId="urn:microsoft.com/office/officeart/2016/7/layout/VerticalHollowActionList"/>
    <dgm:cxn modelId="{4D204482-7274-4DD4-B5C9-932559862391}" type="presOf" srcId="{5523127F-CE5F-4563-A0CE-C21018603AFF}" destId="{D7C4DCD9-AF2F-4E75-9A94-11C814091693}" srcOrd="0" destOrd="0" presId="urn:microsoft.com/office/officeart/2016/7/layout/VerticalHollowActionList"/>
    <dgm:cxn modelId="{C5B73899-DB58-4E5F-B8DD-DBF058597D79}" type="presOf" srcId="{F7F1F384-4401-4977-AE10-A4B956AF09B6}" destId="{2D7614BB-0C8E-4211-9273-BCD3C22002A2}" srcOrd="0" destOrd="0" presId="urn:microsoft.com/office/officeart/2016/7/layout/VerticalHollowActionList"/>
    <dgm:cxn modelId="{F8245EA7-7D4F-493E-995B-F79EF3E2E80F}" srcId="{BF6FCD72-F7CE-4CA0-AD2A-41BE143E0D2F}" destId="{9551552B-0355-4E12-ACDD-6B8A64CCEB8A}" srcOrd="0" destOrd="0" parTransId="{EAB45966-92A0-4BAF-8C18-1F6B745B5F4D}" sibTransId="{DD37FAFA-0904-4D5C-A892-0BE584A946D7}"/>
    <dgm:cxn modelId="{62C711F9-EF49-4774-AC45-70502694ACFC}" type="presOf" srcId="{861C9B41-6E6F-4355-8331-8AE2F973F1C7}" destId="{F7D58DEA-5F65-4C9B-B4F4-2FCC76B270AC}" srcOrd="0" destOrd="0" presId="urn:microsoft.com/office/officeart/2016/7/layout/VerticalHollowActionList"/>
    <dgm:cxn modelId="{2757DA88-65F8-43B7-A1B2-CF91A4D661D7}" type="presParOf" srcId="{F7D58DEA-5F65-4C9B-B4F4-2FCC76B270AC}" destId="{CE7BAD32-BE4D-48C3-8391-22B77470FE85}" srcOrd="0" destOrd="0" presId="urn:microsoft.com/office/officeart/2016/7/layout/VerticalHollowActionList"/>
    <dgm:cxn modelId="{53318135-FFBD-4AC1-BED7-0D75D6C7BA51}" type="presParOf" srcId="{CE7BAD32-BE4D-48C3-8391-22B77470FE85}" destId="{D7C4DCD9-AF2F-4E75-9A94-11C814091693}" srcOrd="0" destOrd="0" presId="urn:microsoft.com/office/officeart/2016/7/layout/VerticalHollowActionList"/>
    <dgm:cxn modelId="{ADE92598-E4FB-4B99-B01F-1EA25525A2AD}" type="presParOf" srcId="{CE7BAD32-BE4D-48C3-8391-22B77470FE85}" destId="{2D7614BB-0C8E-4211-9273-BCD3C22002A2}" srcOrd="1" destOrd="0" presId="urn:microsoft.com/office/officeart/2016/7/layout/VerticalHollowActionList"/>
    <dgm:cxn modelId="{10338CBC-BA76-426F-9075-CC06425106CC}" type="presParOf" srcId="{F7D58DEA-5F65-4C9B-B4F4-2FCC76B270AC}" destId="{55541D4E-70BA-4E27-BEF2-0C9955ACD690}" srcOrd="1" destOrd="0" presId="urn:microsoft.com/office/officeart/2016/7/layout/VerticalHollowActionList"/>
    <dgm:cxn modelId="{B9672F03-71F2-46DB-B4CD-B7794C8BB718}" type="presParOf" srcId="{F7D58DEA-5F65-4C9B-B4F4-2FCC76B270AC}" destId="{98D6F844-6A5F-4239-BDF0-F48155DFCC8C}" srcOrd="2" destOrd="0" presId="urn:microsoft.com/office/officeart/2016/7/layout/VerticalHollowActionList"/>
    <dgm:cxn modelId="{EC59D3DD-BBBA-48DF-AF1F-83E90C0B6802}" type="presParOf" srcId="{98D6F844-6A5F-4239-BDF0-F48155DFCC8C}" destId="{FD331E40-7FFE-4BEE-8706-DD4A21AF9A9D}" srcOrd="0" destOrd="0" presId="urn:microsoft.com/office/officeart/2016/7/layout/VerticalHollowActionList"/>
    <dgm:cxn modelId="{3D575A70-4A67-44A5-B4E2-77158AF3F190}" type="presParOf" srcId="{98D6F844-6A5F-4239-BDF0-F48155DFCC8C}" destId="{22FDFA76-EFE9-4EE8-B223-57B78E477531}" srcOrd="1" destOrd="0" presId="urn:microsoft.com/office/officeart/2016/7/layout/VerticalHollow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3F85703-55CF-4A9C-889D-61C659DDE03D}"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916444A4-F518-4808-B2F1-146369F0E532}">
      <dgm:prSet/>
      <dgm:spPr/>
      <dgm:t>
        <a:bodyPr/>
        <a:lstStyle/>
        <a:p>
          <a:r>
            <a:rPr lang="en-GB" b="1" dirty="0" err="1"/>
            <a:t>Denkvaardighede</a:t>
          </a:r>
          <a:r>
            <a:rPr lang="en-GB" b="1" dirty="0"/>
            <a:t>:</a:t>
          </a:r>
          <a:endParaRPr lang="en-US" dirty="0"/>
        </a:p>
      </dgm:t>
    </dgm:pt>
    <dgm:pt modelId="{7E5833F1-B40B-4A3A-8400-EA3E9B50D708}" type="parTrans" cxnId="{AE26BED6-51B4-4A15-AC41-471ED92F419E}">
      <dgm:prSet/>
      <dgm:spPr/>
      <dgm:t>
        <a:bodyPr/>
        <a:lstStyle/>
        <a:p>
          <a:endParaRPr lang="en-US"/>
        </a:p>
      </dgm:t>
    </dgm:pt>
    <dgm:pt modelId="{24B055EB-1817-4F9C-930F-D00FB966DE67}" type="sibTrans" cxnId="{AE26BED6-51B4-4A15-AC41-471ED92F419E}">
      <dgm:prSet/>
      <dgm:spPr/>
      <dgm:t>
        <a:bodyPr/>
        <a:lstStyle/>
        <a:p>
          <a:endParaRPr lang="en-US"/>
        </a:p>
      </dgm:t>
    </dgm:pt>
    <dgm:pt modelId="{B67B5574-37FE-4660-90FD-F050D7DEC29C}">
      <dgm:prSet/>
      <dgm:spPr/>
      <dgm:t>
        <a:bodyPr/>
        <a:lstStyle/>
        <a:p>
          <a:r>
            <a:rPr lang="nl-NL" b="1" dirty="0"/>
            <a:t>Prakties: </a:t>
          </a:r>
          <a:r>
            <a:rPr lang="nl-NL" b="0" dirty="0"/>
            <a:t>Fokus op die toepassing van idees in werklike situasies </a:t>
          </a:r>
          <a:r>
            <a:rPr lang="nl-NL" b="1" dirty="0"/>
            <a:t>
Konkreet: </a:t>
          </a:r>
          <a:r>
            <a:rPr lang="nl-NL" b="0" dirty="0"/>
            <a:t>Verkies feite en fisiese resultate</a:t>
          </a:r>
          <a:endParaRPr lang="en-US" b="0" dirty="0"/>
        </a:p>
      </dgm:t>
    </dgm:pt>
    <dgm:pt modelId="{32BD77AE-9B5C-4D94-9883-9D72B632B6CC}" type="parTrans" cxnId="{12D83CDE-999B-49C5-AD76-203486FB5A22}">
      <dgm:prSet/>
      <dgm:spPr/>
      <dgm:t>
        <a:bodyPr/>
        <a:lstStyle/>
        <a:p>
          <a:endParaRPr lang="en-US"/>
        </a:p>
      </dgm:t>
    </dgm:pt>
    <dgm:pt modelId="{CF97B108-AD9D-4767-B4BD-1F14AB379DDB}" type="sibTrans" cxnId="{12D83CDE-999B-49C5-AD76-203486FB5A22}">
      <dgm:prSet/>
      <dgm:spPr/>
      <dgm:t>
        <a:bodyPr/>
        <a:lstStyle/>
        <a:p>
          <a:endParaRPr lang="en-US"/>
        </a:p>
      </dgm:t>
    </dgm:pt>
    <dgm:pt modelId="{79EF0C0B-4671-4704-A987-DEC865AA3B3F}">
      <dgm:prSet/>
      <dgm:spPr/>
      <dgm:t>
        <a:bodyPr/>
        <a:lstStyle/>
        <a:p>
          <a:r>
            <a:rPr lang="en-GB" b="1" dirty="0" err="1"/>
            <a:t>Leervaardighede</a:t>
          </a:r>
          <a:r>
            <a:rPr lang="en-GB" b="1" dirty="0"/>
            <a:t>:</a:t>
          </a:r>
          <a:endParaRPr lang="en-US" dirty="0"/>
        </a:p>
      </dgm:t>
    </dgm:pt>
    <dgm:pt modelId="{12608783-61B6-456F-A1A0-F5F07360D5E6}" type="parTrans" cxnId="{5B300C9C-287D-49F4-963A-0121DE52CBD6}">
      <dgm:prSet/>
      <dgm:spPr/>
      <dgm:t>
        <a:bodyPr/>
        <a:lstStyle/>
        <a:p>
          <a:endParaRPr lang="en-US"/>
        </a:p>
      </dgm:t>
    </dgm:pt>
    <dgm:pt modelId="{A2007DB9-FE5D-44A3-B26B-12833B815450}" type="sibTrans" cxnId="{5B300C9C-287D-49F4-963A-0121DE52CBD6}">
      <dgm:prSet/>
      <dgm:spPr/>
      <dgm:t>
        <a:bodyPr/>
        <a:lstStyle/>
        <a:p>
          <a:endParaRPr lang="en-US"/>
        </a:p>
      </dgm:t>
    </dgm:pt>
    <dgm:pt modelId="{1347A851-3469-4364-A7FC-2152E94C800D}">
      <dgm:prSet/>
      <dgm:spPr/>
      <dgm:t>
        <a:bodyPr/>
        <a:lstStyle/>
        <a:p>
          <a:r>
            <a:rPr lang="en-GB" b="1" dirty="0" err="1"/>
            <a:t>Prakties</a:t>
          </a:r>
          <a:r>
            <a:rPr lang="en-GB" b="1" dirty="0"/>
            <a:t>:</a:t>
          </a:r>
          <a:r>
            <a:rPr lang="en-GB" dirty="0"/>
            <a:t> </a:t>
          </a:r>
          <a:r>
            <a:rPr lang="nl-NL" dirty="0"/>
            <a:t>Leer deur take te doen</a:t>
          </a:r>
          <a:endParaRPr lang="en-US" dirty="0"/>
        </a:p>
      </dgm:t>
    </dgm:pt>
    <dgm:pt modelId="{E8166BF6-9A33-4EBC-B620-846B7736B79B}" type="parTrans" cxnId="{FF2BAC2F-BD01-407A-9E3A-1B491D80709D}">
      <dgm:prSet/>
      <dgm:spPr/>
      <dgm:t>
        <a:bodyPr/>
        <a:lstStyle/>
        <a:p>
          <a:endParaRPr lang="en-US"/>
        </a:p>
      </dgm:t>
    </dgm:pt>
    <dgm:pt modelId="{A914134D-AE8E-4095-B7CC-CDAEA9F9D5B1}" type="sibTrans" cxnId="{FF2BAC2F-BD01-407A-9E3A-1B491D80709D}">
      <dgm:prSet/>
      <dgm:spPr/>
      <dgm:t>
        <a:bodyPr/>
        <a:lstStyle/>
        <a:p>
          <a:endParaRPr lang="en-US"/>
        </a:p>
      </dgm:t>
    </dgm:pt>
    <dgm:pt modelId="{4C551E93-AADB-44FB-8DC4-AC5199C23D1B}">
      <dgm:prSet/>
      <dgm:spPr/>
      <dgm:t>
        <a:bodyPr/>
        <a:lstStyle/>
        <a:p>
          <a:r>
            <a:rPr lang="en-GB" b="1" dirty="0" err="1"/>
            <a:t>Oefen</a:t>
          </a:r>
          <a:r>
            <a:rPr lang="en-GB" b="1" dirty="0"/>
            <a:t>:</a:t>
          </a:r>
          <a:r>
            <a:rPr lang="en-GB" dirty="0"/>
            <a:t> </a:t>
          </a:r>
          <a:r>
            <a:rPr lang="en-GB" dirty="0" err="1"/>
            <a:t>Verbeter</a:t>
          </a:r>
          <a:r>
            <a:rPr lang="en-GB" dirty="0"/>
            <a:t> </a:t>
          </a:r>
          <a:r>
            <a:rPr lang="en-GB" dirty="0" err="1"/>
            <a:t>deur</a:t>
          </a:r>
          <a:r>
            <a:rPr lang="en-GB" dirty="0"/>
            <a:t> </a:t>
          </a:r>
          <a:r>
            <a:rPr lang="en-GB" dirty="0" err="1"/>
            <a:t>herhaling</a:t>
          </a:r>
          <a:endParaRPr lang="en-US" dirty="0"/>
        </a:p>
      </dgm:t>
    </dgm:pt>
    <dgm:pt modelId="{6F0FF4DB-5C11-41A7-9573-D072FFF88244}" type="parTrans" cxnId="{7F50A653-C084-499D-B521-AA9336E22FF8}">
      <dgm:prSet/>
      <dgm:spPr/>
      <dgm:t>
        <a:bodyPr/>
        <a:lstStyle/>
        <a:p>
          <a:endParaRPr lang="en-US"/>
        </a:p>
      </dgm:t>
    </dgm:pt>
    <dgm:pt modelId="{A3D62CDD-487E-44DD-A8A2-C0C2341DD2D4}" type="sibTrans" cxnId="{7F50A653-C084-499D-B521-AA9336E22FF8}">
      <dgm:prSet/>
      <dgm:spPr/>
      <dgm:t>
        <a:bodyPr/>
        <a:lstStyle/>
        <a:p>
          <a:endParaRPr lang="en-US"/>
        </a:p>
      </dgm:t>
    </dgm:pt>
    <dgm:pt modelId="{047FA73F-1F46-4828-B396-C5B17F8E093A}" type="pres">
      <dgm:prSet presAssocID="{C3F85703-55CF-4A9C-889D-61C659DDE03D}" presName="linear" presStyleCnt="0">
        <dgm:presLayoutVars>
          <dgm:dir/>
          <dgm:animLvl val="lvl"/>
          <dgm:resizeHandles val="exact"/>
        </dgm:presLayoutVars>
      </dgm:prSet>
      <dgm:spPr/>
    </dgm:pt>
    <dgm:pt modelId="{0989C144-B26F-4B47-B5A0-C675AF3EF107}" type="pres">
      <dgm:prSet presAssocID="{916444A4-F518-4808-B2F1-146369F0E532}" presName="parentLin" presStyleCnt="0"/>
      <dgm:spPr/>
    </dgm:pt>
    <dgm:pt modelId="{277E8F0E-0CF9-4D9D-88F3-1EE4E664775C}" type="pres">
      <dgm:prSet presAssocID="{916444A4-F518-4808-B2F1-146369F0E532}" presName="parentLeftMargin" presStyleLbl="node1" presStyleIdx="0" presStyleCnt="2"/>
      <dgm:spPr/>
    </dgm:pt>
    <dgm:pt modelId="{A1F192BB-640A-4EBE-ABA0-E6ECE6DF68E1}" type="pres">
      <dgm:prSet presAssocID="{916444A4-F518-4808-B2F1-146369F0E532}" presName="parentText" presStyleLbl="node1" presStyleIdx="0" presStyleCnt="2">
        <dgm:presLayoutVars>
          <dgm:chMax val="0"/>
          <dgm:bulletEnabled val="1"/>
        </dgm:presLayoutVars>
      </dgm:prSet>
      <dgm:spPr/>
    </dgm:pt>
    <dgm:pt modelId="{1D8B8B60-389E-41D8-8054-8ED94B38302C}" type="pres">
      <dgm:prSet presAssocID="{916444A4-F518-4808-B2F1-146369F0E532}" presName="negativeSpace" presStyleCnt="0"/>
      <dgm:spPr/>
    </dgm:pt>
    <dgm:pt modelId="{3D41AD78-BEDD-4D9B-BC3F-B7D8AE7300DA}" type="pres">
      <dgm:prSet presAssocID="{916444A4-F518-4808-B2F1-146369F0E532}" presName="childText" presStyleLbl="conFgAcc1" presStyleIdx="0" presStyleCnt="2">
        <dgm:presLayoutVars>
          <dgm:bulletEnabled val="1"/>
        </dgm:presLayoutVars>
      </dgm:prSet>
      <dgm:spPr/>
    </dgm:pt>
    <dgm:pt modelId="{51959DD3-EAB0-4D7F-B639-09CA60B19FD0}" type="pres">
      <dgm:prSet presAssocID="{24B055EB-1817-4F9C-930F-D00FB966DE67}" presName="spaceBetweenRectangles" presStyleCnt="0"/>
      <dgm:spPr/>
    </dgm:pt>
    <dgm:pt modelId="{1E1F6D95-DFF2-474E-948B-D1300F29A093}" type="pres">
      <dgm:prSet presAssocID="{79EF0C0B-4671-4704-A987-DEC865AA3B3F}" presName="parentLin" presStyleCnt="0"/>
      <dgm:spPr/>
    </dgm:pt>
    <dgm:pt modelId="{3A15449C-2372-424C-A7B3-0D57A5E7FF5F}" type="pres">
      <dgm:prSet presAssocID="{79EF0C0B-4671-4704-A987-DEC865AA3B3F}" presName="parentLeftMargin" presStyleLbl="node1" presStyleIdx="0" presStyleCnt="2"/>
      <dgm:spPr/>
    </dgm:pt>
    <dgm:pt modelId="{4DA0D2D6-4E14-43A2-A13A-BE2FA7FED59F}" type="pres">
      <dgm:prSet presAssocID="{79EF0C0B-4671-4704-A987-DEC865AA3B3F}" presName="parentText" presStyleLbl="node1" presStyleIdx="1" presStyleCnt="2">
        <dgm:presLayoutVars>
          <dgm:chMax val="0"/>
          <dgm:bulletEnabled val="1"/>
        </dgm:presLayoutVars>
      </dgm:prSet>
      <dgm:spPr/>
    </dgm:pt>
    <dgm:pt modelId="{69093A81-4F5B-40A5-A417-9C839F7453A8}" type="pres">
      <dgm:prSet presAssocID="{79EF0C0B-4671-4704-A987-DEC865AA3B3F}" presName="negativeSpace" presStyleCnt="0"/>
      <dgm:spPr/>
    </dgm:pt>
    <dgm:pt modelId="{78AA8FC7-138F-449D-B1D1-4853A39AE1EB}" type="pres">
      <dgm:prSet presAssocID="{79EF0C0B-4671-4704-A987-DEC865AA3B3F}" presName="childText" presStyleLbl="conFgAcc1" presStyleIdx="1" presStyleCnt="2">
        <dgm:presLayoutVars>
          <dgm:bulletEnabled val="1"/>
        </dgm:presLayoutVars>
      </dgm:prSet>
      <dgm:spPr/>
    </dgm:pt>
  </dgm:ptLst>
  <dgm:cxnLst>
    <dgm:cxn modelId="{6667D001-A80A-434C-B8AD-2B9B2A0E0DD1}" type="presOf" srcId="{79EF0C0B-4671-4704-A987-DEC865AA3B3F}" destId="{3A15449C-2372-424C-A7B3-0D57A5E7FF5F}" srcOrd="0" destOrd="0" presId="urn:microsoft.com/office/officeart/2005/8/layout/list1"/>
    <dgm:cxn modelId="{FF2BAC2F-BD01-407A-9E3A-1B491D80709D}" srcId="{79EF0C0B-4671-4704-A987-DEC865AA3B3F}" destId="{1347A851-3469-4364-A7FC-2152E94C800D}" srcOrd="0" destOrd="0" parTransId="{E8166BF6-9A33-4EBC-B620-846B7736B79B}" sibTransId="{A914134D-AE8E-4095-B7CC-CDAEA9F9D5B1}"/>
    <dgm:cxn modelId="{A4D4B743-90E5-41DA-97C6-6275606D14F2}" type="presOf" srcId="{916444A4-F518-4808-B2F1-146369F0E532}" destId="{277E8F0E-0CF9-4D9D-88F3-1EE4E664775C}" srcOrd="0" destOrd="0" presId="urn:microsoft.com/office/officeart/2005/8/layout/list1"/>
    <dgm:cxn modelId="{ACF2EE43-C52C-49DA-9DC0-0AF7329C663E}" type="presOf" srcId="{B67B5574-37FE-4660-90FD-F050D7DEC29C}" destId="{3D41AD78-BEDD-4D9B-BC3F-B7D8AE7300DA}" srcOrd="0" destOrd="0" presId="urn:microsoft.com/office/officeart/2005/8/layout/list1"/>
    <dgm:cxn modelId="{4CE00F65-36E7-4BF4-8565-A25A5253A544}" type="presOf" srcId="{4C551E93-AADB-44FB-8DC4-AC5199C23D1B}" destId="{78AA8FC7-138F-449D-B1D1-4853A39AE1EB}" srcOrd="0" destOrd="1" presId="urn:microsoft.com/office/officeart/2005/8/layout/list1"/>
    <dgm:cxn modelId="{7F50A653-C084-499D-B521-AA9336E22FF8}" srcId="{79EF0C0B-4671-4704-A987-DEC865AA3B3F}" destId="{4C551E93-AADB-44FB-8DC4-AC5199C23D1B}" srcOrd="1" destOrd="0" parTransId="{6F0FF4DB-5C11-41A7-9573-D072FFF88244}" sibTransId="{A3D62CDD-487E-44DD-A8A2-C0C2341DD2D4}"/>
    <dgm:cxn modelId="{5B300C9C-287D-49F4-963A-0121DE52CBD6}" srcId="{C3F85703-55CF-4A9C-889D-61C659DDE03D}" destId="{79EF0C0B-4671-4704-A987-DEC865AA3B3F}" srcOrd="1" destOrd="0" parTransId="{12608783-61B6-456F-A1A0-F5F07360D5E6}" sibTransId="{A2007DB9-FE5D-44A3-B26B-12833B815450}"/>
    <dgm:cxn modelId="{44DF69B8-577B-45F0-9202-4FA9EACF4A74}" type="presOf" srcId="{916444A4-F518-4808-B2F1-146369F0E532}" destId="{A1F192BB-640A-4EBE-ABA0-E6ECE6DF68E1}" srcOrd="1" destOrd="0" presId="urn:microsoft.com/office/officeart/2005/8/layout/list1"/>
    <dgm:cxn modelId="{296303BB-42C2-4003-A97C-EA34A29FA466}" type="presOf" srcId="{C3F85703-55CF-4A9C-889D-61C659DDE03D}" destId="{047FA73F-1F46-4828-B396-C5B17F8E093A}" srcOrd="0" destOrd="0" presId="urn:microsoft.com/office/officeart/2005/8/layout/list1"/>
    <dgm:cxn modelId="{AE26BED6-51B4-4A15-AC41-471ED92F419E}" srcId="{C3F85703-55CF-4A9C-889D-61C659DDE03D}" destId="{916444A4-F518-4808-B2F1-146369F0E532}" srcOrd="0" destOrd="0" parTransId="{7E5833F1-B40B-4A3A-8400-EA3E9B50D708}" sibTransId="{24B055EB-1817-4F9C-930F-D00FB966DE67}"/>
    <dgm:cxn modelId="{3D9A47DC-7A6A-4F03-B461-23E3F9E3735E}" type="presOf" srcId="{1347A851-3469-4364-A7FC-2152E94C800D}" destId="{78AA8FC7-138F-449D-B1D1-4853A39AE1EB}" srcOrd="0" destOrd="0" presId="urn:microsoft.com/office/officeart/2005/8/layout/list1"/>
    <dgm:cxn modelId="{12D83CDE-999B-49C5-AD76-203486FB5A22}" srcId="{916444A4-F518-4808-B2F1-146369F0E532}" destId="{B67B5574-37FE-4660-90FD-F050D7DEC29C}" srcOrd="0" destOrd="0" parTransId="{32BD77AE-9B5C-4D94-9883-9D72B632B6CC}" sibTransId="{CF97B108-AD9D-4767-B4BD-1F14AB379DDB}"/>
    <dgm:cxn modelId="{3FC3CFFF-9E91-4DAE-A395-06B4CFAE7EB6}" type="presOf" srcId="{79EF0C0B-4671-4704-A987-DEC865AA3B3F}" destId="{4DA0D2D6-4E14-43A2-A13A-BE2FA7FED59F}" srcOrd="1" destOrd="0" presId="urn:microsoft.com/office/officeart/2005/8/layout/list1"/>
    <dgm:cxn modelId="{DD900520-CFCF-411A-A4CF-DA96F17F7E85}" type="presParOf" srcId="{047FA73F-1F46-4828-B396-C5B17F8E093A}" destId="{0989C144-B26F-4B47-B5A0-C675AF3EF107}" srcOrd="0" destOrd="0" presId="urn:microsoft.com/office/officeart/2005/8/layout/list1"/>
    <dgm:cxn modelId="{E57972DC-4A8D-40D1-BF2B-D1D8D460D00D}" type="presParOf" srcId="{0989C144-B26F-4B47-B5A0-C675AF3EF107}" destId="{277E8F0E-0CF9-4D9D-88F3-1EE4E664775C}" srcOrd="0" destOrd="0" presId="urn:microsoft.com/office/officeart/2005/8/layout/list1"/>
    <dgm:cxn modelId="{FC52EFE0-72F0-4308-9174-A10CA8FDB6B7}" type="presParOf" srcId="{0989C144-B26F-4B47-B5A0-C675AF3EF107}" destId="{A1F192BB-640A-4EBE-ABA0-E6ECE6DF68E1}" srcOrd="1" destOrd="0" presId="urn:microsoft.com/office/officeart/2005/8/layout/list1"/>
    <dgm:cxn modelId="{4FCFFE6F-1926-4386-9277-260C210DD194}" type="presParOf" srcId="{047FA73F-1F46-4828-B396-C5B17F8E093A}" destId="{1D8B8B60-389E-41D8-8054-8ED94B38302C}" srcOrd="1" destOrd="0" presId="urn:microsoft.com/office/officeart/2005/8/layout/list1"/>
    <dgm:cxn modelId="{E81284EA-D981-42DD-BE50-E88890A005F6}" type="presParOf" srcId="{047FA73F-1F46-4828-B396-C5B17F8E093A}" destId="{3D41AD78-BEDD-4D9B-BC3F-B7D8AE7300DA}" srcOrd="2" destOrd="0" presId="urn:microsoft.com/office/officeart/2005/8/layout/list1"/>
    <dgm:cxn modelId="{645CEDFC-4D01-4BED-8225-D79EB55AF43D}" type="presParOf" srcId="{047FA73F-1F46-4828-B396-C5B17F8E093A}" destId="{51959DD3-EAB0-4D7F-B639-09CA60B19FD0}" srcOrd="3" destOrd="0" presId="urn:microsoft.com/office/officeart/2005/8/layout/list1"/>
    <dgm:cxn modelId="{0B002912-E2E2-4547-940C-5E178CF560BB}" type="presParOf" srcId="{047FA73F-1F46-4828-B396-C5B17F8E093A}" destId="{1E1F6D95-DFF2-474E-948B-D1300F29A093}" srcOrd="4" destOrd="0" presId="urn:microsoft.com/office/officeart/2005/8/layout/list1"/>
    <dgm:cxn modelId="{F19BDFC6-965D-40DC-9B37-86450FE6114E}" type="presParOf" srcId="{1E1F6D95-DFF2-474E-948B-D1300F29A093}" destId="{3A15449C-2372-424C-A7B3-0D57A5E7FF5F}" srcOrd="0" destOrd="0" presId="urn:microsoft.com/office/officeart/2005/8/layout/list1"/>
    <dgm:cxn modelId="{21BB6AA9-386C-4D04-B371-F7DFBBC2BD66}" type="presParOf" srcId="{1E1F6D95-DFF2-474E-948B-D1300F29A093}" destId="{4DA0D2D6-4E14-43A2-A13A-BE2FA7FED59F}" srcOrd="1" destOrd="0" presId="urn:microsoft.com/office/officeart/2005/8/layout/list1"/>
    <dgm:cxn modelId="{7BFE3691-6A66-42BE-A870-377AB977882D}" type="presParOf" srcId="{047FA73F-1F46-4828-B396-C5B17F8E093A}" destId="{69093A81-4F5B-40A5-A417-9C839F7453A8}" srcOrd="5" destOrd="0" presId="urn:microsoft.com/office/officeart/2005/8/layout/list1"/>
    <dgm:cxn modelId="{C2F216AE-616C-4CE3-8503-62D5EF15E03D}" type="presParOf" srcId="{047FA73F-1F46-4828-B396-C5B17F8E093A}" destId="{78AA8FC7-138F-449D-B1D1-4853A39AE1EB}"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199F6CA-03C9-4D71-BF78-8CA467F63C5F}" type="doc">
      <dgm:prSet loTypeId="urn:microsoft.com/office/officeart/2005/8/layout/list1" loCatId="list" qsTypeId="urn:microsoft.com/office/officeart/2005/8/quickstyle/simple2" qsCatId="simple" csTypeId="urn:microsoft.com/office/officeart/2005/8/colors/accent2_2" csCatId="accent2" phldr="1"/>
      <dgm:spPr/>
      <dgm:t>
        <a:bodyPr/>
        <a:lstStyle/>
        <a:p>
          <a:endParaRPr lang="en-US"/>
        </a:p>
      </dgm:t>
    </dgm:pt>
    <dgm:pt modelId="{6EAF24C6-39BB-4840-99DE-E3DD1EE0F3BD}">
      <dgm:prSet/>
      <dgm:spPr/>
      <dgm:t>
        <a:bodyPr/>
        <a:lstStyle/>
        <a:p>
          <a:r>
            <a:rPr lang="en-GB" b="1" dirty="0" err="1"/>
            <a:t>Denkvaardighede</a:t>
          </a:r>
          <a:r>
            <a:rPr lang="en-GB" b="1" dirty="0"/>
            <a:t>:</a:t>
          </a:r>
          <a:endParaRPr lang="en-US" dirty="0"/>
        </a:p>
      </dgm:t>
    </dgm:pt>
    <dgm:pt modelId="{7596E3B9-229E-407A-94D7-63E88A48365C}" type="parTrans" cxnId="{C7664E5A-A0B9-40BE-A41C-B897A84EE327}">
      <dgm:prSet/>
      <dgm:spPr/>
      <dgm:t>
        <a:bodyPr/>
        <a:lstStyle/>
        <a:p>
          <a:endParaRPr lang="en-US"/>
        </a:p>
      </dgm:t>
    </dgm:pt>
    <dgm:pt modelId="{E73DC62B-2D8C-4424-BEA7-4F72C0E68E8B}" type="sibTrans" cxnId="{C7664E5A-A0B9-40BE-A41C-B897A84EE327}">
      <dgm:prSet/>
      <dgm:spPr/>
      <dgm:t>
        <a:bodyPr/>
        <a:lstStyle/>
        <a:p>
          <a:endParaRPr lang="en-US"/>
        </a:p>
      </dgm:t>
    </dgm:pt>
    <dgm:pt modelId="{5C0C436C-EEC2-4E21-AD3A-4107CACB1AA5}">
      <dgm:prSet/>
      <dgm:spPr/>
      <dgm:t>
        <a:bodyPr/>
        <a:lstStyle/>
        <a:p>
          <a:r>
            <a:rPr lang="en-GB" b="1" dirty="0"/>
            <a:t>Analities:</a:t>
          </a:r>
          <a:r>
            <a:rPr lang="en-GB" dirty="0"/>
            <a:t> </a:t>
          </a:r>
          <a:r>
            <a:rPr lang="nl-NL" dirty="0"/>
            <a:t>Breek inligting in kliener dele om dit te verstaan</a:t>
          </a:r>
          <a:endParaRPr lang="en-US" dirty="0"/>
        </a:p>
      </dgm:t>
    </dgm:pt>
    <dgm:pt modelId="{CF7BDEC8-5939-432B-BEAE-CD685505FBAF}" type="parTrans" cxnId="{2963515B-157D-41AB-A06D-DE49E94834DD}">
      <dgm:prSet/>
      <dgm:spPr/>
      <dgm:t>
        <a:bodyPr/>
        <a:lstStyle/>
        <a:p>
          <a:endParaRPr lang="en-US"/>
        </a:p>
      </dgm:t>
    </dgm:pt>
    <dgm:pt modelId="{06CAC902-1A11-4DB8-879B-D107C7F4FD59}" type="sibTrans" cxnId="{2963515B-157D-41AB-A06D-DE49E94834DD}">
      <dgm:prSet/>
      <dgm:spPr/>
      <dgm:t>
        <a:bodyPr/>
        <a:lstStyle/>
        <a:p>
          <a:endParaRPr lang="en-US"/>
        </a:p>
      </dgm:t>
    </dgm:pt>
    <dgm:pt modelId="{DC50439B-A9C1-4807-A5EA-7A84B3BB999F}">
      <dgm:prSet/>
      <dgm:spPr/>
      <dgm:t>
        <a:bodyPr/>
        <a:lstStyle/>
        <a:p>
          <a:r>
            <a:rPr lang="en-GB" b="1" dirty="0" err="1"/>
            <a:t>Nuuskierig</a:t>
          </a:r>
          <a:r>
            <a:rPr lang="en-GB" b="1" dirty="0"/>
            <a:t>:</a:t>
          </a:r>
          <a:r>
            <a:rPr lang="en-GB" dirty="0"/>
            <a:t> </a:t>
          </a:r>
          <a:r>
            <a:rPr lang="nl-NL" dirty="0"/>
            <a:t>Vra vrae en verken idees</a:t>
          </a:r>
          <a:endParaRPr lang="en-US" dirty="0"/>
        </a:p>
      </dgm:t>
    </dgm:pt>
    <dgm:pt modelId="{E210FB0C-F0DA-4875-B72C-720F5DFF3908}" type="parTrans" cxnId="{9E86099C-DE46-40C4-BE39-EC88A36AB19B}">
      <dgm:prSet/>
      <dgm:spPr/>
      <dgm:t>
        <a:bodyPr/>
        <a:lstStyle/>
        <a:p>
          <a:endParaRPr lang="en-US"/>
        </a:p>
      </dgm:t>
    </dgm:pt>
    <dgm:pt modelId="{2922D2F4-9177-4620-AEDF-E05DA31A055F}" type="sibTrans" cxnId="{9E86099C-DE46-40C4-BE39-EC88A36AB19B}">
      <dgm:prSet/>
      <dgm:spPr/>
      <dgm:t>
        <a:bodyPr/>
        <a:lstStyle/>
        <a:p>
          <a:endParaRPr lang="en-US"/>
        </a:p>
      </dgm:t>
    </dgm:pt>
    <dgm:pt modelId="{E536F386-B4E7-4DB1-AB1E-1A47531A2A18}">
      <dgm:prSet/>
      <dgm:spPr/>
      <dgm:t>
        <a:bodyPr/>
        <a:lstStyle/>
        <a:p>
          <a:r>
            <a:rPr lang="en-GB" b="1" dirty="0" err="1"/>
            <a:t>Leervaardighede</a:t>
          </a:r>
          <a:r>
            <a:rPr lang="en-GB" b="1" dirty="0"/>
            <a:t>:</a:t>
          </a:r>
          <a:endParaRPr lang="en-US" dirty="0"/>
        </a:p>
      </dgm:t>
    </dgm:pt>
    <dgm:pt modelId="{38A58B25-903C-42A7-AE36-FBDE590467B3}" type="parTrans" cxnId="{645B0C5A-0A7C-48EA-BAB2-D095A5DDEA54}">
      <dgm:prSet/>
      <dgm:spPr/>
      <dgm:t>
        <a:bodyPr/>
        <a:lstStyle/>
        <a:p>
          <a:endParaRPr lang="en-US"/>
        </a:p>
      </dgm:t>
    </dgm:pt>
    <dgm:pt modelId="{B976AB43-41D2-4DB7-BAB4-52D853919607}" type="sibTrans" cxnId="{645B0C5A-0A7C-48EA-BAB2-D095A5DDEA54}">
      <dgm:prSet/>
      <dgm:spPr/>
      <dgm:t>
        <a:bodyPr/>
        <a:lstStyle/>
        <a:p>
          <a:endParaRPr lang="en-US"/>
        </a:p>
      </dgm:t>
    </dgm:pt>
    <dgm:pt modelId="{8ED021B0-BB60-413C-8E81-2182A74DDC90}">
      <dgm:prSet/>
      <dgm:spPr/>
      <dgm:t>
        <a:bodyPr/>
        <a:lstStyle/>
        <a:p>
          <a:r>
            <a:rPr lang="en-GB" b="1" dirty="0"/>
            <a:t>Neem </a:t>
          </a:r>
          <a:r>
            <a:rPr lang="en-GB" b="1" dirty="0" err="1"/>
            <a:t>waar</a:t>
          </a:r>
          <a:r>
            <a:rPr lang="en-GB" b="1" dirty="0"/>
            <a:t>:</a:t>
          </a:r>
          <a:r>
            <a:rPr lang="en-GB" dirty="0"/>
            <a:t> </a:t>
          </a:r>
          <a:r>
            <a:rPr lang="nl-NL" dirty="0"/>
            <a:t>Leer deur noukeurig op te let</a:t>
          </a:r>
          <a:endParaRPr lang="en-US" dirty="0"/>
        </a:p>
      </dgm:t>
    </dgm:pt>
    <dgm:pt modelId="{1F73878D-F0C4-4253-8EA8-75ADFF83DEBD}" type="parTrans" cxnId="{F57B5835-8614-474D-90DE-08675FFCCD2E}">
      <dgm:prSet/>
      <dgm:spPr/>
      <dgm:t>
        <a:bodyPr/>
        <a:lstStyle/>
        <a:p>
          <a:endParaRPr lang="en-US"/>
        </a:p>
      </dgm:t>
    </dgm:pt>
    <dgm:pt modelId="{297F860F-D963-4E3B-B513-09239DFFE993}" type="sibTrans" cxnId="{F57B5835-8614-474D-90DE-08675FFCCD2E}">
      <dgm:prSet/>
      <dgm:spPr/>
      <dgm:t>
        <a:bodyPr/>
        <a:lstStyle/>
        <a:p>
          <a:endParaRPr lang="en-US"/>
        </a:p>
      </dgm:t>
    </dgm:pt>
    <dgm:pt modelId="{A5294077-D980-4E42-BA56-D7137822CF1D}">
      <dgm:prSet/>
      <dgm:spPr/>
      <dgm:t>
        <a:bodyPr/>
        <a:lstStyle/>
        <a:p>
          <a:r>
            <a:rPr lang="en-GB" b="1" dirty="0" err="1"/>
            <a:t>Evalueer</a:t>
          </a:r>
          <a:r>
            <a:rPr lang="en-GB" b="1" dirty="0"/>
            <a:t>:</a:t>
          </a:r>
          <a:r>
            <a:rPr lang="en-GB" dirty="0"/>
            <a:t> </a:t>
          </a:r>
          <a:r>
            <a:rPr lang="nl-NL" dirty="0"/>
            <a:t>Dink krities na oor inligting</a:t>
          </a:r>
          <a:endParaRPr lang="en-US" dirty="0"/>
        </a:p>
      </dgm:t>
    </dgm:pt>
    <dgm:pt modelId="{F8EBD5D6-DA38-4AC5-9232-96C7C6C9677B}" type="parTrans" cxnId="{02660D63-8CE9-44A3-AC78-85BD595EA83A}">
      <dgm:prSet/>
      <dgm:spPr/>
      <dgm:t>
        <a:bodyPr/>
        <a:lstStyle/>
        <a:p>
          <a:endParaRPr lang="en-US"/>
        </a:p>
      </dgm:t>
    </dgm:pt>
    <dgm:pt modelId="{DD630CA9-7349-41DE-9AA5-095611803437}" type="sibTrans" cxnId="{02660D63-8CE9-44A3-AC78-85BD595EA83A}">
      <dgm:prSet/>
      <dgm:spPr/>
      <dgm:t>
        <a:bodyPr/>
        <a:lstStyle/>
        <a:p>
          <a:endParaRPr lang="en-US"/>
        </a:p>
      </dgm:t>
    </dgm:pt>
    <dgm:pt modelId="{0B21360A-8282-4F55-9CDC-7FA6E802C46E}" type="pres">
      <dgm:prSet presAssocID="{6199F6CA-03C9-4D71-BF78-8CA467F63C5F}" presName="linear" presStyleCnt="0">
        <dgm:presLayoutVars>
          <dgm:dir/>
          <dgm:animLvl val="lvl"/>
          <dgm:resizeHandles val="exact"/>
        </dgm:presLayoutVars>
      </dgm:prSet>
      <dgm:spPr/>
    </dgm:pt>
    <dgm:pt modelId="{9CF3555A-0671-44E8-B638-AC1FAE8D8DFC}" type="pres">
      <dgm:prSet presAssocID="{6EAF24C6-39BB-4840-99DE-E3DD1EE0F3BD}" presName="parentLin" presStyleCnt="0"/>
      <dgm:spPr/>
    </dgm:pt>
    <dgm:pt modelId="{6189ACA5-ED86-4784-8D22-737C24285DBC}" type="pres">
      <dgm:prSet presAssocID="{6EAF24C6-39BB-4840-99DE-E3DD1EE0F3BD}" presName="parentLeftMargin" presStyleLbl="node1" presStyleIdx="0" presStyleCnt="2"/>
      <dgm:spPr/>
    </dgm:pt>
    <dgm:pt modelId="{17C5DA7B-9644-40EE-AC06-42F518E15C77}" type="pres">
      <dgm:prSet presAssocID="{6EAF24C6-39BB-4840-99DE-E3DD1EE0F3BD}" presName="parentText" presStyleLbl="node1" presStyleIdx="0" presStyleCnt="2">
        <dgm:presLayoutVars>
          <dgm:chMax val="0"/>
          <dgm:bulletEnabled val="1"/>
        </dgm:presLayoutVars>
      </dgm:prSet>
      <dgm:spPr/>
    </dgm:pt>
    <dgm:pt modelId="{60689137-8514-4AD2-B8C1-99EEAB926478}" type="pres">
      <dgm:prSet presAssocID="{6EAF24C6-39BB-4840-99DE-E3DD1EE0F3BD}" presName="negativeSpace" presStyleCnt="0"/>
      <dgm:spPr/>
    </dgm:pt>
    <dgm:pt modelId="{517B2F93-A464-4CC8-B25E-B1F7F699208A}" type="pres">
      <dgm:prSet presAssocID="{6EAF24C6-39BB-4840-99DE-E3DD1EE0F3BD}" presName="childText" presStyleLbl="conFgAcc1" presStyleIdx="0" presStyleCnt="2">
        <dgm:presLayoutVars>
          <dgm:bulletEnabled val="1"/>
        </dgm:presLayoutVars>
      </dgm:prSet>
      <dgm:spPr/>
    </dgm:pt>
    <dgm:pt modelId="{F8881500-E0EF-42B2-95EA-D84296963287}" type="pres">
      <dgm:prSet presAssocID="{E73DC62B-2D8C-4424-BEA7-4F72C0E68E8B}" presName="spaceBetweenRectangles" presStyleCnt="0"/>
      <dgm:spPr/>
    </dgm:pt>
    <dgm:pt modelId="{E05B6189-3A48-4F90-A173-CED941592F54}" type="pres">
      <dgm:prSet presAssocID="{E536F386-B4E7-4DB1-AB1E-1A47531A2A18}" presName="parentLin" presStyleCnt="0"/>
      <dgm:spPr/>
    </dgm:pt>
    <dgm:pt modelId="{90410C8C-C727-4369-AA0E-F19F922F48A7}" type="pres">
      <dgm:prSet presAssocID="{E536F386-B4E7-4DB1-AB1E-1A47531A2A18}" presName="parentLeftMargin" presStyleLbl="node1" presStyleIdx="0" presStyleCnt="2"/>
      <dgm:spPr/>
    </dgm:pt>
    <dgm:pt modelId="{1F2D9002-E32F-4E8C-B5A4-4DCF871E24D2}" type="pres">
      <dgm:prSet presAssocID="{E536F386-B4E7-4DB1-AB1E-1A47531A2A18}" presName="parentText" presStyleLbl="node1" presStyleIdx="1" presStyleCnt="2">
        <dgm:presLayoutVars>
          <dgm:chMax val="0"/>
          <dgm:bulletEnabled val="1"/>
        </dgm:presLayoutVars>
      </dgm:prSet>
      <dgm:spPr/>
    </dgm:pt>
    <dgm:pt modelId="{59220E33-F14B-4D60-B7FF-8420CAC046F7}" type="pres">
      <dgm:prSet presAssocID="{E536F386-B4E7-4DB1-AB1E-1A47531A2A18}" presName="negativeSpace" presStyleCnt="0"/>
      <dgm:spPr/>
    </dgm:pt>
    <dgm:pt modelId="{8CB8D278-4AAB-461F-AB9A-0325B910BB0A}" type="pres">
      <dgm:prSet presAssocID="{E536F386-B4E7-4DB1-AB1E-1A47531A2A18}" presName="childText" presStyleLbl="conFgAcc1" presStyleIdx="1" presStyleCnt="2">
        <dgm:presLayoutVars>
          <dgm:bulletEnabled val="1"/>
        </dgm:presLayoutVars>
      </dgm:prSet>
      <dgm:spPr/>
    </dgm:pt>
  </dgm:ptLst>
  <dgm:cxnLst>
    <dgm:cxn modelId="{68FCCA03-AB96-4FB8-8D0D-235C163DF869}" type="presOf" srcId="{6EAF24C6-39BB-4840-99DE-E3DD1EE0F3BD}" destId="{6189ACA5-ED86-4784-8D22-737C24285DBC}" srcOrd="0" destOrd="0" presId="urn:microsoft.com/office/officeart/2005/8/layout/list1"/>
    <dgm:cxn modelId="{3820920D-9D4E-4000-B2A6-A049574B7CD0}" type="presOf" srcId="{8ED021B0-BB60-413C-8E81-2182A74DDC90}" destId="{8CB8D278-4AAB-461F-AB9A-0325B910BB0A}" srcOrd="0" destOrd="0" presId="urn:microsoft.com/office/officeart/2005/8/layout/list1"/>
    <dgm:cxn modelId="{EC9B1E13-43B9-48AA-829A-9BE4A483EBC3}" type="presOf" srcId="{E536F386-B4E7-4DB1-AB1E-1A47531A2A18}" destId="{90410C8C-C727-4369-AA0E-F19F922F48A7}" srcOrd="0" destOrd="0" presId="urn:microsoft.com/office/officeart/2005/8/layout/list1"/>
    <dgm:cxn modelId="{1D5B0D29-87B8-42C0-A266-602C297A8B5D}" type="presOf" srcId="{6199F6CA-03C9-4D71-BF78-8CA467F63C5F}" destId="{0B21360A-8282-4F55-9CDC-7FA6E802C46E}" srcOrd="0" destOrd="0" presId="urn:microsoft.com/office/officeart/2005/8/layout/list1"/>
    <dgm:cxn modelId="{F57B5835-8614-474D-90DE-08675FFCCD2E}" srcId="{E536F386-B4E7-4DB1-AB1E-1A47531A2A18}" destId="{8ED021B0-BB60-413C-8E81-2182A74DDC90}" srcOrd="0" destOrd="0" parTransId="{1F73878D-F0C4-4253-8EA8-75ADFF83DEBD}" sibTransId="{297F860F-D963-4E3B-B513-09239DFFE993}"/>
    <dgm:cxn modelId="{F4C6123F-7F17-48C4-B9E7-E37ACD0BF993}" type="presOf" srcId="{E536F386-B4E7-4DB1-AB1E-1A47531A2A18}" destId="{1F2D9002-E32F-4E8C-B5A4-4DCF871E24D2}" srcOrd="1" destOrd="0" presId="urn:microsoft.com/office/officeart/2005/8/layout/list1"/>
    <dgm:cxn modelId="{2963515B-157D-41AB-A06D-DE49E94834DD}" srcId="{6EAF24C6-39BB-4840-99DE-E3DD1EE0F3BD}" destId="{5C0C436C-EEC2-4E21-AD3A-4107CACB1AA5}" srcOrd="0" destOrd="0" parTransId="{CF7BDEC8-5939-432B-BEAE-CD685505FBAF}" sibTransId="{06CAC902-1A11-4DB8-879B-D107C7F4FD59}"/>
    <dgm:cxn modelId="{459DF15C-6AA3-4897-8C64-7D8F3226D6FD}" type="presOf" srcId="{DC50439B-A9C1-4807-A5EA-7A84B3BB999F}" destId="{517B2F93-A464-4CC8-B25E-B1F7F699208A}" srcOrd="0" destOrd="1" presId="urn:microsoft.com/office/officeart/2005/8/layout/list1"/>
    <dgm:cxn modelId="{02660D63-8CE9-44A3-AC78-85BD595EA83A}" srcId="{E536F386-B4E7-4DB1-AB1E-1A47531A2A18}" destId="{A5294077-D980-4E42-BA56-D7137822CF1D}" srcOrd="1" destOrd="0" parTransId="{F8EBD5D6-DA38-4AC5-9232-96C7C6C9677B}" sibTransId="{DD630CA9-7349-41DE-9AA5-095611803437}"/>
    <dgm:cxn modelId="{645B0C5A-0A7C-48EA-BAB2-D095A5DDEA54}" srcId="{6199F6CA-03C9-4D71-BF78-8CA467F63C5F}" destId="{E536F386-B4E7-4DB1-AB1E-1A47531A2A18}" srcOrd="1" destOrd="0" parTransId="{38A58B25-903C-42A7-AE36-FBDE590467B3}" sibTransId="{B976AB43-41D2-4DB7-BAB4-52D853919607}"/>
    <dgm:cxn modelId="{C7664E5A-A0B9-40BE-A41C-B897A84EE327}" srcId="{6199F6CA-03C9-4D71-BF78-8CA467F63C5F}" destId="{6EAF24C6-39BB-4840-99DE-E3DD1EE0F3BD}" srcOrd="0" destOrd="0" parTransId="{7596E3B9-229E-407A-94D7-63E88A48365C}" sibTransId="{E73DC62B-2D8C-4424-BEA7-4F72C0E68E8B}"/>
    <dgm:cxn modelId="{8370948F-0C2E-42EE-9949-996AD9E37271}" type="presOf" srcId="{6EAF24C6-39BB-4840-99DE-E3DD1EE0F3BD}" destId="{17C5DA7B-9644-40EE-AC06-42F518E15C77}" srcOrd="1" destOrd="0" presId="urn:microsoft.com/office/officeart/2005/8/layout/list1"/>
    <dgm:cxn modelId="{9E86099C-DE46-40C4-BE39-EC88A36AB19B}" srcId="{6EAF24C6-39BB-4840-99DE-E3DD1EE0F3BD}" destId="{DC50439B-A9C1-4807-A5EA-7A84B3BB999F}" srcOrd="1" destOrd="0" parTransId="{E210FB0C-F0DA-4875-B72C-720F5DFF3908}" sibTransId="{2922D2F4-9177-4620-AEDF-E05DA31A055F}"/>
    <dgm:cxn modelId="{32C94E9C-150E-4568-997B-E0D716374C6F}" type="presOf" srcId="{A5294077-D980-4E42-BA56-D7137822CF1D}" destId="{8CB8D278-4AAB-461F-AB9A-0325B910BB0A}" srcOrd="0" destOrd="1" presId="urn:microsoft.com/office/officeart/2005/8/layout/list1"/>
    <dgm:cxn modelId="{B86E17E9-4291-413D-829D-FEB11BF5BA7B}" type="presOf" srcId="{5C0C436C-EEC2-4E21-AD3A-4107CACB1AA5}" destId="{517B2F93-A464-4CC8-B25E-B1F7F699208A}" srcOrd="0" destOrd="0" presId="urn:microsoft.com/office/officeart/2005/8/layout/list1"/>
    <dgm:cxn modelId="{8ACD6A0B-68CF-4244-9254-214BBC2F9B6C}" type="presParOf" srcId="{0B21360A-8282-4F55-9CDC-7FA6E802C46E}" destId="{9CF3555A-0671-44E8-B638-AC1FAE8D8DFC}" srcOrd="0" destOrd="0" presId="urn:microsoft.com/office/officeart/2005/8/layout/list1"/>
    <dgm:cxn modelId="{B7A5FFD9-6E6D-43D9-BA9C-5EE88AF6BA72}" type="presParOf" srcId="{9CF3555A-0671-44E8-B638-AC1FAE8D8DFC}" destId="{6189ACA5-ED86-4784-8D22-737C24285DBC}" srcOrd="0" destOrd="0" presId="urn:microsoft.com/office/officeart/2005/8/layout/list1"/>
    <dgm:cxn modelId="{9C4DB677-1F5A-4057-97DE-E42DE20B4B1D}" type="presParOf" srcId="{9CF3555A-0671-44E8-B638-AC1FAE8D8DFC}" destId="{17C5DA7B-9644-40EE-AC06-42F518E15C77}" srcOrd="1" destOrd="0" presId="urn:microsoft.com/office/officeart/2005/8/layout/list1"/>
    <dgm:cxn modelId="{6FCA87BB-388C-464D-9B51-30A421EDDB78}" type="presParOf" srcId="{0B21360A-8282-4F55-9CDC-7FA6E802C46E}" destId="{60689137-8514-4AD2-B8C1-99EEAB926478}" srcOrd="1" destOrd="0" presId="urn:microsoft.com/office/officeart/2005/8/layout/list1"/>
    <dgm:cxn modelId="{D05A2F86-7A1B-4715-B175-F082F618DCA0}" type="presParOf" srcId="{0B21360A-8282-4F55-9CDC-7FA6E802C46E}" destId="{517B2F93-A464-4CC8-B25E-B1F7F699208A}" srcOrd="2" destOrd="0" presId="urn:microsoft.com/office/officeart/2005/8/layout/list1"/>
    <dgm:cxn modelId="{8D8FADA1-08AF-43AA-8A73-5BEF4AA8B81A}" type="presParOf" srcId="{0B21360A-8282-4F55-9CDC-7FA6E802C46E}" destId="{F8881500-E0EF-42B2-95EA-D84296963287}" srcOrd="3" destOrd="0" presId="urn:microsoft.com/office/officeart/2005/8/layout/list1"/>
    <dgm:cxn modelId="{DEEF7164-CB57-4A96-9E48-A436CB30F5A2}" type="presParOf" srcId="{0B21360A-8282-4F55-9CDC-7FA6E802C46E}" destId="{E05B6189-3A48-4F90-A173-CED941592F54}" srcOrd="4" destOrd="0" presId="urn:microsoft.com/office/officeart/2005/8/layout/list1"/>
    <dgm:cxn modelId="{C08A38E2-94E9-47AA-9215-36959B731859}" type="presParOf" srcId="{E05B6189-3A48-4F90-A173-CED941592F54}" destId="{90410C8C-C727-4369-AA0E-F19F922F48A7}" srcOrd="0" destOrd="0" presId="urn:microsoft.com/office/officeart/2005/8/layout/list1"/>
    <dgm:cxn modelId="{C56F3465-9B86-4504-9693-2F9F242115A4}" type="presParOf" srcId="{E05B6189-3A48-4F90-A173-CED941592F54}" destId="{1F2D9002-E32F-4E8C-B5A4-4DCF871E24D2}" srcOrd="1" destOrd="0" presId="urn:microsoft.com/office/officeart/2005/8/layout/list1"/>
    <dgm:cxn modelId="{06D254A1-3EE5-453F-8FA8-39ADD81621E7}" type="presParOf" srcId="{0B21360A-8282-4F55-9CDC-7FA6E802C46E}" destId="{59220E33-F14B-4D60-B7FF-8420CAC046F7}" srcOrd="5" destOrd="0" presId="urn:microsoft.com/office/officeart/2005/8/layout/list1"/>
    <dgm:cxn modelId="{3EA5D894-4E49-45ED-B714-B69A4E5400CA}" type="presParOf" srcId="{0B21360A-8282-4F55-9CDC-7FA6E802C46E}" destId="{8CB8D278-4AAB-461F-AB9A-0325B910BB0A}"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09ADAD7-E138-44B3-9BFB-13A56127BE66}" type="doc">
      <dgm:prSet loTypeId="urn:microsoft.com/office/officeart/2005/8/layout/list1" loCatId="list" qsTypeId="urn:microsoft.com/office/officeart/2005/8/quickstyle/simple2" qsCatId="simple" csTypeId="urn:microsoft.com/office/officeart/2005/8/colors/accent3_2" csCatId="accent3" phldr="1"/>
      <dgm:spPr/>
      <dgm:t>
        <a:bodyPr/>
        <a:lstStyle/>
        <a:p>
          <a:endParaRPr lang="en-US"/>
        </a:p>
      </dgm:t>
    </dgm:pt>
    <dgm:pt modelId="{D48E921C-2958-4B13-8938-F48B57B8719E}">
      <dgm:prSet/>
      <dgm:spPr/>
      <dgm:t>
        <a:bodyPr/>
        <a:lstStyle/>
        <a:p>
          <a:r>
            <a:rPr lang="en-GB" b="1" dirty="0" err="1"/>
            <a:t>Denkvaardighede</a:t>
          </a:r>
          <a:r>
            <a:rPr lang="en-GB" b="1" dirty="0"/>
            <a:t>:</a:t>
          </a:r>
          <a:endParaRPr lang="en-US" dirty="0"/>
        </a:p>
      </dgm:t>
    </dgm:pt>
    <dgm:pt modelId="{0436D528-B683-4C30-8144-50A21A8D238A}" type="parTrans" cxnId="{C7B9A728-016C-4FE8-928A-FD36E0B9E75B}">
      <dgm:prSet/>
      <dgm:spPr/>
      <dgm:t>
        <a:bodyPr/>
        <a:lstStyle/>
        <a:p>
          <a:endParaRPr lang="en-US"/>
        </a:p>
      </dgm:t>
    </dgm:pt>
    <dgm:pt modelId="{4B856F49-ABAC-493F-96DB-32AF496DDC1B}" type="sibTrans" cxnId="{C7B9A728-016C-4FE8-928A-FD36E0B9E75B}">
      <dgm:prSet/>
      <dgm:spPr/>
      <dgm:t>
        <a:bodyPr/>
        <a:lstStyle/>
        <a:p>
          <a:endParaRPr lang="en-US"/>
        </a:p>
      </dgm:t>
    </dgm:pt>
    <dgm:pt modelId="{B1416E77-A599-4B64-98F9-BD76D5D0A370}">
      <dgm:prSet/>
      <dgm:spPr/>
      <dgm:t>
        <a:bodyPr/>
        <a:lstStyle/>
        <a:p>
          <a:r>
            <a:rPr lang="en-GB" b="1" dirty="0" err="1"/>
            <a:t>Verbeeldingryk</a:t>
          </a:r>
          <a:r>
            <a:rPr lang="en-GB" b="1" dirty="0"/>
            <a:t>:</a:t>
          </a:r>
          <a:r>
            <a:rPr lang="en-GB" dirty="0"/>
            <a:t> </a:t>
          </a:r>
          <a:r>
            <a:rPr lang="nl-NL" dirty="0"/>
            <a:t>Dink aan nuwe en oorspronklike idees</a:t>
          </a:r>
          <a:endParaRPr lang="en-US" dirty="0"/>
        </a:p>
      </dgm:t>
    </dgm:pt>
    <dgm:pt modelId="{4D03D19A-DA9B-44E9-969A-F73862503FD4}" type="parTrans" cxnId="{720F41A1-2601-4C92-9AD6-E3FE22396622}">
      <dgm:prSet/>
      <dgm:spPr/>
      <dgm:t>
        <a:bodyPr/>
        <a:lstStyle/>
        <a:p>
          <a:endParaRPr lang="en-US"/>
        </a:p>
      </dgm:t>
    </dgm:pt>
    <dgm:pt modelId="{6FADE491-890B-4AF8-90A8-9BB6CA1C3422}" type="sibTrans" cxnId="{720F41A1-2601-4C92-9AD6-E3FE22396622}">
      <dgm:prSet/>
      <dgm:spPr/>
      <dgm:t>
        <a:bodyPr/>
        <a:lstStyle/>
        <a:p>
          <a:endParaRPr lang="en-US"/>
        </a:p>
      </dgm:t>
    </dgm:pt>
    <dgm:pt modelId="{11DC7530-6FD4-4848-8873-91881CC86508}">
      <dgm:prSet/>
      <dgm:spPr/>
      <dgm:t>
        <a:bodyPr/>
        <a:lstStyle/>
        <a:p>
          <a:r>
            <a:rPr lang="en-GB" b="1" dirty="0" err="1"/>
            <a:t>Kreatief</a:t>
          </a:r>
          <a:r>
            <a:rPr lang="en-GB" b="1" dirty="0"/>
            <a:t>:</a:t>
          </a:r>
          <a:r>
            <a:rPr lang="en-GB" dirty="0"/>
            <a:t> </a:t>
          </a:r>
          <a:r>
            <a:rPr lang="nl-NL" dirty="0"/>
            <a:t>Druk idees op unieke maniere uit</a:t>
          </a:r>
          <a:endParaRPr lang="en-US" dirty="0"/>
        </a:p>
      </dgm:t>
    </dgm:pt>
    <dgm:pt modelId="{B96C6BF1-248F-4B49-8518-3C7E6C2C8DD8}" type="parTrans" cxnId="{7B01D76C-7F36-4F7E-91FA-5D45086C5CB0}">
      <dgm:prSet/>
      <dgm:spPr/>
      <dgm:t>
        <a:bodyPr/>
        <a:lstStyle/>
        <a:p>
          <a:endParaRPr lang="en-US"/>
        </a:p>
      </dgm:t>
    </dgm:pt>
    <dgm:pt modelId="{0C072CB3-D95F-4AE7-9FE3-914EC021377C}" type="sibTrans" cxnId="{7B01D76C-7F36-4F7E-91FA-5D45086C5CB0}">
      <dgm:prSet/>
      <dgm:spPr/>
      <dgm:t>
        <a:bodyPr/>
        <a:lstStyle/>
        <a:p>
          <a:endParaRPr lang="en-US"/>
        </a:p>
      </dgm:t>
    </dgm:pt>
    <dgm:pt modelId="{109E57F9-1B88-40FF-8894-9F58E6271A38}">
      <dgm:prSet/>
      <dgm:spPr/>
      <dgm:t>
        <a:bodyPr/>
        <a:lstStyle/>
        <a:p>
          <a:r>
            <a:rPr lang="en-GB" b="1" dirty="0" err="1"/>
            <a:t>Leervaardighede</a:t>
          </a:r>
          <a:r>
            <a:rPr lang="en-GB" b="1" dirty="0"/>
            <a:t>:</a:t>
          </a:r>
          <a:endParaRPr lang="en-US" dirty="0"/>
        </a:p>
      </dgm:t>
    </dgm:pt>
    <dgm:pt modelId="{4C5708D7-88F2-488C-BEB6-E042B4BBF4A3}" type="parTrans" cxnId="{7787E940-1CB9-4895-851B-088112C43B8A}">
      <dgm:prSet/>
      <dgm:spPr/>
      <dgm:t>
        <a:bodyPr/>
        <a:lstStyle/>
        <a:p>
          <a:endParaRPr lang="en-US"/>
        </a:p>
      </dgm:t>
    </dgm:pt>
    <dgm:pt modelId="{358860AE-C3D1-410F-B134-B33D4F3703EB}" type="sibTrans" cxnId="{7787E940-1CB9-4895-851B-088112C43B8A}">
      <dgm:prSet/>
      <dgm:spPr/>
      <dgm:t>
        <a:bodyPr/>
        <a:lstStyle/>
        <a:p>
          <a:endParaRPr lang="en-US"/>
        </a:p>
      </dgm:t>
    </dgm:pt>
    <dgm:pt modelId="{9FD999E7-7DEB-42BB-B6E7-5A4F986BF89A}">
      <dgm:prSet/>
      <dgm:spPr/>
      <dgm:t>
        <a:bodyPr/>
        <a:lstStyle/>
        <a:p>
          <a:r>
            <a:rPr lang="en-GB" b="1" dirty="0" err="1"/>
            <a:t>Verken</a:t>
          </a:r>
          <a:r>
            <a:rPr lang="en-GB" b="1" dirty="0"/>
            <a:t>:</a:t>
          </a:r>
          <a:r>
            <a:rPr lang="en-GB" dirty="0"/>
            <a:t> </a:t>
          </a:r>
          <a:r>
            <a:rPr lang="nl-NL" dirty="0"/>
            <a:t>Leer deur verbeelding en eksperimentering</a:t>
          </a:r>
          <a:endParaRPr lang="en-US" dirty="0"/>
        </a:p>
      </dgm:t>
    </dgm:pt>
    <dgm:pt modelId="{74B4A49D-1650-4056-9706-42C90E4E2BB4}" type="parTrans" cxnId="{8B304995-7B73-4A2D-8011-B14B3841F1CC}">
      <dgm:prSet/>
      <dgm:spPr/>
      <dgm:t>
        <a:bodyPr/>
        <a:lstStyle/>
        <a:p>
          <a:endParaRPr lang="en-US"/>
        </a:p>
      </dgm:t>
    </dgm:pt>
    <dgm:pt modelId="{07F01864-57DB-41ED-9E43-E34CA06D9C5A}" type="sibTrans" cxnId="{8B304995-7B73-4A2D-8011-B14B3841F1CC}">
      <dgm:prSet/>
      <dgm:spPr/>
      <dgm:t>
        <a:bodyPr/>
        <a:lstStyle/>
        <a:p>
          <a:endParaRPr lang="en-US"/>
        </a:p>
      </dgm:t>
    </dgm:pt>
    <dgm:pt modelId="{3405D26F-A73B-4D9D-ADCF-A27AC7310B19}">
      <dgm:prSet/>
      <dgm:spPr/>
      <dgm:t>
        <a:bodyPr/>
        <a:lstStyle/>
        <a:p>
          <a:r>
            <a:rPr lang="en-GB" b="1" dirty="0" err="1"/>
            <a:t>Uitleef</a:t>
          </a:r>
          <a:r>
            <a:rPr lang="en-GB" b="1" dirty="0"/>
            <a:t>:</a:t>
          </a:r>
          <a:r>
            <a:rPr lang="en-GB" dirty="0"/>
            <a:t> </a:t>
          </a:r>
          <a:r>
            <a:rPr lang="nl-NL" dirty="0"/>
            <a:t>Gebruik kuns, skryf of kreatiewe uitvoering</a:t>
          </a:r>
          <a:endParaRPr lang="en-US" dirty="0"/>
        </a:p>
      </dgm:t>
    </dgm:pt>
    <dgm:pt modelId="{A924FC48-CCC2-4275-AD4F-7D75F541C9AF}" type="parTrans" cxnId="{2FF9E591-F0B4-4AD0-BCFF-6AFF0F4293F5}">
      <dgm:prSet/>
      <dgm:spPr/>
      <dgm:t>
        <a:bodyPr/>
        <a:lstStyle/>
        <a:p>
          <a:endParaRPr lang="en-US"/>
        </a:p>
      </dgm:t>
    </dgm:pt>
    <dgm:pt modelId="{FD3C9268-7E09-4525-B47D-9EC4D0B2971C}" type="sibTrans" cxnId="{2FF9E591-F0B4-4AD0-BCFF-6AFF0F4293F5}">
      <dgm:prSet/>
      <dgm:spPr/>
      <dgm:t>
        <a:bodyPr/>
        <a:lstStyle/>
        <a:p>
          <a:endParaRPr lang="en-US"/>
        </a:p>
      </dgm:t>
    </dgm:pt>
    <dgm:pt modelId="{92EA06FC-F6CA-4D63-AC6D-2466D7511244}" type="pres">
      <dgm:prSet presAssocID="{F09ADAD7-E138-44B3-9BFB-13A56127BE66}" presName="linear" presStyleCnt="0">
        <dgm:presLayoutVars>
          <dgm:dir/>
          <dgm:animLvl val="lvl"/>
          <dgm:resizeHandles val="exact"/>
        </dgm:presLayoutVars>
      </dgm:prSet>
      <dgm:spPr/>
    </dgm:pt>
    <dgm:pt modelId="{A6E9F581-FD76-41A6-B8DB-B56510F6443C}" type="pres">
      <dgm:prSet presAssocID="{D48E921C-2958-4B13-8938-F48B57B8719E}" presName="parentLin" presStyleCnt="0"/>
      <dgm:spPr/>
    </dgm:pt>
    <dgm:pt modelId="{C3861FA9-1D0B-4751-B608-4E791AA40362}" type="pres">
      <dgm:prSet presAssocID="{D48E921C-2958-4B13-8938-F48B57B8719E}" presName="parentLeftMargin" presStyleLbl="node1" presStyleIdx="0" presStyleCnt="2"/>
      <dgm:spPr/>
    </dgm:pt>
    <dgm:pt modelId="{B825F3CB-5F01-48C9-9991-33CD0CC38180}" type="pres">
      <dgm:prSet presAssocID="{D48E921C-2958-4B13-8938-F48B57B8719E}" presName="parentText" presStyleLbl="node1" presStyleIdx="0" presStyleCnt="2">
        <dgm:presLayoutVars>
          <dgm:chMax val="0"/>
          <dgm:bulletEnabled val="1"/>
        </dgm:presLayoutVars>
      </dgm:prSet>
      <dgm:spPr/>
    </dgm:pt>
    <dgm:pt modelId="{D6E57661-74CE-43CC-A39C-7A3ED742C71C}" type="pres">
      <dgm:prSet presAssocID="{D48E921C-2958-4B13-8938-F48B57B8719E}" presName="negativeSpace" presStyleCnt="0"/>
      <dgm:spPr/>
    </dgm:pt>
    <dgm:pt modelId="{7EE2CF04-72DF-40E1-B084-C278A922BFB9}" type="pres">
      <dgm:prSet presAssocID="{D48E921C-2958-4B13-8938-F48B57B8719E}" presName="childText" presStyleLbl="conFgAcc1" presStyleIdx="0" presStyleCnt="2">
        <dgm:presLayoutVars>
          <dgm:bulletEnabled val="1"/>
        </dgm:presLayoutVars>
      </dgm:prSet>
      <dgm:spPr/>
    </dgm:pt>
    <dgm:pt modelId="{8447AF54-185B-488D-B163-2A943E6877C1}" type="pres">
      <dgm:prSet presAssocID="{4B856F49-ABAC-493F-96DB-32AF496DDC1B}" presName="spaceBetweenRectangles" presStyleCnt="0"/>
      <dgm:spPr/>
    </dgm:pt>
    <dgm:pt modelId="{44102AB3-8826-4651-B3C6-9ADB3823D9DD}" type="pres">
      <dgm:prSet presAssocID="{109E57F9-1B88-40FF-8894-9F58E6271A38}" presName="parentLin" presStyleCnt="0"/>
      <dgm:spPr/>
    </dgm:pt>
    <dgm:pt modelId="{D236161F-1E6B-426A-844D-B1B09369F43C}" type="pres">
      <dgm:prSet presAssocID="{109E57F9-1B88-40FF-8894-9F58E6271A38}" presName="parentLeftMargin" presStyleLbl="node1" presStyleIdx="0" presStyleCnt="2"/>
      <dgm:spPr/>
    </dgm:pt>
    <dgm:pt modelId="{C380FFD0-6D90-4723-84C5-400CEEAAEB77}" type="pres">
      <dgm:prSet presAssocID="{109E57F9-1B88-40FF-8894-9F58E6271A38}" presName="parentText" presStyleLbl="node1" presStyleIdx="1" presStyleCnt="2">
        <dgm:presLayoutVars>
          <dgm:chMax val="0"/>
          <dgm:bulletEnabled val="1"/>
        </dgm:presLayoutVars>
      </dgm:prSet>
      <dgm:spPr/>
    </dgm:pt>
    <dgm:pt modelId="{731ADD3B-2375-4AC1-95E1-4474CD511345}" type="pres">
      <dgm:prSet presAssocID="{109E57F9-1B88-40FF-8894-9F58E6271A38}" presName="negativeSpace" presStyleCnt="0"/>
      <dgm:spPr/>
    </dgm:pt>
    <dgm:pt modelId="{B047748C-194D-4303-B87C-40C8C78AC47E}" type="pres">
      <dgm:prSet presAssocID="{109E57F9-1B88-40FF-8894-9F58E6271A38}" presName="childText" presStyleLbl="conFgAcc1" presStyleIdx="1" presStyleCnt="2">
        <dgm:presLayoutVars>
          <dgm:bulletEnabled val="1"/>
        </dgm:presLayoutVars>
      </dgm:prSet>
      <dgm:spPr/>
    </dgm:pt>
  </dgm:ptLst>
  <dgm:cxnLst>
    <dgm:cxn modelId="{C7B9A728-016C-4FE8-928A-FD36E0B9E75B}" srcId="{F09ADAD7-E138-44B3-9BFB-13A56127BE66}" destId="{D48E921C-2958-4B13-8938-F48B57B8719E}" srcOrd="0" destOrd="0" parTransId="{0436D528-B683-4C30-8144-50A21A8D238A}" sibTransId="{4B856F49-ABAC-493F-96DB-32AF496DDC1B}"/>
    <dgm:cxn modelId="{7787E940-1CB9-4895-851B-088112C43B8A}" srcId="{F09ADAD7-E138-44B3-9BFB-13A56127BE66}" destId="{109E57F9-1B88-40FF-8894-9F58E6271A38}" srcOrd="1" destOrd="0" parTransId="{4C5708D7-88F2-488C-BEB6-E042B4BBF4A3}" sibTransId="{358860AE-C3D1-410F-B134-B33D4F3703EB}"/>
    <dgm:cxn modelId="{7B01D76C-7F36-4F7E-91FA-5D45086C5CB0}" srcId="{D48E921C-2958-4B13-8938-F48B57B8719E}" destId="{11DC7530-6FD4-4848-8873-91881CC86508}" srcOrd="1" destOrd="0" parTransId="{B96C6BF1-248F-4B49-8518-3C7E6C2C8DD8}" sibTransId="{0C072CB3-D95F-4AE7-9FE3-914EC021377C}"/>
    <dgm:cxn modelId="{8569E54D-7627-4AEF-9E96-742A1FC0A606}" type="presOf" srcId="{11DC7530-6FD4-4848-8873-91881CC86508}" destId="{7EE2CF04-72DF-40E1-B084-C278A922BFB9}" srcOrd="0" destOrd="1" presId="urn:microsoft.com/office/officeart/2005/8/layout/list1"/>
    <dgm:cxn modelId="{93115084-C4DB-46DB-96F1-B530F2DFC96A}" type="presOf" srcId="{D48E921C-2958-4B13-8938-F48B57B8719E}" destId="{B825F3CB-5F01-48C9-9991-33CD0CC38180}" srcOrd="1" destOrd="0" presId="urn:microsoft.com/office/officeart/2005/8/layout/list1"/>
    <dgm:cxn modelId="{C794B28F-BFD2-4CAF-A992-DD8A4E2E99ED}" type="presOf" srcId="{D48E921C-2958-4B13-8938-F48B57B8719E}" destId="{C3861FA9-1D0B-4751-B608-4E791AA40362}" srcOrd="0" destOrd="0" presId="urn:microsoft.com/office/officeart/2005/8/layout/list1"/>
    <dgm:cxn modelId="{2FF9E591-F0B4-4AD0-BCFF-6AFF0F4293F5}" srcId="{109E57F9-1B88-40FF-8894-9F58E6271A38}" destId="{3405D26F-A73B-4D9D-ADCF-A27AC7310B19}" srcOrd="1" destOrd="0" parTransId="{A924FC48-CCC2-4275-AD4F-7D75F541C9AF}" sibTransId="{FD3C9268-7E09-4525-B47D-9EC4D0B2971C}"/>
    <dgm:cxn modelId="{8B304995-7B73-4A2D-8011-B14B3841F1CC}" srcId="{109E57F9-1B88-40FF-8894-9F58E6271A38}" destId="{9FD999E7-7DEB-42BB-B6E7-5A4F986BF89A}" srcOrd="0" destOrd="0" parTransId="{74B4A49D-1650-4056-9706-42C90E4E2BB4}" sibTransId="{07F01864-57DB-41ED-9E43-E34CA06D9C5A}"/>
    <dgm:cxn modelId="{720F41A1-2601-4C92-9AD6-E3FE22396622}" srcId="{D48E921C-2958-4B13-8938-F48B57B8719E}" destId="{B1416E77-A599-4B64-98F9-BD76D5D0A370}" srcOrd="0" destOrd="0" parTransId="{4D03D19A-DA9B-44E9-969A-F73862503FD4}" sibTransId="{6FADE491-890B-4AF8-90A8-9BB6CA1C3422}"/>
    <dgm:cxn modelId="{7D7EF2A8-52EE-44EB-B5EF-209CB3C2476D}" type="presOf" srcId="{109E57F9-1B88-40FF-8894-9F58E6271A38}" destId="{C380FFD0-6D90-4723-84C5-400CEEAAEB77}" srcOrd="1" destOrd="0" presId="urn:microsoft.com/office/officeart/2005/8/layout/list1"/>
    <dgm:cxn modelId="{7FF18CC3-81F1-44B7-B043-AC4208B82FB3}" type="presOf" srcId="{3405D26F-A73B-4D9D-ADCF-A27AC7310B19}" destId="{B047748C-194D-4303-B87C-40C8C78AC47E}" srcOrd="0" destOrd="1" presId="urn:microsoft.com/office/officeart/2005/8/layout/list1"/>
    <dgm:cxn modelId="{E28ABEC7-3818-4597-9F05-225DF0BCC9A9}" type="presOf" srcId="{109E57F9-1B88-40FF-8894-9F58E6271A38}" destId="{D236161F-1E6B-426A-844D-B1B09369F43C}" srcOrd="0" destOrd="0" presId="urn:microsoft.com/office/officeart/2005/8/layout/list1"/>
    <dgm:cxn modelId="{9DEA53E4-CD81-4D6D-9E2B-FB9245ABAC1E}" type="presOf" srcId="{F09ADAD7-E138-44B3-9BFB-13A56127BE66}" destId="{92EA06FC-F6CA-4D63-AC6D-2466D7511244}" srcOrd="0" destOrd="0" presId="urn:microsoft.com/office/officeart/2005/8/layout/list1"/>
    <dgm:cxn modelId="{6CCF87E9-5DFD-49AB-A0B9-F965E49A11BD}" type="presOf" srcId="{9FD999E7-7DEB-42BB-B6E7-5A4F986BF89A}" destId="{B047748C-194D-4303-B87C-40C8C78AC47E}" srcOrd="0" destOrd="0" presId="urn:microsoft.com/office/officeart/2005/8/layout/list1"/>
    <dgm:cxn modelId="{1E3931EB-7C31-457D-A612-7A30C099B45D}" type="presOf" srcId="{B1416E77-A599-4B64-98F9-BD76D5D0A370}" destId="{7EE2CF04-72DF-40E1-B084-C278A922BFB9}" srcOrd="0" destOrd="0" presId="urn:microsoft.com/office/officeart/2005/8/layout/list1"/>
    <dgm:cxn modelId="{7E102699-3D95-4EDC-8D2A-A58766806B9E}" type="presParOf" srcId="{92EA06FC-F6CA-4D63-AC6D-2466D7511244}" destId="{A6E9F581-FD76-41A6-B8DB-B56510F6443C}" srcOrd="0" destOrd="0" presId="urn:microsoft.com/office/officeart/2005/8/layout/list1"/>
    <dgm:cxn modelId="{EC388438-AFD8-443D-A566-7E0590975448}" type="presParOf" srcId="{A6E9F581-FD76-41A6-B8DB-B56510F6443C}" destId="{C3861FA9-1D0B-4751-B608-4E791AA40362}" srcOrd="0" destOrd="0" presId="urn:microsoft.com/office/officeart/2005/8/layout/list1"/>
    <dgm:cxn modelId="{5E320B7A-89BB-47A0-A7CC-E77C6E8CE127}" type="presParOf" srcId="{A6E9F581-FD76-41A6-B8DB-B56510F6443C}" destId="{B825F3CB-5F01-48C9-9991-33CD0CC38180}" srcOrd="1" destOrd="0" presId="urn:microsoft.com/office/officeart/2005/8/layout/list1"/>
    <dgm:cxn modelId="{E537EC28-C407-4A42-AE0C-68F86F7255E1}" type="presParOf" srcId="{92EA06FC-F6CA-4D63-AC6D-2466D7511244}" destId="{D6E57661-74CE-43CC-A39C-7A3ED742C71C}" srcOrd="1" destOrd="0" presId="urn:microsoft.com/office/officeart/2005/8/layout/list1"/>
    <dgm:cxn modelId="{1B2CCCF4-04A6-4704-8B69-1D5099715BFC}" type="presParOf" srcId="{92EA06FC-F6CA-4D63-AC6D-2466D7511244}" destId="{7EE2CF04-72DF-40E1-B084-C278A922BFB9}" srcOrd="2" destOrd="0" presId="urn:microsoft.com/office/officeart/2005/8/layout/list1"/>
    <dgm:cxn modelId="{0A5002C0-14FA-4BB6-85BD-5B3F44E941D8}" type="presParOf" srcId="{92EA06FC-F6CA-4D63-AC6D-2466D7511244}" destId="{8447AF54-185B-488D-B163-2A943E6877C1}" srcOrd="3" destOrd="0" presId="urn:microsoft.com/office/officeart/2005/8/layout/list1"/>
    <dgm:cxn modelId="{68C2CDBF-25CA-4201-B052-30610F2B3009}" type="presParOf" srcId="{92EA06FC-F6CA-4D63-AC6D-2466D7511244}" destId="{44102AB3-8826-4651-B3C6-9ADB3823D9DD}" srcOrd="4" destOrd="0" presId="urn:microsoft.com/office/officeart/2005/8/layout/list1"/>
    <dgm:cxn modelId="{6695C2FA-C941-4FDA-88EF-A2A202F43A98}" type="presParOf" srcId="{44102AB3-8826-4651-B3C6-9ADB3823D9DD}" destId="{D236161F-1E6B-426A-844D-B1B09369F43C}" srcOrd="0" destOrd="0" presId="urn:microsoft.com/office/officeart/2005/8/layout/list1"/>
    <dgm:cxn modelId="{7B0C5AA1-D2F0-46BA-8D53-A426082B1FA3}" type="presParOf" srcId="{44102AB3-8826-4651-B3C6-9ADB3823D9DD}" destId="{C380FFD0-6D90-4723-84C5-400CEEAAEB77}" srcOrd="1" destOrd="0" presId="urn:microsoft.com/office/officeart/2005/8/layout/list1"/>
    <dgm:cxn modelId="{3E414FEE-9F3A-4EE0-9C96-53FCE6047625}" type="presParOf" srcId="{92EA06FC-F6CA-4D63-AC6D-2466D7511244}" destId="{731ADD3B-2375-4AC1-95E1-4474CD511345}" srcOrd="5" destOrd="0" presId="urn:microsoft.com/office/officeart/2005/8/layout/list1"/>
    <dgm:cxn modelId="{B0880B33-EE0E-48E8-A240-138249B2CA46}" type="presParOf" srcId="{92EA06FC-F6CA-4D63-AC6D-2466D7511244}" destId="{B047748C-194D-4303-B87C-40C8C78AC47E}"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827F389-7F8F-488B-9645-45D3A73F8045}"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A3B5F3E0-6DD0-471C-B08B-15D0EAFC012F}">
      <dgm:prSet/>
      <dgm:spPr/>
      <dgm:t>
        <a:bodyPr/>
        <a:lstStyle/>
        <a:p>
          <a:r>
            <a:rPr lang="en-GB" b="1" dirty="0" err="1"/>
            <a:t>Denkvaardighede</a:t>
          </a:r>
          <a:r>
            <a:rPr lang="en-GB" b="1" dirty="0"/>
            <a:t>:</a:t>
          </a:r>
          <a:endParaRPr lang="en-US" dirty="0"/>
        </a:p>
      </dgm:t>
    </dgm:pt>
    <dgm:pt modelId="{4AFF5596-FEA9-4BB3-A391-5F2517CC0D21}" type="parTrans" cxnId="{3E9920C5-0B44-486E-8F67-A77F41ACF908}">
      <dgm:prSet/>
      <dgm:spPr/>
      <dgm:t>
        <a:bodyPr/>
        <a:lstStyle/>
        <a:p>
          <a:endParaRPr lang="en-US"/>
        </a:p>
      </dgm:t>
    </dgm:pt>
    <dgm:pt modelId="{4CBE4F61-99F5-4F5B-877E-0BF804D9DAD0}" type="sibTrans" cxnId="{3E9920C5-0B44-486E-8F67-A77F41ACF908}">
      <dgm:prSet/>
      <dgm:spPr/>
      <dgm:t>
        <a:bodyPr/>
        <a:lstStyle/>
        <a:p>
          <a:endParaRPr lang="en-US"/>
        </a:p>
      </dgm:t>
    </dgm:pt>
    <dgm:pt modelId="{E7392EAF-A2E8-4E61-9C83-F0D9186C45C7}">
      <dgm:prSet/>
      <dgm:spPr/>
      <dgm:t>
        <a:bodyPr/>
        <a:lstStyle/>
        <a:p>
          <a:r>
            <a:rPr lang="en-GB" b="1" dirty="0" err="1"/>
            <a:t>Empaties</a:t>
          </a:r>
          <a:r>
            <a:rPr lang="en-GB" b="1" dirty="0"/>
            <a:t>:</a:t>
          </a:r>
          <a:r>
            <a:rPr lang="en-GB" dirty="0"/>
            <a:t> </a:t>
          </a:r>
          <a:r>
            <a:rPr lang="en-GB" dirty="0" err="1"/>
            <a:t>Verstaan</a:t>
          </a:r>
          <a:r>
            <a:rPr lang="en-GB" dirty="0"/>
            <a:t> </a:t>
          </a:r>
          <a:r>
            <a:rPr lang="en-GB" dirty="0" err="1"/>
            <a:t>ander</a:t>
          </a:r>
          <a:r>
            <a:rPr lang="en-GB" dirty="0"/>
            <a:t> se </a:t>
          </a:r>
          <a:r>
            <a:rPr lang="en-GB" dirty="0" err="1"/>
            <a:t>gevoelens</a:t>
          </a:r>
          <a:endParaRPr lang="en-US" dirty="0"/>
        </a:p>
      </dgm:t>
    </dgm:pt>
    <dgm:pt modelId="{25580570-1A6D-4F1F-83BA-3C3C30380BE0}" type="parTrans" cxnId="{3B196453-3EAE-46F7-9D9B-14310756E584}">
      <dgm:prSet/>
      <dgm:spPr/>
      <dgm:t>
        <a:bodyPr/>
        <a:lstStyle/>
        <a:p>
          <a:endParaRPr lang="en-US"/>
        </a:p>
      </dgm:t>
    </dgm:pt>
    <dgm:pt modelId="{52CD5C21-1E7E-4C24-8503-DAE3D87E9B1E}" type="sibTrans" cxnId="{3B196453-3EAE-46F7-9D9B-14310756E584}">
      <dgm:prSet/>
      <dgm:spPr/>
      <dgm:t>
        <a:bodyPr/>
        <a:lstStyle/>
        <a:p>
          <a:endParaRPr lang="en-US"/>
        </a:p>
      </dgm:t>
    </dgm:pt>
    <dgm:pt modelId="{BDDA0CBF-CEFD-4AF1-ABC9-021B7347A8AE}">
      <dgm:prSet/>
      <dgm:spPr/>
      <dgm:t>
        <a:bodyPr/>
        <a:lstStyle/>
        <a:p>
          <a:r>
            <a:rPr lang="en-GB" b="1" dirty="0" err="1"/>
            <a:t>Verbaal</a:t>
          </a:r>
          <a:r>
            <a:rPr lang="en-GB" b="1" dirty="0"/>
            <a:t>:</a:t>
          </a:r>
          <a:r>
            <a:rPr lang="en-GB" dirty="0"/>
            <a:t> </a:t>
          </a:r>
          <a:r>
            <a:rPr lang="en-GB" dirty="0" err="1"/>
            <a:t>Kommunikeer</a:t>
          </a:r>
          <a:r>
            <a:rPr lang="en-GB" dirty="0"/>
            <a:t> idees </a:t>
          </a:r>
          <a:r>
            <a:rPr lang="en-GB" dirty="0" err="1"/>
            <a:t>duidelik</a:t>
          </a:r>
          <a:endParaRPr lang="en-US" dirty="0"/>
        </a:p>
      </dgm:t>
    </dgm:pt>
    <dgm:pt modelId="{FDD27D4D-45C9-44C0-B04F-C7C016635DD5}" type="parTrans" cxnId="{F71E4A59-F59B-437B-89C2-95EBD05F4F30}">
      <dgm:prSet/>
      <dgm:spPr/>
      <dgm:t>
        <a:bodyPr/>
        <a:lstStyle/>
        <a:p>
          <a:endParaRPr lang="en-US"/>
        </a:p>
      </dgm:t>
    </dgm:pt>
    <dgm:pt modelId="{A0F1A0DE-9130-428B-993F-16C954D61E36}" type="sibTrans" cxnId="{F71E4A59-F59B-437B-89C2-95EBD05F4F30}">
      <dgm:prSet/>
      <dgm:spPr/>
      <dgm:t>
        <a:bodyPr/>
        <a:lstStyle/>
        <a:p>
          <a:endParaRPr lang="en-US"/>
        </a:p>
      </dgm:t>
    </dgm:pt>
    <dgm:pt modelId="{DEDBDACF-CBE6-4208-A18D-BEAAD7F08836}">
      <dgm:prSet/>
      <dgm:spPr/>
      <dgm:t>
        <a:bodyPr/>
        <a:lstStyle/>
        <a:p>
          <a:r>
            <a:rPr lang="en-GB" b="1" dirty="0" err="1"/>
            <a:t>Leervaardighede</a:t>
          </a:r>
          <a:r>
            <a:rPr lang="en-GB" b="1" dirty="0"/>
            <a:t>:</a:t>
          </a:r>
          <a:endParaRPr lang="en-US" dirty="0"/>
        </a:p>
      </dgm:t>
    </dgm:pt>
    <dgm:pt modelId="{F6E37680-019E-4FF7-A0CA-7343E455C0C5}" type="parTrans" cxnId="{112B8950-B0C1-49F0-B199-FD61836EDF66}">
      <dgm:prSet/>
      <dgm:spPr/>
      <dgm:t>
        <a:bodyPr/>
        <a:lstStyle/>
        <a:p>
          <a:endParaRPr lang="en-US"/>
        </a:p>
      </dgm:t>
    </dgm:pt>
    <dgm:pt modelId="{6F72E9AD-5B67-4BFE-85B9-2ACB223F454B}" type="sibTrans" cxnId="{112B8950-B0C1-49F0-B199-FD61836EDF66}">
      <dgm:prSet/>
      <dgm:spPr/>
      <dgm:t>
        <a:bodyPr/>
        <a:lstStyle/>
        <a:p>
          <a:endParaRPr lang="en-US"/>
        </a:p>
      </dgm:t>
    </dgm:pt>
    <dgm:pt modelId="{30E6FD9F-0F07-4596-9F20-CD1E5D6E3554}">
      <dgm:prSet/>
      <dgm:spPr/>
      <dgm:t>
        <a:bodyPr/>
        <a:lstStyle/>
        <a:p>
          <a:r>
            <a:rPr lang="en-GB" b="1" dirty="0" err="1"/>
            <a:t>Interaksie</a:t>
          </a:r>
          <a:r>
            <a:rPr lang="en-GB" b="1" dirty="0"/>
            <a:t>:</a:t>
          </a:r>
          <a:r>
            <a:rPr lang="en-GB" dirty="0"/>
            <a:t> Leer </a:t>
          </a:r>
          <a:r>
            <a:rPr lang="en-GB" dirty="0" err="1"/>
            <a:t>deur</a:t>
          </a:r>
          <a:r>
            <a:rPr lang="en-GB" dirty="0"/>
            <a:t> </a:t>
          </a:r>
          <a:r>
            <a:rPr lang="en-GB" dirty="0" err="1"/>
            <a:t>bespreking</a:t>
          </a:r>
          <a:endParaRPr lang="en-US" dirty="0"/>
        </a:p>
      </dgm:t>
    </dgm:pt>
    <dgm:pt modelId="{C2FC4D7E-48BA-478B-969C-8FA6ADB2FB1D}" type="parTrans" cxnId="{57124FEE-0381-4246-8121-42ECC80DEA55}">
      <dgm:prSet/>
      <dgm:spPr/>
      <dgm:t>
        <a:bodyPr/>
        <a:lstStyle/>
        <a:p>
          <a:endParaRPr lang="en-US"/>
        </a:p>
      </dgm:t>
    </dgm:pt>
    <dgm:pt modelId="{394A7ECD-20BB-4EE5-BE24-8CA22C96ECA0}" type="sibTrans" cxnId="{57124FEE-0381-4246-8121-42ECC80DEA55}">
      <dgm:prSet/>
      <dgm:spPr/>
      <dgm:t>
        <a:bodyPr/>
        <a:lstStyle/>
        <a:p>
          <a:endParaRPr lang="en-US"/>
        </a:p>
      </dgm:t>
    </dgm:pt>
    <dgm:pt modelId="{D5264756-8750-4BFA-921B-2A9687462A55}">
      <dgm:prSet/>
      <dgm:spPr/>
      <dgm:t>
        <a:bodyPr/>
        <a:lstStyle/>
        <a:p>
          <a:r>
            <a:rPr lang="en-GB" b="1" dirty="0" err="1"/>
            <a:t>Samewerking</a:t>
          </a:r>
          <a:r>
            <a:rPr lang="en-GB" b="1" dirty="0"/>
            <a:t>:</a:t>
          </a:r>
          <a:r>
            <a:rPr lang="en-GB" dirty="0"/>
            <a:t> Werk </a:t>
          </a:r>
          <a:r>
            <a:rPr lang="en-GB" dirty="0" err="1"/>
            <a:t>saam</a:t>
          </a:r>
          <a:r>
            <a:rPr lang="en-GB" dirty="0"/>
            <a:t> met </a:t>
          </a:r>
          <a:r>
            <a:rPr lang="en-GB" dirty="0" err="1"/>
            <a:t>ander</a:t>
          </a:r>
          <a:endParaRPr lang="en-US" dirty="0"/>
        </a:p>
      </dgm:t>
    </dgm:pt>
    <dgm:pt modelId="{F9F25F77-66C5-46D7-9192-D03DA6362E8E}" type="parTrans" cxnId="{DE510E86-8B82-4A79-A8DC-18BCF0F0DCC8}">
      <dgm:prSet/>
      <dgm:spPr/>
      <dgm:t>
        <a:bodyPr/>
        <a:lstStyle/>
        <a:p>
          <a:endParaRPr lang="en-US"/>
        </a:p>
      </dgm:t>
    </dgm:pt>
    <dgm:pt modelId="{F7DF672D-70B0-4DAA-8501-CA46E51B3A00}" type="sibTrans" cxnId="{DE510E86-8B82-4A79-A8DC-18BCF0F0DCC8}">
      <dgm:prSet/>
      <dgm:spPr/>
      <dgm:t>
        <a:bodyPr/>
        <a:lstStyle/>
        <a:p>
          <a:endParaRPr lang="en-US"/>
        </a:p>
      </dgm:t>
    </dgm:pt>
    <dgm:pt modelId="{EC1EAB9A-DABF-4EDF-BAF1-D6EA2BFE4FC7}" type="pres">
      <dgm:prSet presAssocID="{D827F389-7F8F-488B-9645-45D3A73F8045}" presName="linear" presStyleCnt="0">
        <dgm:presLayoutVars>
          <dgm:dir/>
          <dgm:animLvl val="lvl"/>
          <dgm:resizeHandles val="exact"/>
        </dgm:presLayoutVars>
      </dgm:prSet>
      <dgm:spPr/>
    </dgm:pt>
    <dgm:pt modelId="{F746C2A4-9A1D-45DE-A738-C65810477AC3}" type="pres">
      <dgm:prSet presAssocID="{A3B5F3E0-6DD0-471C-B08B-15D0EAFC012F}" presName="parentLin" presStyleCnt="0"/>
      <dgm:spPr/>
    </dgm:pt>
    <dgm:pt modelId="{C4A2BABA-406E-4C9B-881E-022A51A4C598}" type="pres">
      <dgm:prSet presAssocID="{A3B5F3E0-6DD0-471C-B08B-15D0EAFC012F}" presName="parentLeftMargin" presStyleLbl="node1" presStyleIdx="0" presStyleCnt="2"/>
      <dgm:spPr/>
    </dgm:pt>
    <dgm:pt modelId="{5310BC89-EEFB-4A37-9770-3DBCA4D5AC27}" type="pres">
      <dgm:prSet presAssocID="{A3B5F3E0-6DD0-471C-B08B-15D0EAFC012F}" presName="parentText" presStyleLbl="node1" presStyleIdx="0" presStyleCnt="2">
        <dgm:presLayoutVars>
          <dgm:chMax val="0"/>
          <dgm:bulletEnabled val="1"/>
        </dgm:presLayoutVars>
      </dgm:prSet>
      <dgm:spPr/>
    </dgm:pt>
    <dgm:pt modelId="{7E6EA048-4834-4725-80B6-7C4C0337D9C4}" type="pres">
      <dgm:prSet presAssocID="{A3B5F3E0-6DD0-471C-B08B-15D0EAFC012F}" presName="negativeSpace" presStyleCnt="0"/>
      <dgm:spPr/>
    </dgm:pt>
    <dgm:pt modelId="{BF36FD59-BE4A-42F0-AB93-8F7385F1ACF3}" type="pres">
      <dgm:prSet presAssocID="{A3B5F3E0-6DD0-471C-B08B-15D0EAFC012F}" presName="childText" presStyleLbl="conFgAcc1" presStyleIdx="0" presStyleCnt="2">
        <dgm:presLayoutVars>
          <dgm:bulletEnabled val="1"/>
        </dgm:presLayoutVars>
      </dgm:prSet>
      <dgm:spPr/>
    </dgm:pt>
    <dgm:pt modelId="{C2E37ADF-178E-4D2B-89D1-7A805AA1041C}" type="pres">
      <dgm:prSet presAssocID="{4CBE4F61-99F5-4F5B-877E-0BF804D9DAD0}" presName="spaceBetweenRectangles" presStyleCnt="0"/>
      <dgm:spPr/>
    </dgm:pt>
    <dgm:pt modelId="{56159C28-26F9-4E71-B95F-67357F787B06}" type="pres">
      <dgm:prSet presAssocID="{DEDBDACF-CBE6-4208-A18D-BEAAD7F08836}" presName="parentLin" presStyleCnt="0"/>
      <dgm:spPr/>
    </dgm:pt>
    <dgm:pt modelId="{D8399443-E196-4D87-88D6-EA0C374A55A1}" type="pres">
      <dgm:prSet presAssocID="{DEDBDACF-CBE6-4208-A18D-BEAAD7F08836}" presName="parentLeftMargin" presStyleLbl="node1" presStyleIdx="0" presStyleCnt="2"/>
      <dgm:spPr/>
    </dgm:pt>
    <dgm:pt modelId="{B654BE71-50D2-4F3F-BA01-42E92D1101E5}" type="pres">
      <dgm:prSet presAssocID="{DEDBDACF-CBE6-4208-A18D-BEAAD7F08836}" presName="parentText" presStyleLbl="node1" presStyleIdx="1" presStyleCnt="2">
        <dgm:presLayoutVars>
          <dgm:chMax val="0"/>
          <dgm:bulletEnabled val="1"/>
        </dgm:presLayoutVars>
      </dgm:prSet>
      <dgm:spPr/>
    </dgm:pt>
    <dgm:pt modelId="{0D2DAEED-B766-4A83-B7DA-DF59CCA5F4F8}" type="pres">
      <dgm:prSet presAssocID="{DEDBDACF-CBE6-4208-A18D-BEAAD7F08836}" presName="negativeSpace" presStyleCnt="0"/>
      <dgm:spPr/>
    </dgm:pt>
    <dgm:pt modelId="{50D20D89-A391-4FDA-B2A4-4264087DD380}" type="pres">
      <dgm:prSet presAssocID="{DEDBDACF-CBE6-4208-A18D-BEAAD7F08836}" presName="childText" presStyleLbl="conFgAcc1" presStyleIdx="1" presStyleCnt="2">
        <dgm:presLayoutVars>
          <dgm:bulletEnabled val="1"/>
        </dgm:presLayoutVars>
      </dgm:prSet>
      <dgm:spPr/>
    </dgm:pt>
  </dgm:ptLst>
  <dgm:cxnLst>
    <dgm:cxn modelId="{700E4029-57F4-4214-A6E1-6A7B55CB81C6}" type="presOf" srcId="{DEDBDACF-CBE6-4208-A18D-BEAAD7F08836}" destId="{B654BE71-50D2-4F3F-BA01-42E92D1101E5}" srcOrd="1" destOrd="0" presId="urn:microsoft.com/office/officeart/2005/8/layout/list1"/>
    <dgm:cxn modelId="{12B0EF2B-5438-4BC0-A1B2-295538DDB2F9}" type="presOf" srcId="{30E6FD9F-0F07-4596-9F20-CD1E5D6E3554}" destId="{50D20D89-A391-4FDA-B2A4-4264087DD380}" srcOrd="0" destOrd="0" presId="urn:microsoft.com/office/officeart/2005/8/layout/list1"/>
    <dgm:cxn modelId="{112B8950-B0C1-49F0-B199-FD61836EDF66}" srcId="{D827F389-7F8F-488B-9645-45D3A73F8045}" destId="{DEDBDACF-CBE6-4208-A18D-BEAAD7F08836}" srcOrd="1" destOrd="0" parTransId="{F6E37680-019E-4FF7-A0CA-7343E455C0C5}" sibTransId="{6F72E9AD-5B67-4BFE-85B9-2ACB223F454B}"/>
    <dgm:cxn modelId="{3B196453-3EAE-46F7-9D9B-14310756E584}" srcId="{A3B5F3E0-6DD0-471C-B08B-15D0EAFC012F}" destId="{E7392EAF-A2E8-4E61-9C83-F0D9186C45C7}" srcOrd="0" destOrd="0" parTransId="{25580570-1A6D-4F1F-83BA-3C3C30380BE0}" sibTransId="{52CD5C21-1E7E-4C24-8503-DAE3D87E9B1E}"/>
    <dgm:cxn modelId="{F71E4A59-F59B-437B-89C2-95EBD05F4F30}" srcId="{A3B5F3E0-6DD0-471C-B08B-15D0EAFC012F}" destId="{BDDA0CBF-CEFD-4AF1-ABC9-021B7347A8AE}" srcOrd="1" destOrd="0" parTransId="{FDD27D4D-45C9-44C0-B04F-C7C016635DD5}" sibTransId="{A0F1A0DE-9130-428B-993F-16C954D61E36}"/>
    <dgm:cxn modelId="{DE510E86-8B82-4A79-A8DC-18BCF0F0DCC8}" srcId="{DEDBDACF-CBE6-4208-A18D-BEAAD7F08836}" destId="{D5264756-8750-4BFA-921B-2A9687462A55}" srcOrd="1" destOrd="0" parTransId="{F9F25F77-66C5-46D7-9192-D03DA6362E8E}" sibTransId="{F7DF672D-70B0-4DAA-8501-CA46E51B3A00}"/>
    <dgm:cxn modelId="{FA5EBDA4-E2A0-4820-B052-D1EFB19F8198}" type="presOf" srcId="{E7392EAF-A2E8-4E61-9C83-F0D9186C45C7}" destId="{BF36FD59-BE4A-42F0-AB93-8F7385F1ACF3}" srcOrd="0" destOrd="0" presId="urn:microsoft.com/office/officeart/2005/8/layout/list1"/>
    <dgm:cxn modelId="{E532F7A7-3486-4D13-89E9-CA83EFF04741}" type="presOf" srcId="{D827F389-7F8F-488B-9645-45D3A73F8045}" destId="{EC1EAB9A-DABF-4EDF-BAF1-D6EA2BFE4FC7}" srcOrd="0" destOrd="0" presId="urn:microsoft.com/office/officeart/2005/8/layout/list1"/>
    <dgm:cxn modelId="{510010BE-6A8A-4041-814F-D891CB2F74D3}" type="presOf" srcId="{BDDA0CBF-CEFD-4AF1-ABC9-021B7347A8AE}" destId="{BF36FD59-BE4A-42F0-AB93-8F7385F1ACF3}" srcOrd="0" destOrd="1" presId="urn:microsoft.com/office/officeart/2005/8/layout/list1"/>
    <dgm:cxn modelId="{3E9920C5-0B44-486E-8F67-A77F41ACF908}" srcId="{D827F389-7F8F-488B-9645-45D3A73F8045}" destId="{A3B5F3E0-6DD0-471C-B08B-15D0EAFC012F}" srcOrd="0" destOrd="0" parTransId="{4AFF5596-FEA9-4BB3-A391-5F2517CC0D21}" sibTransId="{4CBE4F61-99F5-4F5B-877E-0BF804D9DAD0}"/>
    <dgm:cxn modelId="{8132DAD1-93B3-4600-9688-E414ECE18424}" type="presOf" srcId="{A3B5F3E0-6DD0-471C-B08B-15D0EAFC012F}" destId="{5310BC89-EEFB-4A37-9770-3DBCA4D5AC27}" srcOrd="1" destOrd="0" presId="urn:microsoft.com/office/officeart/2005/8/layout/list1"/>
    <dgm:cxn modelId="{4E82ACD6-FF5A-49AE-8653-BED28242E8CD}" type="presOf" srcId="{A3B5F3E0-6DD0-471C-B08B-15D0EAFC012F}" destId="{C4A2BABA-406E-4C9B-881E-022A51A4C598}" srcOrd="0" destOrd="0" presId="urn:microsoft.com/office/officeart/2005/8/layout/list1"/>
    <dgm:cxn modelId="{57124FEE-0381-4246-8121-42ECC80DEA55}" srcId="{DEDBDACF-CBE6-4208-A18D-BEAAD7F08836}" destId="{30E6FD9F-0F07-4596-9F20-CD1E5D6E3554}" srcOrd="0" destOrd="0" parTransId="{C2FC4D7E-48BA-478B-969C-8FA6ADB2FB1D}" sibTransId="{394A7ECD-20BB-4EE5-BE24-8CA22C96ECA0}"/>
    <dgm:cxn modelId="{04735CF3-28BE-4FF1-B4F3-6957DAFB9EE0}" type="presOf" srcId="{DEDBDACF-CBE6-4208-A18D-BEAAD7F08836}" destId="{D8399443-E196-4D87-88D6-EA0C374A55A1}" srcOrd="0" destOrd="0" presId="urn:microsoft.com/office/officeart/2005/8/layout/list1"/>
    <dgm:cxn modelId="{B9363DF5-EC54-4221-A82D-33A2BA0D5716}" type="presOf" srcId="{D5264756-8750-4BFA-921B-2A9687462A55}" destId="{50D20D89-A391-4FDA-B2A4-4264087DD380}" srcOrd="0" destOrd="1" presId="urn:microsoft.com/office/officeart/2005/8/layout/list1"/>
    <dgm:cxn modelId="{5F67221E-99A3-4107-B8DD-F186DD76CEC7}" type="presParOf" srcId="{EC1EAB9A-DABF-4EDF-BAF1-D6EA2BFE4FC7}" destId="{F746C2A4-9A1D-45DE-A738-C65810477AC3}" srcOrd="0" destOrd="0" presId="urn:microsoft.com/office/officeart/2005/8/layout/list1"/>
    <dgm:cxn modelId="{ED1B2838-15CC-4368-972E-ABAA72F1031A}" type="presParOf" srcId="{F746C2A4-9A1D-45DE-A738-C65810477AC3}" destId="{C4A2BABA-406E-4C9B-881E-022A51A4C598}" srcOrd="0" destOrd="0" presId="urn:microsoft.com/office/officeart/2005/8/layout/list1"/>
    <dgm:cxn modelId="{54103E08-A7CC-48BF-8AA7-B017A1B674B9}" type="presParOf" srcId="{F746C2A4-9A1D-45DE-A738-C65810477AC3}" destId="{5310BC89-EEFB-4A37-9770-3DBCA4D5AC27}" srcOrd="1" destOrd="0" presId="urn:microsoft.com/office/officeart/2005/8/layout/list1"/>
    <dgm:cxn modelId="{5F237CBA-49DD-47FC-A898-C4C5A5B1DC4D}" type="presParOf" srcId="{EC1EAB9A-DABF-4EDF-BAF1-D6EA2BFE4FC7}" destId="{7E6EA048-4834-4725-80B6-7C4C0337D9C4}" srcOrd="1" destOrd="0" presId="urn:microsoft.com/office/officeart/2005/8/layout/list1"/>
    <dgm:cxn modelId="{35C8F9EE-EBBE-4734-93EB-EC96AD1AE75C}" type="presParOf" srcId="{EC1EAB9A-DABF-4EDF-BAF1-D6EA2BFE4FC7}" destId="{BF36FD59-BE4A-42F0-AB93-8F7385F1ACF3}" srcOrd="2" destOrd="0" presId="urn:microsoft.com/office/officeart/2005/8/layout/list1"/>
    <dgm:cxn modelId="{539E04F9-AC18-450E-89B9-5E4B9C3508FD}" type="presParOf" srcId="{EC1EAB9A-DABF-4EDF-BAF1-D6EA2BFE4FC7}" destId="{C2E37ADF-178E-4D2B-89D1-7A805AA1041C}" srcOrd="3" destOrd="0" presId="urn:microsoft.com/office/officeart/2005/8/layout/list1"/>
    <dgm:cxn modelId="{75A07873-8655-4C28-A803-E7B68FF68D03}" type="presParOf" srcId="{EC1EAB9A-DABF-4EDF-BAF1-D6EA2BFE4FC7}" destId="{56159C28-26F9-4E71-B95F-67357F787B06}" srcOrd="4" destOrd="0" presId="urn:microsoft.com/office/officeart/2005/8/layout/list1"/>
    <dgm:cxn modelId="{16123EB3-2A8D-46BB-B8B4-4262A0B9082C}" type="presParOf" srcId="{56159C28-26F9-4E71-B95F-67357F787B06}" destId="{D8399443-E196-4D87-88D6-EA0C374A55A1}" srcOrd="0" destOrd="0" presId="urn:microsoft.com/office/officeart/2005/8/layout/list1"/>
    <dgm:cxn modelId="{626E1059-53DF-45FF-9FF0-7AE331E20F34}" type="presParOf" srcId="{56159C28-26F9-4E71-B95F-67357F787B06}" destId="{B654BE71-50D2-4F3F-BA01-42E92D1101E5}" srcOrd="1" destOrd="0" presId="urn:microsoft.com/office/officeart/2005/8/layout/list1"/>
    <dgm:cxn modelId="{AE1594E8-3A53-4A22-962A-E92BAA41E0C8}" type="presParOf" srcId="{EC1EAB9A-DABF-4EDF-BAF1-D6EA2BFE4FC7}" destId="{0D2DAEED-B766-4A83-B7DA-DF59CCA5F4F8}" srcOrd="5" destOrd="0" presId="urn:microsoft.com/office/officeart/2005/8/layout/list1"/>
    <dgm:cxn modelId="{CEA02882-A0F9-4AA4-B2DA-E556C951FFE9}" type="presParOf" srcId="{EC1EAB9A-DABF-4EDF-BAF1-D6EA2BFE4FC7}" destId="{50D20D89-A391-4FDA-B2A4-4264087DD380}"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FCD0A72-27C4-4DAC-B0F9-9FC10A4E0EB2}" type="doc">
      <dgm:prSet loTypeId="urn:microsoft.com/office/officeart/2005/8/layout/list1" loCatId="list" qsTypeId="urn:microsoft.com/office/officeart/2005/8/quickstyle/simple2" qsCatId="simple" csTypeId="urn:microsoft.com/office/officeart/2005/8/colors/accent2_2" csCatId="accent2" phldr="1"/>
      <dgm:spPr/>
      <dgm:t>
        <a:bodyPr/>
        <a:lstStyle/>
        <a:p>
          <a:endParaRPr lang="en-US"/>
        </a:p>
      </dgm:t>
    </dgm:pt>
    <dgm:pt modelId="{5AEC8915-1E56-4327-886A-0DDFFF943778}">
      <dgm:prSet/>
      <dgm:spPr/>
      <dgm:t>
        <a:bodyPr/>
        <a:lstStyle/>
        <a:p>
          <a:r>
            <a:rPr lang="en-GB" b="1" dirty="0" err="1"/>
            <a:t>Denkvaardighede</a:t>
          </a:r>
          <a:r>
            <a:rPr lang="en-GB" b="1" dirty="0"/>
            <a:t>:</a:t>
          </a:r>
          <a:endParaRPr lang="en-US" dirty="0"/>
        </a:p>
      </dgm:t>
    </dgm:pt>
    <dgm:pt modelId="{A5C67024-5EDC-41A6-A274-6E413B7E6B2A}" type="parTrans" cxnId="{A777175D-CF28-4C7B-B978-40D740ADD72E}">
      <dgm:prSet/>
      <dgm:spPr/>
      <dgm:t>
        <a:bodyPr/>
        <a:lstStyle/>
        <a:p>
          <a:endParaRPr lang="en-US"/>
        </a:p>
      </dgm:t>
    </dgm:pt>
    <dgm:pt modelId="{089E6E0D-0440-4F58-8A5B-78702265B23E}" type="sibTrans" cxnId="{A777175D-CF28-4C7B-B978-40D740ADD72E}">
      <dgm:prSet/>
      <dgm:spPr/>
      <dgm:t>
        <a:bodyPr/>
        <a:lstStyle/>
        <a:p>
          <a:endParaRPr lang="en-US"/>
        </a:p>
      </dgm:t>
    </dgm:pt>
    <dgm:pt modelId="{EF0AFB76-BC0E-45FD-B62E-E8E9B769AF23}">
      <dgm:prSet/>
      <dgm:spPr/>
      <dgm:t>
        <a:bodyPr/>
        <a:lstStyle/>
        <a:p>
          <a:r>
            <a:rPr lang="en-GB" b="1" dirty="0" err="1"/>
            <a:t>Ambisieus</a:t>
          </a:r>
          <a:r>
            <a:rPr lang="en-GB" b="1" dirty="0"/>
            <a:t>:</a:t>
          </a:r>
          <a:r>
            <a:rPr lang="en-GB" dirty="0"/>
            <a:t> </a:t>
          </a:r>
          <a:r>
            <a:rPr lang="nl-NL" dirty="0"/>
            <a:t>Stel doelwitte en werk na sukses</a:t>
          </a:r>
          <a:endParaRPr lang="en-US" dirty="0"/>
        </a:p>
      </dgm:t>
    </dgm:pt>
    <dgm:pt modelId="{2C2F4702-2C2B-4ECE-9F17-97253BABADEE}" type="parTrans" cxnId="{6735E715-675D-48AA-A787-6C30CA85D04D}">
      <dgm:prSet/>
      <dgm:spPr/>
      <dgm:t>
        <a:bodyPr/>
        <a:lstStyle/>
        <a:p>
          <a:endParaRPr lang="en-US"/>
        </a:p>
      </dgm:t>
    </dgm:pt>
    <dgm:pt modelId="{DA73FA1A-797E-49F1-A53F-D9E708D1EDDE}" type="sibTrans" cxnId="{6735E715-675D-48AA-A787-6C30CA85D04D}">
      <dgm:prSet/>
      <dgm:spPr/>
      <dgm:t>
        <a:bodyPr/>
        <a:lstStyle/>
        <a:p>
          <a:endParaRPr lang="en-US"/>
        </a:p>
      </dgm:t>
    </dgm:pt>
    <dgm:pt modelId="{5AE55D9B-42B7-45B9-8850-AF654CCE340F}">
      <dgm:prSet/>
      <dgm:spPr/>
      <dgm:t>
        <a:bodyPr/>
        <a:lstStyle/>
        <a:p>
          <a:r>
            <a:rPr lang="en-GB" b="1" dirty="0" err="1"/>
            <a:t>Oortuigend</a:t>
          </a:r>
          <a:r>
            <a:rPr lang="en-GB" b="1" dirty="0"/>
            <a:t>:</a:t>
          </a:r>
          <a:r>
            <a:rPr lang="en-GB" dirty="0"/>
            <a:t> </a:t>
          </a:r>
          <a:r>
            <a:rPr lang="en-GB" dirty="0" err="1"/>
            <a:t>Beïnvloed</a:t>
          </a:r>
          <a:r>
            <a:rPr lang="en-GB" dirty="0"/>
            <a:t> </a:t>
          </a:r>
          <a:r>
            <a:rPr lang="en-GB" dirty="0" err="1"/>
            <a:t>en</a:t>
          </a:r>
          <a:r>
            <a:rPr lang="en-GB" dirty="0"/>
            <a:t> </a:t>
          </a:r>
          <a:r>
            <a:rPr lang="en-GB" dirty="0" err="1"/>
            <a:t>motiveer</a:t>
          </a:r>
          <a:r>
            <a:rPr lang="en-GB" dirty="0"/>
            <a:t> </a:t>
          </a:r>
          <a:r>
            <a:rPr lang="en-GB" dirty="0" err="1"/>
            <a:t>ander</a:t>
          </a:r>
          <a:endParaRPr lang="en-US" dirty="0"/>
        </a:p>
      </dgm:t>
    </dgm:pt>
    <dgm:pt modelId="{3BB6E94F-1F86-4D2E-BC1E-AEF5FD66E06C}" type="parTrans" cxnId="{EDF14595-B5FA-499A-B162-37902AC5A2A1}">
      <dgm:prSet/>
      <dgm:spPr/>
      <dgm:t>
        <a:bodyPr/>
        <a:lstStyle/>
        <a:p>
          <a:endParaRPr lang="en-US"/>
        </a:p>
      </dgm:t>
    </dgm:pt>
    <dgm:pt modelId="{524C0CE6-27DF-45C8-8837-DC23FA566479}" type="sibTrans" cxnId="{EDF14595-B5FA-499A-B162-37902AC5A2A1}">
      <dgm:prSet/>
      <dgm:spPr/>
      <dgm:t>
        <a:bodyPr/>
        <a:lstStyle/>
        <a:p>
          <a:endParaRPr lang="en-US"/>
        </a:p>
      </dgm:t>
    </dgm:pt>
    <dgm:pt modelId="{7D2FA0C9-731E-4B22-AD8B-71E8C9C635C8}">
      <dgm:prSet/>
      <dgm:spPr/>
      <dgm:t>
        <a:bodyPr/>
        <a:lstStyle/>
        <a:p>
          <a:r>
            <a:rPr lang="en-GB" b="1" dirty="0" err="1"/>
            <a:t>Leervaardighede</a:t>
          </a:r>
          <a:r>
            <a:rPr lang="en-GB" b="1" dirty="0"/>
            <a:t>:</a:t>
          </a:r>
          <a:endParaRPr lang="en-US" dirty="0"/>
        </a:p>
      </dgm:t>
    </dgm:pt>
    <dgm:pt modelId="{851CB32C-C362-443C-9CB9-FF08763A1E6C}" type="parTrans" cxnId="{2EDEF683-9202-492D-8A6E-4F599EA003A4}">
      <dgm:prSet/>
      <dgm:spPr/>
      <dgm:t>
        <a:bodyPr/>
        <a:lstStyle/>
        <a:p>
          <a:endParaRPr lang="en-US"/>
        </a:p>
      </dgm:t>
    </dgm:pt>
    <dgm:pt modelId="{EB479A63-0094-403D-A58F-F9630D556456}" type="sibTrans" cxnId="{2EDEF683-9202-492D-8A6E-4F599EA003A4}">
      <dgm:prSet/>
      <dgm:spPr/>
      <dgm:t>
        <a:bodyPr/>
        <a:lstStyle/>
        <a:p>
          <a:endParaRPr lang="en-US"/>
        </a:p>
      </dgm:t>
    </dgm:pt>
    <dgm:pt modelId="{3C1C9323-F77C-492F-8187-47FC582AAA96}">
      <dgm:prSet/>
      <dgm:spPr/>
      <dgm:t>
        <a:bodyPr/>
        <a:lstStyle/>
        <a:p>
          <a:r>
            <a:rPr lang="en-GB" b="1" dirty="0"/>
            <a:t>Neem </a:t>
          </a:r>
          <a:r>
            <a:rPr lang="en-GB" b="1" dirty="0" err="1"/>
            <a:t>deel</a:t>
          </a:r>
          <a:r>
            <a:rPr lang="en-GB" b="1" dirty="0"/>
            <a:t>:</a:t>
          </a:r>
          <a:r>
            <a:rPr lang="en-GB" dirty="0"/>
            <a:t> </a:t>
          </a:r>
          <a:r>
            <a:rPr lang="nl-NL" dirty="0"/>
            <a:t>Neem aktief deel aan take</a:t>
          </a:r>
          <a:endParaRPr lang="en-US" dirty="0"/>
        </a:p>
      </dgm:t>
    </dgm:pt>
    <dgm:pt modelId="{9B2AC648-FAB1-493F-B9BF-AABA9CAB561D}" type="parTrans" cxnId="{E368EAB5-E6E9-49C6-A383-EF47AF15D9AA}">
      <dgm:prSet/>
      <dgm:spPr/>
      <dgm:t>
        <a:bodyPr/>
        <a:lstStyle/>
        <a:p>
          <a:endParaRPr lang="en-US"/>
        </a:p>
      </dgm:t>
    </dgm:pt>
    <dgm:pt modelId="{BF5761DD-CFAF-46DD-B7D1-9DDC54EDE9AC}" type="sibTrans" cxnId="{E368EAB5-E6E9-49C6-A383-EF47AF15D9AA}">
      <dgm:prSet/>
      <dgm:spPr/>
      <dgm:t>
        <a:bodyPr/>
        <a:lstStyle/>
        <a:p>
          <a:endParaRPr lang="en-US"/>
        </a:p>
      </dgm:t>
    </dgm:pt>
    <dgm:pt modelId="{D16F5E49-EE4B-470A-BCEB-B710C6C24703}">
      <dgm:prSet/>
      <dgm:spPr/>
      <dgm:t>
        <a:bodyPr/>
        <a:lstStyle/>
        <a:p>
          <a:r>
            <a:rPr lang="en-GB" b="1" dirty="0" err="1"/>
            <a:t>Verduidelik</a:t>
          </a:r>
          <a:r>
            <a:rPr lang="en-GB" b="1" dirty="0"/>
            <a:t>:</a:t>
          </a:r>
          <a:r>
            <a:rPr lang="en-GB" dirty="0"/>
            <a:t> </a:t>
          </a:r>
          <a:r>
            <a:rPr lang="nl-NL" dirty="0"/>
            <a:t>Onderrig of bied idees aan</a:t>
          </a:r>
          <a:endParaRPr lang="en-US" dirty="0"/>
        </a:p>
      </dgm:t>
    </dgm:pt>
    <dgm:pt modelId="{AC230D29-B1D6-42F1-873B-F5D972ABB74F}" type="parTrans" cxnId="{3D704FE0-08B9-4ABE-9202-5DEB07EFDEE0}">
      <dgm:prSet/>
      <dgm:spPr/>
      <dgm:t>
        <a:bodyPr/>
        <a:lstStyle/>
        <a:p>
          <a:endParaRPr lang="en-US"/>
        </a:p>
      </dgm:t>
    </dgm:pt>
    <dgm:pt modelId="{CE1779D1-C634-4D4E-B73D-502C2CD65514}" type="sibTrans" cxnId="{3D704FE0-08B9-4ABE-9202-5DEB07EFDEE0}">
      <dgm:prSet/>
      <dgm:spPr/>
      <dgm:t>
        <a:bodyPr/>
        <a:lstStyle/>
        <a:p>
          <a:endParaRPr lang="en-US"/>
        </a:p>
      </dgm:t>
    </dgm:pt>
    <dgm:pt modelId="{3B14CA31-2476-43EE-AF3B-423351168CC2}" type="pres">
      <dgm:prSet presAssocID="{2FCD0A72-27C4-4DAC-B0F9-9FC10A4E0EB2}" presName="linear" presStyleCnt="0">
        <dgm:presLayoutVars>
          <dgm:dir/>
          <dgm:animLvl val="lvl"/>
          <dgm:resizeHandles val="exact"/>
        </dgm:presLayoutVars>
      </dgm:prSet>
      <dgm:spPr/>
    </dgm:pt>
    <dgm:pt modelId="{FF436D2C-D8A8-45A7-B992-7C7332E8A572}" type="pres">
      <dgm:prSet presAssocID="{5AEC8915-1E56-4327-886A-0DDFFF943778}" presName="parentLin" presStyleCnt="0"/>
      <dgm:spPr/>
    </dgm:pt>
    <dgm:pt modelId="{29C62145-5EB3-469C-AC7E-5420F2367471}" type="pres">
      <dgm:prSet presAssocID="{5AEC8915-1E56-4327-886A-0DDFFF943778}" presName="parentLeftMargin" presStyleLbl="node1" presStyleIdx="0" presStyleCnt="2"/>
      <dgm:spPr/>
    </dgm:pt>
    <dgm:pt modelId="{B5620436-EA3B-40BF-BAEF-F930BFAA5D0B}" type="pres">
      <dgm:prSet presAssocID="{5AEC8915-1E56-4327-886A-0DDFFF943778}" presName="parentText" presStyleLbl="node1" presStyleIdx="0" presStyleCnt="2">
        <dgm:presLayoutVars>
          <dgm:chMax val="0"/>
          <dgm:bulletEnabled val="1"/>
        </dgm:presLayoutVars>
      </dgm:prSet>
      <dgm:spPr/>
    </dgm:pt>
    <dgm:pt modelId="{9678B515-A087-4837-99AB-1CE365B859E5}" type="pres">
      <dgm:prSet presAssocID="{5AEC8915-1E56-4327-886A-0DDFFF943778}" presName="negativeSpace" presStyleCnt="0"/>
      <dgm:spPr/>
    </dgm:pt>
    <dgm:pt modelId="{9820E81D-AD82-41D5-8BD5-0CC181E3F50D}" type="pres">
      <dgm:prSet presAssocID="{5AEC8915-1E56-4327-886A-0DDFFF943778}" presName="childText" presStyleLbl="conFgAcc1" presStyleIdx="0" presStyleCnt="2">
        <dgm:presLayoutVars>
          <dgm:bulletEnabled val="1"/>
        </dgm:presLayoutVars>
      </dgm:prSet>
      <dgm:spPr/>
    </dgm:pt>
    <dgm:pt modelId="{0CE0BC25-3DDC-4C69-84A8-1FC1D2D4CC85}" type="pres">
      <dgm:prSet presAssocID="{089E6E0D-0440-4F58-8A5B-78702265B23E}" presName="spaceBetweenRectangles" presStyleCnt="0"/>
      <dgm:spPr/>
    </dgm:pt>
    <dgm:pt modelId="{379833FC-DF13-4132-B9D5-E5AAE3D85959}" type="pres">
      <dgm:prSet presAssocID="{7D2FA0C9-731E-4B22-AD8B-71E8C9C635C8}" presName="parentLin" presStyleCnt="0"/>
      <dgm:spPr/>
    </dgm:pt>
    <dgm:pt modelId="{C62ABEED-1537-46A6-9180-8FE67FCB8B9A}" type="pres">
      <dgm:prSet presAssocID="{7D2FA0C9-731E-4B22-AD8B-71E8C9C635C8}" presName="parentLeftMargin" presStyleLbl="node1" presStyleIdx="0" presStyleCnt="2"/>
      <dgm:spPr/>
    </dgm:pt>
    <dgm:pt modelId="{D7680F60-94DB-4AE3-A457-46E073EC6581}" type="pres">
      <dgm:prSet presAssocID="{7D2FA0C9-731E-4B22-AD8B-71E8C9C635C8}" presName="parentText" presStyleLbl="node1" presStyleIdx="1" presStyleCnt="2">
        <dgm:presLayoutVars>
          <dgm:chMax val="0"/>
          <dgm:bulletEnabled val="1"/>
        </dgm:presLayoutVars>
      </dgm:prSet>
      <dgm:spPr/>
    </dgm:pt>
    <dgm:pt modelId="{1D7B4FB9-32F0-4C04-987B-988C63C0A584}" type="pres">
      <dgm:prSet presAssocID="{7D2FA0C9-731E-4B22-AD8B-71E8C9C635C8}" presName="negativeSpace" presStyleCnt="0"/>
      <dgm:spPr/>
    </dgm:pt>
    <dgm:pt modelId="{4910E33A-420F-4DEC-8D83-852C79B874DE}" type="pres">
      <dgm:prSet presAssocID="{7D2FA0C9-731E-4B22-AD8B-71E8C9C635C8}" presName="childText" presStyleLbl="conFgAcc1" presStyleIdx="1" presStyleCnt="2">
        <dgm:presLayoutVars>
          <dgm:bulletEnabled val="1"/>
        </dgm:presLayoutVars>
      </dgm:prSet>
      <dgm:spPr/>
    </dgm:pt>
  </dgm:ptLst>
  <dgm:cxnLst>
    <dgm:cxn modelId="{A5C02F0E-7B26-4D6B-9E88-DAEDE584E279}" type="presOf" srcId="{EF0AFB76-BC0E-45FD-B62E-E8E9B769AF23}" destId="{9820E81D-AD82-41D5-8BD5-0CC181E3F50D}" srcOrd="0" destOrd="0" presId="urn:microsoft.com/office/officeart/2005/8/layout/list1"/>
    <dgm:cxn modelId="{6735E715-675D-48AA-A787-6C30CA85D04D}" srcId="{5AEC8915-1E56-4327-886A-0DDFFF943778}" destId="{EF0AFB76-BC0E-45FD-B62E-E8E9B769AF23}" srcOrd="0" destOrd="0" parTransId="{2C2F4702-2C2B-4ECE-9F17-97253BABADEE}" sibTransId="{DA73FA1A-797E-49F1-A53F-D9E708D1EDDE}"/>
    <dgm:cxn modelId="{6A27352E-6773-461D-AF5A-C04251C416A9}" type="presOf" srcId="{7D2FA0C9-731E-4B22-AD8B-71E8C9C635C8}" destId="{D7680F60-94DB-4AE3-A457-46E073EC6581}" srcOrd="1" destOrd="0" presId="urn:microsoft.com/office/officeart/2005/8/layout/list1"/>
    <dgm:cxn modelId="{A777175D-CF28-4C7B-B978-40D740ADD72E}" srcId="{2FCD0A72-27C4-4DAC-B0F9-9FC10A4E0EB2}" destId="{5AEC8915-1E56-4327-886A-0DDFFF943778}" srcOrd="0" destOrd="0" parTransId="{A5C67024-5EDC-41A6-A274-6E413B7E6B2A}" sibTransId="{089E6E0D-0440-4F58-8A5B-78702265B23E}"/>
    <dgm:cxn modelId="{D5918C79-2249-4112-878B-BA6905151FE4}" type="presOf" srcId="{D16F5E49-EE4B-470A-BCEB-B710C6C24703}" destId="{4910E33A-420F-4DEC-8D83-852C79B874DE}" srcOrd="0" destOrd="1" presId="urn:microsoft.com/office/officeart/2005/8/layout/list1"/>
    <dgm:cxn modelId="{2EDEF683-9202-492D-8A6E-4F599EA003A4}" srcId="{2FCD0A72-27C4-4DAC-B0F9-9FC10A4E0EB2}" destId="{7D2FA0C9-731E-4B22-AD8B-71E8C9C635C8}" srcOrd="1" destOrd="0" parTransId="{851CB32C-C362-443C-9CB9-FF08763A1E6C}" sibTransId="{EB479A63-0094-403D-A58F-F9630D556456}"/>
    <dgm:cxn modelId="{EDF14595-B5FA-499A-B162-37902AC5A2A1}" srcId="{5AEC8915-1E56-4327-886A-0DDFFF943778}" destId="{5AE55D9B-42B7-45B9-8850-AF654CCE340F}" srcOrd="1" destOrd="0" parTransId="{3BB6E94F-1F86-4D2E-BC1E-AEF5FD66E06C}" sibTransId="{524C0CE6-27DF-45C8-8837-DC23FA566479}"/>
    <dgm:cxn modelId="{E368EAB5-E6E9-49C6-A383-EF47AF15D9AA}" srcId="{7D2FA0C9-731E-4B22-AD8B-71E8C9C635C8}" destId="{3C1C9323-F77C-492F-8187-47FC582AAA96}" srcOrd="0" destOrd="0" parTransId="{9B2AC648-FAB1-493F-B9BF-AABA9CAB561D}" sibTransId="{BF5761DD-CFAF-46DD-B7D1-9DDC54EDE9AC}"/>
    <dgm:cxn modelId="{5B6240CF-416F-46F1-A728-2138A4477BE8}" type="presOf" srcId="{5AEC8915-1E56-4327-886A-0DDFFF943778}" destId="{B5620436-EA3B-40BF-BAEF-F930BFAA5D0B}" srcOrd="1" destOrd="0" presId="urn:microsoft.com/office/officeart/2005/8/layout/list1"/>
    <dgm:cxn modelId="{050530D6-B8DE-4F2B-AC40-0BF5421ACFB9}" type="presOf" srcId="{2FCD0A72-27C4-4DAC-B0F9-9FC10A4E0EB2}" destId="{3B14CA31-2476-43EE-AF3B-423351168CC2}" srcOrd="0" destOrd="0" presId="urn:microsoft.com/office/officeart/2005/8/layout/list1"/>
    <dgm:cxn modelId="{443131DA-4852-411F-88EB-831B722A37FB}" type="presOf" srcId="{7D2FA0C9-731E-4B22-AD8B-71E8C9C635C8}" destId="{C62ABEED-1537-46A6-9180-8FE67FCB8B9A}" srcOrd="0" destOrd="0" presId="urn:microsoft.com/office/officeart/2005/8/layout/list1"/>
    <dgm:cxn modelId="{6ED601DF-0860-494C-8B70-EB23CF980292}" type="presOf" srcId="{5AE55D9B-42B7-45B9-8850-AF654CCE340F}" destId="{9820E81D-AD82-41D5-8BD5-0CC181E3F50D}" srcOrd="0" destOrd="1" presId="urn:microsoft.com/office/officeart/2005/8/layout/list1"/>
    <dgm:cxn modelId="{3D704FE0-08B9-4ABE-9202-5DEB07EFDEE0}" srcId="{7D2FA0C9-731E-4B22-AD8B-71E8C9C635C8}" destId="{D16F5E49-EE4B-470A-BCEB-B710C6C24703}" srcOrd="1" destOrd="0" parTransId="{AC230D29-B1D6-42F1-873B-F5D972ABB74F}" sibTransId="{CE1779D1-C634-4D4E-B73D-502C2CD65514}"/>
    <dgm:cxn modelId="{3D5820EA-60FA-404B-BF88-ED0C73F01064}" type="presOf" srcId="{3C1C9323-F77C-492F-8187-47FC582AAA96}" destId="{4910E33A-420F-4DEC-8D83-852C79B874DE}" srcOrd="0" destOrd="0" presId="urn:microsoft.com/office/officeart/2005/8/layout/list1"/>
    <dgm:cxn modelId="{4B4223F0-50D4-4940-8C16-1BB77F8D81D3}" type="presOf" srcId="{5AEC8915-1E56-4327-886A-0DDFFF943778}" destId="{29C62145-5EB3-469C-AC7E-5420F2367471}" srcOrd="0" destOrd="0" presId="urn:microsoft.com/office/officeart/2005/8/layout/list1"/>
    <dgm:cxn modelId="{240CF250-287E-4650-BC8A-3FD30262E0CB}" type="presParOf" srcId="{3B14CA31-2476-43EE-AF3B-423351168CC2}" destId="{FF436D2C-D8A8-45A7-B992-7C7332E8A572}" srcOrd="0" destOrd="0" presId="urn:microsoft.com/office/officeart/2005/8/layout/list1"/>
    <dgm:cxn modelId="{CEE44E9B-07B7-414C-94BC-B6A339CDF6FF}" type="presParOf" srcId="{FF436D2C-D8A8-45A7-B992-7C7332E8A572}" destId="{29C62145-5EB3-469C-AC7E-5420F2367471}" srcOrd="0" destOrd="0" presId="urn:microsoft.com/office/officeart/2005/8/layout/list1"/>
    <dgm:cxn modelId="{C39A4313-9F02-4AB7-B1A6-F27BC9EA6EFC}" type="presParOf" srcId="{FF436D2C-D8A8-45A7-B992-7C7332E8A572}" destId="{B5620436-EA3B-40BF-BAEF-F930BFAA5D0B}" srcOrd="1" destOrd="0" presId="urn:microsoft.com/office/officeart/2005/8/layout/list1"/>
    <dgm:cxn modelId="{BBF01F33-17DB-4665-9C2B-0FE334595541}" type="presParOf" srcId="{3B14CA31-2476-43EE-AF3B-423351168CC2}" destId="{9678B515-A087-4837-99AB-1CE365B859E5}" srcOrd="1" destOrd="0" presId="urn:microsoft.com/office/officeart/2005/8/layout/list1"/>
    <dgm:cxn modelId="{861EC037-0502-4E12-87DE-7C232341B9DC}" type="presParOf" srcId="{3B14CA31-2476-43EE-AF3B-423351168CC2}" destId="{9820E81D-AD82-41D5-8BD5-0CC181E3F50D}" srcOrd="2" destOrd="0" presId="urn:microsoft.com/office/officeart/2005/8/layout/list1"/>
    <dgm:cxn modelId="{8C46E9DA-5B7D-4E66-A540-C1CC82C178F7}" type="presParOf" srcId="{3B14CA31-2476-43EE-AF3B-423351168CC2}" destId="{0CE0BC25-3DDC-4C69-84A8-1FC1D2D4CC85}" srcOrd="3" destOrd="0" presId="urn:microsoft.com/office/officeart/2005/8/layout/list1"/>
    <dgm:cxn modelId="{7D8DC03C-8387-4D99-8820-52F1D08DCA33}" type="presParOf" srcId="{3B14CA31-2476-43EE-AF3B-423351168CC2}" destId="{379833FC-DF13-4132-B9D5-E5AAE3D85959}" srcOrd="4" destOrd="0" presId="urn:microsoft.com/office/officeart/2005/8/layout/list1"/>
    <dgm:cxn modelId="{9C8CBE1B-37CA-4513-9651-71DBD08927BE}" type="presParOf" srcId="{379833FC-DF13-4132-B9D5-E5AAE3D85959}" destId="{C62ABEED-1537-46A6-9180-8FE67FCB8B9A}" srcOrd="0" destOrd="0" presId="urn:microsoft.com/office/officeart/2005/8/layout/list1"/>
    <dgm:cxn modelId="{01958E0A-FF22-455F-A866-FE4F1B45921A}" type="presParOf" srcId="{379833FC-DF13-4132-B9D5-E5AAE3D85959}" destId="{D7680F60-94DB-4AE3-A457-46E073EC6581}" srcOrd="1" destOrd="0" presId="urn:microsoft.com/office/officeart/2005/8/layout/list1"/>
    <dgm:cxn modelId="{8C95C17D-B1FF-471F-AE9A-60336553C39C}" type="presParOf" srcId="{3B14CA31-2476-43EE-AF3B-423351168CC2}" destId="{1D7B4FB9-32F0-4C04-987B-988C63C0A584}" srcOrd="5" destOrd="0" presId="urn:microsoft.com/office/officeart/2005/8/layout/list1"/>
    <dgm:cxn modelId="{9058611E-203A-489C-AAE4-1434A1BC8E4C}" type="presParOf" srcId="{3B14CA31-2476-43EE-AF3B-423351168CC2}" destId="{4910E33A-420F-4DEC-8D83-852C79B874DE}"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EB4052C-97C8-4BCE-A427-F8DD09084EAE}" type="doc">
      <dgm:prSet loTypeId="urn:microsoft.com/office/officeart/2005/8/layout/list1" loCatId="list" qsTypeId="urn:microsoft.com/office/officeart/2005/8/quickstyle/simple2" qsCatId="simple" csTypeId="urn:microsoft.com/office/officeart/2005/8/colors/accent3_2" csCatId="accent3" phldr="1"/>
      <dgm:spPr/>
      <dgm:t>
        <a:bodyPr/>
        <a:lstStyle/>
        <a:p>
          <a:endParaRPr lang="en-US"/>
        </a:p>
      </dgm:t>
    </dgm:pt>
    <dgm:pt modelId="{7E7E457F-1E98-4DB2-9D52-79151FA03C20}">
      <dgm:prSet/>
      <dgm:spPr/>
      <dgm:t>
        <a:bodyPr/>
        <a:lstStyle/>
        <a:p>
          <a:r>
            <a:rPr lang="en-GB" b="1" dirty="0" err="1"/>
            <a:t>Denkvaardighede</a:t>
          </a:r>
          <a:r>
            <a:rPr lang="en-GB" b="1" dirty="0"/>
            <a:t>:</a:t>
          </a:r>
          <a:endParaRPr lang="en-US" dirty="0"/>
        </a:p>
      </dgm:t>
    </dgm:pt>
    <dgm:pt modelId="{19B5D2C0-A90E-4A3D-9A7A-A25F7B0B4577}" type="parTrans" cxnId="{9847E897-6E95-484F-99D4-DCAC3B6B937B}">
      <dgm:prSet/>
      <dgm:spPr/>
      <dgm:t>
        <a:bodyPr/>
        <a:lstStyle/>
        <a:p>
          <a:endParaRPr lang="en-US"/>
        </a:p>
      </dgm:t>
    </dgm:pt>
    <dgm:pt modelId="{495678D0-4037-4509-ACB5-A1CEA2B80BF5}" type="sibTrans" cxnId="{9847E897-6E95-484F-99D4-DCAC3B6B937B}">
      <dgm:prSet/>
      <dgm:spPr/>
      <dgm:t>
        <a:bodyPr/>
        <a:lstStyle/>
        <a:p>
          <a:endParaRPr lang="en-US"/>
        </a:p>
      </dgm:t>
    </dgm:pt>
    <dgm:pt modelId="{BEB8F6B5-7067-4D35-B00A-7BDF75586224}">
      <dgm:prSet/>
      <dgm:spPr/>
      <dgm:t>
        <a:bodyPr/>
        <a:lstStyle/>
        <a:p>
          <a:r>
            <a:rPr lang="af-ZA" b="1" dirty="0">
              <a:solidFill>
                <a:schemeClr val="bg1"/>
              </a:solidFill>
              <a:effectLst/>
              <a:latin typeface="+mn-lt"/>
              <a:ea typeface="+mn-ea"/>
              <a:cs typeface="+mn-cs"/>
            </a:rPr>
            <a:t>Detail-georiënteerd</a:t>
          </a:r>
          <a:r>
            <a:rPr lang="en-GB" b="1" dirty="0">
              <a:solidFill>
                <a:schemeClr val="bg1"/>
              </a:solidFill>
            </a:rPr>
            <a:t>:</a:t>
          </a:r>
          <a:r>
            <a:rPr lang="en-GB" dirty="0">
              <a:solidFill>
                <a:schemeClr val="bg1"/>
              </a:solidFill>
            </a:rPr>
            <a:t> </a:t>
          </a:r>
          <a:r>
            <a:rPr lang="en-GB" dirty="0"/>
            <a:t>Let op </a:t>
          </a:r>
          <a:r>
            <a:rPr lang="en-GB" dirty="0" err="1"/>
            <a:t>klein</a:t>
          </a:r>
          <a:r>
            <a:rPr lang="en-GB" dirty="0"/>
            <a:t> </a:t>
          </a:r>
          <a:r>
            <a:rPr lang="en-GB" dirty="0" err="1"/>
            <a:t>besonderhede</a:t>
          </a:r>
          <a:r>
            <a:rPr lang="en-GB" dirty="0"/>
            <a:t> </a:t>
          </a:r>
          <a:r>
            <a:rPr lang="en-GB" dirty="0" err="1"/>
            <a:t>en</a:t>
          </a:r>
          <a:r>
            <a:rPr lang="en-GB" dirty="0"/>
            <a:t> </a:t>
          </a:r>
          <a:r>
            <a:rPr lang="en-GB" dirty="0" err="1"/>
            <a:t>akkuraatheid</a:t>
          </a:r>
          <a:endParaRPr lang="en-US" dirty="0"/>
        </a:p>
      </dgm:t>
    </dgm:pt>
    <dgm:pt modelId="{5B3A544A-FB1E-42E8-A19C-A6A246C067B2}" type="parTrans" cxnId="{5BFC101C-80E4-421F-AD6E-042A77E7D86C}">
      <dgm:prSet/>
      <dgm:spPr/>
      <dgm:t>
        <a:bodyPr/>
        <a:lstStyle/>
        <a:p>
          <a:endParaRPr lang="en-US"/>
        </a:p>
      </dgm:t>
    </dgm:pt>
    <dgm:pt modelId="{A60C8F5B-BC94-4DDE-BCD3-0DAED96B7B10}" type="sibTrans" cxnId="{5BFC101C-80E4-421F-AD6E-042A77E7D86C}">
      <dgm:prSet/>
      <dgm:spPr/>
      <dgm:t>
        <a:bodyPr/>
        <a:lstStyle/>
        <a:p>
          <a:endParaRPr lang="en-US"/>
        </a:p>
      </dgm:t>
    </dgm:pt>
    <dgm:pt modelId="{FBC1ED60-0ADA-4E29-AE44-C525A8C3A18A}">
      <dgm:prSet/>
      <dgm:spPr/>
      <dgm:t>
        <a:bodyPr/>
        <a:lstStyle/>
        <a:p>
          <a:r>
            <a:rPr lang="en-GB" b="1" dirty="0" err="1"/>
            <a:t>Sistematies</a:t>
          </a:r>
          <a:r>
            <a:rPr lang="en-GB" b="1" dirty="0"/>
            <a:t>:</a:t>
          </a:r>
          <a:r>
            <a:rPr lang="en-GB" dirty="0"/>
            <a:t> </a:t>
          </a:r>
          <a:r>
            <a:rPr lang="en-GB" dirty="0" err="1"/>
            <a:t>Volg</a:t>
          </a:r>
          <a:r>
            <a:rPr lang="en-GB" dirty="0"/>
            <a:t> </a:t>
          </a:r>
          <a:r>
            <a:rPr lang="en-GB" dirty="0" err="1"/>
            <a:t>logiese</a:t>
          </a:r>
          <a:r>
            <a:rPr lang="en-GB" dirty="0"/>
            <a:t> </a:t>
          </a:r>
          <a:r>
            <a:rPr lang="en-GB" dirty="0" err="1"/>
            <a:t>volgorde</a:t>
          </a:r>
          <a:endParaRPr lang="en-US" dirty="0"/>
        </a:p>
      </dgm:t>
    </dgm:pt>
    <dgm:pt modelId="{E71A5B2D-942C-4829-8539-041A4F752B09}" type="parTrans" cxnId="{1745EF10-8363-46D5-B01F-12AFD8ED2543}">
      <dgm:prSet/>
      <dgm:spPr/>
      <dgm:t>
        <a:bodyPr/>
        <a:lstStyle/>
        <a:p>
          <a:endParaRPr lang="en-US"/>
        </a:p>
      </dgm:t>
    </dgm:pt>
    <dgm:pt modelId="{2484D70C-460F-40D1-8F8D-34F20C5063D2}" type="sibTrans" cxnId="{1745EF10-8363-46D5-B01F-12AFD8ED2543}">
      <dgm:prSet/>
      <dgm:spPr/>
      <dgm:t>
        <a:bodyPr/>
        <a:lstStyle/>
        <a:p>
          <a:endParaRPr lang="en-US"/>
        </a:p>
      </dgm:t>
    </dgm:pt>
    <dgm:pt modelId="{980118B2-A00C-45AA-BF44-D9AF6612A644}">
      <dgm:prSet/>
      <dgm:spPr/>
      <dgm:t>
        <a:bodyPr/>
        <a:lstStyle/>
        <a:p>
          <a:r>
            <a:rPr lang="af-ZA" b="1" dirty="0">
              <a:solidFill>
                <a:schemeClr val="tx1"/>
              </a:solidFill>
              <a:effectLst/>
              <a:latin typeface="+mn-lt"/>
              <a:ea typeface="+mn-ea"/>
              <a:cs typeface="+mn-cs"/>
            </a:rPr>
            <a:t>Leervaardighede</a:t>
          </a:r>
          <a:r>
            <a:rPr lang="en-GB" b="1" dirty="0"/>
            <a:t>:</a:t>
          </a:r>
          <a:endParaRPr lang="en-US" dirty="0"/>
        </a:p>
      </dgm:t>
    </dgm:pt>
    <dgm:pt modelId="{68A0AF2E-3CC7-4262-A372-AE3534D696A1}" type="parTrans" cxnId="{7F5B6034-8B55-4545-A8E8-D3C4095D6D63}">
      <dgm:prSet/>
      <dgm:spPr/>
      <dgm:t>
        <a:bodyPr/>
        <a:lstStyle/>
        <a:p>
          <a:endParaRPr lang="en-US"/>
        </a:p>
      </dgm:t>
    </dgm:pt>
    <dgm:pt modelId="{60D74D94-DC35-47AE-9435-342DB539C397}" type="sibTrans" cxnId="{7F5B6034-8B55-4545-A8E8-D3C4095D6D63}">
      <dgm:prSet/>
      <dgm:spPr/>
      <dgm:t>
        <a:bodyPr/>
        <a:lstStyle/>
        <a:p>
          <a:endParaRPr lang="en-US"/>
        </a:p>
      </dgm:t>
    </dgm:pt>
    <dgm:pt modelId="{6D95995C-E679-4CEC-9E3C-3DCE76F1C2C3}">
      <dgm:prSet/>
      <dgm:spPr/>
      <dgm:t>
        <a:bodyPr/>
        <a:lstStyle/>
        <a:p>
          <a:r>
            <a:rPr lang="en-GB" b="1" dirty="0" err="1"/>
            <a:t>Struktuur</a:t>
          </a:r>
          <a:r>
            <a:rPr lang="en-GB" b="1" dirty="0"/>
            <a:t>:</a:t>
          </a:r>
          <a:r>
            <a:rPr lang="en-GB" dirty="0"/>
            <a:t> </a:t>
          </a:r>
          <a:r>
            <a:rPr lang="en-GB" dirty="0" err="1"/>
            <a:t>Verkies</a:t>
          </a:r>
          <a:r>
            <a:rPr lang="en-GB" dirty="0"/>
            <a:t> </a:t>
          </a:r>
          <a:r>
            <a:rPr lang="en-GB" dirty="0" err="1"/>
            <a:t>duidelike</a:t>
          </a:r>
          <a:r>
            <a:rPr lang="en-GB" dirty="0"/>
            <a:t> </a:t>
          </a:r>
          <a:r>
            <a:rPr lang="en-GB" dirty="0" err="1"/>
            <a:t>instruksies</a:t>
          </a:r>
          <a:endParaRPr lang="en-US" dirty="0"/>
        </a:p>
      </dgm:t>
    </dgm:pt>
    <dgm:pt modelId="{BC1CCA84-E9A4-4647-9001-B483F0A78607}" type="parTrans" cxnId="{12A55EA0-A715-4C24-9732-F32B7B03928B}">
      <dgm:prSet/>
      <dgm:spPr/>
      <dgm:t>
        <a:bodyPr/>
        <a:lstStyle/>
        <a:p>
          <a:endParaRPr lang="en-US"/>
        </a:p>
      </dgm:t>
    </dgm:pt>
    <dgm:pt modelId="{E1730D5E-B89C-4F60-8DD5-E6A7BC046144}" type="sibTrans" cxnId="{12A55EA0-A715-4C24-9732-F32B7B03928B}">
      <dgm:prSet/>
      <dgm:spPr/>
      <dgm:t>
        <a:bodyPr/>
        <a:lstStyle/>
        <a:p>
          <a:endParaRPr lang="en-US"/>
        </a:p>
      </dgm:t>
    </dgm:pt>
    <dgm:pt modelId="{BE1E13A0-3EF7-4395-99A5-442C560B3E59}">
      <dgm:prSet/>
      <dgm:spPr/>
      <dgm:t>
        <a:bodyPr/>
        <a:lstStyle/>
        <a:p>
          <a:r>
            <a:rPr lang="en-GB" b="1" dirty="0" err="1"/>
            <a:t>Roetine</a:t>
          </a:r>
          <a:r>
            <a:rPr lang="en-GB" b="1" dirty="0"/>
            <a:t>:</a:t>
          </a:r>
          <a:r>
            <a:rPr lang="en-GB" dirty="0"/>
            <a:t> </a:t>
          </a:r>
          <a:r>
            <a:rPr lang="nl-NL" dirty="0"/>
            <a:t>Leer deur herhaling en orde</a:t>
          </a:r>
          <a:endParaRPr lang="en-US" dirty="0"/>
        </a:p>
      </dgm:t>
    </dgm:pt>
    <dgm:pt modelId="{8DFED706-B9D4-4041-8749-2D1945B1F243}" type="parTrans" cxnId="{5B110368-7A46-4259-8489-88E331291F68}">
      <dgm:prSet/>
      <dgm:spPr/>
      <dgm:t>
        <a:bodyPr/>
        <a:lstStyle/>
        <a:p>
          <a:endParaRPr lang="en-US"/>
        </a:p>
      </dgm:t>
    </dgm:pt>
    <dgm:pt modelId="{6420D920-3775-4AB8-A157-543503609C88}" type="sibTrans" cxnId="{5B110368-7A46-4259-8489-88E331291F68}">
      <dgm:prSet/>
      <dgm:spPr/>
      <dgm:t>
        <a:bodyPr/>
        <a:lstStyle/>
        <a:p>
          <a:endParaRPr lang="en-US"/>
        </a:p>
      </dgm:t>
    </dgm:pt>
    <dgm:pt modelId="{04E42C54-8E9E-4D1F-B565-B7F44E058207}" type="pres">
      <dgm:prSet presAssocID="{DEB4052C-97C8-4BCE-A427-F8DD09084EAE}" presName="linear" presStyleCnt="0">
        <dgm:presLayoutVars>
          <dgm:dir/>
          <dgm:animLvl val="lvl"/>
          <dgm:resizeHandles val="exact"/>
        </dgm:presLayoutVars>
      </dgm:prSet>
      <dgm:spPr/>
    </dgm:pt>
    <dgm:pt modelId="{10742C33-C82B-415C-B7FF-2387C0E8ECCC}" type="pres">
      <dgm:prSet presAssocID="{7E7E457F-1E98-4DB2-9D52-79151FA03C20}" presName="parentLin" presStyleCnt="0"/>
      <dgm:spPr/>
    </dgm:pt>
    <dgm:pt modelId="{B88F0C4D-7D20-4149-9B85-6B99F88AE64F}" type="pres">
      <dgm:prSet presAssocID="{7E7E457F-1E98-4DB2-9D52-79151FA03C20}" presName="parentLeftMargin" presStyleLbl="node1" presStyleIdx="0" presStyleCnt="2"/>
      <dgm:spPr/>
    </dgm:pt>
    <dgm:pt modelId="{56985B95-AC4A-4830-BC54-A1AE5175BF4C}" type="pres">
      <dgm:prSet presAssocID="{7E7E457F-1E98-4DB2-9D52-79151FA03C20}" presName="parentText" presStyleLbl="node1" presStyleIdx="0" presStyleCnt="2">
        <dgm:presLayoutVars>
          <dgm:chMax val="0"/>
          <dgm:bulletEnabled val="1"/>
        </dgm:presLayoutVars>
      </dgm:prSet>
      <dgm:spPr/>
    </dgm:pt>
    <dgm:pt modelId="{8F38A044-1611-44EB-AAEC-CFDBA94E4152}" type="pres">
      <dgm:prSet presAssocID="{7E7E457F-1E98-4DB2-9D52-79151FA03C20}" presName="negativeSpace" presStyleCnt="0"/>
      <dgm:spPr/>
    </dgm:pt>
    <dgm:pt modelId="{BCD02755-F6F9-49FB-AADE-BB1003AA85AD}" type="pres">
      <dgm:prSet presAssocID="{7E7E457F-1E98-4DB2-9D52-79151FA03C20}" presName="childText" presStyleLbl="conFgAcc1" presStyleIdx="0" presStyleCnt="2">
        <dgm:presLayoutVars>
          <dgm:bulletEnabled val="1"/>
        </dgm:presLayoutVars>
      </dgm:prSet>
      <dgm:spPr/>
    </dgm:pt>
    <dgm:pt modelId="{42E7D3D6-C302-47EE-A120-B238D52EC1B8}" type="pres">
      <dgm:prSet presAssocID="{495678D0-4037-4509-ACB5-A1CEA2B80BF5}" presName="spaceBetweenRectangles" presStyleCnt="0"/>
      <dgm:spPr/>
    </dgm:pt>
    <dgm:pt modelId="{DFE00C04-01EA-4AF6-AC63-8E72BEF3237C}" type="pres">
      <dgm:prSet presAssocID="{980118B2-A00C-45AA-BF44-D9AF6612A644}" presName="parentLin" presStyleCnt="0"/>
      <dgm:spPr/>
    </dgm:pt>
    <dgm:pt modelId="{C185FBDB-EEBE-46CA-A2BF-57E1B4016F51}" type="pres">
      <dgm:prSet presAssocID="{980118B2-A00C-45AA-BF44-D9AF6612A644}" presName="parentLeftMargin" presStyleLbl="node1" presStyleIdx="0" presStyleCnt="2"/>
      <dgm:spPr/>
    </dgm:pt>
    <dgm:pt modelId="{BA49AFE5-6961-4DC8-84A8-F97D87F47762}" type="pres">
      <dgm:prSet presAssocID="{980118B2-A00C-45AA-BF44-D9AF6612A644}" presName="parentText" presStyleLbl="node1" presStyleIdx="1" presStyleCnt="2">
        <dgm:presLayoutVars>
          <dgm:chMax val="0"/>
          <dgm:bulletEnabled val="1"/>
        </dgm:presLayoutVars>
      </dgm:prSet>
      <dgm:spPr/>
    </dgm:pt>
    <dgm:pt modelId="{103336C0-0750-475C-8179-71E4C60E7774}" type="pres">
      <dgm:prSet presAssocID="{980118B2-A00C-45AA-BF44-D9AF6612A644}" presName="negativeSpace" presStyleCnt="0"/>
      <dgm:spPr/>
    </dgm:pt>
    <dgm:pt modelId="{732C1FFE-D4D4-426F-B653-1C07F21413B9}" type="pres">
      <dgm:prSet presAssocID="{980118B2-A00C-45AA-BF44-D9AF6612A644}" presName="childText" presStyleLbl="conFgAcc1" presStyleIdx="1" presStyleCnt="2">
        <dgm:presLayoutVars>
          <dgm:bulletEnabled val="1"/>
        </dgm:presLayoutVars>
      </dgm:prSet>
      <dgm:spPr/>
    </dgm:pt>
  </dgm:ptLst>
  <dgm:cxnLst>
    <dgm:cxn modelId="{C7B22810-5F3D-4C05-9ABF-DC8CCE782C93}" type="presOf" srcId="{BE1E13A0-3EF7-4395-99A5-442C560B3E59}" destId="{732C1FFE-D4D4-426F-B653-1C07F21413B9}" srcOrd="0" destOrd="1" presId="urn:microsoft.com/office/officeart/2005/8/layout/list1"/>
    <dgm:cxn modelId="{1745EF10-8363-46D5-B01F-12AFD8ED2543}" srcId="{7E7E457F-1E98-4DB2-9D52-79151FA03C20}" destId="{FBC1ED60-0ADA-4E29-AE44-C525A8C3A18A}" srcOrd="1" destOrd="0" parTransId="{E71A5B2D-942C-4829-8539-041A4F752B09}" sibTransId="{2484D70C-460F-40D1-8F8D-34F20C5063D2}"/>
    <dgm:cxn modelId="{5BFC101C-80E4-421F-AD6E-042A77E7D86C}" srcId="{7E7E457F-1E98-4DB2-9D52-79151FA03C20}" destId="{BEB8F6B5-7067-4D35-B00A-7BDF75586224}" srcOrd="0" destOrd="0" parTransId="{5B3A544A-FB1E-42E8-A19C-A6A246C067B2}" sibTransId="{A60C8F5B-BC94-4DDE-BCD3-0DAED96B7B10}"/>
    <dgm:cxn modelId="{A960B622-B37A-48F8-AD31-CB240D91D77B}" type="presOf" srcId="{7E7E457F-1E98-4DB2-9D52-79151FA03C20}" destId="{56985B95-AC4A-4830-BC54-A1AE5175BF4C}" srcOrd="1" destOrd="0" presId="urn:microsoft.com/office/officeart/2005/8/layout/list1"/>
    <dgm:cxn modelId="{B2AE3E2D-D055-4B32-84DC-6EECBF67C143}" type="presOf" srcId="{DEB4052C-97C8-4BCE-A427-F8DD09084EAE}" destId="{04E42C54-8E9E-4D1F-B565-B7F44E058207}" srcOrd="0" destOrd="0" presId="urn:microsoft.com/office/officeart/2005/8/layout/list1"/>
    <dgm:cxn modelId="{7F5B6034-8B55-4545-A8E8-D3C4095D6D63}" srcId="{DEB4052C-97C8-4BCE-A427-F8DD09084EAE}" destId="{980118B2-A00C-45AA-BF44-D9AF6612A644}" srcOrd="1" destOrd="0" parTransId="{68A0AF2E-3CC7-4262-A372-AE3534D696A1}" sibTransId="{60D74D94-DC35-47AE-9435-342DB539C397}"/>
    <dgm:cxn modelId="{5B110368-7A46-4259-8489-88E331291F68}" srcId="{980118B2-A00C-45AA-BF44-D9AF6612A644}" destId="{BE1E13A0-3EF7-4395-99A5-442C560B3E59}" srcOrd="1" destOrd="0" parTransId="{8DFED706-B9D4-4041-8749-2D1945B1F243}" sibTransId="{6420D920-3775-4AB8-A157-543503609C88}"/>
    <dgm:cxn modelId="{9F759775-6845-43B0-BB6A-729F3CD6AC63}" type="presOf" srcId="{7E7E457F-1E98-4DB2-9D52-79151FA03C20}" destId="{B88F0C4D-7D20-4149-9B85-6B99F88AE64F}" srcOrd="0" destOrd="0" presId="urn:microsoft.com/office/officeart/2005/8/layout/list1"/>
    <dgm:cxn modelId="{5F936376-C316-4682-9A5B-0F905A9DC42A}" type="presOf" srcId="{FBC1ED60-0ADA-4E29-AE44-C525A8C3A18A}" destId="{BCD02755-F6F9-49FB-AADE-BB1003AA85AD}" srcOrd="0" destOrd="1" presId="urn:microsoft.com/office/officeart/2005/8/layout/list1"/>
    <dgm:cxn modelId="{C157048B-E9C7-46F6-8F40-4CA527C18DF9}" type="presOf" srcId="{980118B2-A00C-45AA-BF44-D9AF6612A644}" destId="{BA49AFE5-6961-4DC8-84A8-F97D87F47762}" srcOrd="1" destOrd="0" presId="urn:microsoft.com/office/officeart/2005/8/layout/list1"/>
    <dgm:cxn modelId="{9847E897-6E95-484F-99D4-DCAC3B6B937B}" srcId="{DEB4052C-97C8-4BCE-A427-F8DD09084EAE}" destId="{7E7E457F-1E98-4DB2-9D52-79151FA03C20}" srcOrd="0" destOrd="0" parTransId="{19B5D2C0-A90E-4A3D-9A7A-A25F7B0B4577}" sibTransId="{495678D0-4037-4509-ACB5-A1CEA2B80BF5}"/>
    <dgm:cxn modelId="{12A55EA0-A715-4C24-9732-F32B7B03928B}" srcId="{980118B2-A00C-45AA-BF44-D9AF6612A644}" destId="{6D95995C-E679-4CEC-9E3C-3DCE76F1C2C3}" srcOrd="0" destOrd="0" parTransId="{BC1CCA84-E9A4-4647-9001-B483F0A78607}" sibTransId="{E1730D5E-B89C-4F60-8DD5-E6A7BC046144}"/>
    <dgm:cxn modelId="{91DA4DA7-3BA9-41D8-A68C-FBC3F49987E8}" type="presOf" srcId="{980118B2-A00C-45AA-BF44-D9AF6612A644}" destId="{C185FBDB-EEBE-46CA-A2BF-57E1B4016F51}" srcOrd="0" destOrd="0" presId="urn:microsoft.com/office/officeart/2005/8/layout/list1"/>
    <dgm:cxn modelId="{EAD8F7C5-3FB3-4EF8-8082-EC7AE8DEB62D}" type="presOf" srcId="{BEB8F6B5-7067-4D35-B00A-7BDF75586224}" destId="{BCD02755-F6F9-49FB-AADE-BB1003AA85AD}" srcOrd="0" destOrd="0" presId="urn:microsoft.com/office/officeart/2005/8/layout/list1"/>
    <dgm:cxn modelId="{B623C0FD-1259-47B0-8946-9410912504EB}" type="presOf" srcId="{6D95995C-E679-4CEC-9E3C-3DCE76F1C2C3}" destId="{732C1FFE-D4D4-426F-B653-1C07F21413B9}" srcOrd="0" destOrd="0" presId="urn:microsoft.com/office/officeart/2005/8/layout/list1"/>
    <dgm:cxn modelId="{25CFE50A-5CEA-49AC-9B60-69C2FE7DC464}" type="presParOf" srcId="{04E42C54-8E9E-4D1F-B565-B7F44E058207}" destId="{10742C33-C82B-415C-B7FF-2387C0E8ECCC}" srcOrd="0" destOrd="0" presId="urn:microsoft.com/office/officeart/2005/8/layout/list1"/>
    <dgm:cxn modelId="{0C6B6CBE-2782-4852-8E11-7BD268E557CC}" type="presParOf" srcId="{10742C33-C82B-415C-B7FF-2387C0E8ECCC}" destId="{B88F0C4D-7D20-4149-9B85-6B99F88AE64F}" srcOrd="0" destOrd="0" presId="urn:microsoft.com/office/officeart/2005/8/layout/list1"/>
    <dgm:cxn modelId="{20A163A0-1EF1-4713-846A-1C369B235378}" type="presParOf" srcId="{10742C33-C82B-415C-B7FF-2387C0E8ECCC}" destId="{56985B95-AC4A-4830-BC54-A1AE5175BF4C}" srcOrd="1" destOrd="0" presId="urn:microsoft.com/office/officeart/2005/8/layout/list1"/>
    <dgm:cxn modelId="{D400024D-B8D1-4FA8-9D47-56B63C8ACC3C}" type="presParOf" srcId="{04E42C54-8E9E-4D1F-B565-B7F44E058207}" destId="{8F38A044-1611-44EB-AAEC-CFDBA94E4152}" srcOrd="1" destOrd="0" presId="urn:microsoft.com/office/officeart/2005/8/layout/list1"/>
    <dgm:cxn modelId="{659688BB-0435-4F39-81D4-4993C5B7D1E2}" type="presParOf" srcId="{04E42C54-8E9E-4D1F-B565-B7F44E058207}" destId="{BCD02755-F6F9-49FB-AADE-BB1003AA85AD}" srcOrd="2" destOrd="0" presId="urn:microsoft.com/office/officeart/2005/8/layout/list1"/>
    <dgm:cxn modelId="{9D4E11F5-9541-4847-96EA-B6B418A1ADF9}" type="presParOf" srcId="{04E42C54-8E9E-4D1F-B565-B7F44E058207}" destId="{42E7D3D6-C302-47EE-A120-B238D52EC1B8}" srcOrd="3" destOrd="0" presId="urn:microsoft.com/office/officeart/2005/8/layout/list1"/>
    <dgm:cxn modelId="{34FA61B2-900C-4AF2-ADCB-0FC56F4D0037}" type="presParOf" srcId="{04E42C54-8E9E-4D1F-B565-B7F44E058207}" destId="{DFE00C04-01EA-4AF6-AC63-8E72BEF3237C}" srcOrd="4" destOrd="0" presId="urn:microsoft.com/office/officeart/2005/8/layout/list1"/>
    <dgm:cxn modelId="{CFDAF749-87EA-46DD-875C-774B01F5F4DB}" type="presParOf" srcId="{DFE00C04-01EA-4AF6-AC63-8E72BEF3237C}" destId="{C185FBDB-EEBE-46CA-A2BF-57E1B4016F51}" srcOrd="0" destOrd="0" presId="urn:microsoft.com/office/officeart/2005/8/layout/list1"/>
    <dgm:cxn modelId="{D59BBAFF-896A-485B-8DAC-3174C3454B82}" type="presParOf" srcId="{DFE00C04-01EA-4AF6-AC63-8E72BEF3237C}" destId="{BA49AFE5-6961-4DC8-84A8-F97D87F47762}" srcOrd="1" destOrd="0" presId="urn:microsoft.com/office/officeart/2005/8/layout/list1"/>
    <dgm:cxn modelId="{55689927-2D13-4E45-945F-99797725EDEF}" type="presParOf" srcId="{04E42C54-8E9E-4D1F-B565-B7F44E058207}" destId="{103336C0-0750-475C-8179-71E4C60E7774}" srcOrd="5" destOrd="0" presId="urn:microsoft.com/office/officeart/2005/8/layout/list1"/>
    <dgm:cxn modelId="{D0035637-7450-47CE-85E8-1C2E581EA280}" type="presParOf" srcId="{04E42C54-8E9E-4D1F-B565-B7F44E058207}" destId="{732C1FFE-D4D4-426F-B653-1C07F21413B9}"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1FFD4B6-4132-459E-82E0-B7756A72B821}" type="doc">
      <dgm:prSet loTypeId="urn:microsoft.com/office/officeart/2005/8/layout/process4" loCatId="process" qsTypeId="urn:microsoft.com/office/officeart/2005/8/quickstyle/simple2" qsCatId="simple" csTypeId="urn:microsoft.com/office/officeart/2005/8/colors/accent2_2" csCatId="accent2" phldr="1"/>
      <dgm:spPr/>
      <dgm:t>
        <a:bodyPr/>
        <a:lstStyle/>
        <a:p>
          <a:endParaRPr lang="en-US"/>
        </a:p>
      </dgm:t>
    </dgm:pt>
    <dgm:pt modelId="{175DA8AA-C0BA-4000-876F-A4454D4EC33A}">
      <dgm:prSet/>
      <dgm:spPr/>
      <dgm:t>
        <a:bodyPr/>
        <a:lstStyle/>
        <a:p>
          <a:r>
            <a:rPr lang="en-GB" dirty="0"/>
            <a:t>Holland se model </a:t>
          </a:r>
          <a:r>
            <a:rPr lang="en-GB" dirty="0" err="1"/>
            <a:t>wys</a:t>
          </a:r>
          <a:r>
            <a:rPr lang="en-GB" dirty="0"/>
            <a:t> </a:t>
          </a:r>
          <a:r>
            <a:rPr lang="en-GB" dirty="0" err="1"/>
            <a:t>dat</a:t>
          </a:r>
          <a:r>
            <a:rPr lang="en-GB" dirty="0"/>
            <a:t> </a:t>
          </a:r>
          <a:r>
            <a:rPr lang="en-GB" dirty="0" err="1"/>
            <a:t>mense</a:t>
          </a:r>
          <a:r>
            <a:rPr lang="en-GB" dirty="0"/>
            <a:t> op </a:t>
          </a:r>
          <a:r>
            <a:rPr lang="en-GB" b="1" dirty="0" err="1"/>
            <a:t>verskillende</a:t>
          </a:r>
          <a:r>
            <a:rPr lang="en-GB" b="1" dirty="0"/>
            <a:t> </a:t>
          </a:r>
          <a:r>
            <a:rPr lang="en-GB" b="1" dirty="0" err="1"/>
            <a:t>manierde</a:t>
          </a:r>
          <a:r>
            <a:rPr lang="en-GB" b="1" dirty="0"/>
            <a:t> dink </a:t>
          </a:r>
          <a:r>
            <a:rPr lang="en-GB" b="1" dirty="0" err="1"/>
            <a:t>en</a:t>
          </a:r>
          <a:r>
            <a:rPr lang="en-GB" b="1" dirty="0"/>
            <a:t> leer</a:t>
          </a:r>
          <a:endParaRPr lang="en-US" b="1" dirty="0"/>
        </a:p>
      </dgm:t>
    </dgm:pt>
    <dgm:pt modelId="{21690215-B30E-4539-94D8-552D4AE5C0B1}" type="parTrans" cxnId="{9F093805-9D8C-4882-89F8-D3AA43679B80}">
      <dgm:prSet/>
      <dgm:spPr/>
      <dgm:t>
        <a:bodyPr/>
        <a:lstStyle/>
        <a:p>
          <a:endParaRPr lang="en-US"/>
        </a:p>
      </dgm:t>
    </dgm:pt>
    <dgm:pt modelId="{EA2DB401-C144-4632-89C2-D325414C83AF}" type="sibTrans" cxnId="{9F093805-9D8C-4882-89F8-D3AA43679B80}">
      <dgm:prSet/>
      <dgm:spPr/>
      <dgm:t>
        <a:bodyPr/>
        <a:lstStyle/>
        <a:p>
          <a:endParaRPr lang="en-US"/>
        </a:p>
      </dgm:t>
    </dgm:pt>
    <dgm:pt modelId="{9D037965-D633-4A9D-91AB-0563E56A278A}">
      <dgm:prSet/>
      <dgm:spPr/>
      <dgm:t>
        <a:bodyPr/>
        <a:lstStyle/>
        <a:p>
          <a:r>
            <a:rPr lang="nl-NL" dirty="0"/>
            <a:t>Hierdie vaardighede beïnvloed hoe jy</a:t>
          </a:r>
          <a:r>
            <a:rPr lang="en-GB" dirty="0"/>
            <a:t>: </a:t>
          </a:r>
          <a:endParaRPr lang="en-US" dirty="0"/>
        </a:p>
      </dgm:t>
    </dgm:pt>
    <dgm:pt modelId="{5C7FB0EB-705F-4C44-83C2-29923388027C}" type="parTrans" cxnId="{7BBFEDAB-88AF-4C16-9260-7FB475BC52FF}">
      <dgm:prSet/>
      <dgm:spPr/>
      <dgm:t>
        <a:bodyPr/>
        <a:lstStyle/>
        <a:p>
          <a:endParaRPr lang="en-US"/>
        </a:p>
      </dgm:t>
    </dgm:pt>
    <dgm:pt modelId="{E54740E2-16D6-40FE-B1E9-BCDB8272EA33}" type="sibTrans" cxnId="{7BBFEDAB-88AF-4C16-9260-7FB475BC52FF}">
      <dgm:prSet/>
      <dgm:spPr/>
      <dgm:t>
        <a:bodyPr/>
        <a:lstStyle/>
        <a:p>
          <a:endParaRPr lang="en-US"/>
        </a:p>
      </dgm:t>
    </dgm:pt>
    <dgm:pt modelId="{69C986B1-1999-46D8-8B6B-C960626C5745}">
      <dgm:prSet/>
      <dgm:spPr/>
      <dgm:t>
        <a:bodyPr/>
        <a:lstStyle/>
        <a:p>
          <a:r>
            <a:rPr lang="en-GB" dirty="0" err="1"/>
            <a:t>studeer</a:t>
          </a:r>
          <a:r>
            <a:rPr lang="en-GB" dirty="0"/>
            <a:t> </a:t>
          </a:r>
          <a:endParaRPr lang="en-US" dirty="0"/>
        </a:p>
      </dgm:t>
    </dgm:pt>
    <dgm:pt modelId="{5FFE4955-091F-4205-A21E-41B867A15AAA}" type="parTrans" cxnId="{2D9017E2-D73D-4B2B-8C46-93CD47AC253C}">
      <dgm:prSet/>
      <dgm:spPr/>
      <dgm:t>
        <a:bodyPr/>
        <a:lstStyle/>
        <a:p>
          <a:endParaRPr lang="en-US"/>
        </a:p>
      </dgm:t>
    </dgm:pt>
    <dgm:pt modelId="{3B90FD49-32F2-4C66-A0C9-48E4A33C1AB6}" type="sibTrans" cxnId="{2D9017E2-D73D-4B2B-8C46-93CD47AC253C}">
      <dgm:prSet/>
      <dgm:spPr/>
      <dgm:t>
        <a:bodyPr/>
        <a:lstStyle/>
        <a:p>
          <a:endParaRPr lang="en-US"/>
        </a:p>
      </dgm:t>
    </dgm:pt>
    <dgm:pt modelId="{CF3425BD-8DB2-42D9-9D00-BA4C3D870A26}">
      <dgm:prSet/>
      <dgm:spPr/>
      <dgm:t>
        <a:bodyPr/>
        <a:lstStyle/>
        <a:p>
          <a:r>
            <a:rPr lang="en-GB" dirty="0" err="1"/>
            <a:t>probleme</a:t>
          </a:r>
          <a:r>
            <a:rPr lang="en-GB" dirty="0"/>
            <a:t> </a:t>
          </a:r>
          <a:r>
            <a:rPr lang="en-GB" dirty="0" err="1"/>
            <a:t>oplos</a:t>
          </a:r>
          <a:endParaRPr lang="en-US" dirty="0"/>
        </a:p>
      </dgm:t>
    </dgm:pt>
    <dgm:pt modelId="{21156C6B-E1C0-4162-811A-CF7471249539}" type="parTrans" cxnId="{F4CE3CA7-E90B-4160-827E-7F4DC969C649}">
      <dgm:prSet/>
      <dgm:spPr/>
      <dgm:t>
        <a:bodyPr/>
        <a:lstStyle/>
        <a:p>
          <a:endParaRPr lang="en-US"/>
        </a:p>
      </dgm:t>
    </dgm:pt>
    <dgm:pt modelId="{6BEBB5B7-4659-49DE-8F1A-1FA76B1342A5}" type="sibTrans" cxnId="{F4CE3CA7-E90B-4160-827E-7F4DC969C649}">
      <dgm:prSet/>
      <dgm:spPr/>
      <dgm:t>
        <a:bodyPr/>
        <a:lstStyle/>
        <a:p>
          <a:endParaRPr lang="en-US"/>
        </a:p>
      </dgm:t>
    </dgm:pt>
    <dgm:pt modelId="{A5E67441-D241-4B4D-ABBB-1B6CC72D4EF6}">
      <dgm:prSet/>
      <dgm:spPr/>
      <dgm:t>
        <a:bodyPr/>
        <a:lstStyle/>
        <a:p>
          <a:r>
            <a:rPr lang="en-GB" dirty="0"/>
            <a:t>met </a:t>
          </a:r>
          <a:r>
            <a:rPr lang="en-GB" dirty="0" err="1"/>
            <a:t>ander</a:t>
          </a:r>
          <a:r>
            <a:rPr lang="en-GB" dirty="0"/>
            <a:t> </a:t>
          </a:r>
          <a:r>
            <a:rPr lang="en-GB" dirty="0" err="1"/>
            <a:t>saamwerk</a:t>
          </a:r>
          <a:endParaRPr lang="en-US" dirty="0"/>
        </a:p>
      </dgm:t>
    </dgm:pt>
    <dgm:pt modelId="{29FE5710-17BC-4CBB-8F86-AA2DB2F472C6}" type="parTrans" cxnId="{890A144B-5C08-49F0-A688-A85DA0EDE0F8}">
      <dgm:prSet/>
      <dgm:spPr/>
      <dgm:t>
        <a:bodyPr/>
        <a:lstStyle/>
        <a:p>
          <a:endParaRPr lang="en-US"/>
        </a:p>
      </dgm:t>
    </dgm:pt>
    <dgm:pt modelId="{97BB2E00-2B88-4DC4-9001-80BD0A2009E5}" type="sibTrans" cxnId="{890A144B-5C08-49F0-A688-A85DA0EDE0F8}">
      <dgm:prSet/>
      <dgm:spPr/>
      <dgm:t>
        <a:bodyPr/>
        <a:lstStyle/>
        <a:p>
          <a:endParaRPr lang="en-US"/>
        </a:p>
      </dgm:t>
    </dgm:pt>
    <dgm:pt modelId="{A6E3592E-A804-40E5-8D1E-9C6A1DBF1B96}" type="pres">
      <dgm:prSet presAssocID="{91FFD4B6-4132-459E-82E0-B7756A72B821}" presName="Name0" presStyleCnt="0">
        <dgm:presLayoutVars>
          <dgm:dir/>
          <dgm:animLvl val="lvl"/>
          <dgm:resizeHandles val="exact"/>
        </dgm:presLayoutVars>
      </dgm:prSet>
      <dgm:spPr/>
    </dgm:pt>
    <dgm:pt modelId="{FB3C5E77-116E-42F4-883E-5046FF067368}" type="pres">
      <dgm:prSet presAssocID="{9D037965-D633-4A9D-91AB-0563E56A278A}" presName="boxAndChildren" presStyleCnt="0"/>
      <dgm:spPr/>
    </dgm:pt>
    <dgm:pt modelId="{CA6D7EF6-271D-444F-870F-F3BF40BB07D3}" type="pres">
      <dgm:prSet presAssocID="{9D037965-D633-4A9D-91AB-0563E56A278A}" presName="parentTextBox" presStyleLbl="node1" presStyleIdx="0" presStyleCnt="2"/>
      <dgm:spPr/>
    </dgm:pt>
    <dgm:pt modelId="{C6423726-2989-463E-A984-CA83C838EC26}" type="pres">
      <dgm:prSet presAssocID="{9D037965-D633-4A9D-91AB-0563E56A278A}" presName="entireBox" presStyleLbl="node1" presStyleIdx="0" presStyleCnt="2"/>
      <dgm:spPr/>
    </dgm:pt>
    <dgm:pt modelId="{68F3F7DF-A438-42D4-BDED-7F4715435077}" type="pres">
      <dgm:prSet presAssocID="{9D037965-D633-4A9D-91AB-0563E56A278A}" presName="descendantBox" presStyleCnt="0"/>
      <dgm:spPr/>
    </dgm:pt>
    <dgm:pt modelId="{4513D6D1-F818-403B-9ED8-A1328B62E58F}" type="pres">
      <dgm:prSet presAssocID="{69C986B1-1999-46D8-8B6B-C960626C5745}" presName="childTextBox" presStyleLbl="fgAccFollowNode1" presStyleIdx="0" presStyleCnt="3">
        <dgm:presLayoutVars>
          <dgm:bulletEnabled val="1"/>
        </dgm:presLayoutVars>
      </dgm:prSet>
      <dgm:spPr/>
    </dgm:pt>
    <dgm:pt modelId="{4CC95AAF-BE66-495A-B7DE-F4A57FE6A820}" type="pres">
      <dgm:prSet presAssocID="{CF3425BD-8DB2-42D9-9D00-BA4C3D870A26}" presName="childTextBox" presStyleLbl="fgAccFollowNode1" presStyleIdx="1" presStyleCnt="3">
        <dgm:presLayoutVars>
          <dgm:bulletEnabled val="1"/>
        </dgm:presLayoutVars>
      </dgm:prSet>
      <dgm:spPr/>
    </dgm:pt>
    <dgm:pt modelId="{3384D4D5-BAEC-4928-A506-367BA63E3FAF}" type="pres">
      <dgm:prSet presAssocID="{A5E67441-D241-4B4D-ABBB-1B6CC72D4EF6}" presName="childTextBox" presStyleLbl="fgAccFollowNode1" presStyleIdx="2" presStyleCnt="3">
        <dgm:presLayoutVars>
          <dgm:bulletEnabled val="1"/>
        </dgm:presLayoutVars>
      </dgm:prSet>
      <dgm:spPr/>
    </dgm:pt>
    <dgm:pt modelId="{CD01928D-0466-49F7-A6A1-02ECC8047E0B}" type="pres">
      <dgm:prSet presAssocID="{EA2DB401-C144-4632-89C2-D325414C83AF}" presName="sp" presStyleCnt="0"/>
      <dgm:spPr/>
    </dgm:pt>
    <dgm:pt modelId="{E7D1AA20-2955-4F16-AC91-89605E9718E7}" type="pres">
      <dgm:prSet presAssocID="{175DA8AA-C0BA-4000-876F-A4454D4EC33A}" presName="arrowAndChildren" presStyleCnt="0"/>
      <dgm:spPr/>
    </dgm:pt>
    <dgm:pt modelId="{2AF65E68-D1C0-4471-B18E-CA4D84440B34}" type="pres">
      <dgm:prSet presAssocID="{175DA8AA-C0BA-4000-876F-A4454D4EC33A}" presName="parentTextArrow" presStyleLbl="node1" presStyleIdx="1" presStyleCnt="2"/>
      <dgm:spPr/>
    </dgm:pt>
  </dgm:ptLst>
  <dgm:cxnLst>
    <dgm:cxn modelId="{9F093805-9D8C-4882-89F8-D3AA43679B80}" srcId="{91FFD4B6-4132-459E-82E0-B7756A72B821}" destId="{175DA8AA-C0BA-4000-876F-A4454D4EC33A}" srcOrd="0" destOrd="0" parTransId="{21690215-B30E-4539-94D8-552D4AE5C0B1}" sibTransId="{EA2DB401-C144-4632-89C2-D325414C83AF}"/>
    <dgm:cxn modelId="{6E8DB641-5A07-4E28-B6C7-A4EC803FA21F}" type="presOf" srcId="{175DA8AA-C0BA-4000-876F-A4454D4EC33A}" destId="{2AF65E68-D1C0-4471-B18E-CA4D84440B34}" srcOrd="0" destOrd="0" presId="urn:microsoft.com/office/officeart/2005/8/layout/process4"/>
    <dgm:cxn modelId="{890A144B-5C08-49F0-A688-A85DA0EDE0F8}" srcId="{9D037965-D633-4A9D-91AB-0563E56A278A}" destId="{A5E67441-D241-4B4D-ABBB-1B6CC72D4EF6}" srcOrd="2" destOrd="0" parTransId="{29FE5710-17BC-4CBB-8F86-AA2DB2F472C6}" sibTransId="{97BB2E00-2B88-4DC4-9001-80BD0A2009E5}"/>
    <dgm:cxn modelId="{3796445A-38E8-4865-809F-3BE3F5297A43}" type="presOf" srcId="{69C986B1-1999-46D8-8B6B-C960626C5745}" destId="{4513D6D1-F818-403B-9ED8-A1328B62E58F}" srcOrd="0" destOrd="0" presId="urn:microsoft.com/office/officeart/2005/8/layout/process4"/>
    <dgm:cxn modelId="{C64DB97C-3C1F-4D60-B3C9-E693F2C27EB9}" type="presOf" srcId="{A5E67441-D241-4B4D-ABBB-1B6CC72D4EF6}" destId="{3384D4D5-BAEC-4928-A506-367BA63E3FAF}" srcOrd="0" destOrd="0" presId="urn:microsoft.com/office/officeart/2005/8/layout/process4"/>
    <dgm:cxn modelId="{4213F695-4F8E-4BD8-BEE7-16F5B65B3E7E}" type="presOf" srcId="{9D037965-D633-4A9D-91AB-0563E56A278A}" destId="{CA6D7EF6-271D-444F-870F-F3BF40BB07D3}" srcOrd="0" destOrd="0" presId="urn:microsoft.com/office/officeart/2005/8/layout/process4"/>
    <dgm:cxn modelId="{3D657999-2A87-4D1D-8079-F4B2CC7FB229}" type="presOf" srcId="{CF3425BD-8DB2-42D9-9D00-BA4C3D870A26}" destId="{4CC95AAF-BE66-495A-B7DE-F4A57FE6A820}" srcOrd="0" destOrd="0" presId="urn:microsoft.com/office/officeart/2005/8/layout/process4"/>
    <dgm:cxn modelId="{F4CE3CA7-E90B-4160-827E-7F4DC969C649}" srcId="{9D037965-D633-4A9D-91AB-0563E56A278A}" destId="{CF3425BD-8DB2-42D9-9D00-BA4C3D870A26}" srcOrd="1" destOrd="0" parTransId="{21156C6B-E1C0-4162-811A-CF7471249539}" sibTransId="{6BEBB5B7-4659-49DE-8F1A-1FA76B1342A5}"/>
    <dgm:cxn modelId="{13BBE7A8-9E84-45C2-9F8D-EF8A4D6319C0}" type="presOf" srcId="{9D037965-D633-4A9D-91AB-0563E56A278A}" destId="{C6423726-2989-463E-A984-CA83C838EC26}" srcOrd="1" destOrd="0" presId="urn:microsoft.com/office/officeart/2005/8/layout/process4"/>
    <dgm:cxn modelId="{7BBFEDAB-88AF-4C16-9260-7FB475BC52FF}" srcId="{91FFD4B6-4132-459E-82E0-B7756A72B821}" destId="{9D037965-D633-4A9D-91AB-0563E56A278A}" srcOrd="1" destOrd="0" parTransId="{5C7FB0EB-705F-4C44-83C2-29923388027C}" sibTransId="{E54740E2-16D6-40FE-B1E9-BCDB8272EA33}"/>
    <dgm:cxn modelId="{A2C669D8-C145-4506-8063-576048E7E1A5}" type="presOf" srcId="{91FFD4B6-4132-459E-82E0-B7756A72B821}" destId="{A6E3592E-A804-40E5-8D1E-9C6A1DBF1B96}" srcOrd="0" destOrd="0" presId="urn:microsoft.com/office/officeart/2005/8/layout/process4"/>
    <dgm:cxn modelId="{2D9017E2-D73D-4B2B-8C46-93CD47AC253C}" srcId="{9D037965-D633-4A9D-91AB-0563E56A278A}" destId="{69C986B1-1999-46D8-8B6B-C960626C5745}" srcOrd="0" destOrd="0" parTransId="{5FFE4955-091F-4205-A21E-41B867A15AAA}" sibTransId="{3B90FD49-32F2-4C66-A0C9-48E4A33C1AB6}"/>
    <dgm:cxn modelId="{55A3729B-DD4F-4D35-97D6-BBE561C8786C}" type="presParOf" srcId="{A6E3592E-A804-40E5-8D1E-9C6A1DBF1B96}" destId="{FB3C5E77-116E-42F4-883E-5046FF067368}" srcOrd="0" destOrd="0" presId="urn:microsoft.com/office/officeart/2005/8/layout/process4"/>
    <dgm:cxn modelId="{DF1B0D5E-391F-4547-A7A7-D9CBB04FD11C}" type="presParOf" srcId="{FB3C5E77-116E-42F4-883E-5046FF067368}" destId="{CA6D7EF6-271D-444F-870F-F3BF40BB07D3}" srcOrd="0" destOrd="0" presId="urn:microsoft.com/office/officeart/2005/8/layout/process4"/>
    <dgm:cxn modelId="{3A461B4C-F775-4DC9-AB57-A6B79A898DF6}" type="presParOf" srcId="{FB3C5E77-116E-42F4-883E-5046FF067368}" destId="{C6423726-2989-463E-A984-CA83C838EC26}" srcOrd="1" destOrd="0" presId="urn:microsoft.com/office/officeart/2005/8/layout/process4"/>
    <dgm:cxn modelId="{153AE6CF-101B-409F-AD5B-F7851AE87EB1}" type="presParOf" srcId="{FB3C5E77-116E-42F4-883E-5046FF067368}" destId="{68F3F7DF-A438-42D4-BDED-7F4715435077}" srcOrd="2" destOrd="0" presId="urn:microsoft.com/office/officeart/2005/8/layout/process4"/>
    <dgm:cxn modelId="{15307840-2ABE-420B-BBEB-9E98FD494186}" type="presParOf" srcId="{68F3F7DF-A438-42D4-BDED-7F4715435077}" destId="{4513D6D1-F818-403B-9ED8-A1328B62E58F}" srcOrd="0" destOrd="0" presId="urn:microsoft.com/office/officeart/2005/8/layout/process4"/>
    <dgm:cxn modelId="{2E1DA46B-765A-47F3-8FEE-423EA3DA0EC3}" type="presParOf" srcId="{68F3F7DF-A438-42D4-BDED-7F4715435077}" destId="{4CC95AAF-BE66-495A-B7DE-F4A57FE6A820}" srcOrd="1" destOrd="0" presId="urn:microsoft.com/office/officeart/2005/8/layout/process4"/>
    <dgm:cxn modelId="{CA787CC5-995E-45D8-B5A3-E6F91B8948AF}" type="presParOf" srcId="{68F3F7DF-A438-42D4-BDED-7F4715435077}" destId="{3384D4D5-BAEC-4928-A506-367BA63E3FAF}" srcOrd="2" destOrd="0" presId="urn:microsoft.com/office/officeart/2005/8/layout/process4"/>
    <dgm:cxn modelId="{0B5AEB20-C739-42D5-A660-683124DC4E86}" type="presParOf" srcId="{A6E3592E-A804-40E5-8D1E-9C6A1DBF1B96}" destId="{CD01928D-0466-49F7-A6A1-02ECC8047E0B}" srcOrd="1" destOrd="0" presId="urn:microsoft.com/office/officeart/2005/8/layout/process4"/>
    <dgm:cxn modelId="{BA7AD107-7B8B-4C07-96C4-29DEE13C68A1}" type="presParOf" srcId="{A6E3592E-A804-40E5-8D1E-9C6A1DBF1B96}" destId="{E7D1AA20-2955-4F16-AC91-89605E9718E7}" srcOrd="2" destOrd="0" presId="urn:microsoft.com/office/officeart/2005/8/layout/process4"/>
    <dgm:cxn modelId="{774E3FCA-D52A-4CCC-8FD5-61E311EF5DC3}" type="presParOf" srcId="{E7D1AA20-2955-4F16-AC91-89605E9718E7}" destId="{2AF65E68-D1C0-4471-B18E-CA4D84440B34}"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E8F285A-614C-4233-A5C0-E70062192288}" type="doc">
      <dgm:prSet loTypeId="urn:microsoft.com/office/officeart/2018/2/layout/IconVerticalSolidList" loCatId="icon" qsTypeId="urn:microsoft.com/office/officeart/2005/8/quickstyle/simple1" qsCatId="simple" csTypeId="urn:microsoft.com/office/officeart/2005/8/colors/accent1_5" csCatId="accent1" phldr="1"/>
      <dgm:spPr/>
      <dgm:t>
        <a:bodyPr/>
        <a:lstStyle/>
        <a:p>
          <a:endParaRPr lang="en-US"/>
        </a:p>
      </dgm:t>
    </dgm:pt>
    <dgm:pt modelId="{4886EDC3-5831-4A66-8C30-477D631D1796}">
      <dgm:prSet/>
      <dgm:spPr/>
      <dgm:t>
        <a:bodyPr/>
        <a:lstStyle/>
        <a:p>
          <a:pPr>
            <a:lnSpc>
              <a:spcPct val="100000"/>
            </a:lnSpc>
          </a:pPr>
          <a:r>
            <a:rPr lang="en-GB" b="1" dirty="0" err="1">
              <a:solidFill>
                <a:schemeClr val="bg1"/>
              </a:solidFill>
            </a:rPr>
            <a:t>Realisties</a:t>
          </a:r>
          <a:r>
            <a:rPr lang="en-GB" b="1" dirty="0">
              <a:solidFill>
                <a:schemeClr val="bg1"/>
              </a:solidFill>
            </a:rPr>
            <a:t> </a:t>
          </a:r>
          <a:r>
            <a:rPr lang="en-GB" b="1" dirty="0" err="1">
              <a:solidFill>
                <a:schemeClr val="bg1"/>
              </a:solidFill>
            </a:rPr>
            <a:t>en</a:t>
          </a:r>
          <a:r>
            <a:rPr lang="en-GB" b="1" dirty="0">
              <a:solidFill>
                <a:schemeClr val="bg1"/>
              </a:solidFill>
            </a:rPr>
            <a:t> </a:t>
          </a:r>
          <a:r>
            <a:rPr lang="en-GB" b="1" dirty="0" err="1">
              <a:solidFill>
                <a:schemeClr val="bg1"/>
              </a:solidFill>
            </a:rPr>
            <a:t>Ondersoekend</a:t>
          </a:r>
          <a:r>
            <a:rPr lang="en-GB" b="1" dirty="0">
              <a:solidFill>
                <a:schemeClr val="bg1"/>
              </a:solidFill>
            </a:rPr>
            <a:t>:</a:t>
          </a:r>
          <a:r>
            <a:rPr lang="en-GB" dirty="0">
              <a:solidFill>
                <a:schemeClr val="bg1"/>
              </a:solidFill>
            </a:rPr>
            <a:t> Hou </a:t>
          </a:r>
          <a:r>
            <a:rPr lang="en-GB" dirty="0" err="1">
              <a:solidFill>
                <a:schemeClr val="bg1"/>
              </a:solidFill>
            </a:rPr>
            <a:t>daarvan</a:t>
          </a:r>
          <a:r>
            <a:rPr lang="en-GB" dirty="0">
              <a:solidFill>
                <a:schemeClr val="bg1"/>
              </a:solidFill>
            </a:rPr>
            <a:t> om dinge </a:t>
          </a:r>
          <a:r>
            <a:rPr lang="en-GB" dirty="0" err="1">
              <a:solidFill>
                <a:schemeClr val="bg1"/>
              </a:solidFill>
            </a:rPr>
            <a:t>te</a:t>
          </a:r>
          <a:r>
            <a:rPr lang="en-GB" dirty="0">
              <a:solidFill>
                <a:schemeClr val="bg1"/>
              </a:solidFill>
            </a:rPr>
            <a:t> </a:t>
          </a:r>
          <a:r>
            <a:rPr lang="en-GB" dirty="0" err="1">
              <a:solidFill>
                <a:schemeClr val="bg1"/>
              </a:solidFill>
            </a:rPr>
            <a:t>doen</a:t>
          </a:r>
          <a:r>
            <a:rPr lang="en-GB" dirty="0">
              <a:solidFill>
                <a:schemeClr val="bg1"/>
              </a:solidFill>
            </a:rPr>
            <a:t>, </a:t>
          </a:r>
          <a:r>
            <a:rPr lang="en-GB" dirty="0" err="1">
              <a:solidFill>
                <a:schemeClr val="bg1"/>
              </a:solidFill>
            </a:rPr>
            <a:t>aktief</a:t>
          </a:r>
          <a:r>
            <a:rPr lang="en-GB" dirty="0">
              <a:solidFill>
                <a:schemeClr val="bg1"/>
              </a:solidFill>
            </a:rPr>
            <a:t> </a:t>
          </a:r>
          <a:r>
            <a:rPr lang="en-GB" dirty="0" err="1">
              <a:solidFill>
                <a:schemeClr val="bg1"/>
              </a:solidFill>
            </a:rPr>
            <a:t>te</a:t>
          </a:r>
          <a:r>
            <a:rPr lang="en-GB" dirty="0">
              <a:solidFill>
                <a:schemeClr val="bg1"/>
              </a:solidFill>
            </a:rPr>
            <a:t> wees </a:t>
          </a:r>
          <a:r>
            <a:rPr lang="en-GB" dirty="0" err="1">
              <a:solidFill>
                <a:schemeClr val="bg1"/>
              </a:solidFill>
            </a:rPr>
            <a:t>en</a:t>
          </a:r>
          <a:r>
            <a:rPr lang="en-GB" dirty="0">
              <a:solidFill>
                <a:schemeClr val="bg1"/>
              </a:solidFill>
            </a:rPr>
            <a:t> </a:t>
          </a:r>
          <a:r>
            <a:rPr lang="en-GB" dirty="0" err="1">
              <a:solidFill>
                <a:schemeClr val="bg1"/>
              </a:solidFill>
            </a:rPr>
            <a:t>te</a:t>
          </a:r>
          <a:r>
            <a:rPr lang="en-GB" dirty="0">
              <a:solidFill>
                <a:schemeClr val="bg1"/>
              </a:solidFill>
            </a:rPr>
            <a:t> </a:t>
          </a:r>
          <a:r>
            <a:rPr lang="en-GB" dirty="0" err="1">
              <a:solidFill>
                <a:schemeClr val="bg1"/>
              </a:solidFill>
            </a:rPr>
            <a:t>verstaan</a:t>
          </a:r>
          <a:r>
            <a:rPr lang="en-GB" dirty="0">
              <a:solidFill>
                <a:schemeClr val="bg1"/>
              </a:solidFill>
            </a:rPr>
            <a:t> hoe dinge </a:t>
          </a:r>
          <a:r>
            <a:rPr lang="en-GB" dirty="0" err="1">
              <a:solidFill>
                <a:schemeClr val="bg1"/>
              </a:solidFill>
            </a:rPr>
            <a:t>werk</a:t>
          </a:r>
          <a:endParaRPr lang="en-US" dirty="0">
            <a:solidFill>
              <a:schemeClr val="bg1"/>
            </a:solidFill>
          </a:endParaRPr>
        </a:p>
      </dgm:t>
    </dgm:pt>
    <dgm:pt modelId="{704E17BD-B278-4267-9136-F8769EDA511F}" type="parTrans" cxnId="{D1948CC2-9539-4F62-8FC6-4C8FEE3C0322}">
      <dgm:prSet/>
      <dgm:spPr/>
      <dgm:t>
        <a:bodyPr/>
        <a:lstStyle/>
        <a:p>
          <a:endParaRPr lang="en-US">
            <a:solidFill>
              <a:schemeClr val="bg1"/>
            </a:solidFill>
          </a:endParaRPr>
        </a:p>
      </dgm:t>
    </dgm:pt>
    <dgm:pt modelId="{354D79E9-99E3-4C17-A5ED-5FC648CE78AC}" type="sibTrans" cxnId="{D1948CC2-9539-4F62-8FC6-4C8FEE3C0322}">
      <dgm:prSet/>
      <dgm:spPr/>
      <dgm:t>
        <a:bodyPr/>
        <a:lstStyle/>
        <a:p>
          <a:endParaRPr lang="en-US">
            <a:solidFill>
              <a:schemeClr val="bg1"/>
            </a:solidFill>
          </a:endParaRPr>
        </a:p>
      </dgm:t>
    </dgm:pt>
    <dgm:pt modelId="{CBDBA81A-FEAC-42D5-86C9-CB7FB2901618}">
      <dgm:prSet/>
      <dgm:spPr/>
      <dgm:t>
        <a:bodyPr/>
        <a:lstStyle/>
        <a:p>
          <a:pPr>
            <a:lnSpc>
              <a:spcPct val="100000"/>
            </a:lnSpc>
          </a:pPr>
          <a:r>
            <a:rPr lang="af-ZA" b="1" dirty="0">
              <a:solidFill>
                <a:schemeClr val="bg1"/>
              </a:solidFill>
              <a:effectLst/>
              <a:latin typeface="+mn-lt"/>
              <a:ea typeface="+mn-ea"/>
              <a:cs typeface="+mn-cs"/>
            </a:rPr>
            <a:t>Kunstig en Sosiaal</a:t>
          </a:r>
          <a:r>
            <a:rPr lang="en-GB" b="1" dirty="0">
              <a:solidFill>
                <a:schemeClr val="bg1"/>
              </a:solidFill>
            </a:rPr>
            <a:t>:</a:t>
          </a:r>
          <a:r>
            <a:rPr lang="en-GB" dirty="0">
              <a:solidFill>
                <a:schemeClr val="bg1"/>
              </a:solidFill>
            </a:rPr>
            <a:t> Is </a:t>
          </a:r>
          <a:r>
            <a:rPr lang="en-GB" dirty="0" err="1">
              <a:solidFill>
                <a:schemeClr val="bg1"/>
              </a:solidFill>
            </a:rPr>
            <a:t>kreatief</a:t>
          </a:r>
          <a:r>
            <a:rPr lang="en-GB" dirty="0">
              <a:solidFill>
                <a:schemeClr val="bg1"/>
              </a:solidFill>
            </a:rPr>
            <a:t> </a:t>
          </a:r>
          <a:r>
            <a:rPr lang="en-GB" dirty="0" err="1">
              <a:solidFill>
                <a:schemeClr val="bg1"/>
              </a:solidFill>
            </a:rPr>
            <a:t>en</a:t>
          </a:r>
          <a:r>
            <a:rPr lang="en-GB" dirty="0">
              <a:solidFill>
                <a:schemeClr val="bg1"/>
              </a:solidFill>
            </a:rPr>
            <a:t> </a:t>
          </a:r>
          <a:r>
            <a:rPr lang="en-GB" dirty="0" err="1">
              <a:solidFill>
                <a:schemeClr val="bg1"/>
              </a:solidFill>
            </a:rPr>
            <a:t>hou</a:t>
          </a:r>
          <a:r>
            <a:rPr lang="en-GB" dirty="0">
              <a:solidFill>
                <a:schemeClr val="bg1"/>
              </a:solidFill>
            </a:rPr>
            <a:t> </a:t>
          </a:r>
          <a:r>
            <a:rPr lang="en-GB" dirty="0" err="1">
              <a:solidFill>
                <a:schemeClr val="bg1"/>
              </a:solidFill>
            </a:rPr>
            <a:t>daarvan</a:t>
          </a:r>
          <a:r>
            <a:rPr lang="en-GB" dirty="0">
              <a:solidFill>
                <a:schemeClr val="bg1"/>
              </a:solidFill>
            </a:rPr>
            <a:t> om </a:t>
          </a:r>
          <a:r>
            <a:rPr lang="en-GB" dirty="0" err="1">
              <a:solidFill>
                <a:schemeClr val="bg1"/>
              </a:solidFill>
            </a:rPr>
            <a:t>saam</a:t>
          </a:r>
          <a:r>
            <a:rPr lang="en-GB" dirty="0">
              <a:solidFill>
                <a:schemeClr val="bg1"/>
              </a:solidFill>
            </a:rPr>
            <a:t> met </a:t>
          </a:r>
          <a:r>
            <a:rPr lang="en-GB" dirty="0" err="1">
              <a:solidFill>
                <a:schemeClr val="bg1"/>
              </a:solidFill>
            </a:rPr>
            <a:t>mense</a:t>
          </a:r>
          <a:r>
            <a:rPr lang="en-GB" dirty="0">
              <a:solidFill>
                <a:schemeClr val="bg1"/>
              </a:solidFill>
            </a:rPr>
            <a:t> </a:t>
          </a:r>
          <a:r>
            <a:rPr lang="en-GB" dirty="0" err="1">
              <a:solidFill>
                <a:schemeClr val="bg1"/>
              </a:solidFill>
            </a:rPr>
            <a:t>te</a:t>
          </a:r>
          <a:r>
            <a:rPr lang="en-GB" dirty="0">
              <a:solidFill>
                <a:schemeClr val="bg1"/>
              </a:solidFill>
            </a:rPr>
            <a:t> </a:t>
          </a:r>
          <a:r>
            <a:rPr lang="en-GB" dirty="0" err="1">
              <a:solidFill>
                <a:schemeClr val="bg1"/>
              </a:solidFill>
            </a:rPr>
            <a:t>werk</a:t>
          </a:r>
          <a:endParaRPr lang="en-US" dirty="0">
            <a:solidFill>
              <a:schemeClr val="bg1"/>
            </a:solidFill>
          </a:endParaRPr>
        </a:p>
      </dgm:t>
    </dgm:pt>
    <dgm:pt modelId="{0C5CF1F4-00C1-468E-9367-721FBC051566}" type="parTrans" cxnId="{A19057F0-074C-4B80-9E1A-922D2396BBCB}">
      <dgm:prSet/>
      <dgm:spPr/>
      <dgm:t>
        <a:bodyPr/>
        <a:lstStyle/>
        <a:p>
          <a:endParaRPr lang="en-US">
            <a:solidFill>
              <a:schemeClr val="bg1"/>
            </a:solidFill>
          </a:endParaRPr>
        </a:p>
      </dgm:t>
    </dgm:pt>
    <dgm:pt modelId="{302A69A0-62E1-473D-9C2D-6991209338B9}" type="sibTrans" cxnId="{A19057F0-074C-4B80-9E1A-922D2396BBCB}">
      <dgm:prSet/>
      <dgm:spPr/>
      <dgm:t>
        <a:bodyPr/>
        <a:lstStyle/>
        <a:p>
          <a:endParaRPr lang="en-US">
            <a:solidFill>
              <a:schemeClr val="bg1"/>
            </a:solidFill>
          </a:endParaRPr>
        </a:p>
      </dgm:t>
    </dgm:pt>
    <dgm:pt modelId="{24E84047-5531-4D84-986C-65B0A522EDF2}">
      <dgm:prSet/>
      <dgm:spPr/>
      <dgm:t>
        <a:bodyPr/>
        <a:lstStyle/>
        <a:p>
          <a:pPr>
            <a:lnSpc>
              <a:spcPct val="100000"/>
            </a:lnSpc>
          </a:pPr>
          <a:r>
            <a:rPr lang="en-GB" b="1" dirty="0" err="1">
              <a:solidFill>
                <a:schemeClr val="bg1"/>
              </a:solidFill>
            </a:rPr>
            <a:t>Ondernemend</a:t>
          </a:r>
          <a:r>
            <a:rPr lang="en-GB" b="1" dirty="0">
              <a:solidFill>
                <a:schemeClr val="bg1"/>
              </a:solidFill>
            </a:rPr>
            <a:t> </a:t>
          </a:r>
          <a:r>
            <a:rPr lang="en-GB" b="1" dirty="0" err="1">
              <a:solidFill>
                <a:schemeClr val="bg1"/>
              </a:solidFill>
            </a:rPr>
            <a:t>en</a:t>
          </a:r>
          <a:r>
            <a:rPr lang="en-GB" b="1" dirty="0">
              <a:solidFill>
                <a:schemeClr val="bg1"/>
              </a:solidFill>
            </a:rPr>
            <a:t> </a:t>
          </a:r>
          <a:r>
            <a:rPr lang="en-GB" b="1" dirty="0" err="1">
              <a:solidFill>
                <a:schemeClr val="bg1"/>
              </a:solidFill>
            </a:rPr>
            <a:t>Konvensioneel</a:t>
          </a:r>
          <a:r>
            <a:rPr lang="en-GB" b="1" dirty="0">
              <a:solidFill>
                <a:schemeClr val="bg1"/>
              </a:solidFill>
            </a:rPr>
            <a:t>:</a:t>
          </a:r>
          <a:r>
            <a:rPr lang="en-GB" dirty="0">
              <a:solidFill>
                <a:schemeClr val="bg1"/>
              </a:solidFill>
            </a:rPr>
            <a:t> Hou </a:t>
          </a:r>
          <a:r>
            <a:rPr lang="en-GB" dirty="0" err="1">
              <a:solidFill>
                <a:schemeClr val="bg1"/>
              </a:solidFill>
            </a:rPr>
            <a:t>daarvan</a:t>
          </a:r>
          <a:r>
            <a:rPr lang="en-GB" dirty="0">
              <a:solidFill>
                <a:schemeClr val="bg1"/>
              </a:solidFill>
            </a:rPr>
            <a:t> om </a:t>
          </a:r>
          <a:r>
            <a:rPr lang="en-GB" dirty="0" err="1">
              <a:solidFill>
                <a:schemeClr val="bg1"/>
              </a:solidFill>
            </a:rPr>
            <a:t>leiding</a:t>
          </a:r>
          <a:r>
            <a:rPr lang="en-GB" dirty="0">
              <a:solidFill>
                <a:schemeClr val="bg1"/>
              </a:solidFill>
            </a:rPr>
            <a:t> </a:t>
          </a:r>
          <a:r>
            <a:rPr lang="en-GB" dirty="0" err="1">
              <a:solidFill>
                <a:schemeClr val="bg1"/>
              </a:solidFill>
            </a:rPr>
            <a:t>te</a:t>
          </a:r>
          <a:r>
            <a:rPr lang="en-GB" dirty="0">
              <a:solidFill>
                <a:schemeClr val="bg1"/>
              </a:solidFill>
            </a:rPr>
            <a:t> neem </a:t>
          </a:r>
          <a:r>
            <a:rPr lang="en-GB" dirty="0" err="1">
              <a:solidFill>
                <a:schemeClr val="bg1"/>
              </a:solidFill>
            </a:rPr>
            <a:t>en</a:t>
          </a:r>
          <a:r>
            <a:rPr lang="en-GB" dirty="0">
              <a:solidFill>
                <a:schemeClr val="bg1"/>
              </a:solidFill>
            </a:rPr>
            <a:t> </a:t>
          </a:r>
          <a:r>
            <a:rPr lang="en-GB" dirty="0" err="1">
              <a:solidFill>
                <a:schemeClr val="bg1"/>
              </a:solidFill>
            </a:rPr>
            <a:t>verkies</a:t>
          </a:r>
          <a:r>
            <a:rPr lang="en-GB" dirty="0">
              <a:solidFill>
                <a:schemeClr val="bg1"/>
              </a:solidFill>
            </a:rPr>
            <a:t> </a:t>
          </a:r>
          <a:r>
            <a:rPr lang="en-GB" dirty="0" err="1">
              <a:solidFill>
                <a:schemeClr val="bg1"/>
              </a:solidFill>
            </a:rPr>
            <a:t>organisasie</a:t>
          </a:r>
          <a:endParaRPr lang="en-US" dirty="0">
            <a:solidFill>
              <a:schemeClr val="bg1"/>
            </a:solidFill>
          </a:endParaRPr>
        </a:p>
      </dgm:t>
    </dgm:pt>
    <dgm:pt modelId="{2BC54E93-FD23-42A6-914A-0E61B7142C2D}" type="parTrans" cxnId="{448FEDAA-5189-452E-BE78-643C2B6E80CD}">
      <dgm:prSet/>
      <dgm:spPr/>
      <dgm:t>
        <a:bodyPr/>
        <a:lstStyle/>
        <a:p>
          <a:endParaRPr lang="en-US">
            <a:solidFill>
              <a:schemeClr val="bg1"/>
            </a:solidFill>
          </a:endParaRPr>
        </a:p>
      </dgm:t>
    </dgm:pt>
    <dgm:pt modelId="{A3D97E30-F576-4AF0-9EF3-3C31615406D5}" type="sibTrans" cxnId="{448FEDAA-5189-452E-BE78-643C2B6E80CD}">
      <dgm:prSet/>
      <dgm:spPr/>
      <dgm:t>
        <a:bodyPr/>
        <a:lstStyle/>
        <a:p>
          <a:endParaRPr lang="en-US">
            <a:solidFill>
              <a:schemeClr val="bg1"/>
            </a:solidFill>
          </a:endParaRPr>
        </a:p>
      </dgm:t>
    </dgm:pt>
    <dgm:pt modelId="{E4BE26CB-9173-4E30-873A-BCF606B3E6E2}" type="pres">
      <dgm:prSet presAssocID="{4E8F285A-614C-4233-A5C0-E70062192288}" presName="root" presStyleCnt="0">
        <dgm:presLayoutVars>
          <dgm:dir/>
          <dgm:resizeHandles val="exact"/>
        </dgm:presLayoutVars>
      </dgm:prSet>
      <dgm:spPr/>
    </dgm:pt>
    <dgm:pt modelId="{5181DE13-46A5-4B1D-B1FD-C1B9D6ED0900}" type="pres">
      <dgm:prSet presAssocID="{4886EDC3-5831-4A66-8C30-477D631D1796}" presName="compNode" presStyleCnt="0"/>
      <dgm:spPr/>
    </dgm:pt>
    <dgm:pt modelId="{3397DC80-5501-42F8-B8B9-E95EEBCE75B8}" type="pres">
      <dgm:prSet presAssocID="{4886EDC3-5831-4A66-8C30-477D631D1796}" presName="bgRect" presStyleLbl="bgShp" presStyleIdx="0" presStyleCnt="3"/>
      <dgm:spPr/>
    </dgm:pt>
    <dgm:pt modelId="{3F7C3E45-5A4C-4ED3-8387-0D4DC88407A7}" type="pres">
      <dgm:prSet presAssocID="{4886EDC3-5831-4A66-8C30-477D631D1796}"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Head with Gears"/>
        </a:ext>
      </dgm:extLst>
    </dgm:pt>
    <dgm:pt modelId="{F2651DA4-6CF7-45DF-822C-C59231CFD127}" type="pres">
      <dgm:prSet presAssocID="{4886EDC3-5831-4A66-8C30-477D631D1796}" presName="spaceRect" presStyleCnt="0"/>
      <dgm:spPr/>
    </dgm:pt>
    <dgm:pt modelId="{DF8413A0-5748-4C15-8EAE-CB8C0349BC51}" type="pres">
      <dgm:prSet presAssocID="{4886EDC3-5831-4A66-8C30-477D631D1796}" presName="parTx" presStyleLbl="revTx" presStyleIdx="0" presStyleCnt="3">
        <dgm:presLayoutVars>
          <dgm:chMax val="0"/>
          <dgm:chPref val="0"/>
        </dgm:presLayoutVars>
      </dgm:prSet>
      <dgm:spPr/>
    </dgm:pt>
    <dgm:pt modelId="{A484BF4A-7ED0-4E2B-A12A-0DB9CE0E3551}" type="pres">
      <dgm:prSet presAssocID="{354D79E9-99E3-4C17-A5ED-5FC648CE78AC}" presName="sibTrans" presStyleCnt="0"/>
      <dgm:spPr/>
    </dgm:pt>
    <dgm:pt modelId="{8BA54A78-15E4-4562-A805-3716B869D13D}" type="pres">
      <dgm:prSet presAssocID="{CBDBA81A-FEAC-42D5-86C9-CB7FB2901618}" presName="compNode" presStyleCnt="0"/>
      <dgm:spPr/>
    </dgm:pt>
    <dgm:pt modelId="{0DB40518-77CD-448B-B447-70DAD124BEB4}" type="pres">
      <dgm:prSet presAssocID="{CBDBA81A-FEAC-42D5-86C9-CB7FB2901618}" presName="bgRect" presStyleLbl="bgShp" presStyleIdx="1" presStyleCnt="3"/>
      <dgm:spPr/>
    </dgm:pt>
    <dgm:pt modelId="{356AA700-A73B-49A6-AE1D-8AF53729B026}" type="pres">
      <dgm:prSet presAssocID="{CBDBA81A-FEAC-42D5-86C9-CB7FB2901618}"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Artist"/>
        </a:ext>
      </dgm:extLst>
    </dgm:pt>
    <dgm:pt modelId="{B37BC9D1-FE3A-4246-843F-1E149A73EEB2}" type="pres">
      <dgm:prSet presAssocID="{CBDBA81A-FEAC-42D5-86C9-CB7FB2901618}" presName="spaceRect" presStyleCnt="0"/>
      <dgm:spPr/>
    </dgm:pt>
    <dgm:pt modelId="{69F93D05-58E9-4788-8544-3F7183907DA0}" type="pres">
      <dgm:prSet presAssocID="{CBDBA81A-FEAC-42D5-86C9-CB7FB2901618}" presName="parTx" presStyleLbl="revTx" presStyleIdx="1" presStyleCnt="3">
        <dgm:presLayoutVars>
          <dgm:chMax val="0"/>
          <dgm:chPref val="0"/>
        </dgm:presLayoutVars>
      </dgm:prSet>
      <dgm:spPr/>
    </dgm:pt>
    <dgm:pt modelId="{1C24A1B2-BEA2-4C65-AFE4-C3C21B71773D}" type="pres">
      <dgm:prSet presAssocID="{302A69A0-62E1-473D-9C2D-6991209338B9}" presName="sibTrans" presStyleCnt="0"/>
      <dgm:spPr/>
    </dgm:pt>
    <dgm:pt modelId="{4DF08366-2226-4FE0-BA14-3497B75B24A9}" type="pres">
      <dgm:prSet presAssocID="{24E84047-5531-4D84-986C-65B0A522EDF2}" presName="compNode" presStyleCnt="0"/>
      <dgm:spPr/>
    </dgm:pt>
    <dgm:pt modelId="{69396A1A-A433-4E0C-BF9A-F4E19C67CD91}" type="pres">
      <dgm:prSet presAssocID="{24E84047-5531-4D84-986C-65B0A522EDF2}" presName="bgRect" presStyleLbl="bgShp" presStyleIdx="2" presStyleCnt="3"/>
      <dgm:spPr/>
    </dgm:pt>
    <dgm:pt modelId="{EB5E0C25-CCD7-48C0-8E68-1ABF6E44C39B}" type="pres">
      <dgm:prSet presAssocID="{24E84047-5531-4D84-986C-65B0A522EDF2}"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Group of People"/>
        </a:ext>
      </dgm:extLst>
    </dgm:pt>
    <dgm:pt modelId="{FE2182A7-FC30-40F4-A7E4-0C7FF7B6F9B7}" type="pres">
      <dgm:prSet presAssocID="{24E84047-5531-4D84-986C-65B0A522EDF2}" presName="spaceRect" presStyleCnt="0"/>
      <dgm:spPr/>
    </dgm:pt>
    <dgm:pt modelId="{E14DE8FB-B074-4714-B1F5-101108A2DD1F}" type="pres">
      <dgm:prSet presAssocID="{24E84047-5531-4D84-986C-65B0A522EDF2}" presName="parTx" presStyleLbl="revTx" presStyleIdx="2" presStyleCnt="3">
        <dgm:presLayoutVars>
          <dgm:chMax val="0"/>
          <dgm:chPref val="0"/>
        </dgm:presLayoutVars>
      </dgm:prSet>
      <dgm:spPr/>
    </dgm:pt>
  </dgm:ptLst>
  <dgm:cxnLst>
    <dgm:cxn modelId="{D679E82C-E90E-4FD2-BDF8-FA6BEE4215B6}" type="presOf" srcId="{4886EDC3-5831-4A66-8C30-477D631D1796}" destId="{DF8413A0-5748-4C15-8EAE-CB8C0349BC51}" srcOrd="0" destOrd="0" presId="urn:microsoft.com/office/officeart/2018/2/layout/IconVerticalSolidList"/>
    <dgm:cxn modelId="{448FEDAA-5189-452E-BE78-643C2B6E80CD}" srcId="{4E8F285A-614C-4233-A5C0-E70062192288}" destId="{24E84047-5531-4D84-986C-65B0A522EDF2}" srcOrd="2" destOrd="0" parTransId="{2BC54E93-FD23-42A6-914A-0E61B7142C2D}" sibTransId="{A3D97E30-F576-4AF0-9EF3-3C31615406D5}"/>
    <dgm:cxn modelId="{FDEAC1C1-6A88-48F5-A4FA-2F7D939B687E}" type="presOf" srcId="{4E8F285A-614C-4233-A5C0-E70062192288}" destId="{E4BE26CB-9173-4E30-873A-BCF606B3E6E2}" srcOrd="0" destOrd="0" presId="urn:microsoft.com/office/officeart/2018/2/layout/IconVerticalSolidList"/>
    <dgm:cxn modelId="{D1948CC2-9539-4F62-8FC6-4C8FEE3C0322}" srcId="{4E8F285A-614C-4233-A5C0-E70062192288}" destId="{4886EDC3-5831-4A66-8C30-477D631D1796}" srcOrd="0" destOrd="0" parTransId="{704E17BD-B278-4267-9136-F8769EDA511F}" sibTransId="{354D79E9-99E3-4C17-A5ED-5FC648CE78AC}"/>
    <dgm:cxn modelId="{774528D1-B57D-409D-A49A-B282182804D3}" type="presOf" srcId="{24E84047-5531-4D84-986C-65B0A522EDF2}" destId="{E14DE8FB-B074-4714-B1F5-101108A2DD1F}" srcOrd="0" destOrd="0" presId="urn:microsoft.com/office/officeart/2018/2/layout/IconVerticalSolidList"/>
    <dgm:cxn modelId="{CB6E25E8-8604-4C55-A413-AD13042B430C}" type="presOf" srcId="{CBDBA81A-FEAC-42D5-86C9-CB7FB2901618}" destId="{69F93D05-58E9-4788-8544-3F7183907DA0}" srcOrd="0" destOrd="0" presId="urn:microsoft.com/office/officeart/2018/2/layout/IconVerticalSolidList"/>
    <dgm:cxn modelId="{A19057F0-074C-4B80-9E1A-922D2396BBCB}" srcId="{4E8F285A-614C-4233-A5C0-E70062192288}" destId="{CBDBA81A-FEAC-42D5-86C9-CB7FB2901618}" srcOrd="1" destOrd="0" parTransId="{0C5CF1F4-00C1-468E-9367-721FBC051566}" sibTransId="{302A69A0-62E1-473D-9C2D-6991209338B9}"/>
    <dgm:cxn modelId="{607A9387-4E56-41FE-82B7-A0F7AA281F27}" type="presParOf" srcId="{E4BE26CB-9173-4E30-873A-BCF606B3E6E2}" destId="{5181DE13-46A5-4B1D-B1FD-C1B9D6ED0900}" srcOrd="0" destOrd="0" presId="urn:microsoft.com/office/officeart/2018/2/layout/IconVerticalSolidList"/>
    <dgm:cxn modelId="{1FD2A182-2014-4658-A439-E0EB8DE475A6}" type="presParOf" srcId="{5181DE13-46A5-4B1D-B1FD-C1B9D6ED0900}" destId="{3397DC80-5501-42F8-B8B9-E95EEBCE75B8}" srcOrd="0" destOrd="0" presId="urn:microsoft.com/office/officeart/2018/2/layout/IconVerticalSolidList"/>
    <dgm:cxn modelId="{63209D3A-2FF0-4865-A10F-0E3F1B3B8DA9}" type="presParOf" srcId="{5181DE13-46A5-4B1D-B1FD-C1B9D6ED0900}" destId="{3F7C3E45-5A4C-4ED3-8387-0D4DC88407A7}" srcOrd="1" destOrd="0" presId="urn:microsoft.com/office/officeart/2018/2/layout/IconVerticalSolidList"/>
    <dgm:cxn modelId="{5C2BA0F3-488A-4159-A15A-4F4C123E0DBC}" type="presParOf" srcId="{5181DE13-46A5-4B1D-B1FD-C1B9D6ED0900}" destId="{F2651DA4-6CF7-45DF-822C-C59231CFD127}" srcOrd="2" destOrd="0" presId="urn:microsoft.com/office/officeart/2018/2/layout/IconVerticalSolidList"/>
    <dgm:cxn modelId="{5B5B89A4-05FB-4B9A-AA7B-D851E6CA5946}" type="presParOf" srcId="{5181DE13-46A5-4B1D-B1FD-C1B9D6ED0900}" destId="{DF8413A0-5748-4C15-8EAE-CB8C0349BC51}" srcOrd="3" destOrd="0" presId="urn:microsoft.com/office/officeart/2018/2/layout/IconVerticalSolidList"/>
    <dgm:cxn modelId="{37CB7FC2-6936-4D94-A1F7-B561A0CDA4E8}" type="presParOf" srcId="{E4BE26CB-9173-4E30-873A-BCF606B3E6E2}" destId="{A484BF4A-7ED0-4E2B-A12A-0DB9CE0E3551}" srcOrd="1" destOrd="0" presId="urn:microsoft.com/office/officeart/2018/2/layout/IconVerticalSolidList"/>
    <dgm:cxn modelId="{720FE775-A7F4-4FA5-84A0-C56B54172F30}" type="presParOf" srcId="{E4BE26CB-9173-4E30-873A-BCF606B3E6E2}" destId="{8BA54A78-15E4-4562-A805-3716B869D13D}" srcOrd="2" destOrd="0" presId="urn:microsoft.com/office/officeart/2018/2/layout/IconVerticalSolidList"/>
    <dgm:cxn modelId="{9F775CD7-17F3-4FBB-B971-C4B7221E52E7}" type="presParOf" srcId="{8BA54A78-15E4-4562-A805-3716B869D13D}" destId="{0DB40518-77CD-448B-B447-70DAD124BEB4}" srcOrd="0" destOrd="0" presId="urn:microsoft.com/office/officeart/2018/2/layout/IconVerticalSolidList"/>
    <dgm:cxn modelId="{8C4D4E36-426C-4318-9A6C-E089E65D2B8A}" type="presParOf" srcId="{8BA54A78-15E4-4562-A805-3716B869D13D}" destId="{356AA700-A73B-49A6-AE1D-8AF53729B026}" srcOrd="1" destOrd="0" presId="urn:microsoft.com/office/officeart/2018/2/layout/IconVerticalSolidList"/>
    <dgm:cxn modelId="{C2172A29-B22B-48E1-AAFC-B3A9C1175566}" type="presParOf" srcId="{8BA54A78-15E4-4562-A805-3716B869D13D}" destId="{B37BC9D1-FE3A-4246-843F-1E149A73EEB2}" srcOrd="2" destOrd="0" presId="urn:microsoft.com/office/officeart/2018/2/layout/IconVerticalSolidList"/>
    <dgm:cxn modelId="{1D6C4342-7B68-4E55-898D-D34A89EB646F}" type="presParOf" srcId="{8BA54A78-15E4-4562-A805-3716B869D13D}" destId="{69F93D05-58E9-4788-8544-3F7183907DA0}" srcOrd="3" destOrd="0" presId="urn:microsoft.com/office/officeart/2018/2/layout/IconVerticalSolidList"/>
    <dgm:cxn modelId="{62EB8F13-88FE-4F35-9D02-8374503A6C84}" type="presParOf" srcId="{E4BE26CB-9173-4E30-873A-BCF606B3E6E2}" destId="{1C24A1B2-BEA2-4C65-AFE4-C3C21B71773D}" srcOrd="3" destOrd="0" presId="urn:microsoft.com/office/officeart/2018/2/layout/IconVerticalSolidList"/>
    <dgm:cxn modelId="{1AACB49D-3849-485D-93DB-36396A263433}" type="presParOf" srcId="{E4BE26CB-9173-4E30-873A-BCF606B3E6E2}" destId="{4DF08366-2226-4FE0-BA14-3497B75B24A9}" srcOrd="4" destOrd="0" presId="urn:microsoft.com/office/officeart/2018/2/layout/IconVerticalSolidList"/>
    <dgm:cxn modelId="{1FCF16C2-104C-4506-9F48-B3037278C5BB}" type="presParOf" srcId="{4DF08366-2226-4FE0-BA14-3497B75B24A9}" destId="{69396A1A-A433-4E0C-BF9A-F4E19C67CD91}" srcOrd="0" destOrd="0" presId="urn:microsoft.com/office/officeart/2018/2/layout/IconVerticalSolidList"/>
    <dgm:cxn modelId="{994B4BE7-6151-43A1-A40D-EE0FD00DABD1}" type="presParOf" srcId="{4DF08366-2226-4FE0-BA14-3497B75B24A9}" destId="{EB5E0C25-CCD7-48C0-8E68-1ABF6E44C39B}" srcOrd="1" destOrd="0" presId="urn:microsoft.com/office/officeart/2018/2/layout/IconVerticalSolidList"/>
    <dgm:cxn modelId="{FE6300AA-410B-435C-93A2-A34C7E60DBCF}" type="presParOf" srcId="{4DF08366-2226-4FE0-BA14-3497B75B24A9}" destId="{FE2182A7-FC30-40F4-A7E4-0C7FF7B6F9B7}" srcOrd="2" destOrd="0" presId="urn:microsoft.com/office/officeart/2018/2/layout/IconVerticalSolidList"/>
    <dgm:cxn modelId="{F9A0B361-0E4B-46EA-BE9C-C03FC24EC85A}" type="presParOf" srcId="{4DF08366-2226-4FE0-BA14-3497B75B24A9}" destId="{E14DE8FB-B074-4714-B1F5-101108A2DD1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7614BB-0C8E-4211-9273-BCD3C22002A2}">
      <dsp:nvSpPr>
        <dsp:cNvPr id="0" name=""/>
        <dsp:cNvSpPr/>
      </dsp:nvSpPr>
      <dsp:spPr>
        <a:xfrm>
          <a:off x="2103120" y="369"/>
          <a:ext cx="8412480" cy="2037961"/>
        </a:xfrm>
        <a:prstGeom prst="rect">
          <a:avLst/>
        </a:prstGeom>
        <a:solidFill>
          <a:schemeClr val="accent3">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63225" tIns="517642" rIns="163225" bIns="517642" numCol="1" spcCol="1270" anchor="ctr" anchorCtr="0">
          <a:noAutofit/>
        </a:bodyPr>
        <a:lstStyle/>
        <a:p>
          <a:pPr marL="0" lvl="0" indent="0" algn="l" defTabSz="1066800">
            <a:lnSpc>
              <a:spcPct val="90000"/>
            </a:lnSpc>
            <a:spcBef>
              <a:spcPct val="0"/>
            </a:spcBef>
            <a:spcAft>
              <a:spcPct val="35000"/>
            </a:spcAft>
            <a:buNone/>
          </a:pPr>
          <a:r>
            <a:rPr lang="nl-NL" sz="2400" kern="1200" dirty="0"/>
            <a:t>Denkvaardighede = begrip, probleemoplossing, besluitneming</a:t>
          </a:r>
          <a:endParaRPr lang="en-US" sz="2400" kern="1200" dirty="0"/>
        </a:p>
      </dsp:txBody>
      <dsp:txXfrm>
        <a:off x="2103120" y="369"/>
        <a:ext cx="8412480" cy="2037961"/>
      </dsp:txXfrm>
    </dsp:sp>
    <dsp:sp modelId="{D7C4DCD9-AF2F-4E75-9A94-11C814091693}">
      <dsp:nvSpPr>
        <dsp:cNvPr id="0" name=""/>
        <dsp:cNvSpPr/>
      </dsp:nvSpPr>
      <dsp:spPr>
        <a:xfrm>
          <a:off x="0" y="369"/>
          <a:ext cx="2103120" cy="2037961"/>
        </a:xfrm>
        <a:prstGeom prst="rect">
          <a:avLst/>
        </a:prstGeom>
        <a:solidFill>
          <a:schemeClr val="lt1">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1290" tIns="201305" rIns="111290" bIns="201305" numCol="1" spcCol="1270" anchor="ctr" anchorCtr="0">
          <a:noAutofit/>
        </a:bodyPr>
        <a:lstStyle/>
        <a:p>
          <a:pPr marL="0" lvl="0" indent="0" algn="ctr" defTabSz="1244600">
            <a:lnSpc>
              <a:spcPct val="90000"/>
            </a:lnSpc>
            <a:spcBef>
              <a:spcPct val="0"/>
            </a:spcBef>
            <a:spcAft>
              <a:spcPct val="35000"/>
            </a:spcAft>
            <a:buNone/>
          </a:pPr>
          <a:r>
            <a:rPr lang="en-US" sz="2800" kern="1200" dirty="0"/>
            <a:t>Dink</a:t>
          </a:r>
        </a:p>
      </dsp:txBody>
      <dsp:txXfrm>
        <a:off x="0" y="369"/>
        <a:ext cx="2103120" cy="2037961"/>
      </dsp:txXfrm>
    </dsp:sp>
    <dsp:sp modelId="{22FDFA76-EFE9-4EE8-B223-57B78E477531}">
      <dsp:nvSpPr>
        <dsp:cNvPr id="0" name=""/>
        <dsp:cNvSpPr/>
      </dsp:nvSpPr>
      <dsp:spPr>
        <a:xfrm>
          <a:off x="2103120" y="2160607"/>
          <a:ext cx="8412480" cy="2037961"/>
        </a:xfrm>
        <a:prstGeom prst="rect">
          <a:avLst/>
        </a:prstGeom>
        <a:solidFill>
          <a:schemeClr val="accent3">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63225" tIns="517642" rIns="163225" bIns="517642" numCol="1" spcCol="1270" anchor="ctr" anchorCtr="0">
          <a:noAutofit/>
        </a:bodyPr>
        <a:lstStyle/>
        <a:p>
          <a:pPr marL="0" lvl="0" indent="0" algn="l" defTabSz="1066800">
            <a:lnSpc>
              <a:spcPct val="90000"/>
            </a:lnSpc>
            <a:spcBef>
              <a:spcPct val="0"/>
            </a:spcBef>
            <a:spcAft>
              <a:spcPct val="35000"/>
            </a:spcAft>
            <a:buNone/>
          </a:pPr>
          <a:r>
            <a:rPr lang="nl-NL" sz="2400" kern="1200" dirty="0"/>
            <a:t>Leervaardighede = inneem en gebruik van inligting</a:t>
          </a:r>
          <a:endParaRPr lang="en-US" sz="2400" kern="1200" dirty="0"/>
        </a:p>
      </dsp:txBody>
      <dsp:txXfrm>
        <a:off x="2103120" y="2160607"/>
        <a:ext cx="8412480" cy="2037961"/>
      </dsp:txXfrm>
    </dsp:sp>
    <dsp:sp modelId="{FD331E40-7FFE-4BEE-8706-DD4A21AF9A9D}">
      <dsp:nvSpPr>
        <dsp:cNvPr id="0" name=""/>
        <dsp:cNvSpPr/>
      </dsp:nvSpPr>
      <dsp:spPr>
        <a:xfrm>
          <a:off x="0" y="2160607"/>
          <a:ext cx="2103120" cy="2037961"/>
        </a:xfrm>
        <a:prstGeom prst="rect">
          <a:avLst/>
        </a:prstGeom>
        <a:solidFill>
          <a:schemeClr val="lt1">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1290" tIns="201305" rIns="111290" bIns="201305" numCol="1" spcCol="1270" anchor="ctr" anchorCtr="0">
          <a:noAutofit/>
        </a:bodyPr>
        <a:lstStyle/>
        <a:p>
          <a:pPr marL="0" lvl="0" indent="0" algn="ctr" defTabSz="1244600">
            <a:lnSpc>
              <a:spcPct val="90000"/>
            </a:lnSpc>
            <a:spcBef>
              <a:spcPct val="0"/>
            </a:spcBef>
            <a:spcAft>
              <a:spcPct val="35000"/>
            </a:spcAft>
            <a:buNone/>
          </a:pPr>
          <a:r>
            <a:rPr lang="en-US" sz="2800" kern="1200" dirty="0"/>
            <a:t>Leer</a:t>
          </a:r>
        </a:p>
      </dsp:txBody>
      <dsp:txXfrm>
        <a:off x="0" y="2160607"/>
        <a:ext cx="2103120" cy="20379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41AD78-BEDD-4D9B-BC3F-B7D8AE7300DA}">
      <dsp:nvSpPr>
        <dsp:cNvPr id="0" name=""/>
        <dsp:cNvSpPr/>
      </dsp:nvSpPr>
      <dsp:spPr>
        <a:xfrm>
          <a:off x="0" y="595085"/>
          <a:ext cx="5684373" cy="2318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1171" tIns="479044" rIns="441171" bIns="163576" numCol="1" spcCol="1270" anchor="t" anchorCtr="0">
          <a:noAutofit/>
        </a:bodyPr>
        <a:lstStyle/>
        <a:p>
          <a:pPr marL="228600" lvl="1" indent="-228600" algn="l" defTabSz="1022350">
            <a:lnSpc>
              <a:spcPct val="90000"/>
            </a:lnSpc>
            <a:spcBef>
              <a:spcPct val="0"/>
            </a:spcBef>
            <a:spcAft>
              <a:spcPct val="15000"/>
            </a:spcAft>
            <a:buChar char="•"/>
          </a:pPr>
          <a:r>
            <a:rPr lang="nl-NL" sz="2300" b="1" kern="1200" dirty="0"/>
            <a:t>Prakties: </a:t>
          </a:r>
          <a:r>
            <a:rPr lang="nl-NL" sz="2300" b="0" kern="1200" dirty="0"/>
            <a:t>Fokus op die toepassing van idees in werklike situasies </a:t>
          </a:r>
          <a:r>
            <a:rPr lang="nl-NL" sz="2300" b="1" kern="1200" dirty="0"/>
            <a:t>
Konkreet: </a:t>
          </a:r>
          <a:r>
            <a:rPr lang="nl-NL" sz="2300" b="0" kern="1200" dirty="0"/>
            <a:t>Verkies feite en fisiese resultate</a:t>
          </a:r>
          <a:endParaRPr lang="en-US" sz="2300" b="0" kern="1200" dirty="0"/>
        </a:p>
      </dsp:txBody>
      <dsp:txXfrm>
        <a:off x="0" y="595085"/>
        <a:ext cx="5684373" cy="2318400"/>
      </dsp:txXfrm>
    </dsp:sp>
    <dsp:sp modelId="{A1F192BB-640A-4EBE-ABA0-E6ECE6DF68E1}">
      <dsp:nvSpPr>
        <dsp:cNvPr id="0" name=""/>
        <dsp:cNvSpPr/>
      </dsp:nvSpPr>
      <dsp:spPr>
        <a:xfrm>
          <a:off x="284218" y="255605"/>
          <a:ext cx="3979061" cy="678960"/>
        </a:xfrm>
        <a:prstGeom prst="roundRect">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0399" tIns="0" rIns="150399" bIns="0" numCol="1" spcCol="1270" anchor="ctr" anchorCtr="0">
          <a:noAutofit/>
        </a:bodyPr>
        <a:lstStyle/>
        <a:p>
          <a:pPr marL="0" lvl="0" indent="0" algn="l" defTabSz="1022350">
            <a:lnSpc>
              <a:spcPct val="90000"/>
            </a:lnSpc>
            <a:spcBef>
              <a:spcPct val="0"/>
            </a:spcBef>
            <a:spcAft>
              <a:spcPct val="35000"/>
            </a:spcAft>
            <a:buNone/>
          </a:pPr>
          <a:r>
            <a:rPr lang="en-GB" sz="2300" b="1" kern="1200" dirty="0" err="1"/>
            <a:t>Denkvaardighede</a:t>
          </a:r>
          <a:r>
            <a:rPr lang="en-GB" sz="2300" b="1" kern="1200" dirty="0"/>
            <a:t>:</a:t>
          </a:r>
          <a:endParaRPr lang="en-US" sz="2300" kern="1200" dirty="0"/>
        </a:p>
      </dsp:txBody>
      <dsp:txXfrm>
        <a:off x="317362" y="288749"/>
        <a:ext cx="3912773" cy="612672"/>
      </dsp:txXfrm>
    </dsp:sp>
    <dsp:sp modelId="{78AA8FC7-138F-449D-B1D1-4853A39AE1EB}">
      <dsp:nvSpPr>
        <dsp:cNvPr id="0" name=""/>
        <dsp:cNvSpPr/>
      </dsp:nvSpPr>
      <dsp:spPr>
        <a:xfrm>
          <a:off x="0" y="3377166"/>
          <a:ext cx="5684373" cy="137655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1171" tIns="479044" rIns="441171" bIns="163576" numCol="1" spcCol="1270" anchor="t" anchorCtr="0">
          <a:noAutofit/>
        </a:bodyPr>
        <a:lstStyle/>
        <a:p>
          <a:pPr marL="228600" lvl="1" indent="-228600" algn="l" defTabSz="1022350">
            <a:lnSpc>
              <a:spcPct val="90000"/>
            </a:lnSpc>
            <a:spcBef>
              <a:spcPct val="0"/>
            </a:spcBef>
            <a:spcAft>
              <a:spcPct val="15000"/>
            </a:spcAft>
            <a:buChar char="•"/>
          </a:pPr>
          <a:r>
            <a:rPr lang="en-GB" sz="2300" b="1" kern="1200" dirty="0" err="1"/>
            <a:t>Prakties</a:t>
          </a:r>
          <a:r>
            <a:rPr lang="en-GB" sz="2300" b="1" kern="1200" dirty="0"/>
            <a:t>:</a:t>
          </a:r>
          <a:r>
            <a:rPr lang="en-GB" sz="2300" kern="1200" dirty="0"/>
            <a:t> </a:t>
          </a:r>
          <a:r>
            <a:rPr lang="nl-NL" sz="2300" kern="1200" dirty="0"/>
            <a:t>Leer deur take te doen</a:t>
          </a:r>
          <a:endParaRPr lang="en-US" sz="2300" kern="1200" dirty="0"/>
        </a:p>
        <a:p>
          <a:pPr marL="228600" lvl="1" indent="-228600" algn="l" defTabSz="1022350">
            <a:lnSpc>
              <a:spcPct val="90000"/>
            </a:lnSpc>
            <a:spcBef>
              <a:spcPct val="0"/>
            </a:spcBef>
            <a:spcAft>
              <a:spcPct val="15000"/>
            </a:spcAft>
            <a:buChar char="•"/>
          </a:pPr>
          <a:r>
            <a:rPr lang="en-GB" sz="2300" b="1" kern="1200" dirty="0" err="1"/>
            <a:t>Oefen</a:t>
          </a:r>
          <a:r>
            <a:rPr lang="en-GB" sz="2300" b="1" kern="1200" dirty="0"/>
            <a:t>:</a:t>
          </a:r>
          <a:r>
            <a:rPr lang="en-GB" sz="2300" kern="1200" dirty="0"/>
            <a:t> </a:t>
          </a:r>
          <a:r>
            <a:rPr lang="en-GB" sz="2300" kern="1200" dirty="0" err="1"/>
            <a:t>Verbeter</a:t>
          </a:r>
          <a:r>
            <a:rPr lang="en-GB" sz="2300" kern="1200" dirty="0"/>
            <a:t> </a:t>
          </a:r>
          <a:r>
            <a:rPr lang="en-GB" sz="2300" kern="1200" dirty="0" err="1"/>
            <a:t>deur</a:t>
          </a:r>
          <a:r>
            <a:rPr lang="en-GB" sz="2300" kern="1200" dirty="0"/>
            <a:t> </a:t>
          </a:r>
          <a:r>
            <a:rPr lang="en-GB" sz="2300" kern="1200" dirty="0" err="1"/>
            <a:t>herhaling</a:t>
          </a:r>
          <a:endParaRPr lang="en-US" sz="2300" kern="1200" dirty="0"/>
        </a:p>
      </dsp:txBody>
      <dsp:txXfrm>
        <a:off x="0" y="3377166"/>
        <a:ext cx="5684373" cy="1376550"/>
      </dsp:txXfrm>
    </dsp:sp>
    <dsp:sp modelId="{4DA0D2D6-4E14-43A2-A13A-BE2FA7FED59F}">
      <dsp:nvSpPr>
        <dsp:cNvPr id="0" name=""/>
        <dsp:cNvSpPr/>
      </dsp:nvSpPr>
      <dsp:spPr>
        <a:xfrm>
          <a:off x="284218" y="3037686"/>
          <a:ext cx="3979061" cy="678960"/>
        </a:xfrm>
        <a:prstGeom prst="roundRect">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0399" tIns="0" rIns="150399" bIns="0" numCol="1" spcCol="1270" anchor="ctr" anchorCtr="0">
          <a:noAutofit/>
        </a:bodyPr>
        <a:lstStyle/>
        <a:p>
          <a:pPr marL="0" lvl="0" indent="0" algn="l" defTabSz="1022350">
            <a:lnSpc>
              <a:spcPct val="90000"/>
            </a:lnSpc>
            <a:spcBef>
              <a:spcPct val="0"/>
            </a:spcBef>
            <a:spcAft>
              <a:spcPct val="35000"/>
            </a:spcAft>
            <a:buNone/>
          </a:pPr>
          <a:r>
            <a:rPr lang="en-GB" sz="2300" b="1" kern="1200" dirty="0" err="1"/>
            <a:t>Leervaardighede</a:t>
          </a:r>
          <a:r>
            <a:rPr lang="en-GB" sz="2300" b="1" kern="1200" dirty="0"/>
            <a:t>:</a:t>
          </a:r>
          <a:endParaRPr lang="en-US" sz="2300" kern="1200" dirty="0"/>
        </a:p>
      </dsp:txBody>
      <dsp:txXfrm>
        <a:off x="317362" y="3070830"/>
        <a:ext cx="3912773" cy="6126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7B2F93-A464-4CC8-B25E-B1F7F699208A}">
      <dsp:nvSpPr>
        <dsp:cNvPr id="0" name=""/>
        <dsp:cNvSpPr/>
      </dsp:nvSpPr>
      <dsp:spPr>
        <a:xfrm>
          <a:off x="0" y="360860"/>
          <a:ext cx="5684373" cy="2079000"/>
        </a:xfrm>
        <a:prstGeom prst="rect">
          <a:avLst/>
        </a:prstGeom>
        <a:solidFill>
          <a:schemeClr val="lt1">
            <a:alpha val="90000"/>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1171" tIns="499872" rIns="441171" bIns="170688" numCol="1" spcCol="1270" anchor="t" anchorCtr="0">
          <a:noAutofit/>
        </a:bodyPr>
        <a:lstStyle/>
        <a:p>
          <a:pPr marL="228600" lvl="1" indent="-228600" algn="l" defTabSz="1066800">
            <a:lnSpc>
              <a:spcPct val="90000"/>
            </a:lnSpc>
            <a:spcBef>
              <a:spcPct val="0"/>
            </a:spcBef>
            <a:spcAft>
              <a:spcPct val="15000"/>
            </a:spcAft>
            <a:buChar char="•"/>
          </a:pPr>
          <a:r>
            <a:rPr lang="en-GB" sz="2400" b="1" kern="1200" dirty="0"/>
            <a:t>Analities:</a:t>
          </a:r>
          <a:r>
            <a:rPr lang="en-GB" sz="2400" kern="1200" dirty="0"/>
            <a:t> </a:t>
          </a:r>
          <a:r>
            <a:rPr lang="nl-NL" sz="2400" kern="1200" dirty="0"/>
            <a:t>Breek inligting in kliener dele om dit te verstaan</a:t>
          </a:r>
          <a:endParaRPr lang="en-US" sz="2400" kern="1200" dirty="0"/>
        </a:p>
        <a:p>
          <a:pPr marL="228600" lvl="1" indent="-228600" algn="l" defTabSz="1066800">
            <a:lnSpc>
              <a:spcPct val="90000"/>
            </a:lnSpc>
            <a:spcBef>
              <a:spcPct val="0"/>
            </a:spcBef>
            <a:spcAft>
              <a:spcPct val="15000"/>
            </a:spcAft>
            <a:buChar char="•"/>
          </a:pPr>
          <a:r>
            <a:rPr lang="en-GB" sz="2400" b="1" kern="1200" dirty="0" err="1"/>
            <a:t>Nuuskierig</a:t>
          </a:r>
          <a:r>
            <a:rPr lang="en-GB" sz="2400" b="1" kern="1200" dirty="0"/>
            <a:t>:</a:t>
          </a:r>
          <a:r>
            <a:rPr lang="en-GB" sz="2400" kern="1200" dirty="0"/>
            <a:t> </a:t>
          </a:r>
          <a:r>
            <a:rPr lang="nl-NL" sz="2400" kern="1200" dirty="0"/>
            <a:t>Vra vrae en verken idees</a:t>
          </a:r>
          <a:endParaRPr lang="en-US" sz="2400" kern="1200" dirty="0"/>
        </a:p>
      </dsp:txBody>
      <dsp:txXfrm>
        <a:off x="0" y="360860"/>
        <a:ext cx="5684373" cy="2079000"/>
      </dsp:txXfrm>
    </dsp:sp>
    <dsp:sp modelId="{17C5DA7B-9644-40EE-AC06-42F518E15C77}">
      <dsp:nvSpPr>
        <dsp:cNvPr id="0" name=""/>
        <dsp:cNvSpPr/>
      </dsp:nvSpPr>
      <dsp:spPr>
        <a:xfrm>
          <a:off x="284218" y="6620"/>
          <a:ext cx="3979061" cy="708480"/>
        </a:xfrm>
        <a:prstGeom prst="roundRect">
          <a:avLst/>
        </a:prstGeom>
        <a:solidFill>
          <a:schemeClr val="accent2">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0399" tIns="0" rIns="150399" bIns="0" numCol="1" spcCol="1270" anchor="ctr" anchorCtr="0">
          <a:noAutofit/>
        </a:bodyPr>
        <a:lstStyle/>
        <a:p>
          <a:pPr marL="0" lvl="0" indent="0" algn="l" defTabSz="1066800">
            <a:lnSpc>
              <a:spcPct val="90000"/>
            </a:lnSpc>
            <a:spcBef>
              <a:spcPct val="0"/>
            </a:spcBef>
            <a:spcAft>
              <a:spcPct val="35000"/>
            </a:spcAft>
            <a:buNone/>
          </a:pPr>
          <a:r>
            <a:rPr lang="en-GB" sz="2400" b="1" kern="1200" dirty="0" err="1"/>
            <a:t>Denkvaardighede</a:t>
          </a:r>
          <a:r>
            <a:rPr lang="en-GB" sz="2400" b="1" kern="1200" dirty="0"/>
            <a:t>:</a:t>
          </a:r>
          <a:endParaRPr lang="en-US" sz="2400" kern="1200" dirty="0"/>
        </a:p>
      </dsp:txBody>
      <dsp:txXfrm>
        <a:off x="318803" y="41205"/>
        <a:ext cx="3909891" cy="639310"/>
      </dsp:txXfrm>
    </dsp:sp>
    <dsp:sp modelId="{8CB8D278-4AAB-461F-AB9A-0325B910BB0A}">
      <dsp:nvSpPr>
        <dsp:cNvPr id="0" name=""/>
        <dsp:cNvSpPr/>
      </dsp:nvSpPr>
      <dsp:spPr>
        <a:xfrm>
          <a:off x="0" y="2923701"/>
          <a:ext cx="5684373" cy="2079000"/>
        </a:xfrm>
        <a:prstGeom prst="rect">
          <a:avLst/>
        </a:prstGeom>
        <a:solidFill>
          <a:schemeClr val="lt1">
            <a:alpha val="90000"/>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1171" tIns="499872" rIns="441171" bIns="170688" numCol="1" spcCol="1270" anchor="t" anchorCtr="0">
          <a:noAutofit/>
        </a:bodyPr>
        <a:lstStyle/>
        <a:p>
          <a:pPr marL="228600" lvl="1" indent="-228600" algn="l" defTabSz="1066800">
            <a:lnSpc>
              <a:spcPct val="90000"/>
            </a:lnSpc>
            <a:spcBef>
              <a:spcPct val="0"/>
            </a:spcBef>
            <a:spcAft>
              <a:spcPct val="15000"/>
            </a:spcAft>
            <a:buChar char="•"/>
          </a:pPr>
          <a:r>
            <a:rPr lang="en-GB" sz="2400" b="1" kern="1200" dirty="0"/>
            <a:t>Neem </a:t>
          </a:r>
          <a:r>
            <a:rPr lang="en-GB" sz="2400" b="1" kern="1200" dirty="0" err="1"/>
            <a:t>waar</a:t>
          </a:r>
          <a:r>
            <a:rPr lang="en-GB" sz="2400" b="1" kern="1200" dirty="0"/>
            <a:t>:</a:t>
          </a:r>
          <a:r>
            <a:rPr lang="en-GB" sz="2400" kern="1200" dirty="0"/>
            <a:t> </a:t>
          </a:r>
          <a:r>
            <a:rPr lang="nl-NL" sz="2400" kern="1200" dirty="0"/>
            <a:t>Leer deur noukeurig op te let</a:t>
          </a:r>
          <a:endParaRPr lang="en-US" sz="2400" kern="1200" dirty="0"/>
        </a:p>
        <a:p>
          <a:pPr marL="228600" lvl="1" indent="-228600" algn="l" defTabSz="1066800">
            <a:lnSpc>
              <a:spcPct val="90000"/>
            </a:lnSpc>
            <a:spcBef>
              <a:spcPct val="0"/>
            </a:spcBef>
            <a:spcAft>
              <a:spcPct val="15000"/>
            </a:spcAft>
            <a:buChar char="•"/>
          </a:pPr>
          <a:r>
            <a:rPr lang="en-GB" sz="2400" b="1" kern="1200" dirty="0" err="1"/>
            <a:t>Evalueer</a:t>
          </a:r>
          <a:r>
            <a:rPr lang="en-GB" sz="2400" b="1" kern="1200" dirty="0"/>
            <a:t>:</a:t>
          </a:r>
          <a:r>
            <a:rPr lang="en-GB" sz="2400" kern="1200" dirty="0"/>
            <a:t> </a:t>
          </a:r>
          <a:r>
            <a:rPr lang="nl-NL" sz="2400" kern="1200" dirty="0"/>
            <a:t>Dink krities na oor inligting</a:t>
          </a:r>
          <a:endParaRPr lang="en-US" sz="2400" kern="1200" dirty="0"/>
        </a:p>
      </dsp:txBody>
      <dsp:txXfrm>
        <a:off x="0" y="2923701"/>
        <a:ext cx="5684373" cy="2079000"/>
      </dsp:txXfrm>
    </dsp:sp>
    <dsp:sp modelId="{1F2D9002-E32F-4E8C-B5A4-4DCF871E24D2}">
      <dsp:nvSpPr>
        <dsp:cNvPr id="0" name=""/>
        <dsp:cNvSpPr/>
      </dsp:nvSpPr>
      <dsp:spPr>
        <a:xfrm>
          <a:off x="284218" y="2569460"/>
          <a:ext cx="3979061" cy="708480"/>
        </a:xfrm>
        <a:prstGeom prst="roundRect">
          <a:avLst/>
        </a:prstGeom>
        <a:solidFill>
          <a:schemeClr val="accent2">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0399" tIns="0" rIns="150399" bIns="0" numCol="1" spcCol="1270" anchor="ctr" anchorCtr="0">
          <a:noAutofit/>
        </a:bodyPr>
        <a:lstStyle/>
        <a:p>
          <a:pPr marL="0" lvl="0" indent="0" algn="l" defTabSz="1066800">
            <a:lnSpc>
              <a:spcPct val="90000"/>
            </a:lnSpc>
            <a:spcBef>
              <a:spcPct val="0"/>
            </a:spcBef>
            <a:spcAft>
              <a:spcPct val="35000"/>
            </a:spcAft>
            <a:buNone/>
          </a:pPr>
          <a:r>
            <a:rPr lang="en-GB" sz="2400" b="1" kern="1200" dirty="0" err="1"/>
            <a:t>Leervaardighede</a:t>
          </a:r>
          <a:r>
            <a:rPr lang="en-GB" sz="2400" b="1" kern="1200" dirty="0"/>
            <a:t>:</a:t>
          </a:r>
          <a:endParaRPr lang="en-US" sz="2400" kern="1200" dirty="0"/>
        </a:p>
      </dsp:txBody>
      <dsp:txXfrm>
        <a:off x="318803" y="2604045"/>
        <a:ext cx="3909891" cy="6393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E2CF04-72DF-40E1-B084-C278A922BFB9}">
      <dsp:nvSpPr>
        <dsp:cNvPr id="0" name=""/>
        <dsp:cNvSpPr/>
      </dsp:nvSpPr>
      <dsp:spPr>
        <a:xfrm>
          <a:off x="0" y="360860"/>
          <a:ext cx="5684373" cy="2079000"/>
        </a:xfrm>
        <a:prstGeom prst="rect">
          <a:avLst/>
        </a:prstGeom>
        <a:solidFill>
          <a:schemeClr val="lt1">
            <a:alpha val="90000"/>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1171" tIns="499872" rIns="441171" bIns="170688" numCol="1" spcCol="1270" anchor="t" anchorCtr="0">
          <a:noAutofit/>
        </a:bodyPr>
        <a:lstStyle/>
        <a:p>
          <a:pPr marL="228600" lvl="1" indent="-228600" algn="l" defTabSz="1066800">
            <a:lnSpc>
              <a:spcPct val="90000"/>
            </a:lnSpc>
            <a:spcBef>
              <a:spcPct val="0"/>
            </a:spcBef>
            <a:spcAft>
              <a:spcPct val="15000"/>
            </a:spcAft>
            <a:buChar char="•"/>
          </a:pPr>
          <a:r>
            <a:rPr lang="en-GB" sz="2400" b="1" kern="1200" dirty="0" err="1"/>
            <a:t>Verbeeldingryk</a:t>
          </a:r>
          <a:r>
            <a:rPr lang="en-GB" sz="2400" b="1" kern="1200" dirty="0"/>
            <a:t>:</a:t>
          </a:r>
          <a:r>
            <a:rPr lang="en-GB" sz="2400" kern="1200" dirty="0"/>
            <a:t> </a:t>
          </a:r>
          <a:r>
            <a:rPr lang="nl-NL" sz="2400" kern="1200" dirty="0"/>
            <a:t>Dink aan nuwe en oorspronklike idees</a:t>
          </a:r>
          <a:endParaRPr lang="en-US" sz="2400" kern="1200" dirty="0"/>
        </a:p>
        <a:p>
          <a:pPr marL="228600" lvl="1" indent="-228600" algn="l" defTabSz="1066800">
            <a:lnSpc>
              <a:spcPct val="90000"/>
            </a:lnSpc>
            <a:spcBef>
              <a:spcPct val="0"/>
            </a:spcBef>
            <a:spcAft>
              <a:spcPct val="15000"/>
            </a:spcAft>
            <a:buChar char="•"/>
          </a:pPr>
          <a:r>
            <a:rPr lang="en-GB" sz="2400" b="1" kern="1200" dirty="0" err="1"/>
            <a:t>Kreatief</a:t>
          </a:r>
          <a:r>
            <a:rPr lang="en-GB" sz="2400" b="1" kern="1200" dirty="0"/>
            <a:t>:</a:t>
          </a:r>
          <a:r>
            <a:rPr lang="en-GB" sz="2400" kern="1200" dirty="0"/>
            <a:t> </a:t>
          </a:r>
          <a:r>
            <a:rPr lang="nl-NL" sz="2400" kern="1200" dirty="0"/>
            <a:t>Druk idees op unieke maniere uit</a:t>
          </a:r>
          <a:endParaRPr lang="en-US" sz="2400" kern="1200" dirty="0"/>
        </a:p>
      </dsp:txBody>
      <dsp:txXfrm>
        <a:off x="0" y="360860"/>
        <a:ext cx="5684373" cy="2079000"/>
      </dsp:txXfrm>
    </dsp:sp>
    <dsp:sp modelId="{B825F3CB-5F01-48C9-9991-33CD0CC38180}">
      <dsp:nvSpPr>
        <dsp:cNvPr id="0" name=""/>
        <dsp:cNvSpPr/>
      </dsp:nvSpPr>
      <dsp:spPr>
        <a:xfrm>
          <a:off x="284218" y="6620"/>
          <a:ext cx="3979061" cy="708480"/>
        </a:xfrm>
        <a:prstGeom prst="roundRect">
          <a:avLst/>
        </a:prstGeom>
        <a:solidFill>
          <a:schemeClr val="accent3">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0399" tIns="0" rIns="150399" bIns="0" numCol="1" spcCol="1270" anchor="ctr" anchorCtr="0">
          <a:noAutofit/>
        </a:bodyPr>
        <a:lstStyle/>
        <a:p>
          <a:pPr marL="0" lvl="0" indent="0" algn="l" defTabSz="1066800">
            <a:lnSpc>
              <a:spcPct val="90000"/>
            </a:lnSpc>
            <a:spcBef>
              <a:spcPct val="0"/>
            </a:spcBef>
            <a:spcAft>
              <a:spcPct val="35000"/>
            </a:spcAft>
            <a:buNone/>
          </a:pPr>
          <a:r>
            <a:rPr lang="en-GB" sz="2400" b="1" kern="1200" dirty="0" err="1"/>
            <a:t>Denkvaardighede</a:t>
          </a:r>
          <a:r>
            <a:rPr lang="en-GB" sz="2400" b="1" kern="1200" dirty="0"/>
            <a:t>:</a:t>
          </a:r>
          <a:endParaRPr lang="en-US" sz="2400" kern="1200" dirty="0"/>
        </a:p>
      </dsp:txBody>
      <dsp:txXfrm>
        <a:off x="318803" y="41205"/>
        <a:ext cx="3909891" cy="639310"/>
      </dsp:txXfrm>
    </dsp:sp>
    <dsp:sp modelId="{B047748C-194D-4303-B87C-40C8C78AC47E}">
      <dsp:nvSpPr>
        <dsp:cNvPr id="0" name=""/>
        <dsp:cNvSpPr/>
      </dsp:nvSpPr>
      <dsp:spPr>
        <a:xfrm>
          <a:off x="0" y="2923701"/>
          <a:ext cx="5684373" cy="2079000"/>
        </a:xfrm>
        <a:prstGeom prst="rect">
          <a:avLst/>
        </a:prstGeom>
        <a:solidFill>
          <a:schemeClr val="lt1">
            <a:alpha val="90000"/>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1171" tIns="499872" rIns="441171" bIns="170688" numCol="1" spcCol="1270" anchor="t" anchorCtr="0">
          <a:noAutofit/>
        </a:bodyPr>
        <a:lstStyle/>
        <a:p>
          <a:pPr marL="228600" lvl="1" indent="-228600" algn="l" defTabSz="1066800">
            <a:lnSpc>
              <a:spcPct val="90000"/>
            </a:lnSpc>
            <a:spcBef>
              <a:spcPct val="0"/>
            </a:spcBef>
            <a:spcAft>
              <a:spcPct val="15000"/>
            </a:spcAft>
            <a:buChar char="•"/>
          </a:pPr>
          <a:r>
            <a:rPr lang="en-GB" sz="2400" b="1" kern="1200" dirty="0" err="1"/>
            <a:t>Verken</a:t>
          </a:r>
          <a:r>
            <a:rPr lang="en-GB" sz="2400" b="1" kern="1200" dirty="0"/>
            <a:t>:</a:t>
          </a:r>
          <a:r>
            <a:rPr lang="en-GB" sz="2400" kern="1200" dirty="0"/>
            <a:t> </a:t>
          </a:r>
          <a:r>
            <a:rPr lang="nl-NL" sz="2400" kern="1200" dirty="0"/>
            <a:t>Leer deur verbeelding en eksperimentering</a:t>
          </a:r>
          <a:endParaRPr lang="en-US" sz="2400" kern="1200" dirty="0"/>
        </a:p>
        <a:p>
          <a:pPr marL="228600" lvl="1" indent="-228600" algn="l" defTabSz="1066800">
            <a:lnSpc>
              <a:spcPct val="90000"/>
            </a:lnSpc>
            <a:spcBef>
              <a:spcPct val="0"/>
            </a:spcBef>
            <a:spcAft>
              <a:spcPct val="15000"/>
            </a:spcAft>
            <a:buChar char="•"/>
          </a:pPr>
          <a:r>
            <a:rPr lang="en-GB" sz="2400" b="1" kern="1200" dirty="0" err="1"/>
            <a:t>Uitleef</a:t>
          </a:r>
          <a:r>
            <a:rPr lang="en-GB" sz="2400" b="1" kern="1200" dirty="0"/>
            <a:t>:</a:t>
          </a:r>
          <a:r>
            <a:rPr lang="en-GB" sz="2400" kern="1200" dirty="0"/>
            <a:t> </a:t>
          </a:r>
          <a:r>
            <a:rPr lang="nl-NL" sz="2400" kern="1200" dirty="0"/>
            <a:t>Gebruik kuns, skryf of kreatiewe uitvoering</a:t>
          </a:r>
          <a:endParaRPr lang="en-US" sz="2400" kern="1200" dirty="0"/>
        </a:p>
      </dsp:txBody>
      <dsp:txXfrm>
        <a:off x="0" y="2923701"/>
        <a:ext cx="5684373" cy="2079000"/>
      </dsp:txXfrm>
    </dsp:sp>
    <dsp:sp modelId="{C380FFD0-6D90-4723-84C5-400CEEAAEB77}">
      <dsp:nvSpPr>
        <dsp:cNvPr id="0" name=""/>
        <dsp:cNvSpPr/>
      </dsp:nvSpPr>
      <dsp:spPr>
        <a:xfrm>
          <a:off x="284218" y="2569460"/>
          <a:ext cx="3979061" cy="708480"/>
        </a:xfrm>
        <a:prstGeom prst="roundRect">
          <a:avLst/>
        </a:prstGeom>
        <a:solidFill>
          <a:schemeClr val="accent3">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0399" tIns="0" rIns="150399" bIns="0" numCol="1" spcCol="1270" anchor="ctr" anchorCtr="0">
          <a:noAutofit/>
        </a:bodyPr>
        <a:lstStyle/>
        <a:p>
          <a:pPr marL="0" lvl="0" indent="0" algn="l" defTabSz="1066800">
            <a:lnSpc>
              <a:spcPct val="90000"/>
            </a:lnSpc>
            <a:spcBef>
              <a:spcPct val="0"/>
            </a:spcBef>
            <a:spcAft>
              <a:spcPct val="35000"/>
            </a:spcAft>
            <a:buNone/>
          </a:pPr>
          <a:r>
            <a:rPr lang="en-GB" sz="2400" b="1" kern="1200" dirty="0" err="1"/>
            <a:t>Leervaardighede</a:t>
          </a:r>
          <a:r>
            <a:rPr lang="en-GB" sz="2400" b="1" kern="1200" dirty="0"/>
            <a:t>:</a:t>
          </a:r>
          <a:endParaRPr lang="en-US" sz="2400" kern="1200" dirty="0"/>
        </a:p>
      </dsp:txBody>
      <dsp:txXfrm>
        <a:off x="318803" y="2604045"/>
        <a:ext cx="3909891" cy="6393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36FD59-BE4A-42F0-AB93-8F7385F1ACF3}">
      <dsp:nvSpPr>
        <dsp:cNvPr id="0" name=""/>
        <dsp:cNvSpPr/>
      </dsp:nvSpPr>
      <dsp:spPr>
        <a:xfrm>
          <a:off x="0" y="360860"/>
          <a:ext cx="5684373" cy="20790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1171" tIns="499872" rIns="441171" bIns="170688" numCol="1" spcCol="1270" anchor="t" anchorCtr="0">
          <a:noAutofit/>
        </a:bodyPr>
        <a:lstStyle/>
        <a:p>
          <a:pPr marL="228600" lvl="1" indent="-228600" algn="l" defTabSz="1066800">
            <a:lnSpc>
              <a:spcPct val="90000"/>
            </a:lnSpc>
            <a:spcBef>
              <a:spcPct val="0"/>
            </a:spcBef>
            <a:spcAft>
              <a:spcPct val="15000"/>
            </a:spcAft>
            <a:buChar char="•"/>
          </a:pPr>
          <a:r>
            <a:rPr lang="en-GB" sz="2400" b="1" kern="1200" dirty="0" err="1"/>
            <a:t>Empaties</a:t>
          </a:r>
          <a:r>
            <a:rPr lang="en-GB" sz="2400" b="1" kern="1200" dirty="0"/>
            <a:t>:</a:t>
          </a:r>
          <a:r>
            <a:rPr lang="en-GB" sz="2400" kern="1200" dirty="0"/>
            <a:t> </a:t>
          </a:r>
          <a:r>
            <a:rPr lang="en-GB" sz="2400" kern="1200" dirty="0" err="1"/>
            <a:t>Verstaan</a:t>
          </a:r>
          <a:r>
            <a:rPr lang="en-GB" sz="2400" kern="1200" dirty="0"/>
            <a:t> </a:t>
          </a:r>
          <a:r>
            <a:rPr lang="en-GB" sz="2400" kern="1200" dirty="0" err="1"/>
            <a:t>ander</a:t>
          </a:r>
          <a:r>
            <a:rPr lang="en-GB" sz="2400" kern="1200" dirty="0"/>
            <a:t> se </a:t>
          </a:r>
          <a:r>
            <a:rPr lang="en-GB" sz="2400" kern="1200" dirty="0" err="1"/>
            <a:t>gevoelens</a:t>
          </a:r>
          <a:endParaRPr lang="en-US" sz="2400" kern="1200" dirty="0"/>
        </a:p>
        <a:p>
          <a:pPr marL="228600" lvl="1" indent="-228600" algn="l" defTabSz="1066800">
            <a:lnSpc>
              <a:spcPct val="90000"/>
            </a:lnSpc>
            <a:spcBef>
              <a:spcPct val="0"/>
            </a:spcBef>
            <a:spcAft>
              <a:spcPct val="15000"/>
            </a:spcAft>
            <a:buChar char="•"/>
          </a:pPr>
          <a:r>
            <a:rPr lang="en-GB" sz="2400" b="1" kern="1200" dirty="0" err="1"/>
            <a:t>Verbaal</a:t>
          </a:r>
          <a:r>
            <a:rPr lang="en-GB" sz="2400" b="1" kern="1200" dirty="0"/>
            <a:t>:</a:t>
          </a:r>
          <a:r>
            <a:rPr lang="en-GB" sz="2400" kern="1200" dirty="0"/>
            <a:t> </a:t>
          </a:r>
          <a:r>
            <a:rPr lang="en-GB" sz="2400" kern="1200" dirty="0" err="1"/>
            <a:t>Kommunikeer</a:t>
          </a:r>
          <a:r>
            <a:rPr lang="en-GB" sz="2400" kern="1200" dirty="0"/>
            <a:t> idees </a:t>
          </a:r>
          <a:r>
            <a:rPr lang="en-GB" sz="2400" kern="1200" dirty="0" err="1"/>
            <a:t>duidelik</a:t>
          </a:r>
          <a:endParaRPr lang="en-US" sz="2400" kern="1200" dirty="0"/>
        </a:p>
      </dsp:txBody>
      <dsp:txXfrm>
        <a:off x="0" y="360860"/>
        <a:ext cx="5684373" cy="2079000"/>
      </dsp:txXfrm>
    </dsp:sp>
    <dsp:sp modelId="{5310BC89-EEFB-4A37-9770-3DBCA4D5AC27}">
      <dsp:nvSpPr>
        <dsp:cNvPr id="0" name=""/>
        <dsp:cNvSpPr/>
      </dsp:nvSpPr>
      <dsp:spPr>
        <a:xfrm>
          <a:off x="284218" y="6620"/>
          <a:ext cx="3979061" cy="708480"/>
        </a:xfrm>
        <a:prstGeom prst="roundRect">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0399" tIns="0" rIns="150399" bIns="0" numCol="1" spcCol="1270" anchor="ctr" anchorCtr="0">
          <a:noAutofit/>
        </a:bodyPr>
        <a:lstStyle/>
        <a:p>
          <a:pPr marL="0" lvl="0" indent="0" algn="l" defTabSz="1066800">
            <a:lnSpc>
              <a:spcPct val="90000"/>
            </a:lnSpc>
            <a:spcBef>
              <a:spcPct val="0"/>
            </a:spcBef>
            <a:spcAft>
              <a:spcPct val="35000"/>
            </a:spcAft>
            <a:buNone/>
          </a:pPr>
          <a:r>
            <a:rPr lang="en-GB" sz="2400" b="1" kern="1200" dirty="0" err="1"/>
            <a:t>Denkvaardighede</a:t>
          </a:r>
          <a:r>
            <a:rPr lang="en-GB" sz="2400" b="1" kern="1200" dirty="0"/>
            <a:t>:</a:t>
          </a:r>
          <a:endParaRPr lang="en-US" sz="2400" kern="1200" dirty="0"/>
        </a:p>
      </dsp:txBody>
      <dsp:txXfrm>
        <a:off x="318803" y="41205"/>
        <a:ext cx="3909891" cy="639310"/>
      </dsp:txXfrm>
    </dsp:sp>
    <dsp:sp modelId="{50D20D89-A391-4FDA-B2A4-4264087DD380}">
      <dsp:nvSpPr>
        <dsp:cNvPr id="0" name=""/>
        <dsp:cNvSpPr/>
      </dsp:nvSpPr>
      <dsp:spPr>
        <a:xfrm>
          <a:off x="0" y="2923701"/>
          <a:ext cx="5684373" cy="20790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1171" tIns="499872" rIns="441171" bIns="170688" numCol="1" spcCol="1270" anchor="t" anchorCtr="0">
          <a:noAutofit/>
        </a:bodyPr>
        <a:lstStyle/>
        <a:p>
          <a:pPr marL="228600" lvl="1" indent="-228600" algn="l" defTabSz="1066800">
            <a:lnSpc>
              <a:spcPct val="90000"/>
            </a:lnSpc>
            <a:spcBef>
              <a:spcPct val="0"/>
            </a:spcBef>
            <a:spcAft>
              <a:spcPct val="15000"/>
            </a:spcAft>
            <a:buChar char="•"/>
          </a:pPr>
          <a:r>
            <a:rPr lang="en-GB" sz="2400" b="1" kern="1200" dirty="0" err="1"/>
            <a:t>Interaksie</a:t>
          </a:r>
          <a:r>
            <a:rPr lang="en-GB" sz="2400" b="1" kern="1200" dirty="0"/>
            <a:t>:</a:t>
          </a:r>
          <a:r>
            <a:rPr lang="en-GB" sz="2400" kern="1200" dirty="0"/>
            <a:t> Leer </a:t>
          </a:r>
          <a:r>
            <a:rPr lang="en-GB" sz="2400" kern="1200" dirty="0" err="1"/>
            <a:t>deur</a:t>
          </a:r>
          <a:r>
            <a:rPr lang="en-GB" sz="2400" kern="1200" dirty="0"/>
            <a:t> </a:t>
          </a:r>
          <a:r>
            <a:rPr lang="en-GB" sz="2400" kern="1200" dirty="0" err="1"/>
            <a:t>bespreking</a:t>
          </a:r>
          <a:endParaRPr lang="en-US" sz="2400" kern="1200" dirty="0"/>
        </a:p>
        <a:p>
          <a:pPr marL="228600" lvl="1" indent="-228600" algn="l" defTabSz="1066800">
            <a:lnSpc>
              <a:spcPct val="90000"/>
            </a:lnSpc>
            <a:spcBef>
              <a:spcPct val="0"/>
            </a:spcBef>
            <a:spcAft>
              <a:spcPct val="15000"/>
            </a:spcAft>
            <a:buChar char="•"/>
          </a:pPr>
          <a:r>
            <a:rPr lang="en-GB" sz="2400" b="1" kern="1200" dirty="0" err="1"/>
            <a:t>Samewerking</a:t>
          </a:r>
          <a:r>
            <a:rPr lang="en-GB" sz="2400" b="1" kern="1200" dirty="0"/>
            <a:t>:</a:t>
          </a:r>
          <a:r>
            <a:rPr lang="en-GB" sz="2400" kern="1200" dirty="0"/>
            <a:t> Werk </a:t>
          </a:r>
          <a:r>
            <a:rPr lang="en-GB" sz="2400" kern="1200" dirty="0" err="1"/>
            <a:t>saam</a:t>
          </a:r>
          <a:r>
            <a:rPr lang="en-GB" sz="2400" kern="1200" dirty="0"/>
            <a:t> met </a:t>
          </a:r>
          <a:r>
            <a:rPr lang="en-GB" sz="2400" kern="1200" dirty="0" err="1"/>
            <a:t>ander</a:t>
          </a:r>
          <a:endParaRPr lang="en-US" sz="2400" kern="1200" dirty="0"/>
        </a:p>
      </dsp:txBody>
      <dsp:txXfrm>
        <a:off x="0" y="2923701"/>
        <a:ext cx="5684373" cy="2079000"/>
      </dsp:txXfrm>
    </dsp:sp>
    <dsp:sp modelId="{B654BE71-50D2-4F3F-BA01-42E92D1101E5}">
      <dsp:nvSpPr>
        <dsp:cNvPr id="0" name=""/>
        <dsp:cNvSpPr/>
      </dsp:nvSpPr>
      <dsp:spPr>
        <a:xfrm>
          <a:off x="284218" y="2569460"/>
          <a:ext cx="3979061" cy="708480"/>
        </a:xfrm>
        <a:prstGeom prst="roundRect">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0399" tIns="0" rIns="150399" bIns="0" numCol="1" spcCol="1270" anchor="ctr" anchorCtr="0">
          <a:noAutofit/>
        </a:bodyPr>
        <a:lstStyle/>
        <a:p>
          <a:pPr marL="0" lvl="0" indent="0" algn="l" defTabSz="1066800">
            <a:lnSpc>
              <a:spcPct val="90000"/>
            </a:lnSpc>
            <a:spcBef>
              <a:spcPct val="0"/>
            </a:spcBef>
            <a:spcAft>
              <a:spcPct val="35000"/>
            </a:spcAft>
            <a:buNone/>
          </a:pPr>
          <a:r>
            <a:rPr lang="en-GB" sz="2400" b="1" kern="1200" dirty="0" err="1"/>
            <a:t>Leervaardighede</a:t>
          </a:r>
          <a:r>
            <a:rPr lang="en-GB" sz="2400" b="1" kern="1200" dirty="0"/>
            <a:t>:</a:t>
          </a:r>
          <a:endParaRPr lang="en-US" sz="2400" kern="1200" dirty="0"/>
        </a:p>
      </dsp:txBody>
      <dsp:txXfrm>
        <a:off x="318803" y="2604045"/>
        <a:ext cx="3909891" cy="6393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20E81D-AD82-41D5-8BD5-0CC181E3F50D}">
      <dsp:nvSpPr>
        <dsp:cNvPr id="0" name=""/>
        <dsp:cNvSpPr/>
      </dsp:nvSpPr>
      <dsp:spPr>
        <a:xfrm>
          <a:off x="0" y="360860"/>
          <a:ext cx="5684373" cy="2079000"/>
        </a:xfrm>
        <a:prstGeom prst="rect">
          <a:avLst/>
        </a:prstGeom>
        <a:solidFill>
          <a:schemeClr val="lt1">
            <a:alpha val="90000"/>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1171" tIns="499872" rIns="441171" bIns="170688" numCol="1" spcCol="1270" anchor="t" anchorCtr="0">
          <a:noAutofit/>
        </a:bodyPr>
        <a:lstStyle/>
        <a:p>
          <a:pPr marL="228600" lvl="1" indent="-228600" algn="l" defTabSz="1066800">
            <a:lnSpc>
              <a:spcPct val="90000"/>
            </a:lnSpc>
            <a:spcBef>
              <a:spcPct val="0"/>
            </a:spcBef>
            <a:spcAft>
              <a:spcPct val="15000"/>
            </a:spcAft>
            <a:buChar char="•"/>
          </a:pPr>
          <a:r>
            <a:rPr lang="en-GB" sz="2400" b="1" kern="1200" dirty="0" err="1"/>
            <a:t>Ambisieus</a:t>
          </a:r>
          <a:r>
            <a:rPr lang="en-GB" sz="2400" b="1" kern="1200" dirty="0"/>
            <a:t>:</a:t>
          </a:r>
          <a:r>
            <a:rPr lang="en-GB" sz="2400" kern="1200" dirty="0"/>
            <a:t> </a:t>
          </a:r>
          <a:r>
            <a:rPr lang="nl-NL" sz="2400" kern="1200" dirty="0"/>
            <a:t>Stel doelwitte en werk na sukses</a:t>
          </a:r>
          <a:endParaRPr lang="en-US" sz="2400" kern="1200" dirty="0"/>
        </a:p>
        <a:p>
          <a:pPr marL="228600" lvl="1" indent="-228600" algn="l" defTabSz="1066800">
            <a:lnSpc>
              <a:spcPct val="90000"/>
            </a:lnSpc>
            <a:spcBef>
              <a:spcPct val="0"/>
            </a:spcBef>
            <a:spcAft>
              <a:spcPct val="15000"/>
            </a:spcAft>
            <a:buChar char="•"/>
          </a:pPr>
          <a:r>
            <a:rPr lang="en-GB" sz="2400" b="1" kern="1200" dirty="0" err="1"/>
            <a:t>Oortuigend</a:t>
          </a:r>
          <a:r>
            <a:rPr lang="en-GB" sz="2400" b="1" kern="1200" dirty="0"/>
            <a:t>:</a:t>
          </a:r>
          <a:r>
            <a:rPr lang="en-GB" sz="2400" kern="1200" dirty="0"/>
            <a:t> </a:t>
          </a:r>
          <a:r>
            <a:rPr lang="en-GB" sz="2400" kern="1200" dirty="0" err="1"/>
            <a:t>Beïnvloed</a:t>
          </a:r>
          <a:r>
            <a:rPr lang="en-GB" sz="2400" kern="1200" dirty="0"/>
            <a:t> </a:t>
          </a:r>
          <a:r>
            <a:rPr lang="en-GB" sz="2400" kern="1200" dirty="0" err="1"/>
            <a:t>en</a:t>
          </a:r>
          <a:r>
            <a:rPr lang="en-GB" sz="2400" kern="1200" dirty="0"/>
            <a:t> </a:t>
          </a:r>
          <a:r>
            <a:rPr lang="en-GB" sz="2400" kern="1200" dirty="0" err="1"/>
            <a:t>motiveer</a:t>
          </a:r>
          <a:r>
            <a:rPr lang="en-GB" sz="2400" kern="1200" dirty="0"/>
            <a:t> </a:t>
          </a:r>
          <a:r>
            <a:rPr lang="en-GB" sz="2400" kern="1200" dirty="0" err="1"/>
            <a:t>ander</a:t>
          </a:r>
          <a:endParaRPr lang="en-US" sz="2400" kern="1200" dirty="0"/>
        </a:p>
      </dsp:txBody>
      <dsp:txXfrm>
        <a:off x="0" y="360860"/>
        <a:ext cx="5684373" cy="2079000"/>
      </dsp:txXfrm>
    </dsp:sp>
    <dsp:sp modelId="{B5620436-EA3B-40BF-BAEF-F930BFAA5D0B}">
      <dsp:nvSpPr>
        <dsp:cNvPr id="0" name=""/>
        <dsp:cNvSpPr/>
      </dsp:nvSpPr>
      <dsp:spPr>
        <a:xfrm>
          <a:off x="284218" y="6620"/>
          <a:ext cx="3979061" cy="708480"/>
        </a:xfrm>
        <a:prstGeom prst="roundRect">
          <a:avLst/>
        </a:prstGeom>
        <a:solidFill>
          <a:schemeClr val="accent2">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0399" tIns="0" rIns="150399" bIns="0" numCol="1" spcCol="1270" anchor="ctr" anchorCtr="0">
          <a:noAutofit/>
        </a:bodyPr>
        <a:lstStyle/>
        <a:p>
          <a:pPr marL="0" lvl="0" indent="0" algn="l" defTabSz="1066800">
            <a:lnSpc>
              <a:spcPct val="90000"/>
            </a:lnSpc>
            <a:spcBef>
              <a:spcPct val="0"/>
            </a:spcBef>
            <a:spcAft>
              <a:spcPct val="35000"/>
            </a:spcAft>
            <a:buNone/>
          </a:pPr>
          <a:r>
            <a:rPr lang="en-GB" sz="2400" b="1" kern="1200" dirty="0" err="1"/>
            <a:t>Denkvaardighede</a:t>
          </a:r>
          <a:r>
            <a:rPr lang="en-GB" sz="2400" b="1" kern="1200" dirty="0"/>
            <a:t>:</a:t>
          </a:r>
          <a:endParaRPr lang="en-US" sz="2400" kern="1200" dirty="0"/>
        </a:p>
      </dsp:txBody>
      <dsp:txXfrm>
        <a:off x="318803" y="41205"/>
        <a:ext cx="3909891" cy="639310"/>
      </dsp:txXfrm>
    </dsp:sp>
    <dsp:sp modelId="{4910E33A-420F-4DEC-8D83-852C79B874DE}">
      <dsp:nvSpPr>
        <dsp:cNvPr id="0" name=""/>
        <dsp:cNvSpPr/>
      </dsp:nvSpPr>
      <dsp:spPr>
        <a:xfrm>
          <a:off x="0" y="2923701"/>
          <a:ext cx="5684373" cy="2079000"/>
        </a:xfrm>
        <a:prstGeom prst="rect">
          <a:avLst/>
        </a:prstGeom>
        <a:solidFill>
          <a:schemeClr val="lt1">
            <a:alpha val="90000"/>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1171" tIns="499872" rIns="441171" bIns="170688" numCol="1" spcCol="1270" anchor="t" anchorCtr="0">
          <a:noAutofit/>
        </a:bodyPr>
        <a:lstStyle/>
        <a:p>
          <a:pPr marL="228600" lvl="1" indent="-228600" algn="l" defTabSz="1066800">
            <a:lnSpc>
              <a:spcPct val="90000"/>
            </a:lnSpc>
            <a:spcBef>
              <a:spcPct val="0"/>
            </a:spcBef>
            <a:spcAft>
              <a:spcPct val="15000"/>
            </a:spcAft>
            <a:buChar char="•"/>
          </a:pPr>
          <a:r>
            <a:rPr lang="en-GB" sz="2400" b="1" kern="1200" dirty="0"/>
            <a:t>Neem </a:t>
          </a:r>
          <a:r>
            <a:rPr lang="en-GB" sz="2400" b="1" kern="1200" dirty="0" err="1"/>
            <a:t>deel</a:t>
          </a:r>
          <a:r>
            <a:rPr lang="en-GB" sz="2400" b="1" kern="1200" dirty="0"/>
            <a:t>:</a:t>
          </a:r>
          <a:r>
            <a:rPr lang="en-GB" sz="2400" kern="1200" dirty="0"/>
            <a:t> </a:t>
          </a:r>
          <a:r>
            <a:rPr lang="nl-NL" sz="2400" kern="1200" dirty="0"/>
            <a:t>Neem aktief deel aan take</a:t>
          </a:r>
          <a:endParaRPr lang="en-US" sz="2400" kern="1200" dirty="0"/>
        </a:p>
        <a:p>
          <a:pPr marL="228600" lvl="1" indent="-228600" algn="l" defTabSz="1066800">
            <a:lnSpc>
              <a:spcPct val="90000"/>
            </a:lnSpc>
            <a:spcBef>
              <a:spcPct val="0"/>
            </a:spcBef>
            <a:spcAft>
              <a:spcPct val="15000"/>
            </a:spcAft>
            <a:buChar char="•"/>
          </a:pPr>
          <a:r>
            <a:rPr lang="en-GB" sz="2400" b="1" kern="1200" dirty="0" err="1"/>
            <a:t>Verduidelik</a:t>
          </a:r>
          <a:r>
            <a:rPr lang="en-GB" sz="2400" b="1" kern="1200" dirty="0"/>
            <a:t>:</a:t>
          </a:r>
          <a:r>
            <a:rPr lang="en-GB" sz="2400" kern="1200" dirty="0"/>
            <a:t> </a:t>
          </a:r>
          <a:r>
            <a:rPr lang="nl-NL" sz="2400" kern="1200" dirty="0"/>
            <a:t>Onderrig of bied idees aan</a:t>
          </a:r>
          <a:endParaRPr lang="en-US" sz="2400" kern="1200" dirty="0"/>
        </a:p>
      </dsp:txBody>
      <dsp:txXfrm>
        <a:off x="0" y="2923701"/>
        <a:ext cx="5684373" cy="2079000"/>
      </dsp:txXfrm>
    </dsp:sp>
    <dsp:sp modelId="{D7680F60-94DB-4AE3-A457-46E073EC6581}">
      <dsp:nvSpPr>
        <dsp:cNvPr id="0" name=""/>
        <dsp:cNvSpPr/>
      </dsp:nvSpPr>
      <dsp:spPr>
        <a:xfrm>
          <a:off x="284218" y="2569460"/>
          <a:ext cx="3979061" cy="708480"/>
        </a:xfrm>
        <a:prstGeom prst="roundRect">
          <a:avLst/>
        </a:prstGeom>
        <a:solidFill>
          <a:schemeClr val="accent2">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0399" tIns="0" rIns="150399" bIns="0" numCol="1" spcCol="1270" anchor="ctr" anchorCtr="0">
          <a:noAutofit/>
        </a:bodyPr>
        <a:lstStyle/>
        <a:p>
          <a:pPr marL="0" lvl="0" indent="0" algn="l" defTabSz="1066800">
            <a:lnSpc>
              <a:spcPct val="90000"/>
            </a:lnSpc>
            <a:spcBef>
              <a:spcPct val="0"/>
            </a:spcBef>
            <a:spcAft>
              <a:spcPct val="35000"/>
            </a:spcAft>
            <a:buNone/>
          </a:pPr>
          <a:r>
            <a:rPr lang="en-GB" sz="2400" b="1" kern="1200" dirty="0" err="1"/>
            <a:t>Leervaardighede</a:t>
          </a:r>
          <a:r>
            <a:rPr lang="en-GB" sz="2400" b="1" kern="1200" dirty="0"/>
            <a:t>:</a:t>
          </a:r>
          <a:endParaRPr lang="en-US" sz="2400" kern="1200" dirty="0"/>
        </a:p>
      </dsp:txBody>
      <dsp:txXfrm>
        <a:off x="318803" y="2604045"/>
        <a:ext cx="3909891" cy="63931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D02755-F6F9-49FB-AADE-BB1003AA85AD}">
      <dsp:nvSpPr>
        <dsp:cNvPr id="0" name=""/>
        <dsp:cNvSpPr/>
      </dsp:nvSpPr>
      <dsp:spPr>
        <a:xfrm>
          <a:off x="0" y="450185"/>
          <a:ext cx="5684373" cy="1992375"/>
        </a:xfrm>
        <a:prstGeom prst="rect">
          <a:avLst/>
        </a:prstGeom>
        <a:solidFill>
          <a:schemeClr val="lt1">
            <a:alpha val="90000"/>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1171" tIns="479044" rIns="441171" bIns="163576" numCol="1" spcCol="1270" anchor="t" anchorCtr="0">
          <a:noAutofit/>
        </a:bodyPr>
        <a:lstStyle/>
        <a:p>
          <a:pPr marL="228600" lvl="1" indent="-228600" algn="l" defTabSz="1022350">
            <a:lnSpc>
              <a:spcPct val="90000"/>
            </a:lnSpc>
            <a:spcBef>
              <a:spcPct val="0"/>
            </a:spcBef>
            <a:spcAft>
              <a:spcPct val="15000"/>
            </a:spcAft>
            <a:buChar char="•"/>
          </a:pPr>
          <a:r>
            <a:rPr lang="af-ZA" sz="2300" b="1" kern="1200" dirty="0">
              <a:solidFill>
                <a:schemeClr val="bg1"/>
              </a:solidFill>
              <a:effectLst/>
              <a:latin typeface="+mn-lt"/>
              <a:ea typeface="+mn-ea"/>
              <a:cs typeface="+mn-cs"/>
            </a:rPr>
            <a:t>Detail-georiënteerd</a:t>
          </a:r>
          <a:r>
            <a:rPr lang="en-GB" sz="2300" b="1" kern="1200" dirty="0">
              <a:solidFill>
                <a:schemeClr val="bg1"/>
              </a:solidFill>
            </a:rPr>
            <a:t>:</a:t>
          </a:r>
          <a:r>
            <a:rPr lang="en-GB" sz="2300" kern="1200" dirty="0">
              <a:solidFill>
                <a:schemeClr val="bg1"/>
              </a:solidFill>
            </a:rPr>
            <a:t> </a:t>
          </a:r>
          <a:r>
            <a:rPr lang="en-GB" sz="2300" kern="1200" dirty="0"/>
            <a:t>Let op </a:t>
          </a:r>
          <a:r>
            <a:rPr lang="en-GB" sz="2300" kern="1200" dirty="0" err="1"/>
            <a:t>klein</a:t>
          </a:r>
          <a:r>
            <a:rPr lang="en-GB" sz="2300" kern="1200" dirty="0"/>
            <a:t> </a:t>
          </a:r>
          <a:r>
            <a:rPr lang="en-GB" sz="2300" kern="1200" dirty="0" err="1"/>
            <a:t>besonderhede</a:t>
          </a:r>
          <a:r>
            <a:rPr lang="en-GB" sz="2300" kern="1200" dirty="0"/>
            <a:t> </a:t>
          </a:r>
          <a:r>
            <a:rPr lang="en-GB" sz="2300" kern="1200" dirty="0" err="1"/>
            <a:t>en</a:t>
          </a:r>
          <a:r>
            <a:rPr lang="en-GB" sz="2300" kern="1200" dirty="0"/>
            <a:t> </a:t>
          </a:r>
          <a:r>
            <a:rPr lang="en-GB" sz="2300" kern="1200" dirty="0" err="1"/>
            <a:t>akkuraatheid</a:t>
          </a:r>
          <a:endParaRPr lang="en-US" sz="2300" kern="1200" dirty="0"/>
        </a:p>
        <a:p>
          <a:pPr marL="228600" lvl="1" indent="-228600" algn="l" defTabSz="1022350">
            <a:lnSpc>
              <a:spcPct val="90000"/>
            </a:lnSpc>
            <a:spcBef>
              <a:spcPct val="0"/>
            </a:spcBef>
            <a:spcAft>
              <a:spcPct val="15000"/>
            </a:spcAft>
            <a:buChar char="•"/>
          </a:pPr>
          <a:r>
            <a:rPr lang="en-GB" sz="2300" b="1" kern="1200" dirty="0" err="1"/>
            <a:t>Sistematies</a:t>
          </a:r>
          <a:r>
            <a:rPr lang="en-GB" sz="2300" b="1" kern="1200" dirty="0"/>
            <a:t>:</a:t>
          </a:r>
          <a:r>
            <a:rPr lang="en-GB" sz="2300" kern="1200" dirty="0"/>
            <a:t> </a:t>
          </a:r>
          <a:r>
            <a:rPr lang="en-GB" sz="2300" kern="1200" dirty="0" err="1"/>
            <a:t>Volg</a:t>
          </a:r>
          <a:r>
            <a:rPr lang="en-GB" sz="2300" kern="1200" dirty="0"/>
            <a:t> </a:t>
          </a:r>
          <a:r>
            <a:rPr lang="en-GB" sz="2300" kern="1200" dirty="0" err="1"/>
            <a:t>logiese</a:t>
          </a:r>
          <a:r>
            <a:rPr lang="en-GB" sz="2300" kern="1200" dirty="0"/>
            <a:t> </a:t>
          </a:r>
          <a:r>
            <a:rPr lang="en-GB" sz="2300" kern="1200" dirty="0" err="1"/>
            <a:t>volgorde</a:t>
          </a:r>
          <a:endParaRPr lang="en-US" sz="2300" kern="1200" dirty="0"/>
        </a:p>
      </dsp:txBody>
      <dsp:txXfrm>
        <a:off x="0" y="450185"/>
        <a:ext cx="5684373" cy="1992375"/>
      </dsp:txXfrm>
    </dsp:sp>
    <dsp:sp modelId="{56985B95-AC4A-4830-BC54-A1AE5175BF4C}">
      <dsp:nvSpPr>
        <dsp:cNvPr id="0" name=""/>
        <dsp:cNvSpPr/>
      </dsp:nvSpPr>
      <dsp:spPr>
        <a:xfrm>
          <a:off x="284218" y="110705"/>
          <a:ext cx="3979061" cy="678960"/>
        </a:xfrm>
        <a:prstGeom prst="roundRect">
          <a:avLst/>
        </a:prstGeom>
        <a:solidFill>
          <a:schemeClr val="accent3">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0399" tIns="0" rIns="150399" bIns="0" numCol="1" spcCol="1270" anchor="ctr" anchorCtr="0">
          <a:noAutofit/>
        </a:bodyPr>
        <a:lstStyle/>
        <a:p>
          <a:pPr marL="0" lvl="0" indent="0" algn="l" defTabSz="1022350">
            <a:lnSpc>
              <a:spcPct val="90000"/>
            </a:lnSpc>
            <a:spcBef>
              <a:spcPct val="0"/>
            </a:spcBef>
            <a:spcAft>
              <a:spcPct val="35000"/>
            </a:spcAft>
            <a:buNone/>
          </a:pPr>
          <a:r>
            <a:rPr lang="en-GB" sz="2300" b="1" kern="1200" dirty="0" err="1"/>
            <a:t>Denkvaardighede</a:t>
          </a:r>
          <a:r>
            <a:rPr lang="en-GB" sz="2300" b="1" kern="1200" dirty="0"/>
            <a:t>:</a:t>
          </a:r>
          <a:endParaRPr lang="en-US" sz="2300" kern="1200" dirty="0"/>
        </a:p>
      </dsp:txBody>
      <dsp:txXfrm>
        <a:off x="317362" y="143849"/>
        <a:ext cx="3912773" cy="612672"/>
      </dsp:txXfrm>
    </dsp:sp>
    <dsp:sp modelId="{732C1FFE-D4D4-426F-B653-1C07F21413B9}">
      <dsp:nvSpPr>
        <dsp:cNvPr id="0" name=""/>
        <dsp:cNvSpPr/>
      </dsp:nvSpPr>
      <dsp:spPr>
        <a:xfrm>
          <a:off x="0" y="2906241"/>
          <a:ext cx="5684373" cy="1992375"/>
        </a:xfrm>
        <a:prstGeom prst="rect">
          <a:avLst/>
        </a:prstGeom>
        <a:solidFill>
          <a:schemeClr val="lt1">
            <a:alpha val="90000"/>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1171" tIns="479044" rIns="441171" bIns="163576" numCol="1" spcCol="1270" anchor="t" anchorCtr="0">
          <a:noAutofit/>
        </a:bodyPr>
        <a:lstStyle/>
        <a:p>
          <a:pPr marL="228600" lvl="1" indent="-228600" algn="l" defTabSz="1022350">
            <a:lnSpc>
              <a:spcPct val="90000"/>
            </a:lnSpc>
            <a:spcBef>
              <a:spcPct val="0"/>
            </a:spcBef>
            <a:spcAft>
              <a:spcPct val="15000"/>
            </a:spcAft>
            <a:buChar char="•"/>
          </a:pPr>
          <a:r>
            <a:rPr lang="en-GB" sz="2300" b="1" kern="1200" dirty="0" err="1"/>
            <a:t>Struktuur</a:t>
          </a:r>
          <a:r>
            <a:rPr lang="en-GB" sz="2300" b="1" kern="1200" dirty="0"/>
            <a:t>:</a:t>
          </a:r>
          <a:r>
            <a:rPr lang="en-GB" sz="2300" kern="1200" dirty="0"/>
            <a:t> </a:t>
          </a:r>
          <a:r>
            <a:rPr lang="en-GB" sz="2300" kern="1200" dirty="0" err="1"/>
            <a:t>Verkies</a:t>
          </a:r>
          <a:r>
            <a:rPr lang="en-GB" sz="2300" kern="1200" dirty="0"/>
            <a:t> </a:t>
          </a:r>
          <a:r>
            <a:rPr lang="en-GB" sz="2300" kern="1200" dirty="0" err="1"/>
            <a:t>duidelike</a:t>
          </a:r>
          <a:r>
            <a:rPr lang="en-GB" sz="2300" kern="1200" dirty="0"/>
            <a:t> </a:t>
          </a:r>
          <a:r>
            <a:rPr lang="en-GB" sz="2300" kern="1200" dirty="0" err="1"/>
            <a:t>instruksies</a:t>
          </a:r>
          <a:endParaRPr lang="en-US" sz="2300" kern="1200" dirty="0"/>
        </a:p>
        <a:p>
          <a:pPr marL="228600" lvl="1" indent="-228600" algn="l" defTabSz="1022350">
            <a:lnSpc>
              <a:spcPct val="90000"/>
            </a:lnSpc>
            <a:spcBef>
              <a:spcPct val="0"/>
            </a:spcBef>
            <a:spcAft>
              <a:spcPct val="15000"/>
            </a:spcAft>
            <a:buChar char="•"/>
          </a:pPr>
          <a:r>
            <a:rPr lang="en-GB" sz="2300" b="1" kern="1200" dirty="0" err="1"/>
            <a:t>Roetine</a:t>
          </a:r>
          <a:r>
            <a:rPr lang="en-GB" sz="2300" b="1" kern="1200" dirty="0"/>
            <a:t>:</a:t>
          </a:r>
          <a:r>
            <a:rPr lang="en-GB" sz="2300" kern="1200" dirty="0"/>
            <a:t> </a:t>
          </a:r>
          <a:r>
            <a:rPr lang="nl-NL" sz="2300" kern="1200" dirty="0"/>
            <a:t>Leer deur herhaling en orde</a:t>
          </a:r>
          <a:endParaRPr lang="en-US" sz="2300" kern="1200" dirty="0"/>
        </a:p>
      </dsp:txBody>
      <dsp:txXfrm>
        <a:off x="0" y="2906241"/>
        <a:ext cx="5684373" cy="1992375"/>
      </dsp:txXfrm>
    </dsp:sp>
    <dsp:sp modelId="{BA49AFE5-6961-4DC8-84A8-F97D87F47762}">
      <dsp:nvSpPr>
        <dsp:cNvPr id="0" name=""/>
        <dsp:cNvSpPr/>
      </dsp:nvSpPr>
      <dsp:spPr>
        <a:xfrm>
          <a:off x="284218" y="2566761"/>
          <a:ext cx="3979061" cy="678960"/>
        </a:xfrm>
        <a:prstGeom prst="roundRect">
          <a:avLst/>
        </a:prstGeom>
        <a:solidFill>
          <a:schemeClr val="accent3">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0399" tIns="0" rIns="150399" bIns="0" numCol="1" spcCol="1270" anchor="ctr" anchorCtr="0">
          <a:noAutofit/>
        </a:bodyPr>
        <a:lstStyle/>
        <a:p>
          <a:pPr marL="0" lvl="0" indent="0" algn="l" defTabSz="1022350">
            <a:lnSpc>
              <a:spcPct val="90000"/>
            </a:lnSpc>
            <a:spcBef>
              <a:spcPct val="0"/>
            </a:spcBef>
            <a:spcAft>
              <a:spcPct val="35000"/>
            </a:spcAft>
            <a:buNone/>
          </a:pPr>
          <a:r>
            <a:rPr lang="af-ZA" sz="2300" b="1" kern="1200" dirty="0">
              <a:solidFill>
                <a:schemeClr val="tx1"/>
              </a:solidFill>
              <a:effectLst/>
              <a:latin typeface="+mn-lt"/>
              <a:ea typeface="+mn-ea"/>
              <a:cs typeface="+mn-cs"/>
            </a:rPr>
            <a:t>Leervaardighede</a:t>
          </a:r>
          <a:r>
            <a:rPr lang="en-GB" sz="2300" b="1" kern="1200" dirty="0"/>
            <a:t>:</a:t>
          </a:r>
          <a:endParaRPr lang="en-US" sz="2300" kern="1200" dirty="0"/>
        </a:p>
      </dsp:txBody>
      <dsp:txXfrm>
        <a:off x="317362" y="2599905"/>
        <a:ext cx="3912773" cy="61267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423726-2989-463E-A984-CA83C838EC26}">
      <dsp:nvSpPr>
        <dsp:cNvPr id="0" name=""/>
        <dsp:cNvSpPr/>
      </dsp:nvSpPr>
      <dsp:spPr>
        <a:xfrm>
          <a:off x="0" y="3115332"/>
          <a:ext cx="5971020" cy="2043995"/>
        </a:xfrm>
        <a:prstGeom prst="rect">
          <a:avLst/>
        </a:prstGeom>
        <a:solidFill>
          <a:schemeClr val="accent2">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nl-NL" sz="2600" kern="1200" dirty="0"/>
            <a:t>Hierdie vaardighede beïnvloed hoe jy</a:t>
          </a:r>
          <a:r>
            <a:rPr lang="en-GB" sz="2600" kern="1200" dirty="0"/>
            <a:t>: </a:t>
          </a:r>
          <a:endParaRPr lang="en-US" sz="2600" kern="1200" dirty="0"/>
        </a:p>
      </dsp:txBody>
      <dsp:txXfrm>
        <a:off x="0" y="3115332"/>
        <a:ext cx="5971020" cy="1103757"/>
      </dsp:txXfrm>
    </dsp:sp>
    <dsp:sp modelId="{4513D6D1-F818-403B-9ED8-A1328B62E58F}">
      <dsp:nvSpPr>
        <dsp:cNvPr id="0" name=""/>
        <dsp:cNvSpPr/>
      </dsp:nvSpPr>
      <dsp:spPr>
        <a:xfrm>
          <a:off x="2915" y="4178209"/>
          <a:ext cx="1988396" cy="940237"/>
        </a:xfrm>
        <a:prstGeom prst="rect">
          <a:avLst/>
        </a:prstGeom>
        <a:solidFill>
          <a:schemeClr val="accent2">
            <a:alpha val="90000"/>
            <a:tint val="40000"/>
            <a:hueOff val="0"/>
            <a:satOff val="0"/>
            <a:lumOff val="0"/>
            <a:alphaOff val="0"/>
          </a:schemeClr>
        </a:solidFill>
        <a:ln w="15875" cap="rnd"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31750" rIns="177800" bIns="31750" numCol="1" spcCol="1270" anchor="ctr" anchorCtr="0">
          <a:noAutofit/>
        </a:bodyPr>
        <a:lstStyle/>
        <a:p>
          <a:pPr marL="0" lvl="0" indent="0" algn="ctr" defTabSz="1111250">
            <a:lnSpc>
              <a:spcPct val="90000"/>
            </a:lnSpc>
            <a:spcBef>
              <a:spcPct val="0"/>
            </a:spcBef>
            <a:spcAft>
              <a:spcPct val="35000"/>
            </a:spcAft>
            <a:buNone/>
          </a:pPr>
          <a:r>
            <a:rPr lang="en-GB" sz="2500" kern="1200" dirty="0" err="1"/>
            <a:t>studeer</a:t>
          </a:r>
          <a:r>
            <a:rPr lang="en-GB" sz="2500" kern="1200" dirty="0"/>
            <a:t> </a:t>
          </a:r>
          <a:endParaRPr lang="en-US" sz="2500" kern="1200" dirty="0"/>
        </a:p>
      </dsp:txBody>
      <dsp:txXfrm>
        <a:off x="2915" y="4178209"/>
        <a:ext cx="1988396" cy="940237"/>
      </dsp:txXfrm>
    </dsp:sp>
    <dsp:sp modelId="{4CC95AAF-BE66-495A-B7DE-F4A57FE6A820}">
      <dsp:nvSpPr>
        <dsp:cNvPr id="0" name=""/>
        <dsp:cNvSpPr/>
      </dsp:nvSpPr>
      <dsp:spPr>
        <a:xfrm>
          <a:off x="1991311" y="4178209"/>
          <a:ext cx="1988396" cy="940237"/>
        </a:xfrm>
        <a:prstGeom prst="rect">
          <a:avLst/>
        </a:prstGeom>
        <a:solidFill>
          <a:schemeClr val="accent2">
            <a:alpha val="90000"/>
            <a:tint val="40000"/>
            <a:hueOff val="0"/>
            <a:satOff val="0"/>
            <a:lumOff val="0"/>
            <a:alphaOff val="0"/>
          </a:schemeClr>
        </a:solidFill>
        <a:ln w="15875" cap="rnd"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31750" rIns="177800" bIns="31750" numCol="1" spcCol="1270" anchor="ctr" anchorCtr="0">
          <a:noAutofit/>
        </a:bodyPr>
        <a:lstStyle/>
        <a:p>
          <a:pPr marL="0" lvl="0" indent="0" algn="ctr" defTabSz="1111250">
            <a:lnSpc>
              <a:spcPct val="90000"/>
            </a:lnSpc>
            <a:spcBef>
              <a:spcPct val="0"/>
            </a:spcBef>
            <a:spcAft>
              <a:spcPct val="35000"/>
            </a:spcAft>
            <a:buNone/>
          </a:pPr>
          <a:r>
            <a:rPr lang="en-GB" sz="2500" kern="1200" dirty="0" err="1"/>
            <a:t>probleme</a:t>
          </a:r>
          <a:r>
            <a:rPr lang="en-GB" sz="2500" kern="1200" dirty="0"/>
            <a:t> </a:t>
          </a:r>
          <a:r>
            <a:rPr lang="en-GB" sz="2500" kern="1200" dirty="0" err="1"/>
            <a:t>oplos</a:t>
          </a:r>
          <a:endParaRPr lang="en-US" sz="2500" kern="1200" dirty="0"/>
        </a:p>
      </dsp:txBody>
      <dsp:txXfrm>
        <a:off x="1991311" y="4178209"/>
        <a:ext cx="1988396" cy="940237"/>
      </dsp:txXfrm>
    </dsp:sp>
    <dsp:sp modelId="{3384D4D5-BAEC-4928-A506-367BA63E3FAF}">
      <dsp:nvSpPr>
        <dsp:cNvPr id="0" name=""/>
        <dsp:cNvSpPr/>
      </dsp:nvSpPr>
      <dsp:spPr>
        <a:xfrm>
          <a:off x="3979708" y="4178209"/>
          <a:ext cx="1988396" cy="940237"/>
        </a:xfrm>
        <a:prstGeom prst="rect">
          <a:avLst/>
        </a:prstGeom>
        <a:solidFill>
          <a:schemeClr val="accent2">
            <a:alpha val="90000"/>
            <a:tint val="40000"/>
            <a:hueOff val="0"/>
            <a:satOff val="0"/>
            <a:lumOff val="0"/>
            <a:alphaOff val="0"/>
          </a:schemeClr>
        </a:solidFill>
        <a:ln w="15875" cap="rnd"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31750" rIns="177800" bIns="31750" numCol="1" spcCol="1270" anchor="ctr" anchorCtr="0">
          <a:noAutofit/>
        </a:bodyPr>
        <a:lstStyle/>
        <a:p>
          <a:pPr marL="0" lvl="0" indent="0" algn="ctr" defTabSz="1111250">
            <a:lnSpc>
              <a:spcPct val="90000"/>
            </a:lnSpc>
            <a:spcBef>
              <a:spcPct val="0"/>
            </a:spcBef>
            <a:spcAft>
              <a:spcPct val="35000"/>
            </a:spcAft>
            <a:buNone/>
          </a:pPr>
          <a:r>
            <a:rPr lang="en-GB" sz="2500" kern="1200" dirty="0"/>
            <a:t>met </a:t>
          </a:r>
          <a:r>
            <a:rPr lang="en-GB" sz="2500" kern="1200" dirty="0" err="1"/>
            <a:t>ander</a:t>
          </a:r>
          <a:r>
            <a:rPr lang="en-GB" sz="2500" kern="1200" dirty="0"/>
            <a:t> </a:t>
          </a:r>
          <a:r>
            <a:rPr lang="en-GB" sz="2500" kern="1200" dirty="0" err="1"/>
            <a:t>saamwerk</a:t>
          </a:r>
          <a:endParaRPr lang="en-US" sz="2500" kern="1200" dirty="0"/>
        </a:p>
      </dsp:txBody>
      <dsp:txXfrm>
        <a:off x="3979708" y="4178209"/>
        <a:ext cx="1988396" cy="940237"/>
      </dsp:txXfrm>
    </dsp:sp>
    <dsp:sp modelId="{2AF65E68-D1C0-4471-B18E-CA4D84440B34}">
      <dsp:nvSpPr>
        <dsp:cNvPr id="0" name=""/>
        <dsp:cNvSpPr/>
      </dsp:nvSpPr>
      <dsp:spPr>
        <a:xfrm rot="10800000">
          <a:off x="0" y="2327"/>
          <a:ext cx="5971020" cy="3143664"/>
        </a:xfrm>
        <a:prstGeom prst="upArrowCallout">
          <a:avLst/>
        </a:prstGeom>
        <a:solidFill>
          <a:schemeClr val="accent2">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GB" sz="2600" kern="1200" dirty="0"/>
            <a:t>Holland se model </a:t>
          </a:r>
          <a:r>
            <a:rPr lang="en-GB" sz="2600" kern="1200" dirty="0" err="1"/>
            <a:t>wys</a:t>
          </a:r>
          <a:r>
            <a:rPr lang="en-GB" sz="2600" kern="1200" dirty="0"/>
            <a:t> </a:t>
          </a:r>
          <a:r>
            <a:rPr lang="en-GB" sz="2600" kern="1200" dirty="0" err="1"/>
            <a:t>dat</a:t>
          </a:r>
          <a:r>
            <a:rPr lang="en-GB" sz="2600" kern="1200" dirty="0"/>
            <a:t> </a:t>
          </a:r>
          <a:r>
            <a:rPr lang="en-GB" sz="2600" kern="1200" dirty="0" err="1"/>
            <a:t>mense</a:t>
          </a:r>
          <a:r>
            <a:rPr lang="en-GB" sz="2600" kern="1200" dirty="0"/>
            <a:t> op </a:t>
          </a:r>
          <a:r>
            <a:rPr lang="en-GB" sz="2600" b="1" kern="1200" dirty="0" err="1"/>
            <a:t>verskillende</a:t>
          </a:r>
          <a:r>
            <a:rPr lang="en-GB" sz="2600" b="1" kern="1200" dirty="0"/>
            <a:t> </a:t>
          </a:r>
          <a:r>
            <a:rPr lang="en-GB" sz="2600" b="1" kern="1200" dirty="0" err="1"/>
            <a:t>manierde</a:t>
          </a:r>
          <a:r>
            <a:rPr lang="en-GB" sz="2600" b="1" kern="1200" dirty="0"/>
            <a:t> dink </a:t>
          </a:r>
          <a:r>
            <a:rPr lang="en-GB" sz="2600" b="1" kern="1200" dirty="0" err="1"/>
            <a:t>en</a:t>
          </a:r>
          <a:r>
            <a:rPr lang="en-GB" sz="2600" b="1" kern="1200" dirty="0"/>
            <a:t> leer</a:t>
          </a:r>
          <a:endParaRPr lang="en-US" sz="2600" b="1" kern="1200" dirty="0"/>
        </a:p>
      </dsp:txBody>
      <dsp:txXfrm rot="10800000">
        <a:off x="0" y="2327"/>
        <a:ext cx="5971020" cy="204265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97DC80-5501-42F8-B8B9-E95EEBCE75B8}">
      <dsp:nvSpPr>
        <dsp:cNvPr id="0" name=""/>
        <dsp:cNvSpPr/>
      </dsp:nvSpPr>
      <dsp:spPr>
        <a:xfrm>
          <a:off x="0" y="512"/>
          <a:ext cx="10515600" cy="119940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7C3E45-5A4C-4ED3-8387-0D4DC88407A7}">
      <dsp:nvSpPr>
        <dsp:cNvPr id="0" name=""/>
        <dsp:cNvSpPr/>
      </dsp:nvSpPr>
      <dsp:spPr>
        <a:xfrm>
          <a:off x="362819" y="270378"/>
          <a:ext cx="659672" cy="65967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8413A0-5748-4C15-8EAE-CB8C0349BC51}">
      <dsp:nvSpPr>
        <dsp:cNvPr id="0" name=""/>
        <dsp:cNvSpPr/>
      </dsp:nvSpPr>
      <dsp:spPr>
        <a:xfrm>
          <a:off x="1385311" y="512"/>
          <a:ext cx="9130288" cy="1199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937" tIns="126937" rIns="126937" bIns="126937" numCol="1" spcCol="1270" anchor="ctr" anchorCtr="0">
          <a:noAutofit/>
        </a:bodyPr>
        <a:lstStyle/>
        <a:p>
          <a:pPr marL="0" lvl="0" indent="0" algn="l" defTabSz="1111250">
            <a:lnSpc>
              <a:spcPct val="100000"/>
            </a:lnSpc>
            <a:spcBef>
              <a:spcPct val="0"/>
            </a:spcBef>
            <a:spcAft>
              <a:spcPct val="35000"/>
            </a:spcAft>
            <a:buNone/>
          </a:pPr>
          <a:r>
            <a:rPr lang="en-GB" sz="2500" b="1" kern="1200" dirty="0" err="1">
              <a:solidFill>
                <a:schemeClr val="bg1"/>
              </a:solidFill>
            </a:rPr>
            <a:t>Realisties</a:t>
          </a:r>
          <a:r>
            <a:rPr lang="en-GB" sz="2500" b="1" kern="1200" dirty="0">
              <a:solidFill>
                <a:schemeClr val="bg1"/>
              </a:solidFill>
            </a:rPr>
            <a:t> </a:t>
          </a:r>
          <a:r>
            <a:rPr lang="en-GB" sz="2500" b="1" kern="1200" dirty="0" err="1">
              <a:solidFill>
                <a:schemeClr val="bg1"/>
              </a:solidFill>
            </a:rPr>
            <a:t>en</a:t>
          </a:r>
          <a:r>
            <a:rPr lang="en-GB" sz="2500" b="1" kern="1200" dirty="0">
              <a:solidFill>
                <a:schemeClr val="bg1"/>
              </a:solidFill>
            </a:rPr>
            <a:t> </a:t>
          </a:r>
          <a:r>
            <a:rPr lang="en-GB" sz="2500" b="1" kern="1200" dirty="0" err="1">
              <a:solidFill>
                <a:schemeClr val="bg1"/>
              </a:solidFill>
            </a:rPr>
            <a:t>Ondersoekend</a:t>
          </a:r>
          <a:r>
            <a:rPr lang="en-GB" sz="2500" b="1" kern="1200" dirty="0">
              <a:solidFill>
                <a:schemeClr val="bg1"/>
              </a:solidFill>
            </a:rPr>
            <a:t>:</a:t>
          </a:r>
          <a:r>
            <a:rPr lang="en-GB" sz="2500" kern="1200" dirty="0">
              <a:solidFill>
                <a:schemeClr val="bg1"/>
              </a:solidFill>
            </a:rPr>
            <a:t> Hou </a:t>
          </a:r>
          <a:r>
            <a:rPr lang="en-GB" sz="2500" kern="1200" dirty="0" err="1">
              <a:solidFill>
                <a:schemeClr val="bg1"/>
              </a:solidFill>
            </a:rPr>
            <a:t>daarvan</a:t>
          </a:r>
          <a:r>
            <a:rPr lang="en-GB" sz="2500" kern="1200" dirty="0">
              <a:solidFill>
                <a:schemeClr val="bg1"/>
              </a:solidFill>
            </a:rPr>
            <a:t> om dinge </a:t>
          </a:r>
          <a:r>
            <a:rPr lang="en-GB" sz="2500" kern="1200" dirty="0" err="1">
              <a:solidFill>
                <a:schemeClr val="bg1"/>
              </a:solidFill>
            </a:rPr>
            <a:t>te</a:t>
          </a:r>
          <a:r>
            <a:rPr lang="en-GB" sz="2500" kern="1200" dirty="0">
              <a:solidFill>
                <a:schemeClr val="bg1"/>
              </a:solidFill>
            </a:rPr>
            <a:t> </a:t>
          </a:r>
          <a:r>
            <a:rPr lang="en-GB" sz="2500" kern="1200" dirty="0" err="1">
              <a:solidFill>
                <a:schemeClr val="bg1"/>
              </a:solidFill>
            </a:rPr>
            <a:t>doen</a:t>
          </a:r>
          <a:r>
            <a:rPr lang="en-GB" sz="2500" kern="1200" dirty="0">
              <a:solidFill>
                <a:schemeClr val="bg1"/>
              </a:solidFill>
            </a:rPr>
            <a:t>, </a:t>
          </a:r>
          <a:r>
            <a:rPr lang="en-GB" sz="2500" kern="1200" dirty="0" err="1">
              <a:solidFill>
                <a:schemeClr val="bg1"/>
              </a:solidFill>
            </a:rPr>
            <a:t>aktief</a:t>
          </a:r>
          <a:r>
            <a:rPr lang="en-GB" sz="2500" kern="1200" dirty="0">
              <a:solidFill>
                <a:schemeClr val="bg1"/>
              </a:solidFill>
            </a:rPr>
            <a:t> </a:t>
          </a:r>
          <a:r>
            <a:rPr lang="en-GB" sz="2500" kern="1200" dirty="0" err="1">
              <a:solidFill>
                <a:schemeClr val="bg1"/>
              </a:solidFill>
            </a:rPr>
            <a:t>te</a:t>
          </a:r>
          <a:r>
            <a:rPr lang="en-GB" sz="2500" kern="1200" dirty="0">
              <a:solidFill>
                <a:schemeClr val="bg1"/>
              </a:solidFill>
            </a:rPr>
            <a:t> wees </a:t>
          </a:r>
          <a:r>
            <a:rPr lang="en-GB" sz="2500" kern="1200" dirty="0" err="1">
              <a:solidFill>
                <a:schemeClr val="bg1"/>
              </a:solidFill>
            </a:rPr>
            <a:t>en</a:t>
          </a:r>
          <a:r>
            <a:rPr lang="en-GB" sz="2500" kern="1200" dirty="0">
              <a:solidFill>
                <a:schemeClr val="bg1"/>
              </a:solidFill>
            </a:rPr>
            <a:t> </a:t>
          </a:r>
          <a:r>
            <a:rPr lang="en-GB" sz="2500" kern="1200" dirty="0" err="1">
              <a:solidFill>
                <a:schemeClr val="bg1"/>
              </a:solidFill>
            </a:rPr>
            <a:t>te</a:t>
          </a:r>
          <a:r>
            <a:rPr lang="en-GB" sz="2500" kern="1200" dirty="0">
              <a:solidFill>
                <a:schemeClr val="bg1"/>
              </a:solidFill>
            </a:rPr>
            <a:t> </a:t>
          </a:r>
          <a:r>
            <a:rPr lang="en-GB" sz="2500" kern="1200" dirty="0" err="1">
              <a:solidFill>
                <a:schemeClr val="bg1"/>
              </a:solidFill>
            </a:rPr>
            <a:t>verstaan</a:t>
          </a:r>
          <a:r>
            <a:rPr lang="en-GB" sz="2500" kern="1200" dirty="0">
              <a:solidFill>
                <a:schemeClr val="bg1"/>
              </a:solidFill>
            </a:rPr>
            <a:t> hoe dinge </a:t>
          </a:r>
          <a:r>
            <a:rPr lang="en-GB" sz="2500" kern="1200" dirty="0" err="1">
              <a:solidFill>
                <a:schemeClr val="bg1"/>
              </a:solidFill>
            </a:rPr>
            <a:t>werk</a:t>
          </a:r>
          <a:endParaRPr lang="en-US" sz="2500" kern="1200" dirty="0">
            <a:solidFill>
              <a:schemeClr val="bg1"/>
            </a:solidFill>
          </a:endParaRPr>
        </a:p>
      </dsp:txBody>
      <dsp:txXfrm>
        <a:off x="1385311" y="512"/>
        <a:ext cx="9130288" cy="1199403"/>
      </dsp:txXfrm>
    </dsp:sp>
    <dsp:sp modelId="{0DB40518-77CD-448B-B447-70DAD124BEB4}">
      <dsp:nvSpPr>
        <dsp:cNvPr id="0" name=""/>
        <dsp:cNvSpPr/>
      </dsp:nvSpPr>
      <dsp:spPr>
        <a:xfrm>
          <a:off x="0" y="1499767"/>
          <a:ext cx="10515600" cy="119940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6AA700-A73B-49A6-AE1D-8AF53729B026}">
      <dsp:nvSpPr>
        <dsp:cNvPr id="0" name=""/>
        <dsp:cNvSpPr/>
      </dsp:nvSpPr>
      <dsp:spPr>
        <a:xfrm>
          <a:off x="362819" y="1769632"/>
          <a:ext cx="659672" cy="65967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F93D05-58E9-4788-8544-3F7183907DA0}">
      <dsp:nvSpPr>
        <dsp:cNvPr id="0" name=""/>
        <dsp:cNvSpPr/>
      </dsp:nvSpPr>
      <dsp:spPr>
        <a:xfrm>
          <a:off x="1385311" y="1499767"/>
          <a:ext cx="9130288" cy="1199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937" tIns="126937" rIns="126937" bIns="126937" numCol="1" spcCol="1270" anchor="ctr" anchorCtr="0">
          <a:noAutofit/>
        </a:bodyPr>
        <a:lstStyle/>
        <a:p>
          <a:pPr marL="0" lvl="0" indent="0" algn="l" defTabSz="1111250">
            <a:lnSpc>
              <a:spcPct val="100000"/>
            </a:lnSpc>
            <a:spcBef>
              <a:spcPct val="0"/>
            </a:spcBef>
            <a:spcAft>
              <a:spcPct val="35000"/>
            </a:spcAft>
            <a:buNone/>
          </a:pPr>
          <a:r>
            <a:rPr lang="af-ZA" sz="2500" b="1" kern="1200" dirty="0">
              <a:solidFill>
                <a:schemeClr val="bg1"/>
              </a:solidFill>
              <a:effectLst/>
              <a:latin typeface="+mn-lt"/>
              <a:ea typeface="+mn-ea"/>
              <a:cs typeface="+mn-cs"/>
            </a:rPr>
            <a:t>Kunstig en Sosiaal</a:t>
          </a:r>
          <a:r>
            <a:rPr lang="en-GB" sz="2500" b="1" kern="1200" dirty="0">
              <a:solidFill>
                <a:schemeClr val="bg1"/>
              </a:solidFill>
            </a:rPr>
            <a:t>:</a:t>
          </a:r>
          <a:r>
            <a:rPr lang="en-GB" sz="2500" kern="1200" dirty="0">
              <a:solidFill>
                <a:schemeClr val="bg1"/>
              </a:solidFill>
            </a:rPr>
            <a:t> Is </a:t>
          </a:r>
          <a:r>
            <a:rPr lang="en-GB" sz="2500" kern="1200" dirty="0" err="1">
              <a:solidFill>
                <a:schemeClr val="bg1"/>
              </a:solidFill>
            </a:rPr>
            <a:t>kreatief</a:t>
          </a:r>
          <a:r>
            <a:rPr lang="en-GB" sz="2500" kern="1200" dirty="0">
              <a:solidFill>
                <a:schemeClr val="bg1"/>
              </a:solidFill>
            </a:rPr>
            <a:t> </a:t>
          </a:r>
          <a:r>
            <a:rPr lang="en-GB" sz="2500" kern="1200" dirty="0" err="1">
              <a:solidFill>
                <a:schemeClr val="bg1"/>
              </a:solidFill>
            </a:rPr>
            <a:t>en</a:t>
          </a:r>
          <a:r>
            <a:rPr lang="en-GB" sz="2500" kern="1200" dirty="0">
              <a:solidFill>
                <a:schemeClr val="bg1"/>
              </a:solidFill>
            </a:rPr>
            <a:t> </a:t>
          </a:r>
          <a:r>
            <a:rPr lang="en-GB" sz="2500" kern="1200" dirty="0" err="1">
              <a:solidFill>
                <a:schemeClr val="bg1"/>
              </a:solidFill>
            </a:rPr>
            <a:t>hou</a:t>
          </a:r>
          <a:r>
            <a:rPr lang="en-GB" sz="2500" kern="1200" dirty="0">
              <a:solidFill>
                <a:schemeClr val="bg1"/>
              </a:solidFill>
            </a:rPr>
            <a:t> </a:t>
          </a:r>
          <a:r>
            <a:rPr lang="en-GB" sz="2500" kern="1200" dirty="0" err="1">
              <a:solidFill>
                <a:schemeClr val="bg1"/>
              </a:solidFill>
            </a:rPr>
            <a:t>daarvan</a:t>
          </a:r>
          <a:r>
            <a:rPr lang="en-GB" sz="2500" kern="1200" dirty="0">
              <a:solidFill>
                <a:schemeClr val="bg1"/>
              </a:solidFill>
            </a:rPr>
            <a:t> om </a:t>
          </a:r>
          <a:r>
            <a:rPr lang="en-GB" sz="2500" kern="1200" dirty="0" err="1">
              <a:solidFill>
                <a:schemeClr val="bg1"/>
              </a:solidFill>
            </a:rPr>
            <a:t>saam</a:t>
          </a:r>
          <a:r>
            <a:rPr lang="en-GB" sz="2500" kern="1200" dirty="0">
              <a:solidFill>
                <a:schemeClr val="bg1"/>
              </a:solidFill>
            </a:rPr>
            <a:t> met </a:t>
          </a:r>
          <a:r>
            <a:rPr lang="en-GB" sz="2500" kern="1200" dirty="0" err="1">
              <a:solidFill>
                <a:schemeClr val="bg1"/>
              </a:solidFill>
            </a:rPr>
            <a:t>mense</a:t>
          </a:r>
          <a:r>
            <a:rPr lang="en-GB" sz="2500" kern="1200" dirty="0">
              <a:solidFill>
                <a:schemeClr val="bg1"/>
              </a:solidFill>
            </a:rPr>
            <a:t> </a:t>
          </a:r>
          <a:r>
            <a:rPr lang="en-GB" sz="2500" kern="1200" dirty="0" err="1">
              <a:solidFill>
                <a:schemeClr val="bg1"/>
              </a:solidFill>
            </a:rPr>
            <a:t>te</a:t>
          </a:r>
          <a:r>
            <a:rPr lang="en-GB" sz="2500" kern="1200" dirty="0">
              <a:solidFill>
                <a:schemeClr val="bg1"/>
              </a:solidFill>
            </a:rPr>
            <a:t> </a:t>
          </a:r>
          <a:r>
            <a:rPr lang="en-GB" sz="2500" kern="1200" dirty="0" err="1">
              <a:solidFill>
                <a:schemeClr val="bg1"/>
              </a:solidFill>
            </a:rPr>
            <a:t>werk</a:t>
          </a:r>
          <a:endParaRPr lang="en-US" sz="2500" kern="1200" dirty="0">
            <a:solidFill>
              <a:schemeClr val="bg1"/>
            </a:solidFill>
          </a:endParaRPr>
        </a:p>
      </dsp:txBody>
      <dsp:txXfrm>
        <a:off x="1385311" y="1499767"/>
        <a:ext cx="9130288" cy="1199403"/>
      </dsp:txXfrm>
    </dsp:sp>
    <dsp:sp modelId="{69396A1A-A433-4E0C-BF9A-F4E19C67CD91}">
      <dsp:nvSpPr>
        <dsp:cNvPr id="0" name=""/>
        <dsp:cNvSpPr/>
      </dsp:nvSpPr>
      <dsp:spPr>
        <a:xfrm>
          <a:off x="0" y="2999021"/>
          <a:ext cx="10515600" cy="119940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5E0C25-CCD7-48C0-8E68-1ABF6E44C39B}">
      <dsp:nvSpPr>
        <dsp:cNvPr id="0" name=""/>
        <dsp:cNvSpPr/>
      </dsp:nvSpPr>
      <dsp:spPr>
        <a:xfrm>
          <a:off x="362819" y="3268887"/>
          <a:ext cx="659672" cy="65967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4DE8FB-B074-4714-B1F5-101108A2DD1F}">
      <dsp:nvSpPr>
        <dsp:cNvPr id="0" name=""/>
        <dsp:cNvSpPr/>
      </dsp:nvSpPr>
      <dsp:spPr>
        <a:xfrm>
          <a:off x="1385311" y="2999021"/>
          <a:ext cx="9130288" cy="1199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937" tIns="126937" rIns="126937" bIns="126937" numCol="1" spcCol="1270" anchor="ctr" anchorCtr="0">
          <a:noAutofit/>
        </a:bodyPr>
        <a:lstStyle/>
        <a:p>
          <a:pPr marL="0" lvl="0" indent="0" algn="l" defTabSz="1111250">
            <a:lnSpc>
              <a:spcPct val="100000"/>
            </a:lnSpc>
            <a:spcBef>
              <a:spcPct val="0"/>
            </a:spcBef>
            <a:spcAft>
              <a:spcPct val="35000"/>
            </a:spcAft>
            <a:buNone/>
          </a:pPr>
          <a:r>
            <a:rPr lang="en-GB" sz="2500" b="1" kern="1200" dirty="0" err="1">
              <a:solidFill>
                <a:schemeClr val="bg1"/>
              </a:solidFill>
            </a:rPr>
            <a:t>Ondernemend</a:t>
          </a:r>
          <a:r>
            <a:rPr lang="en-GB" sz="2500" b="1" kern="1200" dirty="0">
              <a:solidFill>
                <a:schemeClr val="bg1"/>
              </a:solidFill>
            </a:rPr>
            <a:t> </a:t>
          </a:r>
          <a:r>
            <a:rPr lang="en-GB" sz="2500" b="1" kern="1200" dirty="0" err="1">
              <a:solidFill>
                <a:schemeClr val="bg1"/>
              </a:solidFill>
            </a:rPr>
            <a:t>en</a:t>
          </a:r>
          <a:r>
            <a:rPr lang="en-GB" sz="2500" b="1" kern="1200" dirty="0">
              <a:solidFill>
                <a:schemeClr val="bg1"/>
              </a:solidFill>
            </a:rPr>
            <a:t> </a:t>
          </a:r>
          <a:r>
            <a:rPr lang="en-GB" sz="2500" b="1" kern="1200" dirty="0" err="1">
              <a:solidFill>
                <a:schemeClr val="bg1"/>
              </a:solidFill>
            </a:rPr>
            <a:t>Konvensioneel</a:t>
          </a:r>
          <a:r>
            <a:rPr lang="en-GB" sz="2500" b="1" kern="1200" dirty="0">
              <a:solidFill>
                <a:schemeClr val="bg1"/>
              </a:solidFill>
            </a:rPr>
            <a:t>:</a:t>
          </a:r>
          <a:r>
            <a:rPr lang="en-GB" sz="2500" kern="1200" dirty="0">
              <a:solidFill>
                <a:schemeClr val="bg1"/>
              </a:solidFill>
            </a:rPr>
            <a:t> Hou </a:t>
          </a:r>
          <a:r>
            <a:rPr lang="en-GB" sz="2500" kern="1200" dirty="0" err="1">
              <a:solidFill>
                <a:schemeClr val="bg1"/>
              </a:solidFill>
            </a:rPr>
            <a:t>daarvan</a:t>
          </a:r>
          <a:r>
            <a:rPr lang="en-GB" sz="2500" kern="1200" dirty="0">
              <a:solidFill>
                <a:schemeClr val="bg1"/>
              </a:solidFill>
            </a:rPr>
            <a:t> om </a:t>
          </a:r>
          <a:r>
            <a:rPr lang="en-GB" sz="2500" kern="1200" dirty="0" err="1">
              <a:solidFill>
                <a:schemeClr val="bg1"/>
              </a:solidFill>
            </a:rPr>
            <a:t>leiding</a:t>
          </a:r>
          <a:r>
            <a:rPr lang="en-GB" sz="2500" kern="1200" dirty="0">
              <a:solidFill>
                <a:schemeClr val="bg1"/>
              </a:solidFill>
            </a:rPr>
            <a:t> </a:t>
          </a:r>
          <a:r>
            <a:rPr lang="en-GB" sz="2500" kern="1200" dirty="0" err="1">
              <a:solidFill>
                <a:schemeClr val="bg1"/>
              </a:solidFill>
            </a:rPr>
            <a:t>te</a:t>
          </a:r>
          <a:r>
            <a:rPr lang="en-GB" sz="2500" kern="1200" dirty="0">
              <a:solidFill>
                <a:schemeClr val="bg1"/>
              </a:solidFill>
            </a:rPr>
            <a:t> neem </a:t>
          </a:r>
          <a:r>
            <a:rPr lang="en-GB" sz="2500" kern="1200" dirty="0" err="1">
              <a:solidFill>
                <a:schemeClr val="bg1"/>
              </a:solidFill>
            </a:rPr>
            <a:t>en</a:t>
          </a:r>
          <a:r>
            <a:rPr lang="en-GB" sz="2500" kern="1200" dirty="0">
              <a:solidFill>
                <a:schemeClr val="bg1"/>
              </a:solidFill>
            </a:rPr>
            <a:t> </a:t>
          </a:r>
          <a:r>
            <a:rPr lang="en-GB" sz="2500" kern="1200" dirty="0" err="1">
              <a:solidFill>
                <a:schemeClr val="bg1"/>
              </a:solidFill>
            </a:rPr>
            <a:t>verkies</a:t>
          </a:r>
          <a:r>
            <a:rPr lang="en-GB" sz="2500" kern="1200" dirty="0">
              <a:solidFill>
                <a:schemeClr val="bg1"/>
              </a:solidFill>
            </a:rPr>
            <a:t> </a:t>
          </a:r>
          <a:r>
            <a:rPr lang="en-GB" sz="2500" kern="1200" dirty="0" err="1">
              <a:solidFill>
                <a:schemeClr val="bg1"/>
              </a:solidFill>
            </a:rPr>
            <a:t>organisasie</a:t>
          </a:r>
          <a:endParaRPr lang="en-US" sz="2500" kern="1200" dirty="0">
            <a:solidFill>
              <a:schemeClr val="bg1"/>
            </a:solidFill>
          </a:endParaRPr>
        </a:p>
      </dsp:txBody>
      <dsp:txXfrm>
        <a:off x="1385311" y="2999021"/>
        <a:ext cx="9130288" cy="1199403"/>
      </dsp:txXfrm>
    </dsp:sp>
  </dsp:spTree>
</dsp:drawing>
</file>

<file path=ppt/diagrams/layout1.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82B951-AFFF-3499-FDE3-02A7F0BD15F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2E5896A-FCE2-110F-B202-A8E435372D6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4E69F83-204D-4778-AAD0-A0F851A3AEEE}" type="datetimeFigureOut">
              <a:rPr lang="en-US" smtClean="0"/>
              <a:t>4/20/2026</a:t>
            </a:fld>
            <a:endParaRPr lang="en-US" dirty="0"/>
          </a:p>
        </p:txBody>
      </p:sp>
      <p:sp>
        <p:nvSpPr>
          <p:cNvPr id="4" name="Footer Placeholder 3">
            <a:extLst>
              <a:ext uri="{FF2B5EF4-FFF2-40B4-BE49-F238E27FC236}">
                <a16:creationId xmlns:a16="http://schemas.microsoft.com/office/drawing/2014/main" id="{911BFBA0-47AD-543A-6AE4-769D8F86580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818FC355-FEF6-ED8F-8D0E-F362E204A0F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A669D59-B021-49CB-887D-52B8FEE1CE18}" type="slidenum">
              <a:rPr lang="en-US" smtClean="0"/>
              <a:t>‹#›</a:t>
            </a:fld>
            <a:endParaRPr lang="en-US" dirty="0"/>
          </a:p>
        </p:txBody>
      </p:sp>
    </p:spTree>
    <p:extLst>
      <p:ext uri="{BB962C8B-B14F-4D97-AF65-F5344CB8AC3E}">
        <p14:creationId xmlns:p14="http://schemas.microsoft.com/office/powerpoint/2010/main" val="28170690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AE3C21-C3CB-4B8D-9033-56C1B3CE75FA}" type="datetimeFigureOut">
              <a:rPr lang="en-US" smtClean="0"/>
              <a:t>4/20/2026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732C3C-A191-48C2-A7E8-9C96AF841A7A}" type="slidenum">
              <a:rPr lang="en-US" smtClean="0"/>
              <a:t>‹#›</a:t>
            </a:fld>
            <a:endParaRPr lang="en-US" dirty="0"/>
          </a:p>
        </p:txBody>
      </p:sp>
    </p:spTree>
    <p:extLst>
      <p:ext uri="{BB962C8B-B14F-4D97-AF65-F5344CB8AC3E}">
        <p14:creationId xmlns:p14="http://schemas.microsoft.com/office/powerpoint/2010/main" val="1856394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1: </a:t>
            </a:r>
            <a:r>
              <a:rPr lang="en-US" sz="1200" b="1" dirty="0" err="1">
                <a:effectLst/>
                <a:latin typeface="Calibri" panose="020F0502020204030204" pitchFamily="34" charset="0"/>
                <a:ea typeface="Aptos" panose="020B0004020202020204" pitchFamily="34" charset="0"/>
                <a:cs typeface="Times New Roman" panose="02020603050405020304" pitchFamily="18" charset="0"/>
              </a:rPr>
              <a:t>Voorbladskyfie</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nl-NL" dirty="0"/>
              <a:t>Welkom terug, Graad 8’s, vandag gaan ons voort met ons les oor Loopbaankategorieë.</a:t>
            </a:r>
          </a:p>
          <a:p>
            <a:pPr marL="342900" lvl="0" indent="-342900">
              <a:lnSpc>
                <a:spcPct val="115000"/>
              </a:lnSpc>
              <a:buFont typeface="Symbol" panose="05050102010706020507" pitchFamily="18" charset="2"/>
              <a:buChar char=""/>
            </a:pPr>
            <a:r>
              <a:rPr lang="nl-NL" dirty="0"/>
              <a:t>Soos julle weet, identifiseer Holland se model ses duidelike loopbaankategorieë. Elke kategorie vereis spesifieke </a:t>
            </a:r>
            <a:r>
              <a:rPr lang="nl-NL" b="1" dirty="0"/>
              <a:t>denk- en leervaardighede</a:t>
            </a:r>
            <a:r>
              <a:rPr lang="nl-NL" dirty="0"/>
              <a:t>. Om te verstaan wat hierdie vaardighede is, kan jou help om te sien hoe jou </a:t>
            </a:r>
            <a:r>
              <a:rPr lang="nl-NL" b="1" dirty="0"/>
              <a:t>sterkpunte</a:t>
            </a:r>
            <a:r>
              <a:rPr lang="nl-NL" dirty="0"/>
              <a:t> met verskillende loopbane verband hou.</a:t>
            </a:r>
            <a:endParaRPr lang="af-ZA" dirty="0"/>
          </a:p>
        </p:txBody>
      </p:sp>
      <p:sp>
        <p:nvSpPr>
          <p:cNvPr id="4" name="Slide Number Placeholder 3"/>
          <p:cNvSpPr>
            <a:spLocks noGrp="1"/>
          </p:cNvSpPr>
          <p:nvPr>
            <p:ph type="sldNum" sz="quarter" idx="5"/>
          </p:nvPr>
        </p:nvSpPr>
        <p:spPr/>
        <p:txBody>
          <a:bodyPr/>
          <a:lstStyle/>
          <a:p>
            <a:fld id="{17732C3C-A191-48C2-A7E8-9C96AF841A7A}" type="slidenum">
              <a:rPr lang="en-US" smtClean="0"/>
              <a:t>1</a:t>
            </a:fld>
            <a:endParaRPr lang="en-US" dirty="0"/>
          </a:p>
        </p:txBody>
      </p:sp>
    </p:spTree>
    <p:extLst>
      <p:ext uri="{BB962C8B-B14F-4D97-AF65-F5344CB8AC3E}">
        <p14:creationId xmlns:p14="http://schemas.microsoft.com/office/powerpoint/2010/main" val="2081926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Skyfie 10: Aktiwiteite</a:t>
            </a:r>
            <a:endParaRPr lang="en-US" sz="1200" b="1"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Nou dat jy die verskillende loopbaankategorieë en hul denk- en leervaardighede verstaan, is dit tyd om hierdie kennis toe te pas.</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Leerders moet </a:t>
            </a:r>
            <a:r>
              <a:rPr lang="af-ZA" sz="1200" b="1" i="1" kern="1200" dirty="0">
                <a:solidFill>
                  <a:schemeClr val="tx1"/>
                </a:solidFill>
                <a:effectLst/>
                <a:latin typeface="+mn-lt"/>
                <a:ea typeface="+mn-ea"/>
                <a:cs typeface="+mn-cs"/>
              </a:rPr>
              <a:t>Aktiwiteit 1</a:t>
            </a:r>
            <a:r>
              <a:rPr lang="af-ZA" sz="1200" kern="1200" dirty="0">
                <a:solidFill>
                  <a:schemeClr val="tx1"/>
                </a:solidFill>
                <a:effectLst/>
                <a:latin typeface="+mn-lt"/>
                <a:ea typeface="+mn-ea"/>
                <a:cs typeface="+mn-cs"/>
              </a:rPr>
              <a:t> </a:t>
            </a:r>
            <a:r>
              <a:rPr lang="af-ZA" sz="1200" b="1" kern="1200" dirty="0">
                <a:solidFill>
                  <a:schemeClr val="tx1"/>
                </a:solidFill>
                <a:effectLst/>
                <a:latin typeface="+mn-lt"/>
                <a:ea typeface="+mn-ea"/>
                <a:cs typeface="+mn-cs"/>
              </a:rPr>
              <a:t>en</a:t>
            </a:r>
            <a:r>
              <a:rPr lang="af-ZA" sz="1200" kern="1200" dirty="0">
                <a:solidFill>
                  <a:schemeClr val="tx1"/>
                </a:solidFill>
                <a:effectLst/>
                <a:latin typeface="+mn-lt"/>
                <a:ea typeface="+mn-ea"/>
                <a:cs typeface="+mn-cs"/>
              </a:rPr>
              <a:t> </a:t>
            </a:r>
            <a:r>
              <a:rPr lang="af-ZA" sz="1200" b="1" i="1" kern="1200" dirty="0">
                <a:solidFill>
                  <a:schemeClr val="tx1"/>
                </a:solidFill>
                <a:effectLst/>
                <a:latin typeface="+mn-lt"/>
                <a:ea typeface="+mn-ea"/>
                <a:cs typeface="+mn-cs"/>
              </a:rPr>
              <a:t>2</a:t>
            </a:r>
            <a:r>
              <a:rPr lang="af-ZA" sz="1200" kern="1200" dirty="0">
                <a:solidFill>
                  <a:schemeClr val="tx1"/>
                </a:solidFill>
                <a:effectLst/>
                <a:latin typeface="+mn-lt"/>
                <a:ea typeface="+mn-ea"/>
                <a:cs typeface="+mn-cs"/>
              </a:rPr>
              <a:t> </a:t>
            </a:r>
            <a:r>
              <a:rPr lang="af-ZA" sz="1200" b="1" i="1" u="sng" kern="1200" dirty="0">
                <a:solidFill>
                  <a:schemeClr val="tx1"/>
                </a:solidFill>
                <a:effectLst/>
                <a:latin typeface="+mn-lt"/>
                <a:ea typeface="+mn-ea"/>
                <a:cs typeface="+mn-cs"/>
              </a:rPr>
              <a:t>(Les 3 – Werkkaart) </a:t>
            </a:r>
            <a:r>
              <a:rPr lang="af-ZA" sz="1200" kern="1200" dirty="0">
                <a:solidFill>
                  <a:schemeClr val="tx1"/>
                </a:solidFill>
                <a:effectLst/>
                <a:latin typeface="+mn-lt"/>
                <a:ea typeface="+mn-ea"/>
                <a:cs typeface="+mn-cs"/>
              </a:rPr>
              <a:t>voltooi.</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Antwoorde is beskikbaar in die </a:t>
            </a:r>
            <a:r>
              <a:rPr lang="af-ZA" sz="1200" b="1" i="1" u="sng" kern="1200" dirty="0">
                <a:solidFill>
                  <a:schemeClr val="tx1"/>
                </a:solidFill>
                <a:effectLst/>
                <a:latin typeface="+mn-lt"/>
                <a:ea typeface="+mn-ea"/>
                <a:cs typeface="+mn-cs"/>
              </a:rPr>
              <a:t>Les 3 – Werkkaart MEMO</a:t>
            </a:r>
            <a:r>
              <a:rPr lang="af-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a:buNone/>
            </a:pPr>
            <a:br>
              <a:rPr lang="en-ZA" sz="1200" b="1" kern="0" dirty="0">
                <a:effectLst/>
                <a:latin typeface="Calibri" panose="020F0502020204030204" pitchFamily="34" charset="0"/>
                <a:ea typeface="Aptos" panose="020B0004020202020204" pitchFamily="34" charset="0"/>
              </a:rPr>
            </a:br>
            <a:endParaRPr lang="af-ZA" dirty="0">
              <a:effectLst/>
            </a:endParaRPr>
          </a:p>
          <a:p>
            <a:pPr>
              <a:lnSpc>
                <a:spcPct val="115000"/>
              </a:lnSpc>
              <a:spcAft>
                <a:spcPts val="800"/>
              </a:spcAft>
              <a:buNone/>
            </a:pPr>
            <a:r>
              <a:rPr lang="en-ZA" sz="1200" b="1" dirty="0">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17732C3C-A191-48C2-A7E8-9C96AF841A7A}" type="slidenum">
              <a:rPr lang="en-US" smtClean="0"/>
              <a:t>10</a:t>
            </a:fld>
            <a:endParaRPr lang="en-US" dirty="0"/>
          </a:p>
        </p:txBody>
      </p:sp>
    </p:spTree>
    <p:extLst>
      <p:ext uri="{BB962C8B-B14F-4D97-AF65-F5344CB8AC3E}">
        <p14:creationId xmlns:p14="http://schemas.microsoft.com/office/powerpoint/2010/main" val="31631939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Skyfie 11: </a:t>
            </a:r>
            <a:r>
              <a:rPr lang="af-ZA" sz="1200" kern="1200" dirty="0">
                <a:solidFill>
                  <a:schemeClr val="tx1"/>
                </a:solidFill>
                <a:effectLst/>
                <a:latin typeface="+mn-lt"/>
                <a:ea typeface="+mn-ea"/>
                <a:cs typeface="+mn-cs"/>
              </a:rPr>
              <a:t>Holland se model wys dat mense op verskillende maniere dink en leer. Hierdie denk- en leervaardighede beïnvloed hoe jy:</a:t>
            </a:r>
            <a:endParaRPr lang="en-US" sz="11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af-ZA" sz="1200" kern="1200" dirty="0">
                <a:solidFill>
                  <a:schemeClr val="tx1"/>
                </a:solidFill>
                <a:effectLst/>
                <a:latin typeface="+mn-lt"/>
                <a:ea typeface="+mn-ea"/>
                <a:cs typeface="+mn-cs"/>
              </a:rPr>
              <a:t>studeer</a:t>
            </a:r>
            <a:endParaRPr lang="en-US" sz="11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af-ZA" sz="1200" kern="1200" dirty="0">
                <a:solidFill>
                  <a:schemeClr val="tx1"/>
                </a:solidFill>
                <a:effectLst/>
                <a:latin typeface="+mn-lt"/>
                <a:ea typeface="+mn-ea"/>
                <a:cs typeface="+mn-cs"/>
              </a:rPr>
              <a:t>probleme oplos</a:t>
            </a:r>
            <a:endParaRPr lang="en-US" sz="11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af-ZA" sz="1200" kern="1200" dirty="0">
                <a:solidFill>
                  <a:schemeClr val="tx1"/>
                </a:solidFill>
                <a:effectLst/>
                <a:latin typeface="+mn-lt"/>
                <a:ea typeface="+mn-ea"/>
                <a:cs typeface="+mn-cs"/>
              </a:rPr>
              <a:t>met ander saamwerk</a:t>
            </a:r>
            <a:endParaRPr lang="en-US" sz="1100" kern="1200" dirty="0">
              <a:solidFill>
                <a:schemeClr val="tx1"/>
              </a:solidFill>
              <a:effectLst/>
              <a:latin typeface="+mn-lt"/>
              <a:ea typeface="+mn-ea"/>
              <a:cs typeface="+mn-cs"/>
            </a:endParaRPr>
          </a:p>
          <a:p>
            <a:pPr marL="342900" marR="0" lvl="0" indent="-342900" algn="l" defTabSz="914400" rtl="0" eaLnBrk="1" fontAlgn="auto" latinLnBrk="0" hangingPunct="1">
              <a:lnSpc>
                <a:spcPct val="115000"/>
              </a:lnSpc>
              <a:spcBef>
                <a:spcPts val="0"/>
              </a:spcBef>
              <a:spcAft>
                <a:spcPts val="800"/>
              </a:spcAft>
              <a:buClrTx/>
              <a:buSzTx/>
              <a:buFont typeface="Symbol" panose="05050102010706020507" pitchFamily="18" charset="2"/>
              <a:buChar char=""/>
              <a:tabLst/>
              <a:defRPr/>
            </a:pPr>
            <a:r>
              <a:rPr lang="af-ZA" sz="1200" kern="1200" dirty="0">
                <a:solidFill>
                  <a:schemeClr val="tx1"/>
                </a:solidFill>
                <a:effectLst/>
                <a:latin typeface="+mn-lt"/>
                <a:ea typeface="+mn-ea"/>
                <a:cs typeface="+mn-cs"/>
              </a:rPr>
              <a:t>Deur jou denk- en leervaardighede te identifiseer, kan jy loopbaankategorieë bepaal wat by jou kan pas.</a:t>
            </a:r>
            <a:endParaRPr lang="en-US" sz="1100" kern="1200" dirty="0">
              <a:solidFill>
                <a:schemeClr val="tx1"/>
              </a:solidFill>
              <a:effectLst/>
              <a:latin typeface="+mn-lt"/>
              <a:ea typeface="+mn-ea"/>
              <a:cs typeface="+mn-cs"/>
            </a:endParaRPr>
          </a:p>
          <a:p>
            <a:pPr marL="342900" lvl="0" indent="-342900">
              <a:lnSpc>
                <a:spcPct val="115000"/>
              </a:lnSpc>
              <a:spcAft>
                <a:spcPts val="800"/>
              </a:spcAft>
              <a:buFont typeface="Symbol" panose="05050102010706020507" pitchFamily="18" charset="2"/>
              <a:buChar char=""/>
            </a:pPr>
            <a:endParaRPr lang="en-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17732C3C-A191-48C2-A7E8-9C96AF841A7A}" type="slidenum">
              <a:rPr lang="en-US" smtClean="0"/>
              <a:t>11</a:t>
            </a:fld>
            <a:endParaRPr lang="en-US" dirty="0"/>
          </a:p>
        </p:txBody>
      </p:sp>
    </p:spTree>
    <p:extLst>
      <p:ext uri="{BB962C8B-B14F-4D97-AF65-F5344CB8AC3E}">
        <p14:creationId xmlns:p14="http://schemas.microsoft.com/office/powerpoint/2010/main" val="8925211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Skyfie 12: Sleutelopsomming </a:t>
            </a:r>
            <a:endParaRPr lang="en-US" sz="1200" b="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Realisties en Ondersoekend:</a:t>
            </a:r>
            <a:r>
              <a:rPr lang="af-ZA" sz="1200" kern="1200" dirty="0">
                <a:solidFill>
                  <a:schemeClr val="tx1"/>
                </a:solidFill>
                <a:effectLst/>
                <a:latin typeface="+mn-lt"/>
                <a:ea typeface="+mn-ea"/>
                <a:cs typeface="+mn-cs"/>
              </a:rPr>
              <a:t> Fokus daarop om te doen en te verstaan hoe dinge werk.</a:t>
            </a:r>
            <a:endParaRPr lang="en-US" sz="1200" b="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Kunstig en Sosiaal:</a:t>
            </a:r>
            <a:r>
              <a:rPr lang="af-ZA" sz="1200" kern="1200" dirty="0">
                <a:solidFill>
                  <a:schemeClr val="tx1"/>
                </a:solidFill>
                <a:effectLst/>
                <a:latin typeface="+mn-lt"/>
                <a:ea typeface="+mn-ea"/>
                <a:cs typeface="+mn-cs"/>
              </a:rPr>
              <a:t> Fokus op kreatiwiteit en om met mense te werk.</a:t>
            </a:r>
            <a:endParaRPr lang="en-US" sz="1200" b="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Ondernemend en Konvensioneel:</a:t>
            </a:r>
            <a:r>
              <a:rPr lang="af-ZA" sz="1200" kern="1200" dirty="0">
                <a:solidFill>
                  <a:schemeClr val="tx1"/>
                </a:solidFill>
                <a:effectLst/>
                <a:latin typeface="+mn-lt"/>
                <a:ea typeface="+mn-ea"/>
                <a:cs typeface="+mn-cs"/>
              </a:rPr>
              <a:t> Fokus op leierskap en stelsels.</a:t>
            </a:r>
            <a:endParaRPr lang="en-US"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17732C3C-A191-48C2-A7E8-9C96AF841A7A}" type="slidenum">
              <a:rPr lang="en-US" smtClean="0"/>
              <a:t>12</a:t>
            </a:fld>
            <a:endParaRPr lang="en-US" dirty="0"/>
          </a:p>
        </p:txBody>
      </p:sp>
    </p:spTree>
    <p:extLst>
      <p:ext uri="{BB962C8B-B14F-4D97-AF65-F5344CB8AC3E}">
        <p14:creationId xmlns:p14="http://schemas.microsoft.com/office/powerpoint/2010/main" val="27519293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Skyfie 13: </a:t>
            </a:r>
            <a:r>
              <a:rPr lang="af-ZA" sz="1200" kern="1200" dirty="0">
                <a:solidFill>
                  <a:schemeClr val="tx1"/>
                </a:solidFill>
                <a:effectLst/>
                <a:latin typeface="+mn-lt"/>
                <a:ea typeface="+mn-ea"/>
                <a:cs typeface="+mn-cs"/>
              </a:rPr>
              <a:t>Om hierdie les af te sluit, neem tyd om oor jou eie denk- en leervaardighede te reflekteer en identifiseer in watter loopbaankategorie jy pas.</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Jy het die res van hierdie les om </a:t>
            </a:r>
            <a:r>
              <a:rPr lang="af-ZA" sz="1200" b="1" i="1" kern="1200" dirty="0">
                <a:solidFill>
                  <a:schemeClr val="tx1"/>
                </a:solidFill>
                <a:effectLst/>
                <a:latin typeface="+mn-lt"/>
                <a:ea typeface="+mn-ea"/>
                <a:cs typeface="+mn-cs"/>
              </a:rPr>
              <a:t>Aktiwiteit 3 (</a:t>
            </a:r>
            <a:r>
              <a:rPr lang="af-ZA" sz="1200" b="1" i="1" u="sng" kern="1200" dirty="0">
                <a:solidFill>
                  <a:schemeClr val="tx1"/>
                </a:solidFill>
                <a:effectLst/>
                <a:latin typeface="+mn-lt"/>
                <a:ea typeface="+mn-ea"/>
                <a:cs typeface="+mn-cs"/>
              </a:rPr>
              <a:t>Les 3 – Werkkaart</a:t>
            </a:r>
            <a:r>
              <a:rPr lang="af-ZA" sz="1200" b="1" i="1" kern="1200" dirty="0">
                <a:solidFill>
                  <a:schemeClr val="tx1"/>
                </a:solidFill>
                <a:effectLst/>
                <a:latin typeface="+mn-lt"/>
                <a:ea typeface="+mn-ea"/>
                <a:cs typeface="+mn-cs"/>
              </a:rPr>
              <a:t>)</a:t>
            </a:r>
            <a:r>
              <a:rPr lang="af-ZA" sz="1200" kern="1200" dirty="0">
                <a:solidFill>
                  <a:schemeClr val="tx1"/>
                </a:solidFill>
                <a:effectLst/>
                <a:latin typeface="+mn-lt"/>
                <a:ea typeface="+mn-ea"/>
                <a:cs typeface="+mn-cs"/>
              </a:rPr>
              <a:t> te voltooi.</a:t>
            </a:r>
            <a:endParaRPr lang="af-ZA" dirty="0"/>
          </a:p>
        </p:txBody>
      </p:sp>
      <p:sp>
        <p:nvSpPr>
          <p:cNvPr id="4" name="Slide Number Placeholder 3"/>
          <p:cNvSpPr>
            <a:spLocks noGrp="1"/>
          </p:cNvSpPr>
          <p:nvPr>
            <p:ph type="sldNum" sz="quarter" idx="5"/>
          </p:nvPr>
        </p:nvSpPr>
        <p:spPr/>
        <p:txBody>
          <a:bodyPr/>
          <a:lstStyle/>
          <a:p>
            <a:fld id="{17732C3C-A191-48C2-A7E8-9C96AF841A7A}" type="slidenum">
              <a:rPr lang="en-US" smtClean="0"/>
              <a:t>13</a:t>
            </a:fld>
            <a:endParaRPr lang="en-US" dirty="0"/>
          </a:p>
        </p:txBody>
      </p:sp>
    </p:spTree>
    <p:extLst>
      <p:ext uri="{BB962C8B-B14F-4D97-AF65-F5344CB8AC3E}">
        <p14:creationId xmlns:p14="http://schemas.microsoft.com/office/powerpoint/2010/main" val="35451982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af-ZA" sz="1200" b="1" dirty="0">
                <a:solidFill>
                  <a:srgbClr val="000000"/>
                </a:solidFill>
                <a:effectLst/>
                <a:latin typeface="Calibri" panose="020F0502020204030204" pitchFamily="34" charset="0"/>
                <a:ea typeface="Times New Roman" panose="02020603050405020304" pitchFamily="18" charset="0"/>
              </a:rPr>
              <a:t>Skyfie 2</a:t>
            </a:r>
            <a:r>
              <a:rPr lang="af-ZA" sz="1200" dirty="0">
                <a:solidFill>
                  <a:srgbClr val="000000"/>
                </a:solidFill>
                <a:effectLst/>
                <a:latin typeface="Calibri" panose="020F0502020204030204" pitchFamily="34" charset="0"/>
                <a:ea typeface="Times New Roman" panose="02020603050405020304" pitchFamily="18" charset="0"/>
              </a:rPr>
              <a:t>: </a:t>
            </a:r>
            <a:r>
              <a:rPr lang="af-ZA" sz="1200" dirty="0">
                <a:effectLst/>
                <a:latin typeface="Calibri" panose="020F0502020204030204" pitchFamily="34" charset="0"/>
                <a:ea typeface="Times New Roman" panose="02020603050405020304" pitchFamily="18" charset="0"/>
              </a:rPr>
              <a:t>Teen die einde van hierdie les behoort jy in staat te wees om die volgende te kan doen:</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spcAft>
                <a:spcPts val="800"/>
              </a:spcAft>
              <a:buSzPts val="1200"/>
              <a:buFont typeface="Courier New" panose="02070309020205020404" pitchFamily="49" charset="0"/>
              <a:buChar char="-"/>
            </a:pPr>
            <a:r>
              <a:rPr lang="en-US" sz="1200" dirty="0" err="1">
                <a:effectLst/>
                <a:latin typeface="Calibri" panose="020F0502020204030204" pitchFamily="34" charset="0"/>
                <a:ea typeface="Aptos" panose="020B0004020202020204" pitchFamily="34" charset="0"/>
                <a:cs typeface="Times New Roman" panose="02020603050405020304" pitchFamily="18" charset="0"/>
              </a:rPr>
              <a:t>Definieer</a:t>
            </a:r>
            <a:r>
              <a:rPr lang="en-US" sz="1200" dirty="0">
                <a:effectLst/>
                <a:latin typeface="Calibri" panose="020F0502020204030204" pitchFamily="34" charset="0"/>
                <a:ea typeface="Aptos" panose="020B0004020202020204" pitchFamily="34" charset="0"/>
                <a:cs typeface="Times New Roman" panose="02020603050405020304" pitchFamily="18" charset="0"/>
              </a:rPr>
              <a:t> </a:t>
            </a:r>
            <a:r>
              <a:rPr lang="en-US" sz="1200" dirty="0" err="1">
                <a:effectLst/>
                <a:latin typeface="Calibri" panose="020F0502020204030204" pitchFamily="34" charset="0"/>
                <a:ea typeface="Aptos" panose="020B0004020202020204" pitchFamily="34" charset="0"/>
                <a:cs typeface="Times New Roman" panose="02020603050405020304" pitchFamily="18" charset="0"/>
              </a:rPr>
              <a:t>denk</a:t>
            </a:r>
            <a:r>
              <a:rPr lang="en-US" sz="1200" dirty="0">
                <a:effectLst/>
                <a:latin typeface="Calibri" panose="020F0502020204030204" pitchFamily="34" charset="0"/>
                <a:ea typeface="Aptos" panose="020B0004020202020204" pitchFamily="34" charset="0"/>
                <a:cs typeface="Times New Roman" panose="02020603050405020304" pitchFamily="18" charset="0"/>
              </a:rPr>
              <a:t>- </a:t>
            </a:r>
            <a:r>
              <a:rPr lang="en-US" sz="1200" dirty="0" err="1">
                <a:effectLst/>
                <a:latin typeface="Calibri" panose="020F0502020204030204" pitchFamily="34" charset="0"/>
                <a:ea typeface="Aptos" panose="020B0004020202020204" pitchFamily="34" charset="0"/>
                <a:cs typeface="Times New Roman" panose="02020603050405020304" pitchFamily="18" charset="0"/>
              </a:rPr>
              <a:t>en</a:t>
            </a:r>
            <a:r>
              <a:rPr lang="en-US" sz="1200" dirty="0">
                <a:effectLst/>
                <a:latin typeface="Calibri" panose="020F0502020204030204" pitchFamily="34" charset="0"/>
                <a:ea typeface="Aptos" panose="020B0004020202020204" pitchFamily="34" charset="0"/>
                <a:cs typeface="Times New Roman" panose="02020603050405020304" pitchFamily="18" charset="0"/>
              </a:rPr>
              <a:t> </a:t>
            </a:r>
            <a:r>
              <a:rPr lang="en-US" sz="1200" dirty="0" err="1">
                <a:effectLst/>
                <a:latin typeface="Calibri" panose="020F0502020204030204" pitchFamily="34" charset="0"/>
                <a:ea typeface="Aptos" panose="020B0004020202020204" pitchFamily="34" charset="0"/>
                <a:cs typeface="Times New Roman" panose="02020603050405020304" pitchFamily="18" charset="0"/>
              </a:rPr>
              <a:t>leervaardighede</a:t>
            </a:r>
            <a:r>
              <a:rPr lang="en-US" sz="1200" dirty="0">
                <a:effectLst/>
                <a:latin typeface="Calibri" panose="020F0502020204030204" pitchFamily="34" charset="0"/>
                <a:ea typeface="Aptos" panose="020B00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200"/>
              <a:buFont typeface="Courier New" panose="02070309020205020404" pitchFamily="49" charset="0"/>
              <a:buChar char="-"/>
            </a:pPr>
            <a:r>
              <a:rPr lang="en-US" sz="1200" dirty="0" err="1">
                <a:effectLst/>
                <a:latin typeface="Calibri" panose="020F0502020204030204" pitchFamily="34" charset="0"/>
                <a:ea typeface="Aptos" panose="020B0004020202020204" pitchFamily="34" charset="0"/>
                <a:cs typeface="Times New Roman" panose="02020603050405020304" pitchFamily="18" charset="0"/>
              </a:rPr>
              <a:t>Beskryf</a:t>
            </a:r>
            <a:r>
              <a:rPr lang="en-US" sz="1200" dirty="0">
                <a:effectLst/>
                <a:latin typeface="Calibri" panose="020F0502020204030204" pitchFamily="34" charset="0"/>
                <a:ea typeface="Aptos" panose="020B0004020202020204" pitchFamily="34" charset="0"/>
                <a:cs typeface="Times New Roman" panose="02020603050405020304" pitchFamily="18" charset="0"/>
              </a:rPr>
              <a:t> die </a:t>
            </a:r>
            <a:r>
              <a:rPr lang="en-US" sz="1200" dirty="0" err="1">
                <a:effectLst/>
                <a:latin typeface="Calibri" panose="020F0502020204030204" pitchFamily="34" charset="0"/>
                <a:ea typeface="Aptos" panose="020B0004020202020204" pitchFamily="34" charset="0"/>
                <a:cs typeface="Times New Roman" panose="02020603050405020304" pitchFamily="18" charset="0"/>
              </a:rPr>
              <a:t>denk</a:t>
            </a:r>
            <a:r>
              <a:rPr lang="en-US" sz="1200" dirty="0">
                <a:effectLst/>
                <a:latin typeface="Calibri" panose="020F0502020204030204" pitchFamily="34" charset="0"/>
                <a:ea typeface="Aptos" panose="020B0004020202020204" pitchFamily="34" charset="0"/>
                <a:cs typeface="Times New Roman" panose="02020603050405020304" pitchFamily="18" charset="0"/>
              </a:rPr>
              <a:t>- </a:t>
            </a:r>
            <a:r>
              <a:rPr lang="en-US" sz="1200" dirty="0" err="1">
                <a:effectLst/>
                <a:latin typeface="Calibri" panose="020F0502020204030204" pitchFamily="34" charset="0"/>
                <a:ea typeface="Aptos" panose="020B0004020202020204" pitchFamily="34" charset="0"/>
                <a:cs typeface="Times New Roman" panose="02020603050405020304" pitchFamily="18" charset="0"/>
              </a:rPr>
              <a:t>en</a:t>
            </a:r>
            <a:r>
              <a:rPr lang="en-US" sz="1200" dirty="0">
                <a:effectLst/>
                <a:latin typeface="Calibri" panose="020F0502020204030204" pitchFamily="34" charset="0"/>
                <a:ea typeface="Aptos" panose="020B0004020202020204" pitchFamily="34" charset="0"/>
                <a:cs typeface="Times New Roman" panose="02020603050405020304" pitchFamily="18" charset="0"/>
              </a:rPr>
              <a:t> </a:t>
            </a:r>
            <a:r>
              <a:rPr lang="en-US" sz="1200" dirty="0" err="1">
                <a:effectLst/>
                <a:latin typeface="Calibri" panose="020F0502020204030204" pitchFamily="34" charset="0"/>
                <a:ea typeface="Aptos" panose="020B0004020202020204" pitchFamily="34" charset="0"/>
                <a:cs typeface="Times New Roman" panose="02020603050405020304" pitchFamily="18" charset="0"/>
              </a:rPr>
              <a:t>leervaardighede</a:t>
            </a:r>
            <a:r>
              <a:rPr lang="en-US" sz="1200" dirty="0">
                <a:effectLst/>
                <a:latin typeface="Calibri" panose="020F0502020204030204" pitchFamily="34" charset="0"/>
                <a:ea typeface="Aptos" panose="020B0004020202020204" pitchFamily="34" charset="0"/>
                <a:cs typeface="Times New Roman" panose="02020603050405020304" pitchFamily="18" charset="0"/>
              </a:rPr>
              <a:t> wat </a:t>
            </a:r>
            <a:r>
              <a:rPr lang="en-US" sz="1200" dirty="0" err="1">
                <a:effectLst/>
                <a:latin typeface="Calibri" panose="020F0502020204030204" pitchFamily="34" charset="0"/>
                <a:ea typeface="Aptos" panose="020B0004020202020204" pitchFamily="34" charset="0"/>
                <a:cs typeface="Times New Roman" panose="02020603050405020304" pitchFamily="18" charset="0"/>
              </a:rPr>
              <a:t>deur</a:t>
            </a:r>
            <a:r>
              <a:rPr lang="en-US" sz="1200" dirty="0">
                <a:effectLst/>
                <a:latin typeface="Calibri" panose="020F0502020204030204" pitchFamily="34" charset="0"/>
                <a:ea typeface="Aptos" panose="020B0004020202020204" pitchFamily="34" charset="0"/>
                <a:cs typeface="Times New Roman" panose="02020603050405020304" pitchFamily="18" charset="0"/>
              </a:rPr>
              <a:t> elk van die </a:t>
            </a:r>
            <a:r>
              <a:rPr lang="en-US" sz="1200" dirty="0" err="1">
                <a:effectLst/>
                <a:latin typeface="Calibri" panose="020F0502020204030204" pitchFamily="34" charset="0"/>
                <a:ea typeface="Aptos" panose="020B0004020202020204" pitchFamily="34" charset="0"/>
                <a:cs typeface="Times New Roman" panose="02020603050405020304" pitchFamily="18" charset="0"/>
              </a:rPr>
              <a:t>ses</a:t>
            </a:r>
            <a:r>
              <a:rPr lang="en-US" sz="1200" dirty="0">
                <a:effectLst/>
                <a:latin typeface="Calibri" panose="020F0502020204030204" pitchFamily="34" charset="0"/>
                <a:ea typeface="Aptos" panose="020B0004020202020204" pitchFamily="34" charset="0"/>
                <a:cs typeface="Times New Roman" panose="02020603050405020304" pitchFamily="18" charset="0"/>
              </a:rPr>
              <a:t> </a:t>
            </a:r>
            <a:r>
              <a:rPr lang="en-US" sz="1200" dirty="0" err="1">
                <a:effectLst/>
                <a:latin typeface="Calibri" panose="020F0502020204030204" pitchFamily="34" charset="0"/>
                <a:ea typeface="Aptos" panose="020B0004020202020204" pitchFamily="34" charset="0"/>
                <a:cs typeface="Times New Roman" panose="02020603050405020304" pitchFamily="18" charset="0"/>
              </a:rPr>
              <a:t>loopbaankategorieë</a:t>
            </a:r>
            <a:r>
              <a:rPr lang="en-US" sz="1200" dirty="0">
                <a:effectLst/>
                <a:latin typeface="Calibri" panose="020F0502020204030204" pitchFamily="34" charset="0"/>
                <a:ea typeface="Aptos" panose="020B0004020202020204" pitchFamily="34" charset="0"/>
                <a:cs typeface="Times New Roman" panose="02020603050405020304" pitchFamily="18" charset="0"/>
              </a:rPr>
              <a:t> </a:t>
            </a:r>
            <a:r>
              <a:rPr lang="en-US" sz="1200" dirty="0" err="1">
                <a:effectLst/>
                <a:latin typeface="Calibri" panose="020F0502020204030204" pitchFamily="34" charset="0"/>
                <a:ea typeface="Aptos" panose="020B0004020202020204" pitchFamily="34" charset="0"/>
                <a:cs typeface="Times New Roman" panose="02020603050405020304" pitchFamily="18" charset="0"/>
              </a:rPr>
              <a:t>vereis</a:t>
            </a:r>
            <a:r>
              <a:rPr lang="en-US" sz="1200" dirty="0">
                <a:effectLst/>
                <a:latin typeface="Calibri" panose="020F0502020204030204" pitchFamily="34" charset="0"/>
                <a:ea typeface="Aptos" panose="020B0004020202020204" pitchFamily="34" charset="0"/>
                <a:cs typeface="Times New Roman" panose="02020603050405020304" pitchFamily="18" charset="0"/>
              </a:rPr>
              <a:t> word.</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200"/>
              <a:buFont typeface="Courier New" panose="02070309020205020404" pitchFamily="49" charset="0"/>
              <a:buChar char="-"/>
            </a:pPr>
            <a:r>
              <a:rPr lang="en-US" sz="1200" dirty="0" err="1">
                <a:effectLst/>
                <a:latin typeface="Calibri" panose="020F0502020204030204" pitchFamily="34" charset="0"/>
                <a:ea typeface="Aptos" panose="020B0004020202020204" pitchFamily="34" charset="0"/>
                <a:cs typeface="Times New Roman" panose="02020603050405020304" pitchFamily="18" charset="0"/>
              </a:rPr>
              <a:t>Verbind</a:t>
            </a:r>
            <a:r>
              <a:rPr lang="en-US" sz="1200" dirty="0">
                <a:effectLst/>
                <a:latin typeface="Calibri" panose="020F0502020204030204" pitchFamily="34" charset="0"/>
                <a:ea typeface="Aptos" panose="020B0004020202020204" pitchFamily="34" charset="0"/>
                <a:cs typeface="Times New Roman" panose="02020603050405020304" pitchFamily="18" charset="0"/>
              </a:rPr>
              <a:t> </a:t>
            </a:r>
            <a:r>
              <a:rPr lang="en-US" sz="1200" dirty="0" err="1">
                <a:effectLst/>
                <a:latin typeface="Calibri" panose="020F0502020204030204" pitchFamily="34" charset="0"/>
                <a:ea typeface="Aptos" panose="020B0004020202020204" pitchFamily="34" charset="0"/>
                <a:cs typeface="Times New Roman" panose="02020603050405020304" pitchFamily="18" charset="0"/>
              </a:rPr>
              <a:t>jou</a:t>
            </a:r>
            <a:r>
              <a:rPr lang="en-US" sz="1200" dirty="0">
                <a:effectLst/>
                <a:latin typeface="Calibri" panose="020F0502020204030204" pitchFamily="34" charset="0"/>
                <a:ea typeface="Aptos" panose="020B0004020202020204" pitchFamily="34" charset="0"/>
                <a:cs typeface="Times New Roman" panose="02020603050405020304" pitchFamily="18" charset="0"/>
              </a:rPr>
              <a:t> </a:t>
            </a:r>
            <a:r>
              <a:rPr lang="en-US" sz="1200" dirty="0" err="1">
                <a:effectLst/>
                <a:latin typeface="Calibri" panose="020F0502020204030204" pitchFamily="34" charset="0"/>
                <a:ea typeface="Aptos" panose="020B0004020202020204" pitchFamily="34" charset="0"/>
                <a:cs typeface="Times New Roman" panose="02020603050405020304" pitchFamily="18" charset="0"/>
              </a:rPr>
              <a:t>eie</a:t>
            </a:r>
            <a:r>
              <a:rPr lang="en-US" sz="1200" dirty="0">
                <a:effectLst/>
                <a:latin typeface="Calibri" panose="020F0502020204030204" pitchFamily="34" charset="0"/>
                <a:ea typeface="Aptos" panose="020B0004020202020204" pitchFamily="34" charset="0"/>
                <a:cs typeface="Times New Roman" panose="02020603050405020304" pitchFamily="18" charset="0"/>
              </a:rPr>
              <a:t> </a:t>
            </a:r>
            <a:r>
              <a:rPr lang="en-US" sz="1200" dirty="0" err="1">
                <a:effectLst/>
                <a:latin typeface="Calibri" panose="020F0502020204030204" pitchFamily="34" charset="0"/>
                <a:ea typeface="Aptos" panose="020B0004020202020204" pitchFamily="34" charset="0"/>
                <a:cs typeface="Times New Roman" panose="02020603050405020304" pitchFamily="18" charset="0"/>
              </a:rPr>
              <a:t>denk</a:t>
            </a:r>
            <a:r>
              <a:rPr lang="en-US" sz="1200" dirty="0">
                <a:effectLst/>
                <a:latin typeface="Calibri" panose="020F0502020204030204" pitchFamily="34" charset="0"/>
                <a:ea typeface="Aptos" panose="020B0004020202020204" pitchFamily="34" charset="0"/>
                <a:cs typeface="Times New Roman" panose="02020603050405020304" pitchFamily="18" charset="0"/>
              </a:rPr>
              <a:t>- </a:t>
            </a:r>
            <a:r>
              <a:rPr lang="en-US" sz="1200" dirty="0" err="1">
                <a:effectLst/>
                <a:latin typeface="Calibri" panose="020F0502020204030204" pitchFamily="34" charset="0"/>
                <a:ea typeface="Aptos" panose="020B0004020202020204" pitchFamily="34" charset="0"/>
                <a:cs typeface="Times New Roman" panose="02020603050405020304" pitchFamily="18" charset="0"/>
              </a:rPr>
              <a:t>en</a:t>
            </a:r>
            <a:r>
              <a:rPr lang="en-US" sz="1200" dirty="0">
                <a:effectLst/>
                <a:latin typeface="Calibri" panose="020F0502020204030204" pitchFamily="34" charset="0"/>
                <a:ea typeface="Aptos" panose="020B0004020202020204" pitchFamily="34" charset="0"/>
                <a:cs typeface="Times New Roman" panose="02020603050405020304" pitchFamily="18" charset="0"/>
              </a:rPr>
              <a:t> </a:t>
            </a:r>
            <a:r>
              <a:rPr lang="en-US" sz="1200" dirty="0" err="1">
                <a:effectLst/>
                <a:latin typeface="Calibri" panose="020F0502020204030204" pitchFamily="34" charset="0"/>
                <a:ea typeface="Aptos" panose="020B0004020202020204" pitchFamily="34" charset="0"/>
                <a:cs typeface="Times New Roman" panose="02020603050405020304" pitchFamily="18" charset="0"/>
              </a:rPr>
              <a:t>leervaardighede</a:t>
            </a:r>
            <a:r>
              <a:rPr lang="en-US" sz="1200" dirty="0">
                <a:effectLst/>
                <a:latin typeface="Calibri" panose="020F0502020204030204" pitchFamily="34" charset="0"/>
                <a:ea typeface="Aptos" panose="020B0004020202020204" pitchFamily="34" charset="0"/>
                <a:cs typeface="Times New Roman" panose="02020603050405020304" pitchFamily="18" charset="0"/>
              </a:rPr>
              <a:t> </a:t>
            </a:r>
            <a:r>
              <a:rPr lang="en-US" sz="1200" dirty="0" err="1">
                <a:effectLst/>
                <a:latin typeface="Calibri" panose="020F0502020204030204" pitchFamily="34" charset="0"/>
                <a:ea typeface="Aptos" panose="020B0004020202020204" pitchFamily="34" charset="0"/>
                <a:cs typeface="Times New Roman" panose="02020603050405020304" pitchFamily="18" charset="0"/>
              </a:rPr>
              <a:t>aan</a:t>
            </a:r>
            <a:r>
              <a:rPr lang="en-US" sz="1200" dirty="0">
                <a:effectLst/>
                <a:latin typeface="Calibri" panose="020F0502020204030204" pitchFamily="34" charset="0"/>
                <a:ea typeface="Aptos" panose="020B0004020202020204" pitchFamily="34" charset="0"/>
                <a:cs typeface="Times New Roman" panose="02020603050405020304" pitchFamily="18" charset="0"/>
              </a:rPr>
              <a:t> 'n </a:t>
            </a:r>
            <a:r>
              <a:rPr lang="en-US" sz="1200" dirty="0" err="1">
                <a:effectLst/>
                <a:latin typeface="Calibri" panose="020F0502020204030204" pitchFamily="34" charset="0"/>
                <a:ea typeface="Aptos" panose="020B0004020202020204" pitchFamily="34" charset="0"/>
                <a:cs typeface="Times New Roman" panose="02020603050405020304" pitchFamily="18" charset="0"/>
              </a:rPr>
              <a:t>loopbaankategorie</a:t>
            </a:r>
            <a:r>
              <a:rPr lang="en-US" sz="1200" dirty="0">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7732C3C-A191-48C2-A7E8-9C96AF841A7A}" type="slidenum">
              <a:rPr lang="en-US" smtClean="0"/>
              <a:t>2</a:t>
            </a:fld>
            <a:endParaRPr lang="en-US" dirty="0"/>
          </a:p>
        </p:txBody>
      </p:sp>
    </p:spTree>
    <p:extLst>
      <p:ext uri="{BB962C8B-B14F-4D97-AF65-F5344CB8AC3E}">
        <p14:creationId xmlns:p14="http://schemas.microsoft.com/office/powerpoint/2010/main" val="3521477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solidFill>
                  <a:srgbClr val="000000"/>
                </a:solidFill>
                <a:effectLst/>
                <a:latin typeface="Calibri" panose="020F0502020204030204" pitchFamily="34" charset="0"/>
                <a:ea typeface="Aptos" panose="020B0004020202020204" pitchFamily="34" charset="0"/>
              </a:rPr>
              <a:t>Skyfie</a:t>
            </a:r>
            <a:r>
              <a:rPr lang="en-ZA" sz="1200" b="1" dirty="0">
                <a:solidFill>
                  <a:srgbClr val="000000"/>
                </a:solidFill>
                <a:effectLst/>
                <a:latin typeface="Calibri" panose="020F0502020204030204" pitchFamily="34" charset="0"/>
                <a:ea typeface="Aptos" panose="020B0004020202020204" pitchFamily="34" charset="0"/>
              </a:rPr>
              <a:t> 3:</a:t>
            </a:r>
            <a:r>
              <a:rPr lang="en-ZA" sz="1200" dirty="0">
                <a:solidFill>
                  <a:srgbClr val="000000"/>
                </a:solidFill>
                <a:effectLst/>
                <a:latin typeface="Calibri" panose="020F0502020204030204" pitchFamily="34" charset="0"/>
                <a:ea typeface="Aptos" panose="020B0004020202020204" pitchFamily="34" charset="0"/>
              </a:rPr>
              <a:t> </a:t>
            </a:r>
            <a:r>
              <a:rPr lang="nl-NL" dirty="0"/>
              <a:t>Kom ons begin deur te definieer wat </a:t>
            </a:r>
            <a:r>
              <a:rPr lang="nl-NL" b="1" dirty="0"/>
              <a:t>denk-</a:t>
            </a:r>
            <a:r>
              <a:rPr lang="nl-NL" dirty="0"/>
              <a:t> en </a:t>
            </a:r>
            <a:r>
              <a:rPr lang="nl-NL" b="1" dirty="0"/>
              <a:t>leervaardighede</a:t>
            </a:r>
            <a:r>
              <a:rPr lang="nl-NL" dirty="0"/>
              <a:t> is. Vra leerders om hul begrip van hierdie twee begrippe te deel.</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Denkvaardighede </a:t>
            </a:r>
            <a:r>
              <a:rPr lang="af-ZA" sz="1200" kern="1200" dirty="0">
                <a:solidFill>
                  <a:schemeClr val="tx1"/>
                </a:solidFill>
                <a:effectLst/>
                <a:latin typeface="+mn-lt"/>
                <a:ea typeface="+mn-ea"/>
                <a:cs typeface="+mn-cs"/>
              </a:rPr>
              <a:t>verwys na jou vermoë om inligting te verstaan, probleme op te los, besluite te neem, en op verskillende maniere te dink.</a:t>
            </a: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Leervaardighede </a:t>
            </a:r>
            <a:r>
              <a:rPr lang="af-ZA" sz="1200" kern="1200" dirty="0">
                <a:solidFill>
                  <a:schemeClr val="tx1"/>
                </a:solidFill>
                <a:effectLst/>
                <a:latin typeface="+mn-lt"/>
                <a:ea typeface="+mn-ea"/>
                <a:cs typeface="+mn-cs"/>
              </a:rPr>
              <a:t>verwys na die vermoë om nuwe inligting in te neem, te onthou en te gebruik.</a:t>
            </a:r>
            <a:endParaRPr lang="en-US"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17732C3C-A191-48C2-A7E8-9C96AF841A7A}" type="slidenum">
              <a:rPr lang="en-US" smtClean="0"/>
              <a:t>3</a:t>
            </a:fld>
            <a:endParaRPr lang="en-US" dirty="0"/>
          </a:p>
        </p:txBody>
      </p:sp>
    </p:spTree>
    <p:extLst>
      <p:ext uri="{BB962C8B-B14F-4D97-AF65-F5344CB8AC3E}">
        <p14:creationId xmlns:p14="http://schemas.microsoft.com/office/powerpoint/2010/main" val="27429765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nl-NL" b="1" dirty="0"/>
              <a:t>Skyfie 4: Vaardighede wat vir die realistiese </a:t>
            </a:r>
            <a:r>
              <a:rPr lang="en-US" b="1" dirty="0" err="1"/>
              <a:t>loopbaankategorie</a:t>
            </a:r>
            <a:r>
              <a:rPr lang="en-US" b="1" dirty="0"/>
              <a:t> </a:t>
            </a:r>
            <a:r>
              <a:rPr lang="en-US" b="1" dirty="0" err="1"/>
              <a:t>vereis</a:t>
            </a:r>
            <a:r>
              <a:rPr lang="en-US" b="1" dirty="0"/>
              <a:t> word</a:t>
            </a:r>
          </a:p>
          <a:p>
            <a:pPr marL="342900" lvl="0" indent="-342900">
              <a:lnSpc>
                <a:spcPct val="115000"/>
              </a:lnSpc>
              <a:buFont typeface="Symbol" panose="05050102010706020507" pitchFamily="18" charset="2"/>
              <a:buChar char=""/>
            </a:pPr>
            <a:r>
              <a:rPr lang="nl-NL" sz="1200" kern="1200" dirty="0">
                <a:solidFill>
                  <a:schemeClr val="tx1"/>
                </a:solidFill>
                <a:effectLst/>
                <a:latin typeface="+mn-lt"/>
                <a:ea typeface="+mn-ea"/>
                <a:cs typeface="+mn-cs"/>
              </a:rPr>
              <a:t>Vra leerders of hulle die eienskappe van ’n persoon wat in die realistiese loopbaankategorie val, kan onthou.</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nl-NL" dirty="0"/>
              <a:t>Moontlike antwoord: Prakties, hou van handewerk en is fisies aktief; geniet dit om met gereedskap, masjiene en in buitelug-omgewings te werk.</a:t>
            </a:r>
          </a:p>
          <a:p>
            <a:pPr marL="342900" lvl="0" indent="-342900">
              <a:lnSpc>
                <a:spcPct val="115000"/>
              </a:lnSpc>
              <a:buFont typeface="Symbol" panose="05050102010706020507" pitchFamily="18" charset="2"/>
              <a:buChar char=""/>
            </a:pPr>
            <a:r>
              <a:rPr lang="nl-NL" dirty="0"/>
              <a:t>Kom ons kyk nou na sommige van die denk- en leervaardighede wat vir hierdie kategorie vereis word.</a:t>
            </a:r>
          </a:p>
          <a:p>
            <a:pPr marL="342900" lvl="0" indent="-342900">
              <a:lnSpc>
                <a:spcPct val="115000"/>
              </a:lnSpc>
              <a:buFont typeface="Symbol" panose="05050102010706020507" pitchFamily="18" charset="2"/>
              <a:buChar char=""/>
            </a:pPr>
            <a:r>
              <a:rPr lang="en-US" b="1" dirty="0" err="1"/>
              <a:t>Denkvaardighede</a:t>
            </a:r>
            <a:r>
              <a:rPr lang="en-US" b="1" dirty="0"/>
              <a:t>:</a:t>
            </a:r>
            <a:endParaRPr lang="en-ZA" sz="12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af-ZA" sz="1200" b="1" kern="1200" dirty="0">
                <a:solidFill>
                  <a:schemeClr val="tx1"/>
                </a:solidFill>
                <a:effectLst/>
                <a:latin typeface="+mn-lt"/>
                <a:ea typeface="+mn-ea"/>
                <a:cs typeface="+mn-cs"/>
              </a:rPr>
              <a:t>Praktiese denke: </a:t>
            </a:r>
            <a:r>
              <a:rPr lang="af-ZA" sz="1200" kern="1200" dirty="0">
                <a:solidFill>
                  <a:schemeClr val="tx1"/>
                </a:solidFill>
                <a:effectLst/>
                <a:latin typeface="+mn-lt"/>
                <a:ea typeface="+mn-ea"/>
                <a:cs typeface="+mn-cs"/>
              </a:rPr>
              <a:t>Leerders met praktiese denkvaardighede fokus daarop om teorieë aktief toe te pas in plaas daarvan om net oor teorieë of idees te praat.</a:t>
            </a:r>
          </a:p>
          <a:p>
            <a:pPr marL="742950" lvl="1" indent="-285750">
              <a:lnSpc>
                <a:spcPct val="115000"/>
              </a:lnSpc>
              <a:buFont typeface="Courier New" panose="02070309020205020404" pitchFamily="49" charset="0"/>
              <a:buChar char="-"/>
            </a:pPr>
            <a:r>
              <a:rPr lang="af-ZA" sz="1200" b="1" kern="1200" dirty="0">
                <a:solidFill>
                  <a:schemeClr val="tx1"/>
                </a:solidFill>
                <a:effectLst/>
                <a:latin typeface="+mn-lt"/>
                <a:ea typeface="+mn-ea"/>
                <a:cs typeface="+mn-cs"/>
              </a:rPr>
              <a:t>Konkrete denke: </a:t>
            </a:r>
            <a:r>
              <a:rPr lang="af-ZA" sz="1200" kern="1200" dirty="0">
                <a:solidFill>
                  <a:schemeClr val="tx1"/>
                </a:solidFill>
                <a:effectLst/>
                <a:latin typeface="+mn-lt"/>
                <a:ea typeface="+mn-ea"/>
                <a:cs typeface="+mn-cs"/>
              </a:rPr>
              <a:t>Hierdie leerders verkies feite en werklike items/idees wat tasbaar is bo abstrakte of ingewikkelde filosofieë.</a:t>
            </a:r>
            <a:endParaRPr lang="en-US" b="1" dirty="0"/>
          </a:p>
          <a:p>
            <a:pPr marL="342900" lvl="0" indent="-342900">
              <a:lnSpc>
                <a:spcPct val="115000"/>
              </a:lnSpc>
              <a:buFont typeface="Symbol" panose="05050102010706020507" pitchFamily="18" charset="2"/>
              <a:buChar char=""/>
            </a:pPr>
            <a:r>
              <a:rPr lang="en-US" b="1" dirty="0" err="1"/>
              <a:t>Leervaardighede</a:t>
            </a:r>
            <a:r>
              <a:rPr lang="en-US" b="1" dirty="0"/>
              <a:t>:</a:t>
            </a:r>
            <a:endParaRPr lang="af-ZA" sz="1200" kern="1200" dirty="0">
              <a:solidFill>
                <a:schemeClr val="tx1"/>
              </a:solidFill>
              <a:effectLst/>
              <a:latin typeface="+mn-lt"/>
              <a:ea typeface="+mn-ea"/>
              <a:cs typeface="+mn-cs"/>
            </a:endParaRPr>
          </a:p>
          <a:p>
            <a:pPr marL="742950" marR="0" lvl="1" indent="-285750" algn="l" defTabSz="914400" rtl="0" eaLnBrk="1" fontAlgn="auto" latinLnBrk="0" hangingPunct="1">
              <a:lnSpc>
                <a:spcPct val="115000"/>
              </a:lnSpc>
              <a:spcBef>
                <a:spcPts val="0"/>
              </a:spcBef>
              <a:spcAft>
                <a:spcPts val="0"/>
              </a:spcAft>
              <a:buClrTx/>
              <a:buSzTx/>
              <a:buFont typeface="Courier New" panose="02070309020205020404" pitchFamily="49" charset="0"/>
              <a:buChar char="-"/>
              <a:tabLst/>
              <a:defRPr/>
            </a:pPr>
            <a:r>
              <a:rPr lang="af-ZA" sz="1200" kern="1200" dirty="0">
                <a:solidFill>
                  <a:schemeClr val="tx1"/>
                </a:solidFill>
                <a:effectLst/>
                <a:latin typeface="+mn-lt"/>
                <a:ea typeface="+mn-ea"/>
                <a:cs typeface="+mn-cs"/>
              </a:rPr>
              <a:t>Hierdie individue leer die beste deur self </a:t>
            </a:r>
            <a:r>
              <a:rPr lang="af-ZA" sz="1200" b="1" kern="1200" dirty="0">
                <a:solidFill>
                  <a:schemeClr val="tx1"/>
                </a:solidFill>
                <a:effectLst/>
                <a:latin typeface="+mn-lt"/>
                <a:ea typeface="+mn-ea"/>
                <a:cs typeface="+mn-cs"/>
              </a:rPr>
              <a:t>prakties</a:t>
            </a:r>
            <a:r>
              <a:rPr lang="af-ZA" sz="1200" kern="1200" dirty="0">
                <a:solidFill>
                  <a:schemeClr val="tx1"/>
                </a:solidFill>
                <a:effectLst/>
                <a:latin typeface="+mn-lt"/>
                <a:ea typeface="+mn-ea"/>
                <a:cs typeface="+mn-cs"/>
              </a:rPr>
              <a:t> te werk/betrokke te wees. Hulle verkies om take fisies uit te voer of herhaaldelik te oefen om 'n vaardigheid baas te raak.</a:t>
            </a:r>
            <a:endParaRPr lang="af-ZA" sz="1200" b="1"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endParaRPr lang="en-US" sz="11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7732C3C-A191-48C2-A7E8-9C96AF841A7A}" type="slidenum">
              <a:rPr lang="en-US" smtClean="0"/>
              <a:t>4</a:t>
            </a:fld>
            <a:endParaRPr lang="en-US" dirty="0"/>
          </a:p>
        </p:txBody>
      </p:sp>
    </p:spTree>
    <p:extLst>
      <p:ext uri="{BB962C8B-B14F-4D97-AF65-F5344CB8AC3E}">
        <p14:creationId xmlns:p14="http://schemas.microsoft.com/office/powerpoint/2010/main" val="3028724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solidFill>
                  <a:srgbClr val="000000"/>
                </a:solidFill>
                <a:effectLst/>
                <a:latin typeface="Calibri" panose="020F0502020204030204" pitchFamily="34" charset="0"/>
                <a:ea typeface="Aptos" panose="020B0004020202020204" pitchFamily="34" charset="0"/>
              </a:rPr>
              <a:t>Skyfie</a:t>
            </a:r>
            <a:r>
              <a:rPr lang="en-ZA" sz="1200" b="1" dirty="0">
                <a:solidFill>
                  <a:srgbClr val="000000"/>
                </a:solidFill>
                <a:effectLst/>
                <a:latin typeface="Calibri" panose="020F0502020204030204" pitchFamily="34" charset="0"/>
                <a:ea typeface="Aptos" panose="020B0004020202020204" pitchFamily="34" charset="0"/>
              </a:rPr>
              <a:t> 5:</a:t>
            </a:r>
            <a:r>
              <a:rPr lang="en-ZA" sz="1200" dirty="0">
                <a:solidFill>
                  <a:srgbClr val="000000"/>
                </a:solidFill>
                <a:effectLst/>
                <a:latin typeface="Calibri" panose="020F0502020204030204" pitchFamily="34" charset="0"/>
                <a:ea typeface="Aptos" panose="020B0004020202020204" pitchFamily="34" charset="0"/>
              </a:rPr>
              <a:t> </a:t>
            </a:r>
            <a:r>
              <a:rPr lang="nl-NL" b="1" dirty="0"/>
              <a:t>Vaardighede wat vir die ondersoekende loopbaankategorie vereis word</a:t>
            </a:r>
          </a:p>
          <a:p>
            <a:pPr marL="342900" lvl="0" indent="-342900">
              <a:lnSpc>
                <a:spcPct val="115000"/>
              </a:lnSpc>
              <a:buFont typeface="Symbol" panose="05050102010706020507" pitchFamily="18" charset="2"/>
              <a:buChar char=""/>
            </a:pPr>
            <a:r>
              <a:rPr lang="nl-NL" sz="1200" kern="1200" dirty="0">
                <a:solidFill>
                  <a:schemeClr val="tx1"/>
                </a:solidFill>
                <a:effectLst/>
                <a:latin typeface="+mn-lt"/>
                <a:ea typeface="+mn-ea"/>
                <a:cs typeface="+mn-cs"/>
              </a:rPr>
              <a:t>Vra leerders of hulle die eienskappe van ’n persoon wat moontlik in die ondersoekende loopbaankategorie val, kan onthou.</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Moontlike reaksie: </a:t>
            </a:r>
            <a:r>
              <a:rPr lang="af-ZA" sz="1200" kern="1200" dirty="0">
                <a:solidFill>
                  <a:schemeClr val="tx1"/>
                </a:solidFill>
                <a:effectLst/>
                <a:latin typeface="+mn-lt"/>
                <a:ea typeface="+mn-ea"/>
                <a:cs typeface="+mn-cs"/>
              </a:rPr>
              <a:t>Nuuskierig, logies en analities; geniet dit om idees te verken en te verstaan hoe dinge werk.</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nl-NL" dirty="0"/>
              <a:t>Kom ons kyk nou na sommige van die denk- en leervaardighede wat vir hierdie kategorie vereis word.</a:t>
            </a:r>
          </a:p>
          <a:p>
            <a:pPr marL="342900" lvl="0" indent="-342900">
              <a:lnSpc>
                <a:spcPct val="115000"/>
              </a:lnSpc>
              <a:buFont typeface="Symbol" panose="05050102010706020507" pitchFamily="18" charset="2"/>
              <a:buChar char=""/>
            </a:pPr>
            <a:r>
              <a:rPr lang="en-ZA" sz="1200" b="1" dirty="0" err="1">
                <a:solidFill>
                  <a:srgbClr val="000000"/>
                </a:solidFill>
                <a:effectLst/>
                <a:latin typeface="Calibri" panose="020F0502020204030204" pitchFamily="34" charset="0"/>
                <a:ea typeface="Aptos" panose="020B0004020202020204" pitchFamily="34" charset="0"/>
              </a:rPr>
              <a:t>Denkvaardighede</a:t>
            </a:r>
            <a:r>
              <a:rPr lang="en-ZA" sz="1200" b="1" dirty="0">
                <a:solidFill>
                  <a:srgbClr val="000000"/>
                </a:solidFill>
                <a:effectLst/>
                <a:latin typeface="Calibri" panose="020F0502020204030204" pitchFamily="34" charset="0"/>
                <a:ea typeface="Aptos" panose="020B0004020202020204" pitchFamily="34" charset="0"/>
              </a:rPr>
              <a:t>: </a:t>
            </a:r>
            <a:endParaRPr lang="af-ZA" sz="1200" dirty="0">
              <a:solidFill>
                <a:srgbClr val="000000"/>
              </a:solidFill>
              <a:effectLst/>
              <a:latin typeface="Arial" panose="020B0604020202020204" pitchFamily="34" charset="0"/>
              <a:ea typeface="Aptos" panose="020B0004020202020204" pitchFamily="34" charset="0"/>
            </a:endParaRPr>
          </a:p>
          <a:p>
            <a:pPr marL="742950" lvl="1" indent="-285750">
              <a:lnSpc>
                <a:spcPct val="115000"/>
              </a:lnSpc>
              <a:buFont typeface="Courier New" panose="02070309020205020404" pitchFamily="49" charset="0"/>
              <a:buChar char="-"/>
            </a:pPr>
            <a:r>
              <a:rPr lang="af-ZA" sz="1200" b="1" kern="1200" dirty="0">
                <a:solidFill>
                  <a:schemeClr val="tx1"/>
                </a:solidFill>
                <a:effectLst/>
                <a:latin typeface="+mn-lt"/>
                <a:ea typeface="+mn-ea"/>
                <a:cs typeface="+mn-cs"/>
              </a:rPr>
              <a:t>Analitiese denke: </a:t>
            </a:r>
            <a:r>
              <a:rPr lang="af-ZA" sz="1200" kern="1200" dirty="0">
                <a:solidFill>
                  <a:schemeClr val="tx1"/>
                </a:solidFill>
                <a:effectLst/>
                <a:latin typeface="+mn-lt"/>
                <a:ea typeface="+mn-ea"/>
                <a:cs typeface="+mn-cs"/>
              </a:rPr>
              <a:t>Hierdie leerders is geneig om inligting in kleiner dele op te breek sodat hulle die geheel beter kan verstaan en deeglik kan bestudeer.</a:t>
            </a:r>
            <a:endParaRPr lang="en-US" sz="1200" b="0" kern="1200" dirty="0">
              <a:solidFill>
                <a:schemeClr val="tx1"/>
              </a:solidFill>
              <a:effectLst/>
              <a:latin typeface="+mn-lt"/>
              <a:ea typeface="+mn-ea"/>
              <a:cs typeface="+mn-cs"/>
            </a:endParaRPr>
          </a:p>
          <a:p>
            <a:pPr marL="742950" lvl="1" indent="-285750">
              <a:lnSpc>
                <a:spcPct val="115000"/>
              </a:lnSpc>
              <a:buFont typeface="Courier New" panose="02070309020205020404" pitchFamily="49" charset="0"/>
              <a:buChar char="-"/>
            </a:pPr>
            <a:r>
              <a:rPr lang="af-ZA" sz="1200" b="1" kern="1200" dirty="0">
                <a:solidFill>
                  <a:schemeClr val="tx1"/>
                </a:solidFill>
                <a:effectLst/>
                <a:latin typeface="+mn-lt"/>
                <a:ea typeface="+mn-ea"/>
                <a:cs typeface="+mn-cs"/>
              </a:rPr>
              <a:t>Nuuskierige denke: </a:t>
            </a:r>
            <a:r>
              <a:rPr lang="af-ZA" sz="1200" kern="1200" dirty="0">
                <a:solidFill>
                  <a:schemeClr val="tx1"/>
                </a:solidFill>
                <a:effectLst/>
                <a:latin typeface="+mn-lt"/>
                <a:ea typeface="+mn-ea"/>
                <a:cs typeface="+mn-cs"/>
              </a:rPr>
              <a:t>Hulle het 'n sterk begeerte om altyd meer te wete te kom. Hulle vra vrae soos: "Hoekom werk dit so?", "Hoe gebeur dit?" en "Wat sal gebeur as...?"</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en-ZA" sz="1200" b="1" dirty="0" err="1">
                <a:solidFill>
                  <a:srgbClr val="000000"/>
                </a:solidFill>
                <a:effectLst/>
                <a:latin typeface="Calibri" panose="020F0502020204030204" pitchFamily="34" charset="0"/>
                <a:ea typeface="Aptos" panose="020B0004020202020204" pitchFamily="34" charset="0"/>
              </a:rPr>
              <a:t>Leervaardighede</a:t>
            </a:r>
            <a:r>
              <a:rPr lang="en-ZA" sz="1200" b="1" dirty="0">
                <a:solidFill>
                  <a:srgbClr val="000000"/>
                </a:solidFill>
                <a:effectLst/>
                <a:latin typeface="Calibri" panose="020F0502020204030204" pitchFamily="34" charset="0"/>
                <a:ea typeface="Aptos" panose="020B0004020202020204" pitchFamily="34" charset="0"/>
              </a:rPr>
              <a:t>:</a:t>
            </a:r>
            <a:endParaRPr lang="af-ZA" sz="1200" b="1" kern="1200" dirty="0">
              <a:solidFill>
                <a:srgbClr val="000000"/>
              </a:solidFill>
              <a:effectLst/>
              <a:latin typeface="Arial" panose="020B0604020202020204" pitchFamily="34" charset="0"/>
              <a:ea typeface="Aptos" panose="020B0004020202020204" pitchFamily="34" charset="0"/>
            </a:endParaRPr>
          </a:p>
          <a:p>
            <a:pPr marL="742950" marR="0" lvl="1" indent="-285750" algn="l" defTabSz="914400" rtl="0" eaLnBrk="1" fontAlgn="auto" latinLnBrk="0" hangingPunct="1">
              <a:lnSpc>
                <a:spcPct val="115000"/>
              </a:lnSpc>
              <a:spcBef>
                <a:spcPts val="0"/>
              </a:spcBef>
              <a:spcAft>
                <a:spcPts val="0"/>
              </a:spcAft>
              <a:buClrTx/>
              <a:buSzTx/>
              <a:buFont typeface="Courier New" panose="02070309020205020404" pitchFamily="49" charset="0"/>
              <a:buChar char="-"/>
              <a:tabLst/>
              <a:defRPr/>
            </a:pPr>
            <a:r>
              <a:rPr lang="af-ZA" sz="1200" kern="1200" dirty="0">
                <a:solidFill>
                  <a:schemeClr val="tx1"/>
                </a:solidFill>
                <a:effectLst/>
                <a:latin typeface="+mn-lt"/>
                <a:ea typeface="+mn-ea"/>
                <a:cs typeface="+mn-cs"/>
              </a:rPr>
              <a:t>Hulle leer die beste deur dinge </a:t>
            </a:r>
            <a:r>
              <a:rPr lang="af-ZA" sz="1200" b="1" kern="1200" dirty="0">
                <a:solidFill>
                  <a:schemeClr val="tx1"/>
                </a:solidFill>
                <a:effectLst/>
                <a:latin typeface="+mn-lt"/>
                <a:ea typeface="+mn-ea"/>
                <a:cs typeface="+mn-cs"/>
              </a:rPr>
              <a:t>fyn</a:t>
            </a:r>
            <a:r>
              <a:rPr lang="af-ZA" sz="1200" kern="1200" dirty="0">
                <a:solidFill>
                  <a:schemeClr val="tx1"/>
                </a:solidFill>
                <a:effectLst/>
                <a:latin typeface="+mn-lt"/>
                <a:ea typeface="+mn-ea"/>
                <a:cs typeface="+mn-cs"/>
              </a:rPr>
              <a:t> waar te neem, inligting krities te </a:t>
            </a:r>
            <a:r>
              <a:rPr lang="af-ZA" sz="1200" b="1" kern="1200" dirty="0">
                <a:solidFill>
                  <a:schemeClr val="tx1"/>
                </a:solidFill>
                <a:effectLst/>
                <a:latin typeface="+mn-lt"/>
                <a:ea typeface="+mn-ea"/>
                <a:cs typeface="+mn-cs"/>
              </a:rPr>
              <a:t>evalueer </a:t>
            </a:r>
            <a:r>
              <a:rPr lang="af-ZA" sz="1200" kern="1200" dirty="0">
                <a:solidFill>
                  <a:schemeClr val="tx1"/>
                </a:solidFill>
                <a:effectLst/>
                <a:latin typeface="+mn-lt"/>
                <a:ea typeface="+mn-ea"/>
                <a:cs typeface="+mn-cs"/>
              </a:rPr>
              <a:t>en dan al die </a:t>
            </a:r>
            <a:r>
              <a:rPr lang="af-ZA" sz="1200" b="1" kern="1200" dirty="0">
                <a:solidFill>
                  <a:schemeClr val="tx1"/>
                </a:solidFill>
                <a:effectLst/>
                <a:latin typeface="+mn-lt"/>
                <a:ea typeface="+mn-ea"/>
                <a:cs typeface="+mn-cs"/>
              </a:rPr>
              <a:t>nuwe idees </a:t>
            </a:r>
            <a:r>
              <a:rPr lang="af-ZA" sz="1200" kern="1200" dirty="0">
                <a:solidFill>
                  <a:schemeClr val="tx1"/>
                </a:solidFill>
                <a:effectLst/>
                <a:latin typeface="+mn-lt"/>
                <a:ea typeface="+mn-ea"/>
                <a:cs typeface="+mn-cs"/>
              </a:rPr>
              <a:t>rustig te verwerk.</a:t>
            </a:r>
            <a:endParaRPr lang="af-ZA" sz="11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7732C3C-A191-48C2-A7E8-9C96AF841A7A}" type="slidenum">
              <a:rPr lang="en-US" smtClean="0"/>
              <a:t>5</a:t>
            </a:fld>
            <a:endParaRPr lang="en-US" dirty="0"/>
          </a:p>
        </p:txBody>
      </p:sp>
    </p:spTree>
    <p:extLst>
      <p:ext uri="{BB962C8B-B14F-4D97-AF65-F5344CB8AC3E}">
        <p14:creationId xmlns:p14="http://schemas.microsoft.com/office/powerpoint/2010/main" val="360156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solidFill>
                  <a:srgbClr val="000000"/>
                </a:solidFill>
                <a:effectLst/>
                <a:latin typeface="Calibri" panose="020F0502020204030204" pitchFamily="34" charset="0"/>
                <a:ea typeface="Aptos" panose="020B0004020202020204" pitchFamily="34" charset="0"/>
              </a:rPr>
              <a:t>Skyfie</a:t>
            </a:r>
            <a:r>
              <a:rPr lang="en-ZA" sz="1200" b="1" dirty="0">
                <a:solidFill>
                  <a:srgbClr val="000000"/>
                </a:solidFill>
                <a:effectLst/>
                <a:latin typeface="Calibri" panose="020F0502020204030204" pitchFamily="34" charset="0"/>
                <a:ea typeface="Aptos" panose="020B0004020202020204" pitchFamily="34" charset="0"/>
              </a:rPr>
              <a:t> 6:</a:t>
            </a:r>
            <a:r>
              <a:rPr lang="en-ZA" sz="1200" dirty="0">
                <a:solidFill>
                  <a:srgbClr val="000000"/>
                </a:solidFill>
                <a:effectLst/>
                <a:latin typeface="Calibri" panose="020F0502020204030204" pitchFamily="34" charset="0"/>
                <a:ea typeface="Aptos" panose="020B0004020202020204" pitchFamily="34" charset="0"/>
              </a:rPr>
              <a:t> </a:t>
            </a:r>
            <a:r>
              <a:rPr lang="af-ZA" sz="1200" b="1" kern="1200" dirty="0">
                <a:solidFill>
                  <a:schemeClr val="tx1"/>
                </a:solidFill>
                <a:effectLst/>
                <a:latin typeface="+mn-lt"/>
                <a:ea typeface="+mn-ea"/>
                <a:cs typeface="+mn-cs"/>
              </a:rPr>
              <a:t>Vaardighede wat vir die kunstige loopbaankategorie vereis word</a:t>
            </a: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Vra leerders of hulle die eienskappe van ’n persoon wat moontlik in die kunsitge loopbaankategorie val, kan onthou.</a:t>
            </a: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Moontlike reaksie: </a:t>
            </a:r>
            <a:r>
              <a:rPr lang="af-ZA" sz="1200" kern="1200" dirty="0">
                <a:solidFill>
                  <a:schemeClr val="tx1"/>
                </a:solidFill>
                <a:effectLst/>
                <a:latin typeface="+mn-lt"/>
                <a:ea typeface="+mn-ea"/>
                <a:cs typeface="+mn-cs"/>
              </a:rPr>
              <a:t>Kreatief, verbeeldingryk en hou daarvan om hulself uit te druk; verkies vryheid en oorspronklikheid bo streng reëls.</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Kom ons kyk nou na sommige van die denk- en leervaardighede wat vir hierdie kategorie vereis word.</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en-ZA" sz="1200" b="1" dirty="0" err="1">
                <a:solidFill>
                  <a:srgbClr val="000000"/>
                </a:solidFill>
                <a:effectLst/>
                <a:latin typeface="Calibri" panose="020F0502020204030204" pitchFamily="34" charset="0"/>
                <a:ea typeface="Aptos" panose="020B0004020202020204" pitchFamily="34" charset="0"/>
              </a:rPr>
              <a:t>Denkvaardighede</a:t>
            </a:r>
            <a:r>
              <a:rPr lang="en-ZA" sz="1200" b="1" dirty="0">
                <a:solidFill>
                  <a:srgbClr val="000000"/>
                </a:solidFill>
                <a:effectLst/>
                <a:latin typeface="Calibri" panose="020F0502020204030204" pitchFamily="34" charset="0"/>
                <a:ea typeface="Aptos" panose="020B0004020202020204" pitchFamily="34" charset="0"/>
              </a:rPr>
              <a:t>: </a:t>
            </a:r>
            <a:endParaRPr lang="af-ZA" sz="1200" dirty="0">
              <a:solidFill>
                <a:srgbClr val="000000"/>
              </a:solidFill>
              <a:effectLst/>
              <a:latin typeface="Arial" panose="020B0604020202020204" pitchFamily="34" charset="0"/>
              <a:ea typeface="Aptos" panose="020B0004020202020204" pitchFamily="34" charset="0"/>
            </a:endParaRPr>
          </a:p>
          <a:p>
            <a:pPr marL="742950" lvl="1" indent="-285750">
              <a:lnSpc>
                <a:spcPct val="115000"/>
              </a:lnSpc>
              <a:buFont typeface="Courier New" panose="02070309020205020404" pitchFamily="49" charset="0"/>
              <a:buChar char="-"/>
            </a:pPr>
            <a:r>
              <a:rPr lang="af-ZA" sz="1200" b="1" kern="1200" dirty="0">
                <a:solidFill>
                  <a:schemeClr val="tx1"/>
                </a:solidFill>
                <a:effectLst/>
                <a:latin typeface="+mn-lt"/>
                <a:ea typeface="+mn-ea"/>
                <a:cs typeface="+mn-cs"/>
              </a:rPr>
              <a:t>Verbeeldingryke denke: </a:t>
            </a:r>
            <a:r>
              <a:rPr lang="af-ZA" sz="1200" kern="1200" dirty="0">
                <a:solidFill>
                  <a:schemeClr val="tx1"/>
                </a:solidFill>
                <a:effectLst/>
                <a:latin typeface="+mn-lt"/>
                <a:ea typeface="+mn-ea"/>
                <a:cs typeface="+mn-cs"/>
              </a:rPr>
              <a:t>Hierdie leerders dink dikwels "buite die boks" en kom met vars, nuwe of ongewone idees na vore.</a:t>
            </a:r>
          </a:p>
          <a:p>
            <a:pPr marL="742950" lvl="1" indent="-285750">
              <a:lnSpc>
                <a:spcPct val="115000"/>
              </a:lnSpc>
              <a:buFont typeface="Courier New" panose="02070309020205020404" pitchFamily="49" charset="0"/>
              <a:buChar char="-"/>
            </a:pPr>
            <a:r>
              <a:rPr lang="af-ZA" sz="1200" b="1" kern="1200" dirty="0">
                <a:solidFill>
                  <a:schemeClr val="tx1"/>
                </a:solidFill>
                <a:effectLst/>
                <a:latin typeface="+mn-lt"/>
                <a:ea typeface="+mn-ea"/>
                <a:cs typeface="+mn-cs"/>
              </a:rPr>
              <a:t>Kreatiewe denke: </a:t>
            </a:r>
            <a:r>
              <a:rPr lang="af-ZA" sz="1200" kern="1200" dirty="0">
                <a:solidFill>
                  <a:schemeClr val="tx1"/>
                </a:solidFill>
                <a:effectLst/>
                <a:latin typeface="+mn-lt"/>
                <a:ea typeface="+mn-ea"/>
                <a:cs typeface="+mn-cs"/>
              </a:rPr>
              <a:t>Hulle beskik oor die vermoë om oorspronklike maniere te vind om probleme op te los of om hulle eie unieke idees aan die wêreld voor te stel.</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en-ZA" sz="1200" b="1" dirty="0" err="1">
                <a:solidFill>
                  <a:srgbClr val="000000"/>
                </a:solidFill>
                <a:effectLst/>
                <a:latin typeface="Calibri" panose="020F0502020204030204" pitchFamily="34" charset="0"/>
                <a:ea typeface="Aptos" panose="020B0004020202020204" pitchFamily="34" charset="0"/>
              </a:rPr>
              <a:t>Leervaardighede</a:t>
            </a:r>
            <a:r>
              <a:rPr lang="en-ZA" sz="1200" b="1" dirty="0">
                <a:solidFill>
                  <a:srgbClr val="000000"/>
                </a:solidFill>
                <a:effectLst/>
                <a:latin typeface="Calibri" panose="020F0502020204030204" pitchFamily="34" charset="0"/>
                <a:ea typeface="Aptos" panose="020B0004020202020204" pitchFamily="34" charset="0"/>
              </a:rPr>
              <a:t>:</a:t>
            </a:r>
            <a:endParaRPr lang="af-ZA" sz="1200" dirty="0">
              <a:solidFill>
                <a:srgbClr val="000000"/>
              </a:solidFill>
              <a:effectLst/>
              <a:latin typeface="Arial" panose="020B0604020202020204" pitchFamily="34" charset="0"/>
              <a:ea typeface="Aptos" panose="020B0004020202020204" pitchFamily="34" charset="0"/>
            </a:endParaRPr>
          </a:p>
          <a:p>
            <a:pPr marL="800100" lvl="1" indent="-342900">
              <a:lnSpc>
                <a:spcPct val="115000"/>
              </a:lnSpc>
              <a:buFont typeface="Courier New" panose="02070309020205020404" pitchFamily="49" charset="0"/>
              <a:buChar char="-"/>
            </a:pPr>
            <a:r>
              <a:rPr lang="af-ZA" sz="1200" kern="1200" dirty="0">
                <a:solidFill>
                  <a:schemeClr val="tx1"/>
                </a:solidFill>
                <a:effectLst/>
                <a:latin typeface="+mn-lt"/>
                <a:ea typeface="+mn-ea"/>
                <a:cs typeface="+mn-cs"/>
              </a:rPr>
              <a:t>Hulle leer die beste deur die vryheid te hê om te </a:t>
            </a:r>
            <a:r>
              <a:rPr lang="af-ZA" sz="1200" b="1" kern="1200" dirty="0">
                <a:solidFill>
                  <a:schemeClr val="tx1"/>
                </a:solidFill>
                <a:effectLst/>
                <a:latin typeface="+mn-lt"/>
                <a:ea typeface="+mn-ea"/>
                <a:cs typeface="+mn-cs"/>
              </a:rPr>
              <a:t>verken</a:t>
            </a:r>
            <a:r>
              <a:rPr lang="af-ZA" sz="1200" kern="1200" dirty="0">
                <a:solidFill>
                  <a:schemeClr val="tx1"/>
                </a:solidFill>
                <a:effectLst/>
                <a:latin typeface="+mn-lt"/>
                <a:ea typeface="+mn-ea"/>
                <a:cs typeface="+mn-cs"/>
              </a:rPr>
              <a:t>, hul </a:t>
            </a:r>
            <a:r>
              <a:rPr lang="af-ZA" sz="1200" b="1" kern="1200" dirty="0">
                <a:solidFill>
                  <a:schemeClr val="tx1"/>
                </a:solidFill>
                <a:effectLst/>
                <a:latin typeface="+mn-lt"/>
                <a:ea typeface="+mn-ea"/>
                <a:cs typeface="+mn-cs"/>
              </a:rPr>
              <a:t>verbeelding</a:t>
            </a:r>
            <a:r>
              <a:rPr lang="af-ZA" sz="1200" kern="1200" dirty="0">
                <a:solidFill>
                  <a:schemeClr val="tx1"/>
                </a:solidFill>
                <a:effectLst/>
                <a:latin typeface="+mn-lt"/>
                <a:ea typeface="+mn-ea"/>
                <a:cs typeface="+mn-cs"/>
              </a:rPr>
              <a:t> te gebruik en </a:t>
            </a:r>
            <a:r>
              <a:rPr lang="af-ZA" sz="1200" b="1" kern="1200" dirty="0">
                <a:solidFill>
                  <a:schemeClr val="tx1"/>
                </a:solidFill>
                <a:effectLst/>
                <a:latin typeface="+mn-lt"/>
                <a:ea typeface="+mn-ea"/>
                <a:cs typeface="+mn-cs"/>
              </a:rPr>
              <a:t>hul gedagtes op kreatiewe maniere</a:t>
            </a:r>
            <a:r>
              <a:rPr lang="af-ZA" sz="1200" kern="1200" dirty="0">
                <a:solidFill>
                  <a:schemeClr val="tx1"/>
                </a:solidFill>
                <a:effectLst/>
                <a:latin typeface="+mn-lt"/>
                <a:ea typeface="+mn-ea"/>
                <a:cs typeface="+mn-cs"/>
              </a:rPr>
              <a:t> uit te leef.</a:t>
            </a:r>
            <a:endParaRPr lang="en-US"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17732C3C-A191-48C2-A7E8-9C96AF841A7A}" type="slidenum">
              <a:rPr lang="en-US" smtClean="0"/>
              <a:t>6</a:t>
            </a:fld>
            <a:endParaRPr lang="en-US" dirty="0"/>
          </a:p>
        </p:txBody>
      </p:sp>
    </p:spTree>
    <p:extLst>
      <p:ext uri="{BB962C8B-B14F-4D97-AF65-F5344CB8AC3E}">
        <p14:creationId xmlns:p14="http://schemas.microsoft.com/office/powerpoint/2010/main" val="228226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lang="af-ZA" sz="1200" b="1" kern="1200" dirty="0">
                <a:solidFill>
                  <a:schemeClr val="tx1"/>
                </a:solidFill>
                <a:effectLst/>
                <a:latin typeface="+mn-lt"/>
                <a:ea typeface="+mn-ea"/>
                <a:cs typeface="+mn-cs"/>
              </a:rPr>
              <a:t>Skyfie 7: Vaardighede wat vir die sosiale loopbaankategorie vereis word</a:t>
            </a:r>
            <a:endParaRPr lang="en-US" sz="1200" b="1" kern="1200" dirty="0">
              <a:solidFill>
                <a:schemeClr val="tx1"/>
              </a:solidFill>
              <a:effectLst/>
              <a:latin typeface="+mn-lt"/>
              <a:ea typeface="+mn-ea"/>
              <a:cs typeface="+mn-cs"/>
            </a:endParaRPr>
          </a:p>
          <a:p>
            <a:pPr marL="342900" marR="0" lvl="0" indent="-342900" algn="l"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lang="af-ZA" sz="1200" kern="1200" dirty="0">
                <a:solidFill>
                  <a:schemeClr val="tx1"/>
                </a:solidFill>
                <a:effectLst/>
                <a:latin typeface="+mn-lt"/>
                <a:ea typeface="+mn-ea"/>
                <a:cs typeface="+mn-cs"/>
              </a:rPr>
              <a:t>Vra leerders of hulle die eienskappe van ’n persoon wat moontlik in die sosiale loopbaankategorie val, kan onthou.</a:t>
            </a:r>
            <a:endParaRPr lang="en-US" sz="1200" b="0" kern="1200" dirty="0">
              <a:solidFill>
                <a:schemeClr val="tx1"/>
              </a:solidFill>
              <a:effectLst/>
              <a:latin typeface="+mn-lt"/>
              <a:ea typeface="+mn-ea"/>
              <a:cs typeface="+mn-cs"/>
            </a:endParaRPr>
          </a:p>
          <a:p>
            <a:pPr marL="342900" marR="0" lvl="0" indent="-342900" algn="l"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lang="af-ZA" sz="1200" b="1" kern="1200" dirty="0">
                <a:solidFill>
                  <a:schemeClr val="tx1"/>
                </a:solidFill>
                <a:effectLst/>
                <a:latin typeface="+mn-lt"/>
                <a:ea typeface="+mn-ea"/>
                <a:cs typeface="+mn-cs"/>
              </a:rPr>
              <a:t>Moontlike reaksie: </a:t>
            </a:r>
            <a:r>
              <a:rPr lang="af-ZA" sz="1200" kern="1200" dirty="0">
                <a:solidFill>
                  <a:schemeClr val="tx1"/>
                </a:solidFill>
                <a:effectLst/>
                <a:latin typeface="+mn-lt"/>
                <a:ea typeface="+mn-ea"/>
                <a:cs typeface="+mn-cs"/>
              </a:rPr>
              <a:t>Vriendelik, ondersteunend en empaties; geniet dit om met mense te werk en verhoudings te bou.</a:t>
            </a:r>
            <a:endParaRPr lang="en-US" sz="1200" kern="1200" dirty="0">
              <a:solidFill>
                <a:schemeClr val="tx1"/>
              </a:solidFill>
              <a:effectLst/>
              <a:latin typeface="+mn-lt"/>
              <a:ea typeface="+mn-ea"/>
              <a:cs typeface="+mn-cs"/>
            </a:endParaRPr>
          </a:p>
          <a:p>
            <a:pPr marL="342900" marR="0" lvl="0" indent="-342900" algn="l"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lang="af-ZA" sz="1200" kern="1200" dirty="0">
                <a:solidFill>
                  <a:schemeClr val="tx1"/>
                </a:solidFill>
                <a:effectLst/>
                <a:latin typeface="+mn-lt"/>
                <a:ea typeface="+mn-ea"/>
                <a:cs typeface="+mn-cs"/>
              </a:rPr>
              <a:t>Kom ons kyk nou na sommige van die denk- en leervaardighede wat vir hierdie kategorie vereis word.</a:t>
            </a:r>
            <a:endParaRPr lang="en-US" sz="1200" b="0" kern="1200" dirty="0">
              <a:solidFill>
                <a:schemeClr val="tx1"/>
              </a:solidFill>
              <a:effectLst/>
              <a:latin typeface="+mn-lt"/>
              <a:ea typeface="+mn-ea"/>
              <a:cs typeface="+mn-cs"/>
            </a:endParaRPr>
          </a:p>
          <a:p>
            <a:pPr marL="342900" marR="0" lvl="0" indent="-342900" algn="l"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lang="af-ZA" sz="1200" b="1" kern="1200" dirty="0">
                <a:solidFill>
                  <a:schemeClr val="tx1"/>
                </a:solidFill>
                <a:effectLst/>
                <a:latin typeface="+mn-lt"/>
                <a:ea typeface="+mn-ea"/>
                <a:cs typeface="+mn-cs"/>
              </a:rPr>
              <a:t>Denkvaardighede:  </a:t>
            </a:r>
            <a:endParaRPr lang="en-US" sz="1200" kern="1200" dirty="0">
              <a:solidFill>
                <a:schemeClr val="tx1"/>
              </a:solidFill>
              <a:effectLst/>
              <a:latin typeface="+mn-lt"/>
              <a:ea typeface="+mn-ea"/>
              <a:cs typeface="+mn-cs"/>
            </a:endParaRPr>
          </a:p>
          <a:p>
            <a:pPr marL="742950" lvl="1" indent="-285750">
              <a:lnSpc>
                <a:spcPct val="115000"/>
              </a:lnSpc>
              <a:buFont typeface="Courier New" panose="02070309020205020404" pitchFamily="49" charset="0"/>
              <a:buChar char="-"/>
            </a:pPr>
            <a:r>
              <a:rPr lang="af-ZA" sz="1200" b="1" kern="1200" dirty="0">
                <a:solidFill>
                  <a:schemeClr val="tx1"/>
                </a:solidFill>
                <a:effectLst/>
                <a:latin typeface="+mn-lt"/>
                <a:ea typeface="+mn-ea"/>
                <a:cs typeface="+mn-cs"/>
              </a:rPr>
              <a:t>Empatiese denke: </a:t>
            </a:r>
            <a:r>
              <a:rPr lang="af-ZA" sz="1200" kern="1200" dirty="0">
                <a:solidFill>
                  <a:schemeClr val="tx1"/>
                </a:solidFill>
                <a:effectLst/>
                <a:latin typeface="+mn-lt"/>
                <a:ea typeface="+mn-ea"/>
                <a:cs typeface="+mn-cs"/>
              </a:rPr>
              <a:t>Hierdie individue het die vermoë om werklik te verstaan hoe ander voel. Hulle kan hulself maklik in iemand anders se skoene plaas en dinge vanuit daardie persoon se perspektief beskou.</a:t>
            </a:r>
          </a:p>
          <a:p>
            <a:pPr marL="742950" lvl="1" indent="-285750">
              <a:lnSpc>
                <a:spcPct val="115000"/>
              </a:lnSpc>
              <a:buFont typeface="Courier New" panose="02070309020205020404" pitchFamily="49" charset="0"/>
              <a:buChar char="-"/>
            </a:pPr>
            <a:r>
              <a:rPr lang="af-ZA" sz="1200" b="1" kern="1200" dirty="0">
                <a:solidFill>
                  <a:schemeClr val="tx1"/>
                </a:solidFill>
                <a:effectLst/>
                <a:latin typeface="+mn-lt"/>
                <a:ea typeface="+mn-ea"/>
                <a:cs typeface="+mn-cs"/>
              </a:rPr>
              <a:t>Verbale denke: </a:t>
            </a:r>
            <a:r>
              <a:rPr lang="af-ZA" sz="1200" kern="1200" dirty="0">
                <a:solidFill>
                  <a:schemeClr val="tx1"/>
                </a:solidFill>
                <a:effectLst/>
                <a:latin typeface="+mn-lt"/>
                <a:ea typeface="+mn-ea"/>
                <a:cs typeface="+mn-cs"/>
              </a:rPr>
              <a:t>Hulle is vaardig  met die gebruik van woorde om idees duidelik te verduidelik. Kommunikasie is vir hulle die belangrikste manier om met ander mense te skakel en verhoudings te bou.</a:t>
            </a:r>
            <a:endParaRPr lang="en-ZA" sz="1200" b="1" dirty="0">
              <a:solidFill>
                <a:srgbClr val="000000"/>
              </a:solidFill>
              <a:effectLst/>
              <a:latin typeface="Calibri" panose="020F050202020403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Leervaardighede:</a:t>
            </a:r>
            <a:endParaRPr lang="en-US" sz="1200" kern="1200" dirty="0">
              <a:solidFill>
                <a:schemeClr val="tx1"/>
              </a:solidFill>
              <a:effectLst/>
              <a:latin typeface="+mn-lt"/>
              <a:ea typeface="+mn-ea"/>
              <a:cs typeface="+mn-cs"/>
            </a:endParaRPr>
          </a:p>
          <a:p>
            <a:pPr marL="800100" lvl="1" indent="-342900">
              <a:lnSpc>
                <a:spcPct val="115000"/>
              </a:lnSpc>
              <a:buFont typeface="Courier New" panose="02070309020205020404" pitchFamily="49" charset="0"/>
              <a:buChar char="-"/>
            </a:pPr>
            <a:r>
              <a:rPr lang="af-ZA" sz="1200" kern="1200" dirty="0">
                <a:solidFill>
                  <a:schemeClr val="tx1"/>
                </a:solidFill>
                <a:effectLst/>
                <a:latin typeface="+mn-lt"/>
                <a:ea typeface="+mn-ea"/>
                <a:cs typeface="+mn-cs"/>
              </a:rPr>
              <a:t>Sosiale mense leer die beste deur </a:t>
            </a:r>
            <a:r>
              <a:rPr lang="af-ZA" sz="1200" b="1" kern="1200" dirty="0">
                <a:solidFill>
                  <a:schemeClr val="tx1"/>
                </a:solidFill>
                <a:effectLst/>
                <a:latin typeface="+mn-lt"/>
                <a:ea typeface="+mn-ea"/>
                <a:cs typeface="+mn-cs"/>
              </a:rPr>
              <a:t>interaksie</a:t>
            </a:r>
            <a:r>
              <a:rPr lang="af-ZA" sz="1200" kern="1200" dirty="0">
                <a:solidFill>
                  <a:schemeClr val="tx1"/>
                </a:solidFill>
                <a:effectLst/>
                <a:latin typeface="+mn-lt"/>
                <a:ea typeface="+mn-ea"/>
                <a:cs typeface="+mn-cs"/>
              </a:rPr>
              <a:t>. Hulle verkies dit om in groepe te werk, met ander te gesels oor wat hulle leer, en mekaar te help om die leerstof te bemeester.</a:t>
            </a:r>
            <a:endParaRPr lang="en-US"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17732C3C-A191-48C2-A7E8-9C96AF841A7A}" type="slidenum">
              <a:rPr lang="en-US" smtClean="0"/>
              <a:t>7</a:t>
            </a:fld>
            <a:endParaRPr lang="en-US" dirty="0"/>
          </a:p>
        </p:txBody>
      </p:sp>
    </p:spTree>
    <p:extLst>
      <p:ext uri="{BB962C8B-B14F-4D97-AF65-F5344CB8AC3E}">
        <p14:creationId xmlns:p14="http://schemas.microsoft.com/office/powerpoint/2010/main" val="28703601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Skyfie 8: Vaardighede wat vir die ondernemende loopbaankategorie vereis word</a:t>
            </a:r>
            <a:endParaRPr lang="en-US" sz="1200" b="1"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Vra leerders of hulle die eienskappe van ’n persoon wat moontlik in die ondernemende loopbaankategorie val, kan onthou.</a:t>
            </a:r>
            <a:endParaRPr lang="en-US" sz="1200" b="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Moontlike reaksie: </a:t>
            </a:r>
            <a:r>
              <a:rPr lang="af-ZA" sz="1200" kern="1200" dirty="0">
                <a:solidFill>
                  <a:schemeClr val="tx1"/>
                </a:solidFill>
                <a:effectLst/>
                <a:latin typeface="+mn-lt"/>
                <a:ea typeface="+mn-ea"/>
                <a:cs typeface="+mn-cs"/>
              </a:rPr>
              <a:t>Selfversekerd, energiek en oortuigend; hou daarvan om te lei, ander te beïnvloed en besluite te neem. </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Kom ons kyk nou na sommige van die denk- en leervaardighede wat vir hierdie kategorie vereis word. </a:t>
            </a:r>
            <a:endParaRPr lang="en-US" sz="1200" b="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Denkvaardighede: </a:t>
            </a:r>
            <a:endParaRPr lang="en-US" sz="1200" kern="1200" dirty="0">
              <a:solidFill>
                <a:schemeClr val="tx1"/>
              </a:solidFill>
              <a:effectLst/>
              <a:latin typeface="+mn-lt"/>
              <a:ea typeface="+mn-ea"/>
              <a:cs typeface="+mn-cs"/>
            </a:endParaRPr>
          </a:p>
          <a:p>
            <a:pPr marL="742950" lvl="1" indent="-285750">
              <a:lnSpc>
                <a:spcPct val="115000"/>
              </a:lnSpc>
              <a:buFont typeface="Courier New" panose="02070309020205020404" pitchFamily="49" charset="0"/>
              <a:buChar char="-"/>
            </a:pPr>
            <a:r>
              <a:rPr lang="af-ZA" sz="1200" b="1" kern="1200" dirty="0">
                <a:solidFill>
                  <a:schemeClr val="tx1"/>
                </a:solidFill>
                <a:effectLst/>
                <a:latin typeface="+mn-lt"/>
                <a:ea typeface="+mn-ea"/>
                <a:cs typeface="+mn-cs"/>
              </a:rPr>
              <a:t>Ambisieuse denke: </a:t>
            </a:r>
            <a:r>
              <a:rPr lang="af-ZA" sz="1200" kern="1200" dirty="0">
                <a:solidFill>
                  <a:schemeClr val="tx1"/>
                </a:solidFill>
                <a:effectLst/>
                <a:latin typeface="+mn-lt"/>
                <a:ea typeface="+mn-ea"/>
                <a:cs typeface="+mn-cs"/>
              </a:rPr>
              <a:t>Hierdie leerders is doelgerig. Hulle stel vir hulleself uitdagende doelwitte en is bereid om hard te werk om sukses te behaal. </a:t>
            </a:r>
          </a:p>
          <a:p>
            <a:pPr marL="742950" lvl="1" indent="-285750">
              <a:lnSpc>
                <a:spcPct val="115000"/>
              </a:lnSpc>
              <a:buFont typeface="Courier New" panose="02070309020205020404" pitchFamily="49" charset="0"/>
              <a:buChar char="-"/>
            </a:pPr>
            <a:r>
              <a:rPr lang="af-ZA" sz="1200" b="1" kern="1200" dirty="0">
                <a:solidFill>
                  <a:schemeClr val="tx1"/>
                </a:solidFill>
                <a:effectLst/>
                <a:latin typeface="+mn-lt"/>
                <a:ea typeface="+mn-ea"/>
                <a:cs typeface="+mn-cs"/>
              </a:rPr>
              <a:t>Oortuigende denke: </a:t>
            </a:r>
            <a:r>
              <a:rPr lang="af-ZA" sz="1200" kern="1200" dirty="0">
                <a:solidFill>
                  <a:schemeClr val="tx1"/>
                </a:solidFill>
                <a:effectLst/>
                <a:latin typeface="+mn-lt"/>
                <a:ea typeface="+mn-ea"/>
                <a:cs typeface="+mn-cs"/>
              </a:rPr>
              <a:t>Hulle beskik oor die gawe om ander te motiveer en te beïnvloed. Hulle kan mense maklik laat instem om hul planne te volg of ander aan te moedig om tot aksie oor te gaan.</a:t>
            </a:r>
            <a:endParaRPr lang="af-ZA" sz="1200" b="1"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Leervaardighede:</a:t>
            </a:r>
            <a:endParaRPr lang="en-US" sz="1200" kern="1200" dirty="0">
              <a:solidFill>
                <a:schemeClr val="tx1"/>
              </a:solidFill>
              <a:effectLst/>
              <a:latin typeface="+mn-lt"/>
              <a:ea typeface="+mn-ea"/>
              <a:cs typeface="+mn-cs"/>
            </a:endParaRPr>
          </a:p>
          <a:p>
            <a:pPr marL="800100" lvl="1" indent="-342900">
              <a:lnSpc>
                <a:spcPct val="115000"/>
              </a:lnSpc>
              <a:spcAft>
                <a:spcPts val="800"/>
              </a:spcAft>
              <a:buFont typeface="Courier New" panose="02070309020205020404" pitchFamily="49" charset="0"/>
              <a:buChar char="-"/>
            </a:pPr>
            <a:r>
              <a:rPr lang="af-ZA" sz="1200" kern="1200" dirty="0">
                <a:solidFill>
                  <a:schemeClr val="tx1"/>
                </a:solidFill>
                <a:effectLst/>
                <a:latin typeface="+mn-lt"/>
                <a:ea typeface="+mn-ea"/>
                <a:cs typeface="+mn-cs"/>
              </a:rPr>
              <a:t>Hulle leer die beste deur </a:t>
            </a:r>
            <a:r>
              <a:rPr lang="af-ZA" sz="1200" b="1" kern="1200" dirty="0">
                <a:solidFill>
                  <a:schemeClr val="tx1"/>
                </a:solidFill>
                <a:effectLst/>
                <a:latin typeface="+mn-lt"/>
                <a:ea typeface="+mn-ea"/>
                <a:cs typeface="+mn-cs"/>
              </a:rPr>
              <a:t>aktiewe deelname</a:t>
            </a:r>
            <a:r>
              <a:rPr lang="af-ZA" sz="1200" kern="1200" dirty="0">
                <a:solidFill>
                  <a:schemeClr val="tx1"/>
                </a:solidFill>
                <a:effectLst/>
                <a:latin typeface="+mn-lt"/>
                <a:ea typeface="+mn-ea"/>
                <a:cs typeface="+mn-cs"/>
              </a:rPr>
              <a:t>. Dit sluit in om inligting met ander te bespreek, aandagtig na verskillende standpunte te luister en dan self die leerstof aan ander te verduidelik.</a:t>
            </a:r>
            <a:endParaRPr lang="af-ZA" dirty="0"/>
          </a:p>
        </p:txBody>
      </p:sp>
      <p:sp>
        <p:nvSpPr>
          <p:cNvPr id="4" name="Slide Number Placeholder 3"/>
          <p:cNvSpPr>
            <a:spLocks noGrp="1"/>
          </p:cNvSpPr>
          <p:nvPr>
            <p:ph type="sldNum" sz="quarter" idx="5"/>
          </p:nvPr>
        </p:nvSpPr>
        <p:spPr/>
        <p:txBody>
          <a:bodyPr/>
          <a:lstStyle/>
          <a:p>
            <a:fld id="{17732C3C-A191-48C2-A7E8-9C96AF841A7A}" type="slidenum">
              <a:rPr lang="en-US" smtClean="0"/>
              <a:t>8</a:t>
            </a:fld>
            <a:endParaRPr lang="en-US" dirty="0"/>
          </a:p>
        </p:txBody>
      </p:sp>
    </p:spTree>
    <p:extLst>
      <p:ext uri="{BB962C8B-B14F-4D97-AF65-F5344CB8AC3E}">
        <p14:creationId xmlns:p14="http://schemas.microsoft.com/office/powerpoint/2010/main" val="31004611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Skyfie 9: Vaardighede wat vir die konvensionele loopbaankategorie vereis word</a:t>
            </a:r>
            <a:endParaRPr lang="en-US" sz="1200" b="1"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Vra leerders of hulle die eienskappe van ’n persoon wat moontlik in die konvensionele loopbaankategorie val, kan onthou. </a:t>
            </a:r>
            <a:endParaRPr lang="en-US" sz="1200" b="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Moontlike reaksie: </a:t>
            </a:r>
            <a:r>
              <a:rPr lang="af-ZA" sz="1200" kern="1200" dirty="0">
                <a:solidFill>
                  <a:schemeClr val="tx1"/>
                </a:solidFill>
                <a:effectLst/>
                <a:latin typeface="+mn-lt"/>
                <a:ea typeface="+mn-ea"/>
                <a:cs typeface="+mn-cs"/>
              </a:rPr>
              <a:t>Georganiseerd, detail-gefokus en gestruktureerd; verkies duidelike reëls en ordelike stelsels.</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Kom ons kyk nou na sommige van die denk- en leervaardighede wat vir hierdie kategorie vereis word. </a:t>
            </a:r>
            <a:endParaRPr lang="en-US" sz="1200" b="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Denkvaardighede: </a:t>
            </a:r>
            <a:endParaRPr lang="en-US" sz="1200" kern="1200" dirty="0">
              <a:solidFill>
                <a:schemeClr val="tx1"/>
              </a:solidFill>
              <a:effectLst/>
              <a:latin typeface="+mn-lt"/>
              <a:ea typeface="+mn-ea"/>
              <a:cs typeface="+mn-cs"/>
            </a:endParaRPr>
          </a:p>
          <a:p>
            <a:pPr marL="742950" lvl="1" indent="-285750">
              <a:lnSpc>
                <a:spcPct val="115000"/>
              </a:lnSpc>
              <a:buFont typeface="Courier New" panose="02070309020205020404" pitchFamily="49" charset="0"/>
              <a:buChar char="-"/>
            </a:pPr>
            <a:r>
              <a:rPr lang="af-ZA" sz="1200" b="1" kern="1200" dirty="0">
                <a:solidFill>
                  <a:schemeClr val="tx1"/>
                </a:solidFill>
                <a:effectLst/>
                <a:latin typeface="+mn-lt"/>
                <a:ea typeface="+mn-ea"/>
                <a:cs typeface="+mn-cs"/>
              </a:rPr>
              <a:t>Detail-georiënteerde denke: </a:t>
            </a:r>
            <a:r>
              <a:rPr lang="af-ZA" sz="1200" kern="1200" dirty="0">
                <a:solidFill>
                  <a:schemeClr val="tx1"/>
                </a:solidFill>
                <a:effectLst/>
                <a:latin typeface="+mn-lt"/>
                <a:ea typeface="+mn-ea"/>
                <a:cs typeface="+mn-cs"/>
              </a:rPr>
              <a:t>Hierdie leerders is besonder oplettend. Hulle sorg dat alles akkuraat en presies is sonder om iets mis te kyk.</a:t>
            </a:r>
          </a:p>
          <a:p>
            <a:pPr marL="742950" lvl="1" indent="-285750">
              <a:lnSpc>
                <a:spcPct val="115000"/>
              </a:lnSpc>
              <a:buFont typeface="Courier New" panose="02070309020205020404" pitchFamily="49" charset="0"/>
              <a:buChar char="-"/>
            </a:pPr>
            <a:r>
              <a:rPr lang="af-ZA" sz="1200" b="1" kern="1200" dirty="0">
                <a:solidFill>
                  <a:schemeClr val="tx1"/>
                </a:solidFill>
                <a:effectLst/>
                <a:latin typeface="+mn-lt"/>
                <a:ea typeface="+mn-ea"/>
                <a:cs typeface="+mn-cs"/>
              </a:rPr>
              <a:t>Sistematiese denke: </a:t>
            </a:r>
            <a:r>
              <a:rPr lang="af-ZA" sz="1200" kern="1200" dirty="0">
                <a:solidFill>
                  <a:schemeClr val="tx1"/>
                </a:solidFill>
                <a:effectLst/>
                <a:latin typeface="+mn-lt"/>
                <a:ea typeface="+mn-ea"/>
                <a:cs typeface="+mn-cs"/>
              </a:rPr>
              <a:t>Hulle verkies om op 'n georganiseerde manier te werk. Hulle hou daarvan om dinge in 'n logiese volgorde te doen en vaste prosedures of reëls noukeurig te volg.</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Leervaardighede:</a:t>
            </a:r>
            <a:endParaRPr lang="en-US" sz="1200" kern="1200" dirty="0">
              <a:solidFill>
                <a:schemeClr val="tx1"/>
              </a:solidFill>
              <a:effectLst/>
              <a:latin typeface="+mn-lt"/>
              <a:ea typeface="+mn-ea"/>
              <a:cs typeface="+mn-cs"/>
            </a:endParaRPr>
          </a:p>
          <a:p>
            <a:pPr marL="800100" lvl="1" indent="-342900">
              <a:lnSpc>
                <a:spcPct val="115000"/>
              </a:lnSpc>
              <a:spcAft>
                <a:spcPts val="800"/>
              </a:spcAft>
              <a:buFont typeface="Courier New" panose="02070309020205020404" pitchFamily="49" charset="0"/>
              <a:buChar char="-"/>
            </a:pPr>
            <a:r>
              <a:rPr lang="af-ZA" sz="1200" kern="1200" dirty="0">
                <a:solidFill>
                  <a:schemeClr val="tx1"/>
                </a:solidFill>
                <a:effectLst/>
                <a:latin typeface="+mn-lt"/>
                <a:ea typeface="+mn-ea"/>
                <a:cs typeface="+mn-cs"/>
              </a:rPr>
              <a:t>Hulle leer die beste wanneer daar duidelike struktuur en roetine is. Vir hulle is dit belangrik om stap-vir-stap instruksies te volg sodat hulle presies weet wat van hulle verwag word.</a:t>
            </a:r>
            <a:endParaRPr lang="af-ZA" dirty="0"/>
          </a:p>
        </p:txBody>
      </p:sp>
      <p:sp>
        <p:nvSpPr>
          <p:cNvPr id="4" name="Slide Number Placeholder 3"/>
          <p:cNvSpPr>
            <a:spLocks noGrp="1"/>
          </p:cNvSpPr>
          <p:nvPr>
            <p:ph type="sldNum" sz="quarter" idx="5"/>
          </p:nvPr>
        </p:nvSpPr>
        <p:spPr/>
        <p:txBody>
          <a:bodyPr/>
          <a:lstStyle/>
          <a:p>
            <a:fld id="{17732C3C-A191-48C2-A7E8-9C96AF841A7A}" type="slidenum">
              <a:rPr lang="en-US" smtClean="0"/>
              <a:t>9</a:t>
            </a:fld>
            <a:endParaRPr lang="en-US" dirty="0"/>
          </a:p>
        </p:txBody>
      </p:sp>
    </p:spTree>
    <p:extLst>
      <p:ext uri="{BB962C8B-B14F-4D97-AF65-F5344CB8AC3E}">
        <p14:creationId xmlns:p14="http://schemas.microsoft.com/office/powerpoint/2010/main" val="39745470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accent1">
            <a:lumMod val="50000"/>
          </a:schemeClr>
        </a:solidFill>
        <a:effectLst/>
      </p:bgPr>
    </p:bg>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BECDFC6B-0742-962E-44A1-19C9C173BB22}"/>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50848" y="425303"/>
            <a:ext cx="11305217" cy="6007394"/>
          </a:xfrm>
          <a:prstGeom prst="rect">
            <a:avLst/>
          </a:prstGeom>
          <a:effectLst/>
        </p:spPr>
      </p:pic>
      <p:sp>
        <p:nvSpPr>
          <p:cNvPr id="9" name="Title 8">
            <a:extLst>
              <a:ext uri="{FF2B5EF4-FFF2-40B4-BE49-F238E27FC236}">
                <a16:creationId xmlns:a16="http://schemas.microsoft.com/office/drawing/2014/main" id="{5997EA3E-49E5-518D-63DB-0BD43D3ACFCD}"/>
              </a:ext>
            </a:extLst>
          </p:cNvPr>
          <p:cNvSpPr>
            <a:spLocks noGrp="1"/>
          </p:cNvSpPr>
          <p:nvPr>
            <p:ph type="title" hasCustomPrompt="1"/>
          </p:nvPr>
        </p:nvSpPr>
        <p:spPr>
          <a:xfrm>
            <a:off x="810001" y="633046"/>
            <a:ext cx="10571998" cy="3366198"/>
          </a:xfrm>
          <a:ln>
            <a:noFill/>
          </a:ln>
          <a:effectLst/>
        </p:spPr>
        <p:txBody>
          <a:bodyPr/>
          <a:lstStyle>
            <a:lvl1pPr algn="ctr">
              <a:defRPr sz="7200" b="1" spc="-300" baseline="0">
                <a:ln>
                  <a:noFill/>
                </a:ln>
                <a:solidFill>
                  <a:schemeClr val="accent4">
                    <a:lumMod val="60000"/>
                    <a:lumOff val="40000"/>
                  </a:schemeClr>
                </a:solidFill>
                <a:effectLst/>
              </a:defRPr>
            </a:lvl1pPr>
          </a:lstStyle>
          <a:p>
            <a:r>
              <a:rPr lang="en-US" dirty="0"/>
              <a:t>Click to add title</a:t>
            </a:r>
          </a:p>
        </p:txBody>
      </p:sp>
    </p:spTree>
    <p:extLst>
      <p:ext uri="{BB962C8B-B14F-4D97-AF65-F5344CB8AC3E}">
        <p14:creationId xmlns:p14="http://schemas.microsoft.com/office/powerpoint/2010/main" val="32369852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and Table">
    <p:bg>
      <p:bgPr>
        <a:solidFill>
          <a:schemeClr val="accent1">
            <a:lumMod val="50000"/>
          </a:schemeClr>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12B799F-04B8-4A62-EB7D-F17311231B8E}"/>
              </a:ext>
              <a:ext uri="{C183D7F6-B498-43B3-948B-1728B52AA6E4}">
                <adec:decorative xmlns:adec="http://schemas.microsoft.com/office/drawing/2017/decorative" val="1"/>
              </a:ext>
            </a:extLst>
          </p:cNvPr>
          <p:cNvSpPr/>
          <p:nvPr userDrawn="1"/>
        </p:nvSpPr>
        <p:spPr>
          <a:xfrm>
            <a:off x="7556500" y="0"/>
            <a:ext cx="4635500" cy="6858000"/>
          </a:xfrm>
          <a:prstGeom prst="rect">
            <a:avLst/>
          </a:prstGeom>
          <a:solidFill>
            <a:schemeClr val="accent4">
              <a:lumMod val="40000"/>
              <a:lumOff val="6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7" name="Rectangle 6">
            <a:extLst>
              <a:ext uri="{FF2B5EF4-FFF2-40B4-BE49-F238E27FC236}">
                <a16:creationId xmlns:a16="http://schemas.microsoft.com/office/drawing/2014/main" id="{08F310BE-5861-E73D-5979-D11A971516CF}"/>
              </a:ext>
              <a:ext uri="{C183D7F6-B498-43B3-948B-1728B52AA6E4}">
                <adec:decorative xmlns:adec="http://schemas.microsoft.com/office/drawing/2017/decorative" val="1"/>
              </a:ext>
            </a:extLst>
          </p:cNvPr>
          <p:cNvSpPr/>
          <p:nvPr userDrawn="1"/>
        </p:nvSpPr>
        <p:spPr>
          <a:xfrm>
            <a:off x="500270" y="487680"/>
            <a:ext cx="6482080" cy="5902960"/>
          </a:xfrm>
          <a:prstGeom prst="rect">
            <a:avLst/>
          </a:prstGeom>
          <a:solidFill>
            <a:schemeClr val="accent1">
              <a:lumMod val="5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8" name="Picture 7">
            <a:extLst>
              <a:ext uri="{FF2B5EF4-FFF2-40B4-BE49-F238E27FC236}">
                <a16:creationId xmlns:a16="http://schemas.microsoft.com/office/drawing/2014/main" id="{AA12F5E6-EC22-5E10-94FB-5E546A7B9123}"/>
              </a:ext>
              <a:ext uri="{C183D7F6-B498-43B3-948B-1728B52AA6E4}">
                <adec:decorative xmlns:adec="http://schemas.microsoft.com/office/drawing/2017/decorative" val="1"/>
              </a:ext>
            </a:extLst>
          </p:cNvPr>
          <p:cNvPicPr>
            <a:picLocks noChangeAspect="1"/>
          </p:cNvPicPr>
          <p:nvPr userDrawn="1"/>
        </p:nvPicPr>
        <p:blipFill rotWithShape="1">
          <a:blip r:embed="rId2" cstate="screen">
            <a:duotone>
              <a:prstClr val="black"/>
              <a:schemeClr val="accent1">
                <a:tint val="45000"/>
                <a:satMod val="400000"/>
              </a:schemeClr>
            </a:duotone>
            <a:alphaModFix amt="50000"/>
            <a:extLst>
              <a:ext uri="{28A0092B-C50C-407E-A947-70E740481C1C}">
                <a14:useLocalDpi xmlns:a14="http://schemas.microsoft.com/office/drawing/2010/main"/>
              </a:ext>
            </a:extLst>
          </a:blip>
          <a:srcRect/>
          <a:stretch/>
        </p:blipFill>
        <p:spPr>
          <a:xfrm rot="10800000">
            <a:off x="495630" y="477518"/>
            <a:ext cx="6482079" cy="5913121"/>
          </a:xfrm>
          <a:prstGeom prst="rect">
            <a:avLst/>
          </a:prstGeom>
        </p:spPr>
      </p:pic>
      <p:sp>
        <p:nvSpPr>
          <p:cNvPr id="9" name="Title 8">
            <a:extLst>
              <a:ext uri="{FF2B5EF4-FFF2-40B4-BE49-F238E27FC236}">
                <a16:creationId xmlns:a16="http://schemas.microsoft.com/office/drawing/2014/main" id="{5997EA3E-49E5-518D-63DB-0BD43D3ACFCD}"/>
              </a:ext>
            </a:extLst>
          </p:cNvPr>
          <p:cNvSpPr>
            <a:spLocks noGrp="1"/>
          </p:cNvSpPr>
          <p:nvPr>
            <p:ph type="title" hasCustomPrompt="1"/>
          </p:nvPr>
        </p:nvSpPr>
        <p:spPr>
          <a:xfrm>
            <a:off x="8036952" y="477518"/>
            <a:ext cx="3829465" cy="2693887"/>
          </a:xfrm>
          <a:noFill/>
          <a:effectLst/>
        </p:spPr>
        <p:txBody>
          <a:bodyPr anchor="b"/>
          <a:lstStyle>
            <a:lvl1pPr algn="l">
              <a:defRPr sz="3600" spc="0" baseline="0">
                <a:solidFill>
                  <a:schemeClr val="accent1">
                    <a:lumMod val="50000"/>
                  </a:schemeClr>
                </a:solidFill>
                <a:effectLst/>
              </a:defRPr>
            </a:lvl1pPr>
          </a:lstStyle>
          <a:p>
            <a:r>
              <a:rPr lang="en-US" dirty="0"/>
              <a:t>Click to add title</a:t>
            </a:r>
          </a:p>
        </p:txBody>
      </p:sp>
      <p:sp>
        <p:nvSpPr>
          <p:cNvPr id="13" name="Table Placeholder 12">
            <a:extLst>
              <a:ext uri="{FF2B5EF4-FFF2-40B4-BE49-F238E27FC236}">
                <a16:creationId xmlns:a16="http://schemas.microsoft.com/office/drawing/2014/main" id="{14BBA88A-FAA8-CE13-2A76-BF8B014AE343}"/>
              </a:ext>
            </a:extLst>
          </p:cNvPr>
          <p:cNvSpPr>
            <a:spLocks noGrp="1"/>
          </p:cNvSpPr>
          <p:nvPr>
            <p:ph type="tbl" sz="quarter" idx="11"/>
          </p:nvPr>
        </p:nvSpPr>
        <p:spPr>
          <a:xfrm>
            <a:off x="952500" y="909638"/>
            <a:ext cx="5578475" cy="5038725"/>
          </a:xfrm>
        </p:spPr>
        <p:txBody>
          <a:bodyPr anchor="t"/>
          <a:lstStyle>
            <a:lvl1pPr marL="0" indent="0" algn="ctr">
              <a:buNone/>
              <a:defRPr/>
            </a:lvl1pPr>
          </a:lstStyle>
          <a:p>
            <a:r>
              <a:rPr lang="en-US"/>
              <a:t>Click icon to add table</a:t>
            </a:r>
            <a:endParaRPr lang="en-US" dirty="0"/>
          </a:p>
        </p:txBody>
      </p:sp>
      <p:sp>
        <p:nvSpPr>
          <p:cNvPr id="5" name="Content Placeholder 9">
            <a:extLst>
              <a:ext uri="{FF2B5EF4-FFF2-40B4-BE49-F238E27FC236}">
                <a16:creationId xmlns:a16="http://schemas.microsoft.com/office/drawing/2014/main" id="{0E96890F-0832-5087-193F-70CF33DEE0AD}"/>
              </a:ext>
            </a:extLst>
          </p:cNvPr>
          <p:cNvSpPr>
            <a:spLocks noGrp="1"/>
          </p:cNvSpPr>
          <p:nvPr>
            <p:ph sz="quarter" idx="10" hasCustomPrompt="1"/>
          </p:nvPr>
        </p:nvSpPr>
        <p:spPr>
          <a:xfrm>
            <a:off x="8036953" y="3449781"/>
            <a:ext cx="3829465" cy="2940860"/>
          </a:xfrm>
          <a:effectLst/>
        </p:spPr>
        <p:txBody>
          <a:bodyPr anchor="t"/>
          <a:lstStyle>
            <a:lvl1pPr marL="285750" indent="-285750">
              <a:lnSpc>
                <a:spcPct val="150000"/>
              </a:lnSpc>
              <a:spcBef>
                <a:spcPts val="0"/>
              </a:spcBef>
              <a:spcAft>
                <a:spcPts val="0"/>
              </a:spcAft>
              <a:buClr>
                <a:schemeClr val="accent1">
                  <a:lumMod val="50000"/>
                </a:schemeClr>
              </a:buClr>
              <a:buFont typeface="Arial" panose="020B0604020202020204" pitchFamily="34" charset="0"/>
              <a:buChar char="•"/>
              <a:defRPr>
                <a:solidFill>
                  <a:schemeClr val="accent1">
                    <a:lumMod val="50000"/>
                  </a:schemeClr>
                </a:solidFill>
              </a:defRPr>
            </a:lvl1pPr>
            <a:lvl2pPr marL="742950" indent="-285750">
              <a:lnSpc>
                <a:spcPct val="150000"/>
              </a:lnSpc>
              <a:spcAft>
                <a:spcPts val="0"/>
              </a:spcAft>
              <a:buClr>
                <a:schemeClr val="accent1">
                  <a:lumMod val="50000"/>
                </a:schemeClr>
              </a:buClr>
              <a:buFont typeface="Arial" panose="020B0604020202020204" pitchFamily="34" charset="0"/>
              <a:buChar char="•"/>
              <a:defRPr>
                <a:solidFill>
                  <a:schemeClr val="accent1">
                    <a:lumMod val="50000"/>
                  </a:schemeClr>
                </a:solidFill>
              </a:defRPr>
            </a:lvl2pPr>
            <a:lvl3pPr marL="1143000" indent="-228600">
              <a:lnSpc>
                <a:spcPct val="150000"/>
              </a:lnSpc>
              <a:spcAft>
                <a:spcPts val="0"/>
              </a:spcAft>
              <a:buClr>
                <a:schemeClr val="accent1">
                  <a:lumMod val="50000"/>
                </a:schemeClr>
              </a:buClr>
              <a:buFont typeface="Arial" panose="020B0604020202020204" pitchFamily="34" charset="0"/>
              <a:buChar char="•"/>
              <a:defRPr>
                <a:solidFill>
                  <a:schemeClr val="accent1">
                    <a:lumMod val="50000"/>
                  </a:schemeClr>
                </a:solidFill>
              </a:defRPr>
            </a:lvl3pPr>
            <a:lvl4pPr marL="1600200" indent="-228600">
              <a:lnSpc>
                <a:spcPct val="150000"/>
              </a:lnSpc>
              <a:spcAft>
                <a:spcPts val="0"/>
              </a:spcAft>
              <a:buClr>
                <a:schemeClr val="accent1">
                  <a:lumMod val="50000"/>
                </a:schemeClr>
              </a:buClr>
              <a:buFont typeface="Arial" panose="020B0604020202020204" pitchFamily="34" charset="0"/>
              <a:buChar char="•"/>
              <a:defRPr>
                <a:solidFill>
                  <a:schemeClr val="accent1">
                    <a:lumMod val="50000"/>
                  </a:schemeClr>
                </a:solidFill>
              </a:defRPr>
            </a:lvl4pPr>
            <a:lvl5pPr marL="2057400" indent="-228600">
              <a:lnSpc>
                <a:spcPct val="150000"/>
              </a:lnSpc>
              <a:spcAft>
                <a:spcPts val="0"/>
              </a:spcAft>
              <a:buClr>
                <a:schemeClr val="accent1">
                  <a:lumMod val="50000"/>
                </a:schemeClr>
              </a:buClr>
              <a:buFont typeface="Arial" panose="020B0604020202020204" pitchFamily="34" charset="0"/>
              <a:buChar char="•"/>
              <a:defRPr>
                <a:solidFill>
                  <a:schemeClr val="accent1">
                    <a:lumMod val="50000"/>
                  </a:schemeClr>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12818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able">
    <p:bg>
      <p:bgPr>
        <a:solidFill>
          <a:schemeClr val="accent1">
            <a:lumMod val="5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59176A3-24B8-086B-739F-2B3DCE8BE094}"/>
              </a:ext>
              <a:ext uri="{C183D7F6-B498-43B3-948B-1728B52AA6E4}">
                <adec:decorative xmlns:adec="http://schemas.microsoft.com/office/drawing/2017/decorative" val="1"/>
              </a:ext>
            </a:extLst>
          </p:cNvPr>
          <p:cNvPicPr>
            <a:picLocks noChangeAspect="1"/>
          </p:cNvPicPr>
          <p:nvPr userDrawn="1"/>
        </p:nvPicPr>
        <p:blipFill rotWithShape="1">
          <a:blip r:embed="rId2" cstate="screen">
            <a:duotone>
              <a:prstClr val="black"/>
              <a:schemeClr val="accent1">
                <a:tint val="45000"/>
                <a:satMod val="400000"/>
              </a:schemeClr>
            </a:duotone>
            <a:alphaModFix amt="50000"/>
            <a:extLst>
              <a:ext uri="{28A0092B-C50C-407E-A947-70E740481C1C}">
                <a14:useLocalDpi xmlns:a14="http://schemas.microsoft.com/office/drawing/2010/main"/>
              </a:ext>
            </a:extLst>
          </a:blip>
          <a:srcRect/>
          <a:stretch/>
        </p:blipFill>
        <p:spPr>
          <a:xfrm rot="5400000">
            <a:off x="2666999" y="-2654300"/>
            <a:ext cx="6858000" cy="12166601"/>
          </a:xfrm>
          <a:prstGeom prst="rect">
            <a:avLst/>
          </a:prstGeom>
        </p:spPr>
      </p:pic>
      <p:sp>
        <p:nvSpPr>
          <p:cNvPr id="4" name="Rectangle 3">
            <a:extLst>
              <a:ext uri="{FF2B5EF4-FFF2-40B4-BE49-F238E27FC236}">
                <a16:creationId xmlns:a16="http://schemas.microsoft.com/office/drawing/2014/main" id="{BA96EFAA-0851-646A-8758-C20243901E54}"/>
              </a:ext>
              <a:ext uri="{C183D7F6-B498-43B3-948B-1728B52AA6E4}">
                <adec:decorative xmlns:adec="http://schemas.microsoft.com/office/drawing/2017/decorative" val="1"/>
              </a:ext>
            </a:extLst>
          </p:cNvPr>
          <p:cNvSpPr/>
          <p:nvPr userDrawn="1"/>
        </p:nvSpPr>
        <p:spPr>
          <a:xfrm>
            <a:off x="381000" y="422551"/>
            <a:ext cx="11424920" cy="6010146"/>
          </a:xfrm>
          <a:prstGeom prst="rect">
            <a:avLst/>
          </a:prstGeom>
          <a:solidFill>
            <a:schemeClr val="accent1">
              <a:lumMod val="5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9" name="Title 8">
            <a:extLst>
              <a:ext uri="{FF2B5EF4-FFF2-40B4-BE49-F238E27FC236}">
                <a16:creationId xmlns:a16="http://schemas.microsoft.com/office/drawing/2014/main" id="{5997EA3E-49E5-518D-63DB-0BD43D3ACFCD}"/>
              </a:ext>
            </a:extLst>
          </p:cNvPr>
          <p:cNvSpPr>
            <a:spLocks noGrp="1"/>
          </p:cNvSpPr>
          <p:nvPr>
            <p:ph type="title" hasCustomPrompt="1"/>
          </p:nvPr>
        </p:nvSpPr>
        <p:spPr>
          <a:xfrm>
            <a:off x="488373" y="571501"/>
            <a:ext cx="11139054" cy="1028699"/>
          </a:xfrm>
          <a:effectLst/>
        </p:spPr>
        <p:txBody>
          <a:bodyPr anchor="ctr"/>
          <a:lstStyle>
            <a:lvl1pPr algn="ctr">
              <a:defRPr sz="3600" spc="0" baseline="0">
                <a:solidFill>
                  <a:schemeClr val="tx1"/>
                </a:solidFill>
                <a:effectLst/>
              </a:defRPr>
            </a:lvl1pPr>
          </a:lstStyle>
          <a:p>
            <a:r>
              <a:rPr lang="en-US" dirty="0"/>
              <a:t>Click to add title</a:t>
            </a:r>
          </a:p>
        </p:txBody>
      </p:sp>
      <p:sp>
        <p:nvSpPr>
          <p:cNvPr id="11" name="Table Placeholder 10">
            <a:extLst>
              <a:ext uri="{FF2B5EF4-FFF2-40B4-BE49-F238E27FC236}">
                <a16:creationId xmlns:a16="http://schemas.microsoft.com/office/drawing/2014/main" id="{E10735F5-6B7D-348D-AC70-8BC10CB5F70A}"/>
              </a:ext>
            </a:extLst>
          </p:cNvPr>
          <p:cNvSpPr>
            <a:spLocks noGrp="1"/>
          </p:cNvSpPr>
          <p:nvPr>
            <p:ph type="tbl" sz="quarter" idx="10"/>
          </p:nvPr>
        </p:nvSpPr>
        <p:spPr>
          <a:xfrm>
            <a:off x="838200" y="1860550"/>
            <a:ext cx="10515600" cy="4198938"/>
          </a:xfrm>
        </p:spPr>
        <p:txBody>
          <a:bodyPr anchor="t"/>
          <a:lstStyle>
            <a:lvl1pPr marL="0" indent="0" algn="ctr">
              <a:buNone/>
              <a:defRPr/>
            </a:lvl1pPr>
          </a:lstStyle>
          <a:p>
            <a:r>
              <a:rPr lang="en-US"/>
              <a:t>Click icon to add table</a:t>
            </a:r>
            <a:endParaRPr lang="en-US" dirty="0"/>
          </a:p>
        </p:txBody>
      </p:sp>
    </p:spTree>
    <p:extLst>
      <p:ext uri="{BB962C8B-B14F-4D97-AF65-F5344CB8AC3E}">
        <p14:creationId xmlns:p14="http://schemas.microsoft.com/office/powerpoint/2010/main" val="19126347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Title 2">
    <p:bg>
      <p:bgPr>
        <a:solidFill>
          <a:schemeClr val="accent1">
            <a:lumMod val="50000"/>
          </a:schemeClr>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FDAFCA1-BDD9-1108-8F95-E3FC1A7935C1}"/>
              </a:ext>
              <a:ext uri="{C183D7F6-B498-43B3-948B-1728B52AA6E4}">
                <adec:decorative xmlns:adec="http://schemas.microsoft.com/office/drawing/2017/decorative" val="1"/>
              </a:ext>
            </a:extLst>
          </p:cNvPr>
          <p:cNvGrpSpPr/>
          <p:nvPr userDrawn="1"/>
        </p:nvGrpSpPr>
        <p:grpSpPr>
          <a:xfrm rot="10800000">
            <a:off x="0" y="0"/>
            <a:ext cx="11532896" cy="6858000"/>
            <a:chOff x="659106" y="0"/>
            <a:chExt cx="11532896" cy="6858000"/>
          </a:xfrm>
        </p:grpSpPr>
        <p:sp>
          <p:nvSpPr>
            <p:cNvPr id="3" name="Rectangle 2">
              <a:extLst>
                <a:ext uri="{FF2B5EF4-FFF2-40B4-BE49-F238E27FC236}">
                  <a16:creationId xmlns:a16="http://schemas.microsoft.com/office/drawing/2014/main" id="{E4BFDB24-6BE4-2FC0-F772-DC1DE926E485}"/>
                </a:ext>
              </a:extLst>
            </p:cNvPr>
            <p:cNvSpPr/>
            <p:nvPr/>
          </p:nvSpPr>
          <p:spPr>
            <a:xfrm>
              <a:off x="5995086" y="0"/>
              <a:ext cx="6196916" cy="6858000"/>
            </a:xfrm>
            <a:prstGeom prst="rect">
              <a:avLst/>
            </a:prstGeom>
            <a:solidFill>
              <a:schemeClr val="accent4">
                <a:lumMod val="40000"/>
                <a:lumOff val="6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4" name="Graphic 3">
              <a:extLst>
                <a:ext uri="{FF2B5EF4-FFF2-40B4-BE49-F238E27FC236}">
                  <a16:creationId xmlns:a16="http://schemas.microsoft.com/office/drawing/2014/main" id="{131EABEA-AB8A-5E4C-A6DD-8F32B70E90A3}"/>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1353" t="-388" r="-1" b="-254"/>
            <a:stretch/>
          </p:blipFill>
          <p:spPr>
            <a:xfrm flipH="1">
              <a:off x="659106" y="1956391"/>
              <a:ext cx="4878094" cy="2780414"/>
            </a:xfrm>
            <a:prstGeom prst="rect">
              <a:avLst/>
            </a:prstGeom>
          </p:spPr>
        </p:pic>
        <p:sp>
          <p:nvSpPr>
            <p:cNvPr id="5" name="Rectangle 4">
              <a:extLst>
                <a:ext uri="{FF2B5EF4-FFF2-40B4-BE49-F238E27FC236}">
                  <a16:creationId xmlns:a16="http://schemas.microsoft.com/office/drawing/2014/main" id="{D2279AAC-0D81-D3CD-3F0F-E8CEE0F56D43}"/>
                </a:ext>
              </a:extLst>
            </p:cNvPr>
            <p:cNvSpPr/>
            <p:nvPr/>
          </p:nvSpPr>
          <p:spPr>
            <a:xfrm>
              <a:off x="1328303" y="776532"/>
              <a:ext cx="3434316" cy="5018212"/>
            </a:xfrm>
            <a:prstGeom prst="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grpSp>
      <p:sp>
        <p:nvSpPr>
          <p:cNvPr id="9" name="Title 8">
            <a:extLst>
              <a:ext uri="{FF2B5EF4-FFF2-40B4-BE49-F238E27FC236}">
                <a16:creationId xmlns:a16="http://schemas.microsoft.com/office/drawing/2014/main" id="{5997EA3E-49E5-518D-63DB-0BD43D3ACFCD}"/>
              </a:ext>
            </a:extLst>
          </p:cNvPr>
          <p:cNvSpPr>
            <a:spLocks noGrp="1"/>
          </p:cNvSpPr>
          <p:nvPr>
            <p:ph type="title" hasCustomPrompt="1"/>
          </p:nvPr>
        </p:nvSpPr>
        <p:spPr>
          <a:xfrm>
            <a:off x="617542" y="132080"/>
            <a:ext cx="4928894" cy="6507711"/>
          </a:xfrm>
          <a:noFill/>
          <a:effectLst/>
        </p:spPr>
        <p:txBody>
          <a:bodyPr anchor="ctr"/>
          <a:lstStyle>
            <a:lvl1pPr algn="ctr">
              <a:defRPr sz="3600" spc="0" baseline="0">
                <a:solidFill>
                  <a:schemeClr val="accent1">
                    <a:lumMod val="50000"/>
                  </a:schemeClr>
                </a:solidFill>
                <a:effectLst/>
              </a:defRPr>
            </a:lvl1pPr>
          </a:lstStyle>
          <a:p>
            <a:r>
              <a:rPr lang="en-US" dirty="0"/>
              <a:t>Click to add title</a:t>
            </a:r>
          </a:p>
        </p:txBody>
      </p:sp>
      <p:sp>
        <p:nvSpPr>
          <p:cNvPr id="11" name="Picture Placeholder 10">
            <a:extLst>
              <a:ext uri="{FF2B5EF4-FFF2-40B4-BE49-F238E27FC236}">
                <a16:creationId xmlns:a16="http://schemas.microsoft.com/office/drawing/2014/main" id="{E0720B2D-C199-57FA-9453-DBFB607BA983}"/>
              </a:ext>
            </a:extLst>
          </p:cNvPr>
          <p:cNvSpPr>
            <a:spLocks noGrp="1"/>
          </p:cNvSpPr>
          <p:nvPr>
            <p:ph type="pic" sz="quarter" idx="10"/>
          </p:nvPr>
        </p:nvSpPr>
        <p:spPr>
          <a:xfrm>
            <a:off x="7429500" y="992188"/>
            <a:ext cx="3425825" cy="5018087"/>
          </a:xfrm>
        </p:spPr>
        <p:txBody>
          <a:bodyPr anchor="t"/>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31598586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Two Columns">
    <p:bg>
      <p:bgPr>
        <a:solidFill>
          <a:schemeClr val="accent1">
            <a:lumMod val="5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B11222B-29F6-BF2A-09DE-82F659638940}"/>
              </a:ext>
              <a:ext uri="{C183D7F6-B498-43B3-948B-1728B52AA6E4}">
                <adec:decorative xmlns:adec="http://schemas.microsoft.com/office/drawing/2017/decorative" val="1"/>
              </a:ext>
            </a:extLst>
          </p:cNvPr>
          <p:cNvPicPr>
            <a:picLocks noChangeAspect="1"/>
          </p:cNvPicPr>
          <p:nvPr userDrawn="1"/>
        </p:nvPicPr>
        <p:blipFill rotWithShape="1">
          <a:blip r:embed="rId2" cstate="screen">
            <a:duotone>
              <a:prstClr val="black"/>
              <a:schemeClr val="accent1">
                <a:tint val="45000"/>
                <a:satMod val="400000"/>
              </a:schemeClr>
            </a:duotone>
            <a:alphaModFix amt="50000"/>
            <a:extLst>
              <a:ext uri="{28A0092B-C50C-407E-A947-70E740481C1C}">
                <a14:useLocalDpi xmlns:a14="http://schemas.microsoft.com/office/drawing/2010/main"/>
              </a:ext>
            </a:extLst>
          </a:blip>
          <a:srcRect/>
          <a:stretch/>
        </p:blipFill>
        <p:spPr>
          <a:xfrm rot="5400000">
            <a:off x="2666999" y="-2654300"/>
            <a:ext cx="6858000" cy="12166601"/>
          </a:xfrm>
          <a:prstGeom prst="rect">
            <a:avLst/>
          </a:prstGeom>
        </p:spPr>
      </p:pic>
      <p:sp>
        <p:nvSpPr>
          <p:cNvPr id="3" name="Rectangle 2">
            <a:extLst>
              <a:ext uri="{FF2B5EF4-FFF2-40B4-BE49-F238E27FC236}">
                <a16:creationId xmlns:a16="http://schemas.microsoft.com/office/drawing/2014/main" id="{B035F993-EADB-1C5A-7158-41E510B706E0}"/>
              </a:ext>
              <a:ext uri="{C183D7F6-B498-43B3-948B-1728B52AA6E4}">
                <adec:decorative xmlns:adec="http://schemas.microsoft.com/office/drawing/2017/decorative" val="1"/>
              </a:ext>
            </a:extLst>
          </p:cNvPr>
          <p:cNvSpPr/>
          <p:nvPr userDrawn="1"/>
        </p:nvSpPr>
        <p:spPr>
          <a:xfrm>
            <a:off x="381000" y="422551"/>
            <a:ext cx="11424920" cy="6010146"/>
          </a:xfrm>
          <a:prstGeom prst="rect">
            <a:avLst/>
          </a:prstGeom>
          <a:solidFill>
            <a:schemeClr val="accent1">
              <a:lumMod val="5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4" name="Rectangle 3">
            <a:extLst>
              <a:ext uri="{FF2B5EF4-FFF2-40B4-BE49-F238E27FC236}">
                <a16:creationId xmlns:a16="http://schemas.microsoft.com/office/drawing/2014/main" id="{AB12E34E-DBAF-BA5D-15D9-E69A05535785}"/>
              </a:ext>
              <a:ext uri="{C183D7F6-B498-43B3-948B-1728B52AA6E4}">
                <adec:decorative xmlns:adec="http://schemas.microsoft.com/office/drawing/2017/decorative" val="1"/>
              </a:ext>
            </a:extLst>
          </p:cNvPr>
          <p:cNvSpPr/>
          <p:nvPr userDrawn="1"/>
        </p:nvSpPr>
        <p:spPr>
          <a:xfrm>
            <a:off x="381000" y="1889759"/>
            <a:ext cx="11424920" cy="4542937"/>
          </a:xfrm>
          <a:prstGeom prst="rect">
            <a:avLst/>
          </a:prstGeom>
          <a:solidFill>
            <a:schemeClr val="accent4">
              <a:lumMod val="40000"/>
              <a:lumOff val="6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9" name="Title 8">
            <a:extLst>
              <a:ext uri="{FF2B5EF4-FFF2-40B4-BE49-F238E27FC236}">
                <a16:creationId xmlns:a16="http://schemas.microsoft.com/office/drawing/2014/main" id="{5997EA3E-49E5-518D-63DB-0BD43D3ACFCD}"/>
              </a:ext>
            </a:extLst>
          </p:cNvPr>
          <p:cNvSpPr>
            <a:spLocks noGrp="1"/>
          </p:cNvSpPr>
          <p:nvPr>
            <p:ph type="title" hasCustomPrompt="1"/>
          </p:nvPr>
        </p:nvSpPr>
        <p:spPr>
          <a:xfrm>
            <a:off x="529935" y="571499"/>
            <a:ext cx="11118274" cy="1154114"/>
          </a:xfrm>
          <a:noFill/>
          <a:effectLst/>
        </p:spPr>
        <p:txBody>
          <a:bodyPr anchor="ctr"/>
          <a:lstStyle>
            <a:lvl1pPr algn="ctr">
              <a:defRPr sz="3600" spc="0" baseline="0">
                <a:solidFill>
                  <a:schemeClr val="tx1"/>
                </a:solidFill>
                <a:effectLst/>
              </a:defRPr>
            </a:lvl1pPr>
          </a:lstStyle>
          <a:p>
            <a:r>
              <a:rPr lang="en-US" dirty="0"/>
              <a:t>Click to add title</a:t>
            </a:r>
          </a:p>
        </p:txBody>
      </p:sp>
      <p:sp>
        <p:nvSpPr>
          <p:cNvPr id="5" name="Content Placeholder 9">
            <a:extLst>
              <a:ext uri="{FF2B5EF4-FFF2-40B4-BE49-F238E27FC236}">
                <a16:creationId xmlns:a16="http://schemas.microsoft.com/office/drawing/2014/main" id="{0BF6A552-CE6A-3977-8507-74A1C4C4B5A0}"/>
              </a:ext>
            </a:extLst>
          </p:cNvPr>
          <p:cNvSpPr>
            <a:spLocks noGrp="1"/>
          </p:cNvSpPr>
          <p:nvPr>
            <p:ph sz="quarter" idx="17" hasCustomPrompt="1"/>
          </p:nvPr>
        </p:nvSpPr>
        <p:spPr>
          <a:xfrm>
            <a:off x="841667" y="2461056"/>
            <a:ext cx="3626424" cy="3721535"/>
          </a:xfrm>
          <a:effectLst/>
        </p:spPr>
        <p:txBody>
          <a:bodyPr anchor="t">
            <a:normAutofit/>
          </a:bodyPr>
          <a:lstStyle>
            <a:lvl1pPr marL="285750" indent="-285750">
              <a:lnSpc>
                <a:spcPct val="120000"/>
              </a:lnSpc>
              <a:spcBef>
                <a:spcPts val="600"/>
              </a:spcBef>
              <a:spcAft>
                <a:spcPts val="1200"/>
              </a:spcAft>
              <a:buClr>
                <a:schemeClr val="accent1">
                  <a:lumMod val="50000"/>
                </a:schemeClr>
              </a:buClr>
              <a:buFont typeface="Arial" panose="020B0604020202020204" pitchFamily="34" charset="0"/>
              <a:buChar char="•"/>
              <a:defRPr sz="1800">
                <a:solidFill>
                  <a:schemeClr val="accent1">
                    <a:lumMod val="50000"/>
                  </a:schemeClr>
                </a:solidFill>
              </a:defRPr>
            </a:lvl1pPr>
            <a:lvl2pPr marL="742950" indent="-285750">
              <a:lnSpc>
                <a:spcPct val="120000"/>
              </a:lnSpc>
              <a:spcAft>
                <a:spcPts val="1200"/>
              </a:spcAft>
              <a:buClr>
                <a:schemeClr val="accent1">
                  <a:lumMod val="50000"/>
                </a:schemeClr>
              </a:buClr>
              <a:buFont typeface="Arial" panose="020B0604020202020204" pitchFamily="34" charset="0"/>
              <a:buChar char="•"/>
              <a:defRPr sz="1600">
                <a:solidFill>
                  <a:schemeClr val="accent1">
                    <a:lumMod val="50000"/>
                  </a:schemeClr>
                </a:solidFill>
              </a:defRPr>
            </a:lvl2pPr>
            <a:lvl3pPr marL="1143000" indent="-228600">
              <a:lnSpc>
                <a:spcPct val="120000"/>
              </a:lnSpc>
              <a:spcAft>
                <a:spcPts val="1200"/>
              </a:spcAft>
              <a:buClr>
                <a:schemeClr val="accent1">
                  <a:lumMod val="50000"/>
                </a:schemeClr>
              </a:buClr>
              <a:buFont typeface="Arial" panose="020B0604020202020204" pitchFamily="34" charset="0"/>
              <a:buChar char="•"/>
              <a:defRPr sz="1400">
                <a:solidFill>
                  <a:schemeClr val="accent1">
                    <a:lumMod val="50000"/>
                  </a:schemeClr>
                </a:solidFill>
              </a:defRPr>
            </a:lvl3pPr>
            <a:lvl4pPr marL="1600200" indent="-228600">
              <a:lnSpc>
                <a:spcPct val="120000"/>
              </a:lnSpc>
              <a:spcAft>
                <a:spcPts val="1200"/>
              </a:spcAft>
              <a:buClr>
                <a:schemeClr val="accent1">
                  <a:lumMod val="50000"/>
                </a:schemeClr>
              </a:buClr>
              <a:buFont typeface="Arial" panose="020B0604020202020204" pitchFamily="34" charset="0"/>
              <a:buChar char="•"/>
              <a:defRPr sz="1200">
                <a:solidFill>
                  <a:schemeClr val="accent1">
                    <a:lumMod val="50000"/>
                  </a:schemeClr>
                </a:solidFill>
              </a:defRPr>
            </a:lvl4pPr>
            <a:lvl5pPr marL="2057400" indent="-228600">
              <a:lnSpc>
                <a:spcPct val="120000"/>
              </a:lnSpc>
              <a:spcAft>
                <a:spcPts val="1200"/>
              </a:spcAft>
              <a:buClr>
                <a:schemeClr val="accent1">
                  <a:lumMod val="50000"/>
                </a:schemeClr>
              </a:buClr>
              <a:buFont typeface="Arial" panose="020B0604020202020204" pitchFamily="34" charset="0"/>
              <a:buChar char="•"/>
              <a:defRPr sz="1200">
                <a:solidFill>
                  <a:schemeClr val="accent1">
                    <a:lumMod val="50000"/>
                  </a:schemeClr>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9">
            <a:extLst>
              <a:ext uri="{FF2B5EF4-FFF2-40B4-BE49-F238E27FC236}">
                <a16:creationId xmlns:a16="http://schemas.microsoft.com/office/drawing/2014/main" id="{4C80689F-A123-F6D7-2AA8-9166317EF424}"/>
              </a:ext>
            </a:extLst>
          </p:cNvPr>
          <p:cNvSpPr>
            <a:spLocks noGrp="1"/>
          </p:cNvSpPr>
          <p:nvPr>
            <p:ph sz="quarter" idx="18" hasCustomPrompt="1"/>
          </p:nvPr>
        </p:nvSpPr>
        <p:spPr>
          <a:xfrm>
            <a:off x="5995282" y="2440275"/>
            <a:ext cx="5164553" cy="3721534"/>
          </a:xfrm>
          <a:effectLst/>
        </p:spPr>
        <p:txBody>
          <a:bodyPr anchor="t">
            <a:normAutofit/>
          </a:bodyPr>
          <a:lstStyle>
            <a:lvl1pPr marL="342900" indent="-342900">
              <a:lnSpc>
                <a:spcPct val="120000"/>
              </a:lnSpc>
              <a:spcBef>
                <a:spcPts val="600"/>
              </a:spcBef>
              <a:spcAft>
                <a:spcPts val="600"/>
              </a:spcAft>
              <a:buClr>
                <a:schemeClr val="accent1">
                  <a:lumMod val="50000"/>
                </a:schemeClr>
              </a:buClr>
              <a:buFont typeface="+mj-lt"/>
              <a:buAutoNum type="arabicPeriod"/>
              <a:defRPr sz="1800" b="1">
                <a:solidFill>
                  <a:schemeClr val="accent1">
                    <a:lumMod val="50000"/>
                  </a:schemeClr>
                </a:solidFill>
              </a:defRPr>
            </a:lvl1pPr>
            <a:lvl2pPr marL="347472" indent="0">
              <a:lnSpc>
                <a:spcPct val="120000"/>
              </a:lnSpc>
              <a:spcBef>
                <a:spcPts val="0"/>
              </a:spcBef>
              <a:spcAft>
                <a:spcPts val="600"/>
              </a:spcAft>
              <a:buClr>
                <a:schemeClr val="accent1">
                  <a:lumMod val="50000"/>
                </a:schemeClr>
              </a:buClr>
              <a:buNone/>
              <a:defRPr sz="1800">
                <a:solidFill>
                  <a:schemeClr val="accent1">
                    <a:lumMod val="50000"/>
                  </a:schemeClr>
                </a:solidFill>
              </a:defRPr>
            </a:lvl2pPr>
            <a:lvl3pPr marL="914400" indent="0">
              <a:lnSpc>
                <a:spcPct val="120000"/>
              </a:lnSpc>
              <a:spcAft>
                <a:spcPts val="600"/>
              </a:spcAft>
              <a:buClr>
                <a:schemeClr val="accent1">
                  <a:lumMod val="50000"/>
                </a:schemeClr>
              </a:buClr>
              <a:buNone/>
              <a:defRPr sz="1800">
                <a:solidFill>
                  <a:schemeClr val="accent1">
                    <a:lumMod val="50000"/>
                  </a:schemeClr>
                </a:solidFill>
              </a:defRPr>
            </a:lvl3pPr>
            <a:lvl4pPr marL="1371600" indent="0">
              <a:lnSpc>
                <a:spcPct val="120000"/>
              </a:lnSpc>
              <a:spcAft>
                <a:spcPts val="600"/>
              </a:spcAft>
              <a:buClr>
                <a:schemeClr val="accent1">
                  <a:lumMod val="50000"/>
                </a:schemeClr>
              </a:buClr>
              <a:buNone/>
              <a:defRPr sz="1800">
                <a:solidFill>
                  <a:schemeClr val="accent1">
                    <a:lumMod val="50000"/>
                  </a:schemeClr>
                </a:solidFill>
              </a:defRPr>
            </a:lvl4pPr>
            <a:lvl5pPr marL="1828800" indent="0">
              <a:lnSpc>
                <a:spcPct val="120000"/>
              </a:lnSpc>
              <a:spcAft>
                <a:spcPts val="600"/>
              </a:spcAft>
              <a:buClr>
                <a:schemeClr val="accent1">
                  <a:lumMod val="50000"/>
                </a:schemeClr>
              </a:buClr>
              <a:buNone/>
              <a:defRPr sz="1800">
                <a:solidFill>
                  <a:schemeClr val="accent1">
                    <a:lumMod val="50000"/>
                  </a:schemeClr>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182021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
    <p:bg>
      <p:bgPr>
        <a:solidFill>
          <a:schemeClr val="accent1">
            <a:lumMod val="50000"/>
          </a:schemeClr>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F4DCF8-BA15-AB79-2D14-040F5A063B79}"/>
              </a:ext>
              <a:ext uri="{C183D7F6-B498-43B3-948B-1728B52AA6E4}">
                <adec:decorative xmlns:adec="http://schemas.microsoft.com/office/drawing/2017/decorative" val="1"/>
              </a:ext>
            </a:extLst>
          </p:cNvPr>
          <p:cNvSpPr/>
          <p:nvPr userDrawn="1"/>
        </p:nvSpPr>
        <p:spPr>
          <a:xfrm>
            <a:off x="435935" y="414670"/>
            <a:ext cx="11320130" cy="6018027"/>
          </a:xfrm>
          <a:prstGeom prst="rect">
            <a:avLst/>
          </a:prstGeom>
          <a:solidFill>
            <a:schemeClr val="accent1">
              <a:lumMod val="5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6" name="Picture 5">
            <a:extLst>
              <a:ext uri="{FF2B5EF4-FFF2-40B4-BE49-F238E27FC236}">
                <a16:creationId xmlns:a16="http://schemas.microsoft.com/office/drawing/2014/main" id="{5ED22DD7-291D-E347-8A4C-07E31E681333}"/>
              </a:ext>
              <a:ext uri="{C183D7F6-B498-43B3-948B-1728B52AA6E4}">
                <adec:decorative xmlns:adec="http://schemas.microsoft.com/office/drawing/2017/decorative" val="1"/>
              </a:ext>
            </a:extLst>
          </p:cNvPr>
          <p:cNvPicPr>
            <a:picLocks noChangeAspect="1"/>
          </p:cNvPicPr>
          <p:nvPr userDrawn="1"/>
        </p:nvPicPr>
        <p:blipFill rotWithShape="1">
          <a:blip r:embed="rId2" cstate="screen">
            <a:duotone>
              <a:prstClr val="black"/>
              <a:schemeClr val="accent1">
                <a:tint val="45000"/>
                <a:satMod val="400000"/>
              </a:schemeClr>
            </a:duotone>
            <a:alphaModFix amt="50000"/>
            <a:extLst>
              <a:ext uri="{28A0092B-C50C-407E-A947-70E740481C1C}">
                <a14:useLocalDpi xmlns:a14="http://schemas.microsoft.com/office/drawing/2010/main"/>
              </a:ext>
            </a:extLst>
          </a:blip>
          <a:srcRect/>
          <a:stretch/>
        </p:blipFill>
        <p:spPr>
          <a:xfrm rot="5400000">
            <a:off x="3092299" y="-2231063"/>
            <a:ext cx="6007395" cy="11320129"/>
          </a:xfrm>
          <a:prstGeom prst="rect">
            <a:avLst/>
          </a:prstGeom>
        </p:spPr>
      </p:pic>
      <p:sp>
        <p:nvSpPr>
          <p:cNvPr id="9" name="Title 8">
            <a:extLst>
              <a:ext uri="{FF2B5EF4-FFF2-40B4-BE49-F238E27FC236}">
                <a16:creationId xmlns:a16="http://schemas.microsoft.com/office/drawing/2014/main" id="{5997EA3E-49E5-518D-63DB-0BD43D3ACFCD}"/>
              </a:ext>
            </a:extLst>
          </p:cNvPr>
          <p:cNvSpPr>
            <a:spLocks noGrp="1"/>
          </p:cNvSpPr>
          <p:nvPr>
            <p:ph type="title" hasCustomPrompt="1"/>
          </p:nvPr>
        </p:nvSpPr>
        <p:spPr>
          <a:xfrm>
            <a:off x="770660" y="1017858"/>
            <a:ext cx="10650681" cy="2719255"/>
          </a:xfrm>
          <a:noFill/>
          <a:effectLst/>
        </p:spPr>
        <p:txBody>
          <a:bodyPr anchor="b"/>
          <a:lstStyle>
            <a:lvl1pPr algn="ctr">
              <a:defRPr sz="7200" spc="-300" baseline="0">
                <a:solidFill>
                  <a:schemeClr val="accent4">
                    <a:lumMod val="60000"/>
                    <a:lumOff val="40000"/>
                  </a:schemeClr>
                </a:solidFill>
                <a:effectLst/>
              </a:defRPr>
            </a:lvl1pPr>
          </a:lstStyle>
          <a:p>
            <a:r>
              <a:rPr lang="en-US" dirty="0"/>
              <a:t>Click to add title</a:t>
            </a:r>
          </a:p>
        </p:txBody>
      </p:sp>
      <p:sp>
        <p:nvSpPr>
          <p:cNvPr id="7" name="Text Placeholder 6">
            <a:extLst>
              <a:ext uri="{FF2B5EF4-FFF2-40B4-BE49-F238E27FC236}">
                <a16:creationId xmlns:a16="http://schemas.microsoft.com/office/drawing/2014/main" id="{5D0FE23B-34E3-BAAF-E01D-BE221B4A94EF}"/>
              </a:ext>
            </a:extLst>
          </p:cNvPr>
          <p:cNvSpPr>
            <a:spLocks noGrp="1"/>
          </p:cNvSpPr>
          <p:nvPr>
            <p:ph type="body" sz="quarter" idx="14" hasCustomPrompt="1"/>
          </p:nvPr>
        </p:nvSpPr>
        <p:spPr>
          <a:xfrm>
            <a:off x="770660" y="4042066"/>
            <a:ext cx="10650681" cy="2296843"/>
          </a:xfrm>
          <a:effectLst/>
        </p:spPr>
        <p:txBody>
          <a:bodyPr anchor="t"/>
          <a:lstStyle>
            <a:lvl1pPr marL="0" indent="0" algn="ctr">
              <a:lnSpc>
                <a:spcPct val="120000"/>
              </a:lnSpc>
              <a:spcBef>
                <a:spcPts val="0"/>
              </a:spcBef>
              <a:spcAft>
                <a:spcPts val="0"/>
              </a:spcAft>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text</a:t>
            </a:r>
          </a:p>
        </p:txBody>
      </p:sp>
    </p:spTree>
    <p:extLst>
      <p:ext uri="{BB962C8B-B14F-4D97-AF65-F5344CB8AC3E}">
        <p14:creationId xmlns:p14="http://schemas.microsoft.com/office/powerpoint/2010/main" val="32725080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38396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ADBC817-DA57-A518-5544-0D3B819C7062}"/>
              </a:ext>
              <a:ext uri="{C183D7F6-B498-43B3-948B-1728B52AA6E4}">
                <adec:decorative xmlns:adec="http://schemas.microsoft.com/office/drawing/2017/decorative" val="1"/>
              </a:ext>
            </a:extLst>
          </p:cNvPr>
          <p:cNvSpPr/>
          <p:nvPr userDrawn="1"/>
        </p:nvSpPr>
        <p:spPr>
          <a:xfrm>
            <a:off x="435935" y="414670"/>
            <a:ext cx="11320130" cy="6018027"/>
          </a:xfrm>
          <a:prstGeom prst="rect">
            <a:avLst/>
          </a:prstGeom>
          <a:solidFill>
            <a:schemeClr val="accent1">
              <a:lumMod val="5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0" name="Graphic 9">
            <a:extLst>
              <a:ext uri="{FF2B5EF4-FFF2-40B4-BE49-F238E27FC236}">
                <a16:creationId xmlns:a16="http://schemas.microsoft.com/office/drawing/2014/main" id="{4873FFF3-C7B6-C678-1B03-17FBD0D5ACE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46174" y="425303"/>
            <a:ext cx="5379242" cy="5983435"/>
          </a:xfrm>
          <a:prstGeom prst="rect">
            <a:avLst/>
          </a:prstGeom>
        </p:spPr>
      </p:pic>
      <p:sp>
        <p:nvSpPr>
          <p:cNvPr id="9" name="Title 8">
            <a:extLst>
              <a:ext uri="{FF2B5EF4-FFF2-40B4-BE49-F238E27FC236}">
                <a16:creationId xmlns:a16="http://schemas.microsoft.com/office/drawing/2014/main" id="{5997EA3E-49E5-518D-63DB-0BD43D3ACFCD}"/>
              </a:ext>
            </a:extLst>
          </p:cNvPr>
          <p:cNvSpPr>
            <a:spLocks noGrp="1"/>
          </p:cNvSpPr>
          <p:nvPr>
            <p:ph type="title" hasCustomPrompt="1"/>
          </p:nvPr>
        </p:nvSpPr>
        <p:spPr>
          <a:xfrm>
            <a:off x="944217" y="924167"/>
            <a:ext cx="4383156" cy="5009322"/>
          </a:xfrm>
          <a:solidFill>
            <a:schemeClr val="accent1">
              <a:lumMod val="50000"/>
            </a:schemeClr>
          </a:solidFill>
          <a:effectLst>
            <a:outerShdw blurRad="254000" dist="50800" dir="2700000" algn="ctr" rotWithShape="0">
              <a:prstClr val="black">
                <a:alpha val="25000"/>
              </a:prstClr>
            </a:outerShdw>
          </a:effectLst>
        </p:spPr>
        <p:txBody>
          <a:bodyPr anchor="ctr"/>
          <a:lstStyle>
            <a:lvl1pPr algn="ctr">
              <a:defRPr sz="3600" spc="0" baseline="0">
                <a:solidFill>
                  <a:schemeClr val="tx1"/>
                </a:solidFill>
                <a:effectLst/>
              </a:defRPr>
            </a:lvl1pPr>
          </a:lstStyle>
          <a:p>
            <a:r>
              <a:rPr lang="en-US" dirty="0"/>
              <a:t>Click to add title</a:t>
            </a:r>
          </a:p>
        </p:txBody>
      </p:sp>
      <p:sp>
        <p:nvSpPr>
          <p:cNvPr id="7" name="Text Placeholder 6">
            <a:extLst>
              <a:ext uri="{FF2B5EF4-FFF2-40B4-BE49-F238E27FC236}">
                <a16:creationId xmlns:a16="http://schemas.microsoft.com/office/drawing/2014/main" id="{5D0FE23B-34E3-BAAF-E01D-BE221B4A94EF}"/>
              </a:ext>
            </a:extLst>
          </p:cNvPr>
          <p:cNvSpPr>
            <a:spLocks noGrp="1"/>
          </p:cNvSpPr>
          <p:nvPr>
            <p:ph type="body" sz="quarter" idx="14" hasCustomPrompt="1"/>
          </p:nvPr>
        </p:nvSpPr>
        <p:spPr>
          <a:xfrm>
            <a:off x="6400800" y="924512"/>
            <a:ext cx="4750904" cy="5008977"/>
          </a:xfrm>
        </p:spPr>
        <p:txBody>
          <a:bodyPr/>
          <a:lstStyle>
            <a:lvl1pPr marL="0" indent="0">
              <a:buNone/>
              <a:defRPr/>
            </a:lvl1pPr>
            <a:lvl2pPr marL="742950" indent="-285750">
              <a:buFont typeface="Arial" panose="020B0604020202020204" pitchFamily="34" charset="0"/>
              <a:buChar char="•"/>
              <a:defRPr/>
            </a:lvl2pPr>
            <a:lvl3pPr marL="1200150" indent="-285750">
              <a:buFont typeface="Arial" panose="020B0604020202020204" pitchFamily="34" charset="0"/>
              <a:buChar char="•"/>
              <a:defRPr/>
            </a:lvl3pPr>
            <a:lvl4pPr marL="1543050" indent="-171450">
              <a:buFont typeface="Arial" panose="020B0604020202020204" pitchFamily="34" charset="0"/>
              <a:buChar char="•"/>
              <a:defRPr/>
            </a:lvl4pPr>
            <a:lvl5pPr marL="2000250" indent="-171450">
              <a:buFont typeface="Arial" panose="020B0604020202020204" pitchFamily="34" charset="0"/>
              <a:buChar char="•"/>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779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105E210-05B5-5EA1-C778-30BB3A4942D5}"/>
              </a:ext>
              <a:ext uri="{C183D7F6-B498-43B3-948B-1728B52AA6E4}">
                <adec:decorative xmlns:adec="http://schemas.microsoft.com/office/drawing/2017/decorative" val="1"/>
              </a:ext>
            </a:extLst>
          </p:cNvPr>
          <p:cNvSpPr/>
          <p:nvPr userDrawn="1"/>
        </p:nvSpPr>
        <p:spPr>
          <a:xfrm>
            <a:off x="435935" y="419987"/>
            <a:ext cx="11320130" cy="6018027"/>
          </a:xfrm>
          <a:prstGeom prst="rect">
            <a:avLst/>
          </a:prstGeom>
          <a:solidFill>
            <a:schemeClr val="accent1">
              <a:lumMod val="5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2" name="Picture 1">
            <a:extLst>
              <a:ext uri="{FF2B5EF4-FFF2-40B4-BE49-F238E27FC236}">
                <a16:creationId xmlns:a16="http://schemas.microsoft.com/office/drawing/2014/main" id="{28792193-1165-3487-6FB9-133CB518CE35}"/>
              </a:ext>
              <a:ext uri="{C183D7F6-B498-43B3-948B-1728B52AA6E4}">
                <adec:decorative xmlns:adec="http://schemas.microsoft.com/office/drawing/2017/decorative" val="1"/>
              </a:ext>
            </a:extLst>
          </p:cNvPr>
          <p:cNvPicPr>
            <a:picLocks noChangeAspect="1"/>
          </p:cNvPicPr>
          <p:nvPr userDrawn="1"/>
        </p:nvPicPr>
        <p:blipFill rotWithShape="1">
          <a:blip r:embed="rId2" cstate="screen">
            <a:duotone>
              <a:prstClr val="black"/>
              <a:schemeClr val="accent1">
                <a:tint val="45000"/>
                <a:satMod val="400000"/>
              </a:schemeClr>
            </a:duotone>
            <a:alphaModFix amt="50000"/>
            <a:extLst>
              <a:ext uri="{28A0092B-C50C-407E-A947-70E740481C1C}">
                <a14:useLocalDpi xmlns:a14="http://schemas.microsoft.com/office/drawing/2010/main"/>
              </a:ext>
            </a:extLst>
          </a:blip>
          <a:srcRect/>
          <a:stretch/>
        </p:blipFill>
        <p:spPr>
          <a:xfrm rot="5400000">
            <a:off x="3090924" y="-2235006"/>
            <a:ext cx="6010147" cy="11320132"/>
          </a:xfrm>
          <a:prstGeom prst="rect">
            <a:avLst/>
          </a:prstGeom>
        </p:spPr>
      </p:pic>
      <p:sp>
        <p:nvSpPr>
          <p:cNvPr id="9" name="Title 8">
            <a:extLst>
              <a:ext uri="{FF2B5EF4-FFF2-40B4-BE49-F238E27FC236}">
                <a16:creationId xmlns:a16="http://schemas.microsoft.com/office/drawing/2014/main" id="{5997EA3E-49E5-518D-63DB-0BD43D3ACFCD}"/>
              </a:ext>
            </a:extLst>
          </p:cNvPr>
          <p:cNvSpPr>
            <a:spLocks noGrp="1"/>
          </p:cNvSpPr>
          <p:nvPr>
            <p:ph type="title" hasCustomPrompt="1"/>
          </p:nvPr>
        </p:nvSpPr>
        <p:spPr>
          <a:xfrm>
            <a:off x="810001" y="1741064"/>
            <a:ext cx="10571998" cy="1928264"/>
          </a:xfrm>
          <a:ln>
            <a:noFill/>
          </a:ln>
          <a:effectLst/>
        </p:spPr>
        <p:txBody>
          <a:bodyPr/>
          <a:lstStyle>
            <a:lvl1pPr algn="ctr">
              <a:defRPr sz="3600" spc="0" baseline="0">
                <a:ln>
                  <a:noFill/>
                </a:ln>
                <a:solidFill>
                  <a:schemeClr val="accent4">
                    <a:lumMod val="60000"/>
                    <a:lumOff val="40000"/>
                  </a:schemeClr>
                </a:solidFill>
                <a:effectLst/>
              </a:defRPr>
            </a:lvl1pPr>
          </a:lstStyle>
          <a:p>
            <a:r>
              <a:rPr lang="en-US" dirty="0"/>
              <a:t>Click to add title</a:t>
            </a:r>
          </a:p>
        </p:txBody>
      </p:sp>
      <p:sp>
        <p:nvSpPr>
          <p:cNvPr id="3" name="Subtitle 2"/>
          <p:cNvSpPr>
            <a:spLocks noGrp="1"/>
          </p:cNvSpPr>
          <p:nvPr>
            <p:ph type="subTitle" idx="1" hasCustomPrompt="1"/>
          </p:nvPr>
        </p:nvSpPr>
        <p:spPr>
          <a:xfrm>
            <a:off x="810000" y="3694102"/>
            <a:ext cx="10572000" cy="896468"/>
          </a:xfrm>
          <a:effectLst/>
        </p:spPr>
        <p:txBody>
          <a:bodyPr anchor="ctr">
            <a:normAutofit/>
          </a:bodyPr>
          <a:lstStyle>
            <a:lvl1pPr marL="0" indent="0" algn="ctr">
              <a:buNone/>
              <a:defRPr sz="18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subtitle</a:t>
            </a:r>
          </a:p>
        </p:txBody>
      </p:sp>
    </p:spTree>
    <p:extLst>
      <p:ext uri="{BB962C8B-B14F-4D97-AF65-F5344CB8AC3E}">
        <p14:creationId xmlns:p14="http://schemas.microsoft.com/office/powerpoint/2010/main" val="3480000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ummary 1">
    <p:bg>
      <p:bgPr>
        <a:solidFill>
          <a:schemeClr val="accent1">
            <a:lumMod val="5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8905615-9FD2-EBB3-89AB-555B373EBBEB}"/>
              </a:ext>
              <a:ext uri="{C183D7F6-B498-43B3-948B-1728B52AA6E4}">
                <adec:decorative xmlns:adec="http://schemas.microsoft.com/office/drawing/2017/decorative" val="1"/>
              </a:ext>
            </a:extLst>
          </p:cNvPr>
          <p:cNvSpPr/>
          <p:nvPr userDrawn="1"/>
        </p:nvSpPr>
        <p:spPr>
          <a:xfrm>
            <a:off x="4623955" y="414670"/>
            <a:ext cx="7132110" cy="6018027"/>
          </a:xfrm>
          <a:prstGeom prst="rect">
            <a:avLst/>
          </a:prstGeom>
          <a:solidFill>
            <a:schemeClr val="accent4">
              <a:lumMod val="40000"/>
              <a:lumOff val="6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2" name="Rectangle 11">
            <a:extLst>
              <a:ext uri="{FF2B5EF4-FFF2-40B4-BE49-F238E27FC236}">
                <a16:creationId xmlns:a16="http://schemas.microsoft.com/office/drawing/2014/main" id="{E2B638DB-3E00-7F4B-D4B7-9D7F0905639D}"/>
              </a:ext>
              <a:ext uri="{C183D7F6-B498-43B3-948B-1728B52AA6E4}">
                <adec:decorative xmlns:adec="http://schemas.microsoft.com/office/drawing/2017/decorative" val="1"/>
              </a:ext>
            </a:extLst>
          </p:cNvPr>
          <p:cNvSpPr/>
          <p:nvPr userDrawn="1"/>
        </p:nvSpPr>
        <p:spPr>
          <a:xfrm>
            <a:off x="440459" y="420624"/>
            <a:ext cx="4183496" cy="6016752"/>
          </a:xfrm>
          <a:prstGeom prst="rect">
            <a:avLst/>
          </a:prstGeom>
          <a:solidFill>
            <a:schemeClr val="accent1">
              <a:lumMod val="5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310EED07-CDD5-9244-28FA-5195E67951C1}"/>
              </a:ext>
              <a:ext uri="{C183D7F6-B498-43B3-948B-1728B52AA6E4}">
                <adec:decorative xmlns:adec="http://schemas.microsoft.com/office/drawing/2017/decorative" val="1"/>
              </a:ext>
            </a:extLst>
          </p:cNvPr>
          <p:cNvPicPr>
            <a:picLocks noChangeAspect="1"/>
          </p:cNvPicPr>
          <p:nvPr userDrawn="1"/>
        </p:nvPicPr>
        <p:blipFill rotWithShape="1">
          <a:blip r:embed="rId2" cstate="screen">
            <a:duotone>
              <a:prstClr val="black"/>
              <a:schemeClr val="accent1">
                <a:tint val="45000"/>
                <a:satMod val="400000"/>
              </a:schemeClr>
            </a:duotone>
            <a:alphaModFix amt="50000"/>
            <a:extLst>
              <a:ext uri="{28A0092B-C50C-407E-A947-70E740481C1C}">
                <a14:useLocalDpi xmlns:a14="http://schemas.microsoft.com/office/drawing/2010/main"/>
              </a:ext>
            </a:extLst>
          </a:blip>
          <a:srcRect/>
          <a:stretch/>
        </p:blipFill>
        <p:spPr>
          <a:xfrm rot="10800000">
            <a:off x="435934" y="422551"/>
            <a:ext cx="4183495" cy="6010146"/>
          </a:xfrm>
          <a:prstGeom prst="rect">
            <a:avLst/>
          </a:prstGeom>
        </p:spPr>
      </p:pic>
      <p:sp>
        <p:nvSpPr>
          <p:cNvPr id="9" name="Title 8">
            <a:extLst>
              <a:ext uri="{FF2B5EF4-FFF2-40B4-BE49-F238E27FC236}">
                <a16:creationId xmlns:a16="http://schemas.microsoft.com/office/drawing/2014/main" id="{5997EA3E-49E5-518D-63DB-0BD43D3ACFCD}"/>
              </a:ext>
            </a:extLst>
          </p:cNvPr>
          <p:cNvSpPr>
            <a:spLocks noGrp="1"/>
          </p:cNvSpPr>
          <p:nvPr>
            <p:ph type="title" hasCustomPrompt="1"/>
          </p:nvPr>
        </p:nvSpPr>
        <p:spPr>
          <a:xfrm>
            <a:off x="550717" y="924339"/>
            <a:ext cx="3990110" cy="5009322"/>
          </a:xfrm>
          <a:noFill/>
          <a:effectLst/>
        </p:spPr>
        <p:txBody>
          <a:bodyPr anchor="ctr"/>
          <a:lstStyle>
            <a:lvl1pPr algn="ctr">
              <a:defRPr sz="3600" spc="0" baseline="0">
                <a:solidFill>
                  <a:schemeClr val="tx1"/>
                </a:solidFill>
                <a:effectLst/>
              </a:defRPr>
            </a:lvl1pPr>
          </a:lstStyle>
          <a:p>
            <a:r>
              <a:rPr lang="en-US" dirty="0"/>
              <a:t>Click to add title</a:t>
            </a:r>
          </a:p>
        </p:txBody>
      </p:sp>
      <p:sp>
        <p:nvSpPr>
          <p:cNvPr id="3" name="Content Placeholder 9">
            <a:extLst>
              <a:ext uri="{FF2B5EF4-FFF2-40B4-BE49-F238E27FC236}">
                <a16:creationId xmlns:a16="http://schemas.microsoft.com/office/drawing/2014/main" id="{B5AB4E8D-8B32-8B00-8152-856C592BAB39}"/>
              </a:ext>
            </a:extLst>
          </p:cNvPr>
          <p:cNvSpPr>
            <a:spLocks noGrp="1"/>
          </p:cNvSpPr>
          <p:nvPr>
            <p:ph sz="quarter" idx="10" hasCustomPrompt="1"/>
          </p:nvPr>
        </p:nvSpPr>
        <p:spPr>
          <a:xfrm>
            <a:off x="5346793" y="924340"/>
            <a:ext cx="5684373" cy="5009322"/>
          </a:xfrm>
          <a:effectLst/>
        </p:spPr>
        <p:txBody>
          <a:bodyPr lIns="0" rIns="0" anchor="ctr"/>
          <a:lstStyle>
            <a:lvl1pPr marL="0" indent="0">
              <a:lnSpc>
                <a:spcPct val="150000"/>
              </a:lnSpc>
              <a:spcBef>
                <a:spcPts val="0"/>
              </a:spcBef>
              <a:spcAft>
                <a:spcPts val="0"/>
              </a:spcAft>
              <a:buClr>
                <a:schemeClr val="accent1">
                  <a:lumMod val="50000"/>
                </a:schemeClr>
              </a:buClr>
              <a:buFont typeface="Arial" panose="020B0604020202020204" pitchFamily="34" charset="0"/>
              <a:buNone/>
              <a:defRPr>
                <a:ln>
                  <a:noFill/>
                </a:ln>
                <a:solidFill>
                  <a:schemeClr val="accent1">
                    <a:lumMod val="50000"/>
                  </a:schemeClr>
                </a:solidFill>
                <a:effectLst/>
              </a:defRPr>
            </a:lvl1pPr>
            <a:lvl2pPr marL="457200" indent="0">
              <a:lnSpc>
                <a:spcPct val="150000"/>
              </a:lnSpc>
              <a:spcAft>
                <a:spcPts val="0"/>
              </a:spcAft>
              <a:buClr>
                <a:schemeClr val="accent1">
                  <a:lumMod val="50000"/>
                </a:schemeClr>
              </a:buClr>
              <a:buFont typeface="Arial" panose="020B0604020202020204" pitchFamily="34" charset="0"/>
              <a:buNone/>
              <a:defRPr>
                <a:ln>
                  <a:noFill/>
                </a:ln>
                <a:solidFill>
                  <a:schemeClr val="accent1">
                    <a:lumMod val="50000"/>
                  </a:schemeClr>
                </a:solidFill>
                <a:effectLst/>
              </a:defRPr>
            </a:lvl2pPr>
            <a:lvl3pPr marL="914400" indent="0">
              <a:lnSpc>
                <a:spcPct val="150000"/>
              </a:lnSpc>
              <a:spcAft>
                <a:spcPts val="0"/>
              </a:spcAft>
              <a:buClr>
                <a:schemeClr val="accent1">
                  <a:lumMod val="50000"/>
                </a:schemeClr>
              </a:buClr>
              <a:buFont typeface="Arial" panose="020B0604020202020204" pitchFamily="34" charset="0"/>
              <a:buNone/>
              <a:defRPr>
                <a:ln>
                  <a:noFill/>
                </a:ln>
                <a:solidFill>
                  <a:schemeClr val="accent1">
                    <a:lumMod val="50000"/>
                  </a:schemeClr>
                </a:solidFill>
                <a:effectLst/>
              </a:defRPr>
            </a:lvl3pPr>
            <a:lvl4pPr marL="1371600" indent="0">
              <a:lnSpc>
                <a:spcPct val="150000"/>
              </a:lnSpc>
              <a:spcAft>
                <a:spcPts val="0"/>
              </a:spcAft>
              <a:buClr>
                <a:schemeClr val="accent1">
                  <a:lumMod val="50000"/>
                </a:schemeClr>
              </a:buClr>
              <a:buFont typeface="Arial" panose="020B0604020202020204" pitchFamily="34" charset="0"/>
              <a:buNone/>
              <a:defRPr>
                <a:ln>
                  <a:noFill/>
                </a:ln>
                <a:solidFill>
                  <a:schemeClr val="accent1">
                    <a:lumMod val="50000"/>
                  </a:schemeClr>
                </a:solidFill>
                <a:effectLst/>
              </a:defRPr>
            </a:lvl4pPr>
            <a:lvl5pPr marL="1828800" indent="0">
              <a:lnSpc>
                <a:spcPct val="150000"/>
              </a:lnSpc>
              <a:spcAft>
                <a:spcPts val="0"/>
              </a:spcAft>
              <a:buClr>
                <a:schemeClr val="accent1">
                  <a:lumMod val="50000"/>
                </a:schemeClr>
              </a:buClr>
              <a:buFont typeface="Arial" panose="020B0604020202020204" pitchFamily="34" charset="0"/>
              <a:buNone/>
              <a:defRPr>
                <a:ln>
                  <a:noFill/>
                </a:ln>
                <a:solidFill>
                  <a:schemeClr val="accent1">
                    <a:lumMod val="50000"/>
                  </a:schemeClr>
                </a:solidFill>
                <a:effectLst/>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37692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duction 3">
    <p:bg>
      <p:bgPr>
        <a:solidFill>
          <a:schemeClr val="accent1">
            <a:lumMod val="5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F4A700F-42CA-D7A9-D709-C0017521B294}"/>
              </a:ext>
              <a:ext uri="{C183D7F6-B498-43B3-948B-1728B52AA6E4}">
                <adec:decorative xmlns:adec="http://schemas.microsoft.com/office/drawing/2017/decorative" val="1"/>
              </a:ext>
            </a:extLst>
          </p:cNvPr>
          <p:cNvSpPr/>
          <p:nvPr userDrawn="1"/>
        </p:nvSpPr>
        <p:spPr>
          <a:xfrm>
            <a:off x="435935" y="414670"/>
            <a:ext cx="11320130" cy="6018027"/>
          </a:xfrm>
          <a:prstGeom prst="rect">
            <a:avLst/>
          </a:prstGeom>
          <a:solidFill>
            <a:srgbClr val="F9E0B9"/>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8" name="Graphic 7">
            <a:extLst>
              <a:ext uri="{FF2B5EF4-FFF2-40B4-BE49-F238E27FC236}">
                <a16:creationId xmlns:a16="http://schemas.microsoft.com/office/drawing/2014/main" id="{961DA139-D8FD-A752-758D-4F836DFB2524}"/>
              </a:ext>
              <a:ext uri="{C183D7F6-B498-43B3-948B-1728B52AA6E4}">
                <adec:decorative xmlns:adec="http://schemas.microsoft.com/office/drawing/2017/decorative" val="1"/>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1353" t="-388" r="-1" b="-254"/>
          <a:stretch/>
        </p:blipFill>
        <p:spPr>
          <a:xfrm rot="16200000" flipH="1">
            <a:off x="210940" y="1589892"/>
            <a:ext cx="5245922" cy="3667583"/>
          </a:xfrm>
          <a:prstGeom prst="rect">
            <a:avLst/>
          </a:prstGeom>
        </p:spPr>
      </p:pic>
      <p:sp>
        <p:nvSpPr>
          <p:cNvPr id="9" name="Title 8">
            <a:extLst>
              <a:ext uri="{FF2B5EF4-FFF2-40B4-BE49-F238E27FC236}">
                <a16:creationId xmlns:a16="http://schemas.microsoft.com/office/drawing/2014/main" id="{5997EA3E-49E5-518D-63DB-0BD43D3ACFCD}"/>
              </a:ext>
            </a:extLst>
          </p:cNvPr>
          <p:cNvSpPr>
            <a:spLocks noGrp="1"/>
          </p:cNvSpPr>
          <p:nvPr>
            <p:ph type="title" hasCustomPrompt="1"/>
          </p:nvPr>
        </p:nvSpPr>
        <p:spPr>
          <a:xfrm>
            <a:off x="5485516" y="1433219"/>
            <a:ext cx="5695102" cy="2092049"/>
          </a:xfrm>
          <a:noFill/>
          <a:effectLst/>
        </p:spPr>
        <p:txBody>
          <a:bodyPr anchor="b"/>
          <a:lstStyle>
            <a:lvl1pPr algn="ctr">
              <a:defRPr sz="3600" spc="0" baseline="0">
                <a:solidFill>
                  <a:schemeClr val="accent1">
                    <a:lumMod val="50000"/>
                  </a:schemeClr>
                </a:solidFill>
                <a:effectLst/>
              </a:defRPr>
            </a:lvl1pPr>
          </a:lstStyle>
          <a:p>
            <a:r>
              <a:rPr lang="en-US" dirty="0"/>
              <a:t>Click to add title</a:t>
            </a:r>
          </a:p>
        </p:txBody>
      </p:sp>
      <p:sp>
        <p:nvSpPr>
          <p:cNvPr id="7" name="Picture Placeholder 6">
            <a:extLst>
              <a:ext uri="{FF2B5EF4-FFF2-40B4-BE49-F238E27FC236}">
                <a16:creationId xmlns:a16="http://schemas.microsoft.com/office/drawing/2014/main" id="{C96F37D4-7152-EA75-8D7D-D8F7D6DD9C4C}"/>
              </a:ext>
            </a:extLst>
          </p:cNvPr>
          <p:cNvSpPr>
            <a:spLocks noGrp="1"/>
          </p:cNvSpPr>
          <p:nvPr>
            <p:ph type="pic" sz="quarter" idx="11"/>
          </p:nvPr>
        </p:nvSpPr>
        <p:spPr>
          <a:xfrm>
            <a:off x="1350099" y="1974707"/>
            <a:ext cx="2907792" cy="2907792"/>
          </a:xfrm>
          <a:solidFill>
            <a:srgbClr val="F9E0B9"/>
          </a:solidFill>
          <a:effectLst/>
        </p:spPr>
        <p:txBody>
          <a:bodyPr anchor="t"/>
          <a:lstStyle>
            <a:lvl1pPr marL="0" indent="0" algn="ctr">
              <a:buNone/>
              <a:defRPr>
                <a:solidFill>
                  <a:schemeClr val="accent1">
                    <a:lumMod val="50000"/>
                  </a:schemeClr>
                </a:solidFill>
              </a:defRPr>
            </a:lvl1pPr>
          </a:lstStyle>
          <a:p>
            <a:r>
              <a:rPr lang="en-US"/>
              <a:t>Click icon to add picture</a:t>
            </a:r>
            <a:endParaRPr lang="en-US" dirty="0"/>
          </a:p>
        </p:txBody>
      </p:sp>
      <p:sp>
        <p:nvSpPr>
          <p:cNvPr id="3" name="Content Placeholder 9">
            <a:extLst>
              <a:ext uri="{FF2B5EF4-FFF2-40B4-BE49-F238E27FC236}">
                <a16:creationId xmlns:a16="http://schemas.microsoft.com/office/drawing/2014/main" id="{AFBE5B12-0D10-DA99-093A-2C4FB738B21C}"/>
              </a:ext>
            </a:extLst>
          </p:cNvPr>
          <p:cNvSpPr>
            <a:spLocks noGrp="1"/>
          </p:cNvSpPr>
          <p:nvPr>
            <p:ph sz="quarter" idx="10" hasCustomPrompt="1"/>
          </p:nvPr>
        </p:nvSpPr>
        <p:spPr>
          <a:xfrm>
            <a:off x="5496789" y="3525268"/>
            <a:ext cx="5683829" cy="2595429"/>
          </a:xfrm>
          <a:effectLst/>
        </p:spPr>
        <p:txBody>
          <a:bodyPr anchor="t"/>
          <a:lstStyle>
            <a:lvl1pPr marL="0" indent="0" algn="ctr">
              <a:lnSpc>
                <a:spcPct val="150000"/>
              </a:lnSpc>
              <a:spcBef>
                <a:spcPts val="0"/>
              </a:spcBef>
              <a:buNone/>
              <a:defRPr b="1">
                <a:solidFill>
                  <a:schemeClr val="accent1">
                    <a:lumMod val="50000"/>
                  </a:schemeClr>
                </a:solidFill>
              </a:defRPr>
            </a:lvl1pPr>
            <a:lvl2pPr algn="ctr">
              <a:buClr>
                <a:schemeClr val="accent1">
                  <a:lumMod val="50000"/>
                </a:schemeClr>
              </a:buClr>
              <a:defRPr>
                <a:solidFill>
                  <a:schemeClr val="accent1">
                    <a:lumMod val="50000"/>
                  </a:schemeClr>
                </a:solidFill>
              </a:defRPr>
            </a:lvl2pPr>
            <a:lvl3pPr algn="ctr">
              <a:buClr>
                <a:schemeClr val="accent1">
                  <a:lumMod val="50000"/>
                </a:schemeClr>
              </a:buClr>
              <a:defRPr>
                <a:solidFill>
                  <a:schemeClr val="accent1">
                    <a:lumMod val="50000"/>
                  </a:schemeClr>
                </a:solidFill>
              </a:defRPr>
            </a:lvl3pPr>
            <a:lvl4pPr algn="ctr">
              <a:buClr>
                <a:schemeClr val="accent1">
                  <a:lumMod val="50000"/>
                </a:schemeClr>
              </a:buClr>
              <a:defRPr>
                <a:solidFill>
                  <a:schemeClr val="accent1">
                    <a:lumMod val="50000"/>
                  </a:schemeClr>
                </a:solidFill>
              </a:defRPr>
            </a:lvl4pPr>
            <a:lvl5pPr algn="ctr">
              <a:buClr>
                <a:schemeClr val="accent1">
                  <a:lumMod val="50000"/>
                </a:schemeClr>
              </a:buClr>
              <a:defRPr>
                <a:solidFill>
                  <a:schemeClr val="accent1">
                    <a:lumMod val="50000"/>
                  </a:schemeClr>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79950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5">
    <p:bg>
      <p:bgPr>
        <a:solidFill>
          <a:schemeClr val="accent1">
            <a:lumMod val="5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81D7C89-8451-1944-C2B3-53AADAC99A01}"/>
              </a:ext>
              <a:ext uri="{C183D7F6-B498-43B3-948B-1728B52AA6E4}">
                <adec:decorative xmlns:adec="http://schemas.microsoft.com/office/drawing/2017/decorative" val="1"/>
              </a:ext>
            </a:extLst>
          </p:cNvPr>
          <p:cNvSpPr/>
          <p:nvPr userDrawn="1"/>
        </p:nvSpPr>
        <p:spPr>
          <a:xfrm>
            <a:off x="411678" y="422551"/>
            <a:ext cx="4223822" cy="6010146"/>
          </a:xfrm>
          <a:prstGeom prst="rect">
            <a:avLst/>
          </a:prstGeom>
          <a:solidFill>
            <a:schemeClr val="accent4">
              <a:lumMod val="40000"/>
              <a:lumOff val="6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3" name="Rectangle 2">
            <a:extLst>
              <a:ext uri="{FF2B5EF4-FFF2-40B4-BE49-F238E27FC236}">
                <a16:creationId xmlns:a16="http://schemas.microsoft.com/office/drawing/2014/main" id="{D26B15EB-5194-C74B-F881-D3DCBE854272}"/>
              </a:ext>
              <a:ext uri="{C183D7F6-B498-43B3-948B-1728B52AA6E4}">
                <adec:decorative xmlns:adec="http://schemas.microsoft.com/office/drawing/2017/decorative" val="1"/>
              </a:ext>
            </a:extLst>
          </p:cNvPr>
          <p:cNvSpPr/>
          <p:nvPr userDrawn="1"/>
        </p:nvSpPr>
        <p:spPr>
          <a:xfrm>
            <a:off x="4635499" y="422551"/>
            <a:ext cx="7144823" cy="6010146"/>
          </a:xfrm>
          <a:prstGeom prst="rect">
            <a:avLst/>
          </a:prstGeom>
          <a:solidFill>
            <a:schemeClr val="accent1">
              <a:lumMod val="5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9" name="Title 8">
            <a:extLst>
              <a:ext uri="{FF2B5EF4-FFF2-40B4-BE49-F238E27FC236}">
                <a16:creationId xmlns:a16="http://schemas.microsoft.com/office/drawing/2014/main" id="{5997EA3E-49E5-518D-63DB-0BD43D3ACFCD}"/>
              </a:ext>
            </a:extLst>
          </p:cNvPr>
          <p:cNvSpPr>
            <a:spLocks noGrp="1"/>
          </p:cNvSpPr>
          <p:nvPr>
            <p:ph type="title" hasCustomPrompt="1"/>
          </p:nvPr>
        </p:nvSpPr>
        <p:spPr>
          <a:xfrm>
            <a:off x="529935" y="633845"/>
            <a:ext cx="3990110" cy="2192482"/>
          </a:xfrm>
          <a:noFill/>
          <a:effectLst/>
        </p:spPr>
        <p:txBody>
          <a:bodyPr anchor="ctr"/>
          <a:lstStyle>
            <a:lvl1pPr algn="ctr">
              <a:defRPr sz="3600" spc="0" baseline="0">
                <a:solidFill>
                  <a:schemeClr val="accent1">
                    <a:lumMod val="50000"/>
                  </a:schemeClr>
                </a:solidFill>
                <a:effectLst/>
              </a:defRPr>
            </a:lvl1pPr>
          </a:lstStyle>
          <a:p>
            <a:r>
              <a:rPr lang="en-US" dirty="0"/>
              <a:t>Click to add title</a:t>
            </a:r>
          </a:p>
        </p:txBody>
      </p:sp>
      <p:sp>
        <p:nvSpPr>
          <p:cNvPr id="7" name="Content Placeholder 6">
            <a:extLst>
              <a:ext uri="{FF2B5EF4-FFF2-40B4-BE49-F238E27FC236}">
                <a16:creationId xmlns:a16="http://schemas.microsoft.com/office/drawing/2014/main" id="{B15614EF-4CFA-2D69-0F78-9D7409E2337E}"/>
              </a:ext>
            </a:extLst>
          </p:cNvPr>
          <p:cNvSpPr>
            <a:spLocks noGrp="1"/>
          </p:cNvSpPr>
          <p:nvPr>
            <p:ph sz="quarter" idx="11" hasCustomPrompt="1"/>
          </p:nvPr>
        </p:nvSpPr>
        <p:spPr>
          <a:xfrm>
            <a:off x="747423" y="3174531"/>
            <a:ext cx="3772622" cy="3122360"/>
          </a:xfrm>
          <a:effectLst/>
        </p:spPr>
        <p:txBody>
          <a:bodyPr rIns="274320" anchor="t"/>
          <a:lstStyle>
            <a:lvl1pPr marL="283464" indent="-283464">
              <a:lnSpc>
                <a:spcPct val="150000"/>
              </a:lnSpc>
              <a:spcBef>
                <a:spcPts val="0"/>
              </a:spcBef>
              <a:spcAft>
                <a:spcPts val="0"/>
              </a:spcAft>
              <a:buClr>
                <a:schemeClr val="accent1">
                  <a:lumMod val="50000"/>
                </a:schemeClr>
              </a:buClr>
              <a:buFont typeface="Arial" panose="020B0604020202020204" pitchFamily="34" charset="0"/>
              <a:buChar char="•"/>
              <a:defRPr>
                <a:solidFill>
                  <a:schemeClr val="accent1">
                    <a:lumMod val="50000"/>
                  </a:schemeClr>
                </a:solidFill>
              </a:defRPr>
            </a:lvl1pPr>
            <a:lvl2pPr marL="742950" indent="-285750">
              <a:lnSpc>
                <a:spcPct val="150000"/>
              </a:lnSpc>
              <a:spcBef>
                <a:spcPts val="0"/>
              </a:spcBef>
              <a:spcAft>
                <a:spcPts val="0"/>
              </a:spcAft>
              <a:buClr>
                <a:schemeClr val="accent1">
                  <a:lumMod val="50000"/>
                </a:schemeClr>
              </a:buClr>
              <a:buFont typeface="Arial" panose="020B0604020202020204" pitchFamily="34" charset="0"/>
              <a:buChar char="•"/>
              <a:defRPr>
                <a:solidFill>
                  <a:schemeClr val="accent1">
                    <a:lumMod val="50000"/>
                  </a:schemeClr>
                </a:solidFill>
              </a:defRPr>
            </a:lvl2pPr>
            <a:lvl3pPr marL="1143000" indent="-228600">
              <a:lnSpc>
                <a:spcPct val="150000"/>
              </a:lnSpc>
              <a:spcBef>
                <a:spcPts val="0"/>
              </a:spcBef>
              <a:spcAft>
                <a:spcPts val="0"/>
              </a:spcAft>
              <a:buClr>
                <a:schemeClr val="accent1">
                  <a:lumMod val="50000"/>
                </a:schemeClr>
              </a:buClr>
              <a:buFont typeface="Arial" panose="020B0604020202020204" pitchFamily="34" charset="0"/>
              <a:buChar char="•"/>
              <a:defRPr>
                <a:solidFill>
                  <a:schemeClr val="accent1">
                    <a:lumMod val="50000"/>
                  </a:schemeClr>
                </a:solidFill>
              </a:defRPr>
            </a:lvl3pPr>
            <a:lvl4pPr marL="1600200" indent="-228600">
              <a:lnSpc>
                <a:spcPct val="150000"/>
              </a:lnSpc>
              <a:spcBef>
                <a:spcPts val="0"/>
              </a:spcBef>
              <a:spcAft>
                <a:spcPts val="0"/>
              </a:spcAft>
              <a:buClr>
                <a:schemeClr val="accent1">
                  <a:lumMod val="50000"/>
                </a:schemeClr>
              </a:buClr>
              <a:buFont typeface="Arial" panose="020B0604020202020204" pitchFamily="34" charset="0"/>
              <a:buChar char="•"/>
              <a:defRPr>
                <a:solidFill>
                  <a:schemeClr val="accent1">
                    <a:lumMod val="50000"/>
                  </a:schemeClr>
                </a:solidFill>
              </a:defRPr>
            </a:lvl4pPr>
            <a:lvl5pPr marL="2057400" indent="-228600">
              <a:lnSpc>
                <a:spcPct val="150000"/>
              </a:lnSpc>
              <a:spcBef>
                <a:spcPts val="0"/>
              </a:spcBef>
              <a:spcAft>
                <a:spcPts val="0"/>
              </a:spcAft>
              <a:buClr>
                <a:schemeClr val="accent1">
                  <a:lumMod val="50000"/>
                </a:schemeClr>
              </a:buClr>
              <a:buFont typeface="Arial" panose="020B0604020202020204" pitchFamily="34" charset="0"/>
              <a:buChar char="•"/>
              <a:defRPr>
                <a:solidFill>
                  <a:schemeClr val="accent1">
                    <a:lumMod val="50000"/>
                  </a:schemeClr>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a:extLst>
              <a:ext uri="{FF2B5EF4-FFF2-40B4-BE49-F238E27FC236}">
                <a16:creationId xmlns:a16="http://schemas.microsoft.com/office/drawing/2014/main" id="{77D6637B-A7C5-34FF-5B51-32392DAEABB2}"/>
              </a:ext>
            </a:extLst>
          </p:cNvPr>
          <p:cNvSpPr>
            <a:spLocks noGrp="1"/>
          </p:cNvSpPr>
          <p:nvPr>
            <p:ph sz="quarter" idx="10" hasCustomPrompt="1"/>
          </p:nvPr>
        </p:nvSpPr>
        <p:spPr>
          <a:xfrm>
            <a:off x="5237732" y="946205"/>
            <a:ext cx="5971020" cy="5161655"/>
          </a:xfrm>
        </p:spPr>
        <p:txBody>
          <a:body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31640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troduction 2">
    <p:bg>
      <p:bgPr>
        <a:solidFill>
          <a:schemeClr val="accent1">
            <a:lumMod val="5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3E625C-F0A4-564D-CEE2-6B3595CEB038}"/>
              </a:ext>
              <a:ext uri="{C183D7F6-B498-43B3-948B-1728B52AA6E4}">
                <adec:decorative xmlns:adec="http://schemas.microsoft.com/office/drawing/2017/decorative" val="1"/>
              </a:ext>
            </a:extLst>
          </p:cNvPr>
          <p:cNvSpPr/>
          <p:nvPr userDrawn="1"/>
        </p:nvSpPr>
        <p:spPr>
          <a:xfrm>
            <a:off x="5961889" y="0"/>
            <a:ext cx="6230111" cy="6858000"/>
          </a:xfrm>
          <a:prstGeom prst="rect">
            <a:avLst/>
          </a:prstGeom>
          <a:solidFill>
            <a:schemeClr val="accent4">
              <a:lumMod val="40000"/>
              <a:lumOff val="6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8">
            <a:extLst>
              <a:ext uri="{FF2B5EF4-FFF2-40B4-BE49-F238E27FC236}">
                <a16:creationId xmlns:a16="http://schemas.microsoft.com/office/drawing/2014/main" id="{5997EA3E-49E5-518D-63DB-0BD43D3ACFCD}"/>
              </a:ext>
            </a:extLst>
          </p:cNvPr>
          <p:cNvSpPr>
            <a:spLocks noGrp="1"/>
          </p:cNvSpPr>
          <p:nvPr>
            <p:ph type="title"/>
          </p:nvPr>
        </p:nvSpPr>
        <p:spPr>
          <a:xfrm>
            <a:off x="6577445" y="157637"/>
            <a:ext cx="4851694" cy="2190705"/>
          </a:xfrm>
          <a:noFill/>
          <a:effectLst/>
        </p:spPr>
        <p:txBody>
          <a:bodyPr anchor="b"/>
          <a:lstStyle>
            <a:lvl1pPr algn="l">
              <a:defRPr sz="3600" spc="0" baseline="0">
                <a:solidFill>
                  <a:schemeClr val="accent1">
                    <a:lumMod val="50000"/>
                  </a:schemeClr>
                </a:solidFill>
                <a:effectLst/>
              </a:defRPr>
            </a:lvl1pPr>
          </a:lstStyle>
          <a:p>
            <a:r>
              <a:rPr lang="en-US"/>
              <a:t>Click to edit Master title style</a:t>
            </a:r>
            <a:endParaRPr lang="en-US" dirty="0"/>
          </a:p>
        </p:txBody>
      </p:sp>
      <p:sp>
        <p:nvSpPr>
          <p:cNvPr id="3" name="Rectangle 2">
            <a:extLst>
              <a:ext uri="{FF2B5EF4-FFF2-40B4-BE49-F238E27FC236}">
                <a16:creationId xmlns:a16="http://schemas.microsoft.com/office/drawing/2014/main" id="{BB4D8C78-00C3-F3D7-17C3-F1667E463E12}"/>
              </a:ext>
              <a:ext uri="{C183D7F6-B498-43B3-948B-1728B52AA6E4}">
                <adec:decorative xmlns:adec="http://schemas.microsoft.com/office/drawing/2017/decorative" val="1"/>
              </a:ext>
            </a:extLst>
          </p:cNvPr>
          <p:cNvSpPr/>
          <p:nvPr userDrawn="1"/>
        </p:nvSpPr>
        <p:spPr>
          <a:xfrm>
            <a:off x="380999" y="422551"/>
            <a:ext cx="5124893" cy="6010146"/>
          </a:xfrm>
          <a:prstGeom prst="rect">
            <a:avLst/>
          </a:prstGeom>
          <a:solidFill>
            <a:schemeClr val="accent4">
              <a:lumMod val="40000"/>
              <a:lumOff val="6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rPr>
              <a:t>c</a:t>
            </a:r>
          </a:p>
        </p:txBody>
      </p:sp>
      <p:pic>
        <p:nvPicPr>
          <p:cNvPr id="4" name="Graphic 3">
            <a:extLst>
              <a:ext uri="{FF2B5EF4-FFF2-40B4-BE49-F238E27FC236}">
                <a16:creationId xmlns:a16="http://schemas.microsoft.com/office/drawing/2014/main" id="{F13E61FD-F54A-5F86-FCED-3BD4C8AA42E7}"/>
              </a:ext>
              <a:ext uri="{C183D7F6-B498-43B3-948B-1728B52AA6E4}">
                <adec:decorative xmlns:adec="http://schemas.microsoft.com/office/drawing/2017/decorative" val="1"/>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1353" t="-388" r="-1" b="-254"/>
          <a:stretch/>
        </p:blipFill>
        <p:spPr>
          <a:xfrm flipH="1">
            <a:off x="659106" y="3429000"/>
            <a:ext cx="4589830" cy="2780414"/>
          </a:xfrm>
          <a:prstGeom prst="rect">
            <a:avLst/>
          </a:prstGeom>
        </p:spPr>
      </p:pic>
      <p:sp>
        <p:nvSpPr>
          <p:cNvPr id="6" name="Rectangle 5">
            <a:extLst>
              <a:ext uri="{FF2B5EF4-FFF2-40B4-BE49-F238E27FC236}">
                <a16:creationId xmlns:a16="http://schemas.microsoft.com/office/drawing/2014/main" id="{A9F0290F-2D31-F9FB-AD35-B76947AF146F}"/>
              </a:ext>
              <a:ext uri="{C183D7F6-B498-43B3-948B-1728B52AA6E4}">
                <adec:decorative xmlns:adec="http://schemas.microsoft.com/office/drawing/2017/decorative" val="1"/>
              </a:ext>
            </a:extLst>
          </p:cNvPr>
          <p:cNvSpPr/>
          <p:nvPr userDrawn="1"/>
        </p:nvSpPr>
        <p:spPr>
          <a:xfrm>
            <a:off x="1236863" y="776532"/>
            <a:ext cx="3434316" cy="5018212"/>
          </a:xfrm>
          <a:prstGeom prst="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icture Placeholder 11">
            <a:extLst>
              <a:ext uri="{FF2B5EF4-FFF2-40B4-BE49-F238E27FC236}">
                <a16:creationId xmlns:a16="http://schemas.microsoft.com/office/drawing/2014/main" id="{7347A5B6-0F99-C044-C209-F3190EEFA371}"/>
              </a:ext>
            </a:extLst>
          </p:cNvPr>
          <p:cNvSpPr>
            <a:spLocks noGrp="1"/>
          </p:cNvSpPr>
          <p:nvPr>
            <p:ph type="pic" sz="quarter" idx="11"/>
          </p:nvPr>
        </p:nvSpPr>
        <p:spPr>
          <a:xfrm>
            <a:off x="1236663" y="776288"/>
            <a:ext cx="3433762" cy="5018087"/>
          </a:xfrm>
        </p:spPr>
        <p:txBody>
          <a:bodyPr anchor="t"/>
          <a:lstStyle>
            <a:lvl1pPr marL="0" indent="0" algn="ctr">
              <a:buNone/>
              <a:defRPr/>
            </a:lvl1pPr>
          </a:lstStyle>
          <a:p>
            <a:r>
              <a:rPr lang="en-US"/>
              <a:t>Click icon to add picture</a:t>
            </a:r>
            <a:endParaRPr lang="en-US" dirty="0"/>
          </a:p>
        </p:txBody>
      </p:sp>
      <p:sp>
        <p:nvSpPr>
          <p:cNvPr id="5" name="Content Placeholder 9">
            <a:extLst>
              <a:ext uri="{FF2B5EF4-FFF2-40B4-BE49-F238E27FC236}">
                <a16:creationId xmlns:a16="http://schemas.microsoft.com/office/drawing/2014/main" id="{0E96890F-0832-5087-193F-70CF33DEE0AD}"/>
              </a:ext>
            </a:extLst>
          </p:cNvPr>
          <p:cNvSpPr>
            <a:spLocks noGrp="1"/>
          </p:cNvSpPr>
          <p:nvPr>
            <p:ph sz="quarter" idx="10" hasCustomPrompt="1"/>
          </p:nvPr>
        </p:nvSpPr>
        <p:spPr>
          <a:xfrm>
            <a:off x="6592615" y="2505979"/>
            <a:ext cx="4837385" cy="3926717"/>
          </a:xfrm>
          <a:effectLst/>
        </p:spPr>
        <p:txBody>
          <a:bodyPr anchor="t"/>
          <a:lstStyle>
            <a:lvl1pPr marL="0" indent="0">
              <a:lnSpc>
                <a:spcPct val="150000"/>
              </a:lnSpc>
              <a:spcBef>
                <a:spcPts val="0"/>
              </a:spcBef>
              <a:spcAft>
                <a:spcPts val="0"/>
              </a:spcAft>
              <a:buClr>
                <a:schemeClr val="accent1">
                  <a:lumMod val="50000"/>
                </a:schemeClr>
              </a:buClr>
              <a:buFont typeface="Arial" panose="020B0604020202020204" pitchFamily="34" charset="0"/>
              <a:buNone/>
              <a:defRPr>
                <a:solidFill>
                  <a:schemeClr val="accent1">
                    <a:lumMod val="50000"/>
                  </a:schemeClr>
                </a:solidFill>
              </a:defRPr>
            </a:lvl1pPr>
            <a:lvl2pPr marL="742950" indent="-285750">
              <a:lnSpc>
                <a:spcPct val="150000"/>
              </a:lnSpc>
              <a:spcAft>
                <a:spcPts val="0"/>
              </a:spcAft>
              <a:buClr>
                <a:schemeClr val="accent1">
                  <a:lumMod val="50000"/>
                </a:schemeClr>
              </a:buClr>
              <a:buFont typeface="Arial" panose="020B0604020202020204" pitchFamily="34" charset="0"/>
              <a:buChar char="•"/>
              <a:defRPr>
                <a:solidFill>
                  <a:schemeClr val="accent1">
                    <a:lumMod val="50000"/>
                  </a:schemeClr>
                </a:solidFill>
              </a:defRPr>
            </a:lvl2pPr>
            <a:lvl3pPr marL="1143000" indent="-228600">
              <a:lnSpc>
                <a:spcPct val="150000"/>
              </a:lnSpc>
              <a:spcAft>
                <a:spcPts val="0"/>
              </a:spcAft>
              <a:buClr>
                <a:schemeClr val="accent1">
                  <a:lumMod val="50000"/>
                </a:schemeClr>
              </a:buClr>
              <a:buFont typeface="Arial" panose="020B0604020202020204" pitchFamily="34" charset="0"/>
              <a:buChar char="•"/>
              <a:defRPr>
                <a:solidFill>
                  <a:schemeClr val="accent1">
                    <a:lumMod val="50000"/>
                  </a:schemeClr>
                </a:solidFill>
              </a:defRPr>
            </a:lvl3pPr>
            <a:lvl4pPr marL="1600200" indent="-228600">
              <a:lnSpc>
                <a:spcPct val="150000"/>
              </a:lnSpc>
              <a:spcAft>
                <a:spcPts val="0"/>
              </a:spcAft>
              <a:buClr>
                <a:schemeClr val="accent1">
                  <a:lumMod val="50000"/>
                </a:schemeClr>
              </a:buClr>
              <a:buFont typeface="Arial" panose="020B0604020202020204" pitchFamily="34" charset="0"/>
              <a:buChar char="•"/>
              <a:defRPr>
                <a:solidFill>
                  <a:schemeClr val="accent1">
                    <a:lumMod val="50000"/>
                  </a:schemeClr>
                </a:solidFill>
              </a:defRPr>
            </a:lvl4pPr>
            <a:lvl5pPr marL="2057400" indent="-228600">
              <a:lnSpc>
                <a:spcPct val="150000"/>
              </a:lnSpc>
              <a:spcAft>
                <a:spcPts val="0"/>
              </a:spcAft>
              <a:buClr>
                <a:schemeClr val="accent1">
                  <a:lumMod val="50000"/>
                </a:schemeClr>
              </a:buClr>
              <a:buFont typeface="Arial" panose="020B0604020202020204" pitchFamily="34" charset="0"/>
              <a:buChar char="•"/>
              <a:defRPr>
                <a:solidFill>
                  <a:schemeClr val="accent1">
                    <a:lumMod val="50000"/>
                  </a:schemeClr>
                </a:solidFill>
              </a:defRPr>
            </a:lvl5pPr>
          </a:lstStyle>
          <a:p>
            <a:pPr marL="285750" marR="0" lvl="0" indent="-285750" algn="l" defTabSz="457200" rtl="0" eaLnBrk="1" fontAlgn="auto" latinLnBrk="0" hangingPunct="1">
              <a:lnSpc>
                <a:spcPct val="150000"/>
              </a:lnSpc>
              <a:spcBef>
                <a:spcPts val="0"/>
              </a:spcBef>
              <a:spcAft>
                <a:spcPts val="0"/>
              </a:spcAft>
              <a:buClr>
                <a:schemeClr val="accent1">
                  <a:lumMod val="50000"/>
                </a:schemeClr>
              </a:buClr>
              <a:buSzTx/>
              <a:buFont typeface="Arial" panose="020B0604020202020204" pitchFamily="34" charset="0"/>
              <a:buChar char="•"/>
              <a:tabLst/>
              <a:defRPr/>
            </a:pPr>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366817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4">
    <p:bg>
      <p:bgPr>
        <a:solidFill>
          <a:schemeClr val="accent1">
            <a:lumMod val="5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36DB3CB-355C-968A-7F5F-71E0350408BA}"/>
              </a:ext>
              <a:ext uri="{C183D7F6-B498-43B3-948B-1728B52AA6E4}">
                <adec:decorative xmlns:adec="http://schemas.microsoft.com/office/drawing/2017/decorative" val="1"/>
              </a:ext>
            </a:extLst>
          </p:cNvPr>
          <p:cNvPicPr>
            <a:picLocks noChangeAspect="1"/>
          </p:cNvPicPr>
          <p:nvPr userDrawn="1"/>
        </p:nvPicPr>
        <p:blipFill rotWithShape="1">
          <a:blip r:embed="rId2" cstate="screen">
            <a:duotone>
              <a:prstClr val="black"/>
              <a:schemeClr val="accent1">
                <a:tint val="45000"/>
                <a:satMod val="400000"/>
              </a:schemeClr>
            </a:duotone>
            <a:alphaModFix amt="50000"/>
            <a:extLst>
              <a:ext uri="{28A0092B-C50C-407E-A947-70E740481C1C}">
                <a14:useLocalDpi xmlns:a14="http://schemas.microsoft.com/office/drawing/2010/main"/>
              </a:ext>
            </a:extLst>
          </a:blip>
          <a:srcRect/>
          <a:stretch/>
        </p:blipFill>
        <p:spPr>
          <a:xfrm rot="10800000">
            <a:off x="-2" y="0"/>
            <a:ext cx="12192001" cy="6858000"/>
          </a:xfrm>
          <a:prstGeom prst="rect">
            <a:avLst/>
          </a:prstGeom>
        </p:spPr>
      </p:pic>
      <p:sp>
        <p:nvSpPr>
          <p:cNvPr id="2" name="Rectangle 1">
            <a:extLst>
              <a:ext uri="{FF2B5EF4-FFF2-40B4-BE49-F238E27FC236}">
                <a16:creationId xmlns:a16="http://schemas.microsoft.com/office/drawing/2014/main" id="{281D7C89-8451-1944-C2B3-53AADAC99A01}"/>
              </a:ext>
              <a:ext uri="{C183D7F6-B498-43B3-948B-1728B52AA6E4}">
                <adec:decorative xmlns:adec="http://schemas.microsoft.com/office/drawing/2017/decorative" val="1"/>
              </a:ext>
            </a:extLst>
          </p:cNvPr>
          <p:cNvSpPr/>
          <p:nvPr userDrawn="1"/>
        </p:nvSpPr>
        <p:spPr>
          <a:xfrm>
            <a:off x="411678" y="422551"/>
            <a:ext cx="4223822" cy="6010146"/>
          </a:xfrm>
          <a:prstGeom prst="rect">
            <a:avLst/>
          </a:prstGeom>
          <a:solidFill>
            <a:schemeClr val="accent4">
              <a:lumMod val="40000"/>
              <a:lumOff val="6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3" name="Rectangle 2">
            <a:extLst>
              <a:ext uri="{FF2B5EF4-FFF2-40B4-BE49-F238E27FC236}">
                <a16:creationId xmlns:a16="http://schemas.microsoft.com/office/drawing/2014/main" id="{D26B15EB-5194-C74B-F881-D3DCBE854272}"/>
              </a:ext>
              <a:ext uri="{C183D7F6-B498-43B3-948B-1728B52AA6E4}">
                <adec:decorative xmlns:adec="http://schemas.microsoft.com/office/drawing/2017/decorative" val="1"/>
              </a:ext>
            </a:extLst>
          </p:cNvPr>
          <p:cNvSpPr/>
          <p:nvPr userDrawn="1"/>
        </p:nvSpPr>
        <p:spPr>
          <a:xfrm>
            <a:off x="4635499" y="422551"/>
            <a:ext cx="7144823" cy="6010146"/>
          </a:xfrm>
          <a:prstGeom prst="rect">
            <a:avLst/>
          </a:prstGeom>
          <a:solidFill>
            <a:schemeClr val="accent1">
              <a:lumMod val="5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9" name="Title 8">
            <a:extLst>
              <a:ext uri="{FF2B5EF4-FFF2-40B4-BE49-F238E27FC236}">
                <a16:creationId xmlns:a16="http://schemas.microsoft.com/office/drawing/2014/main" id="{5997EA3E-49E5-518D-63DB-0BD43D3ACFCD}"/>
              </a:ext>
            </a:extLst>
          </p:cNvPr>
          <p:cNvSpPr>
            <a:spLocks noGrp="1"/>
          </p:cNvSpPr>
          <p:nvPr>
            <p:ph type="title" hasCustomPrompt="1"/>
          </p:nvPr>
        </p:nvSpPr>
        <p:spPr>
          <a:xfrm>
            <a:off x="529935" y="924339"/>
            <a:ext cx="3990110" cy="5009322"/>
          </a:xfrm>
          <a:noFill/>
          <a:effectLst/>
        </p:spPr>
        <p:txBody>
          <a:bodyPr anchor="ctr"/>
          <a:lstStyle>
            <a:lvl1pPr algn="ctr">
              <a:defRPr sz="3600" spc="0" baseline="0">
                <a:solidFill>
                  <a:schemeClr val="accent1">
                    <a:lumMod val="50000"/>
                  </a:schemeClr>
                </a:solidFill>
                <a:effectLst/>
              </a:defRPr>
            </a:lvl1pPr>
          </a:lstStyle>
          <a:p>
            <a:r>
              <a:rPr lang="en-US" dirty="0"/>
              <a:t>Click to add title</a:t>
            </a:r>
          </a:p>
        </p:txBody>
      </p:sp>
      <p:sp>
        <p:nvSpPr>
          <p:cNvPr id="10" name="Content Placeholder 9">
            <a:extLst>
              <a:ext uri="{FF2B5EF4-FFF2-40B4-BE49-F238E27FC236}">
                <a16:creationId xmlns:a16="http://schemas.microsoft.com/office/drawing/2014/main" id="{77D6637B-A7C5-34FF-5B51-32392DAEABB2}"/>
              </a:ext>
            </a:extLst>
          </p:cNvPr>
          <p:cNvSpPr>
            <a:spLocks noGrp="1"/>
          </p:cNvSpPr>
          <p:nvPr>
            <p:ph sz="quarter" idx="10" hasCustomPrompt="1"/>
          </p:nvPr>
        </p:nvSpPr>
        <p:spPr>
          <a:xfrm>
            <a:off x="5153836" y="1371602"/>
            <a:ext cx="6177309" cy="1953489"/>
          </a:xfrm>
          <a:effectLst/>
        </p:spPr>
        <p:txBody>
          <a:bodyPr anchor="t"/>
          <a:lstStyle>
            <a:lvl1pPr marL="283464" indent="-283464">
              <a:lnSpc>
                <a:spcPct val="120000"/>
              </a:lnSpc>
              <a:spcBef>
                <a:spcPts val="0"/>
              </a:spcBef>
              <a:spcAft>
                <a:spcPts val="0"/>
              </a:spcAft>
              <a:buClr>
                <a:schemeClr val="tx1"/>
              </a:buClr>
              <a:buFont typeface="Arial" panose="020B0604020202020204" pitchFamily="34" charset="0"/>
              <a:buChar char="•"/>
              <a:defRPr/>
            </a:lvl1pPr>
            <a:lvl2pPr marL="742950" indent="-285750">
              <a:lnSpc>
                <a:spcPct val="120000"/>
              </a:lnSpc>
              <a:spcBef>
                <a:spcPts val="0"/>
              </a:spcBef>
              <a:spcAft>
                <a:spcPts val="0"/>
              </a:spcAft>
              <a:buClr>
                <a:schemeClr val="tx1"/>
              </a:buClr>
              <a:buFont typeface="Arial" panose="020B0604020202020204" pitchFamily="34" charset="0"/>
              <a:buChar char="•"/>
              <a:defRPr/>
            </a:lvl2pPr>
            <a:lvl3pPr marL="1143000" indent="-228600">
              <a:lnSpc>
                <a:spcPct val="120000"/>
              </a:lnSpc>
              <a:spcBef>
                <a:spcPts val="0"/>
              </a:spcBef>
              <a:spcAft>
                <a:spcPts val="0"/>
              </a:spcAft>
              <a:buClr>
                <a:schemeClr val="tx1"/>
              </a:buClr>
              <a:buFont typeface="Arial" panose="020B0604020202020204" pitchFamily="34" charset="0"/>
              <a:buChar char="•"/>
              <a:defRPr/>
            </a:lvl3pPr>
            <a:lvl4pPr marL="1600200" indent="-228600">
              <a:lnSpc>
                <a:spcPct val="120000"/>
              </a:lnSpc>
              <a:spcBef>
                <a:spcPts val="0"/>
              </a:spcBef>
              <a:spcAft>
                <a:spcPts val="0"/>
              </a:spcAft>
              <a:buClr>
                <a:schemeClr val="tx1"/>
              </a:buClr>
              <a:buFont typeface="Arial" panose="020B0604020202020204" pitchFamily="34" charset="0"/>
              <a:buChar char="•"/>
              <a:defRPr/>
            </a:lvl4pPr>
            <a:lvl5pPr marL="2057400" indent="-228600">
              <a:lnSpc>
                <a:spcPct val="120000"/>
              </a:lnSpc>
              <a:spcBef>
                <a:spcPts val="0"/>
              </a:spcBef>
              <a:spcAft>
                <a:spcPts val="0"/>
              </a:spcAft>
              <a:buClr>
                <a:schemeClr val="tx1"/>
              </a:buClr>
              <a:buFont typeface="Arial" panose="020B0604020202020204" pitchFamily="34" charset="0"/>
              <a:buChar char="•"/>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5" name="Straight Connector 4">
            <a:extLst>
              <a:ext uri="{FF2B5EF4-FFF2-40B4-BE49-F238E27FC236}">
                <a16:creationId xmlns:a16="http://schemas.microsoft.com/office/drawing/2014/main" id="{A087279F-936E-0F41-B533-7990D668D7CF}"/>
              </a:ext>
              <a:ext uri="{C183D7F6-B498-43B3-948B-1728B52AA6E4}">
                <adec:decorative xmlns:adec="http://schemas.microsoft.com/office/drawing/2017/decorative" val="1"/>
              </a:ext>
            </a:extLst>
          </p:cNvPr>
          <p:cNvCxnSpPr>
            <a:cxnSpLocks/>
          </p:cNvCxnSpPr>
          <p:nvPr userDrawn="1"/>
        </p:nvCxnSpPr>
        <p:spPr>
          <a:xfrm>
            <a:off x="5153836" y="3446156"/>
            <a:ext cx="6177309" cy="0"/>
          </a:xfrm>
          <a:prstGeom prst="line">
            <a:avLst/>
          </a:prstGeom>
          <a:ln w="19050">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6" name="Content Placeholder 9">
            <a:extLst>
              <a:ext uri="{FF2B5EF4-FFF2-40B4-BE49-F238E27FC236}">
                <a16:creationId xmlns:a16="http://schemas.microsoft.com/office/drawing/2014/main" id="{CDD03AA1-6D53-FEB1-9B22-57C1066DA336}"/>
              </a:ext>
            </a:extLst>
          </p:cNvPr>
          <p:cNvSpPr>
            <a:spLocks noGrp="1"/>
          </p:cNvSpPr>
          <p:nvPr>
            <p:ph sz="quarter" idx="11" hasCustomPrompt="1"/>
          </p:nvPr>
        </p:nvSpPr>
        <p:spPr>
          <a:xfrm>
            <a:off x="5153836" y="3745924"/>
            <a:ext cx="6177309" cy="2238918"/>
          </a:xfrm>
          <a:effectLst/>
        </p:spPr>
        <p:txBody>
          <a:bodyPr anchor="t"/>
          <a:lstStyle>
            <a:lvl1pPr marL="283464" indent="-283464">
              <a:lnSpc>
                <a:spcPct val="120000"/>
              </a:lnSpc>
              <a:spcBef>
                <a:spcPts val="0"/>
              </a:spcBef>
              <a:spcAft>
                <a:spcPts val="0"/>
              </a:spcAft>
              <a:buClr>
                <a:schemeClr val="tx1"/>
              </a:buClr>
              <a:buFont typeface="Arial" panose="020B0604020202020204" pitchFamily="34" charset="0"/>
              <a:buChar char="•"/>
              <a:defRPr/>
            </a:lvl1pPr>
            <a:lvl2pPr marL="742950" indent="-285750">
              <a:lnSpc>
                <a:spcPct val="120000"/>
              </a:lnSpc>
              <a:spcBef>
                <a:spcPts val="0"/>
              </a:spcBef>
              <a:spcAft>
                <a:spcPts val="0"/>
              </a:spcAft>
              <a:buClr>
                <a:schemeClr val="tx1"/>
              </a:buClr>
              <a:buFont typeface="Arial" panose="020B0604020202020204" pitchFamily="34" charset="0"/>
              <a:buChar char="•"/>
              <a:defRPr/>
            </a:lvl2pPr>
            <a:lvl3pPr marL="1143000" indent="-228600">
              <a:lnSpc>
                <a:spcPct val="120000"/>
              </a:lnSpc>
              <a:spcBef>
                <a:spcPts val="0"/>
              </a:spcBef>
              <a:spcAft>
                <a:spcPts val="0"/>
              </a:spcAft>
              <a:buClr>
                <a:schemeClr val="tx1"/>
              </a:buClr>
              <a:buFont typeface="Arial" panose="020B0604020202020204" pitchFamily="34" charset="0"/>
              <a:buChar char="•"/>
              <a:defRPr/>
            </a:lvl3pPr>
            <a:lvl4pPr marL="1600200" indent="-228600">
              <a:lnSpc>
                <a:spcPct val="120000"/>
              </a:lnSpc>
              <a:spcBef>
                <a:spcPts val="0"/>
              </a:spcBef>
              <a:spcAft>
                <a:spcPts val="0"/>
              </a:spcAft>
              <a:buClr>
                <a:schemeClr val="tx1"/>
              </a:buClr>
              <a:buFont typeface="Arial" panose="020B0604020202020204" pitchFamily="34" charset="0"/>
              <a:buChar char="•"/>
              <a:defRPr/>
            </a:lvl4pPr>
            <a:lvl5pPr marL="2057400" indent="-228600">
              <a:lnSpc>
                <a:spcPct val="120000"/>
              </a:lnSpc>
              <a:spcBef>
                <a:spcPts val="0"/>
              </a:spcBef>
              <a:spcAft>
                <a:spcPts val="0"/>
              </a:spcAft>
              <a:buClr>
                <a:schemeClr val="tx1"/>
              </a:buClr>
              <a:buFont typeface="Arial" panose="020B0604020202020204" pitchFamily="34" charset="0"/>
              <a:buChar char="•"/>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69371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2">
    <p:bg>
      <p:bgPr>
        <a:solidFill>
          <a:schemeClr val="accent1">
            <a:lumMod val="5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59176A3-24B8-086B-739F-2B3DCE8BE094}"/>
              </a:ext>
              <a:ext uri="{C183D7F6-B498-43B3-948B-1728B52AA6E4}">
                <adec:decorative xmlns:adec="http://schemas.microsoft.com/office/drawing/2017/decorative" val="1"/>
              </a:ext>
            </a:extLst>
          </p:cNvPr>
          <p:cNvPicPr>
            <a:picLocks noChangeAspect="1"/>
          </p:cNvPicPr>
          <p:nvPr userDrawn="1"/>
        </p:nvPicPr>
        <p:blipFill rotWithShape="1">
          <a:blip r:embed="rId2" cstate="screen">
            <a:duotone>
              <a:prstClr val="black"/>
              <a:schemeClr val="accent1">
                <a:tint val="45000"/>
                <a:satMod val="400000"/>
              </a:schemeClr>
            </a:duotone>
            <a:alphaModFix amt="50000"/>
            <a:extLst>
              <a:ext uri="{28A0092B-C50C-407E-A947-70E740481C1C}">
                <a14:useLocalDpi xmlns:a14="http://schemas.microsoft.com/office/drawing/2010/main"/>
              </a:ext>
            </a:extLst>
          </a:blip>
          <a:srcRect/>
          <a:stretch/>
        </p:blipFill>
        <p:spPr>
          <a:xfrm rot="5400000">
            <a:off x="2666999" y="-2654300"/>
            <a:ext cx="6858000" cy="12166601"/>
          </a:xfrm>
          <a:prstGeom prst="rect">
            <a:avLst/>
          </a:prstGeom>
        </p:spPr>
      </p:pic>
      <p:sp>
        <p:nvSpPr>
          <p:cNvPr id="4" name="Rectangle 3">
            <a:extLst>
              <a:ext uri="{FF2B5EF4-FFF2-40B4-BE49-F238E27FC236}">
                <a16:creationId xmlns:a16="http://schemas.microsoft.com/office/drawing/2014/main" id="{BA96EFAA-0851-646A-8758-C20243901E54}"/>
              </a:ext>
              <a:ext uri="{C183D7F6-B498-43B3-948B-1728B52AA6E4}">
                <adec:decorative xmlns:adec="http://schemas.microsoft.com/office/drawing/2017/decorative" val="1"/>
              </a:ext>
            </a:extLst>
          </p:cNvPr>
          <p:cNvSpPr/>
          <p:nvPr userDrawn="1"/>
        </p:nvSpPr>
        <p:spPr>
          <a:xfrm>
            <a:off x="381000" y="422551"/>
            <a:ext cx="11424920" cy="6010146"/>
          </a:xfrm>
          <a:prstGeom prst="rect">
            <a:avLst/>
          </a:prstGeom>
          <a:solidFill>
            <a:schemeClr val="accent1">
              <a:lumMod val="5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9" name="Title 8">
            <a:extLst>
              <a:ext uri="{FF2B5EF4-FFF2-40B4-BE49-F238E27FC236}">
                <a16:creationId xmlns:a16="http://schemas.microsoft.com/office/drawing/2014/main" id="{5997EA3E-49E5-518D-63DB-0BD43D3ACFCD}"/>
              </a:ext>
            </a:extLst>
          </p:cNvPr>
          <p:cNvSpPr>
            <a:spLocks noGrp="1"/>
          </p:cNvSpPr>
          <p:nvPr>
            <p:ph type="title" hasCustomPrompt="1"/>
          </p:nvPr>
        </p:nvSpPr>
        <p:spPr>
          <a:xfrm>
            <a:off x="810001" y="685800"/>
            <a:ext cx="10571998" cy="2983528"/>
          </a:xfrm>
          <a:effectLst/>
        </p:spPr>
        <p:txBody>
          <a:bodyPr/>
          <a:lstStyle>
            <a:lvl1pPr algn="ctr">
              <a:defRPr sz="3600" spc="0" baseline="0">
                <a:solidFill>
                  <a:schemeClr val="accent4">
                    <a:lumMod val="60000"/>
                    <a:lumOff val="40000"/>
                  </a:schemeClr>
                </a:solidFill>
                <a:effectLst/>
              </a:defRPr>
            </a:lvl1pPr>
          </a:lstStyle>
          <a:p>
            <a:r>
              <a:rPr lang="en-US" dirty="0"/>
              <a:t>Click to add title</a:t>
            </a:r>
          </a:p>
        </p:txBody>
      </p:sp>
    </p:spTree>
    <p:extLst>
      <p:ext uri="{BB962C8B-B14F-4D97-AF65-F5344CB8AC3E}">
        <p14:creationId xmlns:p14="http://schemas.microsoft.com/office/powerpoint/2010/main" val="4023403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86F7BD38-A805-4B2C-9BDF-D56E94387879}" type="datetime1">
              <a:rPr lang="en-US" smtClean="0"/>
              <a:t>4/20/2026</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tx1"/>
                </a:solidFill>
              </a:defRPr>
            </a:lvl1pPr>
          </a:lstStyle>
          <a:p>
            <a:fld id="{D57F1E4F-1CFF-5643-939E-217C01CDF565}"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86" r:id="rId1"/>
    <p:sldLayoutId id="2147483668" r:id="rId2"/>
    <p:sldLayoutId id="2147483669" r:id="rId3"/>
    <p:sldLayoutId id="2147483684" r:id="rId4"/>
    <p:sldLayoutId id="2147483672" r:id="rId5"/>
    <p:sldLayoutId id="2147483687" r:id="rId6"/>
    <p:sldLayoutId id="2147483671" r:id="rId7"/>
    <p:sldLayoutId id="2147483688" r:id="rId8"/>
    <p:sldLayoutId id="2147483689" r:id="rId9"/>
    <p:sldLayoutId id="2147483690" r:id="rId10"/>
    <p:sldLayoutId id="2147483691" r:id="rId11"/>
    <p:sldLayoutId id="2147483692" r:id="rId12"/>
    <p:sldLayoutId id="2147483693" r:id="rId13"/>
    <p:sldLayoutId id="2147483685" r:id="rId14"/>
    <p:sldLayoutId id="2147483695" r:id="rId15"/>
  </p:sldLayoutIdLst>
  <p:hf sldNum="0" hdr="0" ftr="0" dt="0"/>
  <p:txStyles>
    <p:titleStyle>
      <a:lvl1pPr algn="l" defTabSz="457200" rtl="0" eaLnBrk="1" latinLnBrk="0" hangingPunct="1">
        <a:spcBef>
          <a:spcPct val="0"/>
        </a:spcBef>
        <a:buNone/>
        <a:defRPr sz="4000" b="1" kern="1200" baseline="0">
          <a:ln>
            <a:noFill/>
          </a:ln>
          <a:solidFill>
            <a:srgbClr val="FEFEFE"/>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1"/>
        </a:buClr>
        <a:buFont typeface="Arial" panose="020B0604020202020204" pitchFamily="34" charset="0"/>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1"/>
        </a:buClr>
        <a:buFont typeface="Arial" panose="020B0604020202020204" pitchFamily="34" charset="0"/>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1"/>
        </a:buClr>
        <a:buFont typeface="Arial" panose="020B0604020202020204" pitchFamily="34" charset="0"/>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1"/>
        </a:buClr>
        <a:buFont typeface="Arial" panose="020B0604020202020204" pitchFamily="34" charset="0"/>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1"/>
        </a:buClr>
        <a:buFont typeface="Arial" panose="020B0604020202020204" pitchFamily="34" charset="0"/>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13.jpe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2.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3.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3.jpeg"/></Relationships>
</file>

<file path=ppt/slides/_rels/slide5.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13.jpeg"/></Relationships>
</file>

<file path=ppt/slides/_rels/slide6.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13.jpe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13.jpeg"/></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13.jpeg"/></Relationships>
</file>

<file path=ppt/slides/_rels/slide9.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F8D2F-56C0-4CF7-484D-893BB0C178C9}"/>
              </a:ext>
            </a:extLst>
          </p:cNvPr>
          <p:cNvSpPr>
            <a:spLocks noGrp="1"/>
          </p:cNvSpPr>
          <p:nvPr>
            <p:ph type="title"/>
          </p:nvPr>
        </p:nvSpPr>
        <p:spPr>
          <a:xfrm>
            <a:off x="529935" y="1666779"/>
            <a:ext cx="3990110" cy="2192482"/>
          </a:xfrm>
        </p:spPr>
        <p:txBody>
          <a:bodyPr anchor="ctr">
            <a:normAutofit fontScale="90000"/>
          </a:bodyPr>
          <a:lstStyle/>
          <a:p>
            <a:r>
              <a:rPr lang="en-GB" dirty="0" err="1"/>
              <a:t>Wêreld</a:t>
            </a:r>
            <a:r>
              <a:rPr lang="en-GB" dirty="0"/>
              <a:t> van Werk</a:t>
            </a:r>
            <a:br>
              <a:rPr lang="en-GB" dirty="0"/>
            </a:br>
            <a:r>
              <a:rPr lang="en-GB" dirty="0" err="1"/>
              <a:t>Graad</a:t>
            </a:r>
            <a:r>
              <a:rPr lang="en-GB" dirty="0"/>
              <a:t> 8</a:t>
            </a:r>
            <a:br>
              <a:rPr lang="en-GB" dirty="0"/>
            </a:br>
            <a:r>
              <a:rPr lang="en-GB" dirty="0" err="1"/>
              <a:t>Kwartaal</a:t>
            </a:r>
            <a:r>
              <a:rPr lang="en-GB" dirty="0"/>
              <a:t> 2: Week 4 </a:t>
            </a:r>
            <a:endParaRPr lang="af-ZA" dirty="0"/>
          </a:p>
        </p:txBody>
      </p:sp>
      <p:sp>
        <p:nvSpPr>
          <p:cNvPr id="3" name="Subtitle 2">
            <a:extLst>
              <a:ext uri="{FF2B5EF4-FFF2-40B4-BE49-F238E27FC236}">
                <a16:creationId xmlns:a16="http://schemas.microsoft.com/office/drawing/2014/main" id="{F6429328-37CE-5809-BBBB-44304D38C170}"/>
              </a:ext>
            </a:extLst>
          </p:cNvPr>
          <p:cNvSpPr>
            <a:spLocks noGrp="1"/>
          </p:cNvSpPr>
          <p:nvPr>
            <p:ph sz="quarter" idx="11"/>
          </p:nvPr>
        </p:nvSpPr>
        <p:spPr>
          <a:xfrm>
            <a:off x="747423" y="5215467"/>
            <a:ext cx="3772622" cy="1081424"/>
          </a:xfrm>
        </p:spPr>
        <p:txBody>
          <a:bodyPr anchor="t">
            <a:normAutofit fontScale="85000" lnSpcReduction="10000"/>
          </a:bodyPr>
          <a:lstStyle/>
          <a:p>
            <a:pPr marL="0" indent="0">
              <a:spcAft>
                <a:spcPts val="600"/>
              </a:spcAft>
              <a:buNone/>
            </a:pPr>
            <a:r>
              <a:rPr lang="nl-NL" sz="2000" b="1" dirty="0"/>
              <a:t>Denk- en leervaardighede wat by verskillende loopbane pas</a:t>
            </a:r>
            <a:endParaRPr lang="af-ZA" sz="2000" b="1" dirty="0"/>
          </a:p>
        </p:txBody>
      </p:sp>
      <p:pic>
        <p:nvPicPr>
          <p:cNvPr id="4" name="Google Shape;54;p13">
            <a:extLst>
              <a:ext uri="{FF2B5EF4-FFF2-40B4-BE49-F238E27FC236}">
                <a16:creationId xmlns:a16="http://schemas.microsoft.com/office/drawing/2014/main" id="{84C970D4-3110-76E7-9590-1CF8F8A565B9}"/>
              </a:ext>
            </a:extLst>
          </p:cNvPr>
          <p:cNvPicPr preferRelativeResize="0"/>
          <p:nvPr/>
        </p:nvPicPr>
        <p:blipFill>
          <a:blip r:embed="rId3"/>
          <a:srcRect t="3930" r="-2" b="9623"/>
          <a:stretch>
            <a:fillRect/>
          </a:stretch>
        </p:blipFill>
        <p:spPr>
          <a:xfrm>
            <a:off x="5237732" y="946205"/>
            <a:ext cx="5971020" cy="5161655"/>
          </a:xfrm>
          <a:prstGeom prst="rect">
            <a:avLst/>
          </a:prstGeom>
          <a:noFill/>
          <a:ln>
            <a:noFill/>
          </a:ln>
          <a:effectLst/>
        </p:spPr>
      </p:pic>
      <p:pic>
        <p:nvPicPr>
          <p:cNvPr id="5" name="Picture 4" descr="A logo with a person in the middle&#10;&#10;Description automatically generated">
            <a:extLst>
              <a:ext uri="{FF2B5EF4-FFF2-40B4-BE49-F238E27FC236}">
                <a16:creationId xmlns:a16="http://schemas.microsoft.com/office/drawing/2014/main" id="{A7CEC616-F1C5-7255-5843-545210228B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4808" y="0"/>
            <a:ext cx="1357177" cy="470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09025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F6724-D556-49DF-0DE4-ABF1C075E312}"/>
              </a:ext>
            </a:extLst>
          </p:cNvPr>
          <p:cNvSpPr>
            <a:spLocks noGrp="1"/>
          </p:cNvSpPr>
          <p:nvPr>
            <p:ph type="title"/>
          </p:nvPr>
        </p:nvSpPr>
        <p:spPr>
          <a:xfrm>
            <a:off x="550717" y="924339"/>
            <a:ext cx="3990110" cy="5009322"/>
          </a:xfrm>
        </p:spPr>
        <p:txBody>
          <a:bodyPr anchor="ctr">
            <a:normAutofit/>
          </a:bodyPr>
          <a:lstStyle/>
          <a:p>
            <a:r>
              <a:rPr lang="en-GB" dirty="0" err="1"/>
              <a:t>Aktiwiteite</a:t>
            </a:r>
            <a:endParaRPr lang="af-ZA" dirty="0"/>
          </a:p>
        </p:txBody>
      </p:sp>
      <p:pic>
        <p:nvPicPr>
          <p:cNvPr id="5" name="Picture 4">
            <a:extLst>
              <a:ext uri="{FF2B5EF4-FFF2-40B4-BE49-F238E27FC236}">
                <a16:creationId xmlns:a16="http://schemas.microsoft.com/office/drawing/2014/main" id="{97737A45-C639-652D-9532-C350B796A330}"/>
              </a:ext>
            </a:extLst>
          </p:cNvPr>
          <p:cNvPicPr>
            <a:picLocks noChangeAspect="1"/>
          </p:cNvPicPr>
          <p:nvPr/>
        </p:nvPicPr>
        <p:blipFill>
          <a:blip r:embed="rId3"/>
          <a:srcRect l="9057" r="15200" b="3"/>
          <a:stretch>
            <a:fillRect/>
          </a:stretch>
        </p:blipFill>
        <p:spPr>
          <a:xfrm>
            <a:off x="5346793" y="924340"/>
            <a:ext cx="5684373" cy="5009322"/>
          </a:xfrm>
          <a:prstGeom prst="rect">
            <a:avLst/>
          </a:prstGeom>
          <a:noFill/>
          <a:effectLst/>
        </p:spPr>
      </p:pic>
      <p:pic>
        <p:nvPicPr>
          <p:cNvPr id="6" name="Picture 5" descr="A logo with a person in the middle&#10;&#10;Description automatically generated">
            <a:extLst>
              <a:ext uri="{FF2B5EF4-FFF2-40B4-BE49-F238E27FC236}">
                <a16:creationId xmlns:a16="http://schemas.microsoft.com/office/drawing/2014/main" id="{97186ED9-0374-7916-9548-1B1C97B5C6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4808" y="0"/>
            <a:ext cx="1357177" cy="470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8086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1ADBF-4447-CA9B-AC7B-E2320DA33E6C}"/>
              </a:ext>
            </a:extLst>
          </p:cNvPr>
          <p:cNvSpPr>
            <a:spLocks noGrp="1"/>
          </p:cNvSpPr>
          <p:nvPr>
            <p:ph type="title"/>
          </p:nvPr>
        </p:nvSpPr>
        <p:spPr>
          <a:xfrm>
            <a:off x="529935" y="1869978"/>
            <a:ext cx="3990110" cy="2192482"/>
          </a:xfrm>
        </p:spPr>
        <p:txBody>
          <a:bodyPr anchor="ctr">
            <a:normAutofit/>
          </a:bodyPr>
          <a:lstStyle/>
          <a:p>
            <a:r>
              <a:rPr lang="en-GB" dirty="0" err="1"/>
              <a:t>Gevolgtrekking</a:t>
            </a:r>
            <a:endParaRPr lang="af-ZA" dirty="0"/>
          </a:p>
        </p:txBody>
      </p:sp>
      <p:sp>
        <p:nvSpPr>
          <p:cNvPr id="9" name="Content Placeholder 2">
            <a:extLst>
              <a:ext uri="{FF2B5EF4-FFF2-40B4-BE49-F238E27FC236}">
                <a16:creationId xmlns:a16="http://schemas.microsoft.com/office/drawing/2014/main" id="{CCC1CA08-03DB-B026-27DD-15FF5B3B2ADF}"/>
              </a:ext>
            </a:extLst>
          </p:cNvPr>
          <p:cNvSpPr>
            <a:spLocks noGrp="1"/>
          </p:cNvSpPr>
          <p:nvPr>
            <p:ph sz="quarter" idx="11"/>
          </p:nvPr>
        </p:nvSpPr>
        <p:spPr>
          <a:xfrm>
            <a:off x="638679" y="4659591"/>
            <a:ext cx="3772622" cy="1448269"/>
          </a:xfrm>
          <a:solidFill>
            <a:schemeClr val="accent2">
              <a:lumMod val="20000"/>
              <a:lumOff val="80000"/>
            </a:schemeClr>
          </a:solidFill>
        </p:spPr>
        <p:txBody>
          <a:bodyPr>
            <a:normAutofit fontScale="92500" lnSpcReduction="20000"/>
          </a:bodyPr>
          <a:lstStyle/>
          <a:p>
            <a:pPr marL="0" indent="0" algn="ctr">
              <a:buNone/>
            </a:pPr>
            <a:r>
              <a:rPr lang="nl-NL" dirty="0"/>
              <a:t>Deur jou vaardighede te verstaan, kan jou help om </a:t>
            </a:r>
            <a:r>
              <a:rPr lang="nl-NL" b="1" dirty="0"/>
              <a:t>geskikte loopbaankategorieë te identifiseer</a:t>
            </a:r>
            <a:endParaRPr lang="en-US" b="1" dirty="0"/>
          </a:p>
        </p:txBody>
      </p:sp>
      <p:graphicFrame>
        <p:nvGraphicFramePr>
          <p:cNvPr id="5" name="Content Placeholder 2">
            <a:extLst>
              <a:ext uri="{FF2B5EF4-FFF2-40B4-BE49-F238E27FC236}">
                <a16:creationId xmlns:a16="http://schemas.microsoft.com/office/drawing/2014/main" id="{51E5D28D-F906-7815-1FDF-5353857E848E}"/>
              </a:ext>
            </a:extLst>
          </p:cNvPr>
          <p:cNvGraphicFramePr>
            <a:graphicFrameLocks noGrp="1"/>
          </p:cNvGraphicFramePr>
          <p:nvPr>
            <p:ph sz="quarter" idx="10"/>
            <p:extLst>
              <p:ext uri="{D42A27DB-BD31-4B8C-83A1-F6EECF244321}">
                <p14:modId xmlns:p14="http://schemas.microsoft.com/office/powerpoint/2010/main" val="2299245859"/>
              </p:ext>
            </p:extLst>
          </p:nvPr>
        </p:nvGraphicFramePr>
        <p:xfrm>
          <a:off x="5237732" y="946205"/>
          <a:ext cx="5971020" cy="5161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A95FD15C-7EC9-D3AB-A959-3D35EADDBB0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34808" y="0"/>
            <a:ext cx="1357177" cy="470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6378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5DE3A-BC41-92E0-32BA-192E83BC31F8}"/>
              </a:ext>
            </a:extLst>
          </p:cNvPr>
          <p:cNvSpPr>
            <a:spLocks noGrp="1"/>
          </p:cNvSpPr>
          <p:nvPr>
            <p:ph type="title"/>
          </p:nvPr>
        </p:nvSpPr>
        <p:spPr>
          <a:xfrm>
            <a:off x="488373" y="571501"/>
            <a:ext cx="11139054" cy="1028699"/>
          </a:xfrm>
        </p:spPr>
        <p:txBody>
          <a:bodyPr anchor="ctr">
            <a:normAutofit/>
          </a:bodyPr>
          <a:lstStyle/>
          <a:p>
            <a:r>
              <a:rPr lang="en-GB" dirty="0" err="1"/>
              <a:t>Opsomming</a:t>
            </a:r>
            <a:endParaRPr lang="af-ZA" dirty="0"/>
          </a:p>
        </p:txBody>
      </p:sp>
      <p:graphicFrame>
        <p:nvGraphicFramePr>
          <p:cNvPr id="5" name="Content Placeholder 2">
            <a:extLst>
              <a:ext uri="{FF2B5EF4-FFF2-40B4-BE49-F238E27FC236}">
                <a16:creationId xmlns:a16="http://schemas.microsoft.com/office/drawing/2014/main" id="{C067E760-C62A-DC11-563C-B3403DCABAD0}"/>
              </a:ext>
            </a:extLst>
          </p:cNvPr>
          <p:cNvGraphicFramePr>
            <a:graphicFrameLocks noGrp="1"/>
          </p:cNvGraphicFramePr>
          <p:nvPr>
            <p:ph type="tbl" sz="quarter" idx="10"/>
            <p:extLst>
              <p:ext uri="{D42A27DB-BD31-4B8C-83A1-F6EECF244321}">
                <p14:modId xmlns:p14="http://schemas.microsoft.com/office/powerpoint/2010/main" val="1775813"/>
              </p:ext>
            </p:extLst>
          </p:nvPr>
        </p:nvGraphicFramePr>
        <p:xfrm>
          <a:off x="838200" y="1860550"/>
          <a:ext cx="10515600" cy="41989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3137321F-A0F7-F3C2-ABD1-F26BD3E5991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34808" y="0"/>
            <a:ext cx="1357177" cy="470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64988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2D9B7-8DBF-8810-82F7-FFDBFC934577}"/>
              </a:ext>
            </a:extLst>
          </p:cNvPr>
          <p:cNvSpPr>
            <a:spLocks noGrp="1"/>
          </p:cNvSpPr>
          <p:nvPr>
            <p:ph type="title"/>
          </p:nvPr>
        </p:nvSpPr>
        <p:spPr>
          <a:xfrm>
            <a:off x="6577445" y="157637"/>
            <a:ext cx="4851694" cy="2190705"/>
          </a:xfrm>
        </p:spPr>
        <p:txBody>
          <a:bodyPr anchor="b">
            <a:normAutofit/>
          </a:bodyPr>
          <a:lstStyle/>
          <a:p>
            <a:r>
              <a:rPr lang="af-ZA" dirty="0"/>
              <a:t>Refleksie</a:t>
            </a:r>
          </a:p>
        </p:txBody>
      </p:sp>
      <p:pic>
        <p:nvPicPr>
          <p:cNvPr id="7" name="Google Shape;194;p25">
            <a:extLst>
              <a:ext uri="{FF2B5EF4-FFF2-40B4-BE49-F238E27FC236}">
                <a16:creationId xmlns:a16="http://schemas.microsoft.com/office/drawing/2014/main" id="{EEA36BE8-295F-72CE-71E8-6A479C341AA8}"/>
              </a:ext>
            </a:extLst>
          </p:cNvPr>
          <p:cNvPicPr preferRelativeResize="0"/>
          <p:nvPr/>
        </p:nvPicPr>
        <p:blipFill>
          <a:blip r:embed="rId3"/>
          <a:srcRect r="2" b="993"/>
          <a:stretch>
            <a:fillRect/>
          </a:stretch>
        </p:blipFill>
        <p:spPr>
          <a:xfrm>
            <a:off x="1236663" y="776288"/>
            <a:ext cx="3433762" cy="5018087"/>
          </a:xfrm>
          <a:prstGeom prst="rect">
            <a:avLst/>
          </a:prstGeom>
          <a:noFill/>
          <a:ln>
            <a:noFill/>
          </a:ln>
          <a:effectLst/>
        </p:spPr>
      </p:pic>
      <p:sp>
        <p:nvSpPr>
          <p:cNvPr id="4" name="Rectangle 1">
            <a:extLst>
              <a:ext uri="{FF2B5EF4-FFF2-40B4-BE49-F238E27FC236}">
                <a16:creationId xmlns:a16="http://schemas.microsoft.com/office/drawing/2014/main" id="{1F642180-140F-3755-BFB7-5C32433CBA6F}"/>
              </a:ext>
            </a:extLst>
          </p:cNvPr>
          <p:cNvSpPr>
            <a:spLocks noGrp="1" noChangeArrowheads="1"/>
          </p:cNvSpPr>
          <p:nvPr>
            <p:ph sz="quarter" idx="10"/>
          </p:nvPr>
        </p:nvSpPr>
        <p:spPr bwMode="auto">
          <a:xfrm>
            <a:off x="6592615" y="2505979"/>
            <a:ext cx="4837385" cy="3926717"/>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t"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FontTx/>
              <a:buNone/>
              <a:tabLst/>
            </a:pPr>
            <a:endParaRPr kumimoji="0" lang="af-ZA" altLang="af-ZA" b="0" i="0" u="none" strike="noStrike" cap="none" normalizeH="0" baseline="0" dirty="0">
              <a:ln>
                <a:noFill/>
              </a:ln>
              <a:effectLst/>
            </a:endParaRPr>
          </a:p>
          <a:p>
            <a:pPr marL="285750" lvl="0" indent="-285750" defTabSz="914400" eaLnBrk="0" fontAlgn="base" hangingPunct="0">
              <a:spcBef>
                <a:spcPct val="0"/>
              </a:spcBef>
              <a:spcAft>
                <a:spcPts val="600"/>
              </a:spcAft>
              <a:buClrTx/>
              <a:buFont typeface="Arial" panose="020B0604020202020204" pitchFamily="34" charset="0"/>
              <a:buChar char="•"/>
            </a:pPr>
            <a:r>
              <a:rPr lang="nl-NL" altLang="af-ZA" sz="2800" dirty="0"/>
              <a:t>Dink na oor jou </a:t>
            </a:r>
            <a:r>
              <a:rPr lang="nl-NL" altLang="af-ZA" sz="2800" b="1" dirty="0"/>
              <a:t>denk- en leervaardighede </a:t>
            </a:r>
            <a:r>
              <a:rPr lang="nl-NL" altLang="af-ZA" sz="2800" dirty="0"/>
              <a:t>
Identifiseer </a:t>
            </a:r>
            <a:r>
              <a:rPr lang="nl-NL" altLang="af-ZA" sz="2800" b="1" dirty="0"/>
              <a:t>watter loopbaankategorie by jou pas</a:t>
            </a:r>
            <a:endParaRPr kumimoji="0" lang="af-ZA" altLang="af-ZA" sz="2800" b="1" i="0" u="none" strike="noStrike" cap="none" normalizeH="0" baseline="0" dirty="0">
              <a:ln>
                <a:noFill/>
              </a:ln>
              <a:effectLst/>
            </a:endParaRPr>
          </a:p>
        </p:txBody>
      </p:sp>
      <p:pic>
        <p:nvPicPr>
          <p:cNvPr id="8" name="Picture 7" descr="A logo with a person in the middle&#10;&#10;Description automatically generated">
            <a:extLst>
              <a:ext uri="{FF2B5EF4-FFF2-40B4-BE49-F238E27FC236}">
                <a16:creationId xmlns:a16="http://schemas.microsoft.com/office/drawing/2014/main" id="{20CD7910-2DF5-E24D-A225-5CE6383732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4808" y="0"/>
            <a:ext cx="1357177" cy="470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913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5A9FF-B74E-6137-1C1E-6BCEE469A79A}"/>
              </a:ext>
            </a:extLst>
          </p:cNvPr>
          <p:cNvSpPr>
            <a:spLocks noGrp="1"/>
          </p:cNvSpPr>
          <p:nvPr>
            <p:ph type="title"/>
          </p:nvPr>
        </p:nvSpPr>
        <p:spPr>
          <a:xfrm>
            <a:off x="6577445" y="157637"/>
            <a:ext cx="4851694" cy="2190705"/>
          </a:xfrm>
        </p:spPr>
        <p:txBody>
          <a:bodyPr anchor="b">
            <a:normAutofit fontScale="90000"/>
          </a:bodyPr>
          <a:lstStyle/>
          <a:p>
            <a:r>
              <a:rPr lang="af-ZA" dirty="0"/>
              <a:t>Teen die einde van hierdie les behoort jy in staat te wees om die volgende te kan doen:</a:t>
            </a:r>
          </a:p>
        </p:txBody>
      </p:sp>
      <p:pic>
        <p:nvPicPr>
          <p:cNvPr id="4" name="Picture 2">
            <a:extLst>
              <a:ext uri="{FF2B5EF4-FFF2-40B4-BE49-F238E27FC236}">
                <a16:creationId xmlns:a16="http://schemas.microsoft.com/office/drawing/2014/main" id="{E0462AF8-D0AF-F748-A106-06CE0A43D3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785" r="15788" b="1"/>
          <a:stretch>
            <a:fillRect/>
          </a:stretch>
        </p:blipFill>
        <p:spPr bwMode="auto">
          <a:xfrm>
            <a:off x="1236663" y="776288"/>
            <a:ext cx="3433762" cy="5018087"/>
          </a:xfrm>
          <a:prstGeom prst="rect">
            <a:avLst/>
          </a:prstGeom>
          <a:noFill/>
          <a:effectLst/>
        </p:spPr>
      </p:pic>
      <p:sp>
        <p:nvSpPr>
          <p:cNvPr id="3" name="Content Placeholder 2">
            <a:extLst>
              <a:ext uri="{FF2B5EF4-FFF2-40B4-BE49-F238E27FC236}">
                <a16:creationId xmlns:a16="http://schemas.microsoft.com/office/drawing/2014/main" id="{BE503CBE-AC12-A46A-2E72-CCFE7177CE55}"/>
              </a:ext>
            </a:extLst>
          </p:cNvPr>
          <p:cNvSpPr>
            <a:spLocks noGrp="1"/>
          </p:cNvSpPr>
          <p:nvPr>
            <p:ph sz="quarter" idx="10"/>
          </p:nvPr>
        </p:nvSpPr>
        <p:spPr>
          <a:xfrm>
            <a:off x="6592615" y="2505979"/>
            <a:ext cx="4837385" cy="3926717"/>
          </a:xfrm>
        </p:spPr>
        <p:txBody>
          <a:bodyPr anchor="t">
            <a:normAutofit fontScale="85000" lnSpcReduction="20000"/>
          </a:bodyPr>
          <a:lstStyle/>
          <a:p>
            <a:pPr marL="285750" lvl="0" indent="-285750">
              <a:spcAft>
                <a:spcPts val="600"/>
              </a:spcAft>
              <a:buFont typeface="Arial" panose="020B0604020202020204" pitchFamily="34" charset="0"/>
              <a:buChar char="•"/>
            </a:pPr>
            <a:r>
              <a:rPr lang="nl-NL" sz="2400" dirty="0"/>
              <a:t>Definieer denk- en leervaardighede.</a:t>
            </a:r>
          </a:p>
          <a:p>
            <a:pPr marL="285750" lvl="0" indent="-285750">
              <a:spcAft>
                <a:spcPts val="600"/>
              </a:spcAft>
              <a:buFont typeface="Arial" panose="020B0604020202020204" pitchFamily="34" charset="0"/>
              <a:buChar char="•"/>
            </a:pPr>
            <a:r>
              <a:rPr lang="nl-NL" sz="2400" dirty="0"/>
              <a:t>Beskryf die denk- en leervaardighede wat deur elk van die ses loopbaankategorieë vereis word.</a:t>
            </a:r>
          </a:p>
          <a:p>
            <a:pPr marL="285750" lvl="0" indent="-285750">
              <a:spcAft>
                <a:spcPts val="600"/>
              </a:spcAft>
              <a:buFont typeface="Arial" panose="020B0604020202020204" pitchFamily="34" charset="0"/>
              <a:buChar char="•"/>
            </a:pPr>
            <a:r>
              <a:rPr lang="nl-NL" sz="2400" dirty="0"/>
              <a:t>Verbind jou eie denk- en leervaardighede aan 'n loopbaankategorie. </a:t>
            </a:r>
          </a:p>
        </p:txBody>
      </p:sp>
      <p:pic>
        <p:nvPicPr>
          <p:cNvPr id="5" name="Picture 4" descr="A logo with a person in the middle&#10;&#10;Description automatically generated">
            <a:extLst>
              <a:ext uri="{FF2B5EF4-FFF2-40B4-BE49-F238E27FC236}">
                <a16:creationId xmlns:a16="http://schemas.microsoft.com/office/drawing/2014/main" id="{585DB3CF-29B3-B6C3-B27E-D652CCEFF8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4808" y="0"/>
            <a:ext cx="1357177" cy="470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9520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188CC-A85B-AB96-664B-7B070769B655}"/>
              </a:ext>
            </a:extLst>
          </p:cNvPr>
          <p:cNvSpPr>
            <a:spLocks noGrp="1"/>
          </p:cNvSpPr>
          <p:nvPr>
            <p:ph type="title"/>
          </p:nvPr>
        </p:nvSpPr>
        <p:spPr>
          <a:xfrm>
            <a:off x="488373" y="571501"/>
            <a:ext cx="11139054" cy="1028699"/>
          </a:xfrm>
        </p:spPr>
        <p:txBody>
          <a:bodyPr anchor="ctr">
            <a:normAutofit/>
          </a:bodyPr>
          <a:lstStyle/>
          <a:p>
            <a:r>
              <a:rPr lang="af-ZA" dirty="0"/>
              <a:t>Definisies</a:t>
            </a:r>
          </a:p>
        </p:txBody>
      </p:sp>
      <p:graphicFrame>
        <p:nvGraphicFramePr>
          <p:cNvPr id="12" name="Rectangle 1">
            <a:extLst>
              <a:ext uri="{FF2B5EF4-FFF2-40B4-BE49-F238E27FC236}">
                <a16:creationId xmlns:a16="http://schemas.microsoft.com/office/drawing/2014/main" id="{50B6F430-8A15-1845-AF34-C7F0DAE5B7B9}"/>
              </a:ext>
            </a:extLst>
          </p:cNvPr>
          <p:cNvGraphicFramePr>
            <a:graphicFrameLocks noGrp="1"/>
          </p:cNvGraphicFramePr>
          <p:nvPr>
            <p:ph type="tbl" sz="quarter" idx="10"/>
            <p:extLst>
              <p:ext uri="{D42A27DB-BD31-4B8C-83A1-F6EECF244321}">
                <p14:modId xmlns:p14="http://schemas.microsoft.com/office/powerpoint/2010/main" val="2793401203"/>
              </p:ext>
            </p:extLst>
          </p:nvPr>
        </p:nvGraphicFramePr>
        <p:xfrm>
          <a:off x="838200" y="1860550"/>
          <a:ext cx="10515600" cy="41989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 logo with a person in the middle&#10;&#10;Description automatically generated">
            <a:extLst>
              <a:ext uri="{FF2B5EF4-FFF2-40B4-BE49-F238E27FC236}">
                <a16:creationId xmlns:a16="http://schemas.microsoft.com/office/drawing/2014/main" id="{A35BF218-95E5-EA9E-93AE-8FFB9C9A7A0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34808" y="0"/>
            <a:ext cx="1357177" cy="470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931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96A61-CFFE-F094-27D8-3EF96941451B}"/>
              </a:ext>
            </a:extLst>
          </p:cNvPr>
          <p:cNvSpPr>
            <a:spLocks noGrp="1"/>
          </p:cNvSpPr>
          <p:nvPr>
            <p:ph type="title"/>
          </p:nvPr>
        </p:nvSpPr>
        <p:spPr>
          <a:xfrm>
            <a:off x="550717" y="924339"/>
            <a:ext cx="3990110" cy="1022994"/>
          </a:xfrm>
        </p:spPr>
        <p:txBody>
          <a:bodyPr anchor="ctr">
            <a:normAutofit/>
          </a:bodyPr>
          <a:lstStyle/>
          <a:p>
            <a:r>
              <a:rPr lang="af-ZA" dirty="0"/>
              <a:t>Realisties</a:t>
            </a:r>
          </a:p>
        </p:txBody>
      </p:sp>
      <p:graphicFrame>
        <p:nvGraphicFramePr>
          <p:cNvPr id="11" name="Content Placeholder 2">
            <a:extLst>
              <a:ext uri="{FF2B5EF4-FFF2-40B4-BE49-F238E27FC236}">
                <a16:creationId xmlns:a16="http://schemas.microsoft.com/office/drawing/2014/main" id="{38B5A8EC-5C46-3DB9-4063-0B402631BBC1}"/>
              </a:ext>
            </a:extLst>
          </p:cNvPr>
          <p:cNvGraphicFramePr>
            <a:graphicFrameLocks noGrp="1"/>
          </p:cNvGraphicFramePr>
          <p:nvPr>
            <p:ph sz="quarter" idx="10"/>
            <p:extLst>
              <p:ext uri="{D42A27DB-BD31-4B8C-83A1-F6EECF244321}">
                <p14:modId xmlns:p14="http://schemas.microsoft.com/office/powerpoint/2010/main" val="700282302"/>
              </p:ext>
            </p:extLst>
          </p:nvPr>
        </p:nvGraphicFramePr>
        <p:xfrm>
          <a:off x="5346793" y="924340"/>
          <a:ext cx="5684373" cy="5009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Google Shape;67;p15">
            <a:extLst>
              <a:ext uri="{FF2B5EF4-FFF2-40B4-BE49-F238E27FC236}">
                <a16:creationId xmlns:a16="http://schemas.microsoft.com/office/drawing/2014/main" id="{15F53393-8113-8C38-BBEF-A22B498C4240}"/>
              </a:ext>
            </a:extLst>
          </p:cNvPr>
          <p:cNvPicPr preferRelativeResize="0"/>
          <p:nvPr/>
        </p:nvPicPr>
        <p:blipFill>
          <a:blip r:embed="rId8">
            <a:alphaModFix/>
          </a:blip>
          <a:srcRect r="18498"/>
          <a:stretch>
            <a:fillRect/>
          </a:stretch>
        </p:blipFill>
        <p:spPr>
          <a:xfrm>
            <a:off x="465121" y="2686416"/>
            <a:ext cx="4109572" cy="3247244"/>
          </a:xfrm>
          <a:prstGeom prst="rect">
            <a:avLst/>
          </a:prstGeom>
          <a:noFill/>
          <a:ln>
            <a:noFill/>
          </a:ln>
        </p:spPr>
      </p:pic>
      <p:pic>
        <p:nvPicPr>
          <p:cNvPr id="6" name="Picture 5" descr="A logo with a person in the middle&#10;&#10;Description automatically generated">
            <a:extLst>
              <a:ext uri="{FF2B5EF4-FFF2-40B4-BE49-F238E27FC236}">
                <a16:creationId xmlns:a16="http://schemas.microsoft.com/office/drawing/2014/main" id="{D6373493-7775-45FA-2D9F-2D28DB41A81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34808" y="0"/>
            <a:ext cx="1357177" cy="470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0998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DBB4F-CAC6-CA2F-36D1-374047071067}"/>
              </a:ext>
            </a:extLst>
          </p:cNvPr>
          <p:cNvSpPr>
            <a:spLocks noGrp="1"/>
          </p:cNvSpPr>
          <p:nvPr>
            <p:ph type="title"/>
          </p:nvPr>
        </p:nvSpPr>
        <p:spPr>
          <a:xfrm>
            <a:off x="550717" y="924339"/>
            <a:ext cx="3990110" cy="1547928"/>
          </a:xfrm>
        </p:spPr>
        <p:txBody>
          <a:bodyPr anchor="ctr">
            <a:normAutofit/>
          </a:bodyPr>
          <a:lstStyle/>
          <a:p>
            <a:r>
              <a:rPr lang="en-GB" dirty="0" err="1"/>
              <a:t>Ondersoekend</a:t>
            </a:r>
            <a:endParaRPr lang="af-ZA" dirty="0"/>
          </a:p>
        </p:txBody>
      </p:sp>
      <p:graphicFrame>
        <p:nvGraphicFramePr>
          <p:cNvPr id="5" name="Content Placeholder 2">
            <a:extLst>
              <a:ext uri="{FF2B5EF4-FFF2-40B4-BE49-F238E27FC236}">
                <a16:creationId xmlns:a16="http://schemas.microsoft.com/office/drawing/2014/main" id="{009EBF07-308F-7569-01B1-5F89B8F594F1}"/>
              </a:ext>
            </a:extLst>
          </p:cNvPr>
          <p:cNvGraphicFramePr>
            <a:graphicFrameLocks noGrp="1"/>
          </p:cNvGraphicFramePr>
          <p:nvPr>
            <p:ph sz="quarter" idx="10"/>
            <p:extLst>
              <p:ext uri="{D42A27DB-BD31-4B8C-83A1-F6EECF244321}">
                <p14:modId xmlns:p14="http://schemas.microsoft.com/office/powerpoint/2010/main" val="3124002313"/>
              </p:ext>
            </p:extLst>
          </p:nvPr>
        </p:nvGraphicFramePr>
        <p:xfrm>
          <a:off x="5346793" y="924340"/>
          <a:ext cx="5684373" cy="5009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Google Shape;68;p15">
            <a:extLst>
              <a:ext uri="{FF2B5EF4-FFF2-40B4-BE49-F238E27FC236}">
                <a16:creationId xmlns:a16="http://schemas.microsoft.com/office/drawing/2014/main" id="{5AE3B08C-746F-F89F-439D-F0AEC02D77FA}"/>
              </a:ext>
            </a:extLst>
          </p:cNvPr>
          <p:cNvPicPr preferRelativeResize="0"/>
          <p:nvPr/>
        </p:nvPicPr>
        <p:blipFill>
          <a:blip r:embed="rId8">
            <a:alphaModFix/>
          </a:blip>
          <a:srcRect l="20867"/>
          <a:stretch>
            <a:fillRect/>
          </a:stretch>
        </p:blipFill>
        <p:spPr>
          <a:xfrm>
            <a:off x="516851" y="2967289"/>
            <a:ext cx="3990110" cy="3247244"/>
          </a:xfrm>
          <a:prstGeom prst="rect">
            <a:avLst/>
          </a:prstGeom>
          <a:noFill/>
          <a:ln>
            <a:noFill/>
          </a:ln>
        </p:spPr>
      </p:pic>
      <p:pic>
        <p:nvPicPr>
          <p:cNvPr id="6" name="Picture 5" descr="A logo with a person in the middle&#10;&#10;Description automatically generated">
            <a:extLst>
              <a:ext uri="{FF2B5EF4-FFF2-40B4-BE49-F238E27FC236}">
                <a16:creationId xmlns:a16="http://schemas.microsoft.com/office/drawing/2014/main" id="{C3B2FCD9-86B6-DBF2-789C-74238981812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34808" y="0"/>
            <a:ext cx="1357177" cy="470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2738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7AC08-CF2A-AF04-A912-EFBA5BA8E015}"/>
              </a:ext>
            </a:extLst>
          </p:cNvPr>
          <p:cNvSpPr>
            <a:spLocks noGrp="1"/>
          </p:cNvSpPr>
          <p:nvPr>
            <p:ph type="title"/>
          </p:nvPr>
        </p:nvSpPr>
        <p:spPr>
          <a:xfrm>
            <a:off x="550717" y="924339"/>
            <a:ext cx="3990110" cy="2005129"/>
          </a:xfrm>
        </p:spPr>
        <p:txBody>
          <a:bodyPr anchor="ctr">
            <a:normAutofit/>
          </a:bodyPr>
          <a:lstStyle/>
          <a:p>
            <a:r>
              <a:rPr lang="en-GB" dirty="0" err="1"/>
              <a:t>Kunstig</a:t>
            </a:r>
            <a:endParaRPr lang="af-ZA" dirty="0"/>
          </a:p>
        </p:txBody>
      </p:sp>
      <p:graphicFrame>
        <p:nvGraphicFramePr>
          <p:cNvPr id="5" name="Content Placeholder 2">
            <a:extLst>
              <a:ext uri="{FF2B5EF4-FFF2-40B4-BE49-F238E27FC236}">
                <a16:creationId xmlns:a16="http://schemas.microsoft.com/office/drawing/2014/main" id="{9A1FB072-43E7-70CE-CB4D-5A8849E8E04D}"/>
              </a:ext>
            </a:extLst>
          </p:cNvPr>
          <p:cNvGraphicFramePr>
            <a:graphicFrameLocks noGrp="1"/>
          </p:cNvGraphicFramePr>
          <p:nvPr>
            <p:ph sz="quarter" idx="10"/>
            <p:extLst>
              <p:ext uri="{D42A27DB-BD31-4B8C-83A1-F6EECF244321}">
                <p14:modId xmlns:p14="http://schemas.microsoft.com/office/powerpoint/2010/main" val="754402729"/>
              </p:ext>
            </p:extLst>
          </p:nvPr>
        </p:nvGraphicFramePr>
        <p:xfrm>
          <a:off x="5346793" y="924340"/>
          <a:ext cx="5684373" cy="5009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9AF1DFCD-6DC2-3614-3A5C-B3F2AE22B4E3}"/>
              </a:ext>
            </a:extLst>
          </p:cNvPr>
          <p:cNvPicPr>
            <a:picLocks noChangeAspect="1"/>
          </p:cNvPicPr>
          <p:nvPr/>
        </p:nvPicPr>
        <p:blipFill>
          <a:blip r:embed="rId8"/>
          <a:srcRect l="9196"/>
          <a:stretch>
            <a:fillRect/>
          </a:stretch>
        </p:blipFill>
        <p:spPr>
          <a:xfrm>
            <a:off x="516851" y="2929468"/>
            <a:ext cx="3990110" cy="2929467"/>
          </a:xfrm>
          <a:prstGeom prst="rect">
            <a:avLst/>
          </a:prstGeom>
        </p:spPr>
      </p:pic>
      <p:pic>
        <p:nvPicPr>
          <p:cNvPr id="7" name="Picture 6" descr="A logo with a person in the middle&#10;&#10;Description automatically generated">
            <a:extLst>
              <a:ext uri="{FF2B5EF4-FFF2-40B4-BE49-F238E27FC236}">
                <a16:creationId xmlns:a16="http://schemas.microsoft.com/office/drawing/2014/main" id="{E84AC224-6E25-F44B-907E-B4540B6E3D2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34808" y="0"/>
            <a:ext cx="1357177" cy="470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3910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85FD4-BAA8-4BCD-EA96-1CB0578FC4A2}"/>
              </a:ext>
            </a:extLst>
          </p:cNvPr>
          <p:cNvSpPr>
            <a:spLocks noGrp="1"/>
          </p:cNvSpPr>
          <p:nvPr>
            <p:ph type="title"/>
          </p:nvPr>
        </p:nvSpPr>
        <p:spPr>
          <a:xfrm>
            <a:off x="550717" y="924339"/>
            <a:ext cx="3990110" cy="2072861"/>
          </a:xfrm>
        </p:spPr>
        <p:txBody>
          <a:bodyPr anchor="ctr">
            <a:normAutofit/>
          </a:bodyPr>
          <a:lstStyle/>
          <a:p>
            <a:r>
              <a:rPr lang="en-GB" dirty="0" err="1"/>
              <a:t>Sosiaal</a:t>
            </a:r>
            <a:endParaRPr lang="af-ZA" dirty="0"/>
          </a:p>
        </p:txBody>
      </p:sp>
      <p:graphicFrame>
        <p:nvGraphicFramePr>
          <p:cNvPr id="5" name="Content Placeholder 2">
            <a:extLst>
              <a:ext uri="{FF2B5EF4-FFF2-40B4-BE49-F238E27FC236}">
                <a16:creationId xmlns:a16="http://schemas.microsoft.com/office/drawing/2014/main" id="{AB845E22-FD6B-B13C-805F-F64522007464}"/>
              </a:ext>
            </a:extLst>
          </p:cNvPr>
          <p:cNvGraphicFramePr>
            <a:graphicFrameLocks noGrp="1"/>
          </p:cNvGraphicFramePr>
          <p:nvPr>
            <p:ph sz="quarter" idx="10"/>
            <p:extLst>
              <p:ext uri="{D42A27DB-BD31-4B8C-83A1-F6EECF244321}">
                <p14:modId xmlns:p14="http://schemas.microsoft.com/office/powerpoint/2010/main" val="1558538912"/>
              </p:ext>
            </p:extLst>
          </p:nvPr>
        </p:nvGraphicFramePr>
        <p:xfrm>
          <a:off x="5346793" y="924340"/>
          <a:ext cx="5684373" cy="5009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8B5C668F-EF09-3B64-F2A0-BF4F09BD1777}"/>
              </a:ext>
            </a:extLst>
          </p:cNvPr>
          <p:cNvPicPr>
            <a:picLocks noChangeAspect="1"/>
          </p:cNvPicPr>
          <p:nvPr/>
        </p:nvPicPr>
        <p:blipFill>
          <a:blip r:embed="rId8"/>
          <a:srcRect l="11543" r="8463"/>
          <a:stretch>
            <a:fillRect/>
          </a:stretch>
        </p:blipFill>
        <p:spPr>
          <a:xfrm>
            <a:off x="550717" y="3151303"/>
            <a:ext cx="3990110" cy="2782358"/>
          </a:xfrm>
          <a:prstGeom prst="rect">
            <a:avLst/>
          </a:prstGeom>
        </p:spPr>
      </p:pic>
      <p:pic>
        <p:nvPicPr>
          <p:cNvPr id="7" name="Picture 6" descr="A logo with a person in the middle&#10;&#10;Description automatically generated">
            <a:extLst>
              <a:ext uri="{FF2B5EF4-FFF2-40B4-BE49-F238E27FC236}">
                <a16:creationId xmlns:a16="http://schemas.microsoft.com/office/drawing/2014/main" id="{B1723A5A-76D6-3710-2BD8-3EFE7997F47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34808" y="0"/>
            <a:ext cx="1357177" cy="470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5543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1C9B7-6EA1-F578-762F-16098276DDF7}"/>
              </a:ext>
            </a:extLst>
          </p:cNvPr>
          <p:cNvSpPr>
            <a:spLocks noGrp="1"/>
          </p:cNvSpPr>
          <p:nvPr>
            <p:ph type="title"/>
          </p:nvPr>
        </p:nvSpPr>
        <p:spPr>
          <a:xfrm>
            <a:off x="550717" y="924339"/>
            <a:ext cx="3990110" cy="1954944"/>
          </a:xfrm>
        </p:spPr>
        <p:txBody>
          <a:bodyPr anchor="ctr">
            <a:normAutofit/>
          </a:bodyPr>
          <a:lstStyle/>
          <a:p>
            <a:r>
              <a:rPr lang="en-GB" dirty="0" err="1"/>
              <a:t>Ondernemend</a:t>
            </a:r>
            <a:endParaRPr lang="af-ZA" dirty="0"/>
          </a:p>
        </p:txBody>
      </p:sp>
      <p:graphicFrame>
        <p:nvGraphicFramePr>
          <p:cNvPr id="5" name="Content Placeholder 2">
            <a:extLst>
              <a:ext uri="{FF2B5EF4-FFF2-40B4-BE49-F238E27FC236}">
                <a16:creationId xmlns:a16="http://schemas.microsoft.com/office/drawing/2014/main" id="{5C256E71-23DC-44E6-16E5-5917DCCC0FE8}"/>
              </a:ext>
            </a:extLst>
          </p:cNvPr>
          <p:cNvGraphicFramePr>
            <a:graphicFrameLocks noGrp="1"/>
          </p:cNvGraphicFramePr>
          <p:nvPr>
            <p:ph sz="quarter" idx="10"/>
            <p:extLst>
              <p:ext uri="{D42A27DB-BD31-4B8C-83A1-F6EECF244321}">
                <p14:modId xmlns:p14="http://schemas.microsoft.com/office/powerpoint/2010/main" val="388876045"/>
              </p:ext>
            </p:extLst>
          </p:nvPr>
        </p:nvGraphicFramePr>
        <p:xfrm>
          <a:off x="5346793" y="924340"/>
          <a:ext cx="5684373" cy="5009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96FEB203-0A6E-BA57-10E8-4DFA10EA5780}"/>
              </a:ext>
            </a:extLst>
          </p:cNvPr>
          <p:cNvPicPr>
            <a:picLocks noChangeAspect="1"/>
          </p:cNvPicPr>
          <p:nvPr/>
        </p:nvPicPr>
        <p:blipFill>
          <a:blip r:embed="rId8"/>
          <a:srcRect l="14591" r="9885"/>
          <a:stretch>
            <a:fillRect/>
          </a:stretch>
        </p:blipFill>
        <p:spPr>
          <a:xfrm>
            <a:off x="550717" y="2879283"/>
            <a:ext cx="3990110" cy="3302000"/>
          </a:xfrm>
          <a:prstGeom prst="rect">
            <a:avLst/>
          </a:prstGeom>
        </p:spPr>
      </p:pic>
      <p:pic>
        <p:nvPicPr>
          <p:cNvPr id="8" name="Picture 7" descr="A logo with a person in the middle&#10;&#10;Description automatically generated">
            <a:extLst>
              <a:ext uri="{FF2B5EF4-FFF2-40B4-BE49-F238E27FC236}">
                <a16:creationId xmlns:a16="http://schemas.microsoft.com/office/drawing/2014/main" id="{444A6620-1E5A-8ABC-3A95-997B2D65014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34808" y="0"/>
            <a:ext cx="1357177" cy="470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5559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31E2E-BE0C-D8F1-5C80-2059F91EAB4D}"/>
              </a:ext>
            </a:extLst>
          </p:cNvPr>
          <p:cNvSpPr>
            <a:spLocks noGrp="1"/>
          </p:cNvSpPr>
          <p:nvPr>
            <p:ph type="title"/>
          </p:nvPr>
        </p:nvSpPr>
        <p:spPr>
          <a:xfrm>
            <a:off x="550717" y="924339"/>
            <a:ext cx="3990110" cy="2197901"/>
          </a:xfrm>
        </p:spPr>
        <p:txBody>
          <a:bodyPr anchor="ctr">
            <a:normAutofit/>
          </a:bodyPr>
          <a:lstStyle/>
          <a:p>
            <a:r>
              <a:rPr lang="en-GB" dirty="0" err="1"/>
              <a:t>Konvensioneel</a:t>
            </a:r>
            <a:endParaRPr lang="af-ZA" dirty="0"/>
          </a:p>
        </p:txBody>
      </p:sp>
      <p:graphicFrame>
        <p:nvGraphicFramePr>
          <p:cNvPr id="5" name="Content Placeholder 2">
            <a:extLst>
              <a:ext uri="{FF2B5EF4-FFF2-40B4-BE49-F238E27FC236}">
                <a16:creationId xmlns:a16="http://schemas.microsoft.com/office/drawing/2014/main" id="{5D4A69F2-57B3-0F7C-C8FB-87C76C3725FC}"/>
              </a:ext>
            </a:extLst>
          </p:cNvPr>
          <p:cNvGraphicFramePr>
            <a:graphicFrameLocks noGrp="1"/>
          </p:cNvGraphicFramePr>
          <p:nvPr>
            <p:ph sz="quarter" idx="10"/>
            <p:extLst>
              <p:ext uri="{D42A27DB-BD31-4B8C-83A1-F6EECF244321}">
                <p14:modId xmlns:p14="http://schemas.microsoft.com/office/powerpoint/2010/main" val="109095139"/>
              </p:ext>
            </p:extLst>
          </p:nvPr>
        </p:nvGraphicFramePr>
        <p:xfrm>
          <a:off x="5346793" y="924340"/>
          <a:ext cx="5684373" cy="5009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Google Shape;129;p19">
            <a:extLst>
              <a:ext uri="{FF2B5EF4-FFF2-40B4-BE49-F238E27FC236}">
                <a16:creationId xmlns:a16="http://schemas.microsoft.com/office/drawing/2014/main" id="{E3D10DF1-99A2-B3C2-BB7D-F447E3AC01C1}"/>
              </a:ext>
            </a:extLst>
          </p:cNvPr>
          <p:cNvPicPr preferRelativeResize="0"/>
          <p:nvPr/>
        </p:nvPicPr>
        <p:blipFill>
          <a:blip r:embed="rId8">
            <a:alphaModFix/>
          </a:blip>
          <a:srcRect l="24565" r="7754"/>
          <a:stretch>
            <a:fillRect/>
          </a:stretch>
        </p:blipFill>
        <p:spPr>
          <a:xfrm>
            <a:off x="550717" y="2739769"/>
            <a:ext cx="3990110" cy="3240773"/>
          </a:xfrm>
          <a:prstGeom prst="rect">
            <a:avLst/>
          </a:prstGeom>
          <a:noFill/>
          <a:ln>
            <a:noFill/>
          </a:ln>
        </p:spPr>
      </p:pic>
      <p:pic>
        <p:nvPicPr>
          <p:cNvPr id="6" name="Picture 5" descr="A logo with a person in the middle&#10;&#10;Description automatically generated">
            <a:extLst>
              <a:ext uri="{FF2B5EF4-FFF2-40B4-BE49-F238E27FC236}">
                <a16:creationId xmlns:a16="http://schemas.microsoft.com/office/drawing/2014/main" id="{A92733FA-5B73-52F7-1F04-01C7E9CD552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34808" y="0"/>
            <a:ext cx="1357177" cy="470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041804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TM11381587_Win32_SL_v6" id="{5005B820-A0B7-49EA-8569-DCF0CD2DBB9D}" vid="{2E48C80D-E25D-44C4-BCFD-F1465E9B612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4ACCF44-01D5-4C40-9EAC-D3C3683409FE}">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 ds:uri="b9f929ee-2ccc-426b-9fd2-932361bc865d"/>
    <ds:schemaRef ds:uri="3caab635-9527-4657-a12f-8c668acf6cb5"/>
  </ds:schemaRefs>
</ds:datastoreItem>
</file>

<file path=customXml/itemProps2.xml><?xml version="1.0" encoding="utf-8"?>
<ds:datastoreItem xmlns:ds="http://schemas.openxmlformats.org/officeDocument/2006/customXml" ds:itemID="{013FFF6C-4B9F-4E01-AB96-E92EBF1C87E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29F0C84-2C14-4FB8-88C2-9577181F2CC2}">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{300E4DCF-71DB-40E1-AE85-9C9876DFAF2E}TF4e23ad37-c1a6-42e6-a6ec-6518d97eca9ec3cad5d6_win32-e4fb00466b0d</Template>
  <TotalTime>2235</TotalTime>
  <Words>1783</Words>
  <Application>Microsoft Office PowerPoint</Application>
  <PresentationFormat>Widescreen</PresentationFormat>
  <Paragraphs>161</Paragraphs>
  <Slides>13</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Aptos</vt:lpstr>
      <vt:lpstr>Arial</vt:lpstr>
      <vt:lpstr>Calibri</vt:lpstr>
      <vt:lpstr>Century Gothic</vt:lpstr>
      <vt:lpstr>Courier New</vt:lpstr>
      <vt:lpstr>Symbol</vt:lpstr>
      <vt:lpstr>Times New Roman</vt:lpstr>
      <vt:lpstr>Wingdings 2</vt:lpstr>
      <vt:lpstr>Quotable</vt:lpstr>
      <vt:lpstr>Wêreld van Werk Graad 8 Kwartaal 2: Week 4 </vt:lpstr>
      <vt:lpstr>Teen die einde van hierdie les behoort jy in staat te wees om die volgende te kan doen:</vt:lpstr>
      <vt:lpstr>Definisies</vt:lpstr>
      <vt:lpstr>Realisties</vt:lpstr>
      <vt:lpstr>Ondersoekend</vt:lpstr>
      <vt:lpstr>Kunstig</vt:lpstr>
      <vt:lpstr>Sosiaal</vt:lpstr>
      <vt:lpstr>Ondernemend</vt:lpstr>
      <vt:lpstr>Konvensioneel</vt:lpstr>
      <vt:lpstr>Aktiwiteite</vt:lpstr>
      <vt:lpstr>Gevolgtrekking</vt:lpstr>
      <vt:lpstr>Opsomming</vt:lpstr>
      <vt:lpstr>Refleksie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Kerri Cunningham</dc:creator>
  <cp:lastModifiedBy>Megan Botes</cp:lastModifiedBy>
  <cp:revision>5</cp:revision>
  <dcterms:created xsi:type="dcterms:W3CDTF">2026-03-26T13:42:57Z</dcterms:created>
  <dcterms:modified xsi:type="dcterms:W3CDTF">2026-04-20T08:14:52Z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