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1"/>
  </p:notesMasterIdLst>
  <p:sldIdLst>
    <p:sldId id="2562" r:id="rId5"/>
    <p:sldId id="2574" r:id="rId6"/>
    <p:sldId id="2577" r:id="rId7"/>
    <p:sldId id="2561" r:id="rId8"/>
    <p:sldId id="2563" r:id="rId9"/>
    <p:sldId id="2564" r:id="rId10"/>
    <p:sldId id="2565" r:id="rId11"/>
    <p:sldId id="2566" r:id="rId12"/>
    <p:sldId id="2601" r:id="rId13"/>
    <p:sldId id="2568" r:id="rId14"/>
    <p:sldId id="2569" r:id="rId15"/>
    <p:sldId id="2571" r:id="rId16"/>
    <p:sldId id="2599" r:id="rId17"/>
    <p:sldId id="2575" r:id="rId18"/>
    <p:sldId id="2576" r:id="rId19"/>
    <p:sldId id="2573" r:id="rId20"/>
  </p:sldIdLst>
  <p:sldSz cx="12192000" cy="6858000"/>
  <p:notesSz cx="6858000" cy="9144000"/>
  <p:defaultTextStyle>
    <a:defPPr>
      <a:defRPr lang="af-Z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66" d="100"/>
          <a:sy n="66" d="100"/>
        </p:scale>
        <p:origin x="1253" y="2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gan Botes" userId="70568131-745a-489b-b4fe-9e78c579dd6d" providerId="ADAL" clId="{E3DEF142-CC7A-44CA-B5B4-48BABF1A3E75}"/>
    <pc:docChg chg="undo custSel addSld delSld addMainMaster delMainMaster">
      <pc:chgData name="Megan Botes" userId="70568131-745a-489b-b4fe-9e78c579dd6d" providerId="ADAL" clId="{E3DEF142-CC7A-44CA-B5B4-48BABF1A3E75}" dt="2026-03-13T14:44:11.628" v="3" actId="47"/>
      <pc:docMkLst>
        <pc:docMk/>
      </pc:docMkLst>
      <pc:sldChg chg="del">
        <pc:chgData name="Megan Botes" userId="70568131-745a-489b-b4fe-9e78c579dd6d" providerId="ADAL" clId="{E3DEF142-CC7A-44CA-B5B4-48BABF1A3E75}" dt="2026-03-13T14:43:20.251" v="2" actId="47"/>
        <pc:sldMkLst>
          <pc:docMk/>
          <pc:sldMk cId="1141400766" sldId="256"/>
        </pc:sldMkLst>
      </pc:sldChg>
      <pc:sldChg chg="add del">
        <pc:chgData name="Megan Botes" userId="70568131-745a-489b-b4fe-9e78c579dd6d" providerId="ADAL" clId="{E3DEF142-CC7A-44CA-B5B4-48BABF1A3E75}" dt="2026-03-13T14:43:18.698" v="1" actId="47"/>
        <pc:sldMkLst>
          <pc:docMk/>
          <pc:sldMk cId="2068298303" sldId="2561"/>
        </pc:sldMkLst>
      </pc:sldChg>
      <pc:sldChg chg="add del">
        <pc:chgData name="Megan Botes" userId="70568131-745a-489b-b4fe-9e78c579dd6d" providerId="ADAL" clId="{E3DEF142-CC7A-44CA-B5B4-48BABF1A3E75}" dt="2026-03-13T14:43:18.698" v="1" actId="47"/>
        <pc:sldMkLst>
          <pc:docMk/>
          <pc:sldMk cId="1101942668" sldId="2562"/>
        </pc:sldMkLst>
      </pc:sldChg>
      <pc:sldChg chg="add del">
        <pc:chgData name="Megan Botes" userId="70568131-745a-489b-b4fe-9e78c579dd6d" providerId="ADAL" clId="{E3DEF142-CC7A-44CA-B5B4-48BABF1A3E75}" dt="2026-03-13T14:43:18.698" v="1" actId="47"/>
        <pc:sldMkLst>
          <pc:docMk/>
          <pc:sldMk cId="4237992843" sldId="2563"/>
        </pc:sldMkLst>
      </pc:sldChg>
      <pc:sldChg chg="add del">
        <pc:chgData name="Megan Botes" userId="70568131-745a-489b-b4fe-9e78c579dd6d" providerId="ADAL" clId="{E3DEF142-CC7A-44CA-B5B4-48BABF1A3E75}" dt="2026-03-13T14:43:18.698" v="1" actId="47"/>
        <pc:sldMkLst>
          <pc:docMk/>
          <pc:sldMk cId="3641693383" sldId="2564"/>
        </pc:sldMkLst>
      </pc:sldChg>
      <pc:sldChg chg="add del">
        <pc:chgData name="Megan Botes" userId="70568131-745a-489b-b4fe-9e78c579dd6d" providerId="ADAL" clId="{E3DEF142-CC7A-44CA-B5B4-48BABF1A3E75}" dt="2026-03-13T14:43:18.698" v="1" actId="47"/>
        <pc:sldMkLst>
          <pc:docMk/>
          <pc:sldMk cId="501898352" sldId="2565"/>
        </pc:sldMkLst>
      </pc:sldChg>
      <pc:sldChg chg="add del">
        <pc:chgData name="Megan Botes" userId="70568131-745a-489b-b4fe-9e78c579dd6d" providerId="ADAL" clId="{E3DEF142-CC7A-44CA-B5B4-48BABF1A3E75}" dt="2026-03-13T14:43:18.698" v="1" actId="47"/>
        <pc:sldMkLst>
          <pc:docMk/>
          <pc:sldMk cId="393350567" sldId="2566"/>
        </pc:sldMkLst>
      </pc:sldChg>
      <pc:sldChg chg="add del">
        <pc:chgData name="Megan Botes" userId="70568131-745a-489b-b4fe-9e78c579dd6d" providerId="ADAL" clId="{E3DEF142-CC7A-44CA-B5B4-48BABF1A3E75}" dt="2026-03-13T14:43:18.698" v="1" actId="47"/>
        <pc:sldMkLst>
          <pc:docMk/>
          <pc:sldMk cId="3590661013" sldId="2568"/>
        </pc:sldMkLst>
      </pc:sldChg>
      <pc:sldChg chg="add del">
        <pc:chgData name="Megan Botes" userId="70568131-745a-489b-b4fe-9e78c579dd6d" providerId="ADAL" clId="{E3DEF142-CC7A-44CA-B5B4-48BABF1A3E75}" dt="2026-03-13T14:43:18.698" v="1" actId="47"/>
        <pc:sldMkLst>
          <pc:docMk/>
          <pc:sldMk cId="4006137956" sldId="2569"/>
        </pc:sldMkLst>
      </pc:sldChg>
      <pc:sldChg chg="add del">
        <pc:chgData name="Megan Botes" userId="70568131-745a-489b-b4fe-9e78c579dd6d" providerId="ADAL" clId="{E3DEF142-CC7A-44CA-B5B4-48BABF1A3E75}" dt="2026-03-13T14:43:18.698" v="1" actId="47"/>
        <pc:sldMkLst>
          <pc:docMk/>
          <pc:sldMk cId="379364065" sldId="2571"/>
        </pc:sldMkLst>
      </pc:sldChg>
      <pc:sldChg chg="add del">
        <pc:chgData name="Megan Botes" userId="70568131-745a-489b-b4fe-9e78c579dd6d" providerId="ADAL" clId="{E3DEF142-CC7A-44CA-B5B4-48BABF1A3E75}" dt="2026-03-13T14:43:18.698" v="1" actId="47"/>
        <pc:sldMkLst>
          <pc:docMk/>
          <pc:sldMk cId="2243396876" sldId="2573"/>
        </pc:sldMkLst>
      </pc:sldChg>
      <pc:sldChg chg="add del">
        <pc:chgData name="Megan Botes" userId="70568131-745a-489b-b4fe-9e78c579dd6d" providerId="ADAL" clId="{E3DEF142-CC7A-44CA-B5B4-48BABF1A3E75}" dt="2026-03-13T14:43:18.698" v="1" actId="47"/>
        <pc:sldMkLst>
          <pc:docMk/>
          <pc:sldMk cId="3945284329" sldId="2574"/>
        </pc:sldMkLst>
      </pc:sldChg>
      <pc:sldChg chg="add del">
        <pc:chgData name="Megan Botes" userId="70568131-745a-489b-b4fe-9e78c579dd6d" providerId="ADAL" clId="{E3DEF142-CC7A-44CA-B5B4-48BABF1A3E75}" dt="2026-03-13T14:43:18.698" v="1" actId="47"/>
        <pc:sldMkLst>
          <pc:docMk/>
          <pc:sldMk cId="1680927271" sldId="2575"/>
        </pc:sldMkLst>
      </pc:sldChg>
      <pc:sldChg chg="add del">
        <pc:chgData name="Megan Botes" userId="70568131-745a-489b-b4fe-9e78c579dd6d" providerId="ADAL" clId="{E3DEF142-CC7A-44CA-B5B4-48BABF1A3E75}" dt="2026-03-13T14:43:18.698" v="1" actId="47"/>
        <pc:sldMkLst>
          <pc:docMk/>
          <pc:sldMk cId="1685472874" sldId="2576"/>
        </pc:sldMkLst>
      </pc:sldChg>
      <pc:sldChg chg="add del">
        <pc:chgData name="Megan Botes" userId="70568131-745a-489b-b4fe-9e78c579dd6d" providerId="ADAL" clId="{E3DEF142-CC7A-44CA-B5B4-48BABF1A3E75}" dt="2026-03-13T14:43:18.698" v="1" actId="47"/>
        <pc:sldMkLst>
          <pc:docMk/>
          <pc:sldMk cId="3876841800" sldId="2577"/>
        </pc:sldMkLst>
      </pc:sldChg>
      <pc:sldChg chg="add del">
        <pc:chgData name="Megan Botes" userId="70568131-745a-489b-b4fe-9e78c579dd6d" providerId="ADAL" clId="{E3DEF142-CC7A-44CA-B5B4-48BABF1A3E75}" dt="2026-03-13T14:44:11.628" v="3" actId="47"/>
        <pc:sldMkLst>
          <pc:docMk/>
          <pc:sldMk cId="997731075" sldId="2578"/>
        </pc:sldMkLst>
      </pc:sldChg>
      <pc:sldChg chg="add del">
        <pc:chgData name="Megan Botes" userId="70568131-745a-489b-b4fe-9e78c579dd6d" providerId="ADAL" clId="{E3DEF142-CC7A-44CA-B5B4-48BABF1A3E75}" dt="2026-03-13T14:43:18.698" v="1" actId="47"/>
        <pc:sldMkLst>
          <pc:docMk/>
          <pc:sldMk cId="1211910773" sldId="2599"/>
        </pc:sldMkLst>
      </pc:sldChg>
      <pc:sldChg chg="add del">
        <pc:chgData name="Megan Botes" userId="70568131-745a-489b-b4fe-9e78c579dd6d" providerId="ADAL" clId="{E3DEF142-CC7A-44CA-B5B4-48BABF1A3E75}" dt="2026-03-13T14:43:18.698" v="1" actId="47"/>
        <pc:sldMkLst>
          <pc:docMk/>
          <pc:sldMk cId="3532778132" sldId="2601"/>
        </pc:sldMkLst>
      </pc:sldChg>
      <pc:sldMasterChg chg="del delSldLayout">
        <pc:chgData name="Megan Botes" userId="70568131-745a-489b-b4fe-9e78c579dd6d" providerId="ADAL" clId="{E3DEF142-CC7A-44CA-B5B4-48BABF1A3E75}" dt="2026-03-13T14:43:20.251" v="2" actId="47"/>
        <pc:sldMasterMkLst>
          <pc:docMk/>
          <pc:sldMasterMk cId="1221894516" sldId="2147483648"/>
        </pc:sldMasterMkLst>
        <pc:sldLayoutChg chg="del">
          <pc:chgData name="Megan Botes" userId="70568131-745a-489b-b4fe-9e78c579dd6d" providerId="ADAL" clId="{E3DEF142-CC7A-44CA-B5B4-48BABF1A3E75}" dt="2026-03-13T14:43:20.251" v="2" actId="47"/>
          <pc:sldLayoutMkLst>
            <pc:docMk/>
            <pc:sldMasterMk cId="1221894516" sldId="2147483648"/>
            <pc:sldLayoutMk cId="4012557507" sldId="2147483649"/>
          </pc:sldLayoutMkLst>
        </pc:sldLayoutChg>
        <pc:sldLayoutChg chg="del">
          <pc:chgData name="Megan Botes" userId="70568131-745a-489b-b4fe-9e78c579dd6d" providerId="ADAL" clId="{E3DEF142-CC7A-44CA-B5B4-48BABF1A3E75}" dt="2026-03-13T14:43:20.251" v="2" actId="47"/>
          <pc:sldLayoutMkLst>
            <pc:docMk/>
            <pc:sldMasterMk cId="1221894516" sldId="2147483648"/>
            <pc:sldLayoutMk cId="3433714655" sldId="2147483650"/>
          </pc:sldLayoutMkLst>
        </pc:sldLayoutChg>
        <pc:sldLayoutChg chg="del">
          <pc:chgData name="Megan Botes" userId="70568131-745a-489b-b4fe-9e78c579dd6d" providerId="ADAL" clId="{E3DEF142-CC7A-44CA-B5B4-48BABF1A3E75}" dt="2026-03-13T14:43:20.251" v="2" actId="47"/>
          <pc:sldLayoutMkLst>
            <pc:docMk/>
            <pc:sldMasterMk cId="1221894516" sldId="2147483648"/>
            <pc:sldLayoutMk cId="2522080084" sldId="2147483651"/>
          </pc:sldLayoutMkLst>
        </pc:sldLayoutChg>
        <pc:sldLayoutChg chg="del">
          <pc:chgData name="Megan Botes" userId="70568131-745a-489b-b4fe-9e78c579dd6d" providerId="ADAL" clId="{E3DEF142-CC7A-44CA-B5B4-48BABF1A3E75}" dt="2026-03-13T14:43:20.251" v="2" actId="47"/>
          <pc:sldLayoutMkLst>
            <pc:docMk/>
            <pc:sldMasterMk cId="1221894516" sldId="2147483648"/>
            <pc:sldLayoutMk cId="201225693" sldId="2147483652"/>
          </pc:sldLayoutMkLst>
        </pc:sldLayoutChg>
        <pc:sldLayoutChg chg="del">
          <pc:chgData name="Megan Botes" userId="70568131-745a-489b-b4fe-9e78c579dd6d" providerId="ADAL" clId="{E3DEF142-CC7A-44CA-B5B4-48BABF1A3E75}" dt="2026-03-13T14:43:20.251" v="2" actId="47"/>
          <pc:sldLayoutMkLst>
            <pc:docMk/>
            <pc:sldMasterMk cId="1221894516" sldId="2147483648"/>
            <pc:sldLayoutMk cId="872530044" sldId="2147483653"/>
          </pc:sldLayoutMkLst>
        </pc:sldLayoutChg>
        <pc:sldLayoutChg chg="del">
          <pc:chgData name="Megan Botes" userId="70568131-745a-489b-b4fe-9e78c579dd6d" providerId="ADAL" clId="{E3DEF142-CC7A-44CA-B5B4-48BABF1A3E75}" dt="2026-03-13T14:43:20.251" v="2" actId="47"/>
          <pc:sldLayoutMkLst>
            <pc:docMk/>
            <pc:sldMasterMk cId="1221894516" sldId="2147483648"/>
            <pc:sldLayoutMk cId="997672210" sldId="2147483654"/>
          </pc:sldLayoutMkLst>
        </pc:sldLayoutChg>
        <pc:sldLayoutChg chg="del">
          <pc:chgData name="Megan Botes" userId="70568131-745a-489b-b4fe-9e78c579dd6d" providerId="ADAL" clId="{E3DEF142-CC7A-44CA-B5B4-48BABF1A3E75}" dt="2026-03-13T14:43:20.251" v="2" actId="47"/>
          <pc:sldLayoutMkLst>
            <pc:docMk/>
            <pc:sldMasterMk cId="1221894516" sldId="2147483648"/>
            <pc:sldLayoutMk cId="1121403969" sldId="2147483655"/>
          </pc:sldLayoutMkLst>
        </pc:sldLayoutChg>
        <pc:sldLayoutChg chg="del">
          <pc:chgData name="Megan Botes" userId="70568131-745a-489b-b4fe-9e78c579dd6d" providerId="ADAL" clId="{E3DEF142-CC7A-44CA-B5B4-48BABF1A3E75}" dt="2026-03-13T14:43:20.251" v="2" actId="47"/>
          <pc:sldLayoutMkLst>
            <pc:docMk/>
            <pc:sldMasterMk cId="1221894516" sldId="2147483648"/>
            <pc:sldLayoutMk cId="398301301" sldId="2147483656"/>
          </pc:sldLayoutMkLst>
        </pc:sldLayoutChg>
        <pc:sldLayoutChg chg="del">
          <pc:chgData name="Megan Botes" userId="70568131-745a-489b-b4fe-9e78c579dd6d" providerId="ADAL" clId="{E3DEF142-CC7A-44CA-B5B4-48BABF1A3E75}" dt="2026-03-13T14:43:20.251" v="2" actId="47"/>
          <pc:sldLayoutMkLst>
            <pc:docMk/>
            <pc:sldMasterMk cId="1221894516" sldId="2147483648"/>
            <pc:sldLayoutMk cId="3756379879" sldId="2147483657"/>
          </pc:sldLayoutMkLst>
        </pc:sldLayoutChg>
        <pc:sldLayoutChg chg="del">
          <pc:chgData name="Megan Botes" userId="70568131-745a-489b-b4fe-9e78c579dd6d" providerId="ADAL" clId="{E3DEF142-CC7A-44CA-B5B4-48BABF1A3E75}" dt="2026-03-13T14:43:20.251" v="2" actId="47"/>
          <pc:sldLayoutMkLst>
            <pc:docMk/>
            <pc:sldMasterMk cId="1221894516" sldId="2147483648"/>
            <pc:sldLayoutMk cId="114723177" sldId="2147483658"/>
          </pc:sldLayoutMkLst>
        </pc:sldLayoutChg>
        <pc:sldLayoutChg chg="del">
          <pc:chgData name="Megan Botes" userId="70568131-745a-489b-b4fe-9e78c579dd6d" providerId="ADAL" clId="{E3DEF142-CC7A-44CA-B5B4-48BABF1A3E75}" dt="2026-03-13T14:43:20.251" v="2" actId="47"/>
          <pc:sldLayoutMkLst>
            <pc:docMk/>
            <pc:sldMasterMk cId="1221894516" sldId="2147483648"/>
            <pc:sldLayoutMk cId="134528326" sldId="2147483659"/>
          </pc:sldLayoutMkLst>
        </pc:sldLayoutChg>
      </pc:sldMasterChg>
      <pc:sldMasterChg chg="add del addSldLayout delSldLayout">
        <pc:chgData name="Megan Botes" userId="70568131-745a-489b-b4fe-9e78c579dd6d" providerId="ADAL" clId="{E3DEF142-CC7A-44CA-B5B4-48BABF1A3E75}" dt="2026-03-13T14:44:11.628" v="3" actId="47"/>
        <pc:sldMasterMkLst>
          <pc:docMk/>
          <pc:sldMasterMk cId="2720201700" sldId="2147483660"/>
        </pc:sldMasterMkLst>
        <pc:sldLayoutChg chg="add del">
          <pc:chgData name="Megan Botes" userId="70568131-745a-489b-b4fe-9e78c579dd6d" providerId="ADAL" clId="{E3DEF142-CC7A-44CA-B5B4-48BABF1A3E75}" dt="2026-03-13T14:43:18.698" v="1" actId="47"/>
          <pc:sldLayoutMkLst>
            <pc:docMk/>
            <pc:sldMasterMk cId="2720201700" sldId="2147483660"/>
            <pc:sldLayoutMk cId="503040467" sldId="2147483661"/>
          </pc:sldLayoutMkLst>
        </pc:sldLayoutChg>
        <pc:sldLayoutChg chg="add del">
          <pc:chgData name="Megan Botes" userId="70568131-745a-489b-b4fe-9e78c579dd6d" providerId="ADAL" clId="{E3DEF142-CC7A-44CA-B5B4-48BABF1A3E75}" dt="2026-03-13T14:43:18.698" v="1" actId="47"/>
          <pc:sldLayoutMkLst>
            <pc:docMk/>
            <pc:sldMasterMk cId="2720201700" sldId="2147483660"/>
            <pc:sldLayoutMk cId="3730531992" sldId="2147483662"/>
          </pc:sldLayoutMkLst>
        </pc:sldLayoutChg>
        <pc:sldLayoutChg chg="add del">
          <pc:chgData name="Megan Botes" userId="70568131-745a-489b-b4fe-9e78c579dd6d" providerId="ADAL" clId="{E3DEF142-CC7A-44CA-B5B4-48BABF1A3E75}" dt="2026-03-13T14:43:18.698" v="1" actId="47"/>
          <pc:sldLayoutMkLst>
            <pc:docMk/>
            <pc:sldMasterMk cId="2720201700" sldId="2147483660"/>
            <pc:sldLayoutMk cId="1829286569" sldId="2147483663"/>
          </pc:sldLayoutMkLst>
        </pc:sldLayoutChg>
        <pc:sldLayoutChg chg="add del">
          <pc:chgData name="Megan Botes" userId="70568131-745a-489b-b4fe-9e78c579dd6d" providerId="ADAL" clId="{E3DEF142-CC7A-44CA-B5B4-48BABF1A3E75}" dt="2026-03-13T14:43:18.698" v="1" actId="47"/>
          <pc:sldLayoutMkLst>
            <pc:docMk/>
            <pc:sldMasterMk cId="2720201700" sldId="2147483660"/>
            <pc:sldLayoutMk cId="1045866521" sldId="2147483664"/>
          </pc:sldLayoutMkLst>
        </pc:sldLayoutChg>
        <pc:sldLayoutChg chg="add del">
          <pc:chgData name="Megan Botes" userId="70568131-745a-489b-b4fe-9e78c579dd6d" providerId="ADAL" clId="{E3DEF142-CC7A-44CA-B5B4-48BABF1A3E75}" dt="2026-03-13T14:43:18.698" v="1" actId="47"/>
          <pc:sldLayoutMkLst>
            <pc:docMk/>
            <pc:sldMasterMk cId="2720201700" sldId="2147483660"/>
            <pc:sldLayoutMk cId="1798718897" sldId="2147483665"/>
          </pc:sldLayoutMkLst>
        </pc:sldLayoutChg>
        <pc:sldLayoutChg chg="add del">
          <pc:chgData name="Megan Botes" userId="70568131-745a-489b-b4fe-9e78c579dd6d" providerId="ADAL" clId="{E3DEF142-CC7A-44CA-B5B4-48BABF1A3E75}" dt="2026-03-13T14:43:18.698" v="1" actId="47"/>
          <pc:sldLayoutMkLst>
            <pc:docMk/>
            <pc:sldMasterMk cId="2720201700" sldId="2147483660"/>
            <pc:sldLayoutMk cId="4211685028" sldId="2147483666"/>
          </pc:sldLayoutMkLst>
        </pc:sldLayoutChg>
        <pc:sldLayoutChg chg="add del">
          <pc:chgData name="Megan Botes" userId="70568131-745a-489b-b4fe-9e78c579dd6d" providerId="ADAL" clId="{E3DEF142-CC7A-44CA-B5B4-48BABF1A3E75}" dt="2026-03-13T14:43:18.698" v="1" actId="47"/>
          <pc:sldLayoutMkLst>
            <pc:docMk/>
            <pc:sldMasterMk cId="2720201700" sldId="2147483660"/>
            <pc:sldLayoutMk cId="1552372950" sldId="2147483667"/>
          </pc:sldLayoutMkLst>
        </pc:sldLayoutChg>
        <pc:sldLayoutChg chg="add del">
          <pc:chgData name="Megan Botes" userId="70568131-745a-489b-b4fe-9e78c579dd6d" providerId="ADAL" clId="{E3DEF142-CC7A-44CA-B5B4-48BABF1A3E75}" dt="2026-03-13T14:43:18.698" v="1" actId="47"/>
          <pc:sldLayoutMkLst>
            <pc:docMk/>
            <pc:sldMasterMk cId="2720201700" sldId="2147483660"/>
            <pc:sldLayoutMk cId="3731414103" sldId="2147483668"/>
          </pc:sldLayoutMkLst>
        </pc:sldLayoutChg>
        <pc:sldLayoutChg chg="add del">
          <pc:chgData name="Megan Botes" userId="70568131-745a-489b-b4fe-9e78c579dd6d" providerId="ADAL" clId="{E3DEF142-CC7A-44CA-B5B4-48BABF1A3E75}" dt="2026-03-13T14:43:18.698" v="1" actId="47"/>
          <pc:sldLayoutMkLst>
            <pc:docMk/>
            <pc:sldMasterMk cId="2720201700" sldId="2147483660"/>
            <pc:sldLayoutMk cId="3490304462" sldId="2147483669"/>
          </pc:sldLayoutMkLst>
        </pc:sldLayoutChg>
        <pc:sldLayoutChg chg="add del">
          <pc:chgData name="Megan Botes" userId="70568131-745a-489b-b4fe-9e78c579dd6d" providerId="ADAL" clId="{E3DEF142-CC7A-44CA-B5B4-48BABF1A3E75}" dt="2026-03-13T14:43:18.698" v="1" actId="47"/>
          <pc:sldLayoutMkLst>
            <pc:docMk/>
            <pc:sldMasterMk cId="2720201700" sldId="2147483660"/>
            <pc:sldLayoutMk cId="4107093078" sldId="2147483670"/>
          </pc:sldLayoutMkLst>
        </pc:sldLayoutChg>
        <pc:sldLayoutChg chg="add del">
          <pc:chgData name="Megan Botes" userId="70568131-745a-489b-b4fe-9e78c579dd6d" providerId="ADAL" clId="{E3DEF142-CC7A-44CA-B5B4-48BABF1A3E75}" dt="2026-03-13T14:43:18.698" v="1" actId="47"/>
          <pc:sldLayoutMkLst>
            <pc:docMk/>
            <pc:sldMasterMk cId="2720201700" sldId="2147483660"/>
            <pc:sldLayoutMk cId="3432784549" sldId="2147483671"/>
          </pc:sldLayoutMkLst>
        </pc:sldLayoutChg>
        <pc:sldLayoutChg chg="add del">
          <pc:chgData name="Megan Botes" userId="70568131-745a-489b-b4fe-9e78c579dd6d" providerId="ADAL" clId="{E3DEF142-CC7A-44CA-B5B4-48BABF1A3E75}" dt="2026-03-13T14:43:18.698" v="1" actId="47"/>
          <pc:sldLayoutMkLst>
            <pc:docMk/>
            <pc:sldMasterMk cId="2720201700" sldId="2147483660"/>
            <pc:sldLayoutMk cId="2522443092" sldId="2147483672"/>
          </pc:sldLayoutMkLst>
        </pc:sldLayoutChg>
        <pc:sldLayoutChg chg="add del">
          <pc:chgData name="Megan Botes" userId="70568131-745a-489b-b4fe-9e78c579dd6d" providerId="ADAL" clId="{E3DEF142-CC7A-44CA-B5B4-48BABF1A3E75}" dt="2026-03-13T14:43:18.698" v="1" actId="47"/>
          <pc:sldLayoutMkLst>
            <pc:docMk/>
            <pc:sldMasterMk cId="2720201700" sldId="2147483660"/>
            <pc:sldLayoutMk cId="2648743305" sldId="2147483673"/>
          </pc:sldLayoutMkLst>
        </pc:sldLayoutChg>
        <pc:sldLayoutChg chg="add del">
          <pc:chgData name="Megan Botes" userId="70568131-745a-489b-b4fe-9e78c579dd6d" providerId="ADAL" clId="{E3DEF142-CC7A-44CA-B5B4-48BABF1A3E75}" dt="2026-03-13T14:43:18.698" v="1" actId="47"/>
          <pc:sldLayoutMkLst>
            <pc:docMk/>
            <pc:sldMasterMk cId="2720201700" sldId="2147483660"/>
            <pc:sldLayoutMk cId="947625578" sldId="2147483674"/>
          </pc:sldLayoutMkLst>
        </pc:sldLayoutChg>
        <pc:sldLayoutChg chg="add del">
          <pc:chgData name="Megan Botes" userId="70568131-745a-489b-b4fe-9e78c579dd6d" providerId="ADAL" clId="{E3DEF142-CC7A-44CA-B5B4-48BABF1A3E75}" dt="2026-03-13T14:43:18.698" v="1" actId="47"/>
          <pc:sldLayoutMkLst>
            <pc:docMk/>
            <pc:sldMasterMk cId="2720201700" sldId="2147483660"/>
            <pc:sldLayoutMk cId="3105299727" sldId="2147483675"/>
          </pc:sldLayoutMkLst>
        </pc:sldLayoutChg>
        <pc:sldLayoutChg chg="add del">
          <pc:chgData name="Megan Botes" userId="70568131-745a-489b-b4fe-9e78c579dd6d" providerId="ADAL" clId="{E3DEF142-CC7A-44CA-B5B4-48BABF1A3E75}" dt="2026-03-13T14:43:18.698" v="1" actId="47"/>
          <pc:sldLayoutMkLst>
            <pc:docMk/>
            <pc:sldMasterMk cId="2720201700" sldId="2147483660"/>
            <pc:sldLayoutMk cId="2287093811" sldId="2147483676"/>
          </pc:sldLayoutMkLst>
        </pc:sldLayoutChg>
        <pc:sldLayoutChg chg="add del">
          <pc:chgData name="Megan Botes" userId="70568131-745a-489b-b4fe-9e78c579dd6d" providerId="ADAL" clId="{E3DEF142-CC7A-44CA-B5B4-48BABF1A3E75}" dt="2026-03-13T14:43:18.698" v="1" actId="47"/>
          <pc:sldLayoutMkLst>
            <pc:docMk/>
            <pc:sldMasterMk cId="2720201700" sldId="2147483660"/>
            <pc:sldLayoutMk cId="1978359844" sldId="2147483677"/>
          </pc:sldLayoutMkLst>
        </pc:sldLayoutChg>
        <pc:sldLayoutChg chg="add del">
          <pc:chgData name="Megan Botes" userId="70568131-745a-489b-b4fe-9e78c579dd6d" providerId="ADAL" clId="{E3DEF142-CC7A-44CA-B5B4-48BABF1A3E75}" dt="2026-03-13T14:43:18.698" v="1" actId="47"/>
          <pc:sldLayoutMkLst>
            <pc:docMk/>
            <pc:sldMasterMk cId="2720201700" sldId="2147483660"/>
            <pc:sldLayoutMk cId="1361122208" sldId="2147483678"/>
          </pc:sldLayoutMkLst>
        </pc:sldLayoutChg>
        <pc:sldLayoutChg chg="add del">
          <pc:chgData name="Megan Botes" userId="70568131-745a-489b-b4fe-9e78c579dd6d" providerId="ADAL" clId="{E3DEF142-CC7A-44CA-B5B4-48BABF1A3E75}" dt="2026-03-13T14:43:18.698" v="1" actId="47"/>
          <pc:sldLayoutMkLst>
            <pc:docMk/>
            <pc:sldMasterMk cId="2720201700" sldId="2147483660"/>
            <pc:sldLayoutMk cId="2827464448" sldId="2147483679"/>
          </pc:sldLayoutMkLst>
        </pc:sldLayoutChg>
        <pc:sldLayoutChg chg="add del">
          <pc:chgData name="Megan Botes" userId="70568131-745a-489b-b4fe-9e78c579dd6d" providerId="ADAL" clId="{E3DEF142-CC7A-44CA-B5B4-48BABF1A3E75}" dt="2026-03-13T14:43:18.698" v="1" actId="47"/>
          <pc:sldLayoutMkLst>
            <pc:docMk/>
            <pc:sldMasterMk cId="2720201700" sldId="2147483660"/>
            <pc:sldLayoutMk cId="880918809" sldId="2147483680"/>
          </pc:sldLayoutMkLst>
        </pc:sldLayoutChg>
        <pc:sldLayoutChg chg="add del">
          <pc:chgData name="Megan Botes" userId="70568131-745a-489b-b4fe-9e78c579dd6d" providerId="ADAL" clId="{E3DEF142-CC7A-44CA-B5B4-48BABF1A3E75}" dt="2026-03-13T14:43:18.698" v="1" actId="47"/>
          <pc:sldLayoutMkLst>
            <pc:docMk/>
            <pc:sldMasterMk cId="2720201700" sldId="2147483660"/>
            <pc:sldLayoutMk cId="586932549" sldId="2147483681"/>
          </pc:sldLayoutMkLst>
        </pc:sldLayoutChg>
        <pc:sldLayoutChg chg="add del">
          <pc:chgData name="Megan Botes" userId="70568131-745a-489b-b4fe-9e78c579dd6d" providerId="ADAL" clId="{E3DEF142-CC7A-44CA-B5B4-48BABF1A3E75}" dt="2026-03-13T14:43:18.698" v="1" actId="47"/>
          <pc:sldLayoutMkLst>
            <pc:docMk/>
            <pc:sldMasterMk cId="2720201700" sldId="2147483660"/>
            <pc:sldLayoutMk cId="2379231801" sldId="2147483682"/>
          </pc:sldLayoutMkLst>
        </pc:sldLayoutChg>
        <pc:sldLayoutChg chg="add del">
          <pc:chgData name="Megan Botes" userId="70568131-745a-489b-b4fe-9e78c579dd6d" providerId="ADAL" clId="{E3DEF142-CC7A-44CA-B5B4-48BABF1A3E75}" dt="2026-03-13T14:43:18.698" v="1" actId="47"/>
          <pc:sldLayoutMkLst>
            <pc:docMk/>
            <pc:sldMasterMk cId="2720201700" sldId="2147483660"/>
            <pc:sldLayoutMk cId="2067916081" sldId="2147483683"/>
          </pc:sldLayoutMkLst>
        </pc:sldLayoutChg>
        <pc:sldLayoutChg chg="add del">
          <pc:chgData name="Megan Botes" userId="70568131-745a-489b-b4fe-9e78c579dd6d" providerId="ADAL" clId="{E3DEF142-CC7A-44CA-B5B4-48BABF1A3E75}" dt="2026-03-13T14:43:18.698" v="1" actId="47"/>
          <pc:sldLayoutMkLst>
            <pc:docMk/>
            <pc:sldMasterMk cId="2720201700" sldId="2147483660"/>
            <pc:sldLayoutMk cId="3977192096" sldId="2147483684"/>
          </pc:sldLayoutMkLst>
        </pc:sldLayoutChg>
        <pc:sldLayoutChg chg="add del">
          <pc:chgData name="Megan Botes" userId="70568131-745a-489b-b4fe-9e78c579dd6d" providerId="ADAL" clId="{E3DEF142-CC7A-44CA-B5B4-48BABF1A3E75}" dt="2026-03-13T14:43:18.698" v="1" actId="47"/>
          <pc:sldLayoutMkLst>
            <pc:docMk/>
            <pc:sldMasterMk cId="2720201700" sldId="2147483660"/>
            <pc:sldLayoutMk cId="4004292111" sldId="2147483685"/>
          </pc:sldLayoutMkLst>
        </pc:sldLayoutChg>
        <pc:sldLayoutChg chg="add del">
          <pc:chgData name="Megan Botes" userId="70568131-745a-489b-b4fe-9e78c579dd6d" providerId="ADAL" clId="{E3DEF142-CC7A-44CA-B5B4-48BABF1A3E75}" dt="2026-03-13T14:43:18.698" v="1" actId="47"/>
          <pc:sldLayoutMkLst>
            <pc:docMk/>
            <pc:sldMasterMk cId="2720201700" sldId="2147483660"/>
            <pc:sldLayoutMk cId="2496302824" sldId="2147483686"/>
          </pc:sldLayoutMkLst>
        </pc:sldLayoutChg>
        <pc:sldLayoutChg chg="add del">
          <pc:chgData name="Megan Botes" userId="70568131-745a-489b-b4fe-9e78c579dd6d" providerId="ADAL" clId="{E3DEF142-CC7A-44CA-B5B4-48BABF1A3E75}" dt="2026-03-13T14:43:18.698" v="1" actId="47"/>
          <pc:sldLayoutMkLst>
            <pc:docMk/>
            <pc:sldMasterMk cId="2720201700" sldId="2147483660"/>
            <pc:sldLayoutMk cId="2001140739" sldId="2147483687"/>
          </pc:sldLayoutMkLst>
        </pc:sldLayoutChg>
        <pc:sldLayoutChg chg="add del">
          <pc:chgData name="Megan Botes" userId="70568131-745a-489b-b4fe-9e78c579dd6d" providerId="ADAL" clId="{E3DEF142-CC7A-44CA-B5B4-48BABF1A3E75}" dt="2026-03-13T14:43:18.698" v="1" actId="47"/>
          <pc:sldLayoutMkLst>
            <pc:docMk/>
            <pc:sldMasterMk cId="2720201700" sldId="2147483660"/>
            <pc:sldLayoutMk cId="406872770" sldId="2147483688"/>
          </pc:sldLayoutMkLst>
        </pc:sldLayoutChg>
        <pc:sldLayoutChg chg="add del">
          <pc:chgData name="Megan Botes" userId="70568131-745a-489b-b4fe-9e78c579dd6d" providerId="ADAL" clId="{E3DEF142-CC7A-44CA-B5B4-48BABF1A3E75}" dt="2026-03-13T14:43:18.698" v="1" actId="47"/>
          <pc:sldLayoutMkLst>
            <pc:docMk/>
            <pc:sldMasterMk cId="2720201700" sldId="2147483660"/>
            <pc:sldLayoutMk cId="4192062725" sldId="2147483689"/>
          </pc:sldLayoutMkLst>
        </pc:sldLayoutChg>
        <pc:sldLayoutChg chg="add del">
          <pc:chgData name="Megan Botes" userId="70568131-745a-489b-b4fe-9e78c579dd6d" providerId="ADAL" clId="{E3DEF142-CC7A-44CA-B5B4-48BABF1A3E75}" dt="2026-03-13T14:43:18.698" v="1" actId="47"/>
          <pc:sldLayoutMkLst>
            <pc:docMk/>
            <pc:sldMasterMk cId="2720201700" sldId="2147483660"/>
            <pc:sldLayoutMk cId="941344995" sldId="2147483690"/>
          </pc:sldLayoutMkLst>
        </pc:sldLayoutChg>
        <pc:sldLayoutChg chg="add del">
          <pc:chgData name="Megan Botes" userId="70568131-745a-489b-b4fe-9e78c579dd6d" providerId="ADAL" clId="{E3DEF142-CC7A-44CA-B5B4-48BABF1A3E75}" dt="2026-03-13T14:43:18.698" v="1" actId="47"/>
          <pc:sldLayoutMkLst>
            <pc:docMk/>
            <pc:sldMasterMk cId="2720201700" sldId="2147483660"/>
            <pc:sldLayoutMk cId="3691313913" sldId="2147483691"/>
          </pc:sldLayoutMkLst>
        </pc:sldLayoutChg>
        <pc:sldLayoutChg chg="add del">
          <pc:chgData name="Megan Botes" userId="70568131-745a-489b-b4fe-9e78c579dd6d" providerId="ADAL" clId="{E3DEF142-CC7A-44CA-B5B4-48BABF1A3E75}" dt="2026-03-13T14:43:18.698" v="1" actId="47"/>
          <pc:sldLayoutMkLst>
            <pc:docMk/>
            <pc:sldMasterMk cId="2720201700" sldId="2147483660"/>
            <pc:sldLayoutMk cId="2437488591" sldId="2147483692"/>
          </pc:sldLayoutMkLst>
        </pc:sldLayoutChg>
        <pc:sldLayoutChg chg="add del">
          <pc:chgData name="Megan Botes" userId="70568131-745a-489b-b4fe-9e78c579dd6d" providerId="ADAL" clId="{E3DEF142-CC7A-44CA-B5B4-48BABF1A3E75}" dt="2026-03-13T14:43:18.698" v="1" actId="47"/>
          <pc:sldLayoutMkLst>
            <pc:docMk/>
            <pc:sldMasterMk cId="2720201700" sldId="2147483660"/>
            <pc:sldLayoutMk cId="3118222986" sldId="2147483693"/>
          </pc:sldLayoutMkLst>
        </pc:sldLayoutChg>
        <pc:sldLayoutChg chg="add del">
          <pc:chgData name="Megan Botes" userId="70568131-745a-489b-b4fe-9e78c579dd6d" providerId="ADAL" clId="{E3DEF142-CC7A-44CA-B5B4-48BABF1A3E75}" dt="2026-03-13T14:43:18.698" v="1" actId="47"/>
          <pc:sldLayoutMkLst>
            <pc:docMk/>
            <pc:sldMasterMk cId="2720201700" sldId="2147483660"/>
            <pc:sldLayoutMk cId="3139084660" sldId="2147483694"/>
          </pc:sldLayoutMkLst>
        </pc:sldLayoutChg>
        <pc:sldLayoutChg chg="add del">
          <pc:chgData name="Megan Botes" userId="70568131-745a-489b-b4fe-9e78c579dd6d" providerId="ADAL" clId="{E3DEF142-CC7A-44CA-B5B4-48BABF1A3E75}" dt="2026-03-13T14:43:18.698" v="1" actId="47"/>
          <pc:sldLayoutMkLst>
            <pc:docMk/>
            <pc:sldMasterMk cId="2720201700" sldId="2147483660"/>
            <pc:sldLayoutMk cId="2745161641" sldId="2147483695"/>
          </pc:sldLayoutMkLst>
        </pc:sldLayoutChg>
        <pc:sldLayoutChg chg="add del">
          <pc:chgData name="Megan Botes" userId="70568131-745a-489b-b4fe-9e78c579dd6d" providerId="ADAL" clId="{E3DEF142-CC7A-44CA-B5B4-48BABF1A3E75}" dt="2026-03-13T14:43:18.698" v="1" actId="47"/>
          <pc:sldLayoutMkLst>
            <pc:docMk/>
            <pc:sldMasterMk cId="2720201700" sldId="2147483660"/>
            <pc:sldLayoutMk cId="4166125942" sldId="2147483696"/>
          </pc:sldLayoutMkLst>
        </pc:sldLayoutChg>
        <pc:sldLayoutChg chg="add del">
          <pc:chgData name="Megan Botes" userId="70568131-745a-489b-b4fe-9e78c579dd6d" providerId="ADAL" clId="{E3DEF142-CC7A-44CA-B5B4-48BABF1A3E75}" dt="2026-03-13T14:43:18.698" v="1" actId="47"/>
          <pc:sldLayoutMkLst>
            <pc:docMk/>
            <pc:sldMasterMk cId="2720201700" sldId="2147483660"/>
            <pc:sldLayoutMk cId="2997204995" sldId="2147483697"/>
          </pc:sldLayoutMkLst>
        </pc:sldLayoutChg>
        <pc:sldLayoutChg chg="add del">
          <pc:chgData name="Megan Botes" userId="70568131-745a-489b-b4fe-9e78c579dd6d" providerId="ADAL" clId="{E3DEF142-CC7A-44CA-B5B4-48BABF1A3E75}" dt="2026-03-13T14:43:18.698" v="1" actId="47"/>
          <pc:sldLayoutMkLst>
            <pc:docMk/>
            <pc:sldMasterMk cId="2720201700" sldId="2147483660"/>
            <pc:sldLayoutMk cId="1571003219" sldId="2147483698"/>
          </pc:sldLayoutMkLst>
        </pc:sldLayoutChg>
        <pc:sldLayoutChg chg="add del">
          <pc:chgData name="Megan Botes" userId="70568131-745a-489b-b4fe-9e78c579dd6d" providerId="ADAL" clId="{E3DEF142-CC7A-44CA-B5B4-48BABF1A3E75}" dt="2026-03-13T14:43:18.698" v="1" actId="47"/>
          <pc:sldLayoutMkLst>
            <pc:docMk/>
            <pc:sldMasterMk cId="2720201700" sldId="2147483660"/>
            <pc:sldLayoutMk cId="3383257323" sldId="2147483699"/>
          </pc:sldLayoutMkLst>
        </pc:sldLayoutChg>
        <pc:sldLayoutChg chg="add del">
          <pc:chgData name="Megan Botes" userId="70568131-745a-489b-b4fe-9e78c579dd6d" providerId="ADAL" clId="{E3DEF142-CC7A-44CA-B5B4-48BABF1A3E75}" dt="2026-03-13T14:43:18.698" v="1" actId="47"/>
          <pc:sldLayoutMkLst>
            <pc:docMk/>
            <pc:sldMasterMk cId="2720201700" sldId="2147483660"/>
            <pc:sldLayoutMk cId="104892968" sldId="2147483700"/>
          </pc:sldLayoutMkLst>
        </pc:sldLayoutChg>
        <pc:sldLayoutChg chg="add del">
          <pc:chgData name="Megan Botes" userId="70568131-745a-489b-b4fe-9e78c579dd6d" providerId="ADAL" clId="{E3DEF142-CC7A-44CA-B5B4-48BABF1A3E75}" dt="2026-03-13T14:43:18.698" v="1" actId="47"/>
          <pc:sldLayoutMkLst>
            <pc:docMk/>
            <pc:sldMasterMk cId="2720201700" sldId="2147483660"/>
            <pc:sldLayoutMk cId="1121958325" sldId="2147483701"/>
          </pc:sldLayoutMkLst>
        </pc:sldLayoutChg>
        <pc:sldLayoutChg chg="add del">
          <pc:chgData name="Megan Botes" userId="70568131-745a-489b-b4fe-9e78c579dd6d" providerId="ADAL" clId="{E3DEF142-CC7A-44CA-B5B4-48BABF1A3E75}" dt="2026-03-13T14:43:18.698" v="1" actId="47"/>
          <pc:sldLayoutMkLst>
            <pc:docMk/>
            <pc:sldMasterMk cId="2720201700" sldId="2147483660"/>
            <pc:sldLayoutMk cId="4122903130" sldId="2147483702"/>
          </pc:sldLayoutMkLst>
        </pc:sldLayoutChg>
        <pc:sldLayoutChg chg="add del">
          <pc:chgData name="Megan Botes" userId="70568131-745a-489b-b4fe-9e78c579dd6d" providerId="ADAL" clId="{E3DEF142-CC7A-44CA-B5B4-48BABF1A3E75}" dt="2026-03-13T14:43:18.698" v="1" actId="47"/>
          <pc:sldLayoutMkLst>
            <pc:docMk/>
            <pc:sldMasterMk cId="2720201700" sldId="2147483660"/>
            <pc:sldLayoutMk cId="4265689361" sldId="2147483703"/>
          </pc:sldLayoutMkLst>
        </pc:sldLayoutChg>
        <pc:sldLayoutChg chg="add del">
          <pc:chgData name="Megan Botes" userId="70568131-745a-489b-b4fe-9e78c579dd6d" providerId="ADAL" clId="{E3DEF142-CC7A-44CA-B5B4-48BABF1A3E75}" dt="2026-03-13T14:43:18.698" v="1" actId="47"/>
          <pc:sldLayoutMkLst>
            <pc:docMk/>
            <pc:sldMasterMk cId="2720201700" sldId="2147483660"/>
            <pc:sldLayoutMk cId="2996225674" sldId="2147483704"/>
          </pc:sldLayoutMkLst>
        </pc:sldLayoutChg>
        <pc:sldLayoutChg chg="add del">
          <pc:chgData name="Megan Botes" userId="70568131-745a-489b-b4fe-9e78c579dd6d" providerId="ADAL" clId="{E3DEF142-CC7A-44CA-B5B4-48BABF1A3E75}" dt="2026-03-13T14:43:18.698" v="1" actId="47"/>
          <pc:sldLayoutMkLst>
            <pc:docMk/>
            <pc:sldMasterMk cId="2720201700" sldId="2147483660"/>
            <pc:sldLayoutMk cId="1570853068" sldId="2147483705"/>
          </pc:sldLayoutMkLst>
        </pc:sldLayoutChg>
        <pc:sldLayoutChg chg="add del">
          <pc:chgData name="Megan Botes" userId="70568131-745a-489b-b4fe-9e78c579dd6d" providerId="ADAL" clId="{E3DEF142-CC7A-44CA-B5B4-48BABF1A3E75}" dt="2026-03-13T14:43:18.698" v="1" actId="47"/>
          <pc:sldLayoutMkLst>
            <pc:docMk/>
            <pc:sldMasterMk cId="2720201700" sldId="2147483660"/>
            <pc:sldLayoutMk cId="735304519" sldId="2147483706"/>
          </pc:sldLayoutMkLst>
        </pc:sldLayoutChg>
        <pc:sldLayoutChg chg="add del">
          <pc:chgData name="Megan Botes" userId="70568131-745a-489b-b4fe-9e78c579dd6d" providerId="ADAL" clId="{E3DEF142-CC7A-44CA-B5B4-48BABF1A3E75}" dt="2026-03-13T14:43:18.698" v="1" actId="47"/>
          <pc:sldLayoutMkLst>
            <pc:docMk/>
            <pc:sldMasterMk cId="2720201700" sldId="2147483660"/>
            <pc:sldLayoutMk cId="844033211" sldId="2147483707"/>
          </pc:sldLayoutMkLst>
        </pc:sldLayoutChg>
        <pc:sldLayoutChg chg="add del">
          <pc:chgData name="Megan Botes" userId="70568131-745a-489b-b4fe-9e78c579dd6d" providerId="ADAL" clId="{E3DEF142-CC7A-44CA-B5B4-48BABF1A3E75}" dt="2026-03-13T14:43:18.698" v="1" actId="47"/>
          <pc:sldLayoutMkLst>
            <pc:docMk/>
            <pc:sldMasterMk cId="2720201700" sldId="2147483660"/>
            <pc:sldLayoutMk cId="1266979889" sldId="2147483708"/>
          </pc:sldLayoutMkLst>
        </pc:sldLayoutChg>
        <pc:sldLayoutChg chg="add del">
          <pc:chgData name="Megan Botes" userId="70568131-745a-489b-b4fe-9e78c579dd6d" providerId="ADAL" clId="{E3DEF142-CC7A-44CA-B5B4-48BABF1A3E75}" dt="2026-03-13T14:43:18.698" v="1" actId="47"/>
          <pc:sldLayoutMkLst>
            <pc:docMk/>
            <pc:sldMasterMk cId="2720201700" sldId="2147483660"/>
            <pc:sldLayoutMk cId="2974430864" sldId="2147483709"/>
          </pc:sldLayoutMkLst>
        </pc:sldLayoutChg>
        <pc:sldLayoutChg chg="add del">
          <pc:chgData name="Megan Botes" userId="70568131-745a-489b-b4fe-9e78c579dd6d" providerId="ADAL" clId="{E3DEF142-CC7A-44CA-B5B4-48BABF1A3E75}" dt="2026-03-13T14:43:18.698" v="1" actId="47"/>
          <pc:sldLayoutMkLst>
            <pc:docMk/>
            <pc:sldMasterMk cId="2720201700" sldId="2147483660"/>
            <pc:sldLayoutMk cId="560199410" sldId="2147483710"/>
          </pc:sldLayoutMkLst>
        </pc:sldLayoutChg>
        <pc:sldLayoutChg chg="add del">
          <pc:chgData name="Megan Botes" userId="70568131-745a-489b-b4fe-9e78c579dd6d" providerId="ADAL" clId="{E3DEF142-CC7A-44CA-B5B4-48BABF1A3E75}" dt="2026-03-13T14:43:18.698" v="1" actId="47"/>
          <pc:sldLayoutMkLst>
            <pc:docMk/>
            <pc:sldMasterMk cId="2720201700" sldId="2147483660"/>
            <pc:sldLayoutMk cId="3625664099" sldId="2147483711"/>
          </pc:sldLayoutMkLst>
        </pc:sldLayoutChg>
        <pc:sldLayoutChg chg="add del">
          <pc:chgData name="Megan Botes" userId="70568131-745a-489b-b4fe-9e78c579dd6d" providerId="ADAL" clId="{E3DEF142-CC7A-44CA-B5B4-48BABF1A3E75}" dt="2026-03-13T14:43:18.698" v="1" actId="47"/>
          <pc:sldLayoutMkLst>
            <pc:docMk/>
            <pc:sldMasterMk cId="2720201700" sldId="2147483660"/>
            <pc:sldLayoutMk cId="1539926662" sldId="2147483712"/>
          </pc:sldLayoutMkLst>
        </pc:sldLayoutChg>
        <pc:sldLayoutChg chg="add del">
          <pc:chgData name="Megan Botes" userId="70568131-745a-489b-b4fe-9e78c579dd6d" providerId="ADAL" clId="{E3DEF142-CC7A-44CA-B5B4-48BABF1A3E75}" dt="2026-03-13T14:43:18.698" v="1" actId="47"/>
          <pc:sldLayoutMkLst>
            <pc:docMk/>
            <pc:sldMasterMk cId="2720201700" sldId="2147483660"/>
            <pc:sldLayoutMk cId="3263462815" sldId="2147483713"/>
          </pc:sldLayoutMkLst>
        </pc:sldLayoutChg>
        <pc:sldLayoutChg chg="add del">
          <pc:chgData name="Megan Botes" userId="70568131-745a-489b-b4fe-9e78c579dd6d" providerId="ADAL" clId="{E3DEF142-CC7A-44CA-B5B4-48BABF1A3E75}" dt="2026-03-13T14:43:18.698" v="1" actId="47"/>
          <pc:sldLayoutMkLst>
            <pc:docMk/>
            <pc:sldMasterMk cId="2720201700" sldId="2147483660"/>
            <pc:sldLayoutMk cId="3627192116" sldId="2147483714"/>
          </pc:sldLayoutMkLst>
        </pc:sldLayoutChg>
        <pc:sldLayoutChg chg="add del">
          <pc:chgData name="Megan Botes" userId="70568131-745a-489b-b4fe-9e78c579dd6d" providerId="ADAL" clId="{E3DEF142-CC7A-44CA-B5B4-48BABF1A3E75}" dt="2026-03-13T14:44:11.628" v="3" actId="47"/>
          <pc:sldLayoutMkLst>
            <pc:docMk/>
            <pc:sldMasterMk cId="2720201700" sldId="2147483660"/>
            <pc:sldLayoutMk cId="3753516745" sldId="2147483715"/>
          </pc:sldLayoutMkLst>
        </pc:sldLayoutChg>
        <pc:sldLayoutChg chg="add del">
          <pc:chgData name="Megan Botes" userId="70568131-745a-489b-b4fe-9e78c579dd6d" providerId="ADAL" clId="{E3DEF142-CC7A-44CA-B5B4-48BABF1A3E75}" dt="2026-03-13T14:43:18.698" v="1" actId="47"/>
          <pc:sldLayoutMkLst>
            <pc:docMk/>
            <pc:sldMasterMk cId="2720201700" sldId="2147483660"/>
            <pc:sldLayoutMk cId="26991592" sldId="2147483716"/>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af-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13C6F4-49F1-46F6-9230-1CB396693E38}" type="datetimeFigureOut">
              <a:rPr lang="af-ZA" smtClean="0"/>
              <a:t>2026-03-13</a:t>
            </a:fld>
            <a:endParaRPr lang="af-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af-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af-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0FC3C2-EF51-4369-9A51-B6D748A3F663}" type="slidenum">
              <a:rPr lang="af-ZA" smtClean="0"/>
              <a:t>‹#›</a:t>
            </a:fld>
            <a:endParaRPr lang="af-ZA"/>
          </a:p>
        </p:txBody>
      </p:sp>
    </p:spTree>
    <p:extLst>
      <p:ext uri="{BB962C8B-B14F-4D97-AF65-F5344CB8AC3E}">
        <p14:creationId xmlns:p14="http://schemas.microsoft.com/office/powerpoint/2010/main" val="22198664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Understanding the Concept of Ethics, Mind Dump: Personal Reflections on Ethics, Exploring Ethics Through Inquiry, Why Study Ethics?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EFF46E-6B43-41F9-9272-B566D03A251C}" type="slidenum">
              <a:rPr kumimoji="0" lang="en-U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769469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Across ethical frameworks, several universal principles emerge that reflect shared human values. These include respect for human dignity, honesty, justice, accountability, compassion, integrity, and the commitment to avoid harm while promoting good. Such principles appear across cultures, religions, and moral traditions because they support social harmony, cooperation, and human flourishing. However, ethical principles may still differ across cultures due to historical experiences, religious beliefs, economic conditions, and political systems. For instance, individualistic societies may </a:t>
            </a:r>
            <a:r>
              <a:rPr lang="en-US" dirty="0" err="1"/>
              <a:t>prioritise</a:t>
            </a:r>
            <a:r>
              <a:rPr lang="en-US" dirty="0"/>
              <a:t> autonomy and personal rights, while collectivist cultures </a:t>
            </a:r>
            <a:r>
              <a:rPr lang="en-US" dirty="0" err="1"/>
              <a:t>emphasise</a:t>
            </a:r>
            <a:r>
              <a:rPr lang="en-US" dirty="0"/>
              <a:t> community welfare, social harmony, and responsibility for others. These differences reflect unique worldviews rather than moral superiority. Understanding cultural variation is essential for ethical reasoning in a </a:t>
            </a:r>
            <a:r>
              <a:rPr lang="en-US" dirty="0" err="1"/>
              <a:t>globalised</a:t>
            </a:r>
            <a:r>
              <a:rPr lang="en-US" dirty="0"/>
              <a:t> world, as it encourages individuals to appreciate diverse perspectives, challenge stereotypes, and avoid ethnocentrism. By </a:t>
            </a:r>
            <a:r>
              <a:rPr lang="en-US" dirty="0" err="1"/>
              <a:t>recognising</a:t>
            </a:r>
            <a:r>
              <a:rPr lang="en-US" dirty="0"/>
              <a:t> both universal values and cultural nuance, learners develop a more flexible, empathetic, and context‑sensitive approach to ethical decision‑making.</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EFF46E-6B43-41F9-9272-B566D03A251C}" type="slidenum">
              <a:rPr kumimoji="0" lang="en-U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455340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Question 1.4 – Ethical decision-making</a:t>
            </a:r>
          </a:p>
          <a:p>
            <a:pPr defTabSz="966612">
              <a:defRPr/>
            </a:pPr>
            <a:r>
              <a:rPr lang="en-US" sz="1300" dirty="0"/>
              <a:t>1.4.1 Watch</a:t>
            </a:r>
          </a:p>
          <a:p>
            <a:pPr defTabSz="966612">
              <a:defRPr/>
            </a:pPr>
            <a:r>
              <a:rPr lang="en-US" sz="1300" dirty="0"/>
              <a:t>Ethical dilemmas such as the trolley problem reveal the complexities of moral decision-making. In the classic trolley scenario, individuals must decide whether to pull a lever to divert a train, sacrificing one person to save five. Responses vary depending on whether a person values utilitarian logic – </a:t>
            </a:r>
            <a:r>
              <a:rPr lang="en-US" sz="1300" dirty="0" err="1"/>
              <a:t>maximising</a:t>
            </a:r>
            <a:r>
              <a:rPr lang="en-US" sz="1300" dirty="0"/>
              <a:t> lives saved – or deontological concerns about directly causing harm. In the bridge version of the dilemma, people are asked whether they would push a bystander off a bridge to stop the trolley, a scenario where personal involvement increases moral discomfort. Research suggests that men may be more likely to choose the utilitarian option due to social conditioning that </a:t>
            </a:r>
            <a:r>
              <a:rPr lang="en-US" sz="1300" dirty="0" err="1"/>
              <a:t>emphasises</a:t>
            </a:r>
            <a:r>
              <a:rPr lang="en-US" sz="1300" dirty="0"/>
              <a:t> rational problem-solving over emotional reluctance, while women – often </a:t>
            </a:r>
            <a:r>
              <a:rPr lang="en-US" sz="1300" dirty="0" err="1"/>
              <a:t>socialised</a:t>
            </a:r>
            <a:r>
              <a:rPr lang="en-US" sz="1300" dirty="0"/>
              <a:t> to </a:t>
            </a:r>
            <a:r>
              <a:rPr lang="en-US" sz="1300" dirty="0" err="1"/>
              <a:t>prioritise</a:t>
            </a:r>
            <a:r>
              <a:rPr lang="en-US" sz="1300" dirty="0"/>
              <a:t> empathy and care – may hesitate due to emotional and relational considerations. People may also be more willing to sacrifice groups of men rather than women due to gendered perceptions influenced by cultural norms regarding vulnerability, protection, and social roles. These dilemmas show how emotional, cultural, and psychological factors shape moral choices and highlight the need for reflective, intentional ethical reasoning.</a:t>
            </a:r>
            <a:endParaRPr lang="en-US" dirty="0"/>
          </a:p>
          <a:p>
            <a:r>
              <a:rPr lang="en-US" dirty="0"/>
              <a:t>
Bias can significantly distort ethical decision‑making by influencing how individuals perceive situations, people, and choices. Bias may be conscious or unconscious, developing from cultural norms, personal experiences, or societal messaging. Because ethical </a:t>
            </a:r>
            <a:r>
              <a:rPr lang="en-US" dirty="0" err="1"/>
              <a:t>behaviour</a:t>
            </a:r>
            <a:r>
              <a:rPr lang="en-US" dirty="0"/>
              <a:t> requires fairness, impartiality, and critical reflection, bias acts like a force that pulls moral judgment away from these standards. For example, unconscious bias can cause someone who believes in equality to make unfair decisions without </a:t>
            </a:r>
            <a:r>
              <a:rPr lang="en-US" dirty="0" err="1"/>
              <a:t>realising</a:t>
            </a:r>
            <a:r>
              <a:rPr lang="en-US" dirty="0"/>
              <a:t> it. Bias often operates through cognitive shortcuts, such as the availability heuristic, anchoring, or confirmation bias, each of which warps the interpretation of information. </a:t>
            </a:r>
            <a:r>
              <a:rPr lang="en-US" dirty="0" err="1"/>
              <a:t>Recognising</a:t>
            </a:r>
            <a:r>
              <a:rPr lang="en-US" dirty="0"/>
              <a:t> and addressing bias involves self‑reflection, exposure to diverse perspectives, and willingness to question assumptions. Ethical frameworks – such as utilitarianism, deontology, or virtue ethics – can counterbalance bias by providing structured decision‑making methods that </a:t>
            </a:r>
            <a:r>
              <a:rPr lang="en-US" dirty="0" err="1"/>
              <a:t>emphasise</a:t>
            </a:r>
            <a:r>
              <a:rPr lang="en-US" dirty="0"/>
              <a:t> fairness, duty, outcomes, or character. Reducing bias requires humility, openness, and ongoing learning, helping individuals align their actions more closely with their ethical beliefs.</a:t>
            </a:r>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EFF46E-6B43-41F9-9272-B566D03A251C}" type="slidenum">
              <a:rPr kumimoji="0" lang="en-U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980630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1.4.2.1 Get leaners to do the test following the instructions given in their notes. Thereafter they complete the questions that follow.</a:t>
            </a:r>
          </a:p>
          <a:p>
            <a:endParaRPr lang="en-US" dirty="0"/>
          </a:p>
          <a:p>
            <a:r>
              <a:rPr lang="en-US" dirty="0"/>
              <a:t>Being aware of our biases enables us to make better ethical decisions. </a:t>
            </a:r>
          </a:p>
          <a:p>
            <a:endParaRPr lang="en-US" dirty="0"/>
          </a:p>
          <a:p>
            <a:r>
              <a:rPr lang="en-US" dirty="0"/>
              <a:t>NOTE TO THE EDUCATOR – There are a number of tests available on the Project Implicit website. They do take 10 – 15 minutes to complete and so if you are under time constraints, you might choose to ask your learners to complete a few of the tests at home and then facilitate a class discussion around the results. NB!! A few of the learners may receive results that are disconcerting because unconscious biases are highlighted. It is recommended that you talk through the possibility of cognitive dissonance before you ask your learners to complete the tests. [Cognitive dissonance is a psychological term that describes the discomfort you feel when your beliefs don't line up with your actions. Or it could refer to the tension of holding two conflicting beliefs at once.]</a:t>
            </a: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EFF46E-6B43-41F9-9272-B566D03A251C}" type="slidenum">
              <a:rPr kumimoji="0" lang="en-U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878373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1.4.2.2 Learners research and make notes on the following common forms of bias, including strategies to mitigate each of the biases. </a:t>
            </a:r>
          </a:p>
          <a:p>
            <a:endParaRPr lang="en-US" dirty="0"/>
          </a:p>
          <a:p>
            <a:r>
              <a:rPr lang="en-US" dirty="0"/>
              <a:t>Possible answers:</a:t>
            </a:r>
          </a:p>
          <a:p>
            <a:pPr marL="181240" indent="-181240">
              <a:buFontTx/>
              <a:buChar char="-"/>
            </a:pPr>
            <a:r>
              <a:rPr lang="en-US" dirty="0"/>
              <a:t>Anchoring bias Anchoring bias occurs when people rely too strongly on the first piece of information they receive when making decisions. This initial 'anchor' influences later judgements, even when it is irrelevant or inaccurate. Once the anchor is set, people often fail to adjust their thinking sufficiently, leading to distorted conclusions. Anchoring can result in unfair decisions if early information shapes outcomes too strongly. For example, first impressions of a person can influence expectations, even when later evidence suggests otherwise. Strategies to mitigate: - Pause decision making to allow time for reflection - Seek additional information before reaching conclusions - consider how judgements might change if information were presented in a different order </a:t>
            </a:r>
          </a:p>
          <a:p>
            <a:pPr marL="181240" indent="-181240">
              <a:buFontTx/>
              <a:buChar char="-"/>
            </a:pPr>
            <a:r>
              <a:rPr lang="en-US" dirty="0"/>
              <a:t>- Actor-Observer bias This bias refers to the tendency to explain our own </a:t>
            </a:r>
            <a:r>
              <a:rPr lang="en-US" dirty="0" err="1"/>
              <a:t>behaviour</a:t>
            </a:r>
            <a:r>
              <a:rPr lang="en-US" dirty="0"/>
              <a:t> based on our intensions and external circumstances, while explaining others' </a:t>
            </a:r>
            <a:r>
              <a:rPr lang="en-US" dirty="0" err="1"/>
              <a:t>behaviour</a:t>
            </a:r>
            <a:r>
              <a:rPr lang="en-US" dirty="0"/>
              <a:t> as a result of their personality or character. This bias often leads to harsh judgements of others and leniency towards ourselves. This bias can undermine fairness and empathy. It may result in blaming individuals without considering their context, reinforcing stereotypes or unjust treatment. Strategies to mitigate: - Consider situational factors that may influence </a:t>
            </a:r>
            <a:r>
              <a:rPr lang="en-US" dirty="0" err="1"/>
              <a:t>behaviour</a:t>
            </a:r>
            <a:r>
              <a:rPr lang="en-US" dirty="0"/>
              <a:t> - Apply the same standards when judging oneself and others - Practice perspective taking to understand different contexts - Avoid making quick character-based judgements </a:t>
            </a:r>
          </a:p>
          <a:p>
            <a:pPr marL="181240" indent="-181240">
              <a:buFontTx/>
              <a:buChar char="-"/>
            </a:pPr>
            <a:r>
              <a:rPr lang="en-US" dirty="0"/>
              <a:t>- Availability Heuristic Availability heuristic occurs when people judge the likelihood or importance of something based on how easily examples come to mind. Events that are recent, emotional, or widely reported in the media are often seen as more common as they actually are. This bias can lead to fear-based or reactionary decisions, such as overestimating risks or unfairly targeting certain groups. Ethical decision making required evidence-based reasoning rather than emotional responses. Strategies to mitigate: - Rely on reliable data rather than recent or emotional examples - Question whether examples are representative or simply memorable - Consult multiple sources of information - slow down decision making to rescue emotional reactions </a:t>
            </a:r>
          </a:p>
          <a:p>
            <a:pPr marL="181240" indent="-181240">
              <a:buFontTx/>
              <a:buChar char="-"/>
            </a:pPr>
            <a:r>
              <a:rPr lang="en-US" dirty="0"/>
              <a:t>- Confirmation bias Confirmation bias is the tendency to seek out, interpret and remember information that supports existing beliefs while dismissing information that challenges them. This bias reinforces existing viewpoints and limits critical thinking. Confirmation bias can lead individuals to justify unethical </a:t>
            </a:r>
            <a:r>
              <a:rPr lang="en-US" dirty="0" err="1"/>
              <a:t>behaviour</a:t>
            </a:r>
            <a:r>
              <a:rPr lang="en-US" dirty="0"/>
              <a:t> or ignore injustice because it conflicts with their beliefs or group identity. Strategies to mitigate: - Actively seek out opposing viewpoints - Evaluate evidence objectively, separating facts from opinions - Question assumptions and consider alternative explanations - Remain open to revising beliefs when presented with credible evidence</a:t>
            </a:r>
          </a:p>
          <a:p>
            <a:pPr marL="181240" indent="-181240">
              <a:buFontTx/>
              <a:buChar char="-"/>
            </a:pPr>
            <a:r>
              <a:rPr lang="en-US" dirty="0"/>
              <a:t>- The Halo Effect The Halo Effect occurs when one positive characteristic of a person influences how they are judges overall. This can cause people to overlook flaws or mistakes because of traits such as attractiveness, confidence or popularity. This can lead to unfair advantages and unequal treatment, undermining principles of fairness and merit. Strategies to mitigate: - Assess specific </a:t>
            </a:r>
            <a:r>
              <a:rPr lang="en-US" dirty="0" err="1"/>
              <a:t>behaviours</a:t>
            </a:r>
            <a:r>
              <a:rPr lang="en-US" dirty="0"/>
              <a:t> or skills independently - Base evaluations on evidence rather than personal impressions - Use objective criteria when making judgements - Reflect on whether similar standards are applied consistently to all individuals </a:t>
            </a:r>
          </a:p>
          <a:p>
            <a:pPr marL="181240" indent="-181240">
              <a:buFontTx/>
              <a:buChar char="-"/>
            </a:pPr>
            <a:r>
              <a:rPr lang="en-US" dirty="0"/>
              <a:t>- Status Quo bias Status quo bias is the preference for keeping things the same, even when change may be beneficial. People often fear loss, uncertainty or effort associated with change, which leads to resistance. This bias can slow social progress and maintain unfair systems or traditions. Ethical decision making sometimes requires challenging existing norms to promote justice and equality. Strategies to mitigate: - Evaluate existing practices critically rather than accepting them automatically - Compare current options with possible alternatives - Weigh the costs and benefits of change objectively - Support change when it promotes ethical values such as fairness and justice</a:t>
            </a: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EFF46E-6B43-41F9-9272-B566D03A251C}" type="slidenum">
              <a:rPr kumimoji="0" lang="en-U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438262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1.4.3 </a:t>
            </a:r>
            <a:r>
              <a:rPr lang="en-US" altLang="en-US" sz="1300" dirty="0">
                <a:latin typeface="Arial" panose="020B0604020202020204" pitchFamily="34" charset="0"/>
              </a:rPr>
              <a:t>Watch Ethical Decision Making (3,29 mins)</a:t>
            </a:r>
          </a:p>
          <a:p>
            <a:r>
              <a:rPr lang="en-US" sz="1300" dirty="0">
                <a:latin typeface="Arial" panose="020B0604020202020204" pitchFamily="34" charset="0"/>
              </a:rPr>
              <a:t>Learners complete the questions that follow – 1.4.3 – 1.4.4.</a:t>
            </a:r>
          </a:p>
          <a:p>
            <a:r>
              <a:rPr lang="en-US" dirty="0"/>
              <a:t>
A structured framework enhances ethical decision‑making by providing a clear process for examining dilemmas from multiple angles. The first step is to identify the ethical issues, determining who might be harmed or benefited and whether the situation involves conflicting values or obligations. Next, gathering all relevant facts helps clarify uncertainties and ensure that decisions are grounded in accurate information. Identifying stakeholders reveals whose interests are affected and which concerns carry the most weight. Generating a set of possible actions encourages creativity and prevents premature conclusions. Evaluating alternatives through various ethical lenses – rights, fairness, consequences, community impact, character, and relationships – allows for balanced reasoning. After selecting the best option, individuals should test it by considering whether they could justify their choice publicly to someone they respect. Implementation requires sensitivity and attention to those affected. Finally, reflecting on the outcome helps individuals learn from the experience, strengthen their ethical judgment, and adjust future decisions. This framework encourages deliberate, thoughtful decision‑making rather than impulsive or biased reactions.</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EFF46E-6B43-41F9-9272-B566D03A251C}" type="slidenum">
              <a:rPr kumimoji="0" lang="en-U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193431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EFF46E-6B43-41F9-9272-B566D03A251C}" type="slidenum">
              <a:rPr kumimoji="0" lang="en-U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377541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269861-F255-1E1C-0B66-8DCB4CE29C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9E0F5D-DA36-1238-7C4F-4ABC0B9E85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E89675-B2F5-AB31-30E8-B6EFE9E8D21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A3FAEDC-8B2E-20FC-7A80-ED7B7CE445D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EFF46E-6B43-41F9-9272-B566D03A251C}" type="slidenum">
              <a:rPr kumimoji="0" lang="en-U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044379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EFF46E-6B43-41F9-9272-B566D03A251C}" type="slidenum">
              <a:rPr kumimoji="0" lang="en-U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882487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1.1 Exploring Ethics
Ethics refers to the study and application of moral principles which help individuals distinguish right from wrong in a structured and reflective way. At its core, ethics asks fundamental questions such as how we should live, whether happiness or virtue should guide our choices, and how to treat others in situations of moral tension. For example, ethical inquiry challenges people to evaluate dilemmas like whether dishonesty is ever justified, whether wealth is morally defensible in the face of global poverty, or whether it is acceptable to harm one person in order to save many. These questions illustrate the depth and complexity of ethical reasoning. Ethics also examines applied issues, such as war, medical research, and responsibilities towards future generations, highlighting its relevance across social, political, and scientific contexts. Importantly, ethics is not limited to personal choices but extends to systems of principles that define how societies function and how individuals relate to one another. Although ethics and morality historically had distinct meanings, modern usage often treats them interchangeably, using both terms to refer to frameworks for evaluating human actions. By studying ethics, individuals can better understand the foundations of judgment, the mechanisms of decision-making, and the consequences of actions, not only on themselves but also on the wider world.</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EFF46E-6B43-41F9-9272-B566D03A251C}" type="slidenum">
              <a:rPr kumimoji="0" lang="en-U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564077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Question 1.1.1</a:t>
            </a:r>
          </a:p>
          <a:p>
            <a:r>
              <a:rPr lang="en-US" dirty="0"/>
              <a:t>A mind dump is an introspective exercise designed to capture raw, unfiltered thoughts about a topic, in this case, ethics, without pause or self‑editing. This process helps individuals surface assumptions, beliefs, and emotional reactions that influence their ethical perspectives. When reflecting on what comes to mind when hearing the term ethics, people often think about fairness, honesty, responsibility, and societal expectations. Considering why ethics developed, one might note that humans needed shared rules and norms to cooperate, reduce conflict, and promote community well‑being. Another reflective prompt concerns whether ethics are universal or culture‑specific. Some argue that ethical principles such as avoiding harm transcend cultures, while others point out that social norms, traditions, and religious teachings shape differing ideas of right and wrong. Thinking about oneself as an ethical person requires examining personal actions, motivations, and inconsistencies. For instance, an individual may consider themselves honest yet </a:t>
            </a:r>
            <a:r>
              <a:rPr lang="en-US" dirty="0" err="1"/>
              <a:t>realise</a:t>
            </a:r>
            <a:r>
              <a:rPr lang="en-US" dirty="0"/>
              <a:t> they sometimes bend rules for convenience. Justifying such reflections helps build self‑awareness, which is essential for ethical growth. The exercise concludes with a group discussion where participants compare insights, challenging and expanding their understanding of the complexity of ethical reasoning.</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EFF46E-6B43-41F9-9272-B566D03A251C}" type="slidenum">
              <a:rPr kumimoji="0" lang="en-U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018908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Question 1.1.2 – Think, Pair, Share.</a:t>
            </a:r>
          </a:p>
          <a:p>
            <a:r>
              <a:rPr lang="en-US" dirty="0"/>
              <a:t>Ethical inquiry involves asking guiding questions that reveal values, beliefs, and priorities influencing everyday decisions. The Think‑Pair‑Share exercise encourages learners to explore fundamental questions such as the difference between right and wrong, which invites consideration of personal moral standards, cultural influences, and philosophical viewpoints. Another critical question concerns how society could or should be </a:t>
            </a:r>
            <a:r>
              <a:rPr lang="en-US" dirty="0" err="1"/>
              <a:t>organised</a:t>
            </a:r>
            <a:r>
              <a:rPr lang="en-US" dirty="0"/>
              <a:t> to ensure ethical functioning: whether through laws, equitable systems, or community‑based structures. Learners also reflect on their contributions to making the world a better place, identifying concrete actions such as helping others, making sustainable choices, or advocating for justice. The final question – what it means to live well – prompts individuals to examine well‑being, purpose, relationships, and evidence that they are living according to their values. Sharing ideas with a partner deepens understanding by exposing learners to diverse perspectives and interpretations. This inquiry strengthens analytical skills, supports empathy development, and </a:t>
            </a:r>
            <a:r>
              <a:rPr lang="en-US" dirty="0" err="1"/>
              <a:t>emphasises</a:t>
            </a:r>
            <a:r>
              <a:rPr lang="en-US" dirty="0"/>
              <a:t> that ethical reasoning is not fixed but evolves through dialogue and introspection.</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EFF46E-6B43-41F9-9272-B566D03A251C}" type="slidenum">
              <a:rPr kumimoji="0" lang="en-U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823913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en-US" dirty="0"/>
              <a:t>Question 1.2 – Why study ethics?</a:t>
            </a:r>
          </a:p>
          <a:p>
            <a:r>
              <a:rPr lang="en-US" dirty="0"/>
              <a:t>Studying ethics is essential because it equips individuals with the tools needed to navigate complex moral situations and live with integrity. One core benefit is authenticity: ethics encourages people to develop and adhere to consistent principles, fostering trustworthiness and reliability. This alignment between values and actions helps form coherent personal identity. Ethics is also linked to long‑term success, as ethical individuals tend to build stronger relationships based on honesty and </a:t>
            </a:r>
            <a:r>
              <a:rPr lang="en-US"/>
              <a:t>respect: qualities </a:t>
            </a:r>
            <a:r>
              <a:rPr lang="en-US" dirty="0"/>
              <a:t>valued in both personal and professional contexts. Another benefit is inner peace; ethical </a:t>
            </a:r>
            <a:r>
              <a:rPr lang="en-US" dirty="0" err="1"/>
              <a:t>behaviour</a:t>
            </a:r>
            <a:r>
              <a:rPr lang="en-US" dirty="0"/>
              <a:t> reduces internal conflict, guilt, and shame that often accompany harmful or selfish actions. When individuals act according to their moral values, they experience greater emotional stability and clarity. At a societal level, ethical </a:t>
            </a:r>
            <a:r>
              <a:rPr lang="en-US" dirty="0" err="1"/>
              <a:t>behaviour</a:t>
            </a:r>
            <a:r>
              <a:rPr lang="en-US" dirty="0"/>
              <a:t> contributes to social cohesion, fairness, and mutual respect, which are essential for functioning democracies and stable communities. Without a strong ethical foundation, societal relationships deteriorate, leading to mistrust and instability. Additionally, some people study ethics for spiritual reasons, believing that living ethically leads to reward in the afterlife, though this varies across religious traditions. Ultimately, ethics shapes how individuals understand themselves, their responsibilities to others, and their roles in broader social systems.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EFF46E-6B43-41F9-9272-B566D03A251C}" type="slidenum">
              <a:rPr kumimoji="0" lang="en-U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66299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Question 1.3 – Ethical theories</a:t>
            </a:r>
            <a:r>
              <a:rPr lang="en-US" dirty="0"/>
              <a:t>
Ethical theories provide structured ways to distinguish right from wrong and help individuals </a:t>
            </a:r>
            <a:r>
              <a:rPr lang="en-US" dirty="0" err="1"/>
              <a:t>analyse</a:t>
            </a:r>
            <a:r>
              <a:rPr lang="en-US" dirty="0"/>
              <a:t> moral dilemmas. Virtue ethics </a:t>
            </a:r>
            <a:r>
              <a:rPr lang="en-US" dirty="0" err="1"/>
              <a:t>emphasises</a:t>
            </a:r>
            <a:r>
              <a:rPr lang="en-US" dirty="0"/>
              <a:t> moral character, arguing that ethical </a:t>
            </a:r>
            <a:r>
              <a:rPr lang="en-US" dirty="0" err="1"/>
              <a:t>behaviour</a:t>
            </a:r>
            <a:r>
              <a:rPr lang="en-US" dirty="0"/>
              <a:t> arises from cultivating virtues such as courage, compassion, and wisdom while avoiding vices like greed or jealousy. Utilitarianism focuses on outcomes, asserting that the right action is the one that </a:t>
            </a:r>
            <a:r>
              <a:rPr lang="en-US" dirty="0" err="1"/>
              <a:t>maximises</a:t>
            </a:r>
            <a:r>
              <a:rPr lang="en-US" dirty="0"/>
              <a:t> happiness and </a:t>
            </a:r>
            <a:r>
              <a:rPr lang="en-US" dirty="0" err="1"/>
              <a:t>minimises</a:t>
            </a:r>
            <a:r>
              <a:rPr lang="en-US" dirty="0"/>
              <a:t> suffering for the greatest number. This approach sometimes supports breaking traditional rules if doing so results in better consequences. Kantianism, or deontology, </a:t>
            </a:r>
            <a:r>
              <a:rPr lang="en-US" dirty="0" err="1"/>
              <a:t>prioritises</a:t>
            </a:r>
            <a:r>
              <a:rPr lang="en-US" dirty="0"/>
              <a:t> moral principles and duties over consequences. It argues that ethical action stems from following universal moral laws, such as respecting individuals as ends in themselves rather than means to an end. Contract theory views morality as a set of agreements that rational individuals would make to ensure fairness, security, and cooperation within society. This perspective evaluates whether actions align with principles that people would collectively endorse. Care ethics shifts the focus to relationships, empathy, and emotional connection, asserting that ethical </a:t>
            </a:r>
            <a:r>
              <a:rPr lang="en-US" dirty="0" err="1"/>
              <a:t>behaviour</a:t>
            </a:r>
            <a:r>
              <a:rPr lang="en-US" dirty="0"/>
              <a:t> is grounded in nurturing and sustaining relationships. Comparing these theories highlights different dimensions of ethics – character, consequences, principles, agreements, and relational responsibility – allowing learners to better understand their own values and reasoning.</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EFF46E-6B43-41F9-9272-B566D03A251C}" type="slidenum">
              <a:rPr kumimoji="0" lang="en-U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6943181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bg>
      <p:bgRef idx="1001">
        <a:schemeClr val="bg1"/>
      </p:bgRef>
    </p:bg>
    <p:spTree>
      <p:nvGrpSpPr>
        <p:cNvPr id="1" name=""/>
        <p:cNvGrpSpPr/>
        <p:nvPr/>
      </p:nvGrpSpPr>
      <p:grpSpPr>
        <a:xfrm>
          <a:off x="0" y="0"/>
          <a:ext cx="0" cy="0"/>
          <a:chOff x="0" y="0"/>
          <a:chExt cx="0" cy="0"/>
        </a:xfrm>
      </p:grpSpPr>
      <p:pic>
        <p:nvPicPr>
          <p:cNvPr id="14" name="Picture 13" descr="A close up of a blue and pink background&#10;&#10;AI-generated content may be incorrect.">
            <a:extLst>
              <a:ext uri="{FF2B5EF4-FFF2-40B4-BE49-F238E27FC236}">
                <a16:creationId xmlns:a16="http://schemas.microsoft.com/office/drawing/2014/main" id="{FA0DAAF8-1473-19E2-7A19-C912696FE17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8" name="Title 1">
            <a:extLst>
              <a:ext uri="{FF2B5EF4-FFF2-40B4-BE49-F238E27FC236}">
                <a16:creationId xmlns:a16="http://schemas.microsoft.com/office/drawing/2014/main" id="{59ED5AFE-4996-3F24-6A40-DB7BC8D42158}"/>
              </a:ext>
            </a:extLst>
          </p:cNvPr>
          <p:cNvSpPr>
            <a:spLocks noGrp="1"/>
          </p:cNvSpPr>
          <p:nvPr>
            <p:ph type="ctrTitle"/>
          </p:nvPr>
        </p:nvSpPr>
        <p:spPr>
          <a:xfrm>
            <a:off x="589041" y="2438400"/>
            <a:ext cx="10993359" cy="2684329"/>
          </a:xfrm>
        </p:spPr>
        <p:txBody>
          <a:bodyPr vert="horz" lIns="91440" tIns="45720" rIns="91440" bIns="45720" rtlCol="0" anchor="b">
            <a:normAutofit/>
          </a:bodyPr>
          <a:lstStyle>
            <a:lvl1pPr>
              <a:defRPr lang="en-US" sz="6600" dirty="0">
                <a:solidFill>
                  <a:schemeClr val="tx1"/>
                </a:solidFill>
              </a:defRPr>
            </a:lvl1pPr>
          </a:lstStyle>
          <a:p>
            <a:pPr lvl="0"/>
            <a:r>
              <a:rPr lang="en-US" dirty="0"/>
              <a:t>Click to edit Master title style</a:t>
            </a:r>
          </a:p>
        </p:txBody>
      </p:sp>
      <p:sp>
        <p:nvSpPr>
          <p:cNvPr id="9" name="Subtitle 2">
            <a:extLst>
              <a:ext uri="{FF2B5EF4-FFF2-40B4-BE49-F238E27FC236}">
                <a16:creationId xmlns:a16="http://schemas.microsoft.com/office/drawing/2014/main" id="{6F756E8C-2C5E-B25F-5DAD-4E06067BC734}"/>
              </a:ext>
            </a:extLst>
          </p:cNvPr>
          <p:cNvSpPr>
            <a:spLocks noGrp="1"/>
          </p:cNvSpPr>
          <p:nvPr>
            <p:ph type="subTitle" idx="1"/>
          </p:nvPr>
        </p:nvSpPr>
        <p:spPr>
          <a:xfrm>
            <a:off x="589041" y="5257800"/>
            <a:ext cx="9164559" cy="914400"/>
          </a:xfrm>
        </p:spPr>
        <p:txBody>
          <a:bodyPr vert="horz" lIns="91440" tIns="45720" rIns="91440" bIns="45720" rtlCol="0">
            <a:normAutofit/>
          </a:bodyPr>
          <a:lstStyle>
            <a:lvl1pPr marL="0" indent="0">
              <a:buNone/>
              <a:defRPr lang="en-US" sz="2200" dirty="0">
                <a:solidFill>
                  <a:schemeClr val="tx1"/>
                </a:solidFill>
              </a:defRPr>
            </a:lvl1pPr>
          </a:lstStyle>
          <a:p>
            <a:pPr lvl="0"/>
            <a:r>
              <a:rPr lang="en-US" dirty="0"/>
              <a:t>Click to edit Master subtitle style</a:t>
            </a:r>
          </a:p>
        </p:txBody>
      </p:sp>
      <p:pic>
        <p:nvPicPr>
          <p:cNvPr id="2" name="Graphic 1">
            <a:extLst>
              <a:ext uri="{FF2B5EF4-FFF2-40B4-BE49-F238E27FC236}">
                <a16:creationId xmlns:a16="http://schemas.microsoft.com/office/drawing/2014/main" id="{FB03B42F-CFBB-090D-EC8E-0FC7E903EEEF}"/>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11" name="Footer Placeholder 10">
            <a:extLst>
              <a:ext uri="{FF2B5EF4-FFF2-40B4-BE49-F238E27FC236}">
                <a16:creationId xmlns:a16="http://schemas.microsoft.com/office/drawing/2014/main" id="{DD36ECCE-2AA5-C398-CA75-78EBCBDCF261}"/>
              </a:ext>
            </a:extLst>
          </p:cNvPr>
          <p:cNvSpPr>
            <a:spLocks noGrp="1"/>
          </p:cNvSpPr>
          <p:nvPr>
            <p:ph type="ftr" sz="quarter" idx="11"/>
          </p:nvPr>
        </p:nvSpPr>
        <p:spPr>
          <a:xfrm>
            <a:off x="6280176" y="152400"/>
            <a:ext cx="3200400" cy="365125"/>
          </a:xfrm>
        </p:spPr>
        <p:txBody>
          <a:bodyPr/>
          <a:lstStyle/>
          <a:p>
            <a:r>
              <a:rPr lang="en-US"/>
              <a:t>Sample Footer Text</a:t>
            </a:r>
          </a:p>
        </p:txBody>
      </p:sp>
      <p:sp>
        <p:nvSpPr>
          <p:cNvPr id="6" name="Date Placeholder 5">
            <a:extLst>
              <a:ext uri="{FF2B5EF4-FFF2-40B4-BE49-F238E27FC236}">
                <a16:creationId xmlns:a16="http://schemas.microsoft.com/office/drawing/2014/main" id="{FA4C2171-40CE-DE50-6D13-60F77A548C03}"/>
              </a:ext>
            </a:extLst>
          </p:cNvPr>
          <p:cNvSpPr>
            <a:spLocks noGrp="1"/>
          </p:cNvSpPr>
          <p:nvPr>
            <p:ph type="dt" sz="half" idx="10"/>
          </p:nvPr>
        </p:nvSpPr>
        <p:spPr>
          <a:xfrm>
            <a:off x="9531099" y="152400"/>
            <a:ext cx="1800171" cy="365125"/>
          </a:xfrm>
        </p:spPr>
        <p:txBody>
          <a:bodyPr/>
          <a:lstStyle/>
          <a:p>
            <a:fld id="{F7F4CBCF-2EA5-5248-B352-49E9FE7B89CF}" type="datetime1">
              <a:rPr lang="en-US" smtClean="0"/>
              <a:t>3/13/2026</a:t>
            </a:fld>
            <a:endParaRPr lang="en-US"/>
          </a:p>
        </p:txBody>
      </p:sp>
      <p:sp>
        <p:nvSpPr>
          <p:cNvPr id="12" name="Slide Number Placeholder 11">
            <a:extLst>
              <a:ext uri="{FF2B5EF4-FFF2-40B4-BE49-F238E27FC236}">
                <a16:creationId xmlns:a16="http://schemas.microsoft.com/office/drawing/2014/main" id="{73F8FB25-49C8-A3FD-F32A-4C95B18F4A71}"/>
              </a:ext>
            </a:extLst>
          </p:cNvPr>
          <p:cNvSpPr>
            <a:spLocks noGrp="1"/>
          </p:cNvSpPr>
          <p:nvPr>
            <p:ph type="sldNum" sz="quarter" idx="12"/>
          </p:nvPr>
        </p:nvSpPr>
        <p:spPr>
          <a:xfrm>
            <a:off x="11381793" y="152400"/>
            <a:ext cx="429207" cy="365125"/>
          </a:xfrm>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50304046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Header 2">
    <p:bg>
      <p:bgRef idx="1001">
        <a:schemeClr val="bg1"/>
      </p:bgRef>
    </p:bg>
    <p:spTree>
      <p:nvGrpSpPr>
        <p:cNvPr id="1" name=""/>
        <p:cNvGrpSpPr/>
        <p:nvPr/>
      </p:nvGrpSpPr>
      <p:grpSpPr>
        <a:xfrm>
          <a:off x="0" y="0"/>
          <a:ext cx="0" cy="0"/>
          <a:chOff x="0" y="0"/>
          <a:chExt cx="0" cy="0"/>
        </a:xfrm>
      </p:grpSpPr>
      <p:pic>
        <p:nvPicPr>
          <p:cNvPr id="14" name="Picture 13" descr="A blurry image of a blue and pink color&#10;&#10;AI-generated content may be incorrect.">
            <a:extLst>
              <a:ext uri="{FF2B5EF4-FFF2-40B4-BE49-F238E27FC236}">
                <a16:creationId xmlns:a16="http://schemas.microsoft.com/office/drawing/2014/main" id="{E8AEC1E5-A1B0-5F0D-7E91-B99164B66A2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8952" cy="6856285"/>
          </a:xfrm>
          <a:prstGeom prst="rect">
            <a:avLst/>
          </a:prstGeom>
        </p:spPr>
      </p:pic>
      <p:sp>
        <p:nvSpPr>
          <p:cNvPr id="4" name="Title 1">
            <a:extLst>
              <a:ext uri="{FF2B5EF4-FFF2-40B4-BE49-F238E27FC236}">
                <a16:creationId xmlns:a16="http://schemas.microsoft.com/office/drawing/2014/main" id="{1AC02B19-E76A-5F06-CC78-E185C785940F}"/>
              </a:ext>
            </a:extLst>
          </p:cNvPr>
          <p:cNvSpPr>
            <a:spLocks noGrp="1"/>
          </p:cNvSpPr>
          <p:nvPr>
            <p:ph type="ctrTitle" hasCustomPrompt="1"/>
          </p:nvPr>
        </p:nvSpPr>
        <p:spPr>
          <a:xfrm>
            <a:off x="381000" y="1600200"/>
            <a:ext cx="11430000" cy="4572000"/>
          </a:xfrm>
        </p:spPr>
        <p:txBody>
          <a:bodyPr vert="horz" lIns="91440" tIns="45720" rIns="91440" bIns="45720" rtlCol="0" anchor="b">
            <a:normAutofit/>
          </a:bodyPr>
          <a:lstStyle>
            <a:lvl1pPr>
              <a:lnSpc>
                <a:spcPct val="75000"/>
              </a:lnSpc>
              <a:defRPr lang="en-US" sz="8600" cap="none" baseline="0" dirty="0">
                <a:solidFill>
                  <a:schemeClr val="tx1"/>
                </a:solidFill>
              </a:defRPr>
            </a:lvl1pPr>
          </a:lstStyle>
          <a:p>
            <a:pPr lvl="0"/>
            <a:r>
              <a:rPr lang="en-US"/>
              <a:t>Section Header</a:t>
            </a:r>
          </a:p>
        </p:txBody>
      </p:sp>
      <p:sp>
        <p:nvSpPr>
          <p:cNvPr id="5" name="Footer Placeholder 4">
            <a:extLst>
              <a:ext uri="{FF2B5EF4-FFF2-40B4-BE49-F238E27FC236}">
                <a16:creationId xmlns:a16="http://schemas.microsoft.com/office/drawing/2014/main" id="{78F6BEA5-7812-E1C8-AD3A-DE3629179E0A}"/>
              </a:ext>
            </a:extLst>
          </p:cNvPr>
          <p:cNvSpPr>
            <a:spLocks noGrp="1"/>
          </p:cNvSpPr>
          <p:nvPr>
            <p:ph type="ftr" sz="quarter" idx="11"/>
          </p:nvPr>
        </p:nvSpPr>
        <p:spPr/>
        <p:txBody>
          <a:bodyPr/>
          <a:lstStyle>
            <a:lvl1pPr>
              <a:defRPr>
                <a:solidFill>
                  <a:schemeClr val="tx1"/>
                </a:solidFill>
              </a:defRPr>
            </a:lvl1pPr>
          </a:lstStyle>
          <a:p>
            <a:r>
              <a:rPr lang="en-US"/>
              <a:t>Sample Footer Text</a:t>
            </a:r>
          </a:p>
        </p:txBody>
      </p:sp>
      <p:sp>
        <p:nvSpPr>
          <p:cNvPr id="3" name="Date Placeholder 2">
            <a:extLst>
              <a:ext uri="{FF2B5EF4-FFF2-40B4-BE49-F238E27FC236}">
                <a16:creationId xmlns:a16="http://schemas.microsoft.com/office/drawing/2014/main" id="{5A3B1F3F-0C8E-5A7A-475A-00F1006A7B31}"/>
              </a:ext>
            </a:extLst>
          </p:cNvPr>
          <p:cNvSpPr>
            <a:spLocks noGrp="1"/>
          </p:cNvSpPr>
          <p:nvPr>
            <p:ph type="dt" sz="half" idx="10"/>
          </p:nvPr>
        </p:nvSpPr>
        <p:spPr/>
        <p:txBody>
          <a:bodyPr/>
          <a:lstStyle>
            <a:lvl1pPr>
              <a:defRPr>
                <a:solidFill>
                  <a:schemeClr val="tx1"/>
                </a:solidFill>
              </a:defRPr>
            </a:lvl1pPr>
          </a:lstStyle>
          <a:p>
            <a:fld id="{5E18E063-8567-3D4A-98A7-68096F5E3E81}" type="datetime1">
              <a:rPr lang="en-US" smtClean="0"/>
              <a:pPr/>
              <a:t>3/13/2026</a:t>
            </a:fld>
            <a:endParaRPr lang="en-US"/>
          </a:p>
        </p:txBody>
      </p:sp>
      <p:sp>
        <p:nvSpPr>
          <p:cNvPr id="6" name="Slide Number Placeholder 5">
            <a:extLst>
              <a:ext uri="{FF2B5EF4-FFF2-40B4-BE49-F238E27FC236}">
                <a16:creationId xmlns:a16="http://schemas.microsoft.com/office/drawing/2014/main" id="{9435B1E7-7CF5-B0DF-C56E-203939E591D7}"/>
              </a:ext>
            </a:extLst>
          </p:cNvPr>
          <p:cNvSpPr>
            <a:spLocks noGrp="1"/>
          </p:cNvSpPr>
          <p:nvPr>
            <p:ph type="sldNum" sz="quarter" idx="12"/>
          </p:nvPr>
        </p:nvSpPr>
        <p:spPr/>
        <p:txBody>
          <a:bodyPr/>
          <a:lstStyle>
            <a:lvl1pPr>
              <a:defRPr>
                <a:solidFill>
                  <a:schemeClr val="tx1"/>
                </a:solidFill>
              </a:defRPr>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410709307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genda">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01A1411-1618-7B55-6F05-E4292F281DE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Graphic 7">
            <a:extLst>
              <a:ext uri="{FF2B5EF4-FFF2-40B4-BE49-F238E27FC236}">
                <a16:creationId xmlns:a16="http://schemas.microsoft.com/office/drawing/2014/main" id="{FC3F75D9-C1DA-5E09-7705-E8EDCDDEEF98}"/>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rot="10800000">
            <a:off x="0" y="0"/>
            <a:ext cx="12192000" cy="6858000"/>
          </a:xfrm>
          <a:prstGeom prst="rect">
            <a:avLst/>
          </a:prstGeom>
        </p:spPr>
      </p:pic>
      <p:sp>
        <p:nvSpPr>
          <p:cNvPr id="9" name="Title 1">
            <a:extLst>
              <a:ext uri="{FF2B5EF4-FFF2-40B4-BE49-F238E27FC236}">
                <a16:creationId xmlns:a16="http://schemas.microsoft.com/office/drawing/2014/main" id="{61423BE9-C6AD-3608-7312-55246E016EAA}"/>
              </a:ext>
            </a:extLst>
          </p:cNvPr>
          <p:cNvSpPr>
            <a:spLocks noGrp="1"/>
          </p:cNvSpPr>
          <p:nvPr>
            <p:ph type="title"/>
          </p:nvPr>
        </p:nvSpPr>
        <p:spPr>
          <a:xfrm>
            <a:off x="609600" y="685800"/>
            <a:ext cx="6629400" cy="1681218"/>
          </a:xfrm>
        </p:spPr>
        <p:txBody>
          <a:bodyPr anchor="t">
            <a:normAutofit/>
          </a:bodyPr>
          <a:lstStyle>
            <a:lvl1pPr>
              <a:defRPr sz="6800">
                <a:solidFill>
                  <a:schemeClr val="tx1"/>
                </a:solidFill>
              </a:defRPr>
            </a:lvl1pPr>
          </a:lstStyle>
          <a:p>
            <a:r>
              <a:rPr lang="en-US" dirty="0"/>
              <a:t>Click to edit Master title style</a:t>
            </a:r>
          </a:p>
        </p:txBody>
      </p:sp>
      <p:sp>
        <p:nvSpPr>
          <p:cNvPr id="13" name="Content Placeholder 6">
            <a:extLst>
              <a:ext uri="{FF2B5EF4-FFF2-40B4-BE49-F238E27FC236}">
                <a16:creationId xmlns:a16="http://schemas.microsoft.com/office/drawing/2014/main" id="{4DB465B5-8C64-384F-7DC0-7C2D1C976108}"/>
              </a:ext>
            </a:extLst>
          </p:cNvPr>
          <p:cNvSpPr>
            <a:spLocks noGrp="1"/>
          </p:cNvSpPr>
          <p:nvPr>
            <p:ph sz="quarter" idx="13"/>
          </p:nvPr>
        </p:nvSpPr>
        <p:spPr>
          <a:xfrm>
            <a:off x="609601" y="2514600"/>
            <a:ext cx="7086599" cy="3463314"/>
          </a:xfrm>
        </p:spPr>
        <p:txBody>
          <a:bodyPr>
            <a:normAutofit/>
          </a:bodyPr>
          <a:lstStyle>
            <a:lvl1pPr marL="457200" indent="-457200">
              <a:buFont typeface="+mj-lt"/>
              <a:buAutoNum type="arabicPeriod"/>
              <a:defRPr sz="1800">
                <a:solidFill>
                  <a:schemeClr val="tx1"/>
                </a:solidFill>
              </a:defRPr>
            </a:lvl1pPr>
            <a:lvl2pPr marL="685800" indent="-457200">
              <a:buFont typeface="+mj-lt"/>
              <a:buAutoNum type="arabicPeriod"/>
              <a:defRPr sz="1600">
                <a:solidFill>
                  <a:schemeClr val="tx1"/>
                </a:solidFill>
              </a:defRPr>
            </a:lvl2pPr>
            <a:lvl3pPr marL="800100" indent="-342900">
              <a:buFont typeface="+mj-lt"/>
              <a:buAutoNum type="arabicPeriod"/>
              <a:defRPr sz="1400">
                <a:solidFill>
                  <a:schemeClr val="tx1"/>
                </a:solidFill>
              </a:defRPr>
            </a:lvl3pPr>
            <a:lvl4pPr marL="1028700" indent="-342900">
              <a:buFont typeface="+mj-lt"/>
              <a:buAutoNum type="arabicPeriod"/>
              <a:defRPr sz="1400">
                <a:solidFill>
                  <a:schemeClr val="tx1"/>
                </a:solidFill>
              </a:defRPr>
            </a:lvl4pPr>
            <a:lvl5pPr marL="1257300" indent="-342900">
              <a:buFont typeface="+mj-lt"/>
              <a:buAutoNum type="arabicPeriod"/>
              <a:defRPr sz="1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Footer Placeholder 2">
            <a:extLst>
              <a:ext uri="{FF2B5EF4-FFF2-40B4-BE49-F238E27FC236}">
                <a16:creationId xmlns:a16="http://schemas.microsoft.com/office/drawing/2014/main" id="{1998790F-95AF-C438-81C4-A7AFBC618EE3}"/>
              </a:ext>
            </a:extLst>
          </p:cNvPr>
          <p:cNvSpPr>
            <a:spLocks noGrp="1"/>
          </p:cNvSpPr>
          <p:nvPr>
            <p:ph type="ftr" sz="quarter" idx="15"/>
          </p:nvPr>
        </p:nvSpPr>
        <p:spPr/>
        <p:txBody>
          <a:bodyPr/>
          <a:lstStyle>
            <a:lvl1pPr>
              <a:defRPr>
                <a:solidFill>
                  <a:schemeClr val="tx1"/>
                </a:solidFill>
              </a:defRPr>
            </a:lvl1pPr>
          </a:lstStyle>
          <a:p>
            <a:r>
              <a:rPr lang="en-US"/>
              <a:t>Sample Footer Text</a:t>
            </a:r>
          </a:p>
        </p:txBody>
      </p:sp>
      <p:sp>
        <p:nvSpPr>
          <p:cNvPr id="2" name="Date Placeholder 1">
            <a:extLst>
              <a:ext uri="{FF2B5EF4-FFF2-40B4-BE49-F238E27FC236}">
                <a16:creationId xmlns:a16="http://schemas.microsoft.com/office/drawing/2014/main" id="{99A11A83-974F-916E-4B94-072D216980E7}"/>
              </a:ext>
            </a:extLst>
          </p:cNvPr>
          <p:cNvSpPr>
            <a:spLocks noGrp="1"/>
          </p:cNvSpPr>
          <p:nvPr>
            <p:ph type="dt" sz="half" idx="14"/>
          </p:nvPr>
        </p:nvSpPr>
        <p:spPr/>
        <p:txBody>
          <a:bodyPr/>
          <a:lstStyle>
            <a:lvl1pPr>
              <a:defRPr>
                <a:solidFill>
                  <a:schemeClr val="tx1"/>
                </a:solidFill>
              </a:defRPr>
            </a:lvl1pPr>
          </a:lstStyle>
          <a:p>
            <a:fld id="{48F1EE65-9B75-D34D-9F02-D2E3965E0F0C}" type="datetime1">
              <a:rPr lang="en-US" smtClean="0"/>
              <a:t>3/13/2026</a:t>
            </a:fld>
            <a:endParaRPr lang="en-US"/>
          </a:p>
        </p:txBody>
      </p:sp>
      <p:sp>
        <p:nvSpPr>
          <p:cNvPr id="4" name="Slide Number Placeholder 3">
            <a:extLst>
              <a:ext uri="{FF2B5EF4-FFF2-40B4-BE49-F238E27FC236}">
                <a16:creationId xmlns:a16="http://schemas.microsoft.com/office/drawing/2014/main" id="{A5B9FFFF-03A0-FB05-6654-69512558AAE7}"/>
              </a:ext>
            </a:extLst>
          </p:cNvPr>
          <p:cNvSpPr>
            <a:spLocks noGrp="1"/>
          </p:cNvSpPr>
          <p:nvPr>
            <p:ph type="sldNum" sz="quarter" idx="16"/>
          </p:nvPr>
        </p:nvSpPr>
        <p:spPr/>
        <p:txBody>
          <a:bodyPr/>
          <a:lstStyle>
            <a:lvl1pPr>
              <a:defRPr>
                <a:solidFill>
                  <a:schemeClr val="tx1"/>
                </a:solidFill>
              </a:defRPr>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34327845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genda with Picture">
    <p:bg>
      <p:bgPr>
        <a:solidFill>
          <a:schemeClr val="bg1"/>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295885B-1DD3-9A2F-6CE5-85B63AC5CD9F}"/>
              </a:ext>
            </a:extLst>
          </p:cNvPr>
          <p:cNvSpPr>
            <a:spLocks noGrp="1"/>
          </p:cNvSpPr>
          <p:nvPr>
            <p:ph type="title"/>
          </p:nvPr>
        </p:nvSpPr>
        <p:spPr>
          <a:xfrm>
            <a:off x="381000" y="4343400"/>
            <a:ext cx="4800599" cy="2133600"/>
          </a:xfrm>
        </p:spPr>
        <p:txBody>
          <a:bodyPr anchor="b">
            <a:normAutofit/>
          </a:bodyPr>
          <a:lstStyle>
            <a:lvl1pPr>
              <a:defRPr sz="7200"/>
            </a:lvl1pPr>
          </a:lstStyle>
          <a:p>
            <a:r>
              <a:rPr lang="en-US" dirty="0"/>
              <a:t>Click to edit Master title style</a:t>
            </a:r>
          </a:p>
        </p:txBody>
      </p:sp>
      <p:sp>
        <p:nvSpPr>
          <p:cNvPr id="6" name="Picture Placeholder 34">
            <a:extLst>
              <a:ext uri="{FF2B5EF4-FFF2-40B4-BE49-F238E27FC236}">
                <a16:creationId xmlns:a16="http://schemas.microsoft.com/office/drawing/2014/main" id="{41D936BB-D3BE-42B9-6F9B-0D898AFA4EC9}"/>
              </a:ext>
            </a:extLst>
          </p:cNvPr>
          <p:cNvSpPr>
            <a:spLocks noGrp="1"/>
          </p:cNvSpPr>
          <p:nvPr>
            <p:ph type="pic" sz="quarter" idx="14"/>
          </p:nvPr>
        </p:nvSpPr>
        <p:spPr>
          <a:xfrm>
            <a:off x="152400" y="152400"/>
            <a:ext cx="11887200" cy="3733798"/>
          </a:xfrm>
          <a:custGeom>
            <a:avLst/>
            <a:gdLst>
              <a:gd name="connsiteX0" fmla="*/ 349240 w 11887200"/>
              <a:gd name="connsiteY0" fmla="*/ 0 h 3733798"/>
              <a:gd name="connsiteX1" fmla="*/ 11537960 w 11887200"/>
              <a:gd name="connsiteY1" fmla="*/ 0 h 3733798"/>
              <a:gd name="connsiteX2" fmla="*/ 11608344 w 11887200"/>
              <a:gd name="connsiteY2" fmla="*/ 7095 h 3733798"/>
              <a:gd name="connsiteX3" fmla="*/ 11887200 w 11887200"/>
              <a:gd name="connsiteY3" fmla="*/ 349249 h 3733798"/>
              <a:gd name="connsiteX4" fmla="*/ 11887200 w 11887200"/>
              <a:gd name="connsiteY4" fmla="*/ 2021400 h 3733798"/>
              <a:gd name="connsiteX5" fmla="*/ 11537950 w 11887200"/>
              <a:gd name="connsiteY5" fmla="*/ 2370650 h 3733798"/>
              <a:gd name="connsiteX6" fmla="*/ 5378450 w 11887200"/>
              <a:gd name="connsiteY6" fmla="*/ 2370650 h 3733798"/>
              <a:gd name="connsiteX7" fmla="*/ 5029200 w 11887200"/>
              <a:gd name="connsiteY7" fmla="*/ 2719900 h 3733798"/>
              <a:gd name="connsiteX8" fmla="*/ 5029200 w 11887200"/>
              <a:gd name="connsiteY8" fmla="*/ 3384548 h 3733798"/>
              <a:gd name="connsiteX9" fmla="*/ 4679950 w 11887200"/>
              <a:gd name="connsiteY9" fmla="*/ 3733798 h 3733798"/>
              <a:gd name="connsiteX10" fmla="*/ 349250 w 11887200"/>
              <a:gd name="connsiteY10" fmla="*/ 3733798 h 3733798"/>
              <a:gd name="connsiteX11" fmla="*/ 0 w 11887200"/>
              <a:gd name="connsiteY11" fmla="*/ 3384548 h 3733798"/>
              <a:gd name="connsiteX12" fmla="*/ 0 w 11887200"/>
              <a:gd name="connsiteY12" fmla="*/ 349249 h 3733798"/>
              <a:gd name="connsiteX13" fmla="*/ 278864 w 11887200"/>
              <a:gd name="connsiteY13" fmla="*/ 7095 h 3733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887200" h="3733798">
                <a:moveTo>
                  <a:pt x="349240" y="0"/>
                </a:moveTo>
                <a:lnTo>
                  <a:pt x="11537960" y="0"/>
                </a:lnTo>
                <a:lnTo>
                  <a:pt x="11608344" y="7095"/>
                </a:lnTo>
                <a:cubicBezTo>
                  <a:pt x="11767505" y="39661"/>
                  <a:pt x="11887200" y="180474"/>
                  <a:pt x="11887200" y="349249"/>
                </a:cubicBezTo>
                <a:lnTo>
                  <a:pt x="11887200" y="2021400"/>
                </a:lnTo>
                <a:cubicBezTo>
                  <a:pt x="11887200" y="2214288"/>
                  <a:pt x="11730863" y="2370650"/>
                  <a:pt x="11537950" y="2370650"/>
                </a:cubicBezTo>
                <a:lnTo>
                  <a:pt x="5378450" y="2370650"/>
                </a:lnTo>
                <a:cubicBezTo>
                  <a:pt x="5185563" y="2370650"/>
                  <a:pt x="5029200" y="2527013"/>
                  <a:pt x="5029200" y="2719900"/>
                </a:cubicBezTo>
                <a:lnTo>
                  <a:pt x="5029200" y="3384548"/>
                </a:lnTo>
                <a:cubicBezTo>
                  <a:pt x="5029200" y="3577436"/>
                  <a:pt x="4872838" y="3733798"/>
                  <a:pt x="4679950" y="3733798"/>
                </a:cubicBezTo>
                <a:lnTo>
                  <a:pt x="349250" y="3733798"/>
                </a:lnTo>
                <a:cubicBezTo>
                  <a:pt x="156364" y="3733798"/>
                  <a:pt x="0" y="3577436"/>
                  <a:pt x="0" y="3384548"/>
                </a:cubicBezTo>
                <a:lnTo>
                  <a:pt x="0" y="349249"/>
                </a:lnTo>
                <a:cubicBezTo>
                  <a:pt x="0" y="180474"/>
                  <a:pt x="119716" y="39661"/>
                  <a:pt x="278864" y="7095"/>
                </a:cubicBezTo>
                <a:close/>
              </a:path>
            </a:pathLst>
          </a:custGeom>
          <a:blipFill>
            <a:blip r:embed="rId2">
              <a:alphaModFix amt="60000"/>
            </a:blip>
            <a:stretch>
              <a:fillRect/>
            </a:stretch>
          </a:blipFill>
        </p:spPr>
        <p:txBody>
          <a:bodyPr wrap="square">
            <a:noAutofit/>
          </a:bodyPr>
          <a:lstStyle/>
          <a:p>
            <a:endParaRPr lang="en-US"/>
          </a:p>
        </p:txBody>
      </p:sp>
      <p:sp>
        <p:nvSpPr>
          <p:cNvPr id="9" name="Content Placeholder 6">
            <a:extLst>
              <a:ext uri="{FF2B5EF4-FFF2-40B4-BE49-F238E27FC236}">
                <a16:creationId xmlns:a16="http://schemas.microsoft.com/office/drawing/2014/main" id="{97E45652-0A6C-4552-E12E-94E6B8CAAC7E}"/>
              </a:ext>
            </a:extLst>
          </p:cNvPr>
          <p:cNvSpPr>
            <a:spLocks noGrp="1"/>
          </p:cNvSpPr>
          <p:nvPr>
            <p:ph sz="quarter" idx="13"/>
          </p:nvPr>
        </p:nvSpPr>
        <p:spPr>
          <a:xfrm>
            <a:off x="5588000" y="2895600"/>
            <a:ext cx="6223000" cy="3267456"/>
          </a:xfrm>
        </p:spPr>
        <p:txBody>
          <a:bodyPr>
            <a:normAutofit/>
          </a:bodyPr>
          <a:lstStyle>
            <a:lvl1pPr marL="457200" indent="-457200">
              <a:buFont typeface="+mj-lt"/>
              <a:buAutoNum type="arabicPeriod"/>
              <a:defRPr sz="1800"/>
            </a:lvl1pPr>
            <a:lvl2pPr marL="571500" indent="-342900">
              <a:buFont typeface="+mj-lt"/>
              <a:buAutoNum type="arabicPeriod"/>
              <a:defRPr sz="1600"/>
            </a:lvl2pPr>
            <a:lvl3pPr marL="800100" indent="-342900">
              <a:buFont typeface="+mj-lt"/>
              <a:buAutoNum type="arabicPeriod"/>
              <a:defRPr sz="1400"/>
            </a:lvl3pPr>
            <a:lvl4pPr marL="1028700" indent="-342900">
              <a:buFont typeface="+mj-lt"/>
              <a:buAutoNum type="arabicPeriod"/>
              <a:defRPr sz="1400"/>
            </a:lvl4pPr>
            <a:lvl5pPr>
              <a:buFont typeface="+mj-lt"/>
              <a:buAutoNum type="arabicPeriod"/>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Footer Placeholder 2">
            <a:extLst>
              <a:ext uri="{FF2B5EF4-FFF2-40B4-BE49-F238E27FC236}">
                <a16:creationId xmlns:a16="http://schemas.microsoft.com/office/drawing/2014/main" id="{0F8B1980-1174-ED0C-7D2B-3C8E19442F88}"/>
              </a:ext>
            </a:extLst>
          </p:cNvPr>
          <p:cNvSpPr>
            <a:spLocks noGrp="1"/>
          </p:cNvSpPr>
          <p:nvPr>
            <p:ph type="ftr" sz="quarter" idx="16"/>
          </p:nvPr>
        </p:nvSpPr>
        <p:spPr>
          <a:xfrm>
            <a:off x="5588000" y="6347057"/>
            <a:ext cx="3200400" cy="365125"/>
          </a:xfrm>
        </p:spPr>
        <p:txBody>
          <a:bodyPr/>
          <a:lstStyle/>
          <a:p>
            <a:r>
              <a:rPr lang="en-US"/>
              <a:t>Sample Footer Text</a:t>
            </a:r>
          </a:p>
        </p:txBody>
      </p:sp>
      <p:sp>
        <p:nvSpPr>
          <p:cNvPr id="2" name="Date Placeholder 1">
            <a:extLst>
              <a:ext uri="{FF2B5EF4-FFF2-40B4-BE49-F238E27FC236}">
                <a16:creationId xmlns:a16="http://schemas.microsoft.com/office/drawing/2014/main" id="{0A0E17CE-5CDB-F9B8-508A-EBF750BFDC28}"/>
              </a:ext>
            </a:extLst>
          </p:cNvPr>
          <p:cNvSpPr>
            <a:spLocks noGrp="1"/>
          </p:cNvSpPr>
          <p:nvPr>
            <p:ph type="dt" sz="half" idx="15"/>
          </p:nvPr>
        </p:nvSpPr>
        <p:spPr/>
        <p:txBody>
          <a:bodyPr/>
          <a:lstStyle/>
          <a:p>
            <a:fld id="{BCD35447-68C7-CB49-B79C-2828CACD9C53}" type="datetime1">
              <a:rPr lang="en-US" smtClean="0"/>
              <a:t>3/13/2026</a:t>
            </a:fld>
            <a:endParaRPr lang="en-US"/>
          </a:p>
        </p:txBody>
      </p:sp>
      <p:sp>
        <p:nvSpPr>
          <p:cNvPr id="4" name="Slide Number Placeholder 3">
            <a:extLst>
              <a:ext uri="{FF2B5EF4-FFF2-40B4-BE49-F238E27FC236}">
                <a16:creationId xmlns:a16="http://schemas.microsoft.com/office/drawing/2014/main" id="{7F65A623-B0CB-DF72-7154-FAA599F2E10F}"/>
              </a:ext>
            </a:extLst>
          </p:cNvPr>
          <p:cNvSpPr>
            <a:spLocks noGrp="1"/>
          </p:cNvSpPr>
          <p:nvPr>
            <p:ph type="sldNum" sz="quarter" idx="17"/>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25224430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2">
    <p:bg>
      <p:bgPr>
        <a:solidFill>
          <a:schemeClr val="bg1"/>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133FF05-3096-7497-FA8D-28733AAE75DC}"/>
              </a:ext>
            </a:extLst>
          </p:cNvPr>
          <p:cNvSpPr>
            <a:spLocks noGrp="1"/>
          </p:cNvSpPr>
          <p:nvPr>
            <p:ph type="title"/>
          </p:nvPr>
        </p:nvSpPr>
        <p:spPr>
          <a:xfrm>
            <a:off x="381002" y="2514601"/>
            <a:ext cx="3200398" cy="3657600"/>
          </a:xfrm>
        </p:spPr>
        <p:txBody>
          <a:bodyPr/>
          <a:lstStyle>
            <a:lvl1pPr>
              <a:defRPr sz="3000"/>
            </a:lvl1pPr>
          </a:lstStyle>
          <a:p>
            <a:r>
              <a:rPr lang="en-US"/>
              <a:t>Click to edit Master title style</a:t>
            </a:r>
          </a:p>
        </p:txBody>
      </p:sp>
      <p:sp>
        <p:nvSpPr>
          <p:cNvPr id="11" name="Content Placeholder 10">
            <a:extLst>
              <a:ext uri="{FF2B5EF4-FFF2-40B4-BE49-F238E27FC236}">
                <a16:creationId xmlns:a16="http://schemas.microsoft.com/office/drawing/2014/main" id="{2B0368EA-7806-3BA9-5570-A5102FE7B940}"/>
              </a:ext>
            </a:extLst>
          </p:cNvPr>
          <p:cNvSpPr>
            <a:spLocks noGrp="1"/>
          </p:cNvSpPr>
          <p:nvPr>
            <p:ph sz="quarter" idx="17"/>
          </p:nvPr>
        </p:nvSpPr>
        <p:spPr>
          <a:xfrm>
            <a:off x="4267200" y="2514600"/>
            <a:ext cx="4572000" cy="2286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D7FAB1DF-AD2F-4353-402F-94E47EE3D849}"/>
              </a:ext>
            </a:extLst>
          </p:cNvPr>
          <p:cNvSpPr>
            <a:spLocks noGrp="1"/>
          </p:cNvSpPr>
          <p:nvPr>
            <p:ph type="ftr" sz="quarter" idx="15"/>
          </p:nvPr>
        </p:nvSpPr>
        <p:spPr/>
        <p:txBody>
          <a:bodyPr/>
          <a:lstStyle/>
          <a:p>
            <a:r>
              <a:rPr lang="en-US"/>
              <a:t>Sample Footer Text</a:t>
            </a:r>
          </a:p>
        </p:txBody>
      </p:sp>
      <p:sp>
        <p:nvSpPr>
          <p:cNvPr id="3" name="Date Placeholder 2">
            <a:extLst>
              <a:ext uri="{FF2B5EF4-FFF2-40B4-BE49-F238E27FC236}">
                <a16:creationId xmlns:a16="http://schemas.microsoft.com/office/drawing/2014/main" id="{272495CA-89D9-4C74-A72D-AF6B3A8FCF17}"/>
              </a:ext>
            </a:extLst>
          </p:cNvPr>
          <p:cNvSpPr>
            <a:spLocks noGrp="1"/>
          </p:cNvSpPr>
          <p:nvPr>
            <p:ph type="dt" sz="half" idx="14"/>
          </p:nvPr>
        </p:nvSpPr>
        <p:spPr/>
        <p:txBody>
          <a:bodyPr/>
          <a:lstStyle/>
          <a:p>
            <a:fld id="{A3F75FBB-52A4-3947-9071-787C670AA4F3}" type="datetime1">
              <a:rPr lang="en-US" smtClean="0"/>
              <a:t>3/13/2026</a:t>
            </a:fld>
            <a:endParaRPr lang="en-US"/>
          </a:p>
        </p:txBody>
      </p:sp>
      <p:sp>
        <p:nvSpPr>
          <p:cNvPr id="5" name="Slide Number Placeholder 4">
            <a:extLst>
              <a:ext uri="{FF2B5EF4-FFF2-40B4-BE49-F238E27FC236}">
                <a16:creationId xmlns:a16="http://schemas.microsoft.com/office/drawing/2014/main" id="{079898EE-29F5-4EB1-D6B0-7CAEDDFB329B}"/>
              </a:ext>
            </a:extLst>
          </p:cNvPr>
          <p:cNvSpPr>
            <a:spLocks noGrp="1"/>
          </p:cNvSpPr>
          <p:nvPr>
            <p:ph type="sldNum" sz="quarter" idx="16"/>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26487433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3">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381000" y="1600200"/>
            <a:ext cx="3200401" cy="3657600"/>
          </a:xfrm>
          <a:prstGeom prst="rect">
            <a:avLst/>
          </a:prstGeom>
        </p:spPr>
        <p:txBody>
          <a:bodyPr anchor="t">
            <a:normAutofit/>
          </a:bodyPr>
          <a:lstStyle>
            <a:lvl1pPr>
              <a:defRPr sz="3000"/>
            </a:lvl1pPr>
          </a:lstStyle>
          <a:p>
            <a:r>
              <a:rPr lang="en-US"/>
              <a:t>Click to edit Master title style</a:t>
            </a:r>
          </a:p>
        </p:txBody>
      </p:sp>
      <p:sp>
        <p:nvSpPr>
          <p:cNvPr id="8" name="Content Placeholder 7">
            <a:extLst>
              <a:ext uri="{FF2B5EF4-FFF2-40B4-BE49-F238E27FC236}">
                <a16:creationId xmlns:a16="http://schemas.microsoft.com/office/drawing/2014/main" id="{D42D62A0-8127-CE86-0633-0D65E1E136F7}"/>
              </a:ext>
            </a:extLst>
          </p:cNvPr>
          <p:cNvSpPr>
            <a:spLocks noGrp="1"/>
          </p:cNvSpPr>
          <p:nvPr>
            <p:ph sz="quarter" idx="13"/>
          </p:nvPr>
        </p:nvSpPr>
        <p:spPr>
          <a:xfrm>
            <a:off x="4267200" y="1609344"/>
            <a:ext cx="5029200" cy="3657600"/>
          </a:xfrm>
        </p:spPr>
        <p:txBody>
          <a:bodyPr/>
          <a:lstStyle>
            <a:lvl1pPr>
              <a:defRPr b="0"/>
            </a:lvl1pPr>
            <a:lvl2pPr>
              <a:defRPr b="0"/>
            </a:lvl2pPr>
            <a:lvl3pPr>
              <a:defRPr b="0"/>
            </a:lvl3pPr>
            <a:lvl4pPr>
              <a:defRPr b="0"/>
            </a:lvl4pPr>
            <a:lvl5pPr>
              <a:defRPr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E26833A1-CC94-31F8-5C28-FE32A28041F0}"/>
              </a:ext>
            </a:extLst>
          </p:cNvPr>
          <p:cNvSpPr>
            <a:spLocks noGrp="1"/>
          </p:cNvSpPr>
          <p:nvPr>
            <p:ph type="ftr" sz="quarter" idx="15"/>
          </p:nvPr>
        </p:nvSpPr>
        <p:spPr/>
        <p:txBody>
          <a:bodyPr/>
          <a:lstStyle/>
          <a:p>
            <a:r>
              <a:rPr lang="en-US"/>
              <a:t>Sample Footer Text</a:t>
            </a:r>
          </a:p>
        </p:txBody>
      </p:sp>
      <p:sp>
        <p:nvSpPr>
          <p:cNvPr id="3" name="Date Placeholder 2">
            <a:extLst>
              <a:ext uri="{FF2B5EF4-FFF2-40B4-BE49-F238E27FC236}">
                <a16:creationId xmlns:a16="http://schemas.microsoft.com/office/drawing/2014/main" id="{2EDCE220-30D9-99B4-3161-7B7CA3D3A6AA}"/>
              </a:ext>
            </a:extLst>
          </p:cNvPr>
          <p:cNvSpPr>
            <a:spLocks noGrp="1"/>
          </p:cNvSpPr>
          <p:nvPr>
            <p:ph type="dt" sz="half" idx="14"/>
          </p:nvPr>
        </p:nvSpPr>
        <p:spPr/>
        <p:txBody>
          <a:bodyPr/>
          <a:lstStyle/>
          <a:p>
            <a:fld id="{13480301-390C-8846-A6E3-CD2894BE139C}" type="datetime1">
              <a:rPr lang="en-US" smtClean="0"/>
              <a:t>3/13/2026</a:t>
            </a:fld>
            <a:endParaRPr lang="en-US"/>
          </a:p>
        </p:txBody>
      </p:sp>
      <p:sp>
        <p:nvSpPr>
          <p:cNvPr id="5" name="Slide Number Placeholder 4">
            <a:extLst>
              <a:ext uri="{FF2B5EF4-FFF2-40B4-BE49-F238E27FC236}">
                <a16:creationId xmlns:a16="http://schemas.microsoft.com/office/drawing/2014/main" id="{C607D07A-7BD8-5871-3B79-C74FF0E365A6}"/>
              </a:ext>
            </a:extLst>
          </p:cNvPr>
          <p:cNvSpPr>
            <a:spLocks noGrp="1"/>
          </p:cNvSpPr>
          <p:nvPr>
            <p:ph type="sldNum" sz="quarter" idx="16"/>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9476255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4">
    <p:bg>
      <p:bgPr>
        <a:solidFill>
          <a:schemeClr val="bg1"/>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42D2CDB4-A600-5D54-5BE6-1FA4F2A9120B}"/>
              </a:ext>
            </a:extLst>
          </p:cNvPr>
          <p:cNvSpPr>
            <a:spLocks noGrp="1"/>
          </p:cNvSpPr>
          <p:nvPr>
            <p:ph type="title"/>
          </p:nvPr>
        </p:nvSpPr>
        <p:spPr>
          <a:xfrm>
            <a:off x="381000" y="1600200"/>
            <a:ext cx="3215641" cy="3657600"/>
          </a:xfrm>
        </p:spPr>
        <p:txBody>
          <a:bodyPr anchor="t">
            <a:normAutofit/>
          </a:bodyPr>
          <a:lstStyle>
            <a:lvl1pPr>
              <a:defRPr sz="3000"/>
            </a:lvl1pPr>
          </a:lstStyle>
          <a:p>
            <a:r>
              <a:rPr lang="en-US"/>
              <a:t>Click to edit Master title style</a:t>
            </a:r>
          </a:p>
        </p:txBody>
      </p:sp>
      <p:sp>
        <p:nvSpPr>
          <p:cNvPr id="7" name="Content Placeholder 7">
            <a:extLst>
              <a:ext uri="{FF2B5EF4-FFF2-40B4-BE49-F238E27FC236}">
                <a16:creationId xmlns:a16="http://schemas.microsoft.com/office/drawing/2014/main" id="{B283CA2A-27C4-3A5B-CCC8-D39969DABF5D}"/>
              </a:ext>
            </a:extLst>
          </p:cNvPr>
          <p:cNvSpPr>
            <a:spLocks noGrp="1"/>
          </p:cNvSpPr>
          <p:nvPr>
            <p:ph sz="quarter" idx="13"/>
          </p:nvPr>
        </p:nvSpPr>
        <p:spPr>
          <a:xfrm>
            <a:off x="4282441" y="1600200"/>
            <a:ext cx="6842759" cy="3200400"/>
          </a:xfrm>
        </p:spPr>
        <p:txBody>
          <a:bodyPr/>
          <a:lstStyle>
            <a:lvl1pPr>
              <a:defRPr b="0"/>
            </a:lvl1pPr>
            <a:lvl2pPr>
              <a:defRPr b="0"/>
            </a:lvl2pPr>
            <a:lvl3pPr>
              <a:defRPr b="0"/>
            </a:lvl3pPr>
            <a:lvl4pPr>
              <a:defRPr b="0"/>
            </a:lvl4pPr>
            <a:lvl5pPr>
              <a:defRPr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E7F66AFF-3304-8CC6-CF56-E7AF712FF1A6}"/>
              </a:ext>
            </a:extLst>
          </p:cNvPr>
          <p:cNvSpPr>
            <a:spLocks noGrp="1"/>
          </p:cNvSpPr>
          <p:nvPr>
            <p:ph type="ftr" sz="quarter" idx="15"/>
          </p:nvPr>
        </p:nvSpPr>
        <p:spPr/>
        <p:txBody>
          <a:bodyPr/>
          <a:lstStyle/>
          <a:p>
            <a:r>
              <a:rPr lang="en-US"/>
              <a:t>Sample Footer Text</a:t>
            </a:r>
          </a:p>
        </p:txBody>
      </p:sp>
      <p:sp>
        <p:nvSpPr>
          <p:cNvPr id="2" name="Date Placeholder 1">
            <a:extLst>
              <a:ext uri="{FF2B5EF4-FFF2-40B4-BE49-F238E27FC236}">
                <a16:creationId xmlns:a16="http://schemas.microsoft.com/office/drawing/2014/main" id="{04CE7806-344D-D45A-FF0A-D6669494DD3E}"/>
              </a:ext>
            </a:extLst>
          </p:cNvPr>
          <p:cNvSpPr>
            <a:spLocks noGrp="1"/>
          </p:cNvSpPr>
          <p:nvPr>
            <p:ph type="dt" sz="half" idx="14"/>
          </p:nvPr>
        </p:nvSpPr>
        <p:spPr/>
        <p:txBody>
          <a:bodyPr/>
          <a:lstStyle/>
          <a:p>
            <a:fld id="{C275CAB1-537D-AB4A-86AF-498D16CC8BFB}" type="datetime1">
              <a:rPr lang="en-US" smtClean="0"/>
              <a:t>3/13/2026</a:t>
            </a:fld>
            <a:endParaRPr lang="en-US"/>
          </a:p>
        </p:txBody>
      </p:sp>
      <p:sp>
        <p:nvSpPr>
          <p:cNvPr id="5" name="Slide Number Placeholder 4">
            <a:extLst>
              <a:ext uri="{FF2B5EF4-FFF2-40B4-BE49-F238E27FC236}">
                <a16:creationId xmlns:a16="http://schemas.microsoft.com/office/drawing/2014/main" id="{BDC48EDA-AD65-3CC6-9DF2-10AAA02ED47E}"/>
              </a:ext>
            </a:extLst>
          </p:cNvPr>
          <p:cNvSpPr>
            <a:spLocks noGrp="1"/>
          </p:cNvSpPr>
          <p:nvPr>
            <p:ph type="sldNum" sz="quarter" idx="16"/>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31052997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5">
    <p:bg>
      <p:bgPr>
        <a:solidFill>
          <a:schemeClr val="bg1"/>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26D9B302-0DDD-C18C-0048-1CE0B3F62A0A}"/>
              </a:ext>
            </a:extLst>
          </p:cNvPr>
          <p:cNvSpPr>
            <a:spLocks noGrp="1"/>
          </p:cNvSpPr>
          <p:nvPr>
            <p:ph type="title"/>
          </p:nvPr>
        </p:nvSpPr>
        <p:spPr>
          <a:xfrm>
            <a:off x="381000" y="685800"/>
            <a:ext cx="3215642" cy="4419600"/>
          </a:xfrm>
        </p:spPr>
        <p:txBody>
          <a:bodyPr anchor="t">
            <a:normAutofit/>
          </a:bodyPr>
          <a:lstStyle>
            <a:lvl1pPr>
              <a:defRPr sz="3000"/>
            </a:lvl1pPr>
          </a:lstStyle>
          <a:p>
            <a:r>
              <a:rPr lang="en-US"/>
              <a:t>Click to edit Master title style</a:t>
            </a:r>
          </a:p>
        </p:txBody>
      </p:sp>
      <p:sp>
        <p:nvSpPr>
          <p:cNvPr id="7" name="Content Placeholder 7">
            <a:extLst>
              <a:ext uri="{FF2B5EF4-FFF2-40B4-BE49-F238E27FC236}">
                <a16:creationId xmlns:a16="http://schemas.microsoft.com/office/drawing/2014/main" id="{A4C4BA54-3687-3119-634B-178D88E18F85}"/>
              </a:ext>
            </a:extLst>
          </p:cNvPr>
          <p:cNvSpPr>
            <a:spLocks noGrp="1"/>
          </p:cNvSpPr>
          <p:nvPr>
            <p:ph sz="quarter" idx="13"/>
          </p:nvPr>
        </p:nvSpPr>
        <p:spPr>
          <a:xfrm>
            <a:off x="4288538" y="694944"/>
            <a:ext cx="7522462" cy="4410456"/>
          </a:xfrm>
        </p:spPr>
        <p:txBody>
          <a:bodyPr/>
          <a:lstStyle>
            <a:lvl1pPr>
              <a:defRPr b="0"/>
            </a:lvl1pPr>
            <a:lvl2pPr>
              <a:defRPr b="0"/>
            </a:lvl2pPr>
            <a:lvl3pPr>
              <a:defRPr b="0"/>
            </a:lvl3pPr>
            <a:lvl4pPr>
              <a:defRPr b="0"/>
            </a:lvl4pPr>
            <a:lvl5pPr>
              <a:defRPr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CD00CFD0-8801-A840-8082-92086F7985AC}"/>
              </a:ext>
            </a:extLst>
          </p:cNvPr>
          <p:cNvSpPr>
            <a:spLocks noGrp="1"/>
          </p:cNvSpPr>
          <p:nvPr>
            <p:ph type="ftr" sz="quarter" idx="15"/>
          </p:nvPr>
        </p:nvSpPr>
        <p:spPr/>
        <p:txBody>
          <a:bodyPr/>
          <a:lstStyle/>
          <a:p>
            <a:r>
              <a:rPr lang="en-US"/>
              <a:t>Sample Footer Text</a:t>
            </a:r>
          </a:p>
        </p:txBody>
      </p:sp>
      <p:sp>
        <p:nvSpPr>
          <p:cNvPr id="2" name="Date Placeholder 1">
            <a:extLst>
              <a:ext uri="{FF2B5EF4-FFF2-40B4-BE49-F238E27FC236}">
                <a16:creationId xmlns:a16="http://schemas.microsoft.com/office/drawing/2014/main" id="{581133C8-ACEC-C7FF-8853-AC6AA283473D}"/>
              </a:ext>
            </a:extLst>
          </p:cNvPr>
          <p:cNvSpPr>
            <a:spLocks noGrp="1"/>
          </p:cNvSpPr>
          <p:nvPr>
            <p:ph type="dt" sz="half" idx="14"/>
          </p:nvPr>
        </p:nvSpPr>
        <p:spPr/>
        <p:txBody>
          <a:bodyPr/>
          <a:lstStyle/>
          <a:p>
            <a:fld id="{9C9067C8-B2FA-9242-99D3-2AAAEA57F6E3}" type="datetime1">
              <a:rPr lang="en-US" smtClean="0"/>
              <a:t>3/13/2026</a:t>
            </a:fld>
            <a:endParaRPr lang="en-US"/>
          </a:p>
        </p:txBody>
      </p:sp>
      <p:sp>
        <p:nvSpPr>
          <p:cNvPr id="5" name="Slide Number Placeholder 4">
            <a:extLst>
              <a:ext uri="{FF2B5EF4-FFF2-40B4-BE49-F238E27FC236}">
                <a16:creationId xmlns:a16="http://schemas.microsoft.com/office/drawing/2014/main" id="{76924940-A505-A257-1AC1-04850EB787AF}"/>
              </a:ext>
            </a:extLst>
          </p:cNvPr>
          <p:cNvSpPr>
            <a:spLocks noGrp="1"/>
          </p:cNvSpPr>
          <p:nvPr>
            <p:ph type="sldNum" sz="quarter" idx="16"/>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22870938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6">
    <p:bg>
      <p:bgPr>
        <a:solidFill>
          <a:schemeClr val="bg1"/>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B0A35C34-6355-27EB-6385-E2E89A9D6C01}"/>
              </a:ext>
            </a:extLst>
          </p:cNvPr>
          <p:cNvSpPr>
            <a:spLocks noGrp="1"/>
          </p:cNvSpPr>
          <p:nvPr>
            <p:ph type="title"/>
          </p:nvPr>
        </p:nvSpPr>
        <p:spPr>
          <a:xfrm>
            <a:off x="381000" y="707549"/>
            <a:ext cx="3200400" cy="2721451"/>
          </a:xfrm>
        </p:spPr>
        <p:txBody>
          <a:bodyPr anchor="t">
            <a:normAutofit/>
          </a:bodyPr>
          <a:lstStyle>
            <a:lvl1pPr>
              <a:defRPr sz="3000"/>
            </a:lvl1pPr>
          </a:lstStyle>
          <a:p>
            <a:r>
              <a:rPr lang="en-US"/>
              <a:t>Click to edit Master title style</a:t>
            </a:r>
          </a:p>
        </p:txBody>
      </p:sp>
      <p:sp>
        <p:nvSpPr>
          <p:cNvPr id="7" name="Content Placeholder 7">
            <a:extLst>
              <a:ext uri="{FF2B5EF4-FFF2-40B4-BE49-F238E27FC236}">
                <a16:creationId xmlns:a16="http://schemas.microsoft.com/office/drawing/2014/main" id="{F8C3733F-A93C-13FB-40FF-0CDAD1C4211A}"/>
              </a:ext>
            </a:extLst>
          </p:cNvPr>
          <p:cNvSpPr>
            <a:spLocks noGrp="1"/>
          </p:cNvSpPr>
          <p:nvPr>
            <p:ph sz="quarter" idx="13"/>
          </p:nvPr>
        </p:nvSpPr>
        <p:spPr>
          <a:xfrm>
            <a:off x="4282441" y="707549"/>
            <a:ext cx="7522459" cy="5159851"/>
          </a:xfrm>
        </p:spPr>
        <p:txBody>
          <a:bodyPr/>
          <a:lstStyle>
            <a:lvl1pPr>
              <a:defRPr b="0"/>
            </a:lvl1pPr>
            <a:lvl2pPr>
              <a:defRPr b="0"/>
            </a:lvl2pPr>
            <a:lvl3pPr>
              <a:defRPr b="0"/>
            </a:lvl3pPr>
            <a:lvl4pPr>
              <a:defRPr b="0"/>
            </a:lvl4pPr>
            <a:lvl5pPr>
              <a:defRPr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DAAC85AE-CA6A-7906-52B1-EB20693C2432}"/>
              </a:ext>
            </a:extLst>
          </p:cNvPr>
          <p:cNvSpPr>
            <a:spLocks noGrp="1"/>
          </p:cNvSpPr>
          <p:nvPr>
            <p:ph type="ftr" sz="quarter" idx="15"/>
          </p:nvPr>
        </p:nvSpPr>
        <p:spPr/>
        <p:txBody>
          <a:bodyPr/>
          <a:lstStyle/>
          <a:p>
            <a:r>
              <a:rPr lang="en-US"/>
              <a:t>Sample Footer Text</a:t>
            </a:r>
          </a:p>
        </p:txBody>
      </p:sp>
      <p:sp>
        <p:nvSpPr>
          <p:cNvPr id="2" name="Date Placeholder 1">
            <a:extLst>
              <a:ext uri="{FF2B5EF4-FFF2-40B4-BE49-F238E27FC236}">
                <a16:creationId xmlns:a16="http://schemas.microsoft.com/office/drawing/2014/main" id="{3B3A9F3E-7E0A-8060-1610-7ED0C1A9EDE0}"/>
              </a:ext>
            </a:extLst>
          </p:cNvPr>
          <p:cNvSpPr>
            <a:spLocks noGrp="1"/>
          </p:cNvSpPr>
          <p:nvPr>
            <p:ph type="dt" sz="half" idx="14"/>
          </p:nvPr>
        </p:nvSpPr>
        <p:spPr/>
        <p:txBody>
          <a:bodyPr/>
          <a:lstStyle/>
          <a:p>
            <a:fld id="{F2121301-BC9F-2048-8BD9-9D5533C3FEB8}" type="datetime1">
              <a:rPr lang="en-US" smtClean="0"/>
              <a:t>3/13/2026</a:t>
            </a:fld>
            <a:endParaRPr lang="en-US"/>
          </a:p>
        </p:txBody>
      </p:sp>
      <p:sp>
        <p:nvSpPr>
          <p:cNvPr id="5" name="Slide Number Placeholder 4">
            <a:extLst>
              <a:ext uri="{FF2B5EF4-FFF2-40B4-BE49-F238E27FC236}">
                <a16:creationId xmlns:a16="http://schemas.microsoft.com/office/drawing/2014/main" id="{BF234425-1B9E-3F81-93A7-39A902E41764}"/>
              </a:ext>
            </a:extLst>
          </p:cNvPr>
          <p:cNvSpPr>
            <a:spLocks noGrp="1"/>
          </p:cNvSpPr>
          <p:nvPr>
            <p:ph type="sldNum" sz="quarter" idx="16"/>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19783598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with Picture">
    <p:bg>
      <p:bgPr>
        <a:solidFill>
          <a:schemeClr val="bg1"/>
        </a:solidFill>
        <a:effectLst/>
      </p:bgPr>
    </p:bg>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08979546-8117-7386-41D7-A795798E3A36}"/>
              </a:ext>
            </a:extLst>
          </p:cNvPr>
          <p:cNvSpPr>
            <a:spLocks noGrp="1"/>
          </p:cNvSpPr>
          <p:nvPr>
            <p:ph type="title" hasCustomPrompt="1"/>
          </p:nvPr>
        </p:nvSpPr>
        <p:spPr>
          <a:xfrm>
            <a:off x="9067800" y="685800"/>
            <a:ext cx="2743200" cy="1828800"/>
          </a:xfrm>
        </p:spPr>
        <p:txBody>
          <a:bodyPr anchor="t"/>
          <a:lstStyle>
            <a:lvl1pPr>
              <a:defRPr/>
            </a:lvl1pPr>
          </a:lstStyle>
          <a:p>
            <a:r>
              <a:rPr lang="en-US" dirty="0"/>
              <a:t>Click to edit Master title style	</a:t>
            </a:r>
          </a:p>
        </p:txBody>
      </p:sp>
      <p:sp>
        <p:nvSpPr>
          <p:cNvPr id="24" name="Picture Placeholder 23">
            <a:extLst>
              <a:ext uri="{FF2B5EF4-FFF2-40B4-BE49-F238E27FC236}">
                <a16:creationId xmlns:a16="http://schemas.microsoft.com/office/drawing/2014/main" id="{ADE402D3-FE8F-0ECD-D3A6-9A5C54E0AB73}"/>
              </a:ext>
            </a:extLst>
          </p:cNvPr>
          <p:cNvSpPr>
            <a:spLocks noGrp="1"/>
          </p:cNvSpPr>
          <p:nvPr>
            <p:ph type="pic" sz="quarter" idx="15"/>
          </p:nvPr>
        </p:nvSpPr>
        <p:spPr>
          <a:xfrm>
            <a:off x="152401" y="152402"/>
            <a:ext cx="7772400" cy="6553199"/>
          </a:xfrm>
          <a:custGeom>
            <a:avLst/>
            <a:gdLst>
              <a:gd name="connsiteX0" fmla="*/ 349250 w 7772400"/>
              <a:gd name="connsiteY0" fmla="*/ 0 h 6553199"/>
              <a:gd name="connsiteX1" fmla="*/ 7423150 w 7772400"/>
              <a:gd name="connsiteY1" fmla="*/ 0 h 6553199"/>
              <a:gd name="connsiteX2" fmla="*/ 7772400 w 7772400"/>
              <a:gd name="connsiteY2" fmla="*/ 349250 h 6553199"/>
              <a:gd name="connsiteX3" fmla="*/ 7772400 w 7772400"/>
              <a:gd name="connsiteY3" fmla="*/ 6203949 h 6553199"/>
              <a:gd name="connsiteX4" fmla="*/ 7423150 w 7772400"/>
              <a:gd name="connsiteY4" fmla="*/ 6553199 h 6553199"/>
              <a:gd name="connsiteX5" fmla="*/ 4137374 w 7772400"/>
              <a:gd name="connsiteY5" fmla="*/ 6553199 h 6553199"/>
              <a:gd name="connsiteX6" fmla="*/ 3886200 w 7772400"/>
              <a:gd name="connsiteY6" fmla="*/ 6302025 h 6553199"/>
              <a:gd name="connsiteX7" fmla="*/ 3635026 w 7772400"/>
              <a:gd name="connsiteY7" fmla="*/ 6050851 h 6553199"/>
              <a:gd name="connsiteX8" fmla="*/ 349250 w 7772400"/>
              <a:gd name="connsiteY8" fmla="*/ 6050851 h 6553199"/>
              <a:gd name="connsiteX9" fmla="*/ 0 w 7772400"/>
              <a:gd name="connsiteY9" fmla="*/ 5701601 h 6553199"/>
              <a:gd name="connsiteX10" fmla="*/ 0 w 7772400"/>
              <a:gd name="connsiteY10" fmla="*/ 349249 h 6553199"/>
              <a:gd name="connsiteX11" fmla="*/ 349250 w 7772400"/>
              <a:gd name="connsiteY11" fmla="*/ 0 h 6553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772400" h="6553199">
                <a:moveTo>
                  <a:pt x="349250" y="0"/>
                </a:moveTo>
                <a:lnTo>
                  <a:pt x="7423150" y="0"/>
                </a:lnTo>
                <a:cubicBezTo>
                  <a:pt x="7616063" y="0"/>
                  <a:pt x="7772400" y="156364"/>
                  <a:pt x="7772400" y="349250"/>
                </a:cubicBezTo>
                <a:lnTo>
                  <a:pt x="7772400" y="6203949"/>
                </a:lnTo>
                <a:cubicBezTo>
                  <a:pt x="7772400" y="6396862"/>
                  <a:pt x="7616063" y="6553199"/>
                  <a:pt x="7423150" y="6553199"/>
                </a:cubicBezTo>
                <a:lnTo>
                  <a:pt x="4137374" y="6553199"/>
                </a:lnTo>
                <a:cubicBezTo>
                  <a:pt x="3998652" y="6553199"/>
                  <a:pt x="3886200" y="6440741"/>
                  <a:pt x="3886200" y="6302025"/>
                </a:cubicBezTo>
                <a:cubicBezTo>
                  <a:pt x="3886200" y="6163303"/>
                  <a:pt x="3773748" y="6050851"/>
                  <a:pt x="3635026" y="6050851"/>
                </a:cubicBezTo>
                <a:lnTo>
                  <a:pt x="349250" y="6050851"/>
                </a:lnTo>
                <a:cubicBezTo>
                  <a:pt x="156364" y="6050851"/>
                  <a:pt x="0" y="5894482"/>
                  <a:pt x="0" y="5701601"/>
                </a:cubicBezTo>
                <a:lnTo>
                  <a:pt x="0" y="349249"/>
                </a:lnTo>
                <a:cubicBezTo>
                  <a:pt x="0" y="156364"/>
                  <a:pt x="156364" y="0"/>
                  <a:pt x="349250" y="0"/>
                </a:cubicBezTo>
                <a:close/>
              </a:path>
            </a:pathLst>
          </a:custGeom>
          <a:blipFill>
            <a:blip r:embed="rId2">
              <a:alphaModFix amt="60000"/>
            </a:blip>
            <a:stretch>
              <a:fillRect/>
            </a:stretch>
          </a:blipFill>
        </p:spPr>
        <p:txBody>
          <a:bodyPr wrap="square">
            <a:noAutofit/>
          </a:bodyPr>
          <a:lstStyle/>
          <a:p>
            <a:endParaRPr lang="en-US"/>
          </a:p>
        </p:txBody>
      </p:sp>
      <p:sp>
        <p:nvSpPr>
          <p:cNvPr id="3" name="Content Placeholder 2">
            <a:extLst>
              <a:ext uri="{FF2B5EF4-FFF2-40B4-BE49-F238E27FC236}">
                <a16:creationId xmlns:a16="http://schemas.microsoft.com/office/drawing/2014/main" id="{9ED79679-AD22-F26A-8C14-FBF02529B911}"/>
              </a:ext>
            </a:extLst>
          </p:cNvPr>
          <p:cNvSpPr>
            <a:spLocks noGrp="1"/>
          </p:cNvSpPr>
          <p:nvPr>
            <p:ph sz="quarter" idx="19"/>
          </p:nvPr>
        </p:nvSpPr>
        <p:spPr>
          <a:xfrm>
            <a:off x="9067800" y="2697163"/>
            <a:ext cx="2736850" cy="26558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Footer Placeholder 25">
            <a:extLst>
              <a:ext uri="{FF2B5EF4-FFF2-40B4-BE49-F238E27FC236}">
                <a16:creationId xmlns:a16="http://schemas.microsoft.com/office/drawing/2014/main" id="{A481F4D9-6FA4-7B89-81A9-C9BB5487665A}"/>
              </a:ext>
            </a:extLst>
          </p:cNvPr>
          <p:cNvSpPr>
            <a:spLocks noGrp="1"/>
          </p:cNvSpPr>
          <p:nvPr>
            <p:ph type="ftr" sz="quarter" idx="17"/>
          </p:nvPr>
        </p:nvSpPr>
        <p:spPr/>
        <p:txBody>
          <a:bodyPr/>
          <a:lstStyle/>
          <a:p>
            <a:r>
              <a:rPr lang="en-US"/>
              <a:t>Sample Footer Text</a:t>
            </a:r>
          </a:p>
        </p:txBody>
      </p:sp>
      <p:sp>
        <p:nvSpPr>
          <p:cNvPr id="25" name="Date Placeholder 24">
            <a:extLst>
              <a:ext uri="{FF2B5EF4-FFF2-40B4-BE49-F238E27FC236}">
                <a16:creationId xmlns:a16="http://schemas.microsoft.com/office/drawing/2014/main" id="{7BD407AA-757D-81E0-5656-C5362BA1A851}"/>
              </a:ext>
            </a:extLst>
          </p:cNvPr>
          <p:cNvSpPr>
            <a:spLocks noGrp="1"/>
          </p:cNvSpPr>
          <p:nvPr>
            <p:ph type="dt" sz="half" idx="16"/>
          </p:nvPr>
        </p:nvSpPr>
        <p:spPr/>
        <p:txBody>
          <a:bodyPr/>
          <a:lstStyle/>
          <a:p>
            <a:fld id="{B5FC2305-971C-BE4F-9A36-18A81034BC3D}" type="datetime1">
              <a:rPr lang="en-US" smtClean="0"/>
              <a:t>3/13/2026</a:t>
            </a:fld>
            <a:endParaRPr lang="en-US"/>
          </a:p>
        </p:txBody>
      </p:sp>
      <p:sp>
        <p:nvSpPr>
          <p:cNvPr id="27" name="Slide Number Placeholder 26">
            <a:extLst>
              <a:ext uri="{FF2B5EF4-FFF2-40B4-BE49-F238E27FC236}">
                <a16:creationId xmlns:a16="http://schemas.microsoft.com/office/drawing/2014/main" id="{279DE387-22FA-A62E-884D-B1091CE2556B}"/>
              </a:ext>
            </a:extLst>
          </p:cNvPr>
          <p:cNvSpPr>
            <a:spLocks noGrp="1"/>
          </p:cNvSpPr>
          <p:nvPr>
            <p:ph type="sldNum" sz="quarter" idx="18"/>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13611222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with Picture 2">
    <p:bg>
      <p:bgPr>
        <a:solidFill>
          <a:schemeClr val="bg1"/>
        </a:solidFill>
        <a:effectLst/>
      </p:bgPr>
    </p:bg>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E87790CD-F333-C0F1-5656-69C089583951}"/>
              </a:ext>
            </a:extLst>
          </p:cNvPr>
          <p:cNvSpPr>
            <a:spLocks noGrp="1"/>
          </p:cNvSpPr>
          <p:nvPr>
            <p:ph type="title"/>
          </p:nvPr>
        </p:nvSpPr>
        <p:spPr>
          <a:xfrm>
            <a:off x="381000" y="685800"/>
            <a:ext cx="2743200" cy="1828800"/>
          </a:xfrm>
        </p:spPr>
        <p:txBody>
          <a:bodyPr anchor="t"/>
          <a:lstStyle/>
          <a:p>
            <a:r>
              <a:rPr lang="en-US" dirty="0"/>
              <a:t>Click to edit Master title style</a:t>
            </a:r>
          </a:p>
        </p:txBody>
      </p:sp>
      <p:sp>
        <p:nvSpPr>
          <p:cNvPr id="3" name="Content Placeholder 2">
            <a:extLst>
              <a:ext uri="{FF2B5EF4-FFF2-40B4-BE49-F238E27FC236}">
                <a16:creationId xmlns:a16="http://schemas.microsoft.com/office/drawing/2014/main" id="{FD4E3168-BE46-DD0E-A208-64B0FE6A35EF}"/>
              </a:ext>
            </a:extLst>
          </p:cNvPr>
          <p:cNvSpPr>
            <a:spLocks noGrp="1"/>
          </p:cNvSpPr>
          <p:nvPr>
            <p:ph sz="quarter" idx="19"/>
          </p:nvPr>
        </p:nvSpPr>
        <p:spPr>
          <a:xfrm>
            <a:off x="381000" y="2697163"/>
            <a:ext cx="2743200" cy="26558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Picture Placeholder 17">
            <a:extLst>
              <a:ext uri="{FF2B5EF4-FFF2-40B4-BE49-F238E27FC236}">
                <a16:creationId xmlns:a16="http://schemas.microsoft.com/office/drawing/2014/main" id="{FCF3E2CD-E4FF-604F-C779-35D98A0D9C67}"/>
              </a:ext>
            </a:extLst>
          </p:cNvPr>
          <p:cNvSpPr>
            <a:spLocks noGrp="1"/>
          </p:cNvSpPr>
          <p:nvPr>
            <p:ph type="pic" sz="quarter" idx="15"/>
          </p:nvPr>
        </p:nvSpPr>
        <p:spPr>
          <a:xfrm>
            <a:off x="4267169" y="152402"/>
            <a:ext cx="7772400" cy="6553199"/>
          </a:xfrm>
          <a:custGeom>
            <a:avLst/>
            <a:gdLst>
              <a:gd name="connsiteX0" fmla="*/ 349250 w 7772400"/>
              <a:gd name="connsiteY0" fmla="*/ 0 h 6553199"/>
              <a:gd name="connsiteX1" fmla="*/ 7423150 w 7772400"/>
              <a:gd name="connsiteY1" fmla="*/ 0 h 6553199"/>
              <a:gd name="connsiteX2" fmla="*/ 7772400 w 7772400"/>
              <a:gd name="connsiteY2" fmla="*/ 349249 h 6553199"/>
              <a:gd name="connsiteX3" fmla="*/ 7772400 w 7772400"/>
              <a:gd name="connsiteY3" fmla="*/ 5701601 h 6553199"/>
              <a:gd name="connsiteX4" fmla="*/ 7423150 w 7772400"/>
              <a:gd name="connsiteY4" fmla="*/ 6050851 h 6553199"/>
              <a:gd name="connsiteX5" fmla="*/ 4137374 w 7772400"/>
              <a:gd name="connsiteY5" fmla="*/ 6050851 h 6553199"/>
              <a:gd name="connsiteX6" fmla="*/ 3886200 w 7772400"/>
              <a:gd name="connsiteY6" fmla="*/ 6302025 h 6553199"/>
              <a:gd name="connsiteX7" fmla="*/ 3635026 w 7772400"/>
              <a:gd name="connsiteY7" fmla="*/ 6553199 h 6553199"/>
              <a:gd name="connsiteX8" fmla="*/ 349250 w 7772400"/>
              <a:gd name="connsiteY8" fmla="*/ 6553199 h 6553199"/>
              <a:gd name="connsiteX9" fmla="*/ 0 w 7772400"/>
              <a:gd name="connsiteY9" fmla="*/ 6203949 h 6553199"/>
              <a:gd name="connsiteX10" fmla="*/ 0 w 7772400"/>
              <a:gd name="connsiteY10" fmla="*/ 349250 h 6553199"/>
              <a:gd name="connsiteX11" fmla="*/ 349250 w 7772400"/>
              <a:gd name="connsiteY11" fmla="*/ 0 h 6553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772400" h="6553199">
                <a:moveTo>
                  <a:pt x="349250" y="0"/>
                </a:moveTo>
                <a:lnTo>
                  <a:pt x="7423150" y="0"/>
                </a:lnTo>
                <a:cubicBezTo>
                  <a:pt x="7616036" y="0"/>
                  <a:pt x="7772400" y="156364"/>
                  <a:pt x="7772400" y="349249"/>
                </a:cubicBezTo>
                <a:lnTo>
                  <a:pt x="7772400" y="5701601"/>
                </a:lnTo>
                <a:cubicBezTo>
                  <a:pt x="7772400" y="5894482"/>
                  <a:pt x="7616036" y="6050851"/>
                  <a:pt x="7423150" y="6050851"/>
                </a:cubicBezTo>
                <a:lnTo>
                  <a:pt x="4137374" y="6050851"/>
                </a:lnTo>
                <a:cubicBezTo>
                  <a:pt x="3998652" y="6050851"/>
                  <a:pt x="3886200" y="6163303"/>
                  <a:pt x="3886200" y="6302025"/>
                </a:cubicBezTo>
                <a:cubicBezTo>
                  <a:pt x="3886200" y="6440741"/>
                  <a:pt x="3773748" y="6553199"/>
                  <a:pt x="3635026" y="6553199"/>
                </a:cubicBezTo>
                <a:lnTo>
                  <a:pt x="349250" y="6553199"/>
                </a:lnTo>
                <a:cubicBezTo>
                  <a:pt x="156337" y="6553199"/>
                  <a:pt x="0" y="6396862"/>
                  <a:pt x="0" y="6203949"/>
                </a:cubicBezTo>
                <a:lnTo>
                  <a:pt x="0" y="349250"/>
                </a:lnTo>
                <a:cubicBezTo>
                  <a:pt x="0" y="156364"/>
                  <a:pt x="156337" y="0"/>
                  <a:pt x="349250" y="0"/>
                </a:cubicBezTo>
                <a:close/>
              </a:path>
            </a:pathLst>
          </a:custGeom>
          <a:blipFill>
            <a:blip r:embed="rId2">
              <a:alphaModFix amt="60000"/>
            </a:blip>
            <a:stretch>
              <a:fillRect/>
            </a:stretch>
          </a:blipFill>
        </p:spPr>
        <p:txBody>
          <a:bodyPr wrap="square">
            <a:noAutofit/>
          </a:bodyPr>
          <a:lstStyle/>
          <a:p>
            <a:endParaRPr lang="en-US"/>
          </a:p>
        </p:txBody>
      </p:sp>
      <p:sp>
        <p:nvSpPr>
          <p:cNvPr id="20" name="Footer Placeholder 19">
            <a:extLst>
              <a:ext uri="{FF2B5EF4-FFF2-40B4-BE49-F238E27FC236}">
                <a16:creationId xmlns:a16="http://schemas.microsoft.com/office/drawing/2014/main" id="{9C7A36CE-789D-54A7-FBA5-A7874CD124FF}"/>
              </a:ext>
            </a:extLst>
          </p:cNvPr>
          <p:cNvSpPr>
            <a:spLocks noGrp="1"/>
          </p:cNvSpPr>
          <p:nvPr>
            <p:ph type="ftr" sz="quarter" idx="17"/>
          </p:nvPr>
        </p:nvSpPr>
        <p:spPr/>
        <p:txBody>
          <a:bodyPr/>
          <a:lstStyle/>
          <a:p>
            <a:r>
              <a:rPr lang="en-US"/>
              <a:t>Sample Footer Text</a:t>
            </a:r>
          </a:p>
        </p:txBody>
      </p:sp>
      <p:sp>
        <p:nvSpPr>
          <p:cNvPr id="19" name="Date Placeholder 18">
            <a:extLst>
              <a:ext uri="{FF2B5EF4-FFF2-40B4-BE49-F238E27FC236}">
                <a16:creationId xmlns:a16="http://schemas.microsoft.com/office/drawing/2014/main" id="{32C91AF8-BAF4-9A6D-74C4-A3C09EED59CE}"/>
              </a:ext>
            </a:extLst>
          </p:cNvPr>
          <p:cNvSpPr>
            <a:spLocks noGrp="1"/>
          </p:cNvSpPr>
          <p:nvPr>
            <p:ph type="dt" sz="half" idx="16"/>
          </p:nvPr>
        </p:nvSpPr>
        <p:spPr/>
        <p:txBody>
          <a:bodyPr/>
          <a:lstStyle/>
          <a:p>
            <a:fld id="{6FAC4171-8BCA-1740-A615-A2F6C531D1D6}" type="datetime1">
              <a:rPr lang="en-US" smtClean="0"/>
              <a:t>3/13/2026</a:t>
            </a:fld>
            <a:endParaRPr lang="en-US"/>
          </a:p>
        </p:txBody>
      </p:sp>
      <p:sp>
        <p:nvSpPr>
          <p:cNvPr id="21" name="Slide Number Placeholder 20">
            <a:extLst>
              <a:ext uri="{FF2B5EF4-FFF2-40B4-BE49-F238E27FC236}">
                <a16:creationId xmlns:a16="http://schemas.microsoft.com/office/drawing/2014/main" id="{0BCA39C5-9F64-B755-BEB5-B84576E593BB}"/>
              </a:ext>
            </a:extLst>
          </p:cNvPr>
          <p:cNvSpPr>
            <a:spLocks noGrp="1"/>
          </p:cNvSpPr>
          <p:nvPr>
            <p:ph type="sldNum" sz="quarter" idx="18"/>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28274644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p:bg>
      <p:bgPr>
        <a:solidFill>
          <a:schemeClr val="bg1"/>
        </a:solidFill>
        <a:effectLst/>
      </p:bgPr>
    </p:bg>
    <p:spTree>
      <p:nvGrpSpPr>
        <p:cNvPr id="1" name=""/>
        <p:cNvGrpSpPr/>
        <p:nvPr/>
      </p:nvGrpSpPr>
      <p:grpSpPr>
        <a:xfrm>
          <a:off x="0" y="0"/>
          <a:ext cx="0" cy="0"/>
          <a:chOff x="0" y="0"/>
          <a:chExt cx="0" cy="0"/>
        </a:xfrm>
      </p:grpSpPr>
      <p:sp>
        <p:nvSpPr>
          <p:cNvPr id="19" name="Title Placeholder 1">
            <a:extLst>
              <a:ext uri="{FF2B5EF4-FFF2-40B4-BE49-F238E27FC236}">
                <a16:creationId xmlns:a16="http://schemas.microsoft.com/office/drawing/2014/main" id="{9E3969EE-7732-41DD-2DC3-A2E1AAB30881}"/>
              </a:ext>
            </a:extLst>
          </p:cNvPr>
          <p:cNvSpPr>
            <a:spLocks noGrp="1"/>
          </p:cNvSpPr>
          <p:nvPr>
            <p:ph type="title"/>
          </p:nvPr>
        </p:nvSpPr>
        <p:spPr>
          <a:xfrm>
            <a:off x="381000" y="691835"/>
            <a:ext cx="11429999" cy="755965"/>
          </a:xfrm>
          <a:prstGeom prst="rect">
            <a:avLst/>
          </a:prstGeom>
        </p:spPr>
        <p:txBody>
          <a:bodyPr vert="horz" lIns="91440" tIns="45720" rIns="91440" bIns="45720" rtlCol="0" anchor="t">
            <a:normAutofit/>
          </a:bodyPr>
          <a:lstStyle/>
          <a:p>
            <a:r>
              <a:rPr lang="en-US"/>
              <a:t>Click to edit Master title style</a:t>
            </a:r>
          </a:p>
        </p:txBody>
      </p:sp>
      <p:sp>
        <p:nvSpPr>
          <p:cNvPr id="18" name="Text Placeholder 2">
            <a:extLst>
              <a:ext uri="{FF2B5EF4-FFF2-40B4-BE49-F238E27FC236}">
                <a16:creationId xmlns:a16="http://schemas.microsoft.com/office/drawing/2014/main" id="{AEDD6D2F-5C2F-17BF-DEBA-0E6F06D22442}"/>
              </a:ext>
            </a:extLst>
          </p:cNvPr>
          <p:cNvSpPr>
            <a:spLocks noGrp="1"/>
          </p:cNvSpPr>
          <p:nvPr>
            <p:ph idx="1"/>
          </p:nvPr>
        </p:nvSpPr>
        <p:spPr>
          <a:xfrm>
            <a:off x="380999" y="1447799"/>
            <a:ext cx="11430000" cy="4718365"/>
          </a:xfrm>
          <a:prstGeom prst="rect">
            <a:avLst/>
          </a:prstGeom>
        </p:spPr>
        <p:txBody>
          <a:bodyPr vert="horz" lIns="91440" tIns="45720" rIns="91440" bIns="45720" rtlCol="0">
            <a:normAutofit/>
          </a:bodyPr>
          <a:lstStyle>
            <a:lvl1pPr>
              <a:defRPr b="0" i="0">
                <a:latin typeface="+mn-lt"/>
              </a:defRPr>
            </a:lvl1pPr>
            <a:lvl2pPr>
              <a:defRPr b="0" i="0">
                <a:latin typeface="+mn-lt"/>
              </a:defRPr>
            </a:lvl2pPr>
            <a:lvl3pPr>
              <a:defRPr b="0" i="0">
                <a:latin typeface="+mn-lt"/>
              </a:defRPr>
            </a:lvl3pPr>
            <a:lvl4pPr>
              <a:defRPr b="0" i="0">
                <a:latin typeface="+mn-lt"/>
              </a:defRPr>
            </a:lvl4pPr>
            <a:lvl5pPr>
              <a:defRPr b="0" i="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07626418-29B4-84BA-F111-4F7708DEFA81}"/>
              </a:ext>
            </a:extLst>
          </p:cNvPr>
          <p:cNvSpPr>
            <a:spLocks noGrp="1"/>
          </p:cNvSpPr>
          <p:nvPr>
            <p:ph type="ftr" sz="quarter" idx="11"/>
          </p:nvPr>
        </p:nvSpPr>
        <p:spPr/>
        <p:txBody>
          <a:bodyPr/>
          <a:lstStyle/>
          <a:p>
            <a:r>
              <a:rPr lang="en-US"/>
              <a:t>Sample Footer Text</a:t>
            </a:r>
          </a:p>
        </p:txBody>
      </p:sp>
      <p:sp>
        <p:nvSpPr>
          <p:cNvPr id="5" name="Date Placeholder 4">
            <a:extLst>
              <a:ext uri="{FF2B5EF4-FFF2-40B4-BE49-F238E27FC236}">
                <a16:creationId xmlns:a16="http://schemas.microsoft.com/office/drawing/2014/main" id="{29095984-255C-540F-7973-72A8D1E34440}"/>
              </a:ext>
            </a:extLst>
          </p:cNvPr>
          <p:cNvSpPr>
            <a:spLocks noGrp="1"/>
          </p:cNvSpPr>
          <p:nvPr>
            <p:ph type="dt" sz="half" idx="10"/>
          </p:nvPr>
        </p:nvSpPr>
        <p:spPr/>
        <p:txBody>
          <a:bodyPr/>
          <a:lstStyle/>
          <a:p>
            <a:fld id="{192DDA33-D578-2640-B42E-CEBF81697F81}" type="datetime1">
              <a:rPr lang="en-US" smtClean="0"/>
              <a:t>3/13/2026</a:t>
            </a:fld>
            <a:endParaRPr lang="en-US"/>
          </a:p>
        </p:txBody>
      </p:sp>
      <p:sp>
        <p:nvSpPr>
          <p:cNvPr id="7" name="Slide Number Placeholder 6">
            <a:extLst>
              <a:ext uri="{FF2B5EF4-FFF2-40B4-BE49-F238E27FC236}">
                <a16:creationId xmlns:a16="http://schemas.microsoft.com/office/drawing/2014/main" id="{72FF646D-D3BB-C299-5B27-DE0157DD1EBC}"/>
              </a:ext>
            </a:extLst>
          </p:cNvPr>
          <p:cNvSpPr>
            <a:spLocks noGrp="1"/>
          </p:cNvSpPr>
          <p:nvPr>
            <p:ph type="sldNum" sz="quarter" idx="12"/>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373053199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with Picture 3">
    <p:bg>
      <p:bgPr>
        <a:solidFill>
          <a:schemeClr val="bg1"/>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76123794-32E7-D1A7-A06F-935705E38644}"/>
              </a:ext>
            </a:extLst>
          </p:cNvPr>
          <p:cNvSpPr>
            <a:spLocks noGrp="1"/>
          </p:cNvSpPr>
          <p:nvPr>
            <p:ph type="title"/>
          </p:nvPr>
        </p:nvSpPr>
        <p:spPr>
          <a:xfrm>
            <a:off x="381000" y="4380186"/>
            <a:ext cx="2743200" cy="1792014"/>
          </a:xfrm>
        </p:spPr>
        <p:txBody>
          <a:bodyPr anchor="t">
            <a:normAutofit/>
          </a:bodyPr>
          <a:lstStyle>
            <a:lvl1pPr>
              <a:defRPr sz="3000"/>
            </a:lvl1pPr>
          </a:lstStyle>
          <a:p>
            <a:r>
              <a:rPr lang="en-US" dirty="0"/>
              <a:t>Click to edit Master title style</a:t>
            </a:r>
          </a:p>
        </p:txBody>
      </p:sp>
      <p:sp>
        <p:nvSpPr>
          <p:cNvPr id="13" name="Picture Placeholder 12">
            <a:extLst>
              <a:ext uri="{FF2B5EF4-FFF2-40B4-BE49-F238E27FC236}">
                <a16:creationId xmlns:a16="http://schemas.microsoft.com/office/drawing/2014/main" id="{B0404783-A1B8-D809-2811-6EB9AA4C8076}"/>
              </a:ext>
            </a:extLst>
          </p:cNvPr>
          <p:cNvSpPr>
            <a:spLocks noGrp="1"/>
          </p:cNvSpPr>
          <p:nvPr>
            <p:ph type="pic" sz="quarter" idx="19"/>
          </p:nvPr>
        </p:nvSpPr>
        <p:spPr>
          <a:xfrm>
            <a:off x="152400" y="152400"/>
            <a:ext cx="11887200" cy="4188118"/>
          </a:xfrm>
          <a:custGeom>
            <a:avLst/>
            <a:gdLst>
              <a:gd name="connsiteX0" fmla="*/ 283883 w 11887200"/>
              <a:gd name="connsiteY0" fmla="*/ 0 h 4188118"/>
              <a:gd name="connsiteX1" fmla="*/ 11603325 w 11887200"/>
              <a:gd name="connsiteY1" fmla="*/ 0 h 4188118"/>
              <a:gd name="connsiteX2" fmla="*/ 11608344 w 11887200"/>
              <a:gd name="connsiteY2" fmla="*/ 505 h 4188118"/>
              <a:gd name="connsiteX3" fmla="*/ 11887200 w 11887200"/>
              <a:gd name="connsiteY3" fmla="*/ 342315 h 4188118"/>
              <a:gd name="connsiteX4" fmla="*/ 11887200 w 11887200"/>
              <a:gd name="connsiteY4" fmla="*/ 3839220 h 4188118"/>
              <a:gd name="connsiteX5" fmla="*/ 11537950 w 11887200"/>
              <a:gd name="connsiteY5" fmla="*/ 4188118 h 4188118"/>
              <a:gd name="connsiteX6" fmla="*/ 3733800 w 11887200"/>
              <a:gd name="connsiteY6" fmla="*/ 4188118 h 4188118"/>
              <a:gd name="connsiteX7" fmla="*/ 3462878 w 11887200"/>
              <a:gd name="connsiteY7" fmla="*/ 3917468 h 4188118"/>
              <a:gd name="connsiteX8" fmla="*/ 3191955 w 11887200"/>
              <a:gd name="connsiteY8" fmla="*/ 3646818 h 4188118"/>
              <a:gd name="connsiteX9" fmla="*/ 349250 w 11887200"/>
              <a:gd name="connsiteY9" fmla="*/ 3646818 h 4188118"/>
              <a:gd name="connsiteX10" fmla="*/ 0 w 11887200"/>
              <a:gd name="connsiteY10" fmla="*/ 3297920 h 4188118"/>
              <a:gd name="connsiteX11" fmla="*/ 0 w 11887200"/>
              <a:gd name="connsiteY11" fmla="*/ 342316 h 4188118"/>
              <a:gd name="connsiteX12" fmla="*/ 278864 w 11887200"/>
              <a:gd name="connsiteY12" fmla="*/ 505 h 4188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887200" h="4188118">
                <a:moveTo>
                  <a:pt x="283883" y="0"/>
                </a:moveTo>
                <a:lnTo>
                  <a:pt x="11603325" y="0"/>
                </a:lnTo>
                <a:lnTo>
                  <a:pt x="11608344" y="505"/>
                </a:lnTo>
                <a:cubicBezTo>
                  <a:pt x="11767505" y="33039"/>
                  <a:pt x="11887200" y="173710"/>
                  <a:pt x="11887200" y="342315"/>
                </a:cubicBezTo>
                <a:lnTo>
                  <a:pt x="11887200" y="3839220"/>
                </a:lnTo>
                <a:cubicBezTo>
                  <a:pt x="11887200" y="4031913"/>
                  <a:pt x="11730863" y="4188118"/>
                  <a:pt x="11537950" y="4188118"/>
                </a:cubicBezTo>
                <a:lnTo>
                  <a:pt x="3733800" y="4188118"/>
                </a:lnTo>
                <a:cubicBezTo>
                  <a:pt x="3584175" y="4188118"/>
                  <a:pt x="3462878" y="4066942"/>
                  <a:pt x="3462878" y="3917468"/>
                </a:cubicBezTo>
                <a:cubicBezTo>
                  <a:pt x="3462878" y="3767994"/>
                  <a:pt x="3341579" y="3646818"/>
                  <a:pt x="3191955" y="3646818"/>
                </a:cubicBezTo>
                <a:lnTo>
                  <a:pt x="349250" y="3646818"/>
                </a:lnTo>
                <a:cubicBezTo>
                  <a:pt x="156365" y="3646818"/>
                  <a:pt x="0" y="3490613"/>
                  <a:pt x="0" y="3297920"/>
                </a:cubicBezTo>
                <a:lnTo>
                  <a:pt x="0" y="342316"/>
                </a:lnTo>
                <a:cubicBezTo>
                  <a:pt x="0" y="173711"/>
                  <a:pt x="119716" y="33039"/>
                  <a:pt x="278864" y="505"/>
                </a:cubicBezTo>
                <a:close/>
              </a:path>
            </a:pathLst>
          </a:custGeom>
          <a:blipFill>
            <a:blip r:embed="rId2">
              <a:alphaModFix amt="60000"/>
            </a:blip>
            <a:stretch>
              <a:fillRect/>
            </a:stretch>
          </a:blipFill>
        </p:spPr>
        <p:txBody>
          <a:bodyPr wrap="square">
            <a:noAutofit/>
          </a:bodyPr>
          <a:lstStyle/>
          <a:p>
            <a:endParaRPr lang="en-US"/>
          </a:p>
        </p:txBody>
      </p:sp>
      <p:sp>
        <p:nvSpPr>
          <p:cNvPr id="9" name="Content Placeholder 7">
            <a:extLst>
              <a:ext uri="{FF2B5EF4-FFF2-40B4-BE49-F238E27FC236}">
                <a16:creationId xmlns:a16="http://schemas.microsoft.com/office/drawing/2014/main" id="{46B89886-D0B7-2E42-CC85-382090FCE24B}"/>
              </a:ext>
            </a:extLst>
          </p:cNvPr>
          <p:cNvSpPr>
            <a:spLocks noGrp="1"/>
          </p:cNvSpPr>
          <p:nvPr>
            <p:ph sz="quarter" idx="14"/>
          </p:nvPr>
        </p:nvSpPr>
        <p:spPr>
          <a:xfrm>
            <a:off x="4038600" y="4800601"/>
            <a:ext cx="7772400" cy="1371600"/>
          </a:xfrm>
        </p:spPr>
        <p:txBody>
          <a:bodyPr vert="horz" lIns="91440" tIns="45720" rIns="91440" bIns="45720" rtlCol="0" anchor="ctr">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60D96629-7636-13CD-DDAE-3FAF9A84C04C}"/>
              </a:ext>
            </a:extLst>
          </p:cNvPr>
          <p:cNvSpPr>
            <a:spLocks noGrp="1"/>
          </p:cNvSpPr>
          <p:nvPr>
            <p:ph type="ftr" sz="quarter" idx="17"/>
          </p:nvPr>
        </p:nvSpPr>
        <p:spPr/>
        <p:txBody>
          <a:bodyPr/>
          <a:lstStyle/>
          <a:p>
            <a:r>
              <a:rPr lang="en-US"/>
              <a:t>Sample Footer Text</a:t>
            </a:r>
          </a:p>
        </p:txBody>
      </p:sp>
      <p:sp>
        <p:nvSpPr>
          <p:cNvPr id="2" name="Date Placeholder 1">
            <a:extLst>
              <a:ext uri="{FF2B5EF4-FFF2-40B4-BE49-F238E27FC236}">
                <a16:creationId xmlns:a16="http://schemas.microsoft.com/office/drawing/2014/main" id="{BBC96C14-DFFB-28AC-C7C2-F4CA75ED220F}"/>
              </a:ext>
            </a:extLst>
          </p:cNvPr>
          <p:cNvSpPr>
            <a:spLocks noGrp="1"/>
          </p:cNvSpPr>
          <p:nvPr>
            <p:ph type="dt" sz="half" idx="16"/>
          </p:nvPr>
        </p:nvSpPr>
        <p:spPr/>
        <p:txBody>
          <a:bodyPr/>
          <a:lstStyle/>
          <a:p>
            <a:fld id="{C5987AE8-F78F-CC42-9328-6043D017DE32}" type="datetime1">
              <a:rPr lang="en-US" smtClean="0"/>
              <a:t>3/13/2026</a:t>
            </a:fld>
            <a:endParaRPr lang="en-US"/>
          </a:p>
        </p:txBody>
      </p:sp>
      <p:sp>
        <p:nvSpPr>
          <p:cNvPr id="5" name="Slide Number Placeholder 4">
            <a:extLst>
              <a:ext uri="{FF2B5EF4-FFF2-40B4-BE49-F238E27FC236}">
                <a16:creationId xmlns:a16="http://schemas.microsoft.com/office/drawing/2014/main" id="{D8267B94-172F-C06B-ACF0-7E24490AD41F}"/>
              </a:ext>
            </a:extLst>
          </p:cNvPr>
          <p:cNvSpPr>
            <a:spLocks noGrp="1"/>
          </p:cNvSpPr>
          <p:nvPr>
            <p:ph type="sldNum" sz="quarter" idx="18"/>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8809188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with Picture 4">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D676C2-CD03-E417-CB93-800D63E65DEC}"/>
              </a:ext>
            </a:extLst>
          </p:cNvPr>
          <p:cNvSpPr>
            <a:spLocks noGrp="1"/>
          </p:cNvSpPr>
          <p:nvPr>
            <p:ph type="title"/>
          </p:nvPr>
        </p:nvSpPr>
        <p:spPr>
          <a:xfrm>
            <a:off x="8153400" y="687787"/>
            <a:ext cx="3643802" cy="1479477"/>
          </a:xfrm>
        </p:spPr>
        <p:txBody>
          <a:bodyPr anchor="t">
            <a:normAutofit/>
          </a:bodyPr>
          <a:lstStyle>
            <a:lvl1pPr>
              <a:defRPr sz="3000"/>
            </a:lvl1pPr>
          </a:lstStyle>
          <a:p>
            <a:r>
              <a:rPr lang="en-US"/>
              <a:t>Click to edit Master title style</a:t>
            </a:r>
          </a:p>
        </p:txBody>
      </p:sp>
      <p:sp>
        <p:nvSpPr>
          <p:cNvPr id="17" name="Picture Placeholder 16">
            <a:extLst>
              <a:ext uri="{FF2B5EF4-FFF2-40B4-BE49-F238E27FC236}">
                <a16:creationId xmlns:a16="http://schemas.microsoft.com/office/drawing/2014/main" id="{4F55C32B-C162-62A9-B41A-495DC7FAC90D}"/>
              </a:ext>
            </a:extLst>
          </p:cNvPr>
          <p:cNvSpPr>
            <a:spLocks noGrp="1"/>
          </p:cNvSpPr>
          <p:nvPr>
            <p:ph type="pic" sz="quarter" idx="15"/>
          </p:nvPr>
        </p:nvSpPr>
        <p:spPr>
          <a:xfrm>
            <a:off x="152400" y="152909"/>
            <a:ext cx="6858000" cy="6552184"/>
          </a:xfrm>
          <a:custGeom>
            <a:avLst/>
            <a:gdLst>
              <a:gd name="connsiteX0" fmla="*/ 349250 w 6858000"/>
              <a:gd name="connsiteY0" fmla="*/ 0 h 6552184"/>
              <a:gd name="connsiteX1" fmla="*/ 6508751 w 6858000"/>
              <a:gd name="connsiteY1" fmla="*/ 0 h 6552184"/>
              <a:gd name="connsiteX2" fmla="*/ 6850907 w 6858000"/>
              <a:gd name="connsiteY2" fmla="*/ 278864 h 6552184"/>
              <a:gd name="connsiteX3" fmla="*/ 6858000 w 6858000"/>
              <a:gd name="connsiteY3" fmla="*/ 349240 h 6552184"/>
              <a:gd name="connsiteX4" fmla="*/ 6858000 w 6858000"/>
              <a:gd name="connsiteY4" fmla="*/ 6202932 h 6552184"/>
              <a:gd name="connsiteX5" fmla="*/ 6850907 w 6858000"/>
              <a:gd name="connsiteY5" fmla="*/ 6273302 h 6552184"/>
              <a:gd name="connsiteX6" fmla="*/ 6508751 w 6858000"/>
              <a:gd name="connsiteY6" fmla="*/ 6552184 h 6552184"/>
              <a:gd name="connsiteX7" fmla="*/ 3679661 w 6858000"/>
              <a:gd name="connsiteY7" fmla="*/ 6552184 h 6552184"/>
              <a:gd name="connsiteX8" fmla="*/ 3429001 w 6858000"/>
              <a:gd name="connsiteY8" fmla="*/ 6301512 h 6552184"/>
              <a:gd name="connsiteX9" fmla="*/ 3178341 w 6858000"/>
              <a:gd name="connsiteY9" fmla="*/ 6050852 h 6552184"/>
              <a:gd name="connsiteX10" fmla="*/ 349250 w 6858000"/>
              <a:gd name="connsiteY10" fmla="*/ 6050852 h 6552184"/>
              <a:gd name="connsiteX11" fmla="*/ 0 w 6858000"/>
              <a:gd name="connsiteY11" fmla="*/ 5701602 h 6552184"/>
              <a:gd name="connsiteX12" fmla="*/ 0 w 6858000"/>
              <a:gd name="connsiteY12" fmla="*/ 349249 h 6552184"/>
              <a:gd name="connsiteX13" fmla="*/ 349250 w 6858000"/>
              <a:gd name="connsiteY13" fmla="*/ 0 h 6552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858000" h="6552184">
                <a:moveTo>
                  <a:pt x="349250" y="0"/>
                </a:moveTo>
                <a:lnTo>
                  <a:pt x="6508751" y="0"/>
                </a:lnTo>
                <a:cubicBezTo>
                  <a:pt x="6677550" y="0"/>
                  <a:pt x="6818346" y="119716"/>
                  <a:pt x="6850907" y="278864"/>
                </a:cubicBezTo>
                <a:lnTo>
                  <a:pt x="6858000" y="349240"/>
                </a:lnTo>
                <a:lnTo>
                  <a:pt x="6858000" y="6202932"/>
                </a:lnTo>
                <a:lnTo>
                  <a:pt x="6850907" y="6273302"/>
                </a:lnTo>
                <a:cubicBezTo>
                  <a:pt x="6818346" y="6432441"/>
                  <a:pt x="6677550" y="6552184"/>
                  <a:pt x="6508751" y="6552184"/>
                </a:cubicBezTo>
                <a:lnTo>
                  <a:pt x="3679661" y="6552184"/>
                </a:lnTo>
                <a:cubicBezTo>
                  <a:pt x="3541224" y="6552184"/>
                  <a:pt x="3429001" y="6439916"/>
                  <a:pt x="3429001" y="6301512"/>
                </a:cubicBezTo>
                <a:cubicBezTo>
                  <a:pt x="3429001" y="6163075"/>
                  <a:pt x="3316777" y="6050852"/>
                  <a:pt x="3178341" y="6050852"/>
                </a:cubicBezTo>
                <a:lnTo>
                  <a:pt x="349250" y="6050852"/>
                </a:lnTo>
                <a:cubicBezTo>
                  <a:pt x="156365" y="6050852"/>
                  <a:pt x="0" y="5894483"/>
                  <a:pt x="0" y="5701602"/>
                </a:cubicBezTo>
                <a:lnTo>
                  <a:pt x="0" y="349249"/>
                </a:lnTo>
                <a:cubicBezTo>
                  <a:pt x="0" y="156364"/>
                  <a:pt x="156364" y="0"/>
                  <a:pt x="349250" y="0"/>
                </a:cubicBezTo>
                <a:close/>
              </a:path>
            </a:pathLst>
          </a:custGeom>
          <a:blipFill>
            <a:blip r:embed="rId2">
              <a:alphaModFix amt="60000"/>
            </a:blip>
            <a:stretch>
              <a:fillRect/>
            </a:stretch>
          </a:blipFill>
        </p:spPr>
        <p:txBody>
          <a:bodyPr wrap="square">
            <a:noAutofit/>
          </a:bodyPr>
          <a:lstStyle/>
          <a:p>
            <a:endParaRPr lang="en-US"/>
          </a:p>
        </p:txBody>
      </p:sp>
      <p:sp>
        <p:nvSpPr>
          <p:cNvPr id="4" name="Content Placeholder 7">
            <a:extLst>
              <a:ext uri="{FF2B5EF4-FFF2-40B4-BE49-F238E27FC236}">
                <a16:creationId xmlns:a16="http://schemas.microsoft.com/office/drawing/2014/main" id="{2FA71202-73E3-EC77-A329-87C79A8076ED}"/>
              </a:ext>
            </a:extLst>
          </p:cNvPr>
          <p:cNvSpPr>
            <a:spLocks noGrp="1"/>
          </p:cNvSpPr>
          <p:nvPr>
            <p:ph sz="quarter" idx="14"/>
          </p:nvPr>
        </p:nvSpPr>
        <p:spPr>
          <a:xfrm>
            <a:off x="8153524" y="2315569"/>
            <a:ext cx="3657600" cy="3399431"/>
          </a:xfrm>
        </p:spPr>
        <p:txBody>
          <a:bodyPr/>
          <a:lstStyle>
            <a:lvl1pPr>
              <a:defRPr b="0"/>
            </a:lvl1pPr>
            <a:lvl2pPr>
              <a:defRPr b="0"/>
            </a:lvl2pPr>
            <a:lvl3pPr>
              <a:defRPr b="0"/>
            </a:lvl3pPr>
            <a:lvl4pPr>
              <a:defRPr b="0"/>
            </a:lvl4pPr>
            <a:lvl5pPr>
              <a:defRPr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Footer Placeholder 18">
            <a:extLst>
              <a:ext uri="{FF2B5EF4-FFF2-40B4-BE49-F238E27FC236}">
                <a16:creationId xmlns:a16="http://schemas.microsoft.com/office/drawing/2014/main" id="{71FBFF96-90E9-F38D-7DE9-B0F3618F7E2D}"/>
              </a:ext>
            </a:extLst>
          </p:cNvPr>
          <p:cNvSpPr>
            <a:spLocks noGrp="1"/>
          </p:cNvSpPr>
          <p:nvPr>
            <p:ph type="ftr" sz="quarter" idx="17"/>
          </p:nvPr>
        </p:nvSpPr>
        <p:spPr/>
        <p:txBody>
          <a:bodyPr/>
          <a:lstStyle/>
          <a:p>
            <a:r>
              <a:rPr lang="en-US"/>
              <a:t>Sample Footer Text</a:t>
            </a:r>
          </a:p>
        </p:txBody>
      </p:sp>
      <p:sp>
        <p:nvSpPr>
          <p:cNvPr id="18" name="Date Placeholder 17">
            <a:extLst>
              <a:ext uri="{FF2B5EF4-FFF2-40B4-BE49-F238E27FC236}">
                <a16:creationId xmlns:a16="http://schemas.microsoft.com/office/drawing/2014/main" id="{2F86AE26-3DEB-A585-586A-3E96D1C9222C}"/>
              </a:ext>
            </a:extLst>
          </p:cNvPr>
          <p:cNvSpPr>
            <a:spLocks noGrp="1"/>
          </p:cNvSpPr>
          <p:nvPr>
            <p:ph type="dt" sz="half" idx="16"/>
          </p:nvPr>
        </p:nvSpPr>
        <p:spPr/>
        <p:txBody>
          <a:bodyPr/>
          <a:lstStyle/>
          <a:p>
            <a:fld id="{649CB69A-2A75-F048-B0D8-F5328E5C18F8}" type="datetime1">
              <a:rPr lang="en-US" smtClean="0"/>
              <a:t>3/13/2026</a:t>
            </a:fld>
            <a:endParaRPr lang="en-US"/>
          </a:p>
        </p:txBody>
      </p:sp>
      <p:sp>
        <p:nvSpPr>
          <p:cNvPr id="20" name="Slide Number Placeholder 19">
            <a:extLst>
              <a:ext uri="{FF2B5EF4-FFF2-40B4-BE49-F238E27FC236}">
                <a16:creationId xmlns:a16="http://schemas.microsoft.com/office/drawing/2014/main" id="{61023988-9ADD-CF63-46AD-822C53C85840}"/>
              </a:ext>
            </a:extLst>
          </p:cNvPr>
          <p:cNvSpPr>
            <a:spLocks noGrp="1"/>
          </p:cNvSpPr>
          <p:nvPr>
            <p:ph type="sldNum" sz="quarter" idx="18"/>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58693254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 with Picture 5">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DB89B3-4BC0-8CBA-6C8C-DB3E149D9163}"/>
              </a:ext>
            </a:extLst>
          </p:cNvPr>
          <p:cNvSpPr>
            <a:spLocks noGrp="1"/>
          </p:cNvSpPr>
          <p:nvPr>
            <p:ph type="title"/>
          </p:nvPr>
        </p:nvSpPr>
        <p:spPr>
          <a:xfrm>
            <a:off x="381000" y="687787"/>
            <a:ext cx="3657600" cy="1479477"/>
          </a:xfrm>
        </p:spPr>
        <p:txBody>
          <a:bodyPr anchor="t">
            <a:normAutofit/>
          </a:bodyPr>
          <a:lstStyle>
            <a:lvl1pPr>
              <a:defRPr sz="3000"/>
            </a:lvl1pPr>
          </a:lstStyle>
          <a:p>
            <a:r>
              <a:rPr lang="en-US"/>
              <a:t>Click to edit Master title style</a:t>
            </a:r>
          </a:p>
        </p:txBody>
      </p:sp>
      <p:sp>
        <p:nvSpPr>
          <p:cNvPr id="4" name="Content Placeholder 7">
            <a:extLst>
              <a:ext uri="{FF2B5EF4-FFF2-40B4-BE49-F238E27FC236}">
                <a16:creationId xmlns:a16="http://schemas.microsoft.com/office/drawing/2014/main" id="{93D7441D-47D4-6327-58AD-E2323761EF43}"/>
              </a:ext>
            </a:extLst>
          </p:cNvPr>
          <p:cNvSpPr>
            <a:spLocks noGrp="1"/>
          </p:cNvSpPr>
          <p:nvPr>
            <p:ph sz="quarter" idx="14"/>
          </p:nvPr>
        </p:nvSpPr>
        <p:spPr>
          <a:xfrm>
            <a:off x="381124" y="2315569"/>
            <a:ext cx="3657600" cy="3399431"/>
          </a:xfrm>
        </p:spPr>
        <p:txBody>
          <a:bodyPr/>
          <a:lstStyle>
            <a:lvl1pPr>
              <a:defRPr b="0"/>
            </a:lvl1pPr>
            <a:lvl2pPr>
              <a:defRPr b="0"/>
            </a:lvl2pPr>
            <a:lvl3pPr>
              <a:defRPr b="0"/>
            </a:lvl3pPr>
            <a:lvl4pPr>
              <a:defRPr b="0"/>
            </a:lvl4pPr>
            <a:lvl5pPr>
              <a:defRPr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Picture Placeholder 11">
            <a:extLst>
              <a:ext uri="{FF2B5EF4-FFF2-40B4-BE49-F238E27FC236}">
                <a16:creationId xmlns:a16="http://schemas.microsoft.com/office/drawing/2014/main" id="{9BB15437-61C3-B4EF-E477-7EC4FFB3A231}"/>
              </a:ext>
            </a:extLst>
          </p:cNvPr>
          <p:cNvSpPr>
            <a:spLocks noGrp="1"/>
          </p:cNvSpPr>
          <p:nvPr>
            <p:ph type="pic" sz="quarter" idx="15"/>
          </p:nvPr>
        </p:nvSpPr>
        <p:spPr>
          <a:xfrm>
            <a:off x="5167745" y="153416"/>
            <a:ext cx="6858000" cy="6552184"/>
          </a:xfrm>
          <a:custGeom>
            <a:avLst/>
            <a:gdLst>
              <a:gd name="connsiteX0" fmla="*/ 349250 w 6858000"/>
              <a:gd name="connsiteY0" fmla="*/ 0 h 6552184"/>
              <a:gd name="connsiteX1" fmla="*/ 6508751 w 6858000"/>
              <a:gd name="connsiteY1" fmla="*/ 0 h 6552184"/>
              <a:gd name="connsiteX2" fmla="*/ 6850905 w 6858000"/>
              <a:gd name="connsiteY2" fmla="*/ 278863 h 6552184"/>
              <a:gd name="connsiteX3" fmla="*/ 6858000 w 6858000"/>
              <a:gd name="connsiteY3" fmla="*/ 349239 h 6552184"/>
              <a:gd name="connsiteX4" fmla="*/ 6858000 w 6858000"/>
              <a:gd name="connsiteY4" fmla="*/ 5701612 h 6552184"/>
              <a:gd name="connsiteX5" fmla="*/ 6850905 w 6858000"/>
              <a:gd name="connsiteY5" fmla="*/ 5771987 h 6552184"/>
              <a:gd name="connsiteX6" fmla="*/ 6508751 w 6858000"/>
              <a:gd name="connsiteY6" fmla="*/ 6050852 h 6552184"/>
              <a:gd name="connsiteX7" fmla="*/ 3679660 w 6858000"/>
              <a:gd name="connsiteY7" fmla="*/ 6050852 h 6552184"/>
              <a:gd name="connsiteX8" fmla="*/ 3429000 w 6858000"/>
              <a:gd name="connsiteY8" fmla="*/ 6301512 h 6552184"/>
              <a:gd name="connsiteX9" fmla="*/ 3178340 w 6858000"/>
              <a:gd name="connsiteY9" fmla="*/ 6552184 h 6552184"/>
              <a:gd name="connsiteX10" fmla="*/ 349250 w 6858000"/>
              <a:gd name="connsiteY10" fmla="*/ 6552184 h 6552184"/>
              <a:gd name="connsiteX11" fmla="*/ 0 w 6858000"/>
              <a:gd name="connsiteY11" fmla="*/ 6202922 h 6552184"/>
              <a:gd name="connsiteX12" fmla="*/ 0 w 6858000"/>
              <a:gd name="connsiteY12" fmla="*/ 349250 h 6552184"/>
              <a:gd name="connsiteX13" fmla="*/ 349250 w 6858000"/>
              <a:gd name="connsiteY13" fmla="*/ 0 h 6552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858000" h="6552184">
                <a:moveTo>
                  <a:pt x="349250" y="0"/>
                </a:moveTo>
                <a:lnTo>
                  <a:pt x="6508751" y="0"/>
                </a:lnTo>
                <a:cubicBezTo>
                  <a:pt x="6677526" y="0"/>
                  <a:pt x="6818339" y="119716"/>
                  <a:pt x="6850905" y="278863"/>
                </a:cubicBezTo>
                <a:lnTo>
                  <a:pt x="6858000" y="349239"/>
                </a:lnTo>
                <a:lnTo>
                  <a:pt x="6858000" y="5701612"/>
                </a:lnTo>
                <a:lnTo>
                  <a:pt x="6850905" y="5771987"/>
                </a:lnTo>
                <a:cubicBezTo>
                  <a:pt x="6818339" y="5931132"/>
                  <a:pt x="6677525" y="6050852"/>
                  <a:pt x="6508751" y="6050852"/>
                </a:cubicBezTo>
                <a:lnTo>
                  <a:pt x="3679660" y="6050852"/>
                </a:lnTo>
                <a:cubicBezTo>
                  <a:pt x="3541224" y="6050852"/>
                  <a:pt x="3429000" y="6163075"/>
                  <a:pt x="3429000" y="6301512"/>
                </a:cubicBezTo>
                <a:cubicBezTo>
                  <a:pt x="3429000" y="6439916"/>
                  <a:pt x="3316777" y="6552184"/>
                  <a:pt x="3178340" y="6552184"/>
                </a:cubicBezTo>
                <a:lnTo>
                  <a:pt x="349250" y="6552184"/>
                </a:lnTo>
                <a:cubicBezTo>
                  <a:pt x="156337" y="6552184"/>
                  <a:pt x="0" y="6395784"/>
                  <a:pt x="0" y="6202922"/>
                </a:cubicBezTo>
                <a:lnTo>
                  <a:pt x="0" y="349250"/>
                </a:lnTo>
                <a:cubicBezTo>
                  <a:pt x="0" y="156364"/>
                  <a:pt x="156337" y="0"/>
                  <a:pt x="349250" y="0"/>
                </a:cubicBezTo>
                <a:close/>
              </a:path>
            </a:pathLst>
          </a:custGeom>
          <a:blipFill>
            <a:blip r:embed="rId2">
              <a:alphaModFix amt="60000"/>
            </a:blip>
            <a:stretch>
              <a:fillRect/>
            </a:stretch>
          </a:blipFill>
        </p:spPr>
        <p:txBody>
          <a:bodyPr wrap="square">
            <a:noAutofit/>
          </a:bodyPr>
          <a:lstStyle/>
          <a:p>
            <a:endParaRPr lang="en-US"/>
          </a:p>
        </p:txBody>
      </p:sp>
      <p:sp>
        <p:nvSpPr>
          <p:cNvPr id="15" name="Footer Placeholder 14">
            <a:extLst>
              <a:ext uri="{FF2B5EF4-FFF2-40B4-BE49-F238E27FC236}">
                <a16:creationId xmlns:a16="http://schemas.microsoft.com/office/drawing/2014/main" id="{7FE5C307-6369-CF58-0A50-89212DFBD1CB}"/>
              </a:ext>
            </a:extLst>
          </p:cNvPr>
          <p:cNvSpPr>
            <a:spLocks noGrp="1"/>
          </p:cNvSpPr>
          <p:nvPr>
            <p:ph type="ftr" sz="quarter" idx="17"/>
          </p:nvPr>
        </p:nvSpPr>
        <p:spPr/>
        <p:txBody>
          <a:bodyPr/>
          <a:lstStyle/>
          <a:p>
            <a:r>
              <a:rPr lang="en-US"/>
              <a:t>Sample Footer Text</a:t>
            </a:r>
          </a:p>
        </p:txBody>
      </p:sp>
      <p:sp>
        <p:nvSpPr>
          <p:cNvPr id="14" name="Date Placeholder 13">
            <a:extLst>
              <a:ext uri="{FF2B5EF4-FFF2-40B4-BE49-F238E27FC236}">
                <a16:creationId xmlns:a16="http://schemas.microsoft.com/office/drawing/2014/main" id="{7EC422F6-7257-B0F1-4018-B56FEDC412E4}"/>
              </a:ext>
            </a:extLst>
          </p:cNvPr>
          <p:cNvSpPr>
            <a:spLocks noGrp="1"/>
          </p:cNvSpPr>
          <p:nvPr>
            <p:ph type="dt" sz="half" idx="16"/>
          </p:nvPr>
        </p:nvSpPr>
        <p:spPr/>
        <p:txBody>
          <a:bodyPr/>
          <a:lstStyle/>
          <a:p>
            <a:fld id="{CB04B35F-5075-784C-9FF4-85B4381265F5}" type="datetime1">
              <a:rPr lang="en-US" smtClean="0"/>
              <a:t>3/13/2026</a:t>
            </a:fld>
            <a:endParaRPr lang="en-US"/>
          </a:p>
        </p:txBody>
      </p:sp>
      <p:sp>
        <p:nvSpPr>
          <p:cNvPr id="16" name="Slide Number Placeholder 15">
            <a:extLst>
              <a:ext uri="{FF2B5EF4-FFF2-40B4-BE49-F238E27FC236}">
                <a16:creationId xmlns:a16="http://schemas.microsoft.com/office/drawing/2014/main" id="{0E28D06D-C260-17A4-72EE-F62EE249E4C1}"/>
              </a:ext>
            </a:extLst>
          </p:cNvPr>
          <p:cNvSpPr>
            <a:spLocks noGrp="1"/>
          </p:cNvSpPr>
          <p:nvPr>
            <p:ph type="sldNum" sz="quarter" idx="18"/>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237923180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 with Picture 6">
    <p:bg>
      <p:bgPr>
        <a:solidFill>
          <a:schemeClr val="bg1"/>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B270E86-172E-E52F-5FA2-F43C6B876A1F}"/>
              </a:ext>
            </a:extLst>
          </p:cNvPr>
          <p:cNvSpPr>
            <a:spLocks noGrp="1"/>
          </p:cNvSpPr>
          <p:nvPr>
            <p:ph type="title"/>
          </p:nvPr>
        </p:nvSpPr>
        <p:spPr>
          <a:xfrm>
            <a:off x="7239000" y="685799"/>
            <a:ext cx="4572000" cy="1142665"/>
          </a:xfrm>
        </p:spPr>
        <p:txBody>
          <a:bodyPr anchor="t">
            <a:normAutofit/>
          </a:bodyPr>
          <a:lstStyle>
            <a:lvl1pPr>
              <a:defRPr sz="3000"/>
            </a:lvl1pPr>
          </a:lstStyle>
          <a:p>
            <a:r>
              <a:rPr lang="en-US"/>
              <a:t>Click to edit Master title style</a:t>
            </a:r>
          </a:p>
        </p:txBody>
      </p:sp>
      <p:sp>
        <p:nvSpPr>
          <p:cNvPr id="23" name="Picture Placeholder 22">
            <a:extLst>
              <a:ext uri="{FF2B5EF4-FFF2-40B4-BE49-F238E27FC236}">
                <a16:creationId xmlns:a16="http://schemas.microsoft.com/office/drawing/2014/main" id="{A09759E0-34BA-620A-7C02-5DD57D991C19}"/>
              </a:ext>
            </a:extLst>
          </p:cNvPr>
          <p:cNvSpPr>
            <a:spLocks noGrp="1"/>
          </p:cNvSpPr>
          <p:nvPr>
            <p:ph type="pic" sz="quarter" idx="15"/>
          </p:nvPr>
        </p:nvSpPr>
        <p:spPr>
          <a:xfrm>
            <a:off x="152400" y="153417"/>
            <a:ext cx="5943599" cy="6552184"/>
          </a:xfrm>
          <a:custGeom>
            <a:avLst/>
            <a:gdLst>
              <a:gd name="connsiteX0" fmla="*/ 349249 w 5943599"/>
              <a:gd name="connsiteY0" fmla="*/ 0 h 6552184"/>
              <a:gd name="connsiteX1" fmla="*/ 5594350 w 5943599"/>
              <a:gd name="connsiteY1" fmla="*/ 0 h 6552184"/>
              <a:gd name="connsiteX2" fmla="*/ 5936505 w 5943599"/>
              <a:gd name="connsiteY2" fmla="*/ 278864 h 6552184"/>
              <a:gd name="connsiteX3" fmla="*/ 5943599 w 5943599"/>
              <a:gd name="connsiteY3" fmla="*/ 349240 h 6552184"/>
              <a:gd name="connsiteX4" fmla="*/ 5943599 w 5943599"/>
              <a:gd name="connsiteY4" fmla="*/ 6202933 h 6552184"/>
              <a:gd name="connsiteX5" fmla="*/ 5936505 w 5943599"/>
              <a:gd name="connsiteY5" fmla="*/ 6273302 h 6552184"/>
              <a:gd name="connsiteX6" fmla="*/ 5594350 w 5943599"/>
              <a:gd name="connsiteY6" fmla="*/ 6552184 h 6552184"/>
              <a:gd name="connsiteX7" fmla="*/ 3222460 w 5943599"/>
              <a:gd name="connsiteY7" fmla="*/ 6552184 h 6552184"/>
              <a:gd name="connsiteX8" fmla="*/ 2971800 w 5943599"/>
              <a:gd name="connsiteY8" fmla="*/ 6301512 h 6552184"/>
              <a:gd name="connsiteX9" fmla="*/ 2721140 w 5943599"/>
              <a:gd name="connsiteY9" fmla="*/ 6050852 h 6552184"/>
              <a:gd name="connsiteX10" fmla="*/ 349249 w 5943599"/>
              <a:gd name="connsiteY10" fmla="*/ 6050852 h 6552184"/>
              <a:gd name="connsiteX11" fmla="*/ 7095 w 5943599"/>
              <a:gd name="connsiteY11" fmla="*/ 5771987 h 6552184"/>
              <a:gd name="connsiteX12" fmla="*/ 0 w 5943599"/>
              <a:gd name="connsiteY12" fmla="*/ 5701612 h 6552184"/>
              <a:gd name="connsiteX13" fmla="*/ 0 w 5943599"/>
              <a:gd name="connsiteY13" fmla="*/ 349239 h 6552184"/>
              <a:gd name="connsiteX14" fmla="*/ 7095 w 5943599"/>
              <a:gd name="connsiteY14" fmla="*/ 278863 h 6552184"/>
              <a:gd name="connsiteX15" fmla="*/ 349249 w 5943599"/>
              <a:gd name="connsiteY15" fmla="*/ 0 h 6552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943599" h="6552184">
                <a:moveTo>
                  <a:pt x="349249" y="0"/>
                </a:moveTo>
                <a:lnTo>
                  <a:pt x="5594350" y="0"/>
                </a:lnTo>
                <a:cubicBezTo>
                  <a:pt x="5763127" y="0"/>
                  <a:pt x="5903939" y="119716"/>
                  <a:pt x="5936505" y="278864"/>
                </a:cubicBezTo>
                <a:lnTo>
                  <a:pt x="5943599" y="349240"/>
                </a:lnTo>
                <a:lnTo>
                  <a:pt x="5943599" y="6202933"/>
                </a:lnTo>
                <a:lnTo>
                  <a:pt x="5936505" y="6273302"/>
                </a:lnTo>
                <a:cubicBezTo>
                  <a:pt x="5903939" y="6432441"/>
                  <a:pt x="5763127" y="6552184"/>
                  <a:pt x="5594350" y="6552184"/>
                </a:cubicBezTo>
                <a:lnTo>
                  <a:pt x="3222460" y="6552184"/>
                </a:lnTo>
                <a:cubicBezTo>
                  <a:pt x="3084023" y="6552184"/>
                  <a:pt x="2971800" y="6439916"/>
                  <a:pt x="2971800" y="6301512"/>
                </a:cubicBezTo>
                <a:cubicBezTo>
                  <a:pt x="2971800" y="6163075"/>
                  <a:pt x="2859576" y="6050852"/>
                  <a:pt x="2721140" y="6050852"/>
                </a:cubicBezTo>
                <a:lnTo>
                  <a:pt x="349249" y="6050852"/>
                </a:lnTo>
                <a:cubicBezTo>
                  <a:pt x="180474" y="6050852"/>
                  <a:pt x="39661" y="5931132"/>
                  <a:pt x="7095" y="5771987"/>
                </a:cubicBezTo>
                <a:lnTo>
                  <a:pt x="0" y="5701612"/>
                </a:lnTo>
                <a:lnTo>
                  <a:pt x="0" y="349239"/>
                </a:lnTo>
                <a:lnTo>
                  <a:pt x="7095" y="278863"/>
                </a:lnTo>
                <a:cubicBezTo>
                  <a:pt x="39661" y="119716"/>
                  <a:pt x="180474" y="0"/>
                  <a:pt x="349249" y="0"/>
                </a:cubicBezTo>
                <a:close/>
              </a:path>
            </a:pathLst>
          </a:custGeom>
          <a:blipFill>
            <a:blip r:embed="rId2">
              <a:alphaModFix amt="60000"/>
            </a:blip>
            <a:stretch>
              <a:fillRect/>
            </a:stretch>
          </a:blipFill>
        </p:spPr>
        <p:txBody>
          <a:bodyPr wrap="square">
            <a:noAutofit/>
          </a:bodyPr>
          <a:lstStyle/>
          <a:p>
            <a:endParaRPr lang="en-US"/>
          </a:p>
        </p:txBody>
      </p:sp>
      <p:sp>
        <p:nvSpPr>
          <p:cNvPr id="9" name="Content Placeholder 7">
            <a:extLst>
              <a:ext uri="{FF2B5EF4-FFF2-40B4-BE49-F238E27FC236}">
                <a16:creationId xmlns:a16="http://schemas.microsoft.com/office/drawing/2014/main" id="{63B76838-CF87-13E2-3FB4-2C33A18A42E1}"/>
              </a:ext>
            </a:extLst>
          </p:cNvPr>
          <p:cNvSpPr>
            <a:spLocks noGrp="1"/>
          </p:cNvSpPr>
          <p:nvPr>
            <p:ph sz="quarter" idx="14"/>
          </p:nvPr>
        </p:nvSpPr>
        <p:spPr>
          <a:xfrm>
            <a:off x="7239000" y="1975104"/>
            <a:ext cx="4572000" cy="4197097"/>
          </a:xfrm>
        </p:spPr>
        <p:txBody>
          <a:bodyPr/>
          <a:lstStyle>
            <a:lvl1pPr>
              <a:defRPr b="0"/>
            </a:lvl1pPr>
            <a:lvl2pPr>
              <a:defRPr b="0"/>
            </a:lvl2pPr>
            <a:lvl3pPr>
              <a:defRPr b="0"/>
            </a:lvl3pPr>
            <a:lvl4pPr>
              <a:defRPr b="0"/>
            </a:lvl4pPr>
            <a:lvl5pPr>
              <a:defRPr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5" name="Footer Placeholder 24">
            <a:extLst>
              <a:ext uri="{FF2B5EF4-FFF2-40B4-BE49-F238E27FC236}">
                <a16:creationId xmlns:a16="http://schemas.microsoft.com/office/drawing/2014/main" id="{8ADBC95E-510D-3B2D-86CA-02B88C4B2F68}"/>
              </a:ext>
            </a:extLst>
          </p:cNvPr>
          <p:cNvSpPr>
            <a:spLocks noGrp="1"/>
          </p:cNvSpPr>
          <p:nvPr>
            <p:ph type="ftr" sz="quarter" idx="17"/>
          </p:nvPr>
        </p:nvSpPr>
        <p:spPr>
          <a:xfrm>
            <a:off x="152400" y="6347057"/>
            <a:ext cx="2286000" cy="365125"/>
          </a:xfrm>
        </p:spPr>
        <p:txBody>
          <a:bodyPr/>
          <a:lstStyle/>
          <a:p>
            <a:r>
              <a:rPr lang="en-US"/>
              <a:t>Sample Footer Text</a:t>
            </a:r>
          </a:p>
        </p:txBody>
      </p:sp>
      <p:sp>
        <p:nvSpPr>
          <p:cNvPr id="24" name="Date Placeholder 23">
            <a:extLst>
              <a:ext uri="{FF2B5EF4-FFF2-40B4-BE49-F238E27FC236}">
                <a16:creationId xmlns:a16="http://schemas.microsoft.com/office/drawing/2014/main" id="{17BCEDA5-95B9-E7B2-CAB5-29E3BD272080}"/>
              </a:ext>
            </a:extLst>
          </p:cNvPr>
          <p:cNvSpPr>
            <a:spLocks noGrp="1"/>
          </p:cNvSpPr>
          <p:nvPr>
            <p:ph type="dt" sz="half" idx="16"/>
          </p:nvPr>
        </p:nvSpPr>
        <p:spPr/>
        <p:txBody>
          <a:bodyPr/>
          <a:lstStyle/>
          <a:p>
            <a:fld id="{D90E99A5-9B5B-654B-AFAE-033D0C138539}" type="datetime1">
              <a:rPr lang="en-US" smtClean="0"/>
              <a:t>3/13/2026</a:t>
            </a:fld>
            <a:endParaRPr lang="en-US"/>
          </a:p>
        </p:txBody>
      </p:sp>
      <p:sp>
        <p:nvSpPr>
          <p:cNvPr id="26" name="Slide Number Placeholder 25">
            <a:extLst>
              <a:ext uri="{FF2B5EF4-FFF2-40B4-BE49-F238E27FC236}">
                <a16:creationId xmlns:a16="http://schemas.microsoft.com/office/drawing/2014/main" id="{B0979856-E127-0071-5A89-58D930F576D1}"/>
              </a:ext>
            </a:extLst>
          </p:cNvPr>
          <p:cNvSpPr>
            <a:spLocks noGrp="1"/>
          </p:cNvSpPr>
          <p:nvPr>
            <p:ph type="sldNum" sz="quarter" idx="18"/>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206791608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t with Picture 7">
    <p:bg>
      <p:bgPr>
        <a:solidFill>
          <a:schemeClr val="bg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D773997-CD4B-E689-3BAF-0C9897FE8A08}"/>
              </a:ext>
            </a:extLst>
          </p:cNvPr>
          <p:cNvSpPr>
            <a:spLocks noGrp="1"/>
          </p:cNvSpPr>
          <p:nvPr>
            <p:ph type="title"/>
          </p:nvPr>
        </p:nvSpPr>
        <p:spPr>
          <a:xfrm>
            <a:off x="381000" y="685799"/>
            <a:ext cx="4572000" cy="1142665"/>
          </a:xfrm>
        </p:spPr>
        <p:txBody>
          <a:bodyPr anchor="t">
            <a:normAutofit/>
          </a:bodyPr>
          <a:lstStyle>
            <a:lvl1pPr>
              <a:defRPr sz="3000"/>
            </a:lvl1pPr>
          </a:lstStyle>
          <a:p>
            <a:r>
              <a:rPr lang="en-US"/>
              <a:t>Click to edit Master title style</a:t>
            </a:r>
          </a:p>
        </p:txBody>
      </p:sp>
      <p:sp>
        <p:nvSpPr>
          <p:cNvPr id="5" name="Content Placeholder 7">
            <a:extLst>
              <a:ext uri="{FF2B5EF4-FFF2-40B4-BE49-F238E27FC236}">
                <a16:creationId xmlns:a16="http://schemas.microsoft.com/office/drawing/2014/main" id="{24EBD2AD-58AA-F811-7CF8-B1ED45891343}"/>
              </a:ext>
            </a:extLst>
          </p:cNvPr>
          <p:cNvSpPr>
            <a:spLocks noGrp="1"/>
          </p:cNvSpPr>
          <p:nvPr>
            <p:ph sz="quarter" idx="14"/>
          </p:nvPr>
        </p:nvSpPr>
        <p:spPr>
          <a:xfrm>
            <a:off x="381000" y="1975104"/>
            <a:ext cx="4572000" cy="4197097"/>
          </a:xfrm>
        </p:spPr>
        <p:txBody>
          <a:bodyPr/>
          <a:lstStyle>
            <a:lvl1pPr>
              <a:defRPr b="0"/>
            </a:lvl1pPr>
            <a:lvl2pPr>
              <a:defRPr b="0"/>
            </a:lvl2pPr>
            <a:lvl3pPr>
              <a:defRPr b="0"/>
            </a:lvl3pPr>
            <a:lvl4pPr>
              <a:defRPr b="0"/>
            </a:lvl4pPr>
            <a:lvl5pPr>
              <a:defRPr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Picture Placeholder 13">
            <a:extLst>
              <a:ext uri="{FF2B5EF4-FFF2-40B4-BE49-F238E27FC236}">
                <a16:creationId xmlns:a16="http://schemas.microsoft.com/office/drawing/2014/main" id="{D095B35F-B5A5-E348-6D44-317477DFD782}"/>
              </a:ext>
            </a:extLst>
          </p:cNvPr>
          <p:cNvSpPr>
            <a:spLocks noGrp="1"/>
          </p:cNvSpPr>
          <p:nvPr>
            <p:ph type="pic" sz="quarter" idx="15"/>
          </p:nvPr>
        </p:nvSpPr>
        <p:spPr>
          <a:xfrm>
            <a:off x="6096001" y="153417"/>
            <a:ext cx="5943599" cy="6552184"/>
          </a:xfrm>
          <a:custGeom>
            <a:avLst/>
            <a:gdLst>
              <a:gd name="connsiteX0" fmla="*/ 349249 w 5943599"/>
              <a:gd name="connsiteY0" fmla="*/ 0 h 6552184"/>
              <a:gd name="connsiteX1" fmla="*/ 5594350 w 5943599"/>
              <a:gd name="connsiteY1" fmla="*/ 0 h 6552184"/>
              <a:gd name="connsiteX2" fmla="*/ 5936505 w 5943599"/>
              <a:gd name="connsiteY2" fmla="*/ 278863 h 6552184"/>
              <a:gd name="connsiteX3" fmla="*/ 5943599 w 5943599"/>
              <a:gd name="connsiteY3" fmla="*/ 349239 h 6552184"/>
              <a:gd name="connsiteX4" fmla="*/ 5943599 w 5943599"/>
              <a:gd name="connsiteY4" fmla="*/ 5701613 h 6552184"/>
              <a:gd name="connsiteX5" fmla="*/ 5936505 w 5943599"/>
              <a:gd name="connsiteY5" fmla="*/ 5771987 h 6552184"/>
              <a:gd name="connsiteX6" fmla="*/ 5594350 w 5943599"/>
              <a:gd name="connsiteY6" fmla="*/ 6050852 h 6552184"/>
              <a:gd name="connsiteX7" fmla="*/ 3222459 w 5943599"/>
              <a:gd name="connsiteY7" fmla="*/ 6050852 h 6552184"/>
              <a:gd name="connsiteX8" fmla="*/ 2971799 w 5943599"/>
              <a:gd name="connsiteY8" fmla="*/ 6301512 h 6552184"/>
              <a:gd name="connsiteX9" fmla="*/ 2721139 w 5943599"/>
              <a:gd name="connsiteY9" fmla="*/ 6552184 h 6552184"/>
              <a:gd name="connsiteX10" fmla="*/ 349249 w 5943599"/>
              <a:gd name="connsiteY10" fmla="*/ 6552184 h 6552184"/>
              <a:gd name="connsiteX11" fmla="*/ 7095 w 5943599"/>
              <a:gd name="connsiteY11" fmla="*/ 6273302 h 6552184"/>
              <a:gd name="connsiteX12" fmla="*/ 0 w 5943599"/>
              <a:gd name="connsiteY12" fmla="*/ 6202932 h 6552184"/>
              <a:gd name="connsiteX13" fmla="*/ 0 w 5943599"/>
              <a:gd name="connsiteY13" fmla="*/ 349240 h 6552184"/>
              <a:gd name="connsiteX14" fmla="*/ 7095 w 5943599"/>
              <a:gd name="connsiteY14" fmla="*/ 278864 h 6552184"/>
              <a:gd name="connsiteX15" fmla="*/ 349249 w 5943599"/>
              <a:gd name="connsiteY15" fmla="*/ 0 h 6552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943599" h="6552184">
                <a:moveTo>
                  <a:pt x="349249" y="0"/>
                </a:moveTo>
                <a:lnTo>
                  <a:pt x="5594350" y="0"/>
                </a:lnTo>
                <a:cubicBezTo>
                  <a:pt x="5763125" y="0"/>
                  <a:pt x="5903938" y="119716"/>
                  <a:pt x="5936505" y="278863"/>
                </a:cubicBezTo>
                <a:lnTo>
                  <a:pt x="5943599" y="349239"/>
                </a:lnTo>
                <a:lnTo>
                  <a:pt x="5943599" y="5701613"/>
                </a:lnTo>
                <a:lnTo>
                  <a:pt x="5936505" y="5771987"/>
                </a:lnTo>
                <a:cubicBezTo>
                  <a:pt x="5903938" y="5931132"/>
                  <a:pt x="5763125" y="6050852"/>
                  <a:pt x="5594350" y="6050852"/>
                </a:cubicBezTo>
                <a:lnTo>
                  <a:pt x="3222459" y="6050852"/>
                </a:lnTo>
                <a:cubicBezTo>
                  <a:pt x="3084023" y="6050852"/>
                  <a:pt x="2971799" y="6163075"/>
                  <a:pt x="2971799" y="6301512"/>
                </a:cubicBezTo>
                <a:cubicBezTo>
                  <a:pt x="2971799" y="6439916"/>
                  <a:pt x="2859576" y="6552184"/>
                  <a:pt x="2721139" y="6552184"/>
                </a:cubicBezTo>
                <a:lnTo>
                  <a:pt x="349249" y="6552184"/>
                </a:lnTo>
                <a:cubicBezTo>
                  <a:pt x="180472" y="6552184"/>
                  <a:pt x="39661" y="6432441"/>
                  <a:pt x="7095" y="6273302"/>
                </a:cubicBezTo>
                <a:lnTo>
                  <a:pt x="0" y="6202932"/>
                </a:lnTo>
                <a:lnTo>
                  <a:pt x="0" y="349240"/>
                </a:lnTo>
                <a:lnTo>
                  <a:pt x="7095" y="278864"/>
                </a:lnTo>
                <a:cubicBezTo>
                  <a:pt x="39661" y="119716"/>
                  <a:pt x="180472" y="0"/>
                  <a:pt x="349249" y="0"/>
                </a:cubicBezTo>
                <a:close/>
              </a:path>
            </a:pathLst>
          </a:custGeom>
          <a:blipFill>
            <a:blip r:embed="rId2">
              <a:alphaModFix amt="60000"/>
            </a:blip>
            <a:stretch>
              <a:fillRect/>
            </a:stretch>
          </a:blipFill>
        </p:spPr>
        <p:txBody>
          <a:bodyPr wrap="square">
            <a:noAutofit/>
          </a:bodyPr>
          <a:lstStyle/>
          <a:p>
            <a:endParaRPr lang="en-US"/>
          </a:p>
        </p:txBody>
      </p:sp>
      <p:sp>
        <p:nvSpPr>
          <p:cNvPr id="16" name="Footer Placeholder 15">
            <a:extLst>
              <a:ext uri="{FF2B5EF4-FFF2-40B4-BE49-F238E27FC236}">
                <a16:creationId xmlns:a16="http://schemas.microsoft.com/office/drawing/2014/main" id="{85197084-03D2-BA85-1A71-C94937FB0C74}"/>
              </a:ext>
            </a:extLst>
          </p:cNvPr>
          <p:cNvSpPr>
            <a:spLocks noGrp="1"/>
          </p:cNvSpPr>
          <p:nvPr>
            <p:ph type="ftr" sz="quarter" idx="17"/>
          </p:nvPr>
        </p:nvSpPr>
        <p:spPr/>
        <p:txBody>
          <a:bodyPr/>
          <a:lstStyle/>
          <a:p>
            <a:r>
              <a:rPr lang="en-US"/>
              <a:t>Sample Footer Text</a:t>
            </a:r>
          </a:p>
        </p:txBody>
      </p:sp>
      <p:sp>
        <p:nvSpPr>
          <p:cNvPr id="15" name="Date Placeholder 14">
            <a:extLst>
              <a:ext uri="{FF2B5EF4-FFF2-40B4-BE49-F238E27FC236}">
                <a16:creationId xmlns:a16="http://schemas.microsoft.com/office/drawing/2014/main" id="{5DD74A05-12EB-2CFB-1BE4-790E0060392D}"/>
              </a:ext>
            </a:extLst>
          </p:cNvPr>
          <p:cNvSpPr>
            <a:spLocks noGrp="1"/>
          </p:cNvSpPr>
          <p:nvPr>
            <p:ph type="dt" sz="half" idx="16"/>
          </p:nvPr>
        </p:nvSpPr>
        <p:spPr/>
        <p:txBody>
          <a:bodyPr/>
          <a:lstStyle/>
          <a:p>
            <a:fld id="{018FC212-A04D-EC40-A3FF-C37DE82847B2}" type="datetime1">
              <a:rPr lang="en-US" smtClean="0"/>
              <a:t>3/13/2026</a:t>
            </a:fld>
            <a:endParaRPr lang="en-US"/>
          </a:p>
        </p:txBody>
      </p:sp>
      <p:sp>
        <p:nvSpPr>
          <p:cNvPr id="17" name="Slide Number Placeholder 16">
            <a:extLst>
              <a:ext uri="{FF2B5EF4-FFF2-40B4-BE49-F238E27FC236}">
                <a16:creationId xmlns:a16="http://schemas.microsoft.com/office/drawing/2014/main" id="{3D1CC9AC-FA0F-A8C9-DB39-662464481C73}"/>
              </a:ext>
            </a:extLst>
          </p:cNvPr>
          <p:cNvSpPr>
            <a:spLocks noGrp="1"/>
          </p:cNvSpPr>
          <p:nvPr>
            <p:ph type="sldNum" sz="quarter" idx="18"/>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397719209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ent with Picture 8">
    <p:bg>
      <p:bgPr>
        <a:solidFill>
          <a:schemeClr val="bg1"/>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9561B74-B661-DA6C-F6CF-F6ACE60051C0}"/>
              </a:ext>
            </a:extLst>
          </p:cNvPr>
          <p:cNvSpPr>
            <a:spLocks noGrp="1"/>
          </p:cNvSpPr>
          <p:nvPr>
            <p:ph type="title"/>
          </p:nvPr>
        </p:nvSpPr>
        <p:spPr>
          <a:xfrm>
            <a:off x="381000" y="4345531"/>
            <a:ext cx="2971800" cy="1826669"/>
          </a:xfrm>
        </p:spPr>
        <p:txBody>
          <a:bodyPr anchor="t">
            <a:normAutofit/>
          </a:bodyPr>
          <a:lstStyle>
            <a:lvl1pPr>
              <a:defRPr sz="3000"/>
            </a:lvl1pPr>
          </a:lstStyle>
          <a:p>
            <a:r>
              <a:rPr lang="en-US"/>
              <a:t>Click to edit Master title style</a:t>
            </a:r>
          </a:p>
        </p:txBody>
      </p:sp>
      <p:sp>
        <p:nvSpPr>
          <p:cNvPr id="14" name="Picture Placeholder 13">
            <a:extLst>
              <a:ext uri="{FF2B5EF4-FFF2-40B4-BE49-F238E27FC236}">
                <a16:creationId xmlns:a16="http://schemas.microsoft.com/office/drawing/2014/main" id="{9DBA1807-8655-C7D6-98CF-2A2A8943833B}"/>
              </a:ext>
            </a:extLst>
          </p:cNvPr>
          <p:cNvSpPr>
            <a:spLocks noGrp="1"/>
          </p:cNvSpPr>
          <p:nvPr>
            <p:ph type="pic" sz="quarter" idx="15"/>
          </p:nvPr>
        </p:nvSpPr>
        <p:spPr>
          <a:xfrm>
            <a:off x="152401" y="152400"/>
            <a:ext cx="11887199" cy="3657600"/>
          </a:xfrm>
          <a:custGeom>
            <a:avLst/>
            <a:gdLst>
              <a:gd name="connsiteX0" fmla="*/ 349250 w 11887199"/>
              <a:gd name="connsiteY0" fmla="*/ 0 h 3657600"/>
              <a:gd name="connsiteX1" fmla="*/ 5672932 w 11887199"/>
              <a:gd name="connsiteY1" fmla="*/ 0 h 3657600"/>
              <a:gd name="connsiteX2" fmla="*/ 5943600 w 11887199"/>
              <a:gd name="connsiteY2" fmla="*/ 270704 h 3657600"/>
              <a:gd name="connsiteX3" fmla="*/ 6214268 w 11887199"/>
              <a:gd name="connsiteY3" fmla="*/ 541408 h 3657600"/>
              <a:gd name="connsiteX4" fmla="*/ 11537949 w 11887199"/>
              <a:gd name="connsiteY4" fmla="*/ 541408 h 3657600"/>
              <a:gd name="connsiteX5" fmla="*/ 11887199 w 11887199"/>
              <a:gd name="connsiteY5" fmla="*/ 890707 h 3657600"/>
              <a:gd name="connsiteX6" fmla="*/ 11887199 w 11887199"/>
              <a:gd name="connsiteY6" fmla="*/ 3308302 h 3657600"/>
              <a:gd name="connsiteX7" fmla="*/ 11608343 w 11887199"/>
              <a:gd name="connsiteY7" fmla="*/ 3650505 h 3657600"/>
              <a:gd name="connsiteX8" fmla="*/ 11537959 w 11887199"/>
              <a:gd name="connsiteY8" fmla="*/ 3657600 h 3657600"/>
              <a:gd name="connsiteX9" fmla="*/ 349240 w 11887199"/>
              <a:gd name="connsiteY9" fmla="*/ 3657600 h 3657600"/>
              <a:gd name="connsiteX10" fmla="*/ 278864 w 11887199"/>
              <a:gd name="connsiteY10" fmla="*/ 3650505 h 3657600"/>
              <a:gd name="connsiteX11" fmla="*/ 0 w 11887199"/>
              <a:gd name="connsiteY11" fmla="*/ 3308302 h 3657600"/>
              <a:gd name="connsiteX12" fmla="*/ 0 w 11887199"/>
              <a:gd name="connsiteY12" fmla="*/ 349300 h 3657600"/>
              <a:gd name="connsiteX13" fmla="*/ 349250 w 11887199"/>
              <a:gd name="connsiteY13" fmla="*/ 0 h 3657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887199" h="3657600">
                <a:moveTo>
                  <a:pt x="349250" y="0"/>
                </a:moveTo>
                <a:lnTo>
                  <a:pt x="5672932" y="0"/>
                </a:lnTo>
                <a:cubicBezTo>
                  <a:pt x="5822416" y="0"/>
                  <a:pt x="5943600" y="121198"/>
                  <a:pt x="5943600" y="270704"/>
                </a:cubicBezTo>
                <a:cubicBezTo>
                  <a:pt x="5943600" y="420210"/>
                  <a:pt x="6064783" y="541408"/>
                  <a:pt x="6214268" y="541408"/>
                </a:cubicBezTo>
                <a:lnTo>
                  <a:pt x="11537949" y="541408"/>
                </a:lnTo>
                <a:cubicBezTo>
                  <a:pt x="11730862" y="541408"/>
                  <a:pt x="11887199" y="697793"/>
                  <a:pt x="11887199" y="890707"/>
                </a:cubicBezTo>
                <a:lnTo>
                  <a:pt x="11887199" y="3308302"/>
                </a:lnTo>
                <a:cubicBezTo>
                  <a:pt x="11887199" y="3477103"/>
                  <a:pt x="11767503" y="3617934"/>
                  <a:pt x="11608343" y="3650505"/>
                </a:cubicBezTo>
                <a:lnTo>
                  <a:pt x="11537959" y="3657600"/>
                </a:lnTo>
                <a:lnTo>
                  <a:pt x="349240" y="3657600"/>
                </a:lnTo>
                <a:lnTo>
                  <a:pt x="278864" y="3650505"/>
                </a:lnTo>
                <a:cubicBezTo>
                  <a:pt x="119716" y="3617934"/>
                  <a:pt x="0" y="3477103"/>
                  <a:pt x="0" y="3308302"/>
                </a:cubicBezTo>
                <a:lnTo>
                  <a:pt x="0" y="349300"/>
                </a:lnTo>
                <a:cubicBezTo>
                  <a:pt x="0" y="156387"/>
                  <a:pt x="156364" y="0"/>
                  <a:pt x="349250" y="0"/>
                </a:cubicBezTo>
                <a:close/>
              </a:path>
            </a:pathLst>
          </a:custGeom>
          <a:blipFill>
            <a:blip r:embed="rId2">
              <a:alphaModFix amt="60000"/>
            </a:blip>
            <a:stretch>
              <a:fillRect/>
            </a:stretch>
          </a:blipFill>
        </p:spPr>
        <p:txBody>
          <a:bodyPr wrap="square">
            <a:noAutofit/>
          </a:bodyPr>
          <a:lstStyle/>
          <a:p>
            <a:endParaRPr lang="en-US"/>
          </a:p>
        </p:txBody>
      </p:sp>
      <p:sp>
        <p:nvSpPr>
          <p:cNvPr id="8" name="Content Placeholder 7">
            <a:extLst>
              <a:ext uri="{FF2B5EF4-FFF2-40B4-BE49-F238E27FC236}">
                <a16:creationId xmlns:a16="http://schemas.microsoft.com/office/drawing/2014/main" id="{F5C25ADA-14EB-6461-E2F0-23804E9719DE}"/>
              </a:ext>
            </a:extLst>
          </p:cNvPr>
          <p:cNvSpPr>
            <a:spLocks noGrp="1"/>
          </p:cNvSpPr>
          <p:nvPr>
            <p:ph sz="quarter" idx="14"/>
          </p:nvPr>
        </p:nvSpPr>
        <p:spPr>
          <a:xfrm>
            <a:off x="4082939" y="4345530"/>
            <a:ext cx="7728061" cy="1826671"/>
          </a:xfrm>
        </p:spPr>
        <p:txBody>
          <a:bodyPr vert="horz" lIns="91440" tIns="45720" rIns="91440" bIns="45720" rtlCol="0" anchor="t">
            <a:normAutofit/>
          </a:bodyPr>
          <a:lstStyle>
            <a:lvl1pPr marL="0" indent="0">
              <a:buNone/>
              <a:defRPr lang="en-US" b="0" dirty="0"/>
            </a:lvl1pPr>
            <a:lvl2pPr marL="228600" indent="0">
              <a:buNone/>
              <a:defRPr lang="en-US" b="0" dirty="0"/>
            </a:lvl2pPr>
            <a:lvl3pPr marL="457200" indent="0">
              <a:buNone/>
              <a:defRPr lang="en-US" b="0" dirty="0"/>
            </a:lvl3pPr>
            <a:lvl4pPr marL="685800" indent="0">
              <a:buNone/>
              <a:defRPr lang="en-US" b="0" dirty="0"/>
            </a:lvl4pPr>
            <a:lvl5pPr marL="914400" indent="0">
              <a:buNone/>
              <a:defRPr lang="en-US" b="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10">
            <a:extLst>
              <a:ext uri="{FF2B5EF4-FFF2-40B4-BE49-F238E27FC236}">
                <a16:creationId xmlns:a16="http://schemas.microsoft.com/office/drawing/2014/main" id="{D1447E62-D723-1AD3-FCE7-8C1C684F1AE2}"/>
              </a:ext>
            </a:extLst>
          </p:cNvPr>
          <p:cNvSpPr>
            <a:spLocks noGrp="1"/>
          </p:cNvSpPr>
          <p:nvPr>
            <p:ph type="ftr" sz="quarter" idx="11"/>
          </p:nvPr>
        </p:nvSpPr>
        <p:spPr>
          <a:xfrm>
            <a:off x="6280176" y="152400"/>
            <a:ext cx="3200400" cy="365125"/>
          </a:xfrm>
        </p:spPr>
        <p:txBody>
          <a:bodyPr/>
          <a:lstStyle>
            <a:lvl1pPr>
              <a:defRPr>
                <a:solidFill>
                  <a:schemeClr val="tx1"/>
                </a:solidFill>
              </a:defRPr>
            </a:lvl1pPr>
          </a:lstStyle>
          <a:p>
            <a:r>
              <a:rPr lang="en-US"/>
              <a:t>Sample Footer Text</a:t>
            </a:r>
          </a:p>
        </p:txBody>
      </p:sp>
      <p:sp>
        <p:nvSpPr>
          <p:cNvPr id="6" name="Date Placeholder 5">
            <a:extLst>
              <a:ext uri="{FF2B5EF4-FFF2-40B4-BE49-F238E27FC236}">
                <a16:creationId xmlns:a16="http://schemas.microsoft.com/office/drawing/2014/main" id="{45E8C42D-01F2-2431-12B7-49150F0EB1EC}"/>
              </a:ext>
            </a:extLst>
          </p:cNvPr>
          <p:cNvSpPr>
            <a:spLocks noGrp="1"/>
          </p:cNvSpPr>
          <p:nvPr>
            <p:ph type="dt" sz="half" idx="10"/>
          </p:nvPr>
        </p:nvSpPr>
        <p:spPr>
          <a:xfrm>
            <a:off x="9531099" y="152400"/>
            <a:ext cx="1800171" cy="365125"/>
          </a:xfrm>
        </p:spPr>
        <p:txBody>
          <a:bodyPr/>
          <a:lstStyle>
            <a:lvl1pPr>
              <a:defRPr>
                <a:solidFill>
                  <a:schemeClr val="tx1"/>
                </a:solidFill>
              </a:defRPr>
            </a:lvl1pPr>
          </a:lstStyle>
          <a:p>
            <a:fld id="{BE0F28E2-1197-1343-806E-BC1F6DA16A33}" type="datetime1">
              <a:rPr lang="en-US" smtClean="0"/>
              <a:t>3/13/2026</a:t>
            </a:fld>
            <a:endParaRPr lang="en-US"/>
          </a:p>
        </p:txBody>
      </p:sp>
      <p:sp>
        <p:nvSpPr>
          <p:cNvPr id="9" name="Slide Number Placeholder 11">
            <a:extLst>
              <a:ext uri="{FF2B5EF4-FFF2-40B4-BE49-F238E27FC236}">
                <a16:creationId xmlns:a16="http://schemas.microsoft.com/office/drawing/2014/main" id="{2640E1DF-A13A-6148-B46F-FE494C764D32}"/>
              </a:ext>
            </a:extLst>
          </p:cNvPr>
          <p:cNvSpPr>
            <a:spLocks noGrp="1"/>
          </p:cNvSpPr>
          <p:nvPr>
            <p:ph type="sldNum" sz="quarter" idx="12"/>
          </p:nvPr>
        </p:nvSpPr>
        <p:spPr>
          <a:xfrm>
            <a:off x="11381793" y="152400"/>
            <a:ext cx="429207" cy="365125"/>
          </a:xfrm>
        </p:spPr>
        <p:txBody>
          <a:bodyPr/>
          <a:lstStyle>
            <a:lvl1pPr>
              <a:defRPr>
                <a:solidFill>
                  <a:schemeClr val="tx1"/>
                </a:solidFill>
              </a:defRPr>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400429211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ent with Picture 9">
    <p:bg>
      <p:bgPr>
        <a:solidFill>
          <a:schemeClr val="bg1"/>
        </a:solid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D47B94B1-4C38-393F-A72D-C7C641B0A979}"/>
              </a:ext>
            </a:extLst>
          </p:cNvPr>
          <p:cNvSpPr>
            <a:spLocks noGrp="1"/>
          </p:cNvSpPr>
          <p:nvPr>
            <p:ph type="title"/>
          </p:nvPr>
        </p:nvSpPr>
        <p:spPr>
          <a:xfrm>
            <a:off x="381000" y="685800"/>
            <a:ext cx="2971800" cy="1826669"/>
          </a:xfrm>
        </p:spPr>
        <p:txBody>
          <a:bodyPr anchor="t">
            <a:normAutofit/>
          </a:bodyPr>
          <a:lstStyle>
            <a:lvl1pPr>
              <a:defRPr sz="3000"/>
            </a:lvl1pPr>
          </a:lstStyle>
          <a:p>
            <a:r>
              <a:rPr lang="en-US"/>
              <a:t>Click to edit Master title style</a:t>
            </a:r>
          </a:p>
        </p:txBody>
      </p:sp>
      <p:sp>
        <p:nvSpPr>
          <p:cNvPr id="13" name="Content Placeholder 7">
            <a:extLst>
              <a:ext uri="{FF2B5EF4-FFF2-40B4-BE49-F238E27FC236}">
                <a16:creationId xmlns:a16="http://schemas.microsoft.com/office/drawing/2014/main" id="{545D6F5E-CDF1-973E-993B-489A3F29246A}"/>
              </a:ext>
            </a:extLst>
          </p:cNvPr>
          <p:cNvSpPr>
            <a:spLocks noGrp="1"/>
          </p:cNvSpPr>
          <p:nvPr>
            <p:ph sz="quarter" idx="14"/>
          </p:nvPr>
        </p:nvSpPr>
        <p:spPr>
          <a:xfrm>
            <a:off x="4082939" y="685799"/>
            <a:ext cx="7728061" cy="1826671"/>
          </a:xfrm>
        </p:spPr>
        <p:txBody>
          <a:bodyPr vert="horz" lIns="91440" tIns="45720" rIns="91440" bIns="45720" rtlCol="0" anchor="t">
            <a:normAutofit/>
          </a:bodyPr>
          <a:lstStyle>
            <a:lvl1pPr marL="0" indent="0">
              <a:buNone/>
              <a:defRPr lang="en-US" b="0" dirty="0"/>
            </a:lvl1pPr>
            <a:lvl2pPr marL="228600" indent="0">
              <a:buNone/>
              <a:defRPr lang="en-US" b="0" dirty="0"/>
            </a:lvl2pPr>
            <a:lvl3pPr marL="457200" indent="0">
              <a:buNone/>
              <a:defRPr lang="en-US" b="0" dirty="0"/>
            </a:lvl3pPr>
            <a:lvl4pPr marL="685800" indent="0">
              <a:buNone/>
              <a:defRPr lang="en-US" b="0" dirty="0"/>
            </a:lvl4pPr>
            <a:lvl5pPr marL="914400" indent="0">
              <a:buNone/>
              <a:defRPr lang="en-US" b="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Picture Placeholder 4">
            <a:extLst>
              <a:ext uri="{FF2B5EF4-FFF2-40B4-BE49-F238E27FC236}">
                <a16:creationId xmlns:a16="http://schemas.microsoft.com/office/drawing/2014/main" id="{DB02DF14-5E7A-A865-A415-188A8F69716F}"/>
              </a:ext>
            </a:extLst>
          </p:cNvPr>
          <p:cNvSpPr>
            <a:spLocks noGrp="1"/>
          </p:cNvSpPr>
          <p:nvPr>
            <p:ph type="pic" sz="quarter" idx="15"/>
          </p:nvPr>
        </p:nvSpPr>
        <p:spPr>
          <a:xfrm>
            <a:off x="152401" y="3054854"/>
            <a:ext cx="11887199" cy="3657600"/>
          </a:xfrm>
          <a:custGeom>
            <a:avLst/>
            <a:gdLst>
              <a:gd name="connsiteX0" fmla="*/ 349240 w 11887199"/>
              <a:gd name="connsiteY0" fmla="*/ 0 h 3657600"/>
              <a:gd name="connsiteX1" fmla="*/ 11537959 w 11887199"/>
              <a:gd name="connsiteY1" fmla="*/ 0 h 3657600"/>
              <a:gd name="connsiteX2" fmla="*/ 11608343 w 11887199"/>
              <a:gd name="connsiteY2" fmla="*/ 7096 h 3657600"/>
              <a:gd name="connsiteX3" fmla="*/ 11887199 w 11887199"/>
              <a:gd name="connsiteY3" fmla="*/ 349299 h 3657600"/>
              <a:gd name="connsiteX4" fmla="*/ 11887199 w 11887199"/>
              <a:gd name="connsiteY4" fmla="*/ 2766893 h 3657600"/>
              <a:gd name="connsiteX5" fmla="*/ 11537949 w 11887199"/>
              <a:gd name="connsiteY5" fmla="*/ 3116193 h 3657600"/>
              <a:gd name="connsiteX6" fmla="*/ 6214268 w 11887199"/>
              <a:gd name="connsiteY6" fmla="*/ 3116193 h 3657600"/>
              <a:gd name="connsiteX7" fmla="*/ 5943600 w 11887199"/>
              <a:gd name="connsiteY7" fmla="*/ 3386896 h 3657600"/>
              <a:gd name="connsiteX8" fmla="*/ 5672932 w 11887199"/>
              <a:gd name="connsiteY8" fmla="*/ 3657600 h 3657600"/>
              <a:gd name="connsiteX9" fmla="*/ 349250 w 11887199"/>
              <a:gd name="connsiteY9" fmla="*/ 3657600 h 3657600"/>
              <a:gd name="connsiteX10" fmla="*/ 0 w 11887199"/>
              <a:gd name="connsiteY10" fmla="*/ 3308301 h 3657600"/>
              <a:gd name="connsiteX11" fmla="*/ 0 w 11887199"/>
              <a:gd name="connsiteY11" fmla="*/ 349299 h 3657600"/>
              <a:gd name="connsiteX12" fmla="*/ 278864 w 11887199"/>
              <a:gd name="connsiteY12" fmla="*/ 7096 h 3657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887199" h="3657600">
                <a:moveTo>
                  <a:pt x="349240" y="0"/>
                </a:moveTo>
                <a:lnTo>
                  <a:pt x="11537959" y="0"/>
                </a:lnTo>
                <a:lnTo>
                  <a:pt x="11608343" y="7096"/>
                </a:lnTo>
                <a:cubicBezTo>
                  <a:pt x="11767503" y="39666"/>
                  <a:pt x="11887199" y="180498"/>
                  <a:pt x="11887199" y="349299"/>
                </a:cubicBezTo>
                <a:lnTo>
                  <a:pt x="11887199" y="2766893"/>
                </a:lnTo>
                <a:cubicBezTo>
                  <a:pt x="11887199" y="2959808"/>
                  <a:pt x="11730862" y="3116193"/>
                  <a:pt x="11537949" y="3116193"/>
                </a:cubicBezTo>
                <a:lnTo>
                  <a:pt x="6214268" y="3116193"/>
                </a:lnTo>
                <a:cubicBezTo>
                  <a:pt x="6064783" y="3116193"/>
                  <a:pt x="5943600" y="3237391"/>
                  <a:pt x="5943600" y="3386896"/>
                </a:cubicBezTo>
                <a:cubicBezTo>
                  <a:pt x="5943600" y="3536402"/>
                  <a:pt x="5822416" y="3657600"/>
                  <a:pt x="5672932" y="3657600"/>
                </a:cubicBezTo>
                <a:lnTo>
                  <a:pt x="349250" y="3657600"/>
                </a:lnTo>
                <a:cubicBezTo>
                  <a:pt x="156364" y="3657600"/>
                  <a:pt x="0" y="3501213"/>
                  <a:pt x="0" y="3308301"/>
                </a:cubicBezTo>
                <a:lnTo>
                  <a:pt x="0" y="349299"/>
                </a:lnTo>
                <a:cubicBezTo>
                  <a:pt x="0" y="180498"/>
                  <a:pt x="119716" y="39666"/>
                  <a:pt x="278864" y="7096"/>
                </a:cubicBezTo>
                <a:close/>
              </a:path>
            </a:pathLst>
          </a:custGeom>
          <a:blipFill>
            <a:blip r:embed="rId2">
              <a:alphaModFix amt="60000"/>
            </a:blip>
            <a:stretch>
              <a:fillRect/>
            </a:stretch>
          </a:blipFill>
        </p:spPr>
        <p:txBody>
          <a:bodyPr wrap="square">
            <a:noAutofit/>
          </a:bodyPr>
          <a:lstStyle/>
          <a:p>
            <a:endParaRPr lang="en-US"/>
          </a:p>
        </p:txBody>
      </p:sp>
      <p:sp>
        <p:nvSpPr>
          <p:cNvPr id="6" name="Footer Placeholder 10">
            <a:extLst>
              <a:ext uri="{FF2B5EF4-FFF2-40B4-BE49-F238E27FC236}">
                <a16:creationId xmlns:a16="http://schemas.microsoft.com/office/drawing/2014/main" id="{5B89C830-D686-4689-2593-4D5E5A4B0AB4}"/>
              </a:ext>
            </a:extLst>
          </p:cNvPr>
          <p:cNvSpPr>
            <a:spLocks noGrp="1"/>
          </p:cNvSpPr>
          <p:nvPr>
            <p:ph type="ftr" sz="quarter" idx="11"/>
          </p:nvPr>
        </p:nvSpPr>
        <p:spPr>
          <a:xfrm>
            <a:off x="6280176" y="6340475"/>
            <a:ext cx="3200400" cy="365125"/>
          </a:xfrm>
        </p:spPr>
        <p:txBody>
          <a:bodyPr/>
          <a:lstStyle>
            <a:lvl1pPr>
              <a:defRPr>
                <a:solidFill>
                  <a:schemeClr val="tx1"/>
                </a:solidFill>
              </a:defRPr>
            </a:lvl1pPr>
          </a:lstStyle>
          <a:p>
            <a:r>
              <a:rPr lang="en-US"/>
              <a:t>Sample Footer Text</a:t>
            </a:r>
          </a:p>
        </p:txBody>
      </p:sp>
      <p:sp>
        <p:nvSpPr>
          <p:cNvPr id="7" name="Date Placeholder 5">
            <a:extLst>
              <a:ext uri="{FF2B5EF4-FFF2-40B4-BE49-F238E27FC236}">
                <a16:creationId xmlns:a16="http://schemas.microsoft.com/office/drawing/2014/main" id="{883CE0EE-3E85-AAD1-D853-82A253F49445}"/>
              </a:ext>
            </a:extLst>
          </p:cNvPr>
          <p:cNvSpPr>
            <a:spLocks noGrp="1"/>
          </p:cNvSpPr>
          <p:nvPr>
            <p:ph type="dt" sz="half" idx="10"/>
          </p:nvPr>
        </p:nvSpPr>
        <p:spPr>
          <a:xfrm>
            <a:off x="9531099" y="6340475"/>
            <a:ext cx="1800171" cy="365125"/>
          </a:xfrm>
        </p:spPr>
        <p:txBody>
          <a:bodyPr/>
          <a:lstStyle>
            <a:lvl1pPr>
              <a:defRPr>
                <a:solidFill>
                  <a:schemeClr val="tx1"/>
                </a:solidFill>
              </a:defRPr>
            </a:lvl1pPr>
          </a:lstStyle>
          <a:p>
            <a:fld id="{BE0F28E2-1197-1343-806E-BC1F6DA16A33}" type="datetime1">
              <a:rPr lang="en-US" smtClean="0"/>
              <a:t>3/13/2026</a:t>
            </a:fld>
            <a:endParaRPr lang="en-US"/>
          </a:p>
        </p:txBody>
      </p:sp>
      <p:sp>
        <p:nvSpPr>
          <p:cNvPr id="8" name="Slide Number Placeholder 11">
            <a:extLst>
              <a:ext uri="{FF2B5EF4-FFF2-40B4-BE49-F238E27FC236}">
                <a16:creationId xmlns:a16="http://schemas.microsoft.com/office/drawing/2014/main" id="{D8AE04DF-032A-5A39-9A01-03B5A033761D}"/>
              </a:ext>
            </a:extLst>
          </p:cNvPr>
          <p:cNvSpPr>
            <a:spLocks noGrp="1"/>
          </p:cNvSpPr>
          <p:nvPr>
            <p:ph type="sldNum" sz="quarter" idx="12"/>
          </p:nvPr>
        </p:nvSpPr>
        <p:spPr>
          <a:xfrm>
            <a:off x="11381793" y="6340475"/>
            <a:ext cx="429207" cy="365125"/>
          </a:xfrm>
        </p:spPr>
        <p:txBody>
          <a:bodyPr/>
          <a:lstStyle>
            <a:lvl1pPr>
              <a:defRPr>
                <a:solidFill>
                  <a:schemeClr val="tx1"/>
                </a:solidFill>
              </a:defRPr>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249630282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t with Picture 10">
    <p:bg>
      <p:bgPr>
        <a:solidFill>
          <a:schemeClr val="bg1"/>
        </a:solid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93B9DEC9-1D26-F04D-4F91-7BE751BC626C}"/>
              </a:ext>
            </a:extLst>
          </p:cNvPr>
          <p:cNvSpPr>
            <a:spLocks noGrp="1"/>
          </p:cNvSpPr>
          <p:nvPr>
            <p:ph type="title"/>
          </p:nvPr>
        </p:nvSpPr>
        <p:spPr>
          <a:xfrm>
            <a:off x="5413247" y="685800"/>
            <a:ext cx="6397627" cy="1142663"/>
          </a:xfrm>
          <a:prstGeom prst="rect">
            <a:avLst/>
          </a:prstGeom>
        </p:spPr>
        <p:txBody>
          <a:bodyPr anchor="t"/>
          <a:lstStyle/>
          <a:p>
            <a:r>
              <a:rPr lang="en-US"/>
              <a:t>Click to edit Master title style</a:t>
            </a:r>
          </a:p>
        </p:txBody>
      </p:sp>
      <p:sp>
        <p:nvSpPr>
          <p:cNvPr id="10" name="Picture Placeholder 9">
            <a:extLst>
              <a:ext uri="{FF2B5EF4-FFF2-40B4-BE49-F238E27FC236}">
                <a16:creationId xmlns:a16="http://schemas.microsoft.com/office/drawing/2014/main" id="{928F18B1-D300-366A-498B-4EC8E39E1040}"/>
              </a:ext>
            </a:extLst>
          </p:cNvPr>
          <p:cNvSpPr>
            <a:spLocks noGrp="1"/>
          </p:cNvSpPr>
          <p:nvPr>
            <p:ph type="pic" sz="quarter" idx="15"/>
          </p:nvPr>
        </p:nvSpPr>
        <p:spPr>
          <a:xfrm>
            <a:off x="152400" y="158229"/>
            <a:ext cx="4114800" cy="6541541"/>
          </a:xfrm>
          <a:custGeom>
            <a:avLst/>
            <a:gdLst>
              <a:gd name="connsiteX0" fmla="*/ 2057660 w 4114800"/>
              <a:gd name="connsiteY0" fmla="*/ 0 h 6541541"/>
              <a:gd name="connsiteX1" fmla="*/ 3765550 w 4114800"/>
              <a:gd name="connsiteY1" fmla="*/ 0 h 6541541"/>
              <a:gd name="connsiteX2" fmla="*/ 4114800 w 4114800"/>
              <a:gd name="connsiteY2" fmla="*/ 348912 h 6541541"/>
              <a:gd name="connsiteX3" fmla="*/ 4114800 w 4114800"/>
              <a:gd name="connsiteY3" fmla="*/ 6196917 h 6541541"/>
              <a:gd name="connsiteX4" fmla="*/ 3835937 w 4114800"/>
              <a:gd name="connsiteY4" fmla="*/ 6538758 h 6541541"/>
              <a:gd name="connsiteX5" fmla="*/ 3808308 w 4114800"/>
              <a:gd name="connsiteY5" fmla="*/ 6541541 h 6541541"/>
              <a:gd name="connsiteX6" fmla="*/ 2286457 w 4114800"/>
              <a:gd name="connsiteY6" fmla="*/ 6541541 h 6541541"/>
              <a:gd name="connsiteX7" fmla="*/ 2210336 w 4114800"/>
              <a:gd name="connsiteY7" fmla="*/ 6526184 h 6541541"/>
              <a:gd name="connsiteX8" fmla="*/ 2057400 w 4114800"/>
              <a:gd name="connsiteY8" fmla="*/ 6295666 h 6541541"/>
              <a:gd name="connsiteX9" fmla="*/ 1806994 w 4114800"/>
              <a:gd name="connsiteY9" fmla="*/ 6045508 h 6541541"/>
              <a:gd name="connsiteX10" fmla="*/ 349250 w 4114800"/>
              <a:gd name="connsiteY10" fmla="*/ 6045508 h 6541541"/>
              <a:gd name="connsiteX11" fmla="*/ 0 w 4114800"/>
              <a:gd name="connsiteY11" fmla="*/ 5696597 h 6541541"/>
              <a:gd name="connsiteX12" fmla="*/ 0 w 4114800"/>
              <a:gd name="connsiteY12" fmla="*/ 349425 h 6541541"/>
              <a:gd name="connsiteX13" fmla="*/ 349250 w 4114800"/>
              <a:gd name="connsiteY13" fmla="*/ 514 h 6541541"/>
              <a:gd name="connsiteX14" fmla="*/ 2057140 w 4114800"/>
              <a:gd name="connsiteY14" fmla="*/ 514 h 6541541"/>
              <a:gd name="connsiteX15" fmla="*/ 2057400 w 4114800"/>
              <a:gd name="connsiteY15" fmla="*/ 257 h 6541541"/>
              <a:gd name="connsiteX16" fmla="*/ 2057660 w 4114800"/>
              <a:gd name="connsiteY16" fmla="*/ 0 h 6541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114800" h="6541541">
                <a:moveTo>
                  <a:pt x="2057660" y="0"/>
                </a:moveTo>
                <a:lnTo>
                  <a:pt x="3765550" y="0"/>
                </a:lnTo>
                <a:cubicBezTo>
                  <a:pt x="3958438" y="0"/>
                  <a:pt x="4114800" y="156213"/>
                  <a:pt x="4114800" y="348912"/>
                </a:cubicBezTo>
                <a:lnTo>
                  <a:pt x="4114800" y="6196917"/>
                </a:lnTo>
                <a:cubicBezTo>
                  <a:pt x="4114800" y="6365514"/>
                  <a:pt x="3995085" y="6506217"/>
                  <a:pt x="3835937" y="6538758"/>
                </a:cubicBezTo>
                <a:lnTo>
                  <a:pt x="3808308" y="6541541"/>
                </a:lnTo>
                <a:lnTo>
                  <a:pt x="2286457" y="6541541"/>
                </a:lnTo>
                <a:lnTo>
                  <a:pt x="2210336" y="6526184"/>
                </a:lnTo>
                <a:cubicBezTo>
                  <a:pt x="2120461" y="6488200"/>
                  <a:pt x="2057400" y="6399278"/>
                  <a:pt x="2057400" y="6295666"/>
                </a:cubicBezTo>
                <a:cubicBezTo>
                  <a:pt x="2057400" y="6157509"/>
                  <a:pt x="1945291" y="6045508"/>
                  <a:pt x="1806994" y="6045508"/>
                </a:cubicBezTo>
                <a:lnTo>
                  <a:pt x="349250" y="6045508"/>
                </a:lnTo>
                <a:cubicBezTo>
                  <a:pt x="156364" y="6045508"/>
                  <a:pt x="0" y="5889291"/>
                  <a:pt x="0" y="5696597"/>
                </a:cubicBezTo>
                <a:lnTo>
                  <a:pt x="0" y="349425"/>
                </a:lnTo>
                <a:cubicBezTo>
                  <a:pt x="0" y="156727"/>
                  <a:pt x="156364" y="514"/>
                  <a:pt x="349250" y="514"/>
                </a:cubicBezTo>
                <a:lnTo>
                  <a:pt x="2057140" y="514"/>
                </a:lnTo>
                <a:cubicBezTo>
                  <a:pt x="2057286" y="514"/>
                  <a:pt x="2057400" y="399"/>
                  <a:pt x="2057400" y="257"/>
                </a:cubicBezTo>
                <a:cubicBezTo>
                  <a:pt x="2057400" y="115"/>
                  <a:pt x="2057514" y="0"/>
                  <a:pt x="2057660" y="0"/>
                </a:cubicBezTo>
                <a:close/>
              </a:path>
            </a:pathLst>
          </a:custGeom>
          <a:blipFill>
            <a:blip r:embed="rId2">
              <a:alphaModFix amt="60000"/>
            </a:blip>
            <a:stretch>
              <a:fillRect/>
            </a:stretch>
          </a:blipFill>
        </p:spPr>
        <p:txBody>
          <a:bodyPr wrap="square">
            <a:noAutofit/>
          </a:bodyPr>
          <a:lstStyle/>
          <a:p>
            <a:endParaRPr lang="en-US"/>
          </a:p>
        </p:txBody>
      </p:sp>
      <p:sp>
        <p:nvSpPr>
          <p:cNvPr id="5" name="Content Placeholder 7">
            <a:extLst>
              <a:ext uri="{FF2B5EF4-FFF2-40B4-BE49-F238E27FC236}">
                <a16:creationId xmlns:a16="http://schemas.microsoft.com/office/drawing/2014/main" id="{7D22B98A-40DC-D510-5762-8D7E05344EF8}"/>
              </a:ext>
            </a:extLst>
          </p:cNvPr>
          <p:cNvSpPr>
            <a:spLocks noGrp="1"/>
          </p:cNvSpPr>
          <p:nvPr>
            <p:ph sz="quarter" idx="14"/>
          </p:nvPr>
        </p:nvSpPr>
        <p:spPr>
          <a:xfrm>
            <a:off x="5413248" y="1975104"/>
            <a:ext cx="6397752" cy="4197095"/>
          </a:xfrm>
        </p:spPr>
        <p:txBody>
          <a:bodyPr/>
          <a:lstStyle>
            <a:lvl1pPr>
              <a:defRPr b="0"/>
            </a:lvl1pPr>
            <a:lvl2pPr>
              <a:defRPr b="0"/>
            </a:lvl2pPr>
            <a:lvl3pPr>
              <a:defRPr b="0"/>
            </a:lvl3pPr>
            <a:lvl4pPr>
              <a:defRPr b="0"/>
            </a:lvl4pPr>
            <a:lvl5pPr>
              <a:defRPr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Footer Placeholder 19">
            <a:extLst>
              <a:ext uri="{FF2B5EF4-FFF2-40B4-BE49-F238E27FC236}">
                <a16:creationId xmlns:a16="http://schemas.microsoft.com/office/drawing/2014/main" id="{A609F3E3-1112-85CA-D49A-1AFA4D2EE9A1}"/>
              </a:ext>
            </a:extLst>
          </p:cNvPr>
          <p:cNvSpPr>
            <a:spLocks noGrp="1"/>
          </p:cNvSpPr>
          <p:nvPr>
            <p:ph type="ftr" sz="quarter" idx="17"/>
          </p:nvPr>
        </p:nvSpPr>
        <p:spPr>
          <a:xfrm>
            <a:off x="152400" y="6347057"/>
            <a:ext cx="1828800" cy="365125"/>
          </a:xfrm>
        </p:spPr>
        <p:txBody>
          <a:bodyPr/>
          <a:lstStyle/>
          <a:p>
            <a:r>
              <a:rPr lang="en-US"/>
              <a:t>Sample Footer Text</a:t>
            </a:r>
          </a:p>
        </p:txBody>
      </p:sp>
      <p:sp>
        <p:nvSpPr>
          <p:cNvPr id="19" name="Date Placeholder 18">
            <a:extLst>
              <a:ext uri="{FF2B5EF4-FFF2-40B4-BE49-F238E27FC236}">
                <a16:creationId xmlns:a16="http://schemas.microsoft.com/office/drawing/2014/main" id="{C59FF3C9-456C-3AAB-471D-B5041A7C8F52}"/>
              </a:ext>
            </a:extLst>
          </p:cNvPr>
          <p:cNvSpPr>
            <a:spLocks noGrp="1"/>
          </p:cNvSpPr>
          <p:nvPr>
            <p:ph type="dt" sz="half" idx="16"/>
          </p:nvPr>
        </p:nvSpPr>
        <p:spPr/>
        <p:txBody>
          <a:bodyPr/>
          <a:lstStyle/>
          <a:p>
            <a:fld id="{3C3C2431-2FCD-D448-9C7B-DAD39E7098D4}" type="datetime1">
              <a:rPr lang="en-US" smtClean="0"/>
              <a:t>3/13/2026</a:t>
            </a:fld>
            <a:endParaRPr lang="en-US"/>
          </a:p>
        </p:txBody>
      </p:sp>
      <p:sp>
        <p:nvSpPr>
          <p:cNvPr id="21" name="Slide Number Placeholder 20">
            <a:extLst>
              <a:ext uri="{FF2B5EF4-FFF2-40B4-BE49-F238E27FC236}">
                <a16:creationId xmlns:a16="http://schemas.microsoft.com/office/drawing/2014/main" id="{6FAE64D4-18BA-2404-B462-D1802671329D}"/>
              </a:ext>
            </a:extLst>
          </p:cNvPr>
          <p:cNvSpPr>
            <a:spLocks noGrp="1"/>
          </p:cNvSpPr>
          <p:nvPr>
            <p:ph type="sldNum" sz="quarter" idx="18"/>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200114073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ntent with Picture 11">
    <p:bg>
      <p:bgPr>
        <a:solidFill>
          <a:schemeClr val="bg1"/>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35D6DDB8-5811-6664-8989-B01BF0EE5374}"/>
              </a:ext>
            </a:extLst>
          </p:cNvPr>
          <p:cNvSpPr>
            <a:spLocks noGrp="1"/>
          </p:cNvSpPr>
          <p:nvPr>
            <p:ph type="title"/>
          </p:nvPr>
        </p:nvSpPr>
        <p:spPr>
          <a:xfrm>
            <a:off x="381000" y="685800"/>
            <a:ext cx="6397627" cy="1142663"/>
          </a:xfrm>
          <a:prstGeom prst="rect">
            <a:avLst/>
          </a:prstGeom>
        </p:spPr>
        <p:txBody>
          <a:bodyPr anchor="t"/>
          <a:lstStyle/>
          <a:p>
            <a:r>
              <a:rPr lang="en-US"/>
              <a:t>Click to edit Master title style</a:t>
            </a:r>
          </a:p>
        </p:txBody>
      </p:sp>
      <p:sp>
        <p:nvSpPr>
          <p:cNvPr id="4" name="Content Placeholder 7">
            <a:extLst>
              <a:ext uri="{FF2B5EF4-FFF2-40B4-BE49-F238E27FC236}">
                <a16:creationId xmlns:a16="http://schemas.microsoft.com/office/drawing/2014/main" id="{C7F23778-AA2D-3DAA-BAE5-8115D1C14482}"/>
              </a:ext>
            </a:extLst>
          </p:cNvPr>
          <p:cNvSpPr>
            <a:spLocks noGrp="1"/>
          </p:cNvSpPr>
          <p:nvPr>
            <p:ph sz="quarter" idx="14"/>
          </p:nvPr>
        </p:nvSpPr>
        <p:spPr>
          <a:xfrm>
            <a:off x="381001" y="1975104"/>
            <a:ext cx="6397752" cy="4197095"/>
          </a:xfrm>
        </p:spPr>
        <p:txBody>
          <a:bodyPr/>
          <a:lstStyle>
            <a:lvl1pPr>
              <a:defRPr b="0"/>
            </a:lvl1pPr>
            <a:lvl2pPr>
              <a:defRPr b="0"/>
            </a:lvl2pPr>
            <a:lvl3pPr>
              <a:defRPr b="0"/>
            </a:lvl3pPr>
            <a:lvl4pPr>
              <a:defRPr b="0"/>
            </a:lvl4pPr>
            <a:lvl5pPr>
              <a:defRPr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Picture Placeholder 5">
            <a:extLst>
              <a:ext uri="{FF2B5EF4-FFF2-40B4-BE49-F238E27FC236}">
                <a16:creationId xmlns:a16="http://schemas.microsoft.com/office/drawing/2014/main" id="{8CC844A9-5FCD-4F36-D819-777BAF06E7C9}"/>
              </a:ext>
            </a:extLst>
          </p:cNvPr>
          <p:cNvSpPr>
            <a:spLocks noGrp="1"/>
          </p:cNvSpPr>
          <p:nvPr>
            <p:ph type="pic" sz="quarter" idx="15"/>
          </p:nvPr>
        </p:nvSpPr>
        <p:spPr>
          <a:xfrm>
            <a:off x="7906061" y="156076"/>
            <a:ext cx="4114800" cy="6545847"/>
          </a:xfrm>
          <a:custGeom>
            <a:avLst/>
            <a:gdLst>
              <a:gd name="connsiteX0" fmla="*/ 349250 w 4114800"/>
              <a:gd name="connsiteY0" fmla="*/ 0 h 6545847"/>
              <a:gd name="connsiteX1" fmla="*/ 2057140 w 4114800"/>
              <a:gd name="connsiteY1" fmla="*/ 0 h 6545847"/>
              <a:gd name="connsiteX2" fmla="*/ 2057400 w 4114800"/>
              <a:gd name="connsiteY2" fmla="*/ 257 h 6545847"/>
              <a:gd name="connsiteX3" fmla="*/ 2057660 w 4114800"/>
              <a:gd name="connsiteY3" fmla="*/ 514 h 6545847"/>
              <a:gd name="connsiteX4" fmla="*/ 3765550 w 4114800"/>
              <a:gd name="connsiteY4" fmla="*/ 514 h 6545847"/>
              <a:gd name="connsiteX5" fmla="*/ 4114800 w 4114800"/>
              <a:gd name="connsiteY5" fmla="*/ 349425 h 6545847"/>
              <a:gd name="connsiteX6" fmla="*/ 4114800 w 4114800"/>
              <a:gd name="connsiteY6" fmla="*/ 5696597 h 6545847"/>
              <a:gd name="connsiteX7" fmla="*/ 3765550 w 4114800"/>
              <a:gd name="connsiteY7" fmla="*/ 6045508 h 6545847"/>
              <a:gd name="connsiteX8" fmla="*/ 2307806 w 4114800"/>
              <a:gd name="connsiteY8" fmla="*/ 6045508 h 6545847"/>
              <a:gd name="connsiteX9" fmla="*/ 2057400 w 4114800"/>
              <a:gd name="connsiteY9" fmla="*/ 6295666 h 6545847"/>
              <a:gd name="connsiteX10" fmla="*/ 1904464 w 4114800"/>
              <a:gd name="connsiteY10" fmla="*/ 6526185 h 6545847"/>
              <a:gd name="connsiteX11" fmla="*/ 1806999 w 4114800"/>
              <a:gd name="connsiteY11" fmla="*/ 6545847 h 6545847"/>
              <a:gd name="connsiteX12" fmla="*/ 349241 w 4114800"/>
              <a:gd name="connsiteY12" fmla="*/ 6545847 h 6545847"/>
              <a:gd name="connsiteX13" fmla="*/ 278864 w 4114800"/>
              <a:gd name="connsiteY13" fmla="*/ 6538758 h 6545847"/>
              <a:gd name="connsiteX14" fmla="*/ 0 w 4114800"/>
              <a:gd name="connsiteY14" fmla="*/ 6196917 h 6545847"/>
              <a:gd name="connsiteX15" fmla="*/ 0 w 4114800"/>
              <a:gd name="connsiteY15" fmla="*/ 348912 h 6545847"/>
              <a:gd name="connsiteX16" fmla="*/ 349250 w 4114800"/>
              <a:gd name="connsiteY16" fmla="*/ 0 h 6545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114800" h="6545847">
                <a:moveTo>
                  <a:pt x="349250" y="0"/>
                </a:moveTo>
                <a:lnTo>
                  <a:pt x="2057140" y="0"/>
                </a:lnTo>
                <a:cubicBezTo>
                  <a:pt x="2057286" y="0"/>
                  <a:pt x="2057400" y="115"/>
                  <a:pt x="2057400" y="257"/>
                </a:cubicBezTo>
                <a:cubicBezTo>
                  <a:pt x="2057400" y="399"/>
                  <a:pt x="2057514" y="514"/>
                  <a:pt x="2057660" y="514"/>
                </a:cubicBezTo>
                <a:lnTo>
                  <a:pt x="3765550" y="514"/>
                </a:lnTo>
                <a:cubicBezTo>
                  <a:pt x="3958436" y="514"/>
                  <a:pt x="4114800" y="156727"/>
                  <a:pt x="4114800" y="349425"/>
                </a:cubicBezTo>
                <a:lnTo>
                  <a:pt x="4114800" y="5696597"/>
                </a:lnTo>
                <a:cubicBezTo>
                  <a:pt x="4114800" y="5889291"/>
                  <a:pt x="3958436" y="6045508"/>
                  <a:pt x="3765550" y="6045508"/>
                </a:cubicBezTo>
                <a:lnTo>
                  <a:pt x="2307806" y="6045508"/>
                </a:lnTo>
                <a:cubicBezTo>
                  <a:pt x="2169509" y="6045508"/>
                  <a:pt x="2057400" y="6157509"/>
                  <a:pt x="2057400" y="6295666"/>
                </a:cubicBezTo>
                <a:cubicBezTo>
                  <a:pt x="2057400" y="6399278"/>
                  <a:pt x="1994339" y="6488199"/>
                  <a:pt x="1904464" y="6526185"/>
                </a:cubicBezTo>
                <a:lnTo>
                  <a:pt x="1806999" y="6545847"/>
                </a:lnTo>
                <a:lnTo>
                  <a:pt x="349241" y="6545847"/>
                </a:lnTo>
                <a:lnTo>
                  <a:pt x="278864" y="6538758"/>
                </a:lnTo>
                <a:cubicBezTo>
                  <a:pt x="119715" y="6506217"/>
                  <a:pt x="0" y="6365514"/>
                  <a:pt x="0" y="6196917"/>
                </a:cubicBezTo>
                <a:lnTo>
                  <a:pt x="0" y="348912"/>
                </a:lnTo>
                <a:cubicBezTo>
                  <a:pt x="0" y="156213"/>
                  <a:pt x="156362" y="0"/>
                  <a:pt x="349250" y="0"/>
                </a:cubicBezTo>
                <a:close/>
              </a:path>
            </a:pathLst>
          </a:custGeom>
          <a:blipFill>
            <a:blip r:embed="rId2">
              <a:alphaModFix amt="60000"/>
            </a:blip>
            <a:stretch>
              <a:fillRect/>
            </a:stretch>
          </a:blipFill>
        </p:spPr>
        <p:txBody>
          <a:bodyPr wrap="square">
            <a:noAutofit/>
          </a:bodyPr>
          <a:lstStyle/>
          <a:p>
            <a:endParaRPr lang="en-US"/>
          </a:p>
        </p:txBody>
      </p:sp>
      <p:sp>
        <p:nvSpPr>
          <p:cNvPr id="11" name="Footer Placeholder 10">
            <a:extLst>
              <a:ext uri="{FF2B5EF4-FFF2-40B4-BE49-F238E27FC236}">
                <a16:creationId xmlns:a16="http://schemas.microsoft.com/office/drawing/2014/main" id="{710852DD-B54D-34C7-9E72-7622C228F7E2}"/>
              </a:ext>
            </a:extLst>
          </p:cNvPr>
          <p:cNvSpPr>
            <a:spLocks noGrp="1"/>
          </p:cNvSpPr>
          <p:nvPr>
            <p:ph type="ftr" sz="quarter" idx="17"/>
          </p:nvPr>
        </p:nvSpPr>
        <p:spPr/>
        <p:txBody>
          <a:bodyPr/>
          <a:lstStyle/>
          <a:p>
            <a:r>
              <a:rPr lang="en-US"/>
              <a:t>Sample Footer Text</a:t>
            </a:r>
          </a:p>
        </p:txBody>
      </p:sp>
      <p:sp>
        <p:nvSpPr>
          <p:cNvPr id="8" name="Date Placeholder 7">
            <a:extLst>
              <a:ext uri="{FF2B5EF4-FFF2-40B4-BE49-F238E27FC236}">
                <a16:creationId xmlns:a16="http://schemas.microsoft.com/office/drawing/2014/main" id="{ACE6582F-8DCF-A2BA-CA1C-F79F735B62D0}"/>
              </a:ext>
            </a:extLst>
          </p:cNvPr>
          <p:cNvSpPr>
            <a:spLocks noGrp="1"/>
          </p:cNvSpPr>
          <p:nvPr>
            <p:ph type="dt" sz="half" idx="16"/>
          </p:nvPr>
        </p:nvSpPr>
        <p:spPr>
          <a:xfrm>
            <a:off x="10210800" y="6340475"/>
            <a:ext cx="1342971" cy="365125"/>
          </a:xfrm>
        </p:spPr>
        <p:txBody>
          <a:bodyPr/>
          <a:lstStyle/>
          <a:p>
            <a:fld id="{6AF84008-CECF-4C4E-8814-FA8FA71DAEEA}" type="datetime1">
              <a:rPr lang="en-US" smtClean="0"/>
              <a:t>3/13/2026</a:t>
            </a:fld>
            <a:endParaRPr lang="en-US"/>
          </a:p>
        </p:txBody>
      </p:sp>
      <p:sp>
        <p:nvSpPr>
          <p:cNvPr id="12" name="Slide Number Placeholder 11">
            <a:extLst>
              <a:ext uri="{FF2B5EF4-FFF2-40B4-BE49-F238E27FC236}">
                <a16:creationId xmlns:a16="http://schemas.microsoft.com/office/drawing/2014/main" id="{B9BD7D67-F60C-B0D5-3BA0-673AE28E15FD}"/>
              </a:ext>
            </a:extLst>
          </p:cNvPr>
          <p:cNvSpPr>
            <a:spLocks noGrp="1"/>
          </p:cNvSpPr>
          <p:nvPr>
            <p:ph type="sldNum" sz="quarter" idx="18"/>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40687277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ntent with Picture 12">
    <p:bg>
      <p:bgPr>
        <a:solidFill>
          <a:schemeClr val="bg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E17E539D-41A4-764A-4DF7-3869DAB2538F}"/>
              </a:ext>
            </a:extLst>
          </p:cNvPr>
          <p:cNvSpPr>
            <a:spLocks noGrp="1"/>
          </p:cNvSpPr>
          <p:nvPr>
            <p:ph type="title"/>
          </p:nvPr>
        </p:nvSpPr>
        <p:spPr>
          <a:xfrm>
            <a:off x="381000" y="685800"/>
            <a:ext cx="11429999" cy="903162"/>
          </a:xfrm>
        </p:spPr>
        <p:txBody>
          <a:bodyPr anchor="t"/>
          <a:lstStyle/>
          <a:p>
            <a:r>
              <a:rPr lang="en-US"/>
              <a:t>Click to edit Master title style</a:t>
            </a:r>
          </a:p>
        </p:txBody>
      </p:sp>
      <p:sp>
        <p:nvSpPr>
          <p:cNvPr id="17" name="Picture Placeholder 16">
            <a:extLst>
              <a:ext uri="{FF2B5EF4-FFF2-40B4-BE49-F238E27FC236}">
                <a16:creationId xmlns:a16="http://schemas.microsoft.com/office/drawing/2014/main" id="{7D0891CB-CD39-7CF0-8E4B-D8C55C76F3D0}"/>
              </a:ext>
            </a:extLst>
          </p:cNvPr>
          <p:cNvSpPr>
            <a:spLocks noGrp="1"/>
          </p:cNvSpPr>
          <p:nvPr>
            <p:ph type="pic" sz="quarter" idx="15"/>
          </p:nvPr>
        </p:nvSpPr>
        <p:spPr>
          <a:xfrm>
            <a:off x="381000" y="1829865"/>
            <a:ext cx="5486400" cy="4337060"/>
          </a:xfrm>
          <a:custGeom>
            <a:avLst/>
            <a:gdLst>
              <a:gd name="connsiteX0" fmla="*/ 349250 w 5486400"/>
              <a:gd name="connsiteY0" fmla="*/ 0 h 4337060"/>
              <a:gd name="connsiteX1" fmla="*/ 5137150 w 5486400"/>
              <a:gd name="connsiteY1" fmla="*/ 0 h 4337060"/>
              <a:gd name="connsiteX2" fmla="*/ 5486400 w 5486400"/>
              <a:gd name="connsiteY2" fmla="*/ 348740 h 4337060"/>
              <a:gd name="connsiteX3" fmla="*/ 5486400 w 5486400"/>
              <a:gd name="connsiteY3" fmla="*/ 3988320 h 4337060"/>
              <a:gd name="connsiteX4" fmla="*/ 5137150 w 5486400"/>
              <a:gd name="connsiteY4" fmla="*/ 4337060 h 4337060"/>
              <a:gd name="connsiteX5" fmla="*/ 349250 w 5486400"/>
              <a:gd name="connsiteY5" fmla="*/ 4337060 h 4337060"/>
              <a:gd name="connsiteX6" fmla="*/ 0 w 5486400"/>
              <a:gd name="connsiteY6" fmla="*/ 3988320 h 4337060"/>
              <a:gd name="connsiteX7" fmla="*/ 0 w 5486400"/>
              <a:gd name="connsiteY7" fmla="*/ 348740 h 4337060"/>
              <a:gd name="connsiteX8" fmla="*/ 349250 w 5486400"/>
              <a:gd name="connsiteY8" fmla="*/ 0 h 4337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86400" h="4337060">
                <a:moveTo>
                  <a:pt x="349250" y="0"/>
                </a:moveTo>
                <a:lnTo>
                  <a:pt x="5137150" y="0"/>
                </a:lnTo>
                <a:cubicBezTo>
                  <a:pt x="5330038" y="0"/>
                  <a:pt x="5486400" y="156136"/>
                  <a:pt x="5486400" y="348740"/>
                </a:cubicBezTo>
                <a:lnTo>
                  <a:pt x="5486400" y="3988320"/>
                </a:lnTo>
                <a:cubicBezTo>
                  <a:pt x="5486400" y="4180925"/>
                  <a:pt x="5330038" y="4337060"/>
                  <a:pt x="5137150" y="4337060"/>
                </a:cubicBezTo>
                <a:lnTo>
                  <a:pt x="349250" y="4337060"/>
                </a:lnTo>
                <a:cubicBezTo>
                  <a:pt x="156364" y="4337060"/>
                  <a:pt x="0" y="4180925"/>
                  <a:pt x="0" y="3988320"/>
                </a:cubicBezTo>
                <a:lnTo>
                  <a:pt x="0" y="348740"/>
                </a:lnTo>
                <a:cubicBezTo>
                  <a:pt x="0" y="156136"/>
                  <a:pt x="156364" y="0"/>
                  <a:pt x="349250" y="0"/>
                </a:cubicBezTo>
                <a:close/>
              </a:path>
            </a:pathLst>
          </a:custGeom>
          <a:blipFill>
            <a:blip r:embed="rId2">
              <a:alphaModFix amt="60000"/>
            </a:blip>
            <a:stretch>
              <a:fillRect/>
            </a:stretch>
          </a:blipFill>
        </p:spPr>
        <p:txBody>
          <a:bodyPr wrap="square">
            <a:noAutofit/>
          </a:bodyPr>
          <a:lstStyle/>
          <a:p>
            <a:endParaRPr lang="en-US"/>
          </a:p>
        </p:txBody>
      </p:sp>
      <p:sp>
        <p:nvSpPr>
          <p:cNvPr id="2" name="Content Placeholder 7">
            <a:extLst>
              <a:ext uri="{FF2B5EF4-FFF2-40B4-BE49-F238E27FC236}">
                <a16:creationId xmlns:a16="http://schemas.microsoft.com/office/drawing/2014/main" id="{4ECA27BB-D0F8-2A5A-E8E3-F36153E9A08B}"/>
              </a:ext>
            </a:extLst>
          </p:cNvPr>
          <p:cNvSpPr>
            <a:spLocks noGrp="1"/>
          </p:cNvSpPr>
          <p:nvPr>
            <p:ph sz="quarter" idx="14"/>
          </p:nvPr>
        </p:nvSpPr>
        <p:spPr>
          <a:xfrm>
            <a:off x="7010400" y="1828800"/>
            <a:ext cx="4800600" cy="4343399"/>
          </a:xfrm>
        </p:spPr>
        <p:txBody>
          <a:bodyPr/>
          <a:lstStyle>
            <a:lvl1pPr>
              <a:defRPr b="0"/>
            </a:lvl1pPr>
            <a:lvl2pPr>
              <a:defRPr b="0"/>
            </a:lvl2pPr>
            <a:lvl3pPr>
              <a:defRPr b="0"/>
            </a:lvl3pPr>
            <a:lvl4pPr>
              <a:defRPr b="0"/>
            </a:lvl4pPr>
            <a:lvl5pPr>
              <a:defRPr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Footer Placeholder 20">
            <a:extLst>
              <a:ext uri="{FF2B5EF4-FFF2-40B4-BE49-F238E27FC236}">
                <a16:creationId xmlns:a16="http://schemas.microsoft.com/office/drawing/2014/main" id="{4E0ADA83-DE1E-DC24-E36B-98CC058AF41A}"/>
              </a:ext>
            </a:extLst>
          </p:cNvPr>
          <p:cNvSpPr>
            <a:spLocks noGrp="1"/>
          </p:cNvSpPr>
          <p:nvPr>
            <p:ph type="ftr" sz="quarter" idx="17"/>
          </p:nvPr>
        </p:nvSpPr>
        <p:spPr/>
        <p:txBody>
          <a:bodyPr/>
          <a:lstStyle/>
          <a:p>
            <a:r>
              <a:rPr lang="en-US"/>
              <a:t>Sample Footer Text</a:t>
            </a:r>
          </a:p>
        </p:txBody>
      </p:sp>
      <p:sp>
        <p:nvSpPr>
          <p:cNvPr id="20" name="Date Placeholder 19">
            <a:extLst>
              <a:ext uri="{FF2B5EF4-FFF2-40B4-BE49-F238E27FC236}">
                <a16:creationId xmlns:a16="http://schemas.microsoft.com/office/drawing/2014/main" id="{D5E3AAA1-460F-8482-6ADF-65CE2214C38A}"/>
              </a:ext>
            </a:extLst>
          </p:cNvPr>
          <p:cNvSpPr>
            <a:spLocks noGrp="1"/>
          </p:cNvSpPr>
          <p:nvPr>
            <p:ph type="dt" sz="half" idx="16"/>
          </p:nvPr>
        </p:nvSpPr>
        <p:spPr/>
        <p:txBody>
          <a:bodyPr/>
          <a:lstStyle/>
          <a:p>
            <a:fld id="{5F3A8F1C-349F-4D40-A069-7D38D41B5261}" type="datetime1">
              <a:rPr lang="en-US" smtClean="0"/>
              <a:t>3/13/2026</a:t>
            </a:fld>
            <a:endParaRPr lang="en-US"/>
          </a:p>
        </p:txBody>
      </p:sp>
      <p:sp>
        <p:nvSpPr>
          <p:cNvPr id="22" name="Slide Number Placeholder 21">
            <a:extLst>
              <a:ext uri="{FF2B5EF4-FFF2-40B4-BE49-F238E27FC236}">
                <a16:creationId xmlns:a16="http://schemas.microsoft.com/office/drawing/2014/main" id="{2426F5E3-3198-CD22-65DC-349FF7BA35FE}"/>
              </a:ext>
            </a:extLst>
          </p:cNvPr>
          <p:cNvSpPr>
            <a:spLocks noGrp="1"/>
          </p:cNvSpPr>
          <p:nvPr>
            <p:ph type="sldNum" sz="quarter" idx="18"/>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4192062725"/>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2">
    <p:bg>
      <p:bgPr>
        <a:solidFill>
          <a:schemeClr val="bg1"/>
        </a:solidFill>
        <a:effectLst/>
      </p:bgPr>
    </p:bg>
    <p:spTree>
      <p:nvGrpSpPr>
        <p:cNvPr id="1" name=""/>
        <p:cNvGrpSpPr/>
        <p:nvPr/>
      </p:nvGrpSpPr>
      <p:grpSpPr>
        <a:xfrm>
          <a:off x="0" y="0"/>
          <a:ext cx="0" cy="0"/>
          <a:chOff x="0" y="0"/>
          <a:chExt cx="0" cy="0"/>
        </a:xfrm>
      </p:grpSpPr>
      <p:pic>
        <p:nvPicPr>
          <p:cNvPr id="13" name="Picture 12" descr="A blue and pink circle&#10;&#10;AI-generated content may be incorrect.">
            <a:extLst>
              <a:ext uri="{FF2B5EF4-FFF2-40B4-BE49-F238E27FC236}">
                <a16:creationId xmlns:a16="http://schemas.microsoft.com/office/drawing/2014/main" id="{4979ADD3-3B85-6E30-8DB1-0F520079451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8" name="Title 1">
            <a:extLst>
              <a:ext uri="{FF2B5EF4-FFF2-40B4-BE49-F238E27FC236}">
                <a16:creationId xmlns:a16="http://schemas.microsoft.com/office/drawing/2014/main" id="{034B30DE-00B6-8472-CB6C-5E980F9BDD72}"/>
              </a:ext>
            </a:extLst>
          </p:cNvPr>
          <p:cNvSpPr>
            <a:spLocks noGrp="1"/>
          </p:cNvSpPr>
          <p:nvPr>
            <p:ph type="ctrTitle"/>
          </p:nvPr>
        </p:nvSpPr>
        <p:spPr>
          <a:xfrm>
            <a:off x="381000" y="762000"/>
            <a:ext cx="11430000" cy="3657600"/>
          </a:xfrm>
        </p:spPr>
        <p:txBody>
          <a:bodyPr vert="horz" lIns="91440" tIns="45720" rIns="91440" bIns="45720" rtlCol="0" anchor="t">
            <a:normAutofit/>
          </a:bodyPr>
          <a:lstStyle>
            <a:lvl1pPr>
              <a:defRPr lang="en-US" sz="7800" dirty="0">
                <a:solidFill>
                  <a:schemeClr val="tx1"/>
                </a:solidFill>
              </a:defRPr>
            </a:lvl1pPr>
          </a:lstStyle>
          <a:p>
            <a:pPr lvl="0"/>
            <a:r>
              <a:rPr lang="en-US" dirty="0"/>
              <a:t>Click to edit Master title style</a:t>
            </a:r>
          </a:p>
        </p:txBody>
      </p:sp>
      <p:sp>
        <p:nvSpPr>
          <p:cNvPr id="9" name="Subtitle 2">
            <a:extLst>
              <a:ext uri="{FF2B5EF4-FFF2-40B4-BE49-F238E27FC236}">
                <a16:creationId xmlns:a16="http://schemas.microsoft.com/office/drawing/2014/main" id="{EC4BE864-9BF7-0A02-20CD-11179C631C06}"/>
              </a:ext>
            </a:extLst>
          </p:cNvPr>
          <p:cNvSpPr>
            <a:spLocks noGrp="1"/>
          </p:cNvSpPr>
          <p:nvPr>
            <p:ph type="subTitle" idx="1"/>
          </p:nvPr>
        </p:nvSpPr>
        <p:spPr>
          <a:xfrm>
            <a:off x="380999" y="4693206"/>
            <a:ext cx="11423901" cy="1200698"/>
          </a:xfrm>
        </p:spPr>
        <p:txBody>
          <a:bodyPr vert="horz" lIns="91440" tIns="45720" rIns="91440" bIns="45720" rtlCol="0" anchor="b">
            <a:normAutofit/>
          </a:bodyPr>
          <a:lstStyle>
            <a:lvl1pPr marL="0" indent="0">
              <a:buNone/>
              <a:defRPr lang="en-US" sz="2400" dirty="0">
                <a:solidFill>
                  <a:schemeClr val="tx1"/>
                </a:solidFill>
              </a:defRPr>
            </a:lvl1pPr>
          </a:lstStyle>
          <a:p>
            <a:pPr lvl="0"/>
            <a:r>
              <a:rPr lang="en-US" dirty="0"/>
              <a:t>Click to edit Master subtitle style</a:t>
            </a:r>
          </a:p>
        </p:txBody>
      </p:sp>
      <p:sp>
        <p:nvSpPr>
          <p:cNvPr id="6" name="Footer Placeholder 5">
            <a:extLst>
              <a:ext uri="{FF2B5EF4-FFF2-40B4-BE49-F238E27FC236}">
                <a16:creationId xmlns:a16="http://schemas.microsoft.com/office/drawing/2014/main" id="{A21ECD73-1101-370B-043E-9A05C96B37C1}"/>
              </a:ext>
            </a:extLst>
          </p:cNvPr>
          <p:cNvSpPr>
            <a:spLocks noGrp="1"/>
          </p:cNvSpPr>
          <p:nvPr>
            <p:ph type="ftr" sz="quarter" idx="11"/>
          </p:nvPr>
        </p:nvSpPr>
        <p:spPr/>
        <p:txBody>
          <a:bodyPr/>
          <a:lstStyle>
            <a:lvl1pPr>
              <a:defRPr>
                <a:solidFill>
                  <a:schemeClr val="tx1"/>
                </a:solidFill>
              </a:defRPr>
            </a:lvl1pPr>
          </a:lstStyle>
          <a:p>
            <a:r>
              <a:rPr lang="en-US" dirty="0"/>
              <a:t>Sample Footer Text</a:t>
            </a:r>
          </a:p>
        </p:txBody>
      </p:sp>
      <p:sp>
        <p:nvSpPr>
          <p:cNvPr id="5" name="Date Placeholder 4">
            <a:extLst>
              <a:ext uri="{FF2B5EF4-FFF2-40B4-BE49-F238E27FC236}">
                <a16:creationId xmlns:a16="http://schemas.microsoft.com/office/drawing/2014/main" id="{C91AED54-AE01-C430-241C-8491E4DE3447}"/>
              </a:ext>
            </a:extLst>
          </p:cNvPr>
          <p:cNvSpPr>
            <a:spLocks noGrp="1"/>
          </p:cNvSpPr>
          <p:nvPr>
            <p:ph type="dt" sz="half" idx="10"/>
          </p:nvPr>
        </p:nvSpPr>
        <p:spPr/>
        <p:txBody>
          <a:bodyPr/>
          <a:lstStyle>
            <a:lvl1pPr>
              <a:defRPr>
                <a:solidFill>
                  <a:schemeClr val="tx1"/>
                </a:solidFill>
              </a:defRPr>
            </a:lvl1pPr>
          </a:lstStyle>
          <a:p>
            <a:fld id="{75D6F905-E9A0-F246-B3D1-2727C4EFD37F}" type="datetime1">
              <a:rPr lang="en-US" smtClean="0"/>
              <a:t>3/13/2026</a:t>
            </a:fld>
            <a:endParaRPr lang="en-US"/>
          </a:p>
        </p:txBody>
      </p:sp>
      <p:sp>
        <p:nvSpPr>
          <p:cNvPr id="10" name="Slide Number Placeholder 9">
            <a:extLst>
              <a:ext uri="{FF2B5EF4-FFF2-40B4-BE49-F238E27FC236}">
                <a16:creationId xmlns:a16="http://schemas.microsoft.com/office/drawing/2014/main" id="{9D2A2F3B-8AF0-A668-5A10-902D91ABB196}"/>
              </a:ext>
            </a:extLst>
          </p:cNvPr>
          <p:cNvSpPr>
            <a:spLocks noGrp="1"/>
          </p:cNvSpPr>
          <p:nvPr>
            <p:ph type="sldNum" sz="quarter" idx="12"/>
          </p:nvPr>
        </p:nvSpPr>
        <p:spPr/>
        <p:txBody>
          <a:bodyPr/>
          <a:lstStyle>
            <a:lvl1pPr>
              <a:defRPr>
                <a:solidFill>
                  <a:schemeClr val="tx1"/>
                </a:solidFill>
              </a:defRPr>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1829286569"/>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ntent with Picture 13">
    <p:bg>
      <p:bgPr>
        <a:solidFill>
          <a:schemeClr val="bg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EE22DB0-7762-81D2-A14F-8B60FD58FFB9}"/>
              </a:ext>
            </a:extLst>
          </p:cNvPr>
          <p:cNvSpPr>
            <a:spLocks noGrp="1"/>
          </p:cNvSpPr>
          <p:nvPr>
            <p:ph type="title"/>
          </p:nvPr>
        </p:nvSpPr>
        <p:spPr>
          <a:xfrm>
            <a:off x="381001" y="685800"/>
            <a:ext cx="11423900" cy="903162"/>
          </a:xfrm>
        </p:spPr>
        <p:txBody>
          <a:bodyPr anchor="t"/>
          <a:lstStyle/>
          <a:p>
            <a:r>
              <a:rPr lang="en-US"/>
              <a:t>Click to edit Master title style</a:t>
            </a:r>
          </a:p>
        </p:txBody>
      </p:sp>
      <p:sp>
        <p:nvSpPr>
          <p:cNvPr id="3" name="Content Placeholder 7">
            <a:extLst>
              <a:ext uri="{FF2B5EF4-FFF2-40B4-BE49-F238E27FC236}">
                <a16:creationId xmlns:a16="http://schemas.microsoft.com/office/drawing/2014/main" id="{60D5937C-CA57-3862-2FCF-C4FC1366F4BD}"/>
              </a:ext>
            </a:extLst>
          </p:cNvPr>
          <p:cNvSpPr>
            <a:spLocks noGrp="1"/>
          </p:cNvSpPr>
          <p:nvPr>
            <p:ph sz="quarter" idx="14"/>
          </p:nvPr>
        </p:nvSpPr>
        <p:spPr>
          <a:xfrm>
            <a:off x="381000" y="1828800"/>
            <a:ext cx="3886200" cy="4343399"/>
          </a:xfrm>
        </p:spPr>
        <p:txBody>
          <a:bodyPr/>
          <a:lstStyle>
            <a:lvl1pPr>
              <a:defRPr b="0"/>
            </a:lvl1pPr>
            <a:lvl2pPr>
              <a:defRPr b="0"/>
            </a:lvl2pPr>
            <a:lvl3pPr>
              <a:defRPr b="0"/>
            </a:lvl3pPr>
            <a:lvl4pPr>
              <a:defRPr b="0"/>
            </a:lvl4pPr>
            <a:lvl5pPr>
              <a:defRPr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Picture Placeholder 14">
            <a:extLst>
              <a:ext uri="{FF2B5EF4-FFF2-40B4-BE49-F238E27FC236}">
                <a16:creationId xmlns:a16="http://schemas.microsoft.com/office/drawing/2014/main" id="{22D281A9-5EBB-EB40-69FF-2C02AF0BF35C}"/>
              </a:ext>
            </a:extLst>
          </p:cNvPr>
          <p:cNvSpPr>
            <a:spLocks noGrp="1"/>
          </p:cNvSpPr>
          <p:nvPr>
            <p:ph type="pic" sz="quarter" idx="15"/>
          </p:nvPr>
        </p:nvSpPr>
        <p:spPr>
          <a:xfrm>
            <a:off x="5410200" y="1831970"/>
            <a:ext cx="6400800" cy="4337059"/>
          </a:xfrm>
          <a:custGeom>
            <a:avLst/>
            <a:gdLst>
              <a:gd name="connsiteX0" fmla="*/ 349250 w 6400800"/>
              <a:gd name="connsiteY0" fmla="*/ 0 h 4337059"/>
              <a:gd name="connsiteX1" fmla="*/ 6051550 w 6400800"/>
              <a:gd name="connsiteY1" fmla="*/ 0 h 4337059"/>
              <a:gd name="connsiteX2" fmla="*/ 6400800 w 6400800"/>
              <a:gd name="connsiteY2" fmla="*/ 348740 h 4337059"/>
              <a:gd name="connsiteX3" fmla="*/ 6400800 w 6400800"/>
              <a:gd name="connsiteY3" fmla="*/ 3988319 h 4337059"/>
              <a:gd name="connsiteX4" fmla="*/ 6051550 w 6400800"/>
              <a:gd name="connsiteY4" fmla="*/ 4337059 h 4337059"/>
              <a:gd name="connsiteX5" fmla="*/ 349250 w 6400800"/>
              <a:gd name="connsiteY5" fmla="*/ 4337059 h 4337059"/>
              <a:gd name="connsiteX6" fmla="*/ 0 w 6400800"/>
              <a:gd name="connsiteY6" fmla="*/ 3988319 h 4337059"/>
              <a:gd name="connsiteX7" fmla="*/ 0 w 6400800"/>
              <a:gd name="connsiteY7" fmla="*/ 348740 h 4337059"/>
              <a:gd name="connsiteX8" fmla="*/ 349250 w 6400800"/>
              <a:gd name="connsiteY8" fmla="*/ 0 h 433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00800" h="4337059">
                <a:moveTo>
                  <a:pt x="349250" y="0"/>
                </a:moveTo>
                <a:lnTo>
                  <a:pt x="6051550" y="0"/>
                </a:lnTo>
                <a:cubicBezTo>
                  <a:pt x="6244438" y="0"/>
                  <a:pt x="6400800" y="156136"/>
                  <a:pt x="6400800" y="348740"/>
                </a:cubicBezTo>
                <a:lnTo>
                  <a:pt x="6400800" y="3988319"/>
                </a:lnTo>
                <a:cubicBezTo>
                  <a:pt x="6400800" y="4180925"/>
                  <a:pt x="6244438" y="4337059"/>
                  <a:pt x="6051550" y="4337059"/>
                </a:cubicBezTo>
                <a:lnTo>
                  <a:pt x="349250" y="4337059"/>
                </a:lnTo>
                <a:cubicBezTo>
                  <a:pt x="156364" y="4337059"/>
                  <a:pt x="0" y="4180925"/>
                  <a:pt x="0" y="3988319"/>
                </a:cubicBezTo>
                <a:lnTo>
                  <a:pt x="0" y="348740"/>
                </a:lnTo>
                <a:cubicBezTo>
                  <a:pt x="0" y="156136"/>
                  <a:pt x="156364" y="0"/>
                  <a:pt x="349250" y="0"/>
                </a:cubicBezTo>
                <a:close/>
              </a:path>
            </a:pathLst>
          </a:custGeom>
          <a:blipFill>
            <a:blip r:embed="rId2">
              <a:alphaModFix amt="60000"/>
            </a:blip>
            <a:stretch>
              <a:fillRect/>
            </a:stretch>
          </a:blipFill>
        </p:spPr>
        <p:txBody>
          <a:bodyPr wrap="square">
            <a:noAutofit/>
          </a:bodyPr>
          <a:lstStyle/>
          <a:p>
            <a:endParaRPr lang="en-US"/>
          </a:p>
        </p:txBody>
      </p:sp>
      <p:sp>
        <p:nvSpPr>
          <p:cNvPr id="17" name="Footer Placeholder 16">
            <a:extLst>
              <a:ext uri="{FF2B5EF4-FFF2-40B4-BE49-F238E27FC236}">
                <a16:creationId xmlns:a16="http://schemas.microsoft.com/office/drawing/2014/main" id="{3DD0AF09-ED67-31D2-F311-9190CDEC29B9}"/>
              </a:ext>
            </a:extLst>
          </p:cNvPr>
          <p:cNvSpPr>
            <a:spLocks noGrp="1"/>
          </p:cNvSpPr>
          <p:nvPr>
            <p:ph type="ftr" sz="quarter" idx="17"/>
          </p:nvPr>
        </p:nvSpPr>
        <p:spPr/>
        <p:txBody>
          <a:bodyPr/>
          <a:lstStyle/>
          <a:p>
            <a:r>
              <a:rPr lang="en-US"/>
              <a:t>Sample Footer Text</a:t>
            </a:r>
          </a:p>
        </p:txBody>
      </p:sp>
      <p:sp>
        <p:nvSpPr>
          <p:cNvPr id="16" name="Date Placeholder 15">
            <a:extLst>
              <a:ext uri="{FF2B5EF4-FFF2-40B4-BE49-F238E27FC236}">
                <a16:creationId xmlns:a16="http://schemas.microsoft.com/office/drawing/2014/main" id="{21377DD6-5462-66F7-A829-133D33C0B93B}"/>
              </a:ext>
            </a:extLst>
          </p:cNvPr>
          <p:cNvSpPr>
            <a:spLocks noGrp="1"/>
          </p:cNvSpPr>
          <p:nvPr>
            <p:ph type="dt" sz="half" idx="16"/>
          </p:nvPr>
        </p:nvSpPr>
        <p:spPr/>
        <p:txBody>
          <a:bodyPr/>
          <a:lstStyle/>
          <a:p>
            <a:fld id="{93F60926-2D52-7E43-9B2B-7315B4A2BF0B}" type="datetime1">
              <a:rPr lang="en-US" smtClean="0"/>
              <a:t>3/13/2026</a:t>
            </a:fld>
            <a:endParaRPr lang="en-US"/>
          </a:p>
        </p:txBody>
      </p:sp>
      <p:sp>
        <p:nvSpPr>
          <p:cNvPr id="18" name="Slide Number Placeholder 17">
            <a:extLst>
              <a:ext uri="{FF2B5EF4-FFF2-40B4-BE49-F238E27FC236}">
                <a16:creationId xmlns:a16="http://schemas.microsoft.com/office/drawing/2014/main" id="{F11DD33E-851E-3928-D48D-DACBE36AABEF}"/>
              </a:ext>
            </a:extLst>
          </p:cNvPr>
          <p:cNvSpPr>
            <a:spLocks noGrp="1"/>
          </p:cNvSpPr>
          <p:nvPr>
            <p:ph type="sldNum" sz="quarter" idx="18"/>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94134499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ntent with Picture 14">
    <p:bg>
      <p:bgPr>
        <a:solidFill>
          <a:schemeClr val="bg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3FBD57C-3F77-67B8-C202-5C1CF2E93464}"/>
              </a:ext>
            </a:extLst>
          </p:cNvPr>
          <p:cNvSpPr>
            <a:spLocks noGrp="1"/>
          </p:cNvSpPr>
          <p:nvPr>
            <p:ph type="title"/>
          </p:nvPr>
        </p:nvSpPr>
        <p:spPr>
          <a:xfrm>
            <a:off x="381000" y="685800"/>
            <a:ext cx="11430000" cy="903162"/>
          </a:xfrm>
        </p:spPr>
        <p:txBody>
          <a:bodyPr anchor="t"/>
          <a:lstStyle/>
          <a:p>
            <a:r>
              <a:rPr lang="en-US"/>
              <a:t>Click to edit Master title style</a:t>
            </a:r>
          </a:p>
        </p:txBody>
      </p:sp>
      <p:sp>
        <p:nvSpPr>
          <p:cNvPr id="3" name="Content Placeholder 7">
            <a:extLst>
              <a:ext uri="{FF2B5EF4-FFF2-40B4-BE49-F238E27FC236}">
                <a16:creationId xmlns:a16="http://schemas.microsoft.com/office/drawing/2014/main" id="{0EB57046-E963-50F3-40A6-9F507864EDA4}"/>
              </a:ext>
            </a:extLst>
          </p:cNvPr>
          <p:cNvSpPr>
            <a:spLocks noGrp="1"/>
          </p:cNvSpPr>
          <p:nvPr>
            <p:ph sz="quarter" idx="14"/>
          </p:nvPr>
        </p:nvSpPr>
        <p:spPr>
          <a:xfrm>
            <a:off x="381000" y="1828800"/>
            <a:ext cx="4800600" cy="4343399"/>
          </a:xfrm>
        </p:spPr>
        <p:txBody>
          <a:bodyPr/>
          <a:lstStyle>
            <a:lvl1pPr>
              <a:defRPr b="0"/>
            </a:lvl1pPr>
            <a:lvl2pPr>
              <a:defRPr b="0"/>
            </a:lvl2pPr>
            <a:lvl3pPr>
              <a:defRPr b="0"/>
            </a:lvl3pPr>
            <a:lvl4pPr>
              <a:defRPr b="0"/>
            </a:lvl4pPr>
            <a:lvl5pPr>
              <a:defRPr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Picture Placeholder 8">
            <a:extLst>
              <a:ext uri="{FF2B5EF4-FFF2-40B4-BE49-F238E27FC236}">
                <a16:creationId xmlns:a16="http://schemas.microsoft.com/office/drawing/2014/main" id="{6A3E366D-68C4-CD6B-3D8C-CDF1FD790000}"/>
              </a:ext>
            </a:extLst>
          </p:cNvPr>
          <p:cNvSpPr>
            <a:spLocks noGrp="1"/>
          </p:cNvSpPr>
          <p:nvPr>
            <p:ph type="pic" sz="quarter" idx="15"/>
          </p:nvPr>
        </p:nvSpPr>
        <p:spPr>
          <a:xfrm>
            <a:off x="6324600" y="1829865"/>
            <a:ext cx="5486400" cy="4337060"/>
          </a:xfrm>
          <a:custGeom>
            <a:avLst/>
            <a:gdLst>
              <a:gd name="connsiteX0" fmla="*/ 349250 w 5486400"/>
              <a:gd name="connsiteY0" fmla="*/ 0 h 4337060"/>
              <a:gd name="connsiteX1" fmla="*/ 5137150 w 5486400"/>
              <a:gd name="connsiteY1" fmla="*/ 0 h 4337060"/>
              <a:gd name="connsiteX2" fmla="*/ 5486400 w 5486400"/>
              <a:gd name="connsiteY2" fmla="*/ 348740 h 4337060"/>
              <a:gd name="connsiteX3" fmla="*/ 5486400 w 5486400"/>
              <a:gd name="connsiteY3" fmla="*/ 3988320 h 4337060"/>
              <a:gd name="connsiteX4" fmla="*/ 5137150 w 5486400"/>
              <a:gd name="connsiteY4" fmla="*/ 4337060 h 4337060"/>
              <a:gd name="connsiteX5" fmla="*/ 349250 w 5486400"/>
              <a:gd name="connsiteY5" fmla="*/ 4337060 h 4337060"/>
              <a:gd name="connsiteX6" fmla="*/ 0 w 5486400"/>
              <a:gd name="connsiteY6" fmla="*/ 3988320 h 4337060"/>
              <a:gd name="connsiteX7" fmla="*/ 0 w 5486400"/>
              <a:gd name="connsiteY7" fmla="*/ 348740 h 4337060"/>
              <a:gd name="connsiteX8" fmla="*/ 349250 w 5486400"/>
              <a:gd name="connsiteY8" fmla="*/ 0 h 4337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86400" h="4337060">
                <a:moveTo>
                  <a:pt x="349250" y="0"/>
                </a:moveTo>
                <a:lnTo>
                  <a:pt x="5137150" y="0"/>
                </a:lnTo>
                <a:cubicBezTo>
                  <a:pt x="5330038" y="0"/>
                  <a:pt x="5486400" y="156136"/>
                  <a:pt x="5486400" y="348740"/>
                </a:cubicBezTo>
                <a:lnTo>
                  <a:pt x="5486400" y="3988320"/>
                </a:lnTo>
                <a:cubicBezTo>
                  <a:pt x="5486400" y="4180925"/>
                  <a:pt x="5330038" y="4337060"/>
                  <a:pt x="5137150" y="4337060"/>
                </a:cubicBezTo>
                <a:lnTo>
                  <a:pt x="349250" y="4337060"/>
                </a:lnTo>
                <a:cubicBezTo>
                  <a:pt x="156364" y="4337060"/>
                  <a:pt x="0" y="4180925"/>
                  <a:pt x="0" y="3988320"/>
                </a:cubicBezTo>
                <a:lnTo>
                  <a:pt x="0" y="348740"/>
                </a:lnTo>
                <a:cubicBezTo>
                  <a:pt x="0" y="156136"/>
                  <a:pt x="156364" y="0"/>
                  <a:pt x="349250" y="0"/>
                </a:cubicBezTo>
                <a:close/>
              </a:path>
            </a:pathLst>
          </a:custGeom>
          <a:blipFill>
            <a:blip r:embed="rId2">
              <a:alphaModFix amt="60000"/>
            </a:blip>
            <a:stretch>
              <a:fillRect/>
            </a:stretch>
          </a:blipFill>
        </p:spPr>
        <p:txBody>
          <a:bodyPr wrap="square">
            <a:noAutofit/>
          </a:bodyPr>
          <a:lstStyle/>
          <a:p>
            <a:endParaRPr lang="en-US"/>
          </a:p>
        </p:txBody>
      </p:sp>
      <p:sp>
        <p:nvSpPr>
          <p:cNvPr id="12" name="Footer Placeholder 11">
            <a:extLst>
              <a:ext uri="{FF2B5EF4-FFF2-40B4-BE49-F238E27FC236}">
                <a16:creationId xmlns:a16="http://schemas.microsoft.com/office/drawing/2014/main" id="{FA3168BB-AC02-FC23-04AB-910062295BB2}"/>
              </a:ext>
            </a:extLst>
          </p:cNvPr>
          <p:cNvSpPr>
            <a:spLocks noGrp="1"/>
          </p:cNvSpPr>
          <p:nvPr>
            <p:ph type="ftr" sz="quarter" idx="17"/>
          </p:nvPr>
        </p:nvSpPr>
        <p:spPr/>
        <p:txBody>
          <a:bodyPr/>
          <a:lstStyle/>
          <a:p>
            <a:r>
              <a:rPr lang="en-US"/>
              <a:t>Sample Footer Text</a:t>
            </a:r>
          </a:p>
        </p:txBody>
      </p:sp>
      <p:sp>
        <p:nvSpPr>
          <p:cNvPr id="10" name="Date Placeholder 9">
            <a:extLst>
              <a:ext uri="{FF2B5EF4-FFF2-40B4-BE49-F238E27FC236}">
                <a16:creationId xmlns:a16="http://schemas.microsoft.com/office/drawing/2014/main" id="{2C56068B-9B89-AB64-F0FA-49FF37197639}"/>
              </a:ext>
            </a:extLst>
          </p:cNvPr>
          <p:cNvSpPr>
            <a:spLocks noGrp="1"/>
          </p:cNvSpPr>
          <p:nvPr>
            <p:ph type="dt" sz="half" idx="16"/>
          </p:nvPr>
        </p:nvSpPr>
        <p:spPr/>
        <p:txBody>
          <a:bodyPr/>
          <a:lstStyle/>
          <a:p>
            <a:fld id="{9B5E51FC-CBC9-9843-92FD-38CACF39D773}" type="datetime1">
              <a:rPr lang="en-US" smtClean="0"/>
              <a:t>3/13/2026</a:t>
            </a:fld>
            <a:endParaRPr lang="en-US"/>
          </a:p>
        </p:txBody>
      </p:sp>
      <p:sp>
        <p:nvSpPr>
          <p:cNvPr id="14" name="Slide Number Placeholder 13">
            <a:extLst>
              <a:ext uri="{FF2B5EF4-FFF2-40B4-BE49-F238E27FC236}">
                <a16:creationId xmlns:a16="http://schemas.microsoft.com/office/drawing/2014/main" id="{9B58EFC6-5EFD-40A4-C04B-5D2E6AA36C1D}"/>
              </a:ext>
            </a:extLst>
          </p:cNvPr>
          <p:cNvSpPr>
            <a:spLocks noGrp="1"/>
          </p:cNvSpPr>
          <p:nvPr>
            <p:ph type="sldNum" sz="quarter" idx="18"/>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369131391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ntent with Picture 15">
    <p:bg>
      <p:bgPr>
        <a:solidFill>
          <a:schemeClr val="bg1"/>
        </a:solidFill>
        <a:effectLst/>
      </p:bgPr>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D7B64117-148B-10E8-7721-A4C85F0BDEAD}"/>
              </a:ext>
            </a:extLst>
          </p:cNvPr>
          <p:cNvSpPr>
            <a:spLocks noGrp="1"/>
          </p:cNvSpPr>
          <p:nvPr>
            <p:ph type="title"/>
          </p:nvPr>
        </p:nvSpPr>
        <p:spPr>
          <a:xfrm>
            <a:off x="4953001" y="685801"/>
            <a:ext cx="6857999" cy="914400"/>
          </a:xfrm>
          <a:prstGeom prst="rect">
            <a:avLst/>
          </a:prstGeom>
        </p:spPr>
        <p:txBody>
          <a:bodyPr anchor="t"/>
          <a:lstStyle/>
          <a:p>
            <a:r>
              <a:rPr lang="en-US"/>
              <a:t>Click to edit Master title style</a:t>
            </a:r>
          </a:p>
        </p:txBody>
      </p:sp>
      <p:sp>
        <p:nvSpPr>
          <p:cNvPr id="8" name="Picture Placeholder 7">
            <a:extLst>
              <a:ext uri="{FF2B5EF4-FFF2-40B4-BE49-F238E27FC236}">
                <a16:creationId xmlns:a16="http://schemas.microsoft.com/office/drawing/2014/main" id="{0252FBA1-367D-3AEB-02AF-54E0FEFD2598}"/>
              </a:ext>
            </a:extLst>
          </p:cNvPr>
          <p:cNvSpPr>
            <a:spLocks noGrp="1"/>
          </p:cNvSpPr>
          <p:nvPr>
            <p:ph type="pic" sz="quarter" idx="15"/>
          </p:nvPr>
        </p:nvSpPr>
        <p:spPr>
          <a:xfrm>
            <a:off x="152400" y="159765"/>
            <a:ext cx="3657600" cy="6545835"/>
          </a:xfrm>
          <a:custGeom>
            <a:avLst/>
            <a:gdLst>
              <a:gd name="connsiteX0" fmla="*/ 1829315 w 3657600"/>
              <a:gd name="connsiteY0" fmla="*/ 0 h 6545835"/>
              <a:gd name="connsiteX1" fmla="*/ 3308351 w 3657600"/>
              <a:gd name="connsiteY1" fmla="*/ 0 h 6545835"/>
              <a:gd name="connsiteX2" fmla="*/ 3650506 w 3657600"/>
              <a:gd name="connsiteY2" fmla="*/ 278594 h 6545835"/>
              <a:gd name="connsiteX3" fmla="*/ 3657600 w 3657600"/>
              <a:gd name="connsiteY3" fmla="*/ 348902 h 6545835"/>
              <a:gd name="connsiteX4" fmla="*/ 3657600 w 3657600"/>
              <a:gd name="connsiteY4" fmla="*/ 6196927 h 6545835"/>
              <a:gd name="connsiteX5" fmla="*/ 3650506 w 3657600"/>
              <a:gd name="connsiteY5" fmla="*/ 6267227 h 6545835"/>
              <a:gd name="connsiteX6" fmla="*/ 3378738 w 3657600"/>
              <a:gd name="connsiteY6" fmla="*/ 6538746 h 6545835"/>
              <a:gd name="connsiteX7" fmla="*/ 3308362 w 3657600"/>
              <a:gd name="connsiteY7" fmla="*/ 6545835 h 6545835"/>
              <a:gd name="connsiteX8" fmla="*/ 2078941 w 3657600"/>
              <a:gd name="connsiteY8" fmla="*/ 6545835 h 6545835"/>
              <a:gd name="connsiteX9" fmla="*/ 1981579 w 3657600"/>
              <a:gd name="connsiteY9" fmla="*/ 6526195 h 6545835"/>
              <a:gd name="connsiteX10" fmla="*/ 1828801 w 3657600"/>
              <a:gd name="connsiteY10" fmla="*/ 6295926 h 6545835"/>
              <a:gd name="connsiteX11" fmla="*/ 1578655 w 3657600"/>
              <a:gd name="connsiteY11" fmla="*/ 6046022 h 6545835"/>
              <a:gd name="connsiteX12" fmla="*/ 349250 w 3657600"/>
              <a:gd name="connsiteY12" fmla="*/ 6046022 h 6545835"/>
              <a:gd name="connsiteX13" fmla="*/ 0 w 3657600"/>
              <a:gd name="connsiteY13" fmla="*/ 5697110 h 6545835"/>
              <a:gd name="connsiteX14" fmla="*/ 0 w 3657600"/>
              <a:gd name="connsiteY14" fmla="*/ 349940 h 6545835"/>
              <a:gd name="connsiteX15" fmla="*/ 349250 w 3657600"/>
              <a:gd name="connsiteY15" fmla="*/ 1028 h 6545835"/>
              <a:gd name="connsiteX16" fmla="*/ 1828286 w 3657600"/>
              <a:gd name="connsiteY16" fmla="*/ 1028 h 6545835"/>
              <a:gd name="connsiteX17" fmla="*/ 1828801 w 3657600"/>
              <a:gd name="connsiteY17" fmla="*/ 514 h 6545835"/>
              <a:gd name="connsiteX18" fmla="*/ 1829315 w 3657600"/>
              <a:gd name="connsiteY18" fmla="*/ 0 h 6545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657600" h="6545835">
                <a:moveTo>
                  <a:pt x="1829315" y="0"/>
                </a:moveTo>
                <a:lnTo>
                  <a:pt x="3308351" y="0"/>
                </a:lnTo>
                <a:cubicBezTo>
                  <a:pt x="3477128" y="0"/>
                  <a:pt x="3617940" y="119601"/>
                  <a:pt x="3650506" y="278594"/>
                </a:cubicBezTo>
                <a:lnTo>
                  <a:pt x="3657600" y="348902"/>
                </a:lnTo>
                <a:lnTo>
                  <a:pt x="3657600" y="6196927"/>
                </a:lnTo>
                <a:lnTo>
                  <a:pt x="3650506" y="6267227"/>
                </a:lnTo>
                <a:cubicBezTo>
                  <a:pt x="3622592" y="6403496"/>
                  <a:pt x="3515151" y="6510853"/>
                  <a:pt x="3378738" y="6538746"/>
                </a:cubicBezTo>
                <a:lnTo>
                  <a:pt x="3308362" y="6545835"/>
                </a:lnTo>
                <a:lnTo>
                  <a:pt x="2078941" y="6545835"/>
                </a:lnTo>
                <a:lnTo>
                  <a:pt x="1981579" y="6526195"/>
                </a:lnTo>
                <a:cubicBezTo>
                  <a:pt x="1891798" y="6488252"/>
                  <a:pt x="1828801" y="6399429"/>
                  <a:pt x="1828801" y="6295926"/>
                </a:cubicBezTo>
                <a:cubicBezTo>
                  <a:pt x="1828801" y="6157909"/>
                  <a:pt x="1716806" y="6046022"/>
                  <a:pt x="1578655" y="6046022"/>
                </a:cubicBezTo>
                <a:lnTo>
                  <a:pt x="349250" y="6046022"/>
                </a:lnTo>
                <a:cubicBezTo>
                  <a:pt x="156364" y="6046022"/>
                  <a:pt x="0" y="5889805"/>
                  <a:pt x="0" y="5697110"/>
                </a:cubicBezTo>
                <a:lnTo>
                  <a:pt x="0" y="349940"/>
                </a:lnTo>
                <a:cubicBezTo>
                  <a:pt x="0" y="157241"/>
                  <a:pt x="156364" y="1028"/>
                  <a:pt x="349250" y="1028"/>
                </a:cubicBezTo>
                <a:lnTo>
                  <a:pt x="1828286" y="1028"/>
                </a:lnTo>
                <a:cubicBezTo>
                  <a:pt x="1828572" y="1028"/>
                  <a:pt x="1828801" y="798"/>
                  <a:pt x="1828801" y="514"/>
                </a:cubicBezTo>
                <a:cubicBezTo>
                  <a:pt x="1828801" y="230"/>
                  <a:pt x="1829029" y="0"/>
                  <a:pt x="1829315" y="0"/>
                </a:cubicBezTo>
                <a:close/>
              </a:path>
            </a:pathLst>
          </a:custGeom>
          <a:blipFill>
            <a:blip r:embed="rId2">
              <a:alphaModFix amt="60000"/>
            </a:blip>
            <a:stretch>
              <a:fillRect/>
            </a:stretch>
          </a:blipFill>
        </p:spPr>
        <p:txBody>
          <a:bodyPr wrap="square">
            <a:noAutofit/>
          </a:bodyPr>
          <a:lstStyle/>
          <a:p>
            <a:endParaRPr lang="en-US"/>
          </a:p>
        </p:txBody>
      </p:sp>
      <p:sp>
        <p:nvSpPr>
          <p:cNvPr id="7" name="Content Placeholder 7">
            <a:extLst>
              <a:ext uri="{FF2B5EF4-FFF2-40B4-BE49-F238E27FC236}">
                <a16:creationId xmlns:a16="http://schemas.microsoft.com/office/drawing/2014/main" id="{679495B1-3D42-5CC6-1177-BBB5CCDEF14A}"/>
              </a:ext>
            </a:extLst>
          </p:cNvPr>
          <p:cNvSpPr>
            <a:spLocks noGrp="1"/>
          </p:cNvSpPr>
          <p:nvPr>
            <p:ph sz="quarter" idx="14"/>
          </p:nvPr>
        </p:nvSpPr>
        <p:spPr>
          <a:xfrm>
            <a:off x="4953000" y="1760954"/>
            <a:ext cx="6858000" cy="4411245"/>
          </a:xfrm>
        </p:spPr>
        <p:txBody>
          <a:bodyPr/>
          <a:lstStyle>
            <a:lvl1pPr>
              <a:defRPr b="0"/>
            </a:lvl1pPr>
            <a:lvl2pPr>
              <a:defRPr b="0"/>
            </a:lvl2pPr>
            <a:lvl3pPr>
              <a:defRPr b="0"/>
            </a:lvl3pPr>
            <a:lvl4pPr>
              <a:defRPr b="0"/>
            </a:lvl4pPr>
            <a:lvl5pPr>
              <a:defRPr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Footer Placeholder 9">
            <a:extLst>
              <a:ext uri="{FF2B5EF4-FFF2-40B4-BE49-F238E27FC236}">
                <a16:creationId xmlns:a16="http://schemas.microsoft.com/office/drawing/2014/main" id="{CE554734-17E5-A778-C85A-403D40853237}"/>
              </a:ext>
            </a:extLst>
          </p:cNvPr>
          <p:cNvSpPr>
            <a:spLocks noGrp="1"/>
          </p:cNvSpPr>
          <p:nvPr>
            <p:ph type="ftr" sz="quarter" idx="17"/>
          </p:nvPr>
        </p:nvSpPr>
        <p:spPr>
          <a:xfrm>
            <a:off x="152400" y="6347057"/>
            <a:ext cx="1600200" cy="365125"/>
          </a:xfrm>
        </p:spPr>
        <p:txBody>
          <a:bodyPr/>
          <a:lstStyle/>
          <a:p>
            <a:r>
              <a:rPr lang="en-US"/>
              <a:t>Sample Footer Text</a:t>
            </a:r>
          </a:p>
        </p:txBody>
      </p:sp>
      <p:sp>
        <p:nvSpPr>
          <p:cNvPr id="9" name="Date Placeholder 8">
            <a:extLst>
              <a:ext uri="{FF2B5EF4-FFF2-40B4-BE49-F238E27FC236}">
                <a16:creationId xmlns:a16="http://schemas.microsoft.com/office/drawing/2014/main" id="{5BC33B0E-C66A-052A-1E5D-E52A78CEE491}"/>
              </a:ext>
            </a:extLst>
          </p:cNvPr>
          <p:cNvSpPr>
            <a:spLocks noGrp="1"/>
          </p:cNvSpPr>
          <p:nvPr>
            <p:ph type="dt" sz="half" idx="16"/>
          </p:nvPr>
        </p:nvSpPr>
        <p:spPr/>
        <p:txBody>
          <a:bodyPr/>
          <a:lstStyle/>
          <a:p>
            <a:fld id="{7B7AA9A6-1052-6144-AEF7-DAB3DC5C1870}" type="datetime1">
              <a:rPr lang="en-US" smtClean="0"/>
              <a:t>3/13/2026</a:t>
            </a:fld>
            <a:endParaRPr lang="en-US"/>
          </a:p>
        </p:txBody>
      </p:sp>
      <p:sp>
        <p:nvSpPr>
          <p:cNvPr id="11" name="Slide Number Placeholder 10">
            <a:extLst>
              <a:ext uri="{FF2B5EF4-FFF2-40B4-BE49-F238E27FC236}">
                <a16:creationId xmlns:a16="http://schemas.microsoft.com/office/drawing/2014/main" id="{397DD097-90E0-2A9F-AAFE-460FC67E9A10}"/>
              </a:ext>
            </a:extLst>
          </p:cNvPr>
          <p:cNvSpPr>
            <a:spLocks noGrp="1"/>
          </p:cNvSpPr>
          <p:nvPr>
            <p:ph type="sldNum" sz="quarter" idx="18"/>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243748859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ntent with Picture 16">
    <p:bg>
      <p:bgPr>
        <a:solidFill>
          <a:schemeClr val="bg1"/>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257EC580-88DE-56DE-5258-9F16851E9486}"/>
              </a:ext>
            </a:extLst>
          </p:cNvPr>
          <p:cNvSpPr>
            <a:spLocks noGrp="1"/>
          </p:cNvSpPr>
          <p:nvPr>
            <p:ph type="title"/>
          </p:nvPr>
        </p:nvSpPr>
        <p:spPr>
          <a:xfrm>
            <a:off x="381001" y="685801"/>
            <a:ext cx="6857999" cy="914400"/>
          </a:xfrm>
          <a:prstGeom prst="rect">
            <a:avLst/>
          </a:prstGeom>
        </p:spPr>
        <p:txBody>
          <a:bodyPr anchor="t"/>
          <a:lstStyle/>
          <a:p>
            <a:r>
              <a:rPr lang="en-US"/>
              <a:t>Click to edit Master title style</a:t>
            </a:r>
          </a:p>
        </p:txBody>
      </p:sp>
      <p:sp>
        <p:nvSpPr>
          <p:cNvPr id="4" name="Content Placeholder 7">
            <a:extLst>
              <a:ext uri="{FF2B5EF4-FFF2-40B4-BE49-F238E27FC236}">
                <a16:creationId xmlns:a16="http://schemas.microsoft.com/office/drawing/2014/main" id="{C0C3FF79-59DB-9A09-BAE9-314BF322E5E3}"/>
              </a:ext>
            </a:extLst>
          </p:cNvPr>
          <p:cNvSpPr>
            <a:spLocks noGrp="1"/>
          </p:cNvSpPr>
          <p:nvPr>
            <p:ph sz="quarter" idx="14"/>
          </p:nvPr>
        </p:nvSpPr>
        <p:spPr>
          <a:xfrm>
            <a:off x="381000" y="1760954"/>
            <a:ext cx="6858000" cy="4411245"/>
          </a:xfrm>
        </p:spPr>
        <p:txBody>
          <a:bodyPr/>
          <a:lstStyle>
            <a:lvl1pPr>
              <a:defRPr b="0"/>
            </a:lvl1pPr>
            <a:lvl2pPr>
              <a:defRPr b="0"/>
            </a:lvl2pPr>
            <a:lvl3pPr>
              <a:defRPr b="0"/>
            </a:lvl3pPr>
            <a:lvl4pPr>
              <a:defRPr b="0"/>
            </a:lvl4pPr>
            <a:lvl5pPr>
              <a:defRPr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Picture Placeholder 9">
            <a:extLst>
              <a:ext uri="{FF2B5EF4-FFF2-40B4-BE49-F238E27FC236}">
                <a16:creationId xmlns:a16="http://schemas.microsoft.com/office/drawing/2014/main" id="{93964543-7DAC-0CE9-CE60-91786FE74153}"/>
              </a:ext>
            </a:extLst>
          </p:cNvPr>
          <p:cNvSpPr>
            <a:spLocks noGrp="1"/>
          </p:cNvSpPr>
          <p:nvPr>
            <p:ph type="pic" sz="quarter" idx="15"/>
          </p:nvPr>
        </p:nvSpPr>
        <p:spPr>
          <a:xfrm>
            <a:off x="8382000" y="152400"/>
            <a:ext cx="3657600" cy="6545835"/>
          </a:xfrm>
          <a:custGeom>
            <a:avLst/>
            <a:gdLst>
              <a:gd name="connsiteX0" fmla="*/ 349250 w 3657600"/>
              <a:gd name="connsiteY0" fmla="*/ 0 h 6545835"/>
              <a:gd name="connsiteX1" fmla="*/ 1828286 w 3657600"/>
              <a:gd name="connsiteY1" fmla="*/ 0 h 6545835"/>
              <a:gd name="connsiteX2" fmla="*/ 1828800 w 3657600"/>
              <a:gd name="connsiteY2" fmla="*/ 514 h 6545835"/>
              <a:gd name="connsiteX3" fmla="*/ 1829315 w 3657600"/>
              <a:gd name="connsiteY3" fmla="*/ 1028 h 6545835"/>
              <a:gd name="connsiteX4" fmla="*/ 3308351 w 3657600"/>
              <a:gd name="connsiteY4" fmla="*/ 1028 h 6545835"/>
              <a:gd name="connsiteX5" fmla="*/ 3650505 w 3657600"/>
              <a:gd name="connsiteY5" fmla="*/ 279622 h 6545835"/>
              <a:gd name="connsiteX6" fmla="*/ 3657600 w 3657600"/>
              <a:gd name="connsiteY6" fmla="*/ 349930 h 6545835"/>
              <a:gd name="connsiteX7" fmla="*/ 3657600 w 3657600"/>
              <a:gd name="connsiteY7" fmla="*/ 5697120 h 6545835"/>
              <a:gd name="connsiteX8" fmla="*/ 3650505 w 3657600"/>
              <a:gd name="connsiteY8" fmla="*/ 5767427 h 6545835"/>
              <a:gd name="connsiteX9" fmla="*/ 3308351 w 3657600"/>
              <a:gd name="connsiteY9" fmla="*/ 6046022 h 6545835"/>
              <a:gd name="connsiteX10" fmla="*/ 2078946 w 3657600"/>
              <a:gd name="connsiteY10" fmla="*/ 6046022 h 6545835"/>
              <a:gd name="connsiteX11" fmla="*/ 1828800 w 3657600"/>
              <a:gd name="connsiteY11" fmla="*/ 6295926 h 6545835"/>
              <a:gd name="connsiteX12" fmla="*/ 1676022 w 3657600"/>
              <a:gd name="connsiteY12" fmla="*/ 6526195 h 6545835"/>
              <a:gd name="connsiteX13" fmla="*/ 1578660 w 3657600"/>
              <a:gd name="connsiteY13" fmla="*/ 6545835 h 6545835"/>
              <a:gd name="connsiteX14" fmla="*/ 349241 w 3657600"/>
              <a:gd name="connsiteY14" fmla="*/ 6545835 h 6545835"/>
              <a:gd name="connsiteX15" fmla="*/ 278864 w 3657600"/>
              <a:gd name="connsiteY15" fmla="*/ 6538746 h 6545835"/>
              <a:gd name="connsiteX16" fmla="*/ 0 w 3657600"/>
              <a:gd name="connsiteY16" fmla="*/ 6196917 h 6545835"/>
              <a:gd name="connsiteX17" fmla="*/ 0 w 3657600"/>
              <a:gd name="connsiteY17" fmla="*/ 348912 h 6545835"/>
              <a:gd name="connsiteX18" fmla="*/ 349250 w 3657600"/>
              <a:gd name="connsiteY18" fmla="*/ 0 h 6545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657600" h="6545835">
                <a:moveTo>
                  <a:pt x="349250" y="0"/>
                </a:moveTo>
                <a:lnTo>
                  <a:pt x="1828286" y="0"/>
                </a:lnTo>
                <a:cubicBezTo>
                  <a:pt x="1828572" y="0"/>
                  <a:pt x="1828800" y="230"/>
                  <a:pt x="1828800" y="514"/>
                </a:cubicBezTo>
                <a:cubicBezTo>
                  <a:pt x="1828800" y="798"/>
                  <a:pt x="1829029" y="1028"/>
                  <a:pt x="1829315" y="1028"/>
                </a:cubicBezTo>
                <a:lnTo>
                  <a:pt x="3308351" y="1028"/>
                </a:lnTo>
                <a:cubicBezTo>
                  <a:pt x="3477126" y="1028"/>
                  <a:pt x="3617939" y="120629"/>
                  <a:pt x="3650505" y="279622"/>
                </a:cubicBezTo>
                <a:lnTo>
                  <a:pt x="3657600" y="349930"/>
                </a:lnTo>
                <a:lnTo>
                  <a:pt x="3657600" y="5697120"/>
                </a:lnTo>
                <a:lnTo>
                  <a:pt x="3650505" y="5767427"/>
                </a:lnTo>
                <a:cubicBezTo>
                  <a:pt x="3617939" y="5926419"/>
                  <a:pt x="3477126" y="6046022"/>
                  <a:pt x="3308351" y="6046022"/>
                </a:cubicBezTo>
                <a:lnTo>
                  <a:pt x="2078946" y="6046022"/>
                </a:lnTo>
                <a:cubicBezTo>
                  <a:pt x="1940795" y="6046022"/>
                  <a:pt x="1828800" y="6157909"/>
                  <a:pt x="1828800" y="6295926"/>
                </a:cubicBezTo>
                <a:cubicBezTo>
                  <a:pt x="1828800" y="6399429"/>
                  <a:pt x="1765803" y="6488252"/>
                  <a:pt x="1676022" y="6526195"/>
                </a:cubicBezTo>
                <a:lnTo>
                  <a:pt x="1578660" y="6545835"/>
                </a:lnTo>
                <a:lnTo>
                  <a:pt x="349241" y="6545835"/>
                </a:lnTo>
                <a:lnTo>
                  <a:pt x="278864" y="6538746"/>
                </a:lnTo>
                <a:cubicBezTo>
                  <a:pt x="119715" y="6506205"/>
                  <a:pt x="0" y="6365503"/>
                  <a:pt x="0" y="6196917"/>
                </a:cubicBezTo>
                <a:lnTo>
                  <a:pt x="0" y="348912"/>
                </a:lnTo>
                <a:cubicBezTo>
                  <a:pt x="0" y="156213"/>
                  <a:pt x="156362" y="0"/>
                  <a:pt x="349250" y="0"/>
                </a:cubicBezTo>
                <a:close/>
              </a:path>
            </a:pathLst>
          </a:custGeom>
          <a:blipFill>
            <a:blip r:embed="rId2">
              <a:alphaModFix amt="60000"/>
            </a:blip>
            <a:stretch>
              <a:fillRect/>
            </a:stretch>
          </a:blipFill>
        </p:spPr>
        <p:txBody>
          <a:bodyPr wrap="square">
            <a:noAutofit/>
          </a:bodyPr>
          <a:lstStyle/>
          <a:p>
            <a:endParaRPr lang="en-US"/>
          </a:p>
        </p:txBody>
      </p:sp>
      <p:sp>
        <p:nvSpPr>
          <p:cNvPr id="12" name="Footer Placeholder 11">
            <a:extLst>
              <a:ext uri="{FF2B5EF4-FFF2-40B4-BE49-F238E27FC236}">
                <a16:creationId xmlns:a16="http://schemas.microsoft.com/office/drawing/2014/main" id="{0200DA31-8001-338B-5371-3A7494E8D478}"/>
              </a:ext>
            </a:extLst>
          </p:cNvPr>
          <p:cNvSpPr>
            <a:spLocks noGrp="1"/>
          </p:cNvSpPr>
          <p:nvPr>
            <p:ph type="ftr" sz="quarter" idx="17"/>
          </p:nvPr>
        </p:nvSpPr>
        <p:spPr/>
        <p:txBody>
          <a:bodyPr/>
          <a:lstStyle/>
          <a:p>
            <a:r>
              <a:rPr lang="en-US"/>
              <a:t>Sample Footer Text</a:t>
            </a:r>
          </a:p>
        </p:txBody>
      </p:sp>
      <p:sp>
        <p:nvSpPr>
          <p:cNvPr id="11" name="Date Placeholder 10">
            <a:extLst>
              <a:ext uri="{FF2B5EF4-FFF2-40B4-BE49-F238E27FC236}">
                <a16:creationId xmlns:a16="http://schemas.microsoft.com/office/drawing/2014/main" id="{261ED7C0-4B00-0749-E13A-727478511638}"/>
              </a:ext>
            </a:extLst>
          </p:cNvPr>
          <p:cNvSpPr>
            <a:spLocks noGrp="1"/>
          </p:cNvSpPr>
          <p:nvPr>
            <p:ph type="dt" sz="half" idx="16"/>
          </p:nvPr>
        </p:nvSpPr>
        <p:spPr>
          <a:xfrm>
            <a:off x="5819829" y="6340475"/>
            <a:ext cx="1800171" cy="365125"/>
          </a:xfrm>
        </p:spPr>
        <p:txBody>
          <a:bodyPr/>
          <a:lstStyle/>
          <a:p>
            <a:fld id="{3FE5D550-C18F-9046-9823-1666101C984D}" type="datetime1">
              <a:rPr lang="en-US" smtClean="0"/>
              <a:t>3/13/2026</a:t>
            </a:fld>
            <a:endParaRPr lang="en-US"/>
          </a:p>
        </p:txBody>
      </p:sp>
      <p:sp>
        <p:nvSpPr>
          <p:cNvPr id="13" name="Slide Number Placeholder 12">
            <a:extLst>
              <a:ext uri="{FF2B5EF4-FFF2-40B4-BE49-F238E27FC236}">
                <a16:creationId xmlns:a16="http://schemas.microsoft.com/office/drawing/2014/main" id="{C084553E-C102-DA3B-F180-DD3972113269}"/>
              </a:ext>
            </a:extLst>
          </p:cNvPr>
          <p:cNvSpPr>
            <a:spLocks noGrp="1"/>
          </p:cNvSpPr>
          <p:nvPr>
            <p:ph type="sldNum" sz="quarter" idx="18"/>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31182229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ntent with Picture 17">
    <p:bg>
      <p:bgPr>
        <a:solidFill>
          <a:schemeClr val="bg1"/>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9746344-2F7D-4A55-E6DD-6BBEF41A7B66}"/>
              </a:ext>
            </a:extLst>
          </p:cNvPr>
          <p:cNvSpPr>
            <a:spLocks noGrp="1"/>
          </p:cNvSpPr>
          <p:nvPr>
            <p:ph type="title"/>
          </p:nvPr>
        </p:nvSpPr>
        <p:spPr>
          <a:xfrm>
            <a:off x="381000" y="709099"/>
            <a:ext cx="4572000" cy="1348301"/>
          </a:xfrm>
          <a:prstGeom prst="rect">
            <a:avLst/>
          </a:prstGeom>
        </p:spPr>
        <p:txBody>
          <a:bodyPr anchor="t">
            <a:normAutofit/>
          </a:bodyPr>
          <a:lstStyle>
            <a:lvl1pPr>
              <a:defRPr sz="2800"/>
            </a:lvl1pPr>
          </a:lstStyle>
          <a:p>
            <a:r>
              <a:rPr lang="en-US"/>
              <a:t>Click to edit Master title style</a:t>
            </a:r>
          </a:p>
        </p:txBody>
      </p:sp>
      <p:sp>
        <p:nvSpPr>
          <p:cNvPr id="11" name="Picture Placeholder 10">
            <a:extLst>
              <a:ext uri="{FF2B5EF4-FFF2-40B4-BE49-F238E27FC236}">
                <a16:creationId xmlns:a16="http://schemas.microsoft.com/office/drawing/2014/main" id="{C45C96D9-D192-32BB-6CEF-7F4A787A921E}"/>
              </a:ext>
            </a:extLst>
          </p:cNvPr>
          <p:cNvSpPr>
            <a:spLocks noGrp="1"/>
          </p:cNvSpPr>
          <p:nvPr>
            <p:ph type="pic" sz="quarter" idx="15"/>
          </p:nvPr>
        </p:nvSpPr>
        <p:spPr>
          <a:xfrm>
            <a:off x="387926" y="2590800"/>
            <a:ext cx="4578206" cy="3560521"/>
          </a:xfrm>
          <a:custGeom>
            <a:avLst/>
            <a:gdLst>
              <a:gd name="connsiteX0" fmla="*/ 345466 w 4114800"/>
              <a:gd name="connsiteY0" fmla="*/ 0 h 3200125"/>
              <a:gd name="connsiteX1" fmla="*/ 3769335 w 4114800"/>
              <a:gd name="connsiteY1" fmla="*/ 0 h 3200125"/>
              <a:gd name="connsiteX2" fmla="*/ 3835937 w 4114800"/>
              <a:gd name="connsiteY2" fmla="*/ 6705 h 3200125"/>
              <a:gd name="connsiteX3" fmla="*/ 4114800 w 4114800"/>
              <a:gd name="connsiteY3" fmla="*/ 348409 h 3200125"/>
              <a:gd name="connsiteX4" fmla="*/ 4114800 w 4114800"/>
              <a:gd name="connsiteY4" fmla="*/ 2851335 h 3200125"/>
              <a:gd name="connsiteX5" fmla="*/ 3765550 w 4114800"/>
              <a:gd name="connsiteY5" fmla="*/ 3200125 h 3200125"/>
              <a:gd name="connsiteX6" fmla="*/ 349250 w 4114800"/>
              <a:gd name="connsiteY6" fmla="*/ 3200125 h 3200125"/>
              <a:gd name="connsiteX7" fmla="*/ 0 w 4114800"/>
              <a:gd name="connsiteY7" fmla="*/ 2851335 h 3200125"/>
              <a:gd name="connsiteX8" fmla="*/ 0 w 4114800"/>
              <a:gd name="connsiteY8" fmla="*/ 348409 h 3200125"/>
              <a:gd name="connsiteX9" fmla="*/ 278864 w 4114800"/>
              <a:gd name="connsiteY9" fmla="*/ 6705 h 3200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14800" h="3200125">
                <a:moveTo>
                  <a:pt x="345466" y="0"/>
                </a:moveTo>
                <a:lnTo>
                  <a:pt x="3769335" y="0"/>
                </a:lnTo>
                <a:lnTo>
                  <a:pt x="3835937" y="6705"/>
                </a:lnTo>
                <a:cubicBezTo>
                  <a:pt x="3995086" y="39229"/>
                  <a:pt x="4114800" y="179857"/>
                  <a:pt x="4114800" y="348409"/>
                </a:cubicBezTo>
                <a:lnTo>
                  <a:pt x="4114800" y="2851335"/>
                </a:lnTo>
                <a:cubicBezTo>
                  <a:pt x="4114800" y="3043969"/>
                  <a:pt x="3958438" y="3200125"/>
                  <a:pt x="3765550" y="3200125"/>
                </a:cubicBezTo>
                <a:lnTo>
                  <a:pt x="349250" y="3200125"/>
                </a:lnTo>
                <a:cubicBezTo>
                  <a:pt x="156364" y="3200125"/>
                  <a:pt x="0" y="3043969"/>
                  <a:pt x="0" y="2851335"/>
                </a:cubicBezTo>
                <a:lnTo>
                  <a:pt x="0" y="348409"/>
                </a:lnTo>
                <a:cubicBezTo>
                  <a:pt x="0" y="179857"/>
                  <a:pt x="119716" y="39229"/>
                  <a:pt x="278864" y="6705"/>
                </a:cubicBezTo>
                <a:close/>
              </a:path>
            </a:pathLst>
          </a:custGeom>
          <a:blipFill>
            <a:blip r:embed="rId2">
              <a:alphaModFix amt="60000"/>
            </a:blip>
            <a:stretch>
              <a:fillRect/>
            </a:stretch>
          </a:blipFill>
        </p:spPr>
        <p:txBody>
          <a:bodyPr wrap="square">
            <a:noAutofit/>
          </a:bodyPr>
          <a:lstStyle/>
          <a:p>
            <a:endParaRPr lang="en-US"/>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5638800" y="706803"/>
            <a:ext cx="6172200" cy="5465398"/>
          </a:xfrm>
        </p:spPr>
        <p:txBody>
          <a:bodyPr/>
          <a:lstStyle>
            <a:lvl1pPr>
              <a:defRPr b="0"/>
            </a:lvl1pPr>
            <a:lvl2pPr>
              <a:defRPr b="0"/>
            </a:lvl2pPr>
            <a:lvl3pPr>
              <a:defRPr b="0"/>
            </a:lvl3pPr>
            <a:lvl4pPr>
              <a:defRPr b="0"/>
            </a:lvl4pPr>
            <a:lvl5pPr>
              <a:defRPr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Footer Placeholder 13">
            <a:extLst>
              <a:ext uri="{FF2B5EF4-FFF2-40B4-BE49-F238E27FC236}">
                <a16:creationId xmlns:a16="http://schemas.microsoft.com/office/drawing/2014/main" id="{38C66154-743D-C7F5-97C4-2FAB2B6A1D3C}"/>
              </a:ext>
            </a:extLst>
          </p:cNvPr>
          <p:cNvSpPr>
            <a:spLocks noGrp="1"/>
          </p:cNvSpPr>
          <p:nvPr>
            <p:ph type="ftr" sz="quarter" idx="17"/>
          </p:nvPr>
        </p:nvSpPr>
        <p:spPr/>
        <p:txBody>
          <a:bodyPr/>
          <a:lstStyle/>
          <a:p>
            <a:r>
              <a:rPr lang="en-US"/>
              <a:t>Sample Footer Text</a:t>
            </a:r>
          </a:p>
        </p:txBody>
      </p:sp>
      <p:sp>
        <p:nvSpPr>
          <p:cNvPr id="15" name="Slide Number Placeholder 14">
            <a:extLst>
              <a:ext uri="{FF2B5EF4-FFF2-40B4-BE49-F238E27FC236}">
                <a16:creationId xmlns:a16="http://schemas.microsoft.com/office/drawing/2014/main" id="{FEDCFD90-149A-5BBC-51D0-89BB36B9E80A}"/>
              </a:ext>
            </a:extLst>
          </p:cNvPr>
          <p:cNvSpPr>
            <a:spLocks noGrp="1"/>
          </p:cNvSpPr>
          <p:nvPr>
            <p:ph type="sldNum" sz="quarter" idx="18"/>
          </p:nvPr>
        </p:nvSpPr>
        <p:spPr/>
        <p:txBody>
          <a:bodyPr/>
          <a:lstStyle/>
          <a:p>
            <a:fld id="{AEAA3239-9EA4-4A65-A281-97F994456D9F}" type="slidenum">
              <a:rPr lang="en-US" smtClean="0"/>
              <a:pPr/>
              <a:t>‹#›</a:t>
            </a:fld>
            <a:endParaRPr lang="en-US"/>
          </a:p>
        </p:txBody>
      </p:sp>
      <p:sp>
        <p:nvSpPr>
          <p:cNvPr id="2" name="Rectangle 1">
            <a:extLst>
              <a:ext uri="{FF2B5EF4-FFF2-40B4-BE49-F238E27FC236}">
                <a16:creationId xmlns:a16="http://schemas.microsoft.com/office/drawing/2014/main" id="{2E003E64-4B91-2192-F325-70096A180062}"/>
              </a:ext>
            </a:extLst>
          </p:cNvPr>
          <p:cNvSpPr/>
          <p:nvPr userDrawn="1"/>
        </p:nvSpPr>
        <p:spPr>
          <a:xfrm>
            <a:off x="5638800" y="81756"/>
            <a:ext cx="885825" cy="16229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af-ZA"/>
          </a:p>
        </p:txBody>
      </p:sp>
      <p:sp>
        <p:nvSpPr>
          <p:cNvPr id="3" name="Rectangle 2">
            <a:extLst>
              <a:ext uri="{FF2B5EF4-FFF2-40B4-BE49-F238E27FC236}">
                <a16:creationId xmlns:a16="http://schemas.microsoft.com/office/drawing/2014/main" id="{1D49AC9C-2862-BF00-B27B-9433AFF8F085}"/>
              </a:ext>
            </a:extLst>
          </p:cNvPr>
          <p:cNvSpPr/>
          <p:nvPr userDrawn="1"/>
        </p:nvSpPr>
        <p:spPr>
          <a:xfrm>
            <a:off x="5653087" y="6634956"/>
            <a:ext cx="885825" cy="14128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af-ZA"/>
          </a:p>
        </p:txBody>
      </p:sp>
    </p:spTree>
    <p:extLst>
      <p:ext uri="{BB962C8B-B14F-4D97-AF65-F5344CB8AC3E}">
        <p14:creationId xmlns:p14="http://schemas.microsoft.com/office/powerpoint/2010/main" val="313908466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ntent with Picture 18">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81000" y="709098"/>
            <a:ext cx="4114800" cy="1805502"/>
          </a:xfrm>
          <a:prstGeom prst="rect">
            <a:avLst/>
          </a:prstGeom>
        </p:spPr>
        <p:txBody>
          <a:bodyPr anchor="t">
            <a:normAutofit/>
          </a:bodyPr>
          <a:lstStyle>
            <a:lvl1pPr>
              <a:defRPr sz="2800"/>
            </a:lvl1pPr>
          </a:lstStyle>
          <a:p>
            <a:r>
              <a:rPr lang="en-US" dirty="0"/>
              <a:t>Click to edit Master title style</a:t>
            </a:r>
          </a:p>
        </p:txBody>
      </p:sp>
      <p:sp>
        <p:nvSpPr>
          <p:cNvPr id="16" name="Picture Placeholder 15">
            <a:extLst>
              <a:ext uri="{FF2B5EF4-FFF2-40B4-BE49-F238E27FC236}">
                <a16:creationId xmlns:a16="http://schemas.microsoft.com/office/drawing/2014/main" id="{EA2CA930-2485-A4DF-F377-8218AE4BB18E}"/>
              </a:ext>
            </a:extLst>
          </p:cNvPr>
          <p:cNvSpPr>
            <a:spLocks noGrp="1"/>
          </p:cNvSpPr>
          <p:nvPr>
            <p:ph type="pic" sz="quarter" idx="15"/>
          </p:nvPr>
        </p:nvSpPr>
        <p:spPr>
          <a:xfrm>
            <a:off x="381001" y="3090060"/>
            <a:ext cx="4114800" cy="3078972"/>
          </a:xfrm>
          <a:custGeom>
            <a:avLst/>
            <a:gdLst>
              <a:gd name="connsiteX0" fmla="*/ 349250 w 3657600"/>
              <a:gd name="connsiteY0" fmla="*/ 0 h 2736864"/>
              <a:gd name="connsiteX1" fmla="*/ 3308350 w 3657600"/>
              <a:gd name="connsiteY1" fmla="*/ 0 h 2736864"/>
              <a:gd name="connsiteX2" fmla="*/ 3657600 w 3657600"/>
              <a:gd name="connsiteY2" fmla="*/ 348444 h 2736864"/>
              <a:gd name="connsiteX3" fmla="*/ 3657600 w 3657600"/>
              <a:gd name="connsiteY3" fmla="*/ 2388421 h 2736864"/>
              <a:gd name="connsiteX4" fmla="*/ 3308350 w 3657600"/>
              <a:gd name="connsiteY4" fmla="*/ 2736864 h 2736864"/>
              <a:gd name="connsiteX5" fmla="*/ 349250 w 3657600"/>
              <a:gd name="connsiteY5" fmla="*/ 2736864 h 2736864"/>
              <a:gd name="connsiteX6" fmla="*/ 0 w 3657600"/>
              <a:gd name="connsiteY6" fmla="*/ 2388421 h 2736864"/>
              <a:gd name="connsiteX7" fmla="*/ 0 w 3657600"/>
              <a:gd name="connsiteY7" fmla="*/ 348444 h 2736864"/>
              <a:gd name="connsiteX8" fmla="*/ 349250 w 3657600"/>
              <a:gd name="connsiteY8" fmla="*/ 0 h 27368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57600" h="2736864">
                <a:moveTo>
                  <a:pt x="349250" y="0"/>
                </a:moveTo>
                <a:lnTo>
                  <a:pt x="3308350" y="0"/>
                </a:lnTo>
                <a:cubicBezTo>
                  <a:pt x="3501238" y="0"/>
                  <a:pt x="3657600" y="156003"/>
                  <a:pt x="3657600" y="348444"/>
                </a:cubicBezTo>
                <a:lnTo>
                  <a:pt x="3657600" y="2388421"/>
                </a:lnTo>
                <a:cubicBezTo>
                  <a:pt x="3657600" y="2580863"/>
                  <a:pt x="3501238" y="2736864"/>
                  <a:pt x="3308350" y="2736864"/>
                </a:cubicBezTo>
                <a:lnTo>
                  <a:pt x="349250" y="2736864"/>
                </a:lnTo>
                <a:cubicBezTo>
                  <a:pt x="156364" y="2736864"/>
                  <a:pt x="0" y="2580863"/>
                  <a:pt x="0" y="2388421"/>
                </a:cubicBezTo>
                <a:lnTo>
                  <a:pt x="0" y="348444"/>
                </a:lnTo>
                <a:cubicBezTo>
                  <a:pt x="0" y="156003"/>
                  <a:pt x="156364" y="0"/>
                  <a:pt x="349250" y="0"/>
                </a:cubicBezTo>
                <a:close/>
              </a:path>
            </a:pathLst>
          </a:custGeom>
          <a:blipFill>
            <a:blip r:embed="rId2">
              <a:alphaModFix amt="60000"/>
            </a:blip>
            <a:stretch>
              <a:fillRect/>
            </a:stretch>
          </a:blipFill>
        </p:spPr>
        <p:txBody>
          <a:bodyPr wrap="square">
            <a:noAutofit/>
          </a:bodyPr>
          <a:lstStyle/>
          <a:p>
            <a:endParaRPr lang="en-US"/>
          </a:p>
        </p:txBody>
      </p:sp>
      <p:sp>
        <p:nvSpPr>
          <p:cNvPr id="8" name="Content Placeholder 7">
            <a:extLst>
              <a:ext uri="{FF2B5EF4-FFF2-40B4-BE49-F238E27FC236}">
                <a16:creationId xmlns:a16="http://schemas.microsoft.com/office/drawing/2014/main" id="{83F7B03F-5EDA-605B-1A2E-F48896E48939}"/>
              </a:ext>
            </a:extLst>
          </p:cNvPr>
          <p:cNvSpPr>
            <a:spLocks noGrp="1"/>
          </p:cNvSpPr>
          <p:nvPr>
            <p:ph sz="quarter" idx="14"/>
          </p:nvPr>
        </p:nvSpPr>
        <p:spPr>
          <a:xfrm>
            <a:off x="5181600" y="709098"/>
            <a:ext cx="6629400" cy="5463102"/>
          </a:xfrm>
        </p:spPr>
        <p:txBody>
          <a:bodyPr/>
          <a:lstStyle>
            <a:lvl1pPr>
              <a:defRPr b="0"/>
            </a:lvl1pPr>
            <a:lvl2pPr>
              <a:defRPr b="0"/>
            </a:lvl2pPr>
            <a:lvl3pPr>
              <a:defRPr b="0"/>
            </a:lvl3pPr>
            <a:lvl4pPr>
              <a:defRPr b="0"/>
            </a:lvl4pPr>
            <a:lvl5pPr>
              <a:defRPr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Footer Placeholder 17">
            <a:extLst>
              <a:ext uri="{FF2B5EF4-FFF2-40B4-BE49-F238E27FC236}">
                <a16:creationId xmlns:a16="http://schemas.microsoft.com/office/drawing/2014/main" id="{FCB87F31-D334-B77F-23ED-BC9392A5A190}"/>
              </a:ext>
            </a:extLst>
          </p:cNvPr>
          <p:cNvSpPr>
            <a:spLocks noGrp="1"/>
          </p:cNvSpPr>
          <p:nvPr>
            <p:ph type="ftr" sz="quarter" idx="17"/>
          </p:nvPr>
        </p:nvSpPr>
        <p:spPr/>
        <p:txBody>
          <a:bodyPr/>
          <a:lstStyle/>
          <a:p>
            <a:r>
              <a:rPr lang="en-US"/>
              <a:t>Sample Footer Text</a:t>
            </a:r>
          </a:p>
        </p:txBody>
      </p:sp>
      <p:sp>
        <p:nvSpPr>
          <p:cNvPr id="17" name="Date Placeholder 16">
            <a:extLst>
              <a:ext uri="{FF2B5EF4-FFF2-40B4-BE49-F238E27FC236}">
                <a16:creationId xmlns:a16="http://schemas.microsoft.com/office/drawing/2014/main" id="{CFC38238-FDEF-8175-D965-3AB225B3E4DC}"/>
              </a:ext>
            </a:extLst>
          </p:cNvPr>
          <p:cNvSpPr>
            <a:spLocks noGrp="1"/>
          </p:cNvSpPr>
          <p:nvPr>
            <p:ph type="dt" sz="half" idx="16"/>
          </p:nvPr>
        </p:nvSpPr>
        <p:spPr/>
        <p:txBody>
          <a:bodyPr/>
          <a:lstStyle/>
          <a:p>
            <a:fld id="{7EB7FF3F-DA9F-314F-9D49-20971D537C61}" type="datetime1">
              <a:rPr lang="en-US" smtClean="0"/>
              <a:t>3/13/2026</a:t>
            </a:fld>
            <a:endParaRPr lang="en-US"/>
          </a:p>
        </p:txBody>
      </p:sp>
      <p:sp>
        <p:nvSpPr>
          <p:cNvPr id="19" name="Slide Number Placeholder 18">
            <a:extLst>
              <a:ext uri="{FF2B5EF4-FFF2-40B4-BE49-F238E27FC236}">
                <a16:creationId xmlns:a16="http://schemas.microsoft.com/office/drawing/2014/main" id="{1C67D1B5-265C-82B0-F8CD-079589F0A1C0}"/>
              </a:ext>
            </a:extLst>
          </p:cNvPr>
          <p:cNvSpPr>
            <a:spLocks noGrp="1"/>
          </p:cNvSpPr>
          <p:nvPr>
            <p:ph type="sldNum" sz="quarter" idx="18"/>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274516164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Number Large">
    <p:bg>
      <p:bgRef idx="1001">
        <a:schemeClr val="bg1"/>
      </p:bgRef>
    </p:bg>
    <p:spTree>
      <p:nvGrpSpPr>
        <p:cNvPr id="1" name=""/>
        <p:cNvGrpSpPr/>
        <p:nvPr/>
      </p:nvGrpSpPr>
      <p:grpSpPr>
        <a:xfrm>
          <a:off x="0" y="0"/>
          <a:ext cx="0" cy="0"/>
          <a:chOff x="0" y="0"/>
          <a:chExt cx="0" cy="0"/>
        </a:xfrm>
      </p:grpSpPr>
      <p:pic>
        <p:nvPicPr>
          <p:cNvPr id="18" name="Picture 17" descr="A close up of a colorful background&#10;&#10;AI-generated content may be incorrect.">
            <a:extLst>
              <a:ext uri="{FF2B5EF4-FFF2-40B4-BE49-F238E27FC236}">
                <a16:creationId xmlns:a16="http://schemas.microsoft.com/office/drawing/2014/main" id="{B88F4B1A-8CA8-A34A-4954-AE7A09F8524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Title 1">
            <a:extLst>
              <a:ext uri="{FF2B5EF4-FFF2-40B4-BE49-F238E27FC236}">
                <a16:creationId xmlns:a16="http://schemas.microsoft.com/office/drawing/2014/main" id="{3469D919-6BEC-1146-C73F-9E159C2CBC47}"/>
              </a:ext>
            </a:extLst>
          </p:cNvPr>
          <p:cNvSpPr>
            <a:spLocks noGrp="1"/>
          </p:cNvSpPr>
          <p:nvPr>
            <p:ph type="title"/>
          </p:nvPr>
        </p:nvSpPr>
        <p:spPr>
          <a:xfrm>
            <a:off x="1523999" y="5020235"/>
            <a:ext cx="9144001" cy="933304"/>
          </a:xfrm>
        </p:spPr>
        <p:txBody>
          <a:bodyPr anchor="t">
            <a:normAutofit/>
          </a:bodyPr>
          <a:lstStyle>
            <a:lvl1pPr algn="ctr">
              <a:lnSpc>
                <a:spcPct val="110000"/>
              </a:lnSpc>
              <a:defRPr sz="2200" b="0" i="0" cap="all" baseline="0">
                <a:solidFill>
                  <a:schemeClr val="tx1"/>
                </a:solidFill>
                <a:latin typeface="+mn-lt"/>
                <a:cs typeface="Segoe UI" panose="020B0502040204020203" pitchFamily="34" charset="0"/>
              </a:defRPr>
            </a:lvl1pPr>
          </a:lstStyle>
          <a:p>
            <a:r>
              <a:rPr lang="en-US" dirty="0"/>
              <a:t>Click to edit Master title style</a:t>
            </a:r>
          </a:p>
        </p:txBody>
      </p:sp>
      <p:sp>
        <p:nvSpPr>
          <p:cNvPr id="9" name="Content Placeholder 6">
            <a:extLst>
              <a:ext uri="{FF2B5EF4-FFF2-40B4-BE49-F238E27FC236}">
                <a16:creationId xmlns:a16="http://schemas.microsoft.com/office/drawing/2014/main" id="{7CDAC417-B61F-30A2-725C-3CF74077D955}"/>
              </a:ext>
            </a:extLst>
          </p:cNvPr>
          <p:cNvSpPr>
            <a:spLocks noGrp="1"/>
          </p:cNvSpPr>
          <p:nvPr>
            <p:ph sz="quarter" idx="13" hasCustomPrompt="1"/>
          </p:nvPr>
        </p:nvSpPr>
        <p:spPr>
          <a:xfrm>
            <a:off x="381000" y="1219200"/>
            <a:ext cx="11423901" cy="4334435"/>
          </a:xfrm>
        </p:spPr>
        <p:txBody>
          <a:bodyPr anchor="ctr">
            <a:normAutofit/>
          </a:bodyPr>
          <a:lstStyle>
            <a:lvl1pPr marL="0" indent="0" algn="ctr">
              <a:lnSpc>
                <a:spcPct val="90000"/>
              </a:lnSpc>
              <a:buNone/>
              <a:defRPr sz="32000" b="0" i="0">
                <a:solidFill>
                  <a:schemeClr val="tx1"/>
                </a:solidFill>
                <a:latin typeface="+mj-lt"/>
                <a:cs typeface="Biome" panose="020B0503030204020804" pitchFamily="34" charset="0"/>
              </a:defRPr>
            </a:lvl1pPr>
          </a:lstStyle>
          <a:p>
            <a:pPr lvl="0"/>
            <a:r>
              <a:rPr lang="en-US" dirty="0"/>
              <a:t>##%</a:t>
            </a:r>
          </a:p>
        </p:txBody>
      </p:sp>
      <p:sp>
        <p:nvSpPr>
          <p:cNvPr id="3" name="Footer Placeholder 2">
            <a:extLst>
              <a:ext uri="{FF2B5EF4-FFF2-40B4-BE49-F238E27FC236}">
                <a16:creationId xmlns:a16="http://schemas.microsoft.com/office/drawing/2014/main" id="{BABF7456-2994-4EAE-3371-7D91481A9940}"/>
              </a:ext>
            </a:extLst>
          </p:cNvPr>
          <p:cNvSpPr>
            <a:spLocks noGrp="1"/>
          </p:cNvSpPr>
          <p:nvPr>
            <p:ph type="ftr" sz="quarter" idx="15"/>
          </p:nvPr>
        </p:nvSpPr>
        <p:spPr/>
        <p:txBody>
          <a:bodyPr/>
          <a:lstStyle>
            <a:lvl1pPr>
              <a:defRPr>
                <a:solidFill>
                  <a:schemeClr val="tx1"/>
                </a:solidFill>
              </a:defRPr>
            </a:lvl1pPr>
          </a:lstStyle>
          <a:p>
            <a:r>
              <a:rPr lang="en-US"/>
              <a:t>Sample Footer Text</a:t>
            </a:r>
          </a:p>
        </p:txBody>
      </p:sp>
      <p:sp>
        <p:nvSpPr>
          <p:cNvPr id="2" name="Date Placeholder 1">
            <a:extLst>
              <a:ext uri="{FF2B5EF4-FFF2-40B4-BE49-F238E27FC236}">
                <a16:creationId xmlns:a16="http://schemas.microsoft.com/office/drawing/2014/main" id="{368108BC-C075-0A9E-0B2B-E7A83353BBC9}"/>
              </a:ext>
            </a:extLst>
          </p:cNvPr>
          <p:cNvSpPr>
            <a:spLocks noGrp="1"/>
          </p:cNvSpPr>
          <p:nvPr>
            <p:ph type="dt" sz="half" idx="14"/>
          </p:nvPr>
        </p:nvSpPr>
        <p:spPr/>
        <p:txBody>
          <a:bodyPr/>
          <a:lstStyle>
            <a:lvl1pPr>
              <a:defRPr>
                <a:solidFill>
                  <a:schemeClr val="tx1"/>
                </a:solidFill>
              </a:defRPr>
            </a:lvl1pPr>
          </a:lstStyle>
          <a:p>
            <a:fld id="{BB684DC2-C5AB-E14B-8633-21D19F683F0B}" type="datetime1">
              <a:rPr lang="en-US" smtClean="0"/>
              <a:pPr/>
              <a:t>3/13/2026</a:t>
            </a:fld>
            <a:endParaRPr lang="en-US"/>
          </a:p>
        </p:txBody>
      </p:sp>
      <p:sp>
        <p:nvSpPr>
          <p:cNvPr id="4" name="Slide Number Placeholder 3">
            <a:extLst>
              <a:ext uri="{FF2B5EF4-FFF2-40B4-BE49-F238E27FC236}">
                <a16:creationId xmlns:a16="http://schemas.microsoft.com/office/drawing/2014/main" id="{2127E1D0-2E0F-F464-3005-274CB18AA4ED}"/>
              </a:ext>
            </a:extLst>
          </p:cNvPr>
          <p:cNvSpPr>
            <a:spLocks noGrp="1"/>
          </p:cNvSpPr>
          <p:nvPr>
            <p:ph type="sldNum" sz="quarter" idx="16"/>
          </p:nvPr>
        </p:nvSpPr>
        <p:spPr/>
        <p:txBody>
          <a:bodyPr/>
          <a:lstStyle>
            <a:lvl1pPr>
              <a:defRPr>
                <a:solidFill>
                  <a:schemeClr val="tx1"/>
                </a:solidFill>
              </a:defRPr>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4166125942"/>
      </p:ext>
    </p:extLst>
  </p:cSld>
  <p:clrMapOvr>
    <a:overrideClrMapping bg1="lt1" tx1="dk1" bg2="lt2" tx2="dk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Number Large 2">
    <p:bg>
      <p:bgPr>
        <a:solidFill>
          <a:schemeClr val="bg1"/>
        </a:solidFill>
        <a:effectLst/>
      </p:bgPr>
    </p:bg>
    <p:spTree>
      <p:nvGrpSpPr>
        <p:cNvPr id="1" name=""/>
        <p:cNvGrpSpPr/>
        <p:nvPr/>
      </p:nvGrpSpPr>
      <p:grpSpPr>
        <a:xfrm>
          <a:off x="0" y="0"/>
          <a:ext cx="0" cy="0"/>
          <a:chOff x="0" y="0"/>
          <a:chExt cx="0" cy="0"/>
        </a:xfrm>
      </p:grpSpPr>
      <p:pic>
        <p:nvPicPr>
          <p:cNvPr id="14" name="Picture 13" descr="A close up of a bubble&#10;&#10;AI-generated content may be incorrect.">
            <a:extLst>
              <a:ext uri="{FF2B5EF4-FFF2-40B4-BE49-F238E27FC236}">
                <a16:creationId xmlns:a16="http://schemas.microsoft.com/office/drawing/2014/main" id="{B151E50E-DC1D-C22C-0C1F-221AA729DAB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Graphic 7">
            <a:extLst>
              <a:ext uri="{FF2B5EF4-FFF2-40B4-BE49-F238E27FC236}">
                <a16:creationId xmlns:a16="http://schemas.microsoft.com/office/drawing/2014/main" id="{F65420D2-A6C8-2DFC-2118-B78357CCAA85}"/>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9" name="Title 1">
            <a:extLst>
              <a:ext uri="{FF2B5EF4-FFF2-40B4-BE49-F238E27FC236}">
                <a16:creationId xmlns:a16="http://schemas.microsoft.com/office/drawing/2014/main" id="{7CDF9954-8E89-826A-2D28-2C5E18A23406}"/>
              </a:ext>
            </a:extLst>
          </p:cNvPr>
          <p:cNvSpPr>
            <a:spLocks noGrp="1"/>
          </p:cNvSpPr>
          <p:nvPr>
            <p:ph type="title"/>
          </p:nvPr>
        </p:nvSpPr>
        <p:spPr>
          <a:xfrm>
            <a:off x="1523999" y="4876800"/>
            <a:ext cx="9144001" cy="933304"/>
          </a:xfrm>
        </p:spPr>
        <p:txBody>
          <a:bodyPr anchor="t">
            <a:normAutofit/>
          </a:bodyPr>
          <a:lstStyle>
            <a:lvl1pPr algn="ctr">
              <a:lnSpc>
                <a:spcPct val="110000"/>
              </a:lnSpc>
              <a:defRPr sz="2200" b="0" i="0" cap="all" baseline="0">
                <a:solidFill>
                  <a:schemeClr val="tx1"/>
                </a:solidFill>
                <a:latin typeface="+mn-lt"/>
                <a:cs typeface="Segoe UI" panose="020B0502040204020203" pitchFamily="34" charset="0"/>
              </a:defRPr>
            </a:lvl1pPr>
          </a:lstStyle>
          <a:p>
            <a:r>
              <a:rPr lang="en-US"/>
              <a:t>Click to edit Master title style</a:t>
            </a:r>
          </a:p>
        </p:txBody>
      </p:sp>
      <p:sp>
        <p:nvSpPr>
          <p:cNvPr id="7" name="Footer Placeholder 6">
            <a:extLst>
              <a:ext uri="{FF2B5EF4-FFF2-40B4-BE49-F238E27FC236}">
                <a16:creationId xmlns:a16="http://schemas.microsoft.com/office/drawing/2014/main" id="{06FF8955-81FF-5C9E-4367-C787FEB7E923}"/>
              </a:ext>
            </a:extLst>
          </p:cNvPr>
          <p:cNvSpPr>
            <a:spLocks noGrp="1"/>
          </p:cNvSpPr>
          <p:nvPr>
            <p:ph type="ftr" sz="quarter" idx="15"/>
          </p:nvPr>
        </p:nvSpPr>
        <p:spPr>
          <a:xfrm>
            <a:off x="381000" y="158982"/>
            <a:ext cx="3200400" cy="365125"/>
          </a:xfrm>
        </p:spPr>
        <p:txBody>
          <a:bodyPr/>
          <a:lstStyle/>
          <a:p>
            <a:r>
              <a:rPr lang="en-US"/>
              <a:t>Sample Footer Text</a:t>
            </a:r>
          </a:p>
        </p:txBody>
      </p:sp>
      <p:sp>
        <p:nvSpPr>
          <p:cNvPr id="6" name="Date Placeholder 5">
            <a:extLst>
              <a:ext uri="{FF2B5EF4-FFF2-40B4-BE49-F238E27FC236}">
                <a16:creationId xmlns:a16="http://schemas.microsoft.com/office/drawing/2014/main" id="{AE8E656D-8CAF-0BA1-21A3-D813F0C299AC}"/>
              </a:ext>
            </a:extLst>
          </p:cNvPr>
          <p:cNvSpPr>
            <a:spLocks noGrp="1"/>
          </p:cNvSpPr>
          <p:nvPr>
            <p:ph type="dt" sz="half" idx="14"/>
          </p:nvPr>
        </p:nvSpPr>
        <p:spPr>
          <a:xfrm>
            <a:off x="9525000" y="152400"/>
            <a:ext cx="1800171" cy="365125"/>
          </a:xfrm>
        </p:spPr>
        <p:txBody>
          <a:bodyPr/>
          <a:lstStyle/>
          <a:p>
            <a:fld id="{9195CB68-20BB-7D4A-9E92-9AD71D038F2F}" type="datetime1">
              <a:rPr lang="en-US" smtClean="0"/>
              <a:t>3/13/2026</a:t>
            </a:fld>
            <a:endParaRPr lang="en-US"/>
          </a:p>
        </p:txBody>
      </p:sp>
      <p:sp>
        <p:nvSpPr>
          <p:cNvPr id="11" name="Slide Number Placeholder 10">
            <a:extLst>
              <a:ext uri="{FF2B5EF4-FFF2-40B4-BE49-F238E27FC236}">
                <a16:creationId xmlns:a16="http://schemas.microsoft.com/office/drawing/2014/main" id="{08E1534F-67F4-FC39-959A-B960911FFF2A}"/>
              </a:ext>
            </a:extLst>
          </p:cNvPr>
          <p:cNvSpPr>
            <a:spLocks noGrp="1"/>
          </p:cNvSpPr>
          <p:nvPr>
            <p:ph type="sldNum" sz="quarter" idx="16"/>
          </p:nvPr>
        </p:nvSpPr>
        <p:spPr>
          <a:xfrm>
            <a:off x="11375694" y="152400"/>
            <a:ext cx="429207" cy="365125"/>
          </a:xfrm>
        </p:spPr>
        <p:txBody>
          <a:bodyPr/>
          <a:lstStyle/>
          <a:p>
            <a:fld id="{AEAA3239-9EA4-4A65-A281-97F994456D9F}" type="slidenum">
              <a:rPr lang="en-US" smtClean="0"/>
              <a:pPr/>
              <a:t>‹#›</a:t>
            </a:fld>
            <a:endParaRPr lang="en-US"/>
          </a:p>
        </p:txBody>
      </p:sp>
      <p:sp>
        <p:nvSpPr>
          <p:cNvPr id="10" name="Content Placeholder 6">
            <a:extLst>
              <a:ext uri="{FF2B5EF4-FFF2-40B4-BE49-F238E27FC236}">
                <a16:creationId xmlns:a16="http://schemas.microsoft.com/office/drawing/2014/main" id="{C93864AC-1E34-CDBA-AC5E-F572F13532E7}"/>
              </a:ext>
            </a:extLst>
          </p:cNvPr>
          <p:cNvSpPr>
            <a:spLocks noGrp="1"/>
          </p:cNvSpPr>
          <p:nvPr>
            <p:ph sz="quarter" idx="13" hasCustomPrompt="1"/>
          </p:nvPr>
        </p:nvSpPr>
        <p:spPr>
          <a:xfrm>
            <a:off x="609601" y="1219200"/>
            <a:ext cx="10972800" cy="4334435"/>
          </a:xfrm>
        </p:spPr>
        <p:txBody>
          <a:bodyPr anchor="ctr">
            <a:normAutofit/>
          </a:bodyPr>
          <a:lstStyle>
            <a:lvl1pPr marL="0" indent="0" algn="ctr">
              <a:lnSpc>
                <a:spcPct val="90000"/>
              </a:lnSpc>
              <a:buNone/>
              <a:defRPr sz="28000" b="0" i="0">
                <a:solidFill>
                  <a:schemeClr val="tx1"/>
                </a:solidFill>
                <a:latin typeface="+mj-lt"/>
                <a:cs typeface="Biome" panose="020B0503030204020804" pitchFamily="34" charset="0"/>
              </a:defRPr>
            </a:lvl1pPr>
          </a:lstStyle>
          <a:p>
            <a:pPr lvl="0"/>
            <a:r>
              <a:rPr lang="en-US" dirty="0"/>
              <a:t>##%</a:t>
            </a:r>
          </a:p>
        </p:txBody>
      </p:sp>
    </p:spTree>
    <p:extLst>
      <p:ext uri="{BB962C8B-B14F-4D97-AF65-F5344CB8AC3E}">
        <p14:creationId xmlns:p14="http://schemas.microsoft.com/office/powerpoint/2010/main" val="299720499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Number Large 3">
    <p:bg>
      <p:bgPr>
        <a:solidFill>
          <a:schemeClr val="bg1"/>
        </a:solidFill>
        <a:effectLst/>
      </p:bgPr>
    </p:bg>
    <p:spTree>
      <p:nvGrpSpPr>
        <p:cNvPr id="1" name=""/>
        <p:cNvGrpSpPr/>
        <p:nvPr/>
      </p:nvGrpSpPr>
      <p:grpSpPr>
        <a:xfrm>
          <a:off x="0" y="0"/>
          <a:ext cx="0" cy="0"/>
          <a:chOff x="0" y="0"/>
          <a:chExt cx="0" cy="0"/>
        </a:xfrm>
      </p:grpSpPr>
      <p:pic>
        <p:nvPicPr>
          <p:cNvPr id="17" name="Picture 16" descr="A close up of a pink and blue background&#10;&#10;AI-generated content may be incorrect.">
            <a:extLst>
              <a:ext uri="{FF2B5EF4-FFF2-40B4-BE49-F238E27FC236}">
                <a16:creationId xmlns:a16="http://schemas.microsoft.com/office/drawing/2014/main" id="{EE26E3E4-C73C-05B3-5F0F-3D152F526F6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715"/>
            <a:ext cx="12188952" cy="6856285"/>
          </a:xfrm>
          <a:prstGeom prst="rect">
            <a:avLst/>
          </a:prstGeom>
        </p:spPr>
      </p:pic>
      <p:pic>
        <p:nvPicPr>
          <p:cNvPr id="8" name="Graphic 7">
            <a:extLst>
              <a:ext uri="{FF2B5EF4-FFF2-40B4-BE49-F238E27FC236}">
                <a16:creationId xmlns:a16="http://schemas.microsoft.com/office/drawing/2014/main" id="{0A565F90-9406-D8D9-2A7A-FB8CA7E9789C}"/>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10" name="Title 9">
            <a:extLst>
              <a:ext uri="{FF2B5EF4-FFF2-40B4-BE49-F238E27FC236}">
                <a16:creationId xmlns:a16="http://schemas.microsoft.com/office/drawing/2014/main" id="{9733436F-DF03-C037-5141-6E90FCA81FA9}"/>
              </a:ext>
            </a:extLst>
          </p:cNvPr>
          <p:cNvSpPr>
            <a:spLocks noGrp="1"/>
          </p:cNvSpPr>
          <p:nvPr>
            <p:ph type="title"/>
          </p:nvPr>
        </p:nvSpPr>
        <p:spPr>
          <a:xfrm>
            <a:off x="4724400" y="5029201"/>
            <a:ext cx="6858000" cy="1059806"/>
          </a:xfrm>
        </p:spPr>
        <p:txBody>
          <a:bodyPr anchor="ctr"/>
          <a:lstStyle>
            <a:lvl1pPr>
              <a:lnSpc>
                <a:spcPct val="110000"/>
              </a:lnSpc>
              <a:defRPr sz="2200">
                <a:latin typeface="+mn-lt"/>
              </a:defRPr>
            </a:lvl1pPr>
          </a:lstStyle>
          <a:p>
            <a:r>
              <a:rPr lang="en-US" dirty="0"/>
              <a:t>Click to edit Master title style</a:t>
            </a:r>
          </a:p>
        </p:txBody>
      </p:sp>
      <p:sp>
        <p:nvSpPr>
          <p:cNvPr id="7" name="Content Placeholder 6">
            <a:extLst>
              <a:ext uri="{FF2B5EF4-FFF2-40B4-BE49-F238E27FC236}">
                <a16:creationId xmlns:a16="http://schemas.microsoft.com/office/drawing/2014/main" id="{A3ADBA34-7E08-D5CF-9B8C-ABC3777215BC}"/>
              </a:ext>
            </a:extLst>
          </p:cNvPr>
          <p:cNvSpPr>
            <a:spLocks noGrp="1"/>
          </p:cNvSpPr>
          <p:nvPr>
            <p:ph sz="quarter" idx="17" hasCustomPrompt="1"/>
          </p:nvPr>
        </p:nvSpPr>
        <p:spPr>
          <a:xfrm>
            <a:off x="609600" y="1066800"/>
            <a:ext cx="10972800" cy="4041648"/>
          </a:xfrm>
        </p:spPr>
        <p:txBody>
          <a:bodyPr anchor="ctr"/>
          <a:lstStyle>
            <a:lvl1pPr>
              <a:lnSpc>
                <a:spcPct val="90000"/>
              </a:lnSpc>
              <a:defRPr sz="32000">
                <a:latin typeface="+mj-lt"/>
              </a:defRPr>
            </a:lvl1pPr>
          </a:lstStyle>
          <a:p>
            <a:pPr lvl="0"/>
            <a:r>
              <a:rPr lang="en-US" dirty="0"/>
              <a:t>##%</a:t>
            </a:r>
          </a:p>
        </p:txBody>
      </p:sp>
      <p:sp>
        <p:nvSpPr>
          <p:cNvPr id="3" name="Footer Placeholder 2">
            <a:extLst>
              <a:ext uri="{FF2B5EF4-FFF2-40B4-BE49-F238E27FC236}">
                <a16:creationId xmlns:a16="http://schemas.microsoft.com/office/drawing/2014/main" id="{33231733-5D4C-7A42-4F95-61D85EEAF5F5}"/>
              </a:ext>
            </a:extLst>
          </p:cNvPr>
          <p:cNvSpPr>
            <a:spLocks noGrp="1"/>
          </p:cNvSpPr>
          <p:nvPr>
            <p:ph type="ftr" sz="quarter" idx="15"/>
          </p:nvPr>
        </p:nvSpPr>
        <p:spPr/>
        <p:txBody>
          <a:bodyPr/>
          <a:lstStyle/>
          <a:p>
            <a:r>
              <a:rPr lang="en-US" dirty="0"/>
              <a:t>Sample Footer Text</a:t>
            </a:r>
          </a:p>
        </p:txBody>
      </p:sp>
      <p:sp>
        <p:nvSpPr>
          <p:cNvPr id="2" name="Date Placeholder 1">
            <a:extLst>
              <a:ext uri="{FF2B5EF4-FFF2-40B4-BE49-F238E27FC236}">
                <a16:creationId xmlns:a16="http://schemas.microsoft.com/office/drawing/2014/main" id="{56416323-93D8-EC57-3DB5-CC2794D1BC38}"/>
              </a:ext>
            </a:extLst>
          </p:cNvPr>
          <p:cNvSpPr>
            <a:spLocks noGrp="1"/>
          </p:cNvSpPr>
          <p:nvPr>
            <p:ph type="dt" sz="half" idx="14"/>
          </p:nvPr>
        </p:nvSpPr>
        <p:spPr/>
        <p:txBody>
          <a:bodyPr/>
          <a:lstStyle/>
          <a:p>
            <a:fld id="{FAF93496-2377-444C-B645-EBE751409D0E}" type="datetime1">
              <a:rPr lang="en-US" smtClean="0"/>
              <a:t>3/13/2026</a:t>
            </a:fld>
            <a:endParaRPr lang="en-US"/>
          </a:p>
        </p:txBody>
      </p:sp>
      <p:sp>
        <p:nvSpPr>
          <p:cNvPr id="4" name="Slide Number Placeholder 3">
            <a:extLst>
              <a:ext uri="{FF2B5EF4-FFF2-40B4-BE49-F238E27FC236}">
                <a16:creationId xmlns:a16="http://schemas.microsoft.com/office/drawing/2014/main" id="{E0ECA7AA-A42C-BDBA-AA41-F842F560A9F1}"/>
              </a:ext>
            </a:extLst>
          </p:cNvPr>
          <p:cNvSpPr>
            <a:spLocks noGrp="1"/>
          </p:cNvSpPr>
          <p:nvPr>
            <p:ph type="sldNum" sz="quarter" idx="16"/>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157100321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Number Large 4">
    <p:bg>
      <p:bgRef idx="1001">
        <a:schemeClr val="bg1"/>
      </p:bgRef>
    </p:bg>
    <p:spTree>
      <p:nvGrpSpPr>
        <p:cNvPr id="1" name=""/>
        <p:cNvGrpSpPr/>
        <p:nvPr/>
      </p:nvGrpSpPr>
      <p:grpSpPr>
        <a:xfrm>
          <a:off x="0" y="0"/>
          <a:ext cx="0" cy="0"/>
          <a:chOff x="0" y="0"/>
          <a:chExt cx="0" cy="0"/>
        </a:xfrm>
      </p:grpSpPr>
      <p:pic>
        <p:nvPicPr>
          <p:cNvPr id="13" name="Picture 12" descr="A blue and pink gradient&#10;&#10;AI-generated content may be incorrect.">
            <a:extLst>
              <a:ext uri="{FF2B5EF4-FFF2-40B4-BE49-F238E27FC236}">
                <a16:creationId xmlns:a16="http://schemas.microsoft.com/office/drawing/2014/main" id="{B7C75419-CE9A-C722-14D8-AEB75E4273A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Graphic 7">
            <a:extLst>
              <a:ext uri="{FF2B5EF4-FFF2-40B4-BE49-F238E27FC236}">
                <a16:creationId xmlns:a16="http://schemas.microsoft.com/office/drawing/2014/main" id="{BF766998-B646-F579-CEC0-CC818F8ADF79}"/>
              </a:ext>
            </a:extLst>
          </p:cNvPr>
          <p:cNvSpPr/>
          <p:nvPr/>
        </p:nvSpPr>
        <p:spPr>
          <a:xfrm rot="10800000">
            <a:off x="898" y="0"/>
            <a:ext cx="12185643" cy="6858000"/>
          </a:xfrm>
          <a:custGeom>
            <a:avLst/>
            <a:gdLst>
              <a:gd name="connsiteX0" fmla="*/ 12185643 w 12185643"/>
              <a:gd name="connsiteY0" fmla="*/ 6858000 h 6858000"/>
              <a:gd name="connsiteX1" fmla="*/ 0 w 12185643"/>
              <a:gd name="connsiteY1" fmla="*/ 6858000 h 6858000"/>
              <a:gd name="connsiteX2" fmla="*/ 0 w 12185643"/>
              <a:gd name="connsiteY2" fmla="*/ 0 h 6858000"/>
              <a:gd name="connsiteX3" fmla="*/ 12185643 w 12185643"/>
              <a:gd name="connsiteY3" fmla="*/ 0 h 6858000"/>
              <a:gd name="connsiteX4" fmla="*/ 12185643 w 12185643"/>
              <a:gd name="connsiteY4" fmla="*/ 6858000 h 6858000"/>
              <a:gd name="connsiteX5" fmla="*/ 501389 w 12185643"/>
              <a:gd name="connsiteY5" fmla="*/ 694246 h 6858000"/>
              <a:gd name="connsiteX6" fmla="*/ 152321 w 12185643"/>
              <a:gd name="connsiteY6" fmla="*/ 1043496 h 6858000"/>
              <a:gd name="connsiteX7" fmla="*/ 152321 w 12185643"/>
              <a:gd name="connsiteY7" fmla="*/ 6356350 h 6858000"/>
              <a:gd name="connsiteX8" fmla="*/ 501389 w 12185643"/>
              <a:gd name="connsiteY8" fmla="*/ 6705600 h 6858000"/>
              <a:gd name="connsiteX9" fmla="*/ 11684254 w 12185643"/>
              <a:gd name="connsiteY9" fmla="*/ 6705600 h 6858000"/>
              <a:gd name="connsiteX10" fmla="*/ 12033323 w 12185643"/>
              <a:gd name="connsiteY10" fmla="*/ 6356350 h 6858000"/>
              <a:gd name="connsiteX11" fmla="*/ 12033323 w 12185643"/>
              <a:gd name="connsiteY11" fmla="*/ 1043496 h 6858000"/>
              <a:gd name="connsiteX12" fmla="*/ 11684254 w 12185643"/>
              <a:gd name="connsiteY12" fmla="*/ 694246 h 6858000"/>
              <a:gd name="connsiteX13" fmla="*/ 501389 w 12185643"/>
              <a:gd name="connsiteY13" fmla="*/ 69424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85643" h="6858000">
                <a:moveTo>
                  <a:pt x="12185643" y="6858000"/>
                </a:moveTo>
                <a:lnTo>
                  <a:pt x="0" y="6858000"/>
                </a:lnTo>
                <a:lnTo>
                  <a:pt x="0" y="0"/>
                </a:lnTo>
                <a:lnTo>
                  <a:pt x="12185643" y="0"/>
                </a:lnTo>
                <a:lnTo>
                  <a:pt x="12185643" y="6858000"/>
                </a:lnTo>
                <a:close/>
                <a:moveTo>
                  <a:pt x="501389" y="694246"/>
                </a:moveTo>
                <a:cubicBezTo>
                  <a:pt x="308604" y="694246"/>
                  <a:pt x="152321" y="850608"/>
                  <a:pt x="152321" y="1043496"/>
                </a:cubicBezTo>
                <a:lnTo>
                  <a:pt x="152321" y="6356350"/>
                </a:lnTo>
                <a:cubicBezTo>
                  <a:pt x="152321" y="6549263"/>
                  <a:pt x="308604" y="6705600"/>
                  <a:pt x="501389" y="6705600"/>
                </a:cubicBezTo>
                <a:lnTo>
                  <a:pt x="11684254" y="6705600"/>
                </a:lnTo>
                <a:cubicBezTo>
                  <a:pt x="11877067" y="6705600"/>
                  <a:pt x="12033323" y="6549263"/>
                  <a:pt x="12033323" y="6356350"/>
                </a:cubicBezTo>
                <a:lnTo>
                  <a:pt x="12033323" y="1043496"/>
                </a:lnTo>
                <a:cubicBezTo>
                  <a:pt x="12033323" y="850608"/>
                  <a:pt x="11877067" y="694246"/>
                  <a:pt x="11684254" y="694246"/>
                </a:cubicBezTo>
                <a:lnTo>
                  <a:pt x="501389" y="694246"/>
                </a:lnTo>
                <a:close/>
              </a:path>
            </a:pathLst>
          </a:custGeom>
          <a:solidFill>
            <a:schemeClr val="bg1"/>
          </a:solidFill>
          <a:ln w="6347" cap="flat">
            <a:noFill/>
            <a:prstDash val="solid"/>
            <a:miter/>
          </a:ln>
        </p:spPr>
        <p:txBody>
          <a:bodyPr rtlCol="0" anchor="ctr"/>
          <a:lstStyle/>
          <a:p>
            <a:endParaRPr lang="en-US">
              <a:solidFill>
                <a:schemeClr val="tx1"/>
              </a:solidFill>
            </a:endParaRPr>
          </a:p>
        </p:txBody>
      </p:sp>
      <p:sp>
        <p:nvSpPr>
          <p:cNvPr id="11" name="Title 10">
            <a:extLst>
              <a:ext uri="{FF2B5EF4-FFF2-40B4-BE49-F238E27FC236}">
                <a16:creationId xmlns:a16="http://schemas.microsoft.com/office/drawing/2014/main" id="{E0ABE5B9-4225-A306-2DAC-75E06A7BC64C}"/>
              </a:ext>
            </a:extLst>
          </p:cNvPr>
          <p:cNvSpPr>
            <a:spLocks noGrp="1"/>
          </p:cNvSpPr>
          <p:nvPr>
            <p:ph type="title"/>
          </p:nvPr>
        </p:nvSpPr>
        <p:spPr>
          <a:xfrm>
            <a:off x="604838" y="4730435"/>
            <a:ext cx="8234362" cy="908365"/>
          </a:xfrm>
        </p:spPr>
        <p:txBody>
          <a:bodyPr>
            <a:normAutofit/>
          </a:bodyPr>
          <a:lstStyle>
            <a:lvl1pPr>
              <a:lnSpc>
                <a:spcPct val="110000"/>
              </a:lnSpc>
              <a:defRPr sz="2400">
                <a:latin typeface="+mn-lt"/>
              </a:defRPr>
            </a:lvl1pPr>
          </a:lstStyle>
          <a:p>
            <a:r>
              <a:rPr lang="en-US" dirty="0"/>
              <a:t>Click to edit Master title style</a:t>
            </a:r>
          </a:p>
        </p:txBody>
      </p:sp>
      <p:sp>
        <p:nvSpPr>
          <p:cNvPr id="9" name="Content Placeholder 8">
            <a:extLst>
              <a:ext uri="{FF2B5EF4-FFF2-40B4-BE49-F238E27FC236}">
                <a16:creationId xmlns:a16="http://schemas.microsoft.com/office/drawing/2014/main" id="{37C34C59-51DE-1A41-1297-289A4EEC9610}"/>
              </a:ext>
            </a:extLst>
          </p:cNvPr>
          <p:cNvSpPr>
            <a:spLocks noGrp="1"/>
          </p:cNvSpPr>
          <p:nvPr>
            <p:ph sz="quarter" idx="17" hasCustomPrompt="1"/>
          </p:nvPr>
        </p:nvSpPr>
        <p:spPr>
          <a:xfrm>
            <a:off x="604838" y="838200"/>
            <a:ext cx="11199812" cy="3657600"/>
          </a:xfrm>
        </p:spPr>
        <p:txBody>
          <a:bodyPr/>
          <a:lstStyle>
            <a:lvl1pPr>
              <a:lnSpc>
                <a:spcPct val="90000"/>
              </a:lnSpc>
              <a:defRPr sz="27800">
                <a:latin typeface="+mj-lt"/>
              </a:defRPr>
            </a:lvl1pPr>
          </a:lstStyle>
          <a:p>
            <a:pPr lvl="0"/>
            <a:r>
              <a:rPr lang="en-US" dirty="0"/>
              <a:t>##%</a:t>
            </a:r>
          </a:p>
        </p:txBody>
      </p:sp>
      <p:sp>
        <p:nvSpPr>
          <p:cNvPr id="4" name="Footer Placeholder 3">
            <a:extLst>
              <a:ext uri="{FF2B5EF4-FFF2-40B4-BE49-F238E27FC236}">
                <a16:creationId xmlns:a16="http://schemas.microsoft.com/office/drawing/2014/main" id="{807D394B-A85B-3F18-7A00-F6903DB9D2C0}"/>
              </a:ext>
            </a:extLst>
          </p:cNvPr>
          <p:cNvSpPr>
            <a:spLocks noGrp="1"/>
          </p:cNvSpPr>
          <p:nvPr>
            <p:ph type="ftr" sz="quarter" idx="15"/>
          </p:nvPr>
        </p:nvSpPr>
        <p:spPr/>
        <p:txBody>
          <a:bodyPr/>
          <a:lstStyle>
            <a:lvl1pPr>
              <a:defRPr>
                <a:solidFill>
                  <a:schemeClr val="tx1"/>
                </a:solidFill>
              </a:defRPr>
            </a:lvl1pPr>
          </a:lstStyle>
          <a:p>
            <a:r>
              <a:rPr lang="en-US"/>
              <a:t>Sample Footer Text</a:t>
            </a:r>
          </a:p>
        </p:txBody>
      </p:sp>
      <p:sp>
        <p:nvSpPr>
          <p:cNvPr id="3" name="Date Placeholder 2">
            <a:extLst>
              <a:ext uri="{FF2B5EF4-FFF2-40B4-BE49-F238E27FC236}">
                <a16:creationId xmlns:a16="http://schemas.microsoft.com/office/drawing/2014/main" id="{74D33632-66A2-3497-6DB8-C0BAE37B2ED2}"/>
              </a:ext>
            </a:extLst>
          </p:cNvPr>
          <p:cNvSpPr>
            <a:spLocks noGrp="1"/>
          </p:cNvSpPr>
          <p:nvPr>
            <p:ph type="dt" sz="half" idx="14"/>
          </p:nvPr>
        </p:nvSpPr>
        <p:spPr/>
        <p:txBody>
          <a:bodyPr/>
          <a:lstStyle>
            <a:lvl1pPr>
              <a:defRPr>
                <a:solidFill>
                  <a:schemeClr val="tx1"/>
                </a:solidFill>
              </a:defRPr>
            </a:lvl1pPr>
          </a:lstStyle>
          <a:p>
            <a:fld id="{B29FD2E1-2E7E-4E47-A0E4-B8C330155E6A}" type="datetime1">
              <a:rPr lang="en-US" smtClean="0"/>
              <a:pPr/>
              <a:t>3/13/2026</a:t>
            </a:fld>
            <a:endParaRPr lang="en-US"/>
          </a:p>
        </p:txBody>
      </p:sp>
      <p:sp>
        <p:nvSpPr>
          <p:cNvPr id="5" name="Slide Number Placeholder 4">
            <a:extLst>
              <a:ext uri="{FF2B5EF4-FFF2-40B4-BE49-F238E27FC236}">
                <a16:creationId xmlns:a16="http://schemas.microsoft.com/office/drawing/2014/main" id="{3CD18E61-F2C7-CBF8-114B-A1C90515377C}"/>
              </a:ext>
            </a:extLst>
          </p:cNvPr>
          <p:cNvSpPr>
            <a:spLocks noGrp="1"/>
          </p:cNvSpPr>
          <p:nvPr>
            <p:ph type="sldNum" sz="quarter" idx="16"/>
          </p:nvPr>
        </p:nvSpPr>
        <p:spPr/>
        <p:txBody>
          <a:bodyPr/>
          <a:lstStyle>
            <a:lvl1pPr>
              <a:defRPr>
                <a:solidFill>
                  <a:schemeClr val="tx1"/>
                </a:solidFill>
              </a:defRPr>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3383257323"/>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3">
    <p:bg>
      <p:bgPr>
        <a:solidFill>
          <a:schemeClr val="bg1"/>
        </a:solidFill>
        <a:effectLst/>
      </p:bgPr>
    </p:bg>
    <p:spTree>
      <p:nvGrpSpPr>
        <p:cNvPr id="1" name=""/>
        <p:cNvGrpSpPr/>
        <p:nvPr/>
      </p:nvGrpSpPr>
      <p:grpSpPr>
        <a:xfrm>
          <a:off x="0" y="0"/>
          <a:ext cx="0" cy="0"/>
          <a:chOff x="0" y="0"/>
          <a:chExt cx="0" cy="0"/>
        </a:xfrm>
      </p:grpSpPr>
      <p:pic>
        <p:nvPicPr>
          <p:cNvPr id="16" name="Picture 15" descr="A blue and pink gradient&#10;&#10;AI-generated content may be incorrect.">
            <a:extLst>
              <a:ext uri="{FF2B5EF4-FFF2-40B4-BE49-F238E27FC236}">
                <a16:creationId xmlns:a16="http://schemas.microsoft.com/office/drawing/2014/main" id="{C4E3A73A-08AC-E4D5-72D4-A52D01BE1EC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Graphic 7">
            <a:extLst>
              <a:ext uri="{FF2B5EF4-FFF2-40B4-BE49-F238E27FC236}">
                <a16:creationId xmlns:a16="http://schemas.microsoft.com/office/drawing/2014/main" id="{EA4B4CAF-A0E8-F09F-D6AB-040C9D9C0DF1}"/>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rot="10800000">
            <a:off x="0" y="0"/>
            <a:ext cx="12192000" cy="6858000"/>
          </a:xfrm>
          <a:prstGeom prst="rect">
            <a:avLst/>
          </a:prstGeom>
        </p:spPr>
      </p:pic>
      <p:sp>
        <p:nvSpPr>
          <p:cNvPr id="9" name="Title 1">
            <a:extLst>
              <a:ext uri="{FF2B5EF4-FFF2-40B4-BE49-F238E27FC236}">
                <a16:creationId xmlns:a16="http://schemas.microsoft.com/office/drawing/2014/main" id="{828725B4-D968-BAAF-19B1-9A4719C72B48}"/>
              </a:ext>
            </a:extLst>
          </p:cNvPr>
          <p:cNvSpPr>
            <a:spLocks noGrp="1"/>
          </p:cNvSpPr>
          <p:nvPr>
            <p:ph type="ctrTitle"/>
          </p:nvPr>
        </p:nvSpPr>
        <p:spPr>
          <a:xfrm>
            <a:off x="609600" y="1215884"/>
            <a:ext cx="10972800" cy="2379013"/>
          </a:xfrm>
        </p:spPr>
        <p:txBody>
          <a:bodyPr anchor="b">
            <a:normAutofit/>
          </a:bodyPr>
          <a:lstStyle>
            <a:lvl1pPr algn="ctr">
              <a:defRPr sz="6000">
                <a:solidFill>
                  <a:schemeClr val="tx1"/>
                </a:solidFill>
              </a:defRPr>
            </a:lvl1pPr>
          </a:lstStyle>
          <a:p>
            <a:r>
              <a:rPr lang="en-US"/>
              <a:t>Click to edit Master title style</a:t>
            </a:r>
          </a:p>
        </p:txBody>
      </p:sp>
      <p:sp>
        <p:nvSpPr>
          <p:cNvPr id="10" name="Subtitle 2">
            <a:extLst>
              <a:ext uri="{FF2B5EF4-FFF2-40B4-BE49-F238E27FC236}">
                <a16:creationId xmlns:a16="http://schemas.microsoft.com/office/drawing/2014/main" id="{B61B9004-3C8A-9454-2377-0A58ADD11064}"/>
              </a:ext>
            </a:extLst>
          </p:cNvPr>
          <p:cNvSpPr>
            <a:spLocks noGrp="1"/>
          </p:cNvSpPr>
          <p:nvPr>
            <p:ph type="subTitle" idx="1"/>
          </p:nvPr>
        </p:nvSpPr>
        <p:spPr>
          <a:xfrm>
            <a:off x="1524000" y="3695090"/>
            <a:ext cx="9144000" cy="1029310"/>
          </a:xfrm>
        </p:spPr>
        <p:txBody>
          <a:bodyPr>
            <a:normAutofit/>
          </a:bodyPr>
          <a:lstStyle>
            <a:lvl1pPr marL="0" indent="0" algn="ctr">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Footer Placeholder 5">
            <a:extLst>
              <a:ext uri="{FF2B5EF4-FFF2-40B4-BE49-F238E27FC236}">
                <a16:creationId xmlns:a16="http://schemas.microsoft.com/office/drawing/2014/main" id="{A0D1CDF6-EB44-5678-B0EF-08B581B13232}"/>
              </a:ext>
            </a:extLst>
          </p:cNvPr>
          <p:cNvSpPr>
            <a:spLocks noGrp="1"/>
          </p:cNvSpPr>
          <p:nvPr>
            <p:ph type="ftr" sz="quarter" idx="11"/>
          </p:nvPr>
        </p:nvSpPr>
        <p:spPr/>
        <p:txBody>
          <a:bodyPr/>
          <a:lstStyle>
            <a:lvl1pPr>
              <a:defRPr>
                <a:solidFill>
                  <a:schemeClr val="tx1"/>
                </a:solidFill>
              </a:defRPr>
            </a:lvl1pPr>
          </a:lstStyle>
          <a:p>
            <a:r>
              <a:rPr lang="en-US"/>
              <a:t>Sample Footer Text</a:t>
            </a:r>
          </a:p>
        </p:txBody>
      </p:sp>
      <p:sp>
        <p:nvSpPr>
          <p:cNvPr id="5" name="Date Placeholder 4">
            <a:extLst>
              <a:ext uri="{FF2B5EF4-FFF2-40B4-BE49-F238E27FC236}">
                <a16:creationId xmlns:a16="http://schemas.microsoft.com/office/drawing/2014/main" id="{261C10FD-386D-733D-548B-ABCCE0CD112E}"/>
              </a:ext>
            </a:extLst>
          </p:cNvPr>
          <p:cNvSpPr>
            <a:spLocks noGrp="1"/>
          </p:cNvSpPr>
          <p:nvPr>
            <p:ph type="dt" sz="half" idx="10"/>
          </p:nvPr>
        </p:nvSpPr>
        <p:spPr/>
        <p:txBody>
          <a:bodyPr/>
          <a:lstStyle>
            <a:lvl1pPr>
              <a:defRPr>
                <a:solidFill>
                  <a:schemeClr val="tx1"/>
                </a:solidFill>
              </a:defRPr>
            </a:lvl1pPr>
          </a:lstStyle>
          <a:p>
            <a:fld id="{55872412-C725-2842-8141-6F8DA99B275E}" type="datetime1">
              <a:rPr lang="en-US" smtClean="0"/>
              <a:t>3/13/2026</a:t>
            </a:fld>
            <a:endParaRPr lang="en-US"/>
          </a:p>
        </p:txBody>
      </p:sp>
      <p:sp>
        <p:nvSpPr>
          <p:cNvPr id="11" name="Slide Number Placeholder 10">
            <a:extLst>
              <a:ext uri="{FF2B5EF4-FFF2-40B4-BE49-F238E27FC236}">
                <a16:creationId xmlns:a16="http://schemas.microsoft.com/office/drawing/2014/main" id="{C99647C5-B8C9-C91C-8056-A758BA2C5D55}"/>
              </a:ext>
            </a:extLst>
          </p:cNvPr>
          <p:cNvSpPr>
            <a:spLocks noGrp="1"/>
          </p:cNvSpPr>
          <p:nvPr>
            <p:ph type="sldNum" sz="quarter" idx="12"/>
          </p:nvPr>
        </p:nvSpPr>
        <p:spPr/>
        <p:txBody>
          <a:bodyPr/>
          <a:lstStyle>
            <a:lvl1pPr>
              <a:defRPr>
                <a:solidFill>
                  <a:schemeClr val="tx1"/>
                </a:solidFill>
              </a:defRPr>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1045866521"/>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Statement">
    <p:bg>
      <p:bgRef idx="1001">
        <a:schemeClr val="bg1"/>
      </p:bgRef>
    </p:bg>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CEC02AF0-2629-8770-A541-3F1617189E1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Title 1">
            <a:extLst>
              <a:ext uri="{FF2B5EF4-FFF2-40B4-BE49-F238E27FC236}">
                <a16:creationId xmlns:a16="http://schemas.microsoft.com/office/drawing/2014/main" id="{D9950417-35F4-F816-8A7A-09C28E5F63A3}"/>
              </a:ext>
            </a:extLst>
          </p:cNvPr>
          <p:cNvSpPr>
            <a:spLocks noGrp="1"/>
          </p:cNvSpPr>
          <p:nvPr>
            <p:ph type="title"/>
          </p:nvPr>
        </p:nvSpPr>
        <p:spPr>
          <a:xfrm>
            <a:off x="612648" y="-1133856"/>
            <a:ext cx="10652760" cy="914400"/>
          </a:xfrm>
        </p:spPr>
        <p:txBody>
          <a:bodyPr/>
          <a:lstStyle>
            <a:lvl1pPr>
              <a:defRPr>
                <a:solidFill>
                  <a:schemeClr val="tx1"/>
                </a:solidFill>
              </a:defRPr>
            </a:lvl1pPr>
          </a:lstStyle>
          <a:p>
            <a:r>
              <a:rPr lang="en-US"/>
              <a:t>Click to edit Master title style</a:t>
            </a:r>
          </a:p>
        </p:txBody>
      </p:sp>
      <p:sp>
        <p:nvSpPr>
          <p:cNvPr id="9" name="Content Placeholder 6">
            <a:extLst>
              <a:ext uri="{FF2B5EF4-FFF2-40B4-BE49-F238E27FC236}">
                <a16:creationId xmlns:a16="http://schemas.microsoft.com/office/drawing/2014/main" id="{85FC488E-5BA5-381F-F5F2-7A6D1B220906}"/>
              </a:ext>
            </a:extLst>
          </p:cNvPr>
          <p:cNvSpPr>
            <a:spLocks noGrp="1"/>
          </p:cNvSpPr>
          <p:nvPr>
            <p:ph sz="quarter" idx="13" hasCustomPrompt="1"/>
          </p:nvPr>
        </p:nvSpPr>
        <p:spPr>
          <a:xfrm>
            <a:off x="381000" y="685800"/>
            <a:ext cx="11430000" cy="5486400"/>
          </a:xfrm>
        </p:spPr>
        <p:txBody>
          <a:bodyPr anchor="t">
            <a:normAutofit/>
          </a:bodyPr>
          <a:lstStyle>
            <a:lvl1pPr marL="0" indent="0">
              <a:lnSpc>
                <a:spcPct val="90000"/>
              </a:lnSpc>
              <a:buNone/>
              <a:defRPr sz="8000" b="0">
                <a:solidFill>
                  <a:schemeClr val="tx1"/>
                </a:solidFill>
              </a:defRPr>
            </a:lvl1pPr>
            <a:lvl2pPr marL="228600" indent="0">
              <a:lnSpc>
                <a:spcPct val="90000"/>
              </a:lnSpc>
              <a:buNone/>
              <a:defRPr sz="7200" b="0">
                <a:solidFill>
                  <a:schemeClr val="tx1"/>
                </a:solidFill>
              </a:defRPr>
            </a:lvl2pPr>
            <a:lvl3pPr marL="457200" indent="0">
              <a:lnSpc>
                <a:spcPct val="90000"/>
              </a:lnSpc>
              <a:buNone/>
              <a:defRPr sz="6600" b="0">
                <a:solidFill>
                  <a:schemeClr val="tx1"/>
                </a:solidFill>
              </a:defRPr>
            </a:lvl3pPr>
            <a:lvl4pPr marL="685800" indent="0">
              <a:lnSpc>
                <a:spcPct val="90000"/>
              </a:lnSpc>
              <a:buNone/>
              <a:defRPr sz="6000" b="0">
                <a:solidFill>
                  <a:schemeClr val="tx1"/>
                </a:solidFill>
              </a:defRPr>
            </a:lvl4pPr>
            <a:lvl5pPr marL="914400" indent="0">
              <a:lnSpc>
                <a:spcPct val="90000"/>
              </a:lnSpc>
              <a:buNone/>
              <a:defRPr sz="5400" b="0">
                <a:solidFill>
                  <a:schemeClr val="tx1"/>
                </a:solidFill>
              </a:defRPr>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Footer Placeholder 2">
            <a:extLst>
              <a:ext uri="{FF2B5EF4-FFF2-40B4-BE49-F238E27FC236}">
                <a16:creationId xmlns:a16="http://schemas.microsoft.com/office/drawing/2014/main" id="{32B6F9AB-D139-2C1F-00CB-9691DC19D504}"/>
              </a:ext>
            </a:extLst>
          </p:cNvPr>
          <p:cNvSpPr>
            <a:spLocks noGrp="1"/>
          </p:cNvSpPr>
          <p:nvPr>
            <p:ph type="ftr" sz="quarter" idx="15"/>
          </p:nvPr>
        </p:nvSpPr>
        <p:spPr/>
        <p:txBody>
          <a:bodyPr/>
          <a:lstStyle>
            <a:lvl1pPr>
              <a:defRPr>
                <a:solidFill>
                  <a:schemeClr val="tx1"/>
                </a:solidFill>
              </a:defRPr>
            </a:lvl1pPr>
          </a:lstStyle>
          <a:p>
            <a:r>
              <a:rPr lang="en-US"/>
              <a:t>Sample Footer Text</a:t>
            </a:r>
          </a:p>
        </p:txBody>
      </p:sp>
      <p:sp>
        <p:nvSpPr>
          <p:cNvPr id="2" name="Date Placeholder 1">
            <a:extLst>
              <a:ext uri="{FF2B5EF4-FFF2-40B4-BE49-F238E27FC236}">
                <a16:creationId xmlns:a16="http://schemas.microsoft.com/office/drawing/2014/main" id="{9E16E803-3D9A-FF7D-784D-8A8F6C972030}"/>
              </a:ext>
            </a:extLst>
          </p:cNvPr>
          <p:cNvSpPr>
            <a:spLocks noGrp="1"/>
          </p:cNvSpPr>
          <p:nvPr>
            <p:ph type="dt" sz="half" idx="14"/>
          </p:nvPr>
        </p:nvSpPr>
        <p:spPr/>
        <p:txBody>
          <a:bodyPr/>
          <a:lstStyle>
            <a:lvl1pPr>
              <a:defRPr>
                <a:solidFill>
                  <a:schemeClr val="tx1"/>
                </a:solidFill>
              </a:defRPr>
            </a:lvl1pPr>
          </a:lstStyle>
          <a:p>
            <a:fld id="{EEC1C73B-E8EA-3F4D-BC6B-13568C609C15}" type="datetime1">
              <a:rPr lang="en-US" smtClean="0"/>
              <a:pPr/>
              <a:t>3/13/2026</a:t>
            </a:fld>
            <a:endParaRPr lang="en-US"/>
          </a:p>
        </p:txBody>
      </p:sp>
      <p:sp>
        <p:nvSpPr>
          <p:cNvPr id="4" name="Slide Number Placeholder 3">
            <a:extLst>
              <a:ext uri="{FF2B5EF4-FFF2-40B4-BE49-F238E27FC236}">
                <a16:creationId xmlns:a16="http://schemas.microsoft.com/office/drawing/2014/main" id="{1D8D7C72-3429-AAA8-654F-344ED902B91D}"/>
              </a:ext>
            </a:extLst>
          </p:cNvPr>
          <p:cNvSpPr>
            <a:spLocks noGrp="1"/>
          </p:cNvSpPr>
          <p:nvPr>
            <p:ph type="sldNum" sz="quarter" idx="16"/>
          </p:nvPr>
        </p:nvSpPr>
        <p:spPr/>
        <p:txBody>
          <a:bodyPr/>
          <a:lstStyle>
            <a:lvl1pPr>
              <a:defRPr>
                <a:solidFill>
                  <a:schemeClr val="tx1"/>
                </a:solidFill>
              </a:defRPr>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104892968"/>
      </p:ext>
    </p:extLst>
  </p:cSld>
  <p:clrMapOvr>
    <a:overrideClrMapping bg1="lt1" tx1="dk1" bg2="lt2" tx2="dk2" accent1="accent1" accent2="accent2" accent3="accent3" accent4="accent4" accent5="accent5" accent6="accent6" hlink="hlink" folHlink="folHlink"/>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Statement 2">
    <p:bg>
      <p:bgPr>
        <a:solidFill>
          <a:schemeClr val="bg1"/>
        </a:solidFill>
        <a:effectLst/>
      </p:bgPr>
    </p:bg>
    <p:spTree>
      <p:nvGrpSpPr>
        <p:cNvPr id="1" name=""/>
        <p:cNvGrpSpPr/>
        <p:nvPr/>
      </p:nvGrpSpPr>
      <p:grpSpPr>
        <a:xfrm>
          <a:off x="0" y="0"/>
          <a:ext cx="0" cy="0"/>
          <a:chOff x="0" y="0"/>
          <a:chExt cx="0" cy="0"/>
        </a:xfrm>
      </p:grpSpPr>
      <p:pic>
        <p:nvPicPr>
          <p:cNvPr id="19" name="Picture 18" descr="A blurry image of a blue and pink color&#10;&#10;AI-generated content may be incorrect.">
            <a:extLst>
              <a:ext uri="{FF2B5EF4-FFF2-40B4-BE49-F238E27FC236}">
                <a16:creationId xmlns:a16="http://schemas.microsoft.com/office/drawing/2014/main" id="{CE7B6BE6-8C3C-A057-92EF-B4CC19C0A21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8952" cy="6856285"/>
          </a:xfrm>
          <a:prstGeom prst="rect">
            <a:avLst/>
          </a:prstGeom>
        </p:spPr>
      </p:pic>
      <p:pic>
        <p:nvPicPr>
          <p:cNvPr id="12" name="Graphic 11">
            <a:extLst>
              <a:ext uri="{FF2B5EF4-FFF2-40B4-BE49-F238E27FC236}">
                <a16:creationId xmlns:a16="http://schemas.microsoft.com/office/drawing/2014/main" id="{484A6C87-FE17-4FCA-F34C-3C6963EBAA79}"/>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9" name="Title 1">
            <a:extLst>
              <a:ext uri="{FF2B5EF4-FFF2-40B4-BE49-F238E27FC236}">
                <a16:creationId xmlns:a16="http://schemas.microsoft.com/office/drawing/2014/main" id="{DE31E7B3-0420-8F46-6F8C-BEC942469B7F}"/>
              </a:ext>
            </a:extLst>
          </p:cNvPr>
          <p:cNvSpPr>
            <a:spLocks noGrp="1"/>
          </p:cNvSpPr>
          <p:nvPr>
            <p:ph type="title"/>
          </p:nvPr>
        </p:nvSpPr>
        <p:spPr>
          <a:xfrm>
            <a:off x="612648" y="-1133856"/>
            <a:ext cx="10652760" cy="914400"/>
          </a:xfrm>
        </p:spPr>
        <p:txBody>
          <a:bodyPr/>
          <a:lstStyle>
            <a:lvl1pPr>
              <a:defRPr>
                <a:solidFill>
                  <a:schemeClr val="tx1"/>
                </a:solidFill>
              </a:defRPr>
            </a:lvl1pPr>
          </a:lstStyle>
          <a:p>
            <a:r>
              <a:rPr lang="en-US"/>
              <a:t>Click to edit Master title style</a:t>
            </a:r>
          </a:p>
        </p:txBody>
      </p:sp>
      <p:sp>
        <p:nvSpPr>
          <p:cNvPr id="10" name="Content Placeholder 6">
            <a:extLst>
              <a:ext uri="{FF2B5EF4-FFF2-40B4-BE49-F238E27FC236}">
                <a16:creationId xmlns:a16="http://schemas.microsoft.com/office/drawing/2014/main" id="{DF3518DE-0793-421D-B1A4-28B056428663}"/>
              </a:ext>
            </a:extLst>
          </p:cNvPr>
          <p:cNvSpPr>
            <a:spLocks noGrp="1"/>
          </p:cNvSpPr>
          <p:nvPr>
            <p:ph sz="quarter" idx="13" hasCustomPrompt="1"/>
          </p:nvPr>
        </p:nvSpPr>
        <p:spPr>
          <a:xfrm>
            <a:off x="612648" y="1143000"/>
            <a:ext cx="10055352" cy="4572000"/>
          </a:xfrm>
        </p:spPr>
        <p:txBody>
          <a:bodyPr anchor="ctr">
            <a:normAutofit/>
          </a:bodyPr>
          <a:lstStyle>
            <a:lvl1pPr marL="0" indent="0">
              <a:lnSpc>
                <a:spcPct val="90000"/>
              </a:lnSpc>
              <a:buNone/>
              <a:defRPr sz="5500" b="0">
                <a:solidFill>
                  <a:schemeClr val="tx1"/>
                </a:solidFill>
              </a:defRPr>
            </a:lvl1pPr>
            <a:lvl2pPr marL="228600" indent="0">
              <a:lnSpc>
                <a:spcPct val="90000"/>
              </a:lnSpc>
              <a:buNone/>
              <a:defRPr sz="5500" b="0">
                <a:solidFill>
                  <a:schemeClr val="tx1"/>
                </a:solidFill>
              </a:defRPr>
            </a:lvl2pPr>
            <a:lvl3pPr marL="457200" indent="0">
              <a:lnSpc>
                <a:spcPct val="90000"/>
              </a:lnSpc>
              <a:buNone/>
              <a:defRPr sz="5500" b="0">
                <a:solidFill>
                  <a:schemeClr val="tx1"/>
                </a:solidFill>
              </a:defRPr>
            </a:lvl3pPr>
            <a:lvl4pPr marL="685800" indent="0">
              <a:lnSpc>
                <a:spcPct val="90000"/>
              </a:lnSpc>
              <a:buNone/>
              <a:defRPr sz="5500" b="0">
                <a:solidFill>
                  <a:schemeClr val="tx1"/>
                </a:solidFill>
              </a:defRPr>
            </a:lvl4pPr>
            <a:lvl5pPr marL="914400" indent="0">
              <a:lnSpc>
                <a:spcPct val="90000"/>
              </a:lnSpc>
              <a:buNone/>
              <a:defRPr sz="5500" b="0">
                <a:solidFill>
                  <a:schemeClr val="tx1"/>
                </a:solidFill>
              </a:defRPr>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Footer Placeholder 10">
            <a:extLst>
              <a:ext uri="{FF2B5EF4-FFF2-40B4-BE49-F238E27FC236}">
                <a16:creationId xmlns:a16="http://schemas.microsoft.com/office/drawing/2014/main" id="{DEEE13FA-BDB3-D527-0B3C-C5CF32ACA10A}"/>
              </a:ext>
            </a:extLst>
          </p:cNvPr>
          <p:cNvSpPr>
            <a:spLocks noGrp="1"/>
          </p:cNvSpPr>
          <p:nvPr>
            <p:ph type="ftr" sz="quarter" idx="11"/>
          </p:nvPr>
        </p:nvSpPr>
        <p:spPr>
          <a:xfrm>
            <a:off x="381000" y="6310660"/>
            <a:ext cx="3200400" cy="365125"/>
          </a:xfrm>
        </p:spPr>
        <p:txBody>
          <a:bodyPr/>
          <a:lstStyle>
            <a:lvl1pPr>
              <a:defRPr>
                <a:solidFill>
                  <a:schemeClr val="tx1"/>
                </a:solidFill>
              </a:defRPr>
            </a:lvl1pPr>
          </a:lstStyle>
          <a:p>
            <a:r>
              <a:rPr lang="en-US"/>
              <a:t>Sample Footer Text</a:t>
            </a:r>
          </a:p>
        </p:txBody>
      </p:sp>
      <p:sp>
        <p:nvSpPr>
          <p:cNvPr id="13" name="Date Placeholder 5">
            <a:extLst>
              <a:ext uri="{FF2B5EF4-FFF2-40B4-BE49-F238E27FC236}">
                <a16:creationId xmlns:a16="http://schemas.microsoft.com/office/drawing/2014/main" id="{9C18FB6C-6208-7E69-D980-6941C96019C7}"/>
              </a:ext>
            </a:extLst>
          </p:cNvPr>
          <p:cNvSpPr>
            <a:spLocks noGrp="1"/>
          </p:cNvSpPr>
          <p:nvPr>
            <p:ph type="dt" sz="half" idx="10"/>
          </p:nvPr>
        </p:nvSpPr>
        <p:spPr>
          <a:xfrm>
            <a:off x="3631923" y="6310660"/>
            <a:ext cx="1800171" cy="365125"/>
          </a:xfrm>
        </p:spPr>
        <p:txBody>
          <a:bodyPr/>
          <a:lstStyle>
            <a:lvl1pPr>
              <a:defRPr>
                <a:solidFill>
                  <a:schemeClr val="tx1"/>
                </a:solidFill>
              </a:defRPr>
            </a:lvl1pPr>
          </a:lstStyle>
          <a:p>
            <a:fld id="{60E31574-77A2-5049-8555-8B5875AD8BC3}" type="datetime1">
              <a:rPr lang="en-US" smtClean="0"/>
              <a:t>3/13/2026</a:t>
            </a:fld>
            <a:endParaRPr lang="en-US"/>
          </a:p>
        </p:txBody>
      </p:sp>
      <p:sp>
        <p:nvSpPr>
          <p:cNvPr id="15" name="Slide Number Placeholder 11">
            <a:extLst>
              <a:ext uri="{FF2B5EF4-FFF2-40B4-BE49-F238E27FC236}">
                <a16:creationId xmlns:a16="http://schemas.microsoft.com/office/drawing/2014/main" id="{2974FB90-7208-DA12-99DF-FB0A622085E8}"/>
              </a:ext>
            </a:extLst>
          </p:cNvPr>
          <p:cNvSpPr>
            <a:spLocks noGrp="1"/>
          </p:cNvSpPr>
          <p:nvPr>
            <p:ph type="sldNum" sz="quarter" idx="12"/>
          </p:nvPr>
        </p:nvSpPr>
        <p:spPr>
          <a:xfrm>
            <a:off x="5482617" y="6310660"/>
            <a:ext cx="429207" cy="365125"/>
          </a:xfrm>
        </p:spPr>
        <p:txBody>
          <a:bodyPr/>
          <a:lstStyle>
            <a:lvl1pPr>
              <a:defRPr>
                <a:solidFill>
                  <a:schemeClr val="tx1"/>
                </a:solidFill>
              </a:defRPr>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112195832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Statement 3">
    <p:bg>
      <p:bgPr>
        <a:solidFill>
          <a:schemeClr val="bg1"/>
        </a:solidFill>
        <a:effectLst/>
      </p:bgPr>
    </p:bg>
    <p:spTree>
      <p:nvGrpSpPr>
        <p:cNvPr id="1" name=""/>
        <p:cNvGrpSpPr/>
        <p:nvPr/>
      </p:nvGrpSpPr>
      <p:grpSpPr>
        <a:xfrm>
          <a:off x="0" y="0"/>
          <a:ext cx="0" cy="0"/>
          <a:chOff x="0" y="0"/>
          <a:chExt cx="0" cy="0"/>
        </a:xfrm>
      </p:grpSpPr>
      <p:pic>
        <p:nvPicPr>
          <p:cNvPr id="4" name="Picture 3" descr="A blue and pink gradient&#10;&#10;AI-generated content may be incorrect.">
            <a:extLst>
              <a:ext uri="{FF2B5EF4-FFF2-40B4-BE49-F238E27FC236}">
                <a16:creationId xmlns:a16="http://schemas.microsoft.com/office/drawing/2014/main" id="{491DCE33-DB86-6A68-46D1-E4311F42478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Graphic 6">
            <a:extLst>
              <a:ext uri="{FF2B5EF4-FFF2-40B4-BE49-F238E27FC236}">
                <a16:creationId xmlns:a16="http://schemas.microsoft.com/office/drawing/2014/main" id="{F1693B94-07E5-638F-52DB-3F8E8D06EF01}"/>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flipV="1">
            <a:off x="0" y="0"/>
            <a:ext cx="12192000" cy="6858000"/>
          </a:xfrm>
          <a:prstGeom prst="rect">
            <a:avLst/>
          </a:prstGeom>
        </p:spPr>
      </p:pic>
      <p:sp>
        <p:nvSpPr>
          <p:cNvPr id="9" name="Title 1">
            <a:extLst>
              <a:ext uri="{FF2B5EF4-FFF2-40B4-BE49-F238E27FC236}">
                <a16:creationId xmlns:a16="http://schemas.microsoft.com/office/drawing/2014/main" id="{83C00096-4D67-EB4A-EF93-D6958D6696FD}"/>
              </a:ext>
            </a:extLst>
          </p:cNvPr>
          <p:cNvSpPr>
            <a:spLocks noGrp="1"/>
          </p:cNvSpPr>
          <p:nvPr>
            <p:ph type="title"/>
          </p:nvPr>
        </p:nvSpPr>
        <p:spPr>
          <a:xfrm>
            <a:off x="612648" y="-1133856"/>
            <a:ext cx="10652760" cy="914400"/>
          </a:xfrm>
        </p:spPr>
        <p:txBody>
          <a:bodyPr/>
          <a:lstStyle>
            <a:lvl1pPr>
              <a:defRPr>
                <a:solidFill>
                  <a:schemeClr val="tx1"/>
                </a:solidFill>
              </a:defRPr>
            </a:lvl1pPr>
          </a:lstStyle>
          <a:p>
            <a:r>
              <a:rPr lang="en-US"/>
              <a:t>Click to edit Master title style</a:t>
            </a:r>
          </a:p>
        </p:txBody>
      </p:sp>
      <p:sp>
        <p:nvSpPr>
          <p:cNvPr id="10" name="Content Placeholder 7">
            <a:extLst>
              <a:ext uri="{FF2B5EF4-FFF2-40B4-BE49-F238E27FC236}">
                <a16:creationId xmlns:a16="http://schemas.microsoft.com/office/drawing/2014/main" id="{31C17B51-C5D8-9FDA-8C32-6379D51D8EE1}"/>
              </a:ext>
            </a:extLst>
          </p:cNvPr>
          <p:cNvSpPr>
            <a:spLocks noGrp="1"/>
          </p:cNvSpPr>
          <p:nvPr>
            <p:ph sz="quarter" idx="14" hasCustomPrompt="1"/>
          </p:nvPr>
        </p:nvSpPr>
        <p:spPr>
          <a:xfrm>
            <a:off x="609600" y="1033272"/>
            <a:ext cx="10972800" cy="4782312"/>
          </a:xfrm>
        </p:spPr>
        <p:txBody>
          <a:bodyPr anchor="ctr">
            <a:noAutofit/>
          </a:bodyPr>
          <a:lstStyle>
            <a:lvl1pPr marL="0" indent="0">
              <a:lnSpc>
                <a:spcPct val="90000"/>
              </a:lnSpc>
              <a:buNone/>
              <a:defRPr sz="6400" b="0">
                <a:solidFill>
                  <a:schemeClr val="tx1"/>
                </a:solidFill>
              </a:defRPr>
            </a:lvl1pPr>
            <a:lvl2pPr marL="228600" indent="0">
              <a:lnSpc>
                <a:spcPct val="90000"/>
              </a:lnSpc>
              <a:buNone/>
              <a:defRPr sz="6400" b="0">
                <a:solidFill>
                  <a:schemeClr val="tx1"/>
                </a:solidFill>
              </a:defRPr>
            </a:lvl2pPr>
            <a:lvl3pPr marL="457200" indent="0">
              <a:lnSpc>
                <a:spcPct val="90000"/>
              </a:lnSpc>
              <a:buNone/>
              <a:defRPr sz="6400" b="0">
                <a:solidFill>
                  <a:schemeClr val="tx1"/>
                </a:solidFill>
              </a:defRPr>
            </a:lvl3pPr>
            <a:lvl4pPr marL="685800" indent="0">
              <a:lnSpc>
                <a:spcPct val="90000"/>
              </a:lnSpc>
              <a:buNone/>
              <a:defRPr sz="6400" b="0">
                <a:solidFill>
                  <a:schemeClr val="tx1"/>
                </a:solidFill>
              </a:defRPr>
            </a:lvl4pPr>
            <a:lvl5pPr marL="914400" indent="0">
              <a:lnSpc>
                <a:spcPct val="90000"/>
              </a:lnSpc>
              <a:buNone/>
              <a:defRPr sz="6400" b="0">
                <a:solidFill>
                  <a:schemeClr val="tx1"/>
                </a:solidFill>
              </a:defRPr>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Footer Placeholder 10">
            <a:extLst>
              <a:ext uri="{FF2B5EF4-FFF2-40B4-BE49-F238E27FC236}">
                <a16:creationId xmlns:a16="http://schemas.microsoft.com/office/drawing/2014/main" id="{AA8A51AA-D903-8E6D-7A27-9C5C903CA8CD}"/>
              </a:ext>
            </a:extLst>
          </p:cNvPr>
          <p:cNvSpPr>
            <a:spLocks noGrp="1"/>
          </p:cNvSpPr>
          <p:nvPr>
            <p:ph type="ftr" sz="quarter" idx="11"/>
          </p:nvPr>
        </p:nvSpPr>
        <p:spPr>
          <a:xfrm>
            <a:off x="6280176" y="6310660"/>
            <a:ext cx="3200400" cy="365125"/>
          </a:xfrm>
        </p:spPr>
        <p:txBody>
          <a:bodyPr/>
          <a:lstStyle>
            <a:lvl1pPr>
              <a:defRPr>
                <a:solidFill>
                  <a:schemeClr val="tx1"/>
                </a:solidFill>
              </a:defRPr>
            </a:lvl1pPr>
          </a:lstStyle>
          <a:p>
            <a:r>
              <a:rPr lang="en-US"/>
              <a:t>Sample Footer Text</a:t>
            </a:r>
          </a:p>
        </p:txBody>
      </p:sp>
      <p:sp>
        <p:nvSpPr>
          <p:cNvPr id="11" name="Date Placeholder 5">
            <a:extLst>
              <a:ext uri="{FF2B5EF4-FFF2-40B4-BE49-F238E27FC236}">
                <a16:creationId xmlns:a16="http://schemas.microsoft.com/office/drawing/2014/main" id="{0E4B77C0-0757-7A67-1229-339B6B028EE8}"/>
              </a:ext>
            </a:extLst>
          </p:cNvPr>
          <p:cNvSpPr>
            <a:spLocks noGrp="1"/>
          </p:cNvSpPr>
          <p:nvPr>
            <p:ph type="dt" sz="half" idx="10"/>
          </p:nvPr>
        </p:nvSpPr>
        <p:spPr>
          <a:xfrm>
            <a:off x="9531099" y="6310660"/>
            <a:ext cx="1800171" cy="365125"/>
          </a:xfrm>
        </p:spPr>
        <p:txBody>
          <a:bodyPr/>
          <a:lstStyle>
            <a:lvl1pPr>
              <a:defRPr>
                <a:solidFill>
                  <a:schemeClr val="tx1"/>
                </a:solidFill>
              </a:defRPr>
            </a:lvl1pPr>
          </a:lstStyle>
          <a:p>
            <a:fld id="{BE0F28E2-1197-1343-806E-BC1F6DA16A33}" type="datetime1">
              <a:rPr lang="en-US" smtClean="0"/>
              <a:t>3/13/2026</a:t>
            </a:fld>
            <a:endParaRPr lang="en-US"/>
          </a:p>
        </p:txBody>
      </p:sp>
      <p:sp>
        <p:nvSpPr>
          <p:cNvPr id="13" name="Slide Number Placeholder 11">
            <a:extLst>
              <a:ext uri="{FF2B5EF4-FFF2-40B4-BE49-F238E27FC236}">
                <a16:creationId xmlns:a16="http://schemas.microsoft.com/office/drawing/2014/main" id="{CE7C30F9-ABE8-80D2-2ACF-54336CEF09A9}"/>
              </a:ext>
            </a:extLst>
          </p:cNvPr>
          <p:cNvSpPr>
            <a:spLocks noGrp="1"/>
          </p:cNvSpPr>
          <p:nvPr>
            <p:ph type="sldNum" sz="quarter" idx="12"/>
          </p:nvPr>
        </p:nvSpPr>
        <p:spPr>
          <a:xfrm>
            <a:off x="11381793" y="6310660"/>
            <a:ext cx="429207" cy="365125"/>
          </a:xfrm>
        </p:spPr>
        <p:txBody>
          <a:bodyPr/>
          <a:lstStyle>
            <a:lvl1pPr>
              <a:defRPr>
                <a:solidFill>
                  <a:schemeClr val="tx1"/>
                </a:solidFill>
              </a:defRPr>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412290313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Statement 4">
    <p:bg>
      <p:bgRef idx="1001">
        <a:schemeClr val="bg1"/>
      </p:bgRef>
    </p:bg>
    <p:spTree>
      <p:nvGrpSpPr>
        <p:cNvPr id="1" name=""/>
        <p:cNvGrpSpPr/>
        <p:nvPr/>
      </p:nvGrpSpPr>
      <p:grpSpPr>
        <a:xfrm>
          <a:off x="0" y="0"/>
          <a:ext cx="0" cy="0"/>
          <a:chOff x="0" y="0"/>
          <a:chExt cx="0" cy="0"/>
        </a:xfrm>
      </p:grpSpPr>
      <p:pic>
        <p:nvPicPr>
          <p:cNvPr id="15" name="Picture 14" descr="A close up of a pink and blue background&#10;&#10;AI-generated content may be incorrect.">
            <a:extLst>
              <a:ext uri="{FF2B5EF4-FFF2-40B4-BE49-F238E27FC236}">
                <a16:creationId xmlns:a16="http://schemas.microsoft.com/office/drawing/2014/main" id="{A952B0CF-23BF-A911-17B4-65E745DA692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a:prstGeom prst="rect">
            <a:avLst/>
          </a:prstGeom>
        </p:spPr>
        <p:txBody>
          <a:bodyPr/>
          <a:lstStyle>
            <a:lvl1pPr>
              <a:defRPr>
                <a:solidFill>
                  <a:schemeClr val="tx1"/>
                </a:solidFill>
              </a:defRPr>
            </a:lvl1pPr>
          </a:lstStyle>
          <a:p>
            <a:r>
              <a:rPr lang="en-US" dirty="0"/>
              <a:t>Click to edit Master title style</a:t>
            </a:r>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381000" y="685800"/>
            <a:ext cx="9372600" cy="5486400"/>
          </a:xfrm>
        </p:spPr>
        <p:txBody>
          <a:bodyPr vert="horz" lIns="91440" tIns="45720" rIns="91440" bIns="45720" rtlCol="0" anchor="ctr">
            <a:normAutofit/>
          </a:bodyPr>
          <a:lstStyle>
            <a:lvl1pPr marL="0" indent="0">
              <a:lnSpc>
                <a:spcPct val="90000"/>
              </a:lnSpc>
              <a:buNone/>
              <a:defRPr lang="en-US" sz="6600" b="0" dirty="0">
                <a:solidFill>
                  <a:schemeClr val="tx1"/>
                </a:solidFill>
              </a:defRPr>
            </a:lvl1pPr>
            <a:lvl2pPr marL="228600" indent="0">
              <a:lnSpc>
                <a:spcPct val="90000"/>
              </a:lnSpc>
              <a:buNone/>
              <a:defRPr lang="en-US" sz="6600" b="0" dirty="0">
                <a:solidFill>
                  <a:schemeClr val="tx1"/>
                </a:solidFill>
              </a:defRPr>
            </a:lvl2pPr>
            <a:lvl3pPr marL="457200" indent="0">
              <a:lnSpc>
                <a:spcPct val="90000"/>
              </a:lnSpc>
              <a:buNone/>
              <a:defRPr lang="en-US" sz="6600" b="0" dirty="0">
                <a:solidFill>
                  <a:schemeClr val="tx1"/>
                </a:solidFill>
              </a:defRPr>
            </a:lvl3pPr>
            <a:lvl4pPr marL="685800" indent="0">
              <a:lnSpc>
                <a:spcPct val="90000"/>
              </a:lnSpc>
              <a:buNone/>
              <a:defRPr lang="en-US" sz="6600" b="0" dirty="0">
                <a:solidFill>
                  <a:schemeClr val="tx1"/>
                </a:solidFill>
              </a:defRPr>
            </a:lvl4pPr>
            <a:lvl5pPr marL="914400" indent="0">
              <a:lnSpc>
                <a:spcPct val="90000"/>
              </a:lnSpc>
              <a:buNone/>
              <a:defRPr lang="en-US" sz="6600" b="0" dirty="0">
                <a:solidFill>
                  <a:schemeClr val="tx1"/>
                </a:solidFill>
              </a:defRPr>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Footer Placeholder 8">
            <a:extLst>
              <a:ext uri="{FF2B5EF4-FFF2-40B4-BE49-F238E27FC236}">
                <a16:creationId xmlns:a16="http://schemas.microsoft.com/office/drawing/2014/main" id="{C503F50B-48B9-3C55-0C29-C87157D9F962}"/>
              </a:ext>
            </a:extLst>
          </p:cNvPr>
          <p:cNvSpPr>
            <a:spLocks noGrp="1"/>
          </p:cNvSpPr>
          <p:nvPr>
            <p:ph type="ftr" sz="quarter" idx="15"/>
          </p:nvPr>
        </p:nvSpPr>
        <p:spPr/>
        <p:txBody>
          <a:bodyPr/>
          <a:lstStyle>
            <a:lvl1pPr>
              <a:defRPr>
                <a:solidFill>
                  <a:schemeClr val="tx1"/>
                </a:solidFill>
              </a:defRPr>
            </a:lvl1pPr>
          </a:lstStyle>
          <a:p>
            <a:r>
              <a:rPr lang="en-US"/>
              <a:t>Sample Footer Text</a:t>
            </a:r>
          </a:p>
        </p:txBody>
      </p:sp>
      <p:sp>
        <p:nvSpPr>
          <p:cNvPr id="8" name="Date Placeholder 7">
            <a:extLst>
              <a:ext uri="{FF2B5EF4-FFF2-40B4-BE49-F238E27FC236}">
                <a16:creationId xmlns:a16="http://schemas.microsoft.com/office/drawing/2014/main" id="{ED5A1179-499E-2F89-CD63-EB8B1F4CAFB3}"/>
              </a:ext>
            </a:extLst>
          </p:cNvPr>
          <p:cNvSpPr>
            <a:spLocks noGrp="1"/>
          </p:cNvSpPr>
          <p:nvPr>
            <p:ph type="dt" sz="half" idx="14"/>
          </p:nvPr>
        </p:nvSpPr>
        <p:spPr/>
        <p:txBody>
          <a:bodyPr/>
          <a:lstStyle>
            <a:lvl1pPr>
              <a:defRPr>
                <a:solidFill>
                  <a:schemeClr val="tx1"/>
                </a:solidFill>
              </a:defRPr>
            </a:lvl1pPr>
          </a:lstStyle>
          <a:p>
            <a:fld id="{526E19FE-7254-FB46-9FD2-44BC5921542B}" type="datetime1">
              <a:rPr lang="en-US" smtClean="0"/>
              <a:pPr/>
              <a:t>3/13/2026</a:t>
            </a:fld>
            <a:endParaRPr lang="en-US"/>
          </a:p>
        </p:txBody>
      </p:sp>
      <p:sp>
        <p:nvSpPr>
          <p:cNvPr id="10" name="Slide Number Placeholder 9">
            <a:extLst>
              <a:ext uri="{FF2B5EF4-FFF2-40B4-BE49-F238E27FC236}">
                <a16:creationId xmlns:a16="http://schemas.microsoft.com/office/drawing/2014/main" id="{6C338948-5206-2009-502E-8521B0EB3190}"/>
              </a:ext>
            </a:extLst>
          </p:cNvPr>
          <p:cNvSpPr>
            <a:spLocks noGrp="1"/>
          </p:cNvSpPr>
          <p:nvPr>
            <p:ph type="sldNum" sz="quarter" idx="16"/>
          </p:nvPr>
        </p:nvSpPr>
        <p:spPr/>
        <p:txBody>
          <a:bodyPr/>
          <a:lstStyle>
            <a:lvl1pPr>
              <a:defRPr>
                <a:solidFill>
                  <a:schemeClr val="tx1"/>
                </a:solidFill>
              </a:defRPr>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4265689361"/>
      </p:ext>
    </p:extLst>
  </p:cSld>
  <p:clrMapOvr>
    <a:overrideClrMapping bg1="lt1" tx1="dk1" bg2="lt2" tx2="dk2" accent1="accent1" accent2="accent2" accent3="accent3" accent4="accent4" accent5="accent5" accent6="accent6" hlink="hlink" folHlink="folHlink"/>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Quote">
    <p:bg>
      <p:bgPr>
        <a:solidFill>
          <a:schemeClr val="bg1"/>
        </a:solidFill>
        <a:effectLst/>
      </p:bgPr>
    </p:bg>
    <p:spTree>
      <p:nvGrpSpPr>
        <p:cNvPr id="1" name=""/>
        <p:cNvGrpSpPr/>
        <p:nvPr/>
      </p:nvGrpSpPr>
      <p:grpSpPr>
        <a:xfrm>
          <a:off x="0" y="0"/>
          <a:ext cx="0" cy="0"/>
          <a:chOff x="0" y="0"/>
          <a:chExt cx="0" cy="0"/>
        </a:xfrm>
      </p:grpSpPr>
      <p:pic>
        <p:nvPicPr>
          <p:cNvPr id="10" name="Picture 9" descr="A blurry image of a blue and pink gradient&#10;&#10;AI-generated content may be incorrect.">
            <a:extLst>
              <a:ext uri="{FF2B5EF4-FFF2-40B4-BE49-F238E27FC236}">
                <a16:creationId xmlns:a16="http://schemas.microsoft.com/office/drawing/2014/main" id="{18F0C9B0-AF1D-9CFD-7855-74E7CE9B3A9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Title 7">
            <a:extLst>
              <a:ext uri="{FF2B5EF4-FFF2-40B4-BE49-F238E27FC236}">
                <a16:creationId xmlns:a16="http://schemas.microsoft.com/office/drawing/2014/main" id="{74D1B34B-D7BF-2028-43E6-ED370A44C4A4}"/>
              </a:ext>
            </a:extLst>
          </p:cNvPr>
          <p:cNvSpPr>
            <a:spLocks noGrp="1"/>
          </p:cNvSpPr>
          <p:nvPr>
            <p:ph type="title" hasCustomPrompt="1"/>
          </p:nvPr>
        </p:nvSpPr>
        <p:spPr>
          <a:xfrm>
            <a:off x="1066800" y="4844735"/>
            <a:ext cx="5029200" cy="908365"/>
          </a:xfrm>
        </p:spPr>
        <p:txBody>
          <a:bodyPr>
            <a:normAutofit/>
          </a:bodyPr>
          <a:lstStyle>
            <a:lvl1pPr>
              <a:lnSpc>
                <a:spcPct val="120000"/>
              </a:lnSpc>
              <a:defRPr sz="2000" cap="all" baseline="0">
                <a:latin typeface="+mn-lt"/>
              </a:defRPr>
            </a:lvl1pPr>
          </a:lstStyle>
          <a:p>
            <a:r>
              <a:rPr lang="en-US" dirty="0"/>
              <a:t>Quote Author</a:t>
            </a:r>
          </a:p>
        </p:txBody>
      </p:sp>
      <p:sp>
        <p:nvSpPr>
          <p:cNvPr id="5" name="Content Placeholder 6">
            <a:extLst>
              <a:ext uri="{FF2B5EF4-FFF2-40B4-BE49-F238E27FC236}">
                <a16:creationId xmlns:a16="http://schemas.microsoft.com/office/drawing/2014/main" id="{1F645DC6-13F2-2059-DFE2-83FA308EE884}"/>
              </a:ext>
            </a:extLst>
          </p:cNvPr>
          <p:cNvSpPr>
            <a:spLocks noGrp="1"/>
          </p:cNvSpPr>
          <p:nvPr>
            <p:ph sz="quarter" idx="13" hasCustomPrompt="1"/>
          </p:nvPr>
        </p:nvSpPr>
        <p:spPr>
          <a:xfrm>
            <a:off x="1066800" y="1600200"/>
            <a:ext cx="9601200" cy="3200400"/>
          </a:xfrm>
        </p:spPr>
        <p:txBody>
          <a:bodyPr anchor="ctr">
            <a:normAutofit/>
          </a:bodyPr>
          <a:lstStyle>
            <a:lvl1pPr marL="164592" indent="-164592">
              <a:lnSpc>
                <a:spcPct val="100000"/>
              </a:lnSpc>
              <a:spcBef>
                <a:spcPts val="0"/>
              </a:spcBef>
              <a:buNone/>
              <a:defRPr sz="5400" b="0" i="0">
                <a:solidFill>
                  <a:schemeClr val="tx1"/>
                </a:solidFill>
                <a:latin typeface="+mj-lt"/>
                <a:cs typeface="Biome" panose="020B0503030204020804" pitchFamily="34" charset="0"/>
              </a:defRPr>
            </a:lvl1pPr>
          </a:lstStyle>
          <a:p>
            <a:pPr lvl="0"/>
            <a:r>
              <a:rPr lang="en-US" dirty="0"/>
              <a:t>Click to add Quote</a:t>
            </a:r>
          </a:p>
        </p:txBody>
      </p:sp>
      <p:sp>
        <p:nvSpPr>
          <p:cNvPr id="6" name="Footer Placeholder 5">
            <a:extLst>
              <a:ext uri="{FF2B5EF4-FFF2-40B4-BE49-F238E27FC236}">
                <a16:creationId xmlns:a16="http://schemas.microsoft.com/office/drawing/2014/main" id="{E3D509C4-DABE-4B7F-40EF-4DA2C790862E}"/>
              </a:ext>
            </a:extLst>
          </p:cNvPr>
          <p:cNvSpPr>
            <a:spLocks noGrp="1"/>
          </p:cNvSpPr>
          <p:nvPr>
            <p:ph type="ftr" sz="quarter" idx="15"/>
          </p:nvPr>
        </p:nvSpPr>
        <p:spPr/>
        <p:txBody>
          <a:bodyPr/>
          <a:lstStyle/>
          <a:p>
            <a:r>
              <a:rPr lang="en-US" dirty="0"/>
              <a:t>Sample Footer Text</a:t>
            </a:r>
          </a:p>
        </p:txBody>
      </p:sp>
      <p:sp>
        <p:nvSpPr>
          <p:cNvPr id="3" name="Date Placeholder 2">
            <a:extLst>
              <a:ext uri="{FF2B5EF4-FFF2-40B4-BE49-F238E27FC236}">
                <a16:creationId xmlns:a16="http://schemas.microsoft.com/office/drawing/2014/main" id="{B7F29BF7-2AD1-B9DE-EEC6-83A22292A1C6}"/>
              </a:ext>
            </a:extLst>
          </p:cNvPr>
          <p:cNvSpPr>
            <a:spLocks noGrp="1"/>
          </p:cNvSpPr>
          <p:nvPr>
            <p:ph type="dt" sz="half" idx="14"/>
          </p:nvPr>
        </p:nvSpPr>
        <p:spPr/>
        <p:txBody>
          <a:bodyPr/>
          <a:lstStyle/>
          <a:p>
            <a:fld id="{2138E274-D707-074B-90C0-1378B345261A}" type="datetime1">
              <a:rPr lang="en-US" smtClean="0"/>
              <a:t>3/13/2026</a:t>
            </a:fld>
            <a:endParaRPr lang="en-US"/>
          </a:p>
        </p:txBody>
      </p:sp>
      <p:sp>
        <p:nvSpPr>
          <p:cNvPr id="7" name="Slide Number Placeholder 6">
            <a:extLst>
              <a:ext uri="{FF2B5EF4-FFF2-40B4-BE49-F238E27FC236}">
                <a16:creationId xmlns:a16="http://schemas.microsoft.com/office/drawing/2014/main" id="{7A93B82C-1E23-A361-E81B-EC0F4E0B205F}"/>
              </a:ext>
            </a:extLst>
          </p:cNvPr>
          <p:cNvSpPr>
            <a:spLocks noGrp="1"/>
          </p:cNvSpPr>
          <p:nvPr>
            <p:ph type="sldNum" sz="quarter" idx="16"/>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299622567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Quote 2">
    <p:bg>
      <p:bgPr>
        <a:solidFill>
          <a:schemeClr val="bg1"/>
        </a:solidFill>
        <a:effectLst/>
      </p:bgPr>
    </p:bg>
    <p:spTree>
      <p:nvGrpSpPr>
        <p:cNvPr id="1" name=""/>
        <p:cNvGrpSpPr/>
        <p:nvPr/>
      </p:nvGrpSpPr>
      <p:grpSpPr>
        <a:xfrm>
          <a:off x="0" y="0"/>
          <a:ext cx="0" cy="0"/>
          <a:chOff x="0" y="0"/>
          <a:chExt cx="0" cy="0"/>
        </a:xfrm>
      </p:grpSpPr>
      <p:pic>
        <p:nvPicPr>
          <p:cNvPr id="9" name="Picture 8" descr="A close up of a purple and pink background&#10;&#10;AI-generated content may be incorrect.">
            <a:extLst>
              <a:ext uri="{FF2B5EF4-FFF2-40B4-BE49-F238E27FC236}">
                <a16:creationId xmlns:a16="http://schemas.microsoft.com/office/drawing/2014/main" id="{09A46DC2-ADBE-3172-A0EF-A2567FA9E81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Graphic 7">
            <a:extLst>
              <a:ext uri="{FF2B5EF4-FFF2-40B4-BE49-F238E27FC236}">
                <a16:creationId xmlns:a16="http://schemas.microsoft.com/office/drawing/2014/main" id="{66A2100B-5C8E-46D9-F837-A55BB181D002}"/>
              </a:ext>
            </a:extLst>
          </p:cNvPr>
          <p:cNvSpPr/>
          <p:nvPr/>
        </p:nvSpPr>
        <p:spPr>
          <a:xfrm>
            <a:off x="2702" y="0"/>
            <a:ext cx="12185680" cy="6858000"/>
          </a:xfrm>
          <a:custGeom>
            <a:avLst/>
            <a:gdLst>
              <a:gd name="connsiteX0" fmla="*/ 12185680 w 12185680"/>
              <a:gd name="connsiteY0" fmla="*/ 6858000 h 6858000"/>
              <a:gd name="connsiteX1" fmla="*/ 0 w 12185680"/>
              <a:gd name="connsiteY1" fmla="*/ 6858000 h 6858000"/>
              <a:gd name="connsiteX2" fmla="*/ 0 w 12185680"/>
              <a:gd name="connsiteY2" fmla="*/ 0 h 6858000"/>
              <a:gd name="connsiteX3" fmla="*/ 12185680 w 12185680"/>
              <a:gd name="connsiteY3" fmla="*/ 0 h 6858000"/>
              <a:gd name="connsiteX4" fmla="*/ 12185680 w 12185680"/>
              <a:gd name="connsiteY4" fmla="*/ 6858000 h 6858000"/>
              <a:gd name="connsiteX5" fmla="*/ 1415314 w 12185680"/>
              <a:gd name="connsiteY5" fmla="*/ 152400 h 6858000"/>
              <a:gd name="connsiteX6" fmla="*/ 1066246 w 12185680"/>
              <a:gd name="connsiteY6" fmla="*/ 501650 h 6858000"/>
              <a:gd name="connsiteX7" fmla="*/ 1066246 w 12185680"/>
              <a:gd name="connsiteY7" fmla="*/ 1716595 h 6858000"/>
              <a:gd name="connsiteX8" fmla="*/ 717178 w 12185680"/>
              <a:gd name="connsiteY8" fmla="*/ 2065845 h 6858000"/>
              <a:gd name="connsiteX9" fmla="*/ 501389 w 12185680"/>
              <a:gd name="connsiteY9" fmla="*/ 2065845 h 6858000"/>
              <a:gd name="connsiteX10" fmla="*/ 152321 w 12185680"/>
              <a:gd name="connsiteY10" fmla="*/ 2415096 h 6858000"/>
              <a:gd name="connsiteX11" fmla="*/ 152321 w 12185680"/>
              <a:gd name="connsiteY11" fmla="*/ 6356350 h 6858000"/>
              <a:gd name="connsiteX12" fmla="*/ 501389 w 12185680"/>
              <a:gd name="connsiteY12" fmla="*/ 6705600 h 6858000"/>
              <a:gd name="connsiteX13" fmla="*/ 6657710 w 12185680"/>
              <a:gd name="connsiteY13" fmla="*/ 6705600 h 6858000"/>
              <a:gd name="connsiteX14" fmla="*/ 7006778 w 12185680"/>
              <a:gd name="connsiteY14" fmla="*/ 6356350 h 6858000"/>
              <a:gd name="connsiteX15" fmla="*/ 7006778 w 12185680"/>
              <a:gd name="connsiteY15" fmla="*/ 5615496 h 6858000"/>
              <a:gd name="connsiteX16" fmla="*/ 7355846 w 12185680"/>
              <a:gd name="connsiteY16" fmla="*/ 5266246 h 6858000"/>
              <a:gd name="connsiteX17" fmla="*/ 11684292 w 12185680"/>
              <a:gd name="connsiteY17" fmla="*/ 5266246 h 6858000"/>
              <a:gd name="connsiteX18" fmla="*/ 12033360 w 12185680"/>
              <a:gd name="connsiteY18" fmla="*/ 4916996 h 6858000"/>
              <a:gd name="connsiteX19" fmla="*/ 12033360 w 12185680"/>
              <a:gd name="connsiteY19" fmla="*/ 1043496 h 6858000"/>
              <a:gd name="connsiteX20" fmla="*/ 11684292 w 12185680"/>
              <a:gd name="connsiteY20" fmla="*/ 694246 h 6858000"/>
              <a:gd name="connsiteX21" fmla="*/ 10476261 w 12185680"/>
              <a:gd name="connsiteY21" fmla="*/ 694246 h 6858000"/>
              <a:gd name="connsiteX22" fmla="*/ 10205575 w 12185680"/>
              <a:gd name="connsiteY22" fmla="*/ 430318 h 6858000"/>
              <a:gd name="connsiteX23" fmla="*/ 10205385 w 12185680"/>
              <a:gd name="connsiteY23" fmla="*/ 416328 h 6858000"/>
              <a:gd name="connsiteX24" fmla="*/ 9934698 w 12185680"/>
              <a:gd name="connsiteY24" fmla="*/ 152400 h 6858000"/>
              <a:gd name="connsiteX25" fmla="*/ 1415314 w 12185680"/>
              <a:gd name="connsiteY25" fmla="*/ 1524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185680" h="6858000">
                <a:moveTo>
                  <a:pt x="12185680" y="6858000"/>
                </a:moveTo>
                <a:lnTo>
                  <a:pt x="0" y="6858000"/>
                </a:lnTo>
                <a:lnTo>
                  <a:pt x="0" y="0"/>
                </a:lnTo>
                <a:lnTo>
                  <a:pt x="12185680" y="0"/>
                </a:lnTo>
                <a:lnTo>
                  <a:pt x="12185680" y="6858000"/>
                </a:lnTo>
                <a:close/>
                <a:moveTo>
                  <a:pt x="1415314" y="152400"/>
                </a:moveTo>
                <a:cubicBezTo>
                  <a:pt x="1222527" y="152400"/>
                  <a:pt x="1066246" y="308764"/>
                  <a:pt x="1066246" y="501650"/>
                </a:cubicBezTo>
                <a:lnTo>
                  <a:pt x="1066246" y="1716595"/>
                </a:lnTo>
                <a:cubicBezTo>
                  <a:pt x="1066246" y="1909483"/>
                  <a:pt x="909959" y="2065845"/>
                  <a:pt x="717178" y="2065845"/>
                </a:cubicBezTo>
                <a:lnTo>
                  <a:pt x="501389" y="2065845"/>
                </a:lnTo>
                <a:cubicBezTo>
                  <a:pt x="308604" y="2065845"/>
                  <a:pt x="152321" y="2222208"/>
                  <a:pt x="152321" y="2415096"/>
                </a:cubicBezTo>
                <a:lnTo>
                  <a:pt x="152321" y="6356350"/>
                </a:lnTo>
                <a:cubicBezTo>
                  <a:pt x="152321" y="6549263"/>
                  <a:pt x="308604" y="6705600"/>
                  <a:pt x="501389" y="6705600"/>
                </a:cubicBezTo>
                <a:lnTo>
                  <a:pt x="6657710" y="6705600"/>
                </a:lnTo>
                <a:cubicBezTo>
                  <a:pt x="6850459" y="6705600"/>
                  <a:pt x="7006778" y="6549263"/>
                  <a:pt x="7006778" y="6356350"/>
                </a:cubicBezTo>
                <a:lnTo>
                  <a:pt x="7006778" y="5615496"/>
                </a:lnTo>
                <a:cubicBezTo>
                  <a:pt x="7006778" y="5422608"/>
                  <a:pt x="7163034" y="5266246"/>
                  <a:pt x="7355846" y="5266246"/>
                </a:cubicBezTo>
                <a:lnTo>
                  <a:pt x="11684292" y="5266246"/>
                </a:lnTo>
                <a:cubicBezTo>
                  <a:pt x="11877041" y="5266246"/>
                  <a:pt x="12033360" y="5109883"/>
                  <a:pt x="12033360" y="4916996"/>
                </a:cubicBezTo>
                <a:lnTo>
                  <a:pt x="12033360" y="1043496"/>
                </a:lnTo>
                <a:cubicBezTo>
                  <a:pt x="12033360" y="850608"/>
                  <a:pt x="11877041" y="694246"/>
                  <a:pt x="11684292" y="694246"/>
                </a:cubicBezTo>
                <a:lnTo>
                  <a:pt x="10476261" y="694246"/>
                </a:lnTo>
                <a:cubicBezTo>
                  <a:pt x="10329082" y="694246"/>
                  <a:pt x="10209256" y="576712"/>
                  <a:pt x="10205575" y="430318"/>
                </a:cubicBezTo>
                <a:lnTo>
                  <a:pt x="10205385" y="416328"/>
                </a:lnTo>
                <a:cubicBezTo>
                  <a:pt x="10201703" y="269934"/>
                  <a:pt x="10081941" y="152400"/>
                  <a:pt x="9934698" y="152400"/>
                </a:cubicBezTo>
                <a:lnTo>
                  <a:pt x="1415314" y="152400"/>
                </a:lnTo>
                <a:close/>
              </a:path>
            </a:pathLst>
          </a:custGeom>
          <a:solidFill>
            <a:schemeClr val="bg1"/>
          </a:solidFill>
          <a:ln w="6347" cap="flat">
            <a:noFill/>
            <a:prstDash val="solid"/>
            <a:miter/>
          </a:ln>
        </p:spPr>
        <p:txBody>
          <a:bodyPr rtlCol="0" anchor="ctr"/>
          <a:lstStyle/>
          <a:p>
            <a:endParaRPr lang="en-US"/>
          </a:p>
        </p:txBody>
      </p:sp>
      <p:sp>
        <p:nvSpPr>
          <p:cNvPr id="3" name="Title 2">
            <a:extLst>
              <a:ext uri="{FF2B5EF4-FFF2-40B4-BE49-F238E27FC236}">
                <a16:creationId xmlns:a16="http://schemas.microsoft.com/office/drawing/2014/main" id="{19A82F1C-EC6C-9A58-5333-DAA0CCC0D9E7}"/>
              </a:ext>
            </a:extLst>
          </p:cNvPr>
          <p:cNvSpPr>
            <a:spLocks noGrp="1"/>
          </p:cNvSpPr>
          <p:nvPr>
            <p:ph type="title" hasCustomPrompt="1"/>
          </p:nvPr>
        </p:nvSpPr>
        <p:spPr>
          <a:xfrm>
            <a:off x="7467600" y="5410201"/>
            <a:ext cx="4343400" cy="1295400"/>
          </a:xfrm>
        </p:spPr>
        <p:txBody>
          <a:bodyPr anchor="ctr">
            <a:normAutofit/>
          </a:bodyPr>
          <a:lstStyle>
            <a:lvl1pPr>
              <a:lnSpc>
                <a:spcPct val="120000"/>
              </a:lnSpc>
              <a:defRPr sz="2000" cap="all" baseline="0">
                <a:latin typeface="+mn-lt"/>
              </a:defRPr>
            </a:lvl1pPr>
          </a:lstStyle>
          <a:p>
            <a:r>
              <a:rPr lang="en-US" dirty="0"/>
              <a:t>Quote Author</a:t>
            </a:r>
          </a:p>
        </p:txBody>
      </p:sp>
      <p:sp>
        <p:nvSpPr>
          <p:cNvPr id="5" name="Content Placeholder 6">
            <a:extLst>
              <a:ext uri="{FF2B5EF4-FFF2-40B4-BE49-F238E27FC236}">
                <a16:creationId xmlns:a16="http://schemas.microsoft.com/office/drawing/2014/main" id="{7370BB19-9C3E-4752-84BE-FE86850C4FE1}"/>
              </a:ext>
            </a:extLst>
          </p:cNvPr>
          <p:cNvSpPr>
            <a:spLocks noGrp="1"/>
          </p:cNvSpPr>
          <p:nvPr>
            <p:ph sz="quarter" idx="13" hasCustomPrompt="1"/>
          </p:nvPr>
        </p:nvSpPr>
        <p:spPr>
          <a:xfrm>
            <a:off x="1524000" y="1600200"/>
            <a:ext cx="9144000" cy="3200400"/>
          </a:xfrm>
        </p:spPr>
        <p:txBody>
          <a:bodyPr anchor="ctr">
            <a:normAutofit/>
          </a:bodyPr>
          <a:lstStyle>
            <a:lvl1pPr marL="164592" indent="-164592">
              <a:lnSpc>
                <a:spcPct val="100000"/>
              </a:lnSpc>
              <a:spcBef>
                <a:spcPts val="0"/>
              </a:spcBef>
              <a:buNone/>
              <a:defRPr sz="5400" b="0" i="0">
                <a:solidFill>
                  <a:schemeClr val="tx1"/>
                </a:solidFill>
                <a:latin typeface="+mj-lt"/>
                <a:cs typeface="Biome" panose="020B0503030204020804" pitchFamily="34" charset="0"/>
              </a:defRPr>
            </a:lvl1pPr>
          </a:lstStyle>
          <a:p>
            <a:pPr lvl="0"/>
            <a:r>
              <a:rPr lang="en-US" dirty="0"/>
              <a:t>Click to add Quote</a:t>
            </a:r>
          </a:p>
        </p:txBody>
      </p:sp>
    </p:spTree>
    <p:extLst>
      <p:ext uri="{BB962C8B-B14F-4D97-AF65-F5344CB8AC3E}">
        <p14:creationId xmlns:p14="http://schemas.microsoft.com/office/powerpoint/2010/main" val="1570853068"/>
      </p:ext>
    </p:extLst>
  </p:cSld>
  <p:clrMapOvr>
    <a:overrideClrMapping bg1="lt1" tx1="dk1" bg2="lt2" tx2="dk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Quote 3">
    <p:bg>
      <p:bgRef idx="1001">
        <a:schemeClr val="bg1"/>
      </p:bgRef>
    </p:bg>
    <p:spTree>
      <p:nvGrpSpPr>
        <p:cNvPr id="1" name=""/>
        <p:cNvGrpSpPr/>
        <p:nvPr/>
      </p:nvGrpSpPr>
      <p:grpSpPr>
        <a:xfrm>
          <a:off x="0" y="0"/>
          <a:ext cx="0" cy="0"/>
          <a:chOff x="0" y="0"/>
          <a:chExt cx="0" cy="0"/>
        </a:xfrm>
      </p:grpSpPr>
      <p:pic>
        <p:nvPicPr>
          <p:cNvPr id="11" name="Picture 10" descr="A close up of a bubble&#10;&#10;AI-generated content may be incorrect.">
            <a:extLst>
              <a:ext uri="{FF2B5EF4-FFF2-40B4-BE49-F238E27FC236}">
                <a16:creationId xmlns:a16="http://schemas.microsoft.com/office/drawing/2014/main" id="{084ED489-7A1D-A5F2-BA2C-402A4A6E313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Title 7">
            <a:extLst>
              <a:ext uri="{FF2B5EF4-FFF2-40B4-BE49-F238E27FC236}">
                <a16:creationId xmlns:a16="http://schemas.microsoft.com/office/drawing/2014/main" id="{3FB40D68-689C-C890-D6D8-567972DF034F}"/>
              </a:ext>
            </a:extLst>
          </p:cNvPr>
          <p:cNvSpPr>
            <a:spLocks noGrp="1"/>
          </p:cNvSpPr>
          <p:nvPr>
            <p:ph type="title" hasCustomPrompt="1"/>
          </p:nvPr>
        </p:nvSpPr>
        <p:spPr>
          <a:xfrm>
            <a:off x="414130" y="4876800"/>
            <a:ext cx="5936974" cy="1330779"/>
          </a:xfrm>
        </p:spPr>
        <p:txBody>
          <a:bodyPr>
            <a:normAutofit/>
          </a:bodyPr>
          <a:lstStyle>
            <a:lvl1pPr>
              <a:lnSpc>
                <a:spcPct val="120000"/>
              </a:lnSpc>
              <a:defRPr sz="2000" cap="all" baseline="0">
                <a:latin typeface="+mn-lt"/>
              </a:defRPr>
            </a:lvl1pPr>
          </a:lstStyle>
          <a:p>
            <a:r>
              <a:rPr lang="en-US" dirty="0"/>
              <a:t>Quote Author</a:t>
            </a:r>
          </a:p>
        </p:txBody>
      </p:sp>
      <p:sp>
        <p:nvSpPr>
          <p:cNvPr id="7" name="Content Placeholder 6">
            <a:extLst>
              <a:ext uri="{FF2B5EF4-FFF2-40B4-BE49-F238E27FC236}">
                <a16:creationId xmlns:a16="http://schemas.microsoft.com/office/drawing/2014/main" id="{A14BE2EA-8E1E-E2DA-5CCF-46908B013BF2}"/>
              </a:ext>
            </a:extLst>
          </p:cNvPr>
          <p:cNvSpPr>
            <a:spLocks noGrp="1"/>
          </p:cNvSpPr>
          <p:nvPr>
            <p:ph sz="quarter" idx="13" hasCustomPrompt="1"/>
          </p:nvPr>
        </p:nvSpPr>
        <p:spPr>
          <a:xfrm>
            <a:off x="381000" y="1600200"/>
            <a:ext cx="10972800" cy="3159580"/>
          </a:xfrm>
        </p:spPr>
        <p:txBody>
          <a:bodyPr anchor="ctr">
            <a:normAutofit/>
          </a:bodyPr>
          <a:lstStyle>
            <a:lvl1pPr marL="164592" indent="-164592">
              <a:lnSpc>
                <a:spcPct val="100000"/>
              </a:lnSpc>
              <a:spcBef>
                <a:spcPts val="0"/>
              </a:spcBef>
              <a:buNone/>
              <a:defRPr sz="6000" b="0" i="0">
                <a:solidFill>
                  <a:schemeClr val="tx1"/>
                </a:solidFill>
                <a:latin typeface="+mj-lt"/>
                <a:cs typeface="Biome" panose="020B0503030204020804" pitchFamily="34" charset="0"/>
              </a:defRPr>
            </a:lvl1pPr>
          </a:lstStyle>
          <a:p>
            <a:pPr lvl="0"/>
            <a:r>
              <a:rPr lang="en-US" dirty="0"/>
              <a:t>Click to add Quote</a:t>
            </a:r>
          </a:p>
        </p:txBody>
      </p:sp>
      <p:sp>
        <p:nvSpPr>
          <p:cNvPr id="4" name="Footer Placeholder 3">
            <a:extLst>
              <a:ext uri="{FF2B5EF4-FFF2-40B4-BE49-F238E27FC236}">
                <a16:creationId xmlns:a16="http://schemas.microsoft.com/office/drawing/2014/main" id="{3742436F-3E48-5C39-5A18-376A304D141A}"/>
              </a:ext>
            </a:extLst>
          </p:cNvPr>
          <p:cNvSpPr>
            <a:spLocks noGrp="1"/>
          </p:cNvSpPr>
          <p:nvPr>
            <p:ph type="ftr" sz="quarter" idx="15"/>
          </p:nvPr>
        </p:nvSpPr>
        <p:spPr/>
        <p:txBody>
          <a:bodyPr/>
          <a:lstStyle>
            <a:lvl1pPr>
              <a:defRPr>
                <a:solidFill>
                  <a:schemeClr val="tx1"/>
                </a:solidFill>
              </a:defRPr>
            </a:lvl1pPr>
          </a:lstStyle>
          <a:p>
            <a:r>
              <a:rPr lang="en-US"/>
              <a:t>Sample Footer Text</a:t>
            </a:r>
          </a:p>
        </p:txBody>
      </p:sp>
      <p:sp>
        <p:nvSpPr>
          <p:cNvPr id="3" name="Date Placeholder 2">
            <a:extLst>
              <a:ext uri="{FF2B5EF4-FFF2-40B4-BE49-F238E27FC236}">
                <a16:creationId xmlns:a16="http://schemas.microsoft.com/office/drawing/2014/main" id="{4A553C6C-2B4F-F6AA-0CF7-A9ADD74C2441}"/>
              </a:ext>
            </a:extLst>
          </p:cNvPr>
          <p:cNvSpPr>
            <a:spLocks noGrp="1"/>
          </p:cNvSpPr>
          <p:nvPr>
            <p:ph type="dt" sz="half" idx="14"/>
          </p:nvPr>
        </p:nvSpPr>
        <p:spPr/>
        <p:txBody>
          <a:bodyPr/>
          <a:lstStyle>
            <a:lvl1pPr>
              <a:defRPr>
                <a:solidFill>
                  <a:schemeClr val="tx1"/>
                </a:solidFill>
              </a:defRPr>
            </a:lvl1pPr>
          </a:lstStyle>
          <a:p>
            <a:fld id="{88E87FA6-3C50-8748-8507-409D2A1BA905}" type="datetime1">
              <a:rPr lang="en-US" smtClean="0"/>
              <a:t>3/13/2026</a:t>
            </a:fld>
            <a:endParaRPr lang="en-US"/>
          </a:p>
        </p:txBody>
      </p:sp>
      <p:sp>
        <p:nvSpPr>
          <p:cNvPr id="5" name="Slide Number Placeholder 4">
            <a:extLst>
              <a:ext uri="{FF2B5EF4-FFF2-40B4-BE49-F238E27FC236}">
                <a16:creationId xmlns:a16="http://schemas.microsoft.com/office/drawing/2014/main" id="{8D6BEDF4-5C68-6DDB-E70C-F6B66866AE70}"/>
              </a:ext>
            </a:extLst>
          </p:cNvPr>
          <p:cNvSpPr>
            <a:spLocks noGrp="1"/>
          </p:cNvSpPr>
          <p:nvPr>
            <p:ph type="sldNum" sz="quarter" idx="16"/>
          </p:nvPr>
        </p:nvSpPr>
        <p:spPr/>
        <p:txBody>
          <a:bodyPr/>
          <a:lstStyle>
            <a:lvl1pPr>
              <a:defRPr>
                <a:solidFill>
                  <a:schemeClr val="tx1"/>
                </a:solidFill>
              </a:defRPr>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735304519"/>
      </p:ext>
    </p:extLst>
  </p:cSld>
  <p:clrMapOvr>
    <a:overrideClrMapping bg1="lt1" tx1="dk1" bg2="lt2" tx2="dk2" accent1="accent1" accent2="accent2" accent3="accent3" accent4="accent4" accent5="accent5" accent6="accent6" hlink="hlink" folHlink="folHlink"/>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Conclusion">
    <p:bg>
      <p:bgRef idx="1001">
        <a:schemeClr val="bg1"/>
      </p:bgRef>
    </p:bg>
    <p:spTree>
      <p:nvGrpSpPr>
        <p:cNvPr id="1" name=""/>
        <p:cNvGrpSpPr/>
        <p:nvPr/>
      </p:nvGrpSpPr>
      <p:grpSpPr>
        <a:xfrm>
          <a:off x="0" y="0"/>
          <a:ext cx="0" cy="0"/>
          <a:chOff x="0" y="0"/>
          <a:chExt cx="0" cy="0"/>
        </a:xfrm>
      </p:grpSpPr>
      <p:pic>
        <p:nvPicPr>
          <p:cNvPr id="10" name="Picture 9" descr="A blue and pink background&#10;&#10;AI-generated content may be incorrect.">
            <a:extLst>
              <a:ext uri="{FF2B5EF4-FFF2-40B4-BE49-F238E27FC236}">
                <a16:creationId xmlns:a16="http://schemas.microsoft.com/office/drawing/2014/main" id="{83A779BB-AB0F-056F-6486-83143FD5A62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381001" y="1600200"/>
            <a:ext cx="10744200" cy="1828800"/>
          </a:xfrm>
          <a:prstGeom prst="rect">
            <a:avLst/>
          </a:prstGeom>
        </p:spPr>
        <p:txBody>
          <a:bodyPr anchor="t">
            <a:normAutofit/>
          </a:bodyPr>
          <a:lstStyle>
            <a:lvl1pPr>
              <a:defRPr sz="7200">
                <a:solidFill>
                  <a:schemeClr val="tx1"/>
                </a:solidFill>
              </a:defRPr>
            </a:lvl1pPr>
          </a:lstStyle>
          <a:p>
            <a:r>
              <a:rPr lang="en-US" dirty="0"/>
              <a:t>Click to edit Master title style</a:t>
            </a:r>
          </a:p>
        </p:txBody>
      </p:sp>
      <p:sp>
        <p:nvSpPr>
          <p:cNvPr id="8" name="Content Placeholder 7">
            <a:extLst>
              <a:ext uri="{FF2B5EF4-FFF2-40B4-BE49-F238E27FC236}">
                <a16:creationId xmlns:a16="http://schemas.microsoft.com/office/drawing/2014/main" id="{C7E1FCC9-2D1D-9C6B-8C9A-E3D0A77DBEF0}"/>
              </a:ext>
            </a:extLst>
          </p:cNvPr>
          <p:cNvSpPr>
            <a:spLocks noGrp="1"/>
          </p:cNvSpPr>
          <p:nvPr>
            <p:ph sz="quarter" idx="13"/>
          </p:nvPr>
        </p:nvSpPr>
        <p:spPr>
          <a:xfrm>
            <a:off x="380937" y="3429000"/>
            <a:ext cx="10747186" cy="2743200"/>
          </a:xfrm>
        </p:spPr>
        <p:txBody>
          <a:bodyPr/>
          <a:lstStyle>
            <a:lvl1pPr marL="0" indent="0">
              <a:buNone/>
              <a:defRPr sz="1600">
                <a:solidFill>
                  <a:schemeClr val="tx1"/>
                </a:solidFill>
              </a:defRPr>
            </a:lvl1pPr>
            <a:lvl2pPr marL="228600" indent="0">
              <a:buNone/>
              <a:defRPr sz="1600">
                <a:solidFill>
                  <a:schemeClr val="tx1"/>
                </a:solidFill>
              </a:defRPr>
            </a:lvl2pPr>
            <a:lvl3pPr marL="457200" indent="0">
              <a:buNone/>
              <a:defRPr sz="1600">
                <a:solidFill>
                  <a:schemeClr val="tx1"/>
                </a:solidFill>
              </a:defRPr>
            </a:lvl3pPr>
            <a:lvl4pPr marL="685800" indent="0">
              <a:buNone/>
              <a:defRPr sz="1600">
                <a:solidFill>
                  <a:schemeClr val="tx1"/>
                </a:solidFill>
              </a:defRPr>
            </a:lvl4pPr>
            <a:lvl5pPr marL="914400" indent="0">
              <a:buNone/>
              <a:defRPr sz="16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B9D98AA8-7753-5656-7CA8-417FCD629738}"/>
              </a:ext>
            </a:extLst>
          </p:cNvPr>
          <p:cNvSpPr>
            <a:spLocks noGrp="1"/>
          </p:cNvSpPr>
          <p:nvPr>
            <p:ph type="ftr" sz="quarter" idx="15"/>
          </p:nvPr>
        </p:nvSpPr>
        <p:spPr/>
        <p:txBody>
          <a:bodyPr/>
          <a:lstStyle>
            <a:lvl1pPr>
              <a:defRPr>
                <a:solidFill>
                  <a:schemeClr val="tx1"/>
                </a:solidFill>
              </a:defRPr>
            </a:lvl1pPr>
          </a:lstStyle>
          <a:p>
            <a:r>
              <a:rPr lang="en-US"/>
              <a:t>Sample Footer Text</a:t>
            </a:r>
          </a:p>
        </p:txBody>
      </p:sp>
      <p:sp>
        <p:nvSpPr>
          <p:cNvPr id="3" name="Date Placeholder 2">
            <a:extLst>
              <a:ext uri="{FF2B5EF4-FFF2-40B4-BE49-F238E27FC236}">
                <a16:creationId xmlns:a16="http://schemas.microsoft.com/office/drawing/2014/main" id="{2E445596-CA02-23EA-82B9-B14918457C9D}"/>
              </a:ext>
            </a:extLst>
          </p:cNvPr>
          <p:cNvSpPr>
            <a:spLocks noGrp="1"/>
          </p:cNvSpPr>
          <p:nvPr>
            <p:ph type="dt" sz="half" idx="14"/>
          </p:nvPr>
        </p:nvSpPr>
        <p:spPr/>
        <p:txBody>
          <a:bodyPr/>
          <a:lstStyle>
            <a:lvl1pPr>
              <a:defRPr>
                <a:solidFill>
                  <a:schemeClr val="tx1"/>
                </a:solidFill>
              </a:defRPr>
            </a:lvl1pPr>
          </a:lstStyle>
          <a:p>
            <a:fld id="{09DD0BF5-CA27-A04C-967E-C46BC4852727}" type="datetime1">
              <a:rPr lang="en-US" smtClean="0"/>
              <a:pPr/>
              <a:t>3/13/2026</a:t>
            </a:fld>
            <a:endParaRPr lang="en-US"/>
          </a:p>
        </p:txBody>
      </p:sp>
      <p:sp>
        <p:nvSpPr>
          <p:cNvPr id="5" name="Slide Number Placeholder 4">
            <a:extLst>
              <a:ext uri="{FF2B5EF4-FFF2-40B4-BE49-F238E27FC236}">
                <a16:creationId xmlns:a16="http://schemas.microsoft.com/office/drawing/2014/main" id="{6513D4CD-5010-564F-B5B4-562B93697493}"/>
              </a:ext>
            </a:extLst>
          </p:cNvPr>
          <p:cNvSpPr>
            <a:spLocks noGrp="1"/>
          </p:cNvSpPr>
          <p:nvPr>
            <p:ph type="sldNum" sz="quarter" idx="16"/>
          </p:nvPr>
        </p:nvSpPr>
        <p:spPr/>
        <p:txBody>
          <a:bodyPr/>
          <a:lstStyle>
            <a:lvl1pPr>
              <a:defRPr>
                <a:solidFill>
                  <a:schemeClr val="tx1"/>
                </a:solidFill>
              </a:defRPr>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844033211"/>
      </p:ext>
    </p:extLst>
  </p:cSld>
  <p:clrMapOvr>
    <a:overrideClrMapping bg1="lt1" tx1="dk1" bg2="lt2" tx2="dk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Conclusion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381000" y="1663180"/>
            <a:ext cx="8226553" cy="1842020"/>
          </a:xfrm>
          <a:prstGeom prst="rect">
            <a:avLst/>
          </a:prstGeom>
        </p:spPr>
        <p:txBody>
          <a:bodyPr anchor="b">
            <a:noAutofit/>
          </a:bodyPr>
          <a:lstStyle>
            <a:lvl1pPr>
              <a:defRPr sz="7200">
                <a:solidFill>
                  <a:schemeClr val="tx1"/>
                </a:solidFill>
              </a:defRPr>
            </a:lvl1pPr>
          </a:lstStyle>
          <a:p>
            <a:r>
              <a:rPr lang="en-US"/>
              <a:t>Click to edit Master title style</a:t>
            </a:r>
          </a:p>
        </p:txBody>
      </p:sp>
      <p:sp>
        <p:nvSpPr>
          <p:cNvPr id="7" name="Content Placeholder 6">
            <a:extLst>
              <a:ext uri="{FF2B5EF4-FFF2-40B4-BE49-F238E27FC236}">
                <a16:creationId xmlns:a16="http://schemas.microsoft.com/office/drawing/2014/main" id="{053FFEDA-E57B-DF13-2394-A1514E15F85A}"/>
              </a:ext>
            </a:extLst>
          </p:cNvPr>
          <p:cNvSpPr>
            <a:spLocks noGrp="1"/>
          </p:cNvSpPr>
          <p:nvPr>
            <p:ph sz="quarter" idx="14"/>
          </p:nvPr>
        </p:nvSpPr>
        <p:spPr>
          <a:xfrm>
            <a:off x="381128" y="3657600"/>
            <a:ext cx="8226425" cy="1689620"/>
          </a:xfrm>
        </p:spPr>
        <p:txBody>
          <a:bodyPr>
            <a:normAutofit/>
          </a:bodyPr>
          <a:lstStyle>
            <a:lvl1pPr marL="0" indent="0">
              <a:buNone/>
              <a:defRPr sz="1800">
                <a:solidFill>
                  <a:schemeClr val="tx1"/>
                </a:solidFill>
              </a:defRPr>
            </a:lvl1pPr>
            <a:lvl2pPr marL="228600" indent="0">
              <a:buNone/>
              <a:defRPr sz="1600">
                <a:solidFill>
                  <a:schemeClr val="tx1"/>
                </a:solidFill>
              </a:defRPr>
            </a:lvl2pPr>
            <a:lvl3pPr marL="457200" indent="0">
              <a:buNone/>
              <a:defRPr sz="1400">
                <a:solidFill>
                  <a:schemeClr val="tx1"/>
                </a:solidFill>
              </a:defRPr>
            </a:lvl3pPr>
            <a:lvl4pPr marL="685800" indent="0">
              <a:buNone/>
              <a:defRPr sz="1400">
                <a:solidFill>
                  <a:schemeClr val="tx1"/>
                </a:solidFill>
              </a:defRPr>
            </a:lvl4pPr>
            <a:lvl5pPr marL="914400" indent="0">
              <a:buNone/>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D720FF9D-2FDC-479B-8067-BE09112767E3}"/>
              </a:ext>
            </a:extLst>
          </p:cNvPr>
          <p:cNvSpPr>
            <a:spLocks noGrp="1"/>
          </p:cNvSpPr>
          <p:nvPr>
            <p:ph type="ftr" sz="quarter" idx="16"/>
          </p:nvPr>
        </p:nvSpPr>
        <p:spPr/>
        <p:txBody>
          <a:bodyPr/>
          <a:lstStyle>
            <a:lvl1pPr>
              <a:defRPr>
                <a:solidFill>
                  <a:schemeClr val="tx1"/>
                </a:solidFill>
              </a:defRPr>
            </a:lvl1pPr>
          </a:lstStyle>
          <a:p>
            <a:r>
              <a:rPr lang="en-US"/>
              <a:t>Sample Footer Text</a:t>
            </a:r>
          </a:p>
        </p:txBody>
      </p:sp>
      <p:sp>
        <p:nvSpPr>
          <p:cNvPr id="3" name="Date Placeholder 2">
            <a:extLst>
              <a:ext uri="{FF2B5EF4-FFF2-40B4-BE49-F238E27FC236}">
                <a16:creationId xmlns:a16="http://schemas.microsoft.com/office/drawing/2014/main" id="{F73513EE-DA6F-493D-D79A-DB63A6DE89A2}"/>
              </a:ext>
            </a:extLst>
          </p:cNvPr>
          <p:cNvSpPr>
            <a:spLocks noGrp="1"/>
          </p:cNvSpPr>
          <p:nvPr>
            <p:ph type="dt" sz="half" idx="15"/>
          </p:nvPr>
        </p:nvSpPr>
        <p:spPr/>
        <p:txBody>
          <a:bodyPr/>
          <a:lstStyle>
            <a:lvl1pPr>
              <a:defRPr>
                <a:solidFill>
                  <a:schemeClr val="tx1"/>
                </a:solidFill>
              </a:defRPr>
            </a:lvl1pPr>
          </a:lstStyle>
          <a:p>
            <a:fld id="{67464449-D5FC-7145-944F-5DCEC882B5C4}" type="datetime1">
              <a:rPr lang="en-US" smtClean="0"/>
              <a:pPr/>
              <a:t>3/13/2026</a:t>
            </a:fld>
            <a:endParaRPr lang="en-US"/>
          </a:p>
        </p:txBody>
      </p:sp>
      <p:sp>
        <p:nvSpPr>
          <p:cNvPr id="5" name="Slide Number Placeholder 4">
            <a:extLst>
              <a:ext uri="{FF2B5EF4-FFF2-40B4-BE49-F238E27FC236}">
                <a16:creationId xmlns:a16="http://schemas.microsoft.com/office/drawing/2014/main" id="{787F128B-EBE3-DEDC-3074-059B36D56FCE}"/>
              </a:ext>
            </a:extLst>
          </p:cNvPr>
          <p:cNvSpPr>
            <a:spLocks noGrp="1"/>
          </p:cNvSpPr>
          <p:nvPr>
            <p:ph type="sldNum" sz="quarter" idx="17"/>
          </p:nvPr>
        </p:nvSpPr>
        <p:spPr/>
        <p:txBody>
          <a:bodyPr/>
          <a:lstStyle>
            <a:lvl1pPr>
              <a:defRPr>
                <a:solidFill>
                  <a:schemeClr val="tx1"/>
                </a:solidFill>
              </a:defRPr>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1266979889"/>
      </p:ext>
    </p:extLst>
  </p:cSld>
  <p:clrMapOvr>
    <a:overrideClrMapping bg1="lt1" tx1="dk1" bg2="lt2" tx2="dk2" accent1="accent1" accent2="accent2" accent3="accent3" accent4="accent4" accent5="accent5" accent6="accent6" hlink="hlink" folHlink="folHlink"/>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wo Content">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7AADE5D-9EBB-FD2B-6B9B-CB2C00AAE7C3}"/>
              </a:ext>
            </a:extLst>
          </p:cNvPr>
          <p:cNvSpPr>
            <a:spLocks noGrp="1"/>
          </p:cNvSpPr>
          <p:nvPr>
            <p:ph type="title"/>
          </p:nvPr>
        </p:nvSpPr>
        <p:spPr>
          <a:xfrm>
            <a:off x="381000" y="691835"/>
            <a:ext cx="11430000" cy="908365"/>
          </a:xfrm>
          <a:prstGeom prst="rect">
            <a:avLst/>
          </a:prstGeom>
        </p:spPr>
        <p:txBody>
          <a:bodyPr vert="horz" lIns="91440" tIns="45720" rIns="91440" bIns="45720" rtlCol="0" anchor="t">
            <a:normAutofit/>
          </a:bodyPr>
          <a:lstStyle/>
          <a:p>
            <a:r>
              <a:rPr lang="en-US"/>
              <a:t>Click to edit Master title style</a:t>
            </a:r>
          </a:p>
        </p:txBody>
      </p:sp>
      <p:sp>
        <p:nvSpPr>
          <p:cNvPr id="4" name="Content Placeholder 3">
            <a:extLst>
              <a:ext uri="{FF2B5EF4-FFF2-40B4-BE49-F238E27FC236}">
                <a16:creationId xmlns:a16="http://schemas.microsoft.com/office/drawing/2014/main" id="{6627D5A5-84C3-7EDE-A8EB-2DE057DE46AB}"/>
              </a:ext>
            </a:extLst>
          </p:cNvPr>
          <p:cNvSpPr>
            <a:spLocks noGrp="1"/>
          </p:cNvSpPr>
          <p:nvPr>
            <p:ph sz="quarter" idx="15"/>
          </p:nvPr>
        </p:nvSpPr>
        <p:spPr>
          <a:xfrm>
            <a:off x="381000" y="1825625"/>
            <a:ext cx="5257800" cy="4340540"/>
          </a:xfrm>
        </p:spPr>
        <p:txBody>
          <a:bodyPr/>
          <a:lstStyle>
            <a:lvl1pPr>
              <a:defRPr b="0" i="0">
                <a:latin typeface="+mn-lt"/>
              </a:defRPr>
            </a:lvl1pPr>
            <a:lvl2pPr>
              <a:defRPr b="0">
                <a:latin typeface="+mn-lt"/>
              </a:defRPr>
            </a:lvl2pPr>
            <a:lvl3pPr>
              <a:defRPr b="0">
                <a:latin typeface="+mn-lt"/>
              </a:defRPr>
            </a:lvl3pPr>
            <a:lvl4pPr>
              <a:defRPr b="0">
                <a:latin typeface="+mn-lt"/>
              </a:defRPr>
            </a:lvl4pPr>
            <a:lvl5pPr>
              <a:defRPr b="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9">
            <a:extLst>
              <a:ext uri="{FF2B5EF4-FFF2-40B4-BE49-F238E27FC236}">
                <a16:creationId xmlns:a16="http://schemas.microsoft.com/office/drawing/2014/main" id="{D54150AE-A7C6-D328-35D7-F5B840930E3B}"/>
              </a:ext>
            </a:extLst>
          </p:cNvPr>
          <p:cNvSpPr>
            <a:spLocks noGrp="1"/>
          </p:cNvSpPr>
          <p:nvPr>
            <p:ph sz="quarter" idx="16"/>
          </p:nvPr>
        </p:nvSpPr>
        <p:spPr>
          <a:xfrm>
            <a:off x="6553200" y="1825625"/>
            <a:ext cx="5257800" cy="4340540"/>
          </a:xfrm>
        </p:spPr>
        <p:txBody>
          <a:bodyPr/>
          <a:lstStyle>
            <a:lvl1pPr>
              <a:defRPr b="0" i="0">
                <a:latin typeface="+mn-lt"/>
              </a:defRPr>
            </a:lvl1pPr>
            <a:lvl2pPr>
              <a:defRPr b="0" i="0">
                <a:latin typeface="+mn-lt"/>
              </a:defRPr>
            </a:lvl2pPr>
            <a:lvl3pPr>
              <a:defRPr b="0" i="0">
                <a:latin typeface="+mn-lt"/>
              </a:defRPr>
            </a:lvl3pPr>
            <a:lvl4pPr>
              <a:defRPr b="0" i="0">
                <a:latin typeface="+mn-lt"/>
              </a:defRPr>
            </a:lvl4pPr>
            <a:lvl5pPr>
              <a:defRPr b="0" i="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A0529E1D-85A3-AFE0-0936-A45EA8FEC503}"/>
              </a:ext>
            </a:extLst>
          </p:cNvPr>
          <p:cNvSpPr>
            <a:spLocks noGrp="1"/>
          </p:cNvSpPr>
          <p:nvPr>
            <p:ph type="ftr" sz="quarter" idx="18"/>
          </p:nvPr>
        </p:nvSpPr>
        <p:spPr/>
        <p:txBody>
          <a:bodyPr/>
          <a:lstStyle/>
          <a:p>
            <a:r>
              <a:rPr lang="en-US"/>
              <a:t>Sample Footer Text</a:t>
            </a:r>
          </a:p>
        </p:txBody>
      </p:sp>
      <p:sp>
        <p:nvSpPr>
          <p:cNvPr id="3" name="Date Placeholder 2">
            <a:extLst>
              <a:ext uri="{FF2B5EF4-FFF2-40B4-BE49-F238E27FC236}">
                <a16:creationId xmlns:a16="http://schemas.microsoft.com/office/drawing/2014/main" id="{73D344AB-8B83-76F2-09B9-2D606269ECC5}"/>
              </a:ext>
            </a:extLst>
          </p:cNvPr>
          <p:cNvSpPr>
            <a:spLocks noGrp="1"/>
          </p:cNvSpPr>
          <p:nvPr>
            <p:ph type="dt" sz="half" idx="17"/>
          </p:nvPr>
        </p:nvSpPr>
        <p:spPr/>
        <p:txBody>
          <a:bodyPr/>
          <a:lstStyle/>
          <a:p>
            <a:fld id="{A4EF2610-7DF8-C942-A8A1-C05E61FE4E13}" type="datetime1">
              <a:rPr lang="en-US" smtClean="0"/>
              <a:t>3/13/2026</a:t>
            </a:fld>
            <a:endParaRPr lang="en-US"/>
          </a:p>
        </p:txBody>
      </p:sp>
      <p:sp>
        <p:nvSpPr>
          <p:cNvPr id="7" name="Slide Number Placeholder 6">
            <a:extLst>
              <a:ext uri="{FF2B5EF4-FFF2-40B4-BE49-F238E27FC236}">
                <a16:creationId xmlns:a16="http://schemas.microsoft.com/office/drawing/2014/main" id="{1BE82BE9-2D98-AA2B-044A-3F2246C64032}"/>
              </a:ext>
            </a:extLst>
          </p:cNvPr>
          <p:cNvSpPr>
            <a:spLocks noGrp="1"/>
          </p:cNvSpPr>
          <p:nvPr>
            <p:ph type="sldNum" sz="quarter" idx="19"/>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29744308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4">
    <p:bg>
      <p:bgPr>
        <a:solidFill>
          <a:schemeClr val="bg1"/>
        </a:solidFill>
        <a:effectLst/>
      </p:bgPr>
    </p:bg>
    <p:spTree>
      <p:nvGrpSpPr>
        <p:cNvPr id="1" name=""/>
        <p:cNvGrpSpPr/>
        <p:nvPr/>
      </p:nvGrpSpPr>
      <p:grpSpPr>
        <a:xfrm>
          <a:off x="0" y="0"/>
          <a:ext cx="0" cy="0"/>
          <a:chOff x="0" y="0"/>
          <a:chExt cx="0" cy="0"/>
        </a:xfrm>
      </p:grpSpPr>
      <p:pic>
        <p:nvPicPr>
          <p:cNvPr id="8" name="Picture 7" descr="A blurry image of a blue and pink gradient&#10;&#10;AI-generated content may be incorrect.">
            <a:extLst>
              <a:ext uri="{FF2B5EF4-FFF2-40B4-BE49-F238E27FC236}">
                <a16:creationId xmlns:a16="http://schemas.microsoft.com/office/drawing/2014/main" id="{DE9BAE23-5B02-7784-4C10-09E5C32B23F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EA453100-C9A1-0247-1B59-0CFA0C2BC0C1}"/>
              </a:ext>
            </a:extLst>
          </p:cNvPr>
          <p:cNvSpPr>
            <a:spLocks noGrp="1"/>
          </p:cNvSpPr>
          <p:nvPr>
            <p:ph type="ctrTitle"/>
          </p:nvPr>
        </p:nvSpPr>
        <p:spPr>
          <a:xfrm>
            <a:off x="381000" y="838200"/>
            <a:ext cx="11430000" cy="3657600"/>
          </a:xfrm>
        </p:spPr>
        <p:txBody>
          <a:bodyPr vert="horz" lIns="91440" tIns="45720" rIns="91440" bIns="45720" rtlCol="0" anchor="b">
            <a:normAutofit/>
          </a:bodyPr>
          <a:lstStyle>
            <a:lvl1pPr algn="r">
              <a:defRPr lang="en-US" sz="7800" dirty="0">
                <a:solidFill>
                  <a:schemeClr val="tx1"/>
                </a:solidFill>
              </a:defRPr>
            </a:lvl1pPr>
          </a:lstStyle>
          <a:p>
            <a:pPr lvl="0"/>
            <a:r>
              <a:rPr lang="en-US"/>
              <a:t>Click to edit Master title style</a:t>
            </a:r>
          </a:p>
        </p:txBody>
      </p:sp>
      <p:sp>
        <p:nvSpPr>
          <p:cNvPr id="3" name="Subtitle 2">
            <a:extLst>
              <a:ext uri="{FF2B5EF4-FFF2-40B4-BE49-F238E27FC236}">
                <a16:creationId xmlns:a16="http://schemas.microsoft.com/office/drawing/2014/main" id="{7143F882-C21D-9051-E025-9CB6D3A7255D}"/>
              </a:ext>
            </a:extLst>
          </p:cNvPr>
          <p:cNvSpPr>
            <a:spLocks noGrp="1"/>
          </p:cNvSpPr>
          <p:nvPr>
            <p:ph type="subTitle" idx="1"/>
          </p:nvPr>
        </p:nvSpPr>
        <p:spPr>
          <a:xfrm>
            <a:off x="380999" y="4522304"/>
            <a:ext cx="11423901" cy="1200698"/>
          </a:xfrm>
        </p:spPr>
        <p:txBody>
          <a:bodyPr vert="horz" lIns="91440" tIns="45720" rIns="91440" bIns="45720" rtlCol="0" anchor="t">
            <a:normAutofit/>
          </a:bodyPr>
          <a:lstStyle>
            <a:lvl1pPr marL="0" indent="0" algn="r">
              <a:buNone/>
              <a:defRPr lang="en-US" sz="2400" dirty="0">
                <a:solidFill>
                  <a:schemeClr val="tx1"/>
                </a:solidFill>
              </a:defRPr>
            </a:lvl1pPr>
          </a:lstStyle>
          <a:p>
            <a:pPr lvl="0"/>
            <a:r>
              <a:rPr lang="en-US"/>
              <a:t>Click to edit Master subtitle style</a:t>
            </a:r>
          </a:p>
        </p:txBody>
      </p:sp>
      <p:sp>
        <p:nvSpPr>
          <p:cNvPr id="5" name="Footer Placeholder 4">
            <a:extLst>
              <a:ext uri="{FF2B5EF4-FFF2-40B4-BE49-F238E27FC236}">
                <a16:creationId xmlns:a16="http://schemas.microsoft.com/office/drawing/2014/main" id="{52964A10-FC71-EA8C-A80C-6591AA1FBC4D}"/>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A69B2810-D299-45D4-10D3-829D813C5667}"/>
              </a:ext>
            </a:extLst>
          </p:cNvPr>
          <p:cNvSpPr>
            <a:spLocks noGrp="1"/>
          </p:cNvSpPr>
          <p:nvPr>
            <p:ph type="dt" sz="half" idx="10"/>
          </p:nvPr>
        </p:nvSpPr>
        <p:spPr/>
        <p:txBody>
          <a:bodyPr/>
          <a:lstStyle/>
          <a:p>
            <a:fld id="{93274EE0-8EE6-BB42-BF21-111D3EB8AA70}" type="datetime1">
              <a:rPr lang="en-US" smtClean="0"/>
              <a:t>3/13/2026</a:t>
            </a:fld>
            <a:endParaRPr lang="en-US"/>
          </a:p>
        </p:txBody>
      </p:sp>
      <p:sp>
        <p:nvSpPr>
          <p:cNvPr id="6" name="Slide Number Placeholder 5">
            <a:extLst>
              <a:ext uri="{FF2B5EF4-FFF2-40B4-BE49-F238E27FC236}">
                <a16:creationId xmlns:a16="http://schemas.microsoft.com/office/drawing/2014/main" id="{2ACA30D0-2A71-E8EE-55DA-B29C4CC84EB9}"/>
              </a:ext>
            </a:extLst>
          </p:cNvPr>
          <p:cNvSpPr>
            <a:spLocks noGrp="1"/>
          </p:cNvSpPr>
          <p:nvPr>
            <p:ph type="sldNum" sz="quarter" idx="12"/>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1798718897"/>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omparison">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3AD6F4F-390B-6FF8-9E31-3FB02C46F3D5}"/>
              </a:ext>
            </a:extLst>
          </p:cNvPr>
          <p:cNvSpPr>
            <a:spLocks noGrp="1"/>
          </p:cNvSpPr>
          <p:nvPr>
            <p:ph type="title"/>
          </p:nvPr>
        </p:nvSpPr>
        <p:spPr>
          <a:xfrm>
            <a:off x="380999" y="691835"/>
            <a:ext cx="11423901" cy="908365"/>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380999" y="1685735"/>
            <a:ext cx="5257801" cy="559834"/>
          </a:xfrm>
        </p:spPr>
        <p:txBody>
          <a:bodyPr anchor="ctr">
            <a:normAutofit/>
          </a:bodyPr>
          <a:lstStyle>
            <a:lvl1pPr marL="0" indent="0">
              <a:lnSpc>
                <a:spcPct val="90000"/>
              </a:lnSpc>
              <a:buNone/>
              <a:defRPr sz="16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5776AAF7-C632-FCD0-6A60-E0EA4A52F229}"/>
              </a:ext>
            </a:extLst>
          </p:cNvPr>
          <p:cNvSpPr>
            <a:spLocks noGrp="1"/>
          </p:cNvSpPr>
          <p:nvPr>
            <p:ph sz="quarter" idx="15"/>
          </p:nvPr>
        </p:nvSpPr>
        <p:spPr>
          <a:xfrm>
            <a:off x="380999" y="2331103"/>
            <a:ext cx="5257801" cy="3835061"/>
          </a:xfrm>
        </p:spPr>
        <p:txBody>
          <a:bodyPr/>
          <a:lstStyle>
            <a:lvl1pPr>
              <a:defRPr b="0" i="0">
                <a:latin typeface="+mn-lt"/>
              </a:defRPr>
            </a:lvl1pPr>
            <a:lvl2pPr>
              <a:defRPr b="0" i="0">
                <a:latin typeface="+mn-lt"/>
              </a:defRPr>
            </a:lvl2pPr>
            <a:lvl3pPr>
              <a:defRPr b="0" i="0">
                <a:latin typeface="+mn-lt"/>
              </a:defRPr>
            </a:lvl3pPr>
            <a:lvl4pPr>
              <a:defRPr b="0" i="0">
                <a:latin typeface="+mn-lt"/>
              </a:defRPr>
            </a:lvl4pPr>
            <a:lvl5pPr>
              <a:defRPr b="0" i="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553202" y="1685735"/>
            <a:ext cx="5251698" cy="559834"/>
          </a:xfrm>
        </p:spPr>
        <p:txBody>
          <a:bodyPr anchor="ctr">
            <a:normAutofit/>
          </a:bodyPr>
          <a:lstStyle>
            <a:lvl1pPr marL="0" indent="0">
              <a:lnSpc>
                <a:spcPct val="90000"/>
              </a:lnSpc>
              <a:buNone/>
              <a:defRPr sz="16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2" name="Content Placeholder 11">
            <a:extLst>
              <a:ext uri="{FF2B5EF4-FFF2-40B4-BE49-F238E27FC236}">
                <a16:creationId xmlns:a16="http://schemas.microsoft.com/office/drawing/2014/main" id="{CD998360-6973-27D8-8B08-ACAE10572B32}"/>
              </a:ext>
            </a:extLst>
          </p:cNvPr>
          <p:cNvSpPr>
            <a:spLocks noGrp="1"/>
          </p:cNvSpPr>
          <p:nvPr>
            <p:ph sz="quarter" idx="16"/>
          </p:nvPr>
        </p:nvSpPr>
        <p:spPr>
          <a:xfrm>
            <a:off x="6553202" y="2331103"/>
            <a:ext cx="5251698" cy="3835061"/>
          </a:xfrm>
        </p:spPr>
        <p:txBody>
          <a:bodyPr/>
          <a:lstStyle>
            <a:lvl1pPr>
              <a:defRPr b="0" i="0">
                <a:latin typeface="+mn-lt"/>
              </a:defRPr>
            </a:lvl1pPr>
            <a:lvl2pPr>
              <a:defRPr b="0">
                <a:latin typeface="+mn-lt"/>
              </a:defRPr>
            </a:lvl2pPr>
            <a:lvl3pPr>
              <a:defRPr b="0">
                <a:latin typeface="+mn-lt"/>
              </a:defRPr>
            </a:lvl3pPr>
            <a:lvl4pPr>
              <a:defRPr b="0">
                <a:latin typeface="+mn-lt"/>
              </a:defRPr>
            </a:lvl4pPr>
            <a:lvl5pPr>
              <a:defRPr b="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7">
            <a:extLst>
              <a:ext uri="{FF2B5EF4-FFF2-40B4-BE49-F238E27FC236}">
                <a16:creationId xmlns:a16="http://schemas.microsoft.com/office/drawing/2014/main" id="{83F03A7F-FEC3-F367-DE4A-A57EE3DFBD55}"/>
              </a:ext>
            </a:extLst>
          </p:cNvPr>
          <p:cNvSpPr>
            <a:spLocks noGrp="1"/>
          </p:cNvSpPr>
          <p:nvPr>
            <p:ph type="ftr" sz="quarter" idx="18"/>
          </p:nvPr>
        </p:nvSpPr>
        <p:spPr/>
        <p:txBody>
          <a:bodyPr/>
          <a:lstStyle/>
          <a:p>
            <a:r>
              <a:rPr lang="en-US"/>
              <a:t>Sample Footer Text</a:t>
            </a:r>
          </a:p>
        </p:txBody>
      </p:sp>
      <p:sp>
        <p:nvSpPr>
          <p:cNvPr id="4" name="Date Placeholder 3">
            <a:extLst>
              <a:ext uri="{FF2B5EF4-FFF2-40B4-BE49-F238E27FC236}">
                <a16:creationId xmlns:a16="http://schemas.microsoft.com/office/drawing/2014/main" id="{0D19E03A-C423-F4E4-B5E7-420AAD9003B1}"/>
              </a:ext>
            </a:extLst>
          </p:cNvPr>
          <p:cNvSpPr>
            <a:spLocks noGrp="1"/>
          </p:cNvSpPr>
          <p:nvPr>
            <p:ph type="dt" sz="half" idx="17"/>
          </p:nvPr>
        </p:nvSpPr>
        <p:spPr/>
        <p:txBody>
          <a:bodyPr/>
          <a:lstStyle/>
          <a:p>
            <a:fld id="{E110005D-EEDD-DA40-A727-ED7897336E79}" type="datetime1">
              <a:rPr lang="en-US" smtClean="0"/>
              <a:t>3/13/2026</a:t>
            </a:fld>
            <a:endParaRPr lang="en-US"/>
          </a:p>
        </p:txBody>
      </p:sp>
      <p:sp>
        <p:nvSpPr>
          <p:cNvPr id="9" name="Slide Number Placeholder 8">
            <a:extLst>
              <a:ext uri="{FF2B5EF4-FFF2-40B4-BE49-F238E27FC236}">
                <a16:creationId xmlns:a16="http://schemas.microsoft.com/office/drawing/2014/main" id="{473C867C-7E64-405A-197E-407BA7C3D9D6}"/>
              </a:ext>
            </a:extLst>
          </p:cNvPr>
          <p:cNvSpPr>
            <a:spLocks noGrp="1"/>
          </p:cNvSpPr>
          <p:nvPr>
            <p:ph type="sldNum" sz="quarter" idx="19"/>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56019941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chemeClr val="bg1"/>
        </a:solidFill>
        <a:effectLst/>
      </p:bgPr>
    </p:bg>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03A9018E-4D2C-5352-B5C2-2A1DC050B19F}"/>
              </a:ext>
            </a:extLst>
          </p:cNvPr>
          <p:cNvSpPr>
            <a:spLocks noGrp="1"/>
          </p:cNvSpPr>
          <p:nvPr>
            <p:ph type="title"/>
          </p:nvPr>
        </p:nvSpPr>
        <p:spPr>
          <a:xfrm>
            <a:off x="381000" y="691835"/>
            <a:ext cx="11430000" cy="908365"/>
          </a:xfrm>
          <a:prstGeom prst="rect">
            <a:avLst/>
          </a:prstGeom>
        </p:spPr>
        <p:txBody>
          <a:bodyPr vert="horz" lIns="91440" tIns="45720" rIns="91440" bIns="45720" rtlCol="0" anchor="t">
            <a:normAutofit/>
          </a:bodyPr>
          <a:lstStyle/>
          <a:p>
            <a:r>
              <a:rPr lang="en-US"/>
              <a:t>Click to edit Master title style</a:t>
            </a:r>
          </a:p>
        </p:txBody>
      </p:sp>
      <p:sp>
        <p:nvSpPr>
          <p:cNvPr id="3" name="Footer Placeholder 2">
            <a:extLst>
              <a:ext uri="{FF2B5EF4-FFF2-40B4-BE49-F238E27FC236}">
                <a16:creationId xmlns:a16="http://schemas.microsoft.com/office/drawing/2014/main" id="{B9A19522-5E48-ACCC-D97B-E414BD049245}"/>
              </a:ext>
            </a:extLst>
          </p:cNvPr>
          <p:cNvSpPr>
            <a:spLocks noGrp="1"/>
          </p:cNvSpPr>
          <p:nvPr>
            <p:ph type="ftr" sz="quarter" idx="11"/>
          </p:nvPr>
        </p:nvSpPr>
        <p:spPr/>
        <p:txBody>
          <a:bodyPr/>
          <a:lstStyle/>
          <a:p>
            <a:r>
              <a:rPr lang="en-US"/>
              <a:t>Sample Footer Text</a:t>
            </a:r>
          </a:p>
        </p:txBody>
      </p:sp>
      <p:sp>
        <p:nvSpPr>
          <p:cNvPr id="2" name="Date Placeholder 1">
            <a:extLst>
              <a:ext uri="{FF2B5EF4-FFF2-40B4-BE49-F238E27FC236}">
                <a16:creationId xmlns:a16="http://schemas.microsoft.com/office/drawing/2014/main" id="{A8C712FE-7A30-4576-5CDD-D89D4B42C08F}"/>
              </a:ext>
            </a:extLst>
          </p:cNvPr>
          <p:cNvSpPr>
            <a:spLocks noGrp="1"/>
          </p:cNvSpPr>
          <p:nvPr>
            <p:ph type="dt" sz="half" idx="10"/>
          </p:nvPr>
        </p:nvSpPr>
        <p:spPr/>
        <p:txBody>
          <a:bodyPr/>
          <a:lstStyle/>
          <a:p>
            <a:fld id="{917F45F0-C73C-6741-AD8D-EA52530DA377}" type="datetime1">
              <a:rPr lang="en-US" smtClean="0"/>
              <a:t>3/13/2026</a:t>
            </a:fld>
            <a:endParaRPr lang="en-US"/>
          </a:p>
        </p:txBody>
      </p:sp>
      <p:sp>
        <p:nvSpPr>
          <p:cNvPr id="6" name="Slide Number Placeholder 5">
            <a:extLst>
              <a:ext uri="{FF2B5EF4-FFF2-40B4-BE49-F238E27FC236}">
                <a16:creationId xmlns:a16="http://schemas.microsoft.com/office/drawing/2014/main" id="{9E1BD9D6-59C6-2EA3-9C8E-897EAAA32010}"/>
              </a:ext>
            </a:extLst>
          </p:cNvPr>
          <p:cNvSpPr>
            <a:spLocks noGrp="1"/>
          </p:cNvSpPr>
          <p:nvPr>
            <p:ph type="sldNum" sz="quarter" idx="12"/>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362566409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Empty">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9164CBE7-122C-372F-CA47-78DB47D4D2EA}"/>
              </a:ext>
            </a:extLst>
          </p:cNvPr>
          <p:cNvSpPr>
            <a:spLocks noGrp="1"/>
          </p:cNvSpPr>
          <p:nvPr>
            <p:ph type="ftr" sz="quarter" idx="11"/>
          </p:nvPr>
        </p:nvSpPr>
        <p:spPr/>
        <p:txBody>
          <a:bodyPr/>
          <a:lstStyle/>
          <a:p>
            <a:r>
              <a:rPr lang="en-US"/>
              <a:t>Sample Footer Text</a:t>
            </a:r>
          </a:p>
        </p:txBody>
      </p:sp>
      <p:sp>
        <p:nvSpPr>
          <p:cNvPr id="2" name="Date Placeholder 1">
            <a:extLst>
              <a:ext uri="{FF2B5EF4-FFF2-40B4-BE49-F238E27FC236}">
                <a16:creationId xmlns:a16="http://schemas.microsoft.com/office/drawing/2014/main" id="{DA9B557C-A799-7ABC-34D9-85E81AF10CC1}"/>
              </a:ext>
            </a:extLst>
          </p:cNvPr>
          <p:cNvSpPr>
            <a:spLocks noGrp="1"/>
          </p:cNvSpPr>
          <p:nvPr>
            <p:ph type="dt" sz="half" idx="10"/>
          </p:nvPr>
        </p:nvSpPr>
        <p:spPr/>
        <p:txBody>
          <a:bodyPr/>
          <a:lstStyle/>
          <a:p>
            <a:fld id="{7E3784C8-F1F9-3A4E-8157-ADC6FC447930}" type="datetime1">
              <a:rPr lang="en-US" smtClean="0"/>
              <a:t>3/13/2026</a:t>
            </a:fld>
            <a:endParaRPr lang="en-US"/>
          </a:p>
        </p:txBody>
      </p:sp>
      <p:sp>
        <p:nvSpPr>
          <p:cNvPr id="4" name="Slide Number Placeholder 3">
            <a:extLst>
              <a:ext uri="{FF2B5EF4-FFF2-40B4-BE49-F238E27FC236}">
                <a16:creationId xmlns:a16="http://schemas.microsoft.com/office/drawing/2014/main" id="{40E2A6A8-952D-B9FE-5DB7-B5C9059B477B}"/>
              </a:ext>
            </a:extLst>
          </p:cNvPr>
          <p:cNvSpPr>
            <a:spLocks noGrp="1"/>
          </p:cNvSpPr>
          <p:nvPr>
            <p:ph type="sldNum" sz="quarter" idx="12"/>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153992666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Content with Caption">
    <p:bg>
      <p:bgPr>
        <a:solidFill>
          <a:schemeClr val="bg1"/>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9C13AB9D-812B-280C-98D2-D0786B08D086}"/>
              </a:ext>
            </a:extLst>
          </p:cNvPr>
          <p:cNvSpPr>
            <a:spLocks noGrp="1"/>
          </p:cNvSpPr>
          <p:nvPr>
            <p:ph type="title"/>
          </p:nvPr>
        </p:nvSpPr>
        <p:spPr>
          <a:xfrm>
            <a:off x="381000" y="685800"/>
            <a:ext cx="3886200" cy="1828800"/>
          </a:xfrm>
          <a:prstGeom prst="rect">
            <a:avLst/>
          </a:prstGeom>
        </p:spPr>
        <p:txBody>
          <a:bodyPr anchor="t">
            <a:normAutofit/>
          </a:bodyPr>
          <a:lstStyle>
            <a:lvl1pPr>
              <a:defRPr sz="2800"/>
            </a:lvl1pPr>
          </a:lstStyle>
          <a:p>
            <a:r>
              <a:rPr lang="en-US"/>
              <a:t>Click to edit Master title style</a:t>
            </a:r>
          </a:p>
        </p:txBody>
      </p:sp>
      <p:sp>
        <p:nvSpPr>
          <p:cNvPr id="6" name="Text Placeholder 3">
            <a:extLst>
              <a:ext uri="{FF2B5EF4-FFF2-40B4-BE49-F238E27FC236}">
                <a16:creationId xmlns:a16="http://schemas.microsoft.com/office/drawing/2014/main" id="{1658B112-43AE-EA1E-F73B-B03C04A4EF17}"/>
              </a:ext>
            </a:extLst>
          </p:cNvPr>
          <p:cNvSpPr>
            <a:spLocks noGrp="1"/>
          </p:cNvSpPr>
          <p:nvPr>
            <p:ph type="body" sz="half" idx="2"/>
          </p:nvPr>
        </p:nvSpPr>
        <p:spPr>
          <a:xfrm>
            <a:off x="384048" y="2737561"/>
            <a:ext cx="3883152" cy="3434639"/>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5181600" y="685800"/>
            <a:ext cx="6629400" cy="5486400"/>
          </a:xfrm>
        </p:spPr>
        <p:txBody>
          <a:bodyPr vert="horz" lIns="91440" tIns="45720" rIns="91440" bIns="45720" rtlCol="0">
            <a:normAutofit/>
          </a:bodyPr>
          <a:lstStyle>
            <a:lvl1pPr>
              <a:defRPr lang="en-US" b="0" dirty="0"/>
            </a:lvl1pPr>
            <a:lvl2pPr>
              <a:defRPr lang="en-US" b="0" dirty="0"/>
            </a:lvl2pPr>
            <a:lvl3pPr>
              <a:defRPr lang="en-US" b="0" dirty="0"/>
            </a:lvl3pPr>
            <a:lvl4pPr>
              <a:defRPr lang="en-US" b="0" dirty="0"/>
            </a:lvl4pPr>
            <a:lvl5pPr>
              <a:defRPr lang="en-US" b="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6F577F46-C146-AC84-ACAE-CECFBBCFB470}"/>
              </a:ext>
            </a:extLst>
          </p:cNvPr>
          <p:cNvSpPr>
            <a:spLocks noGrp="1"/>
          </p:cNvSpPr>
          <p:nvPr>
            <p:ph type="ftr" sz="quarter" idx="11"/>
          </p:nvPr>
        </p:nvSpPr>
        <p:spPr/>
        <p:txBody>
          <a:bodyPr/>
          <a:lstStyle/>
          <a:p>
            <a:r>
              <a:rPr lang="en-US"/>
              <a:t>Sample Footer Text</a:t>
            </a:r>
          </a:p>
        </p:txBody>
      </p:sp>
      <p:sp>
        <p:nvSpPr>
          <p:cNvPr id="2" name="Date Placeholder 1">
            <a:extLst>
              <a:ext uri="{FF2B5EF4-FFF2-40B4-BE49-F238E27FC236}">
                <a16:creationId xmlns:a16="http://schemas.microsoft.com/office/drawing/2014/main" id="{99F9C08C-EAB9-2A31-7E24-36E761F312A9}"/>
              </a:ext>
            </a:extLst>
          </p:cNvPr>
          <p:cNvSpPr>
            <a:spLocks noGrp="1"/>
          </p:cNvSpPr>
          <p:nvPr>
            <p:ph type="dt" sz="half" idx="10"/>
          </p:nvPr>
        </p:nvSpPr>
        <p:spPr/>
        <p:txBody>
          <a:bodyPr/>
          <a:lstStyle/>
          <a:p>
            <a:fld id="{2049B5C8-C320-CE42-B783-8C4DFC960665}" type="datetime1">
              <a:rPr lang="en-US" smtClean="0"/>
              <a:t>3/13/2026</a:t>
            </a:fld>
            <a:endParaRPr lang="en-US"/>
          </a:p>
        </p:txBody>
      </p:sp>
      <p:sp>
        <p:nvSpPr>
          <p:cNvPr id="7" name="Slide Number Placeholder 6">
            <a:extLst>
              <a:ext uri="{FF2B5EF4-FFF2-40B4-BE49-F238E27FC236}">
                <a16:creationId xmlns:a16="http://schemas.microsoft.com/office/drawing/2014/main" id="{9F0E3958-DD85-BB6B-F676-7404C1055874}"/>
              </a:ext>
            </a:extLst>
          </p:cNvPr>
          <p:cNvSpPr>
            <a:spLocks noGrp="1"/>
          </p:cNvSpPr>
          <p:nvPr>
            <p:ph type="sldNum" sz="quarter" idx="12"/>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326346281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Picture with Captio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381000" y="685800"/>
            <a:ext cx="3886200" cy="1828800"/>
          </a:xfrm>
          <a:prstGeom prst="rect">
            <a:avLst/>
          </a:prstGeom>
        </p:spPr>
        <p:txBody>
          <a:bodyPr anchor="t">
            <a:normAutofit/>
          </a:bodyPr>
          <a:lstStyle>
            <a:lvl1pPr>
              <a:defRPr sz="2800"/>
            </a:lvl1pPr>
          </a:lstStyle>
          <a:p>
            <a:r>
              <a:rPr lang="en-US"/>
              <a:t>Click to edit Master title style</a:t>
            </a:r>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381000" y="2737562"/>
            <a:ext cx="3886200" cy="3434638"/>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Picture Placeholder 11">
            <a:extLst>
              <a:ext uri="{FF2B5EF4-FFF2-40B4-BE49-F238E27FC236}">
                <a16:creationId xmlns:a16="http://schemas.microsoft.com/office/drawing/2014/main" id="{AAC09ED5-B2A4-445A-3B8D-189668803730}"/>
              </a:ext>
            </a:extLst>
          </p:cNvPr>
          <p:cNvSpPr>
            <a:spLocks noGrp="1"/>
          </p:cNvSpPr>
          <p:nvPr>
            <p:ph type="pic" sz="quarter" idx="15" hasCustomPrompt="1"/>
          </p:nvPr>
        </p:nvSpPr>
        <p:spPr>
          <a:xfrm>
            <a:off x="5167745" y="153416"/>
            <a:ext cx="6858000" cy="6552184"/>
          </a:xfrm>
          <a:custGeom>
            <a:avLst/>
            <a:gdLst>
              <a:gd name="connsiteX0" fmla="*/ 349250 w 6858000"/>
              <a:gd name="connsiteY0" fmla="*/ 0 h 6552184"/>
              <a:gd name="connsiteX1" fmla="*/ 6508751 w 6858000"/>
              <a:gd name="connsiteY1" fmla="*/ 0 h 6552184"/>
              <a:gd name="connsiteX2" fmla="*/ 6850905 w 6858000"/>
              <a:gd name="connsiteY2" fmla="*/ 278863 h 6552184"/>
              <a:gd name="connsiteX3" fmla="*/ 6858000 w 6858000"/>
              <a:gd name="connsiteY3" fmla="*/ 349239 h 6552184"/>
              <a:gd name="connsiteX4" fmla="*/ 6858000 w 6858000"/>
              <a:gd name="connsiteY4" fmla="*/ 5701612 h 6552184"/>
              <a:gd name="connsiteX5" fmla="*/ 6850905 w 6858000"/>
              <a:gd name="connsiteY5" fmla="*/ 5771987 h 6552184"/>
              <a:gd name="connsiteX6" fmla="*/ 6508751 w 6858000"/>
              <a:gd name="connsiteY6" fmla="*/ 6050852 h 6552184"/>
              <a:gd name="connsiteX7" fmla="*/ 3679660 w 6858000"/>
              <a:gd name="connsiteY7" fmla="*/ 6050852 h 6552184"/>
              <a:gd name="connsiteX8" fmla="*/ 3429000 w 6858000"/>
              <a:gd name="connsiteY8" fmla="*/ 6301512 h 6552184"/>
              <a:gd name="connsiteX9" fmla="*/ 3178340 w 6858000"/>
              <a:gd name="connsiteY9" fmla="*/ 6552184 h 6552184"/>
              <a:gd name="connsiteX10" fmla="*/ 349250 w 6858000"/>
              <a:gd name="connsiteY10" fmla="*/ 6552184 h 6552184"/>
              <a:gd name="connsiteX11" fmla="*/ 0 w 6858000"/>
              <a:gd name="connsiteY11" fmla="*/ 6202922 h 6552184"/>
              <a:gd name="connsiteX12" fmla="*/ 0 w 6858000"/>
              <a:gd name="connsiteY12" fmla="*/ 349250 h 6552184"/>
              <a:gd name="connsiteX13" fmla="*/ 349250 w 6858000"/>
              <a:gd name="connsiteY13" fmla="*/ 0 h 6552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858000" h="6552184">
                <a:moveTo>
                  <a:pt x="349250" y="0"/>
                </a:moveTo>
                <a:lnTo>
                  <a:pt x="6508751" y="0"/>
                </a:lnTo>
                <a:cubicBezTo>
                  <a:pt x="6677526" y="0"/>
                  <a:pt x="6818339" y="119716"/>
                  <a:pt x="6850905" y="278863"/>
                </a:cubicBezTo>
                <a:lnTo>
                  <a:pt x="6858000" y="349239"/>
                </a:lnTo>
                <a:lnTo>
                  <a:pt x="6858000" y="5701612"/>
                </a:lnTo>
                <a:lnTo>
                  <a:pt x="6850905" y="5771987"/>
                </a:lnTo>
                <a:cubicBezTo>
                  <a:pt x="6818339" y="5931132"/>
                  <a:pt x="6677525" y="6050852"/>
                  <a:pt x="6508751" y="6050852"/>
                </a:cubicBezTo>
                <a:lnTo>
                  <a:pt x="3679660" y="6050852"/>
                </a:lnTo>
                <a:cubicBezTo>
                  <a:pt x="3541224" y="6050852"/>
                  <a:pt x="3429000" y="6163075"/>
                  <a:pt x="3429000" y="6301512"/>
                </a:cubicBezTo>
                <a:cubicBezTo>
                  <a:pt x="3429000" y="6439916"/>
                  <a:pt x="3316777" y="6552184"/>
                  <a:pt x="3178340" y="6552184"/>
                </a:cubicBezTo>
                <a:lnTo>
                  <a:pt x="349250" y="6552184"/>
                </a:lnTo>
                <a:cubicBezTo>
                  <a:pt x="156337" y="6552184"/>
                  <a:pt x="0" y="6395784"/>
                  <a:pt x="0" y="6202922"/>
                </a:cubicBezTo>
                <a:lnTo>
                  <a:pt x="0" y="349250"/>
                </a:lnTo>
                <a:cubicBezTo>
                  <a:pt x="0" y="156364"/>
                  <a:pt x="156337" y="0"/>
                  <a:pt x="349250" y="0"/>
                </a:cubicBezTo>
                <a:close/>
              </a:path>
            </a:pathLst>
          </a:custGeom>
          <a:blipFill>
            <a:blip r:embed="rId2">
              <a:alphaModFix amt="60000"/>
            </a:blip>
            <a:stretch>
              <a:fillRect/>
            </a:stretch>
          </a:blipFill>
        </p:spPr>
        <p:txBody>
          <a:bodyPr wrap="square">
            <a:noAutofit/>
          </a:bodyPr>
          <a:lstStyle>
            <a:lvl1pPr>
              <a:defRPr/>
            </a:lvl1pPr>
          </a:lstStyle>
          <a:p>
            <a:r>
              <a:rPr lang="en-US" dirty="0"/>
              <a:t>   </a:t>
            </a:r>
          </a:p>
        </p:txBody>
      </p:sp>
      <p:sp>
        <p:nvSpPr>
          <p:cNvPr id="14" name="Footer Placeholder 13">
            <a:extLst>
              <a:ext uri="{FF2B5EF4-FFF2-40B4-BE49-F238E27FC236}">
                <a16:creationId xmlns:a16="http://schemas.microsoft.com/office/drawing/2014/main" id="{1653829D-48DF-80C8-EFD1-8AE8D025091D}"/>
              </a:ext>
            </a:extLst>
          </p:cNvPr>
          <p:cNvSpPr>
            <a:spLocks noGrp="1"/>
          </p:cNvSpPr>
          <p:nvPr>
            <p:ph type="ftr" sz="quarter" idx="11"/>
          </p:nvPr>
        </p:nvSpPr>
        <p:spPr/>
        <p:txBody>
          <a:bodyPr/>
          <a:lstStyle/>
          <a:p>
            <a:r>
              <a:rPr lang="en-US"/>
              <a:t>Sample Footer Text</a:t>
            </a:r>
          </a:p>
        </p:txBody>
      </p:sp>
      <p:sp>
        <p:nvSpPr>
          <p:cNvPr id="13" name="Date Placeholder 12">
            <a:extLst>
              <a:ext uri="{FF2B5EF4-FFF2-40B4-BE49-F238E27FC236}">
                <a16:creationId xmlns:a16="http://schemas.microsoft.com/office/drawing/2014/main" id="{4692675B-8BC2-A545-81FF-1559B305D7D5}"/>
              </a:ext>
            </a:extLst>
          </p:cNvPr>
          <p:cNvSpPr>
            <a:spLocks noGrp="1"/>
          </p:cNvSpPr>
          <p:nvPr>
            <p:ph type="dt" sz="half" idx="10"/>
          </p:nvPr>
        </p:nvSpPr>
        <p:spPr/>
        <p:txBody>
          <a:bodyPr/>
          <a:lstStyle/>
          <a:p>
            <a:fld id="{A9226019-33FF-D14C-86DC-8CD2C65E2709}" type="datetime1">
              <a:rPr lang="en-US" smtClean="0"/>
              <a:t>3/13/2026</a:t>
            </a:fld>
            <a:endParaRPr lang="en-US"/>
          </a:p>
        </p:txBody>
      </p:sp>
      <p:sp>
        <p:nvSpPr>
          <p:cNvPr id="15" name="Slide Number Placeholder 14">
            <a:extLst>
              <a:ext uri="{FF2B5EF4-FFF2-40B4-BE49-F238E27FC236}">
                <a16:creationId xmlns:a16="http://schemas.microsoft.com/office/drawing/2014/main" id="{B17399EA-8F16-C8FC-075B-CE3915D7DAA4}"/>
              </a:ext>
            </a:extLst>
          </p:cNvPr>
          <p:cNvSpPr>
            <a:spLocks noGrp="1"/>
          </p:cNvSpPr>
          <p:nvPr>
            <p:ph type="sldNum" sz="quarter" idx="12"/>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362719211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cSld name="Content 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32393" y="1126457"/>
            <a:ext cx="2920407" cy="2889283"/>
          </a:xfrm>
        </p:spPr>
        <p:txBody>
          <a:bodyPr vert="horz" lIns="91440" tIns="45720" rIns="91440" bIns="45720" rtlCol="0" anchor="t">
            <a:normAutofit/>
          </a:bodyPr>
          <a:lstStyle>
            <a:lvl1pPr>
              <a:defRPr lang="en-US" dirty="0"/>
            </a:lvl1pPr>
          </a:lstStyle>
          <a:p>
            <a:pPr lvl="0"/>
            <a:r>
              <a:rPr lang="en-US"/>
              <a:t>Click to edit Master title style</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432393" y="214858"/>
            <a:ext cx="2726376" cy="338328"/>
          </a:xfrm>
        </p:spPr>
        <p:txBody>
          <a:bodyPr/>
          <a:lstStyle/>
          <a:p>
            <a:r>
              <a:rPr lang="en-US"/>
              <a:t>Sample Footer Text</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4055522" y="214858"/>
            <a:ext cx="1811877" cy="338328"/>
          </a:xfrm>
        </p:spPr>
        <p:txBody>
          <a:bodyPr/>
          <a:lstStyle/>
          <a:p>
            <a:fld id="{81C379B3-3585-4FAF-BD63-57B9BB47E12C}" type="datetime1">
              <a:rPr lang="en-US" smtClean="0"/>
              <a:t>3/13/2026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1291258" y="214858"/>
            <a:ext cx="555948" cy="338328"/>
          </a:xfrm>
        </p:spPr>
        <p:txBody>
          <a:bodyPr/>
          <a:lstStyle/>
          <a:p>
            <a:fld id="{8E274F5D-21DC-40EF-8DBA-AB9BB119E939}" type="slidenum">
              <a:rPr lang="en-US" smtClean="0"/>
              <a:t>‹#›</a:t>
            </a:fld>
            <a:endParaRPr lang="en-US"/>
          </a:p>
        </p:txBody>
      </p:sp>
      <p:sp>
        <p:nvSpPr>
          <p:cNvPr id="8" name="Content Placeholder 7">
            <a:extLst>
              <a:ext uri="{FF2B5EF4-FFF2-40B4-BE49-F238E27FC236}">
                <a16:creationId xmlns:a16="http://schemas.microsoft.com/office/drawing/2014/main" id="{8C71126E-AEFA-B45A-CD39-AC1315E03339}"/>
              </a:ext>
            </a:extLst>
          </p:cNvPr>
          <p:cNvSpPr>
            <a:spLocks noGrp="1"/>
          </p:cNvSpPr>
          <p:nvPr>
            <p:ph sz="quarter" idx="13"/>
          </p:nvPr>
        </p:nvSpPr>
        <p:spPr>
          <a:xfrm>
            <a:off x="4055523" y="1126457"/>
            <a:ext cx="7503203" cy="51219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9915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with Picture">
    <p:bg>
      <p:bgPr>
        <a:solidFill>
          <a:schemeClr val="bg1"/>
        </a:solidFill>
        <a:effectLst/>
      </p:bgPr>
    </p:bg>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4DCEB9D3-E2CB-5A44-54CA-3B1A42C2DABE}"/>
              </a:ext>
            </a:extLst>
          </p:cNvPr>
          <p:cNvSpPr>
            <a:spLocks noGrp="1"/>
          </p:cNvSpPr>
          <p:nvPr>
            <p:ph type="pic" sz="quarter" idx="10"/>
          </p:nvPr>
        </p:nvSpPr>
        <p:spPr>
          <a:xfrm>
            <a:off x="152400" y="152401"/>
            <a:ext cx="11887200" cy="6553197"/>
          </a:xfrm>
          <a:custGeom>
            <a:avLst/>
            <a:gdLst>
              <a:gd name="connsiteX0" fmla="*/ 349231 w 11887200"/>
              <a:gd name="connsiteY0" fmla="*/ 0 h 6553197"/>
              <a:gd name="connsiteX1" fmla="*/ 5672697 w 11887200"/>
              <a:gd name="connsiteY1" fmla="*/ 0 h 6553197"/>
              <a:gd name="connsiteX2" fmla="*/ 5727277 w 11887200"/>
              <a:gd name="connsiteY2" fmla="*/ 5502 h 6553197"/>
              <a:gd name="connsiteX3" fmla="*/ 5943600 w 11887200"/>
              <a:gd name="connsiteY3" fmla="*/ 270922 h 6553197"/>
              <a:gd name="connsiteX4" fmla="*/ 6214523 w 11887200"/>
              <a:gd name="connsiteY4" fmla="*/ 541844 h 6553197"/>
              <a:gd name="connsiteX5" fmla="*/ 11537950 w 11887200"/>
              <a:gd name="connsiteY5" fmla="*/ 541845 h 6553197"/>
              <a:gd name="connsiteX6" fmla="*/ 11887200 w 11887200"/>
              <a:gd name="connsiteY6" fmla="*/ 891094 h 6553197"/>
              <a:gd name="connsiteX7" fmla="*/ 11887200 w 11887200"/>
              <a:gd name="connsiteY7" fmla="*/ 6203948 h 6553197"/>
              <a:gd name="connsiteX8" fmla="*/ 11537950 w 11887200"/>
              <a:gd name="connsiteY8" fmla="*/ 6553197 h 6553197"/>
              <a:gd name="connsiteX9" fmla="*/ 7664450 w 11887200"/>
              <a:gd name="connsiteY9" fmla="*/ 6553197 h 6553197"/>
              <a:gd name="connsiteX10" fmla="*/ 7315200 w 11887200"/>
              <a:gd name="connsiteY10" fmla="*/ 6203948 h 6553197"/>
              <a:gd name="connsiteX11" fmla="*/ 7315200 w 11887200"/>
              <a:gd name="connsiteY11" fmla="*/ 4548693 h 6553197"/>
              <a:gd name="connsiteX12" fmla="*/ 6965950 w 11887200"/>
              <a:gd name="connsiteY12" fmla="*/ 4199443 h 6553197"/>
              <a:gd name="connsiteX13" fmla="*/ 349250 w 11887200"/>
              <a:gd name="connsiteY13" fmla="*/ 4199443 h 6553197"/>
              <a:gd name="connsiteX14" fmla="*/ 0 w 11887200"/>
              <a:gd name="connsiteY14" fmla="*/ 3850193 h 6553197"/>
              <a:gd name="connsiteX15" fmla="*/ 0 w 11887200"/>
              <a:gd name="connsiteY15" fmla="*/ 349248 h 6553197"/>
              <a:gd name="connsiteX16" fmla="*/ 278864 w 11887200"/>
              <a:gd name="connsiteY16" fmla="*/ 7094 h 6553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887200" h="6553197">
                <a:moveTo>
                  <a:pt x="349231" y="0"/>
                </a:moveTo>
                <a:lnTo>
                  <a:pt x="5672697" y="0"/>
                </a:lnTo>
                <a:lnTo>
                  <a:pt x="5727277" y="5502"/>
                </a:lnTo>
                <a:cubicBezTo>
                  <a:pt x="5850732" y="30765"/>
                  <a:pt x="5943600" y="139999"/>
                  <a:pt x="5943600" y="270922"/>
                </a:cubicBezTo>
                <a:cubicBezTo>
                  <a:pt x="5943600" y="420548"/>
                  <a:pt x="6064898" y="541844"/>
                  <a:pt x="6214523" y="541844"/>
                </a:cubicBezTo>
                <a:lnTo>
                  <a:pt x="11537950" y="541845"/>
                </a:lnTo>
                <a:cubicBezTo>
                  <a:pt x="11730863" y="541845"/>
                  <a:pt x="11887200" y="698212"/>
                  <a:pt x="11887200" y="891094"/>
                </a:cubicBezTo>
                <a:lnTo>
                  <a:pt x="11887200" y="6203948"/>
                </a:lnTo>
                <a:cubicBezTo>
                  <a:pt x="11887200" y="6396861"/>
                  <a:pt x="11730863" y="6553197"/>
                  <a:pt x="11537950" y="6553197"/>
                </a:cubicBezTo>
                <a:lnTo>
                  <a:pt x="7664450" y="6553197"/>
                </a:lnTo>
                <a:cubicBezTo>
                  <a:pt x="7471537" y="6553197"/>
                  <a:pt x="7315200" y="6396861"/>
                  <a:pt x="7315200" y="6203948"/>
                </a:cubicBezTo>
                <a:lnTo>
                  <a:pt x="7315200" y="4548693"/>
                </a:lnTo>
                <a:cubicBezTo>
                  <a:pt x="7315200" y="4355806"/>
                  <a:pt x="7158863" y="4199443"/>
                  <a:pt x="6965950" y="4199443"/>
                </a:cubicBezTo>
                <a:lnTo>
                  <a:pt x="349250" y="4199443"/>
                </a:lnTo>
                <a:cubicBezTo>
                  <a:pt x="156365" y="4199443"/>
                  <a:pt x="0" y="4043081"/>
                  <a:pt x="0" y="3850193"/>
                </a:cubicBezTo>
                <a:lnTo>
                  <a:pt x="0" y="349248"/>
                </a:lnTo>
                <a:cubicBezTo>
                  <a:pt x="0" y="180474"/>
                  <a:pt x="119717" y="39660"/>
                  <a:pt x="278864" y="7094"/>
                </a:cubicBezTo>
                <a:close/>
              </a:path>
            </a:pathLst>
          </a:custGeom>
          <a:blipFill>
            <a:blip r:embed="rId2" cstate="email">
              <a:alphaModFix amt="60000"/>
              <a:extLst>
                <a:ext uri="{28A0092B-C50C-407E-A947-70E740481C1C}">
                  <a14:useLocalDpi xmlns:a14="http://schemas.microsoft.com/office/drawing/2010/main"/>
                </a:ext>
              </a:extLst>
            </a:blip>
            <a:stretch>
              <a:fillRect/>
            </a:stretch>
          </a:blipFill>
        </p:spPr>
        <p:txBody>
          <a:bodyPr wrap="square">
            <a:noAutofit/>
          </a:bodyPr>
          <a:lstStyle/>
          <a:p>
            <a:endParaRPr lang="en-US"/>
          </a:p>
        </p:txBody>
      </p:sp>
      <p:sp>
        <p:nvSpPr>
          <p:cNvPr id="4" name="Title 1">
            <a:extLst>
              <a:ext uri="{FF2B5EF4-FFF2-40B4-BE49-F238E27FC236}">
                <a16:creationId xmlns:a16="http://schemas.microsoft.com/office/drawing/2014/main" id="{76EEAF27-D94E-F4D8-599C-5544E29AAA4E}"/>
              </a:ext>
            </a:extLst>
          </p:cNvPr>
          <p:cNvSpPr>
            <a:spLocks noGrp="1"/>
          </p:cNvSpPr>
          <p:nvPr>
            <p:ph type="ctrTitle"/>
          </p:nvPr>
        </p:nvSpPr>
        <p:spPr>
          <a:xfrm>
            <a:off x="381000" y="4876800"/>
            <a:ext cx="6629400" cy="914400"/>
          </a:xfrm>
        </p:spPr>
        <p:txBody>
          <a:bodyPr vert="horz" lIns="91440" tIns="45720" rIns="91440" bIns="45720" rtlCol="0" anchor="b">
            <a:normAutofit/>
          </a:bodyPr>
          <a:lstStyle>
            <a:lvl1pPr>
              <a:defRPr lang="en-US" sz="5000" dirty="0"/>
            </a:lvl1pPr>
          </a:lstStyle>
          <a:p>
            <a:pPr lvl="0"/>
            <a:r>
              <a:rPr lang="en-US"/>
              <a:t>Click to edit Master title style</a:t>
            </a:r>
          </a:p>
        </p:txBody>
      </p:sp>
      <p:sp>
        <p:nvSpPr>
          <p:cNvPr id="6" name="Subtitle 2">
            <a:extLst>
              <a:ext uri="{FF2B5EF4-FFF2-40B4-BE49-F238E27FC236}">
                <a16:creationId xmlns:a16="http://schemas.microsoft.com/office/drawing/2014/main" id="{E2AD91C1-AABA-5486-26F6-705AEBE1A0FC}"/>
              </a:ext>
            </a:extLst>
          </p:cNvPr>
          <p:cNvSpPr>
            <a:spLocks noGrp="1"/>
          </p:cNvSpPr>
          <p:nvPr>
            <p:ph type="subTitle" idx="1"/>
          </p:nvPr>
        </p:nvSpPr>
        <p:spPr>
          <a:xfrm>
            <a:off x="381000" y="5791200"/>
            <a:ext cx="6629400" cy="533400"/>
          </a:xfrm>
        </p:spPr>
        <p:txBody>
          <a:bodyPr vert="horz" lIns="91440" tIns="45720" rIns="91440" bIns="45720" rtlCol="0">
            <a:normAutofit/>
          </a:bodyPr>
          <a:lstStyle>
            <a:lvl1pPr marL="0" indent="0">
              <a:buNone/>
              <a:defRPr lang="en-US" sz="1600" dirty="0"/>
            </a:lvl1pPr>
          </a:lstStyle>
          <a:p>
            <a:pPr lvl="0"/>
            <a:r>
              <a:rPr lang="en-US"/>
              <a:t>Click to edit Master subtitle style</a:t>
            </a:r>
          </a:p>
        </p:txBody>
      </p:sp>
      <p:sp>
        <p:nvSpPr>
          <p:cNvPr id="23" name="Footer Placeholder 10">
            <a:extLst>
              <a:ext uri="{FF2B5EF4-FFF2-40B4-BE49-F238E27FC236}">
                <a16:creationId xmlns:a16="http://schemas.microsoft.com/office/drawing/2014/main" id="{03310A58-9218-F5EC-4604-561F50426E39}"/>
              </a:ext>
            </a:extLst>
          </p:cNvPr>
          <p:cNvSpPr>
            <a:spLocks noGrp="1"/>
          </p:cNvSpPr>
          <p:nvPr>
            <p:ph type="ftr" sz="quarter" idx="12"/>
          </p:nvPr>
        </p:nvSpPr>
        <p:spPr>
          <a:xfrm>
            <a:off x="6280176" y="152400"/>
            <a:ext cx="3200400" cy="365125"/>
          </a:xfrm>
        </p:spPr>
        <p:txBody>
          <a:bodyPr/>
          <a:lstStyle/>
          <a:p>
            <a:r>
              <a:rPr lang="en-US"/>
              <a:t>Sample Footer Text</a:t>
            </a:r>
          </a:p>
        </p:txBody>
      </p:sp>
      <p:sp>
        <p:nvSpPr>
          <p:cNvPr id="22" name="Date Placeholder 5">
            <a:extLst>
              <a:ext uri="{FF2B5EF4-FFF2-40B4-BE49-F238E27FC236}">
                <a16:creationId xmlns:a16="http://schemas.microsoft.com/office/drawing/2014/main" id="{2DA21EAE-6045-3E9B-D31B-4AC9A3A61CE5}"/>
              </a:ext>
            </a:extLst>
          </p:cNvPr>
          <p:cNvSpPr>
            <a:spLocks noGrp="1"/>
          </p:cNvSpPr>
          <p:nvPr>
            <p:ph type="dt" sz="half" idx="11"/>
          </p:nvPr>
        </p:nvSpPr>
        <p:spPr>
          <a:xfrm>
            <a:off x="9531099" y="152400"/>
            <a:ext cx="1800171" cy="365125"/>
          </a:xfrm>
        </p:spPr>
        <p:txBody>
          <a:bodyPr/>
          <a:lstStyle/>
          <a:p>
            <a:fld id="{5A7D64F7-0C7B-1B47-9658-E887339B9A70}" type="datetime1">
              <a:rPr lang="en-US" smtClean="0"/>
              <a:t>3/13/2026</a:t>
            </a:fld>
            <a:endParaRPr lang="en-US"/>
          </a:p>
        </p:txBody>
      </p:sp>
      <p:sp>
        <p:nvSpPr>
          <p:cNvPr id="24" name="Slide Number Placeholder 11">
            <a:extLst>
              <a:ext uri="{FF2B5EF4-FFF2-40B4-BE49-F238E27FC236}">
                <a16:creationId xmlns:a16="http://schemas.microsoft.com/office/drawing/2014/main" id="{22C589B9-597D-55C7-FAFE-05660F35D677}"/>
              </a:ext>
            </a:extLst>
          </p:cNvPr>
          <p:cNvSpPr>
            <a:spLocks noGrp="1"/>
          </p:cNvSpPr>
          <p:nvPr>
            <p:ph type="sldNum" sz="quarter" idx="13"/>
          </p:nvPr>
        </p:nvSpPr>
        <p:spPr>
          <a:xfrm>
            <a:off x="11381793" y="152400"/>
            <a:ext cx="429207" cy="365125"/>
          </a:xfrm>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4211685028"/>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with Picture 2">
    <p:bg>
      <p:bgPr>
        <a:solidFill>
          <a:schemeClr val="bg1"/>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8DD81ECD-75EA-ADAF-3DF5-385A64329A6E}"/>
              </a:ext>
            </a:extLst>
          </p:cNvPr>
          <p:cNvSpPr>
            <a:spLocks noGrp="1"/>
          </p:cNvSpPr>
          <p:nvPr>
            <p:ph type="ctrTitle"/>
          </p:nvPr>
        </p:nvSpPr>
        <p:spPr>
          <a:xfrm>
            <a:off x="7010400" y="1371597"/>
            <a:ext cx="4800600" cy="2845567"/>
          </a:xfrm>
        </p:spPr>
        <p:txBody>
          <a:bodyPr vert="horz" lIns="91440" tIns="45720" rIns="91440" bIns="45720" rtlCol="0" anchor="b">
            <a:normAutofit/>
          </a:bodyPr>
          <a:lstStyle>
            <a:lvl1pPr>
              <a:defRPr lang="en-US" sz="4400" dirty="0"/>
            </a:lvl1pPr>
          </a:lstStyle>
          <a:p>
            <a:pPr lvl="0"/>
            <a:r>
              <a:rPr lang="en-US"/>
              <a:t>Click to edit Master title style</a:t>
            </a:r>
          </a:p>
        </p:txBody>
      </p:sp>
      <p:sp>
        <p:nvSpPr>
          <p:cNvPr id="8" name="Subtitle 2">
            <a:extLst>
              <a:ext uri="{FF2B5EF4-FFF2-40B4-BE49-F238E27FC236}">
                <a16:creationId xmlns:a16="http://schemas.microsoft.com/office/drawing/2014/main" id="{BE92A243-44D0-242D-CFED-E6D548373BD1}"/>
              </a:ext>
            </a:extLst>
          </p:cNvPr>
          <p:cNvSpPr>
            <a:spLocks noGrp="1"/>
          </p:cNvSpPr>
          <p:nvPr>
            <p:ph type="subTitle" idx="1"/>
          </p:nvPr>
        </p:nvSpPr>
        <p:spPr>
          <a:xfrm>
            <a:off x="7004304" y="4363278"/>
            <a:ext cx="4800600" cy="1123122"/>
          </a:xfrm>
        </p:spPr>
        <p:txBody>
          <a:bodyPr vert="horz" lIns="91440" tIns="45720" rIns="91440" bIns="45720" rtlCol="0">
            <a:normAutofit/>
          </a:bodyPr>
          <a:lstStyle>
            <a:lvl1pPr marL="0" indent="0">
              <a:buNone/>
              <a:defRPr lang="en-US" sz="1800" dirty="0"/>
            </a:lvl1pPr>
          </a:lstStyle>
          <a:p>
            <a:pPr lvl="0"/>
            <a:r>
              <a:rPr lang="en-US"/>
              <a:t>Click to edit Master subtitle style</a:t>
            </a:r>
          </a:p>
        </p:txBody>
      </p:sp>
      <p:sp>
        <p:nvSpPr>
          <p:cNvPr id="2" name="Picture Placeholder 1">
            <a:extLst>
              <a:ext uri="{FF2B5EF4-FFF2-40B4-BE49-F238E27FC236}">
                <a16:creationId xmlns:a16="http://schemas.microsoft.com/office/drawing/2014/main" id="{C81FF1C8-D50B-713C-E78E-43102F0D727A}"/>
              </a:ext>
            </a:extLst>
          </p:cNvPr>
          <p:cNvSpPr>
            <a:spLocks noGrp="1"/>
          </p:cNvSpPr>
          <p:nvPr>
            <p:ph type="pic" sz="quarter" idx="15"/>
          </p:nvPr>
        </p:nvSpPr>
        <p:spPr>
          <a:xfrm>
            <a:off x="152400" y="153417"/>
            <a:ext cx="5943599" cy="6552184"/>
          </a:xfrm>
          <a:custGeom>
            <a:avLst/>
            <a:gdLst>
              <a:gd name="connsiteX0" fmla="*/ 349249 w 5943599"/>
              <a:gd name="connsiteY0" fmla="*/ 0 h 6552184"/>
              <a:gd name="connsiteX1" fmla="*/ 5594350 w 5943599"/>
              <a:gd name="connsiteY1" fmla="*/ 0 h 6552184"/>
              <a:gd name="connsiteX2" fmla="*/ 5936505 w 5943599"/>
              <a:gd name="connsiteY2" fmla="*/ 278864 h 6552184"/>
              <a:gd name="connsiteX3" fmla="*/ 5943599 w 5943599"/>
              <a:gd name="connsiteY3" fmla="*/ 349240 h 6552184"/>
              <a:gd name="connsiteX4" fmla="*/ 5943599 w 5943599"/>
              <a:gd name="connsiteY4" fmla="*/ 6202933 h 6552184"/>
              <a:gd name="connsiteX5" fmla="*/ 5936505 w 5943599"/>
              <a:gd name="connsiteY5" fmla="*/ 6273302 h 6552184"/>
              <a:gd name="connsiteX6" fmla="*/ 5594350 w 5943599"/>
              <a:gd name="connsiteY6" fmla="*/ 6552184 h 6552184"/>
              <a:gd name="connsiteX7" fmla="*/ 3222460 w 5943599"/>
              <a:gd name="connsiteY7" fmla="*/ 6552184 h 6552184"/>
              <a:gd name="connsiteX8" fmla="*/ 2971800 w 5943599"/>
              <a:gd name="connsiteY8" fmla="*/ 6301512 h 6552184"/>
              <a:gd name="connsiteX9" fmla="*/ 2721140 w 5943599"/>
              <a:gd name="connsiteY9" fmla="*/ 6050852 h 6552184"/>
              <a:gd name="connsiteX10" fmla="*/ 349249 w 5943599"/>
              <a:gd name="connsiteY10" fmla="*/ 6050852 h 6552184"/>
              <a:gd name="connsiteX11" fmla="*/ 7095 w 5943599"/>
              <a:gd name="connsiteY11" fmla="*/ 5771987 h 6552184"/>
              <a:gd name="connsiteX12" fmla="*/ 0 w 5943599"/>
              <a:gd name="connsiteY12" fmla="*/ 5701612 h 6552184"/>
              <a:gd name="connsiteX13" fmla="*/ 0 w 5943599"/>
              <a:gd name="connsiteY13" fmla="*/ 349239 h 6552184"/>
              <a:gd name="connsiteX14" fmla="*/ 7095 w 5943599"/>
              <a:gd name="connsiteY14" fmla="*/ 278863 h 6552184"/>
              <a:gd name="connsiteX15" fmla="*/ 349249 w 5943599"/>
              <a:gd name="connsiteY15" fmla="*/ 0 h 6552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943599" h="6552184">
                <a:moveTo>
                  <a:pt x="349249" y="0"/>
                </a:moveTo>
                <a:lnTo>
                  <a:pt x="5594350" y="0"/>
                </a:lnTo>
                <a:cubicBezTo>
                  <a:pt x="5763127" y="0"/>
                  <a:pt x="5903939" y="119716"/>
                  <a:pt x="5936505" y="278864"/>
                </a:cubicBezTo>
                <a:lnTo>
                  <a:pt x="5943599" y="349240"/>
                </a:lnTo>
                <a:lnTo>
                  <a:pt x="5943599" y="6202933"/>
                </a:lnTo>
                <a:lnTo>
                  <a:pt x="5936505" y="6273302"/>
                </a:lnTo>
                <a:cubicBezTo>
                  <a:pt x="5903939" y="6432441"/>
                  <a:pt x="5763127" y="6552184"/>
                  <a:pt x="5594350" y="6552184"/>
                </a:cubicBezTo>
                <a:lnTo>
                  <a:pt x="3222460" y="6552184"/>
                </a:lnTo>
                <a:cubicBezTo>
                  <a:pt x="3084023" y="6552184"/>
                  <a:pt x="2971800" y="6439916"/>
                  <a:pt x="2971800" y="6301512"/>
                </a:cubicBezTo>
                <a:cubicBezTo>
                  <a:pt x="2971800" y="6163075"/>
                  <a:pt x="2859576" y="6050852"/>
                  <a:pt x="2721140" y="6050852"/>
                </a:cubicBezTo>
                <a:lnTo>
                  <a:pt x="349249" y="6050852"/>
                </a:lnTo>
                <a:cubicBezTo>
                  <a:pt x="180474" y="6050852"/>
                  <a:pt x="39661" y="5931132"/>
                  <a:pt x="7095" y="5771987"/>
                </a:cubicBezTo>
                <a:lnTo>
                  <a:pt x="0" y="5701612"/>
                </a:lnTo>
                <a:lnTo>
                  <a:pt x="0" y="349239"/>
                </a:lnTo>
                <a:lnTo>
                  <a:pt x="7095" y="278863"/>
                </a:lnTo>
                <a:cubicBezTo>
                  <a:pt x="39661" y="119716"/>
                  <a:pt x="180474" y="0"/>
                  <a:pt x="349249" y="0"/>
                </a:cubicBezTo>
                <a:close/>
              </a:path>
            </a:pathLst>
          </a:custGeom>
          <a:blipFill dpi="0" rotWithShape="1">
            <a:blip r:embed="rId2">
              <a:alphaModFix amt="60000"/>
            </a:blip>
            <a:srcRect/>
            <a:stretch>
              <a:fillRect/>
            </a:stretch>
          </a:blipFill>
        </p:spPr>
        <p:txBody>
          <a:bodyPr wrap="square">
            <a:noAutofit/>
          </a:bodyPr>
          <a:lstStyle/>
          <a:p>
            <a:endParaRPr lang="en-US"/>
          </a:p>
        </p:txBody>
      </p:sp>
      <p:sp>
        <p:nvSpPr>
          <p:cNvPr id="13" name="Footer Placeholder 12">
            <a:extLst>
              <a:ext uri="{FF2B5EF4-FFF2-40B4-BE49-F238E27FC236}">
                <a16:creationId xmlns:a16="http://schemas.microsoft.com/office/drawing/2014/main" id="{C17FD179-595A-DFC0-6FEF-70179B771151}"/>
              </a:ext>
            </a:extLst>
          </p:cNvPr>
          <p:cNvSpPr>
            <a:spLocks noGrp="1"/>
          </p:cNvSpPr>
          <p:nvPr>
            <p:ph type="ftr" sz="quarter" idx="17"/>
          </p:nvPr>
        </p:nvSpPr>
        <p:spPr>
          <a:xfrm>
            <a:off x="381000" y="6347057"/>
            <a:ext cx="2514600" cy="365125"/>
          </a:xfrm>
        </p:spPr>
        <p:txBody>
          <a:bodyPr/>
          <a:lstStyle/>
          <a:p>
            <a:r>
              <a:rPr lang="en-US"/>
              <a:t>Sample Footer Text</a:t>
            </a:r>
          </a:p>
        </p:txBody>
      </p:sp>
      <p:sp>
        <p:nvSpPr>
          <p:cNvPr id="12" name="Date Placeholder 11">
            <a:extLst>
              <a:ext uri="{FF2B5EF4-FFF2-40B4-BE49-F238E27FC236}">
                <a16:creationId xmlns:a16="http://schemas.microsoft.com/office/drawing/2014/main" id="{25DD1448-E731-051E-1681-77A911C310CC}"/>
              </a:ext>
            </a:extLst>
          </p:cNvPr>
          <p:cNvSpPr>
            <a:spLocks noGrp="1"/>
          </p:cNvSpPr>
          <p:nvPr>
            <p:ph type="dt" sz="half" idx="16"/>
          </p:nvPr>
        </p:nvSpPr>
        <p:spPr/>
        <p:txBody>
          <a:bodyPr/>
          <a:lstStyle/>
          <a:p>
            <a:fld id="{D3CD07D3-1C6A-7243-B247-92FB4862F8B6}" type="datetime1">
              <a:rPr lang="en-US" smtClean="0"/>
              <a:t>3/13/2026</a:t>
            </a:fld>
            <a:endParaRPr lang="en-US"/>
          </a:p>
        </p:txBody>
      </p:sp>
      <p:sp>
        <p:nvSpPr>
          <p:cNvPr id="14" name="Slide Number Placeholder 13">
            <a:extLst>
              <a:ext uri="{FF2B5EF4-FFF2-40B4-BE49-F238E27FC236}">
                <a16:creationId xmlns:a16="http://schemas.microsoft.com/office/drawing/2014/main" id="{EFF5DB76-0219-76D2-80FA-63D615A9A10D}"/>
              </a:ext>
            </a:extLst>
          </p:cNvPr>
          <p:cNvSpPr>
            <a:spLocks noGrp="1"/>
          </p:cNvSpPr>
          <p:nvPr>
            <p:ph type="sldNum" sz="quarter" idx="18"/>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1552372950"/>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with Picture 3">
    <p:bg>
      <p:bgPr>
        <a:solidFill>
          <a:schemeClr val="bg1"/>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5D948CE-769F-7D67-4E7B-1B9EDECCEC8A}"/>
              </a:ext>
            </a:extLst>
          </p:cNvPr>
          <p:cNvSpPr>
            <a:spLocks noGrp="1"/>
          </p:cNvSpPr>
          <p:nvPr>
            <p:ph type="ctrTitle"/>
          </p:nvPr>
        </p:nvSpPr>
        <p:spPr>
          <a:xfrm>
            <a:off x="381000" y="1371597"/>
            <a:ext cx="4800600" cy="2845567"/>
          </a:xfrm>
        </p:spPr>
        <p:txBody>
          <a:bodyPr vert="horz" lIns="91440" tIns="45720" rIns="91440" bIns="45720" rtlCol="0" anchor="b">
            <a:normAutofit/>
          </a:bodyPr>
          <a:lstStyle>
            <a:lvl1pPr>
              <a:defRPr lang="en-US" sz="4400" dirty="0"/>
            </a:lvl1pPr>
          </a:lstStyle>
          <a:p>
            <a:pPr lvl="0"/>
            <a:r>
              <a:rPr lang="en-US" dirty="0"/>
              <a:t>Click to edit Master title style</a:t>
            </a:r>
          </a:p>
        </p:txBody>
      </p:sp>
      <p:sp>
        <p:nvSpPr>
          <p:cNvPr id="8" name="Subtitle 2">
            <a:extLst>
              <a:ext uri="{FF2B5EF4-FFF2-40B4-BE49-F238E27FC236}">
                <a16:creationId xmlns:a16="http://schemas.microsoft.com/office/drawing/2014/main" id="{87D90BD9-1CD9-8EA4-6145-FDBD4F0BA3DF}"/>
              </a:ext>
            </a:extLst>
          </p:cNvPr>
          <p:cNvSpPr>
            <a:spLocks noGrp="1"/>
          </p:cNvSpPr>
          <p:nvPr>
            <p:ph type="subTitle" idx="1"/>
          </p:nvPr>
        </p:nvSpPr>
        <p:spPr>
          <a:xfrm>
            <a:off x="381000" y="4363278"/>
            <a:ext cx="4800599" cy="1123122"/>
          </a:xfrm>
        </p:spPr>
        <p:txBody>
          <a:bodyPr vert="horz" lIns="91440" tIns="45720" rIns="91440" bIns="45720" rtlCol="0">
            <a:normAutofit/>
          </a:bodyPr>
          <a:lstStyle>
            <a:lvl1pPr marL="0" indent="0">
              <a:buNone/>
              <a:defRPr lang="en-US" sz="1800" dirty="0"/>
            </a:lvl1pPr>
          </a:lstStyle>
          <a:p>
            <a:pPr lvl="0"/>
            <a:r>
              <a:rPr lang="en-US"/>
              <a:t>Click to edit Master subtitle style</a:t>
            </a:r>
          </a:p>
        </p:txBody>
      </p:sp>
      <p:sp>
        <p:nvSpPr>
          <p:cNvPr id="2" name="Picture Placeholder 1">
            <a:extLst>
              <a:ext uri="{FF2B5EF4-FFF2-40B4-BE49-F238E27FC236}">
                <a16:creationId xmlns:a16="http://schemas.microsoft.com/office/drawing/2014/main" id="{2F60966E-F060-05E7-54E1-129C2360EC95}"/>
              </a:ext>
            </a:extLst>
          </p:cNvPr>
          <p:cNvSpPr>
            <a:spLocks noGrp="1"/>
          </p:cNvSpPr>
          <p:nvPr>
            <p:ph type="pic" sz="quarter" idx="15"/>
          </p:nvPr>
        </p:nvSpPr>
        <p:spPr>
          <a:xfrm>
            <a:off x="6096001" y="153417"/>
            <a:ext cx="5943599" cy="6552184"/>
          </a:xfrm>
          <a:custGeom>
            <a:avLst/>
            <a:gdLst>
              <a:gd name="connsiteX0" fmla="*/ 349249 w 5943599"/>
              <a:gd name="connsiteY0" fmla="*/ 0 h 6552184"/>
              <a:gd name="connsiteX1" fmla="*/ 5594350 w 5943599"/>
              <a:gd name="connsiteY1" fmla="*/ 0 h 6552184"/>
              <a:gd name="connsiteX2" fmla="*/ 5936505 w 5943599"/>
              <a:gd name="connsiteY2" fmla="*/ 278863 h 6552184"/>
              <a:gd name="connsiteX3" fmla="*/ 5943599 w 5943599"/>
              <a:gd name="connsiteY3" fmla="*/ 349239 h 6552184"/>
              <a:gd name="connsiteX4" fmla="*/ 5943599 w 5943599"/>
              <a:gd name="connsiteY4" fmla="*/ 5701613 h 6552184"/>
              <a:gd name="connsiteX5" fmla="*/ 5936505 w 5943599"/>
              <a:gd name="connsiteY5" fmla="*/ 5771987 h 6552184"/>
              <a:gd name="connsiteX6" fmla="*/ 5594350 w 5943599"/>
              <a:gd name="connsiteY6" fmla="*/ 6050852 h 6552184"/>
              <a:gd name="connsiteX7" fmla="*/ 3222459 w 5943599"/>
              <a:gd name="connsiteY7" fmla="*/ 6050852 h 6552184"/>
              <a:gd name="connsiteX8" fmla="*/ 2971799 w 5943599"/>
              <a:gd name="connsiteY8" fmla="*/ 6301512 h 6552184"/>
              <a:gd name="connsiteX9" fmla="*/ 2721139 w 5943599"/>
              <a:gd name="connsiteY9" fmla="*/ 6552184 h 6552184"/>
              <a:gd name="connsiteX10" fmla="*/ 349249 w 5943599"/>
              <a:gd name="connsiteY10" fmla="*/ 6552184 h 6552184"/>
              <a:gd name="connsiteX11" fmla="*/ 7095 w 5943599"/>
              <a:gd name="connsiteY11" fmla="*/ 6273302 h 6552184"/>
              <a:gd name="connsiteX12" fmla="*/ 0 w 5943599"/>
              <a:gd name="connsiteY12" fmla="*/ 6202932 h 6552184"/>
              <a:gd name="connsiteX13" fmla="*/ 0 w 5943599"/>
              <a:gd name="connsiteY13" fmla="*/ 349240 h 6552184"/>
              <a:gd name="connsiteX14" fmla="*/ 7095 w 5943599"/>
              <a:gd name="connsiteY14" fmla="*/ 278864 h 6552184"/>
              <a:gd name="connsiteX15" fmla="*/ 349249 w 5943599"/>
              <a:gd name="connsiteY15" fmla="*/ 0 h 6552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943599" h="6552184">
                <a:moveTo>
                  <a:pt x="349249" y="0"/>
                </a:moveTo>
                <a:lnTo>
                  <a:pt x="5594350" y="0"/>
                </a:lnTo>
                <a:cubicBezTo>
                  <a:pt x="5763125" y="0"/>
                  <a:pt x="5903938" y="119716"/>
                  <a:pt x="5936505" y="278863"/>
                </a:cubicBezTo>
                <a:lnTo>
                  <a:pt x="5943599" y="349239"/>
                </a:lnTo>
                <a:lnTo>
                  <a:pt x="5943599" y="5701613"/>
                </a:lnTo>
                <a:lnTo>
                  <a:pt x="5936505" y="5771987"/>
                </a:lnTo>
                <a:cubicBezTo>
                  <a:pt x="5903938" y="5931132"/>
                  <a:pt x="5763125" y="6050852"/>
                  <a:pt x="5594350" y="6050852"/>
                </a:cubicBezTo>
                <a:lnTo>
                  <a:pt x="3222459" y="6050852"/>
                </a:lnTo>
                <a:cubicBezTo>
                  <a:pt x="3084023" y="6050852"/>
                  <a:pt x="2971799" y="6163075"/>
                  <a:pt x="2971799" y="6301512"/>
                </a:cubicBezTo>
                <a:cubicBezTo>
                  <a:pt x="2971799" y="6439916"/>
                  <a:pt x="2859576" y="6552184"/>
                  <a:pt x="2721139" y="6552184"/>
                </a:cubicBezTo>
                <a:lnTo>
                  <a:pt x="349249" y="6552184"/>
                </a:lnTo>
                <a:cubicBezTo>
                  <a:pt x="180472" y="6552184"/>
                  <a:pt x="39661" y="6432441"/>
                  <a:pt x="7095" y="6273302"/>
                </a:cubicBezTo>
                <a:lnTo>
                  <a:pt x="0" y="6202932"/>
                </a:lnTo>
                <a:lnTo>
                  <a:pt x="0" y="349240"/>
                </a:lnTo>
                <a:lnTo>
                  <a:pt x="7095" y="278864"/>
                </a:lnTo>
                <a:cubicBezTo>
                  <a:pt x="39661" y="119716"/>
                  <a:pt x="180472" y="0"/>
                  <a:pt x="349249" y="0"/>
                </a:cubicBezTo>
                <a:close/>
              </a:path>
            </a:pathLst>
          </a:custGeom>
          <a:blipFill>
            <a:blip r:embed="rId2">
              <a:alphaModFix amt="60000"/>
            </a:blip>
            <a:stretch>
              <a:fillRect/>
            </a:stretch>
          </a:blipFill>
        </p:spPr>
        <p:txBody>
          <a:bodyPr wrap="square">
            <a:noAutofit/>
          </a:bodyPr>
          <a:lstStyle/>
          <a:p>
            <a:endParaRPr lang="en-US"/>
          </a:p>
        </p:txBody>
      </p:sp>
      <p:sp>
        <p:nvSpPr>
          <p:cNvPr id="4" name="Footer Placeholder 3">
            <a:extLst>
              <a:ext uri="{FF2B5EF4-FFF2-40B4-BE49-F238E27FC236}">
                <a16:creationId xmlns:a16="http://schemas.microsoft.com/office/drawing/2014/main" id="{E7491524-50CE-AA56-089E-9B0375F36DFB}"/>
              </a:ext>
            </a:extLst>
          </p:cNvPr>
          <p:cNvSpPr>
            <a:spLocks noGrp="1"/>
          </p:cNvSpPr>
          <p:nvPr>
            <p:ph type="ftr" sz="quarter" idx="17"/>
          </p:nvPr>
        </p:nvSpPr>
        <p:spPr/>
        <p:txBody>
          <a:bodyPr/>
          <a:lstStyle/>
          <a:p>
            <a:r>
              <a:rPr lang="en-US"/>
              <a:t>Sample Footer Text</a:t>
            </a:r>
          </a:p>
        </p:txBody>
      </p:sp>
      <p:sp>
        <p:nvSpPr>
          <p:cNvPr id="3" name="Date Placeholder 2">
            <a:extLst>
              <a:ext uri="{FF2B5EF4-FFF2-40B4-BE49-F238E27FC236}">
                <a16:creationId xmlns:a16="http://schemas.microsoft.com/office/drawing/2014/main" id="{FED9980E-D0D3-04C2-5215-3DDF66399951}"/>
              </a:ext>
            </a:extLst>
          </p:cNvPr>
          <p:cNvSpPr>
            <a:spLocks noGrp="1"/>
          </p:cNvSpPr>
          <p:nvPr>
            <p:ph type="dt" sz="half" idx="16"/>
          </p:nvPr>
        </p:nvSpPr>
        <p:spPr/>
        <p:txBody>
          <a:bodyPr/>
          <a:lstStyle/>
          <a:p>
            <a:fld id="{A6261448-4908-0A47-BB1E-F6B7BED9DDE3}" type="datetime1">
              <a:rPr lang="en-US" smtClean="0"/>
              <a:t>3/13/2026</a:t>
            </a:fld>
            <a:endParaRPr lang="en-US"/>
          </a:p>
        </p:txBody>
      </p:sp>
      <p:sp>
        <p:nvSpPr>
          <p:cNvPr id="5" name="Slide Number Placeholder 4">
            <a:extLst>
              <a:ext uri="{FF2B5EF4-FFF2-40B4-BE49-F238E27FC236}">
                <a16:creationId xmlns:a16="http://schemas.microsoft.com/office/drawing/2014/main" id="{E33B3FA2-A8FD-6297-22D8-5014419EBEA9}"/>
              </a:ext>
            </a:extLst>
          </p:cNvPr>
          <p:cNvSpPr>
            <a:spLocks noGrp="1"/>
          </p:cNvSpPr>
          <p:nvPr>
            <p:ph type="sldNum" sz="quarter" idx="18"/>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3731414103"/>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Header">
    <p:bg>
      <p:bgRef idx="1001">
        <a:schemeClr val="bg1"/>
      </p:bgRef>
    </p:bg>
    <p:spTree>
      <p:nvGrpSpPr>
        <p:cNvPr id="1" name=""/>
        <p:cNvGrpSpPr/>
        <p:nvPr/>
      </p:nvGrpSpPr>
      <p:grpSpPr>
        <a:xfrm>
          <a:off x="0" y="0"/>
          <a:ext cx="0" cy="0"/>
          <a:chOff x="0" y="0"/>
          <a:chExt cx="0" cy="0"/>
        </a:xfrm>
      </p:grpSpPr>
      <p:pic>
        <p:nvPicPr>
          <p:cNvPr id="15" name="Picture 14" descr="A blue and pink background&#10;&#10;AI-generated content may be incorrect.">
            <a:extLst>
              <a:ext uri="{FF2B5EF4-FFF2-40B4-BE49-F238E27FC236}">
                <a16:creationId xmlns:a16="http://schemas.microsoft.com/office/drawing/2014/main" id="{28646D54-8A43-A2E9-D6C2-B05BA88192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8952" cy="6856285"/>
          </a:xfrm>
          <a:prstGeom prst="rect">
            <a:avLst/>
          </a:prstGeom>
        </p:spPr>
      </p:pic>
      <p:sp>
        <p:nvSpPr>
          <p:cNvPr id="7" name="Graphic 3">
            <a:extLst>
              <a:ext uri="{FF2B5EF4-FFF2-40B4-BE49-F238E27FC236}">
                <a16:creationId xmlns:a16="http://schemas.microsoft.com/office/drawing/2014/main" id="{017BF504-9DEC-0719-1E19-51CE27348830}"/>
              </a:ext>
            </a:extLst>
          </p:cNvPr>
          <p:cNvSpPr/>
          <p:nvPr/>
        </p:nvSpPr>
        <p:spPr>
          <a:xfrm>
            <a:off x="1537" y="5315"/>
            <a:ext cx="12185639" cy="6851669"/>
          </a:xfrm>
          <a:custGeom>
            <a:avLst/>
            <a:gdLst>
              <a:gd name="connsiteX0" fmla="*/ 12185639 w 12185639"/>
              <a:gd name="connsiteY0" fmla="*/ 6851669 h 6851669"/>
              <a:gd name="connsiteX1" fmla="*/ 0 w 12185639"/>
              <a:gd name="connsiteY1" fmla="*/ 6851669 h 6851669"/>
              <a:gd name="connsiteX2" fmla="*/ 0 w 12185639"/>
              <a:gd name="connsiteY2" fmla="*/ 0 h 6851669"/>
              <a:gd name="connsiteX3" fmla="*/ 12185639 w 12185639"/>
              <a:gd name="connsiteY3" fmla="*/ 0 h 6851669"/>
              <a:gd name="connsiteX4" fmla="*/ 12185639 w 12185639"/>
              <a:gd name="connsiteY4" fmla="*/ 6851669 h 6851669"/>
              <a:gd name="connsiteX5" fmla="*/ 501389 w 12185639"/>
              <a:gd name="connsiteY5" fmla="*/ 152259 h 6851669"/>
              <a:gd name="connsiteX6" fmla="*/ 152321 w 12185639"/>
              <a:gd name="connsiteY6" fmla="*/ 501186 h 6851669"/>
              <a:gd name="connsiteX7" fmla="*/ 152321 w 12185639"/>
              <a:gd name="connsiteY7" fmla="*/ 6350484 h 6851669"/>
              <a:gd name="connsiteX8" fmla="*/ 501389 w 12185639"/>
              <a:gd name="connsiteY8" fmla="*/ 6699410 h 6851669"/>
              <a:gd name="connsiteX9" fmla="*/ 11684250 w 12185639"/>
              <a:gd name="connsiteY9" fmla="*/ 6699410 h 6851669"/>
              <a:gd name="connsiteX10" fmla="*/ 12033319 w 12185639"/>
              <a:gd name="connsiteY10" fmla="*/ 6350484 h 6851669"/>
              <a:gd name="connsiteX11" fmla="*/ 12033319 w 12185639"/>
              <a:gd name="connsiteY11" fmla="*/ 1042531 h 6851669"/>
              <a:gd name="connsiteX12" fmla="*/ 11684250 w 12185639"/>
              <a:gd name="connsiteY12" fmla="*/ 693604 h 6851669"/>
              <a:gd name="connsiteX13" fmla="*/ 6363626 w 12185639"/>
              <a:gd name="connsiteY13" fmla="*/ 693604 h 6851669"/>
              <a:gd name="connsiteX14" fmla="*/ 6092914 w 12185639"/>
              <a:gd name="connsiteY14" fmla="*/ 429920 h 6851669"/>
              <a:gd name="connsiteX15" fmla="*/ 6092743 w 12185639"/>
              <a:gd name="connsiteY15" fmla="*/ 415943 h 6851669"/>
              <a:gd name="connsiteX16" fmla="*/ 5822044 w 12185639"/>
              <a:gd name="connsiteY16" fmla="*/ 152259 h 6851669"/>
              <a:gd name="connsiteX17" fmla="*/ 501389 w 12185639"/>
              <a:gd name="connsiteY17" fmla="*/ 152259 h 6851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185639" h="6851669">
                <a:moveTo>
                  <a:pt x="12185639" y="6851669"/>
                </a:moveTo>
                <a:lnTo>
                  <a:pt x="0" y="6851669"/>
                </a:lnTo>
                <a:lnTo>
                  <a:pt x="0" y="0"/>
                </a:lnTo>
                <a:lnTo>
                  <a:pt x="12185639" y="0"/>
                </a:lnTo>
                <a:lnTo>
                  <a:pt x="12185639" y="6851669"/>
                </a:lnTo>
                <a:close/>
                <a:moveTo>
                  <a:pt x="501389" y="152259"/>
                </a:moveTo>
                <a:cubicBezTo>
                  <a:pt x="308604" y="152259"/>
                  <a:pt x="152321" y="308479"/>
                  <a:pt x="152321" y="501186"/>
                </a:cubicBezTo>
                <a:lnTo>
                  <a:pt x="152321" y="6350484"/>
                </a:lnTo>
                <a:cubicBezTo>
                  <a:pt x="152321" y="6543154"/>
                  <a:pt x="308604" y="6699410"/>
                  <a:pt x="501389" y="6699410"/>
                </a:cubicBezTo>
                <a:lnTo>
                  <a:pt x="11684250" y="6699410"/>
                </a:lnTo>
                <a:cubicBezTo>
                  <a:pt x="11877063" y="6699410"/>
                  <a:pt x="12033319" y="6543154"/>
                  <a:pt x="12033319" y="6350484"/>
                </a:cubicBezTo>
                <a:lnTo>
                  <a:pt x="12033319" y="1042531"/>
                </a:lnTo>
                <a:cubicBezTo>
                  <a:pt x="12033319" y="849822"/>
                  <a:pt x="11877063" y="693604"/>
                  <a:pt x="11684250" y="693604"/>
                </a:cubicBezTo>
                <a:lnTo>
                  <a:pt x="6363626" y="693604"/>
                </a:lnTo>
                <a:cubicBezTo>
                  <a:pt x="6216396" y="693604"/>
                  <a:pt x="6096621" y="576178"/>
                  <a:pt x="6092914" y="429920"/>
                </a:cubicBezTo>
                <a:lnTo>
                  <a:pt x="6092743" y="415943"/>
                </a:lnTo>
                <a:cubicBezTo>
                  <a:pt x="6089030" y="269684"/>
                  <a:pt x="5969255" y="152259"/>
                  <a:pt x="5822044" y="152259"/>
                </a:cubicBezTo>
                <a:lnTo>
                  <a:pt x="501389" y="152259"/>
                </a:lnTo>
                <a:close/>
              </a:path>
            </a:pathLst>
          </a:custGeom>
          <a:solidFill>
            <a:schemeClr val="bg1"/>
          </a:solidFill>
          <a:ln w="6347" cap="flat">
            <a:noFill/>
            <a:prstDash val="solid"/>
            <a:miter/>
          </a:ln>
        </p:spPr>
        <p:txBody>
          <a:bodyPr rtlCol="0" anchor="ctr"/>
          <a:lstStyle/>
          <a:p>
            <a:endParaRPr lang="en-US"/>
          </a:p>
        </p:txBody>
      </p:sp>
      <p:sp>
        <p:nvSpPr>
          <p:cNvPr id="8" name="Title 1">
            <a:extLst>
              <a:ext uri="{FF2B5EF4-FFF2-40B4-BE49-F238E27FC236}">
                <a16:creationId xmlns:a16="http://schemas.microsoft.com/office/drawing/2014/main" id="{AAA6AA80-3C0A-7F94-0F87-BBBE96ADFF68}"/>
              </a:ext>
            </a:extLst>
          </p:cNvPr>
          <p:cNvSpPr>
            <a:spLocks noGrp="1"/>
          </p:cNvSpPr>
          <p:nvPr>
            <p:ph type="ctrTitle" hasCustomPrompt="1"/>
          </p:nvPr>
        </p:nvSpPr>
        <p:spPr>
          <a:xfrm>
            <a:off x="609600" y="1600200"/>
            <a:ext cx="10058400" cy="4572000"/>
          </a:xfrm>
        </p:spPr>
        <p:txBody>
          <a:bodyPr vert="horz" lIns="91440" tIns="45720" rIns="91440" bIns="45720" rtlCol="0" anchor="b">
            <a:normAutofit/>
          </a:bodyPr>
          <a:lstStyle>
            <a:lvl1pPr>
              <a:lnSpc>
                <a:spcPct val="75000"/>
              </a:lnSpc>
              <a:defRPr lang="en-US" sz="8600" cap="none" baseline="0" dirty="0">
                <a:solidFill>
                  <a:schemeClr val="tx1"/>
                </a:solidFill>
              </a:defRPr>
            </a:lvl1pPr>
          </a:lstStyle>
          <a:p>
            <a:pPr lvl="0"/>
            <a:r>
              <a:rPr lang="en-US"/>
              <a:t>Section Header</a:t>
            </a:r>
          </a:p>
        </p:txBody>
      </p:sp>
      <p:sp>
        <p:nvSpPr>
          <p:cNvPr id="6" name="Footer Placeholder 10">
            <a:extLst>
              <a:ext uri="{FF2B5EF4-FFF2-40B4-BE49-F238E27FC236}">
                <a16:creationId xmlns:a16="http://schemas.microsoft.com/office/drawing/2014/main" id="{5FC6C00E-827D-90CD-FFF6-1EF511FD6F2B}"/>
              </a:ext>
            </a:extLst>
          </p:cNvPr>
          <p:cNvSpPr>
            <a:spLocks noGrp="1"/>
          </p:cNvSpPr>
          <p:nvPr>
            <p:ph type="ftr" sz="quarter" idx="11"/>
          </p:nvPr>
        </p:nvSpPr>
        <p:spPr>
          <a:xfrm>
            <a:off x="6280176" y="152400"/>
            <a:ext cx="3200400" cy="365125"/>
          </a:xfrm>
        </p:spPr>
        <p:txBody>
          <a:bodyPr/>
          <a:lstStyle>
            <a:lvl1pPr>
              <a:defRPr>
                <a:solidFill>
                  <a:schemeClr val="tx1"/>
                </a:solidFill>
              </a:defRPr>
            </a:lvl1pPr>
          </a:lstStyle>
          <a:p>
            <a:r>
              <a:rPr lang="en-US"/>
              <a:t>Sample Footer Text</a:t>
            </a:r>
            <a:endParaRPr lang="en-US">
              <a:solidFill>
                <a:schemeClr val="tx1"/>
              </a:solidFill>
            </a:endParaRPr>
          </a:p>
        </p:txBody>
      </p:sp>
      <p:sp>
        <p:nvSpPr>
          <p:cNvPr id="5" name="Date Placeholder 5">
            <a:extLst>
              <a:ext uri="{FF2B5EF4-FFF2-40B4-BE49-F238E27FC236}">
                <a16:creationId xmlns:a16="http://schemas.microsoft.com/office/drawing/2014/main" id="{1C8E1852-313B-67B6-28F9-5F38A94B1E81}"/>
              </a:ext>
            </a:extLst>
          </p:cNvPr>
          <p:cNvSpPr>
            <a:spLocks noGrp="1"/>
          </p:cNvSpPr>
          <p:nvPr>
            <p:ph type="dt" sz="half" idx="10"/>
          </p:nvPr>
        </p:nvSpPr>
        <p:spPr>
          <a:xfrm>
            <a:off x="9531099" y="152400"/>
            <a:ext cx="1800171" cy="365125"/>
          </a:xfrm>
        </p:spPr>
        <p:txBody>
          <a:bodyPr/>
          <a:lstStyle>
            <a:lvl1pPr>
              <a:defRPr>
                <a:solidFill>
                  <a:schemeClr val="tx1"/>
                </a:solidFill>
              </a:defRPr>
            </a:lvl1pPr>
          </a:lstStyle>
          <a:p>
            <a:fld id="{52EC4BBC-FFA2-B54E-847D-F2577F1B8D0A}" type="datetime1">
              <a:rPr lang="en-US" smtClean="0"/>
              <a:pPr/>
              <a:t>3/13/2026</a:t>
            </a:fld>
            <a:endParaRPr lang="en-US"/>
          </a:p>
        </p:txBody>
      </p:sp>
      <p:sp>
        <p:nvSpPr>
          <p:cNvPr id="9" name="Slide Number Placeholder 11">
            <a:extLst>
              <a:ext uri="{FF2B5EF4-FFF2-40B4-BE49-F238E27FC236}">
                <a16:creationId xmlns:a16="http://schemas.microsoft.com/office/drawing/2014/main" id="{9F6C9A12-D05B-EE84-C2D4-548E5E2732E2}"/>
              </a:ext>
            </a:extLst>
          </p:cNvPr>
          <p:cNvSpPr>
            <a:spLocks noGrp="1"/>
          </p:cNvSpPr>
          <p:nvPr>
            <p:ph type="sldNum" sz="quarter" idx="12"/>
          </p:nvPr>
        </p:nvSpPr>
        <p:spPr>
          <a:xfrm>
            <a:off x="11381793" y="152400"/>
            <a:ext cx="429207" cy="365125"/>
          </a:xfrm>
        </p:spPr>
        <p:txBody>
          <a:bodyPr/>
          <a:lstStyle>
            <a:lvl1pPr>
              <a:defRPr>
                <a:solidFill>
                  <a:schemeClr val="tx1"/>
                </a:solidFill>
              </a:defRPr>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349030446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381002" y="691835"/>
            <a:ext cx="11429998" cy="908365"/>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381000" y="1752600"/>
            <a:ext cx="11430000" cy="441356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Footer Placeholder 4">
            <a:extLst>
              <a:ext uri="{FF2B5EF4-FFF2-40B4-BE49-F238E27FC236}">
                <a16:creationId xmlns:a16="http://schemas.microsoft.com/office/drawing/2014/main" id="{DCFE50CA-A07B-1BE8-AB0E-F3855F27B14C}"/>
              </a:ext>
            </a:extLst>
          </p:cNvPr>
          <p:cNvSpPr>
            <a:spLocks noGrp="1"/>
          </p:cNvSpPr>
          <p:nvPr>
            <p:ph type="ftr" sz="quarter" idx="3"/>
          </p:nvPr>
        </p:nvSpPr>
        <p:spPr>
          <a:xfrm>
            <a:off x="381000" y="6347057"/>
            <a:ext cx="3200400" cy="365125"/>
          </a:xfrm>
          <a:prstGeom prst="rect">
            <a:avLst/>
          </a:prstGeom>
        </p:spPr>
        <p:txBody>
          <a:bodyPr vert="horz" lIns="91440" tIns="45720" rIns="91440" bIns="45720" rtlCol="0" anchor="ctr"/>
          <a:lstStyle>
            <a:lvl1pPr algn="l" rtl="0">
              <a:defRPr sz="800" b="0" i="0" cap="all" spc="100" baseline="0">
                <a:solidFill>
                  <a:schemeClr val="tx1"/>
                </a:solidFill>
                <a:latin typeface="+mn-lt"/>
                <a:cs typeface="Segoe UI" panose="020B0502040204020203" pitchFamily="34" charset="0"/>
              </a:defRPr>
            </a:lvl1pPr>
          </a:lstStyle>
          <a:p>
            <a:r>
              <a:rPr lang="en-US"/>
              <a:t>Sample Footer Text</a:t>
            </a:r>
            <a:endParaRPr lang="en-US" dirty="0"/>
          </a:p>
        </p:txBody>
      </p:sp>
      <p:sp>
        <p:nvSpPr>
          <p:cNvPr id="18" name="Date Placeholder 3">
            <a:extLst>
              <a:ext uri="{FF2B5EF4-FFF2-40B4-BE49-F238E27FC236}">
                <a16:creationId xmlns:a16="http://schemas.microsoft.com/office/drawing/2014/main" id="{DE26C4DF-9E75-7A5B-2595-BEA6116A42A6}"/>
              </a:ext>
            </a:extLst>
          </p:cNvPr>
          <p:cNvSpPr>
            <a:spLocks noGrp="1"/>
          </p:cNvSpPr>
          <p:nvPr>
            <p:ph type="dt" sz="half" idx="2"/>
          </p:nvPr>
        </p:nvSpPr>
        <p:spPr>
          <a:xfrm>
            <a:off x="9525000" y="6340475"/>
            <a:ext cx="1800171" cy="365125"/>
          </a:xfrm>
          <a:prstGeom prst="rect">
            <a:avLst/>
          </a:prstGeom>
        </p:spPr>
        <p:txBody>
          <a:bodyPr vert="horz" lIns="91440" tIns="45720" rIns="91440" bIns="45720" rtlCol="0" anchor="ctr"/>
          <a:lstStyle>
            <a:lvl1pPr algn="r" rtl="0">
              <a:defRPr sz="800" b="0" i="0" cap="all" spc="100" baseline="0">
                <a:solidFill>
                  <a:schemeClr val="tx1"/>
                </a:solidFill>
                <a:latin typeface="+mn-lt"/>
                <a:cs typeface="Segoe UI" panose="020B0502040204020203" pitchFamily="34" charset="0"/>
              </a:defRPr>
            </a:lvl1pPr>
          </a:lstStyle>
          <a:p>
            <a:fld id="{93274EE0-8EE6-BB42-BF21-111D3EB8AA70}" type="datetime1">
              <a:rPr lang="en-US" smtClean="0"/>
              <a:pPr/>
              <a:t>3/13/2026</a:t>
            </a:fld>
            <a:endParaRPr lang="en-US"/>
          </a:p>
        </p:txBody>
      </p:sp>
      <p:sp>
        <p:nvSpPr>
          <p:cNvPr id="19" name="Slide Number Placeholder 5">
            <a:extLst>
              <a:ext uri="{FF2B5EF4-FFF2-40B4-BE49-F238E27FC236}">
                <a16:creationId xmlns:a16="http://schemas.microsoft.com/office/drawing/2014/main" id="{C94B77EC-B34E-F076-4684-F1C05BA67E85}"/>
              </a:ext>
            </a:extLst>
          </p:cNvPr>
          <p:cNvSpPr>
            <a:spLocks noGrp="1"/>
          </p:cNvSpPr>
          <p:nvPr>
            <p:ph type="sldNum" sz="quarter" idx="4"/>
          </p:nvPr>
        </p:nvSpPr>
        <p:spPr>
          <a:xfrm>
            <a:off x="11375694" y="6340475"/>
            <a:ext cx="429207" cy="365125"/>
          </a:xfrm>
          <a:prstGeom prst="rect">
            <a:avLst/>
          </a:prstGeom>
        </p:spPr>
        <p:txBody>
          <a:bodyPr vert="horz" lIns="91440" tIns="45720" rIns="91440" bIns="45720" rtlCol="0" anchor="ctr"/>
          <a:lstStyle>
            <a:lvl1pPr algn="r" rtl="0">
              <a:defRPr sz="800" b="0" i="0" cap="all" spc="100" baseline="0">
                <a:solidFill>
                  <a:schemeClr val="tx1"/>
                </a:solidFill>
                <a:latin typeface="+mn-lt"/>
                <a:cs typeface="Segoe UI" panose="020B0502040204020203" pitchFamily="34" charset="0"/>
              </a:defRPr>
            </a:lvl1pPr>
          </a:lstStyle>
          <a:p>
            <a:fld id="{AEAA3239-9EA4-4A65-A281-97F994456D9F}" type="slidenum">
              <a:rPr lang="en-US" smtClean="0"/>
              <a:pPr/>
              <a:t>‹#›</a:t>
            </a:fld>
            <a:endParaRPr lang="en-US"/>
          </a:p>
        </p:txBody>
      </p:sp>
      <p:sp>
        <p:nvSpPr>
          <p:cNvPr id="6" name="TextBox 5">
            <a:extLst>
              <a:ext uri="{FF2B5EF4-FFF2-40B4-BE49-F238E27FC236}">
                <a16:creationId xmlns:a16="http://schemas.microsoft.com/office/drawing/2014/main" id="{965CF1F8-DD6D-334B-4A01-8CAC3C20C71E}"/>
              </a:ext>
            </a:extLst>
          </p:cNvPr>
          <p:cNvSpPr txBox="1"/>
          <p:nvPr>
            <p:extLst>
              <p:ext uri="{1162E1C5-73C7-4A58-AE30-91384D911F3F}">
                <p184:classification xmlns:p184="http://schemas.microsoft.com/office/powerpoint/2018/4/main" val="hdr"/>
              </p:ext>
            </p:extLst>
          </p:nvPr>
        </p:nvSpPr>
        <p:spPr>
          <a:xfrm>
            <a:off x="5841175" y="63500"/>
            <a:ext cx="541337" cy="182880"/>
          </a:xfrm>
          <a:prstGeom prst="rect">
            <a:avLst/>
          </a:prstGeom>
        </p:spPr>
        <p:txBody>
          <a:bodyPr horzOverflow="overflow" lIns="0" tIns="0" rIns="0" bIns="0">
            <a:spAutoFit/>
          </a:bodyPr>
          <a:lstStyle/>
          <a:p>
            <a:pPr algn="l"/>
            <a:r>
              <a:rPr lang="en-GB" sz="1200">
                <a:solidFill>
                  <a:srgbClr val="000000">
                    <a:alpha val="50000"/>
                  </a:srgbClr>
                </a:solidFill>
                <a:latin typeface="Aptos" panose="020B0004020202020204" pitchFamily="34" charset="0"/>
              </a:rPr>
              <a:t>Internal</a:t>
            </a:r>
          </a:p>
        </p:txBody>
      </p:sp>
      <p:sp>
        <p:nvSpPr>
          <p:cNvPr id="7" name="TextBox 6">
            <a:extLst>
              <a:ext uri="{FF2B5EF4-FFF2-40B4-BE49-F238E27FC236}">
                <a16:creationId xmlns:a16="http://schemas.microsoft.com/office/drawing/2014/main" id="{6C85AE23-2ABF-549B-4357-17E08B21B656}"/>
              </a:ext>
            </a:extLst>
          </p:cNvPr>
          <p:cNvSpPr txBox="1"/>
          <p:nvPr>
            <p:extLst>
              <p:ext uri="{1162E1C5-73C7-4A58-AE30-91384D911F3F}">
                <p184:classification xmlns:p184="http://schemas.microsoft.com/office/powerpoint/2018/4/main" val="ftr"/>
              </p:ext>
            </p:extLst>
          </p:nvPr>
        </p:nvSpPr>
        <p:spPr>
          <a:xfrm>
            <a:off x="5841175" y="6611620"/>
            <a:ext cx="541337" cy="182880"/>
          </a:xfrm>
          <a:prstGeom prst="rect">
            <a:avLst/>
          </a:prstGeom>
        </p:spPr>
        <p:txBody>
          <a:bodyPr horzOverflow="overflow" lIns="0" tIns="0" rIns="0" bIns="0">
            <a:spAutoFit/>
          </a:bodyPr>
          <a:lstStyle/>
          <a:p>
            <a:pPr algn="l"/>
            <a:r>
              <a:rPr lang="en-GB" sz="1200">
                <a:solidFill>
                  <a:srgbClr val="000000">
                    <a:alpha val="50000"/>
                  </a:srgbClr>
                </a:solidFill>
                <a:latin typeface="Aptos" panose="020B0004020202020204" pitchFamily="34" charset="0"/>
              </a:rPr>
              <a:t>Internal</a:t>
            </a:r>
          </a:p>
        </p:txBody>
      </p:sp>
    </p:spTree>
    <p:extLst>
      <p:ext uri="{BB962C8B-B14F-4D97-AF65-F5344CB8AC3E}">
        <p14:creationId xmlns:p14="http://schemas.microsoft.com/office/powerpoint/2010/main" val="27202017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 id="2147483707" r:id="rId47"/>
    <p:sldLayoutId id="2147483708" r:id="rId48"/>
    <p:sldLayoutId id="2147483709" r:id="rId49"/>
    <p:sldLayoutId id="2147483710" r:id="rId50"/>
    <p:sldLayoutId id="2147483711" r:id="rId51"/>
    <p:sldLayoutId id="2147483712" r:id="rId52"/>
    <p:sldLayoutId id="2147483713" r:id="rId53"/>
    <p:sldLayoutId id="2147483714" r:id="rId54"/>
    <p:sldLayoutId id="2147483716" r:id="rId55"/>
  </p:sldLayoutIdLst>
  <p:hf hdr="0"/>
  <p:txStyles>
    <p:titleStyle>
      <a:lvl1pPr algn="l" defTabSz="914400" rtl="0" eaLnBrk="1" latinLnBrk="0" hangingPunct="1">
        <a:lnSpc>
          <a:spcPct val="80000"/>
        </a:lnSpc>
        <a:spcBef>
          <a:spcPct val="0"/>
        </a:spcBef>
        <a:buNone/>
        <a:defRPr sz="2800" b="0" i="0" kern="1200" spc="0" baseline="0">
          <a:solidFill>
            <a:schemeClr val="tx1"/>
          </a:solidFill>
          <a:latin typeface="+mj-lt"/>
          <a:ea typeface="+mj-ea"/>
          <a:cs typeface="Biome" panose="020B0503030204020804" pitchFamily="34" charset="0"/>
        </a:defRPr>
      </a:lvl1pPr>
    </p:titleStyle>
    <p:bodyStyle>
      <a:lvl1pPr marL="0" indent="0" algn="l" defTabSz="914400" rtl="0" eaLnBrk="1" latinLnBrk="0" hangingPunct="1">
        <a:lnSpc>
          <a:spcPct val="120000"/>
        </a:lnSpc>
        <a:spcBef>
          <a:spcPts val="1000"/>
        </a:spcBef>
        <a:buFont typeface="Arial" panose="020B0604020202020204" pitchFamily="34" charset="0"/>
        <a:buNone/>
        <a:defRPr sz="1400" b="0" i="0" kern="1200">
          <a:solidFill>
            <a:schemeClr val="tx1"/>
          </a:solidFill>
          <a:latin typeface="+mn-lt"/>
          <a:ea typeface="+mn-ea"/>
          <a:cs typeface="Segoe UI" panose="020B0502040204020203" pitchFamily="34" charset="0"/>
        </a:defRPr>
      </a:lvl1pPr>
      <a:lvl2pPr marL="228600" indent="0" algn="l" defTabSz="914400" rtl="0" eaLnBrk="1" latinLnBrk="0" hangingPunct="1">
        <a:lnSpc>
          <a:spcPct val="120000"/>
        </a:lnSpc>
        <a:spcBef>
          <a:spcPts val="500"/>
        </a:spcBef>
        <a:buFont typeface="Arial" panose="020B0604020202020204" pitchFamily="34" charset="0"/>
        <a:buNone/>
        <a:defRPr sz="1400" b="0" i="0" kern="1200">
          <a:solidFill>
            <a:schemeClr val="tx1"/>
          </a:solidFill>
          <a:latin typeface="+mn-lt"/>
          <a:ea typeface="+mn-ea"/>
          <a:cs typeface="Segoe UI" panose="020B0502040204020203" pitchFamily="34" charset="0"/>
        </a:defRPr>
      </a:lvl2pPr>
      <a:lvl3pPr marL="457200" indent="0" algn="l" defTabSz="914400" rtl="0" eaLnBrk="1" latinLnBrk="0" hangingPunct="1">
        <a:lnSpc>
          <a:spcPct val="120000"/>
        </a:lnSpc>
        <a:spcBef>
          <a:spcPts val="500"/>
        </a:spcBef>
        <a:buFont typeface="Arial" panose="020B0604020202020204" pitchFamily="34" charset="0"/>
        <a:buNone/>
        <a:defRPr sz="1400" b="0" i="0" kern="1200">
          <a:solidFill>
            <a:schemeClr val="tx1"/>
          </a:solidFill>
          <a:latin typeface="+mn-lt"/>
          <a:ea typeface="+mn-ea"/>
          <a:cs typeface="Segoe UI" panose="020B0502040204020203" pitchFamily="34" charset="0"/>
        </a:defRPr>
      </a:lvl3pPr>
      <a:lvl4pPr marL="685800" indent="0" algn="l" defTabSz="914400" rtl="0" eaLnBrk="1" latinLnBrk="0" hangingPunct="1">
        <a:lnSpc>
          <a:spcPct val="120000"/>
        </a:lnSpc>
        <a:spcBef>
          <a:spcPts val="500"/>
        </a:spcBef>
        <a:buFont typeface="Arial" panose="020B0604020202020204" pitchFamily="34" charset="0"/>
        <a:buNone/>
        <a:defRPr sz="1400" b="0" i="0" kern="1200">
          <a:solidFill>
            <a:schemeClr val="tx1"/>
          </a:solidFill>
          <a:latin typeface="+mn-lt"/>
          <a:ea typeface="+mn-ea"/>
          <a:cs typeface="Segoe UI" panose="020B0502040204020203" pitchFamily="34" charset="0"/>
        </a:defRPr>
      </a:lvl4pPr>
      <a:lvl5pPr marL="914400" indent="0" algn="l" defTabSz="914400" rtl="0" eaLnBrk="1" latinLnBrk="0" hangingPunct="1">
        <a:lnSpc>
          <a:spcPct val="120000"/>
        </a:lnSpc>
        <a:spcBef>
          <a:spcPts val="500"/>
        </a:spcBef>
        <a:buFont typeface="Arial" panose="020B0604020202020204" pitchFamily="34" charset="0"/>
        <a:buNone/>
        <a:defRPr sz="1400" b="0" i="0" kern="1200">
          <a:solidFill>
            <a:schemeClr val="tx1"/>
          </a:solidFill>
          <a:latin typeface="+mn-lt"/>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3" orient="horz" pos="2160">
          <p15:clr>
            <a:srgbClr val="F26B43"/>
          </p15:clr>
        </p15:guide>
        <p15:guide id="24" pos="240">
          <p15:clr>
            <a:srgbClr val="F26B43"/>
          </p15:clr>
        </p15:guide>
        <p15:guide id="25" pos="7296">
          <p15:clr>
            <a:srgbClr val="F26B43"/>
          </p15:clr>
        </p15:guide>
        <p15:guide id="26" pos="3840">
          <p15:clr>
            <a:srgbClr val="F26B43"/>
          </p15:clr>
        </p15:guide>
        <p15:guide id="27" orient="horz" pos="432">
          <p15:clr>
            <a:srgbClr val="F26B43"/>
          </p15:clr>
        </p15:guide>
        <p15:guide id="28" orient="horz" pos="3888">
          <p15:clr>
            <a:srgbClr val="F26B43"/>
          </p15:clr>
        </p15:guide>
        <p15:guide id="29" pos="96">
          <p15:clr>
            <a:srgbClr val="F26B43"/>
          </p15:clr>
        </p15:guide>
        <p15:guide id="30" pos="7584">
          <p15:clr>
            <a:srgbClr val="F26B43"/>
          </p15:clr>
        </p15:guide>
        <p15:guide id="31" orient="horz" pos="96">
          <p15:clr>
            <a:srgbClr val="F26B43"/>
          </p15:clr>
        </p15:guide>
        <p15:guide id="32" orient="horz" pos="4224">
          <p15:clr>
            <a:srgbClr val="F26B43"/>
          </p15:clr>
        </p15:guide>
        <p15:guide id="33" pos="384">
          <p15:clr>
            <a:srgbClr val="F26B43"/>
          </p15:clr>
        </p15:guide>
        <p15:guide id="34" pos="74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xml"/><Relationship Id="rId1" Type="http://schemas.openxmlformats.org/officeDocument/2006/relationships/slideLayout" Target="../slideLayouts/slideLayout8.xml"/><Relationship Id="rId5" Type="http://schemas.openxmlformats.org/officeDocument/2006/relationships/image" Target="../media/image32.jpeg"/><Relationship Id="rId4" Type="http://schemas.openxmlformats.org/officeDocument/2006/relationships/image" Target="../media/image31.png"/></Relationships>
</file>

<file path=ppt/slides/_rels/slide1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9.xml"/><Relationship Id="rId1" Type="http://schemas.openxmlformats.org/officeDocument/2006/relationships/slideLayout" Target="../slideLayouts/slideLayout33.xml"/><Relationship Id="rId4" Type="http://schemas.openxmlformats.org/officeDocument/2006/relationships/image" Target="../media/image32.jpeg"/></Relationships>
</file>

<file path=ppt/slides/_rels/slide1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0.xml"/><Relationship Id="rId1" Type="http://schemas.openxmlformats.org/officeDocument/2006/relationships/slideLayout" Target="../slideLayouts/slideLayout34.xml"/><Relationship Id="rId4" Type="http://schemas.openxmlformats.org/officeDocument/2006/relationships/image" Target="../media/image32.jpeg"/></Relationships>
</file>

<file path=ppt/slides/_rels/slide1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1.xml"/><Relationship Id="rId1" Type="http://schemas.openxmlformats.org/officeDocument/2006/relationships/slideLayout" Target="../slideLayouts/slideLayout34.xml"/><Relationship Id="rId5" Type="http://schemas.openxmlformats.org/officeDocument/2006/relationships/image" Target="../media/image32.jpeg"/><Relationship Id="rId4" Type="http://schemas.openxmlformats.org/officeDocument/2006/relationships/hyperlink" Target="https://www.youtube.com/watch?v=yg16u_bzjPE&amp;list=PLJicmE8fK0EhWPEDSksryaxiDvIKysnSR&amp;index=15"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 Id="rId5" Type="http://schemas.openxmlformats.org/officeDocument/2006/relationships/image" Target="../media/image32.jpeg"/><Relationship Id="rId4" Type="http://schemas.openxmlformats.org/officeDocument/2006/relationships/image" Target="../media/image45.png"/></Relationships>
</file>

<file path=ppt/slides/_rels/slide14.xml.rels><?xml version="1.0" encoding="UTF-8" standalone="yes"?>
<Relationships xmlns="http://schemas.openxmlformats.org/package/2006/relationships"><Relationship Id="rId3" Type="http://schemas.openxmlformats.org/officeDocument/2006/relationships/hyperlink" Target="https://implicit.harvard.edu/implicit/" TargetMode="External"/><Relationship Id="rId2" Type="http://schemas.openxmlformats.org/officeDocument/2006/relationships/notesSlide" Target="../notesSlides/notesSlide12.xml"/><Relationship Id="rId1" Type="http://schemas.openxmlformats.org/officeDocument/2006/relationships/slideLayout" Target="../slideLayouts/slideLayout34.xml"/><Relationship Id="rId5" Type="http://schemas.openxmlformats.org/officeDocument/2006/relationships/image" Target="../media/image32.jpeg"/><Relationship Id="rId4" Type="http://schemas.openxmlformats.org/officeDocument/2006/relationships/image" Target="../media/image46.png"/></Relationships>
</file>

<file path=ppt/slides/_rels/slide1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16.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4.xml"/><Relationship Id="rId1" Type="http://schemas.openxmlformats.org/officeDocument/2006/relationships/slideLayout" Target="../slideLayouts/slideLayout34.xml"/><Relationship Id="rId6" Type="http://schemas.openxmlformats.org/officeDocument/2006/relationships/image" Target="../media/image32.jpeg"/><Relationship Id="rId5" Type="http://schemas.openxmlformats.org/officeDocument/2006/relationships/hyperlink" Target="https://url41.mailanyone.net/scanner?m=1w02SQ-000000004A8-47jq&amp;d=4%7Cmail%2F90%2F1773169200%2F1w02SQ-000000004A8-47jq%7Cin41a%7C57e1b682%7C10751788%7C13285837%7C69B06C6A7E427B5C0CE2AE8322B0639D&amp;o=%2Fphto%3A%2FytsT.utte%2FUubsX_TfdX%3FCQsueaae%3Dhtrder&amp;s=i3l1DieMomjYev6DIJ_LnktNX7s" TargetMode="External"/><Relationship Id="rId4" Type="http://schemas.openxmlformats.org/officeDocument/2006/relationships/hyperlink" Target="https://www.youtube.com/watch?v=n0uwTBrgqxI"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xml"/><Relationship Id="rId1" Type="http://schemas.openxmlformats.org/officeDocument/2006/relationships/slideLayout" Target="../slideLayouts/slideLayout33.xml"/><Relationship Id="rId4" Type="http://schemas.openxmlformats.org/officeDocument/2006/relationships/image" Target="../media/image32.jpeg"/></Relationships>
</file>

<file path=ppt/slides/_rels/slide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xml"/><Relationship Id="rId1" Type="http://schemas.openxmlformats.org/officeDocument/2006/relationships/slideLayout" Target="../slideLayouts/slideLayout33.xml"/><Relationship Id="rId4" Type="http://schemas.openxmlformats.org/officeDocument/2006/relationships/image" Target="../media/image32.jpeg"/></Relationships>
</file>

<file path=ppt/slides/_rels/slide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4.xml"/><Relationship Id="rId1" Type="http://schemas.openxmlformats.org/officeDocument/2006/relationships/slideLayout" Target="../slideLayouts/slideLayout8.xml"/><Relationship Id="rId4" Type="http://schemas.openxmlformats.org/officeDocument/2006/relationships/image" Target="../media/image32.jpeg"/></Relationships>
</file>

<file path=ppt/slides/_rels/slide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5.xml"/><Relationship Id="rId1" Type="http://schemas.openxmlformats.org/officeDocument/2006/relationships/slideLayout" Target="../slideLayouts/slideLayout33.xml"/><Relationship Id="rId4" Type="http://schemas.openxmlformats.org/officeDocument/2006/relationships/image" Target="../media/image32.jpeg"/></Relationships>
</file>

<file path=ppt/slides/_rels/slide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6.xml"/><Relationship Id="rId1" Type="http://schemas.openxmlformats.org/officeDocument/2006/relationships/slideLayout" Target="../slideLayouts/slideLayout34.xml"/><Relationship Id="rId4" Type="http://schemas.openxmlformats.org/officeDocument/2006/relationships/image" Target="../media/image32.jpeg"/></Relationships>
</file>

<file path=ppt/slides/_rels/slide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7.xml"/><Relationship Id="rId1" Type="http://schemas.openxmlformats.org/officeDocument/2006/relationships/slideLayout" Target="../slideLayouts/slideLayout34.xml"/><Relationship Id="rId4" Type="http://schemas.openxmlformats.org/officeDocument/2006/relationships/image" Target="../media/image32.jpeg"/></Relationships>
</file>

<file path=ppt/slides/_rels/slide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8.xml"/><Relationship Id="rId1" Type="http://schemas.openxmlformats.org/officeDocument/2006/relationships/slideLayout" Target="../slideLayouts/slideLayout33.xml"/><Relationship Id="rId4" Type="http://schemas.openxmlformats.org/officeDocument/2006/relationships/image" Target="../media/image32.jpe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33.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32.jpeg"/><Relationship Id="rId4" Type="http://schemas.openxmlformats.org/officeDocument/2006/relationships/image" Target="../media/image3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67317E-EB50-DFF6-B9E8-C18DED30DEE4}"/>
              </a:ext>
            </a:extLst>
          </p:cNvPr>
          <p:cNvSpPr>
            <a:spLocks noGrp="1"/>
          </p:cNvSpPr>
          <p:nvPr>
            <p:ph type="ctrTitle"/>
          </p:nvPr>
        </p:nvSpPr>
        <p:spPr>
          <a:xfrm>
            <a:off x="1376263" y="1220914"/>
            <a:ext cx="5317156" cy="3755151"/>
          </a:xfrm>
        </p:spPr>
        <p:txBody>
          <a:bodyPr anchor="b">
            <a:normAutofit fontScale="90000"/>
          </a:bodyPr>
          <a:lstStyle/>
          <a:p>
            <a:r>
              <a:rPr lang="en-US" sz="2800" b="1" dirty="0"/>
              <a:t>NATIONAL SENIOR CERTIFICATE EXAMINATION 2026</a:t>
            </a:r>
            <a:br>
              <a:rPr lang="en-US" sz="2800" b="1" dirty="0"/>
            </a:br>
            <a:br>
              <a:rPr lang="en-US" sz="2800" b="1" dirty="0"/>
            </a:br>
            <a:br>
              <a:rPr lang="en-US" sz="2800" b="1" dirty="0"/>
            </a:br>
            <a:br>
              <a:rPr lang="en-US" sz="2800" b="1" dirty="0"/>
            </a:br>
            <a:br>
              <a:rPr lang="en-US" sz="2800" b="1" dirty="0"/>
            </a:br>
            <a:br>
              <a:rPr lang="en-US" sz="2800" b="1" dirty="0"/>
            </a:br>
            <a:r>
              <a:rPr lang="en-US" sz="2800" b="1" dirty="0"/>
              <a:t>LIFE ORIENTATION</a:t>
            </a:r>
            <a:br>
              <a:rPr lang="en-US" sz="2800" b="1" dirty="0"/>
            </a:br>
            <a:r>
              <a:rPr lang="en-US" sz="2800" b="1" dirty="0"/>
              <a:t>COMMON ASSESSMENT TASK: PART A</a:t>
            </a:r>
          </a:p>
        </p:txBody>
      </p:sp>
      <p:sp>
        <p:nvSpPr>
          <p:cNvPr id="6" name="Slide Number Placeholder 5">
            <a:extLst>
              <a:ext uri="{FF2B5EF4-FFF2-40B4-BE49-F238E27FC236}">
                <a16:creationId xmlns:a16="http://schemas.microsoft.com/office/drawing/2014/main" id="{C15ECA72-54E8-7939-391E-D3EA20640FD1}"/>
              </a:ext>
            </a:extLst>
          </p:cNvPr>
          <p:cNvSpPr>
            <a:spLocks noGrp="1"/>
          </p:cNvSpPr>
          <p:nvPr>
            <p:ph type="sldNum" sz="quarter" idx="18"/>
          </p:nvPr>
        </p:nvSpPr>
        <p:spPr>
          <a:xfrm>
            <a:off x="11375694" y="6340475"/>
            <a:ext cx="429207" cy="365125"/>
          </a:xfrm>
        </p:spPr>
        <p:txBody>
          <a:bodyPr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AEAA3239-9EA4-4A65-A281-97F994456D9F}" type="slidenum">
              <a:rPr kumimoji="0" lang="en-US" sz="800" b="0" i="0" u="none" strike="noStrike" kern="1200" cap="all" spc="100" normalizeH="0" baseline="0" noProof="0" smtClean="0">
                <a:ln>
                  <a:noFill/>
                </a:ln>
                <a:solidFill>
                  <a:srgbClr val="000000"/>
                </a:solidFill>
                <a:effectLst/>
                <a:uLnTx/>
                <a:uFillTx/>
                <a:latin typeface="Avenir Next LT Pro Light"/>
                <a:ea typeface="+mn-ea"/>
                <a:cs typeface="Segoe UI" panose="020B0502040204020203" pitchFamily="34" charset="0"/>
              </a:rPr>
              <a:pPr marL="0" marR="0" lvl="0" indent="0" algn="r" defTabSz="914400" rtl="0" eaLnBrk="1" fontAlgn="auto" latinLnBrk="0" hangingPunct="1">
                <a:lnSpc>
                  <a:spcPct val="100000"/>
                </a:lnSpc>
                <a:spcBef>
                  <a:spcPts val="0"/>
                </a:spcBef>
                <a:spcAft>
                  <a:spcPts val="600"/>
                </a:spcAft>
                <a:buClrTx/>
                <a:buSzTx/>
                <a:buFontTx/>
                <a:buNone/>
                <a:tabLst/>
                <a:defRPr/>
              </a:pPr>
              <a:t>1</a:t>
            </a:fld>
            <a:endParaRPr kumimoji="0" lang="en-US" sz="800" b="0" i="0" u="none" strike="noStrike" kern="1200" cap="all" spc="100" normalizeH="0" baseline="0" noProof="0">
              <a:ln>
                <a:noFill/>
              </a:ln>
              <a:solidFill>
                <a:srgbClr val="000000"/>
              </a:solidFill>
              <a:effectLst/>
              <a:uLnTx/>
              <a:uFillTx/>
              <a:latin typeface="Avenir Next LT Pro Light"/>
              <a:ea typeface="+mn-ea"/>
              <a:cs typeface="Segoe UI" panose="020B0502040204020203" pitchFamily="34" charset="0"/>
            </a:endParaRPr>
          </a:p>
        </p:txBody>
      </p:sp>
      <p:pic>
        <p:nvPicPr>
          <p:cNvPr id="4098" name="Picture 2" descr="Generation idea in human headbulb digital  concept">
            <a:extLst>
              <a:ext uri="{FF2B5EF4-FFF2-40B4-BE49-F238E27FC236}">
                <a16:creationId xmlns:a16="http://schemas.microsoft.com/office/drawing/2014/main" id="{769F5575-F251-EE68-9079-6FC2B84050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3208" y="465019"/>
            <a:ext cx="3528713" cy="594625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CA1B94AF-5FD3-E5A8-3E18-69A6C41DA062}"/>
              </a:ext>
            </a:extLst>
          </p:cNvPr>
          <p:cNvPicPr>
            <a:picLocks noChangeAspect="1"/>
          </p:cNvPicPr>
          <p:nvPr/>
        </p:nvPicPr>
        <p:blipFill>
          <a:blip r:embed="rId4"/>
          <a:stretch>
            <a:fillRect/>
          </a:stretch>
        </p:blipFill>
        <p:spPr>
          <a:xfrm>
            <a:off x="1388127" y="2504646"/>
            <a:ext cx="2120077" cy="1385993"/>
          </a:xfrm>
          <a:prstGeom prst="rect">
            <a:avLst/>
          </a:prstGeom>
        </p:spPr>
      </p:pic>
      <p:pic>
        <p:nvPicPr>
          <p:cNvPr id="4" name="Picture 3">
            <a:extLst>
              <a:ext uri="{FF2B5EF4-FFF2-40B4-BE49-F238E27FC236}">
                <a16:creationId xmlns:a16="http://schemas.microsoft.com/office/drawing/2014/main" id="{7982E631-B2AA-5FED-F133-5D34597729A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24389"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a:extLst>
              <a:ext uri="{FF2B5EF4-FFF2-40B4-BE49-F238E27FC236}">
                <a16:creationId xmlns:a16="http://schemas.microsoft.com/office/drawing/2014/main" id="{B7F88C2C-2A0B-7F30-767A-3DD61CD9C7E1}"/>
              </a:ext>
            </a:extLst>
          </p:cNvPr>
          <p:cNvSpPr/>
          <p:nvPr/>
        </p:nvSpPr>
        <p:spPr>
          <a:xfrm>
            <a:off x="5760720" y="0"/>
            <a:ext cx="713232" cy="27432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af-ZA" sz="1800" b="0" i="0" u="none" strike="noStrike" kern="1200" cap="none" spc="0" normalizeH="0" baseline="0" noProof="0">
              <a:ln>
                <a:noFill/>
              </a:ln>
              <a:solidFill>
                <a:srgbClr val="FFFFFF"/>
              </a:solidFill>
              <a:effectLst/>
              <a:uLnTx/>
              <a:uFillTx/>
              <a:latin typeface="Avenir Next LT Pro Light"/>
              <a:ea typeface="+mn-ea"/>
              <a:cs typeface="+mn-cs"/>
            </a:endParaRPr>
          </a:p>
        </p:txBody>
      </p:sp>
      <p:sp>
        <p:nvSpPr>
          <p:cNvPr id="8" name="Rectangle 7">
            <a:extLst>
              <a:ext uri="{FF2B5EF4-FFF2-40B4-BE49-F238E27FC236}">
                <a16:creationId xmlns:a16="http://schemas.microsoft.com/office/drawing/2014/main" id="{1875B775-F6B7-3EF7-4C68-154D7D6D8788}"/>
              </a:ext>
            </a:extLst>
          </p:cNvPr>
          <p:cNvSpPr/>
          <p:nvPr/>
        </p:nvSpPr>
        <p:spPr>
          <a:xfrm>
            <a:off x="5760720" y="6490128"/>
            <a:ext cx="713232" cy="27432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af-ZA" sz="1800" b="0" i="0" u="none" strike="noStrike" kern="1200" cap="none" spc="0" normalizeH="0" baseline="0" noProof="0">
              <a:ln>
                <a:noFill/>
              </a:ln>
              <a:solidFill>
                <a:srgbClr val="FFFFFF"/>
              </a:solidFill>
              <a:effectLst/>
              <a:uLnTx/>
              <a:uFillTx/>
              <a:latin typeface="Avenir Next LT Pro Light"/>
              <a:ea typeface="+mn-ea"/>
              <a:cs typeface="+mn-cs"/>
            </a:endParaRPr>
          </a:p>
        </p:txBody>
      </p:sp>
    </p:spTree>
    <p:extLst>
      <p:ext uri="{BB962C8B-B14F-4D97-AF65-F5344CB8AC3E}">
        <p14:creationId xmlns:p14="http://schemas.microsoft.com/office/powerpoint/2010/main" val="110194266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69D3B2-DF29-B0FC-7793-834A08BDAF86}"/>
              </a:ext>
            </a:extLst>
          </p:cNvPr>
          <p:cNvSpPr>
            <a:spLocks noGrp="1"/>
          </p:cNvSpPr>
          <p:nvPr>
            <p:ph type="title"/>
          </p:nvPr>
        </p:nvSpPr>
        <p:spPr>
          <a:xfrm>
            <a:off x="381001" y="228600"/>
            <a:ext cx="6857999" cy="1335505"/>
          </a:xfrm>
        </p:spPr>
        <p:txBody>
          <a:bodyPr anchor="t">
            <a:normAutofit fontScale="90000"/>
          </a:bodyPr>
          <a:lstStyle/>
          <a:p>
            <a:pPr>
              <a:lnSpc>
                <a:spcPct val="100000"/>
              </a:lnSpc>
            </a:pPr>
            <a:r>
              <a:rPr lang="en-US" b="1" dirty="0"/>
              <a:t>Question 1.3:</a:t>
            </a:r>
            <a:br>
              <a:rPr lang="en-US" b="1" dirty="0"/>
            </a:br>
            <a:r>
              <a:rPr lang="en-US" b="1" u="sng" dirty="0"/>
              <a:t>Ethical Theories and Their Applications</a:t>
            </a:r>
            <a:br>
              <a:rPr lang="en-US" dirty="0"/>
            </a:br>
            <a:r>
              <a:rPr lang="en-US" dirty="0"/>
              <a:t>Overview of Major Ethical Theories</a:t>
            </a:r>
          </a:p>
        </p:txBody>
      </p:sp>
      <p:sp>
        <p:nvSpPr>
          <p:cNvPr id="4" name="Content Placeholder 3">
            <a:extLst>
              <a:ext uri="{FF2B5EF4-FFF2-40B4-BE49-F238E27FC236}">
                <a16:creationId xmlns:a16="http://schemas.microsoft.com/office/drawing/2014/main" id="{AD3A35FF-20F4-1287-1676-9AB2DC63F8C1}"/>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381001" y="1564105"/>
            <a:ext cx="6858000" cy="4411245"/>
          </a:xfrm>
        </p:spPr>
        <p:txBody>
          <a:bodyPr>
            <a:normAutofit/>
          </a:bodyPr>
          <a:lstStyle/>
          <a:p>
            <a:pPr marL="0" indent="0">
              <a:spcBef>
                <a:spcPts val="2500"/>
              </a:spcBef>
              <a:buFont typeface="Arial" panose="020B0604020202020204" pitchFamily="34" charset="0"/>
              <a:buNone/>
            </a:pPr>
            <a:r>
              <a:rPr lang="en-US" b="1" dirty="0"/>
              <a:t>Virtue Ethics</a:t>
            </a:r>
          </a:p>
          <a:p>
            <a:pPr marL="0" lvl="1" indent="0">
              <a:buFont typeface="Arial" panose="020B0604020202020204" pitchFamily="34" charset="0"/>
              <a:buNone/>
            </a:pPr>
            <a:r>
              <a:rPr dirty="0"/>
              <a:t>Focuses on moral character, cultivating virtues like courage and wisdom while avoiding vices such as greed or jealousy.</a:t>
            </a:r>
            <a:endParaRPr lang="en-US" dirty="0"/>
          </a:p>
          <a:p>
            <a:pPr marL="0" indent="0">
              <a:spcBef>
                <a:spcPts val="2500"/>
              </a:spcBef>
              <a:buFont typeface="Arial" panose="020B0604020202020204" pitchFamily="34" charset="0"/>
              <a:buNone/>
            </a:pPr>
            <a:r>
              <a:rPr lang="en-US" b="1" dirty="0"/>
              <a:t>Utilitarianism</a:t>
            </a:r>
          </a:p>
          <a:p>
            <a:pPr marL="0" lvl="1" indent="0">
              <a:buFont typeface="Arial" panose="020B0604020202020204" pitchFamily="34" charset="0"/>
              <a:buNone/>
            </a:pPr>
            <a:r>
              <a:rPr dirty="0" err="1"/>
              <a:t>Emphasi</a:t>
            </a:r>
            <a:r>
              <a:rPr lang="af-ZA" dirty="0"/>
              <a:t>s</a:t>
            </a:r>
            <a:r>
              <a:rPr dirty="0"/>
              <a:t>es </a:t>
            </a:r>
            <a:r>
              <a:rPr dirty="0" err="1"/>
              <a:t>maximi</a:t>
            </a:r>
            <a:r>
              <a:rPr lang="af-ZA" dirty="0"/>
              <a:t>s</a:t>
            </a:r>
            <a:r>
              <a:rPr dirty="0" err="1"/>
              <a:t>ing</a:t>
            </a:r>
            <a:r>
              <a:rPr dirty="0"/>
              <a:t> happiness and </a:t>
            </a:r>
            <a:r>
              <a:rPr dirty="0" err="1"/>
              <a:t>minimi</a:t>
            </a:r>
            <a:r>
              <a:rPr lang="af-ZA" dirty="0"/>
              <a:t>s</a:t>
            </a:r>
            <a:r>
              <a:rPr dirty="0" err="1"/>
              <a:t>ing</a:t>
            </a:r>
            <a:r>
              <a:rPr dirty="0"/>
              <a:t> suffering for the greatest number, sometimes justifying rule-breaking for better outcomes.</a:t>
            </a:r>
            <a:endParaRPr lang="en-US" dirty="0"/>
          </a:p>
          <a:p>
            <a:pPr marL="0" indent="0">
              <a:spcBef>
                <a:spcPts val="2500"/>
              </a:spcBef>
              <a:buFont typeface="Arial" panose="020B0604020202020204" pitchFamily="34" charset="0"/>
              <a:buNone/>
            </a:pPr>
            <a:r>
              <a:rPr lang="en-US" b="1" dirty="0"/>
              <a:t>Kantianism (Deontology)</a:t>
            </a:r>
          </a:p>
          <a:p>
            <a:pPr marL="0" lvl="1" indent="0">
              <a:buFont typeface="Arial" panose="020B0604020202020204" pitchFamily="34" charset="0"/>
              <a:buNone/>
            </a:pPr>
            <a:r>
              <a:rPr dirty="0" err="1"/>
              <a:t>Prioriti</a:t>
            </a:r>
            <a:r>
              <a:rPr lang="af-ZA" dirty="0"/>
              <a:t>s</a:t>
            </a:r>
            <a:r>
              <a:rPr dirty="0"/>
              <a:t>es moral duties and universal laws, respecting individuals as ends rather than means to an end.</a:t>
            </a:r>
            <a:endParaRPr lang="en-US" dirty="0"/>
          </a:p>
          <a:p>
            <a:pPr marL="0" indent="0">
              <a:spcBef>
                <a:spcPts val="2500"/>
              </a:spcBef>
              <a:buFont typeface="Arial" panose="020B0604020202020204" pitchFamily="34" charset="0"/>
              <a:buNone/>
            </a:pPr>
            <a:r>
              <a:rPr lang="en-US" b="1" dirty="0"/>
              <a:t>Contract Theory and Care Ethics</a:t>
            </a:r>
          </a:p>
          <a:p>
            <a:pPr marL="0" lvl="1" indent="0">
              <a:buFont typeface="Arial" panose="020B0604020202020204" pitchFamily="34" charset="0"/>
              <a:buNone/>
            </a:pPr>
            <a:r>
              <a:rPr dirty="0"/>
              <a:t>Contract theory stresses fairness through social agreements; care ethics highlights empathy and nurturing relationships.</a:t>
            </a:r>
            <a:endParaRPr lang="en-US" dirty="0"/>
          </a:p>
        </p:txBody>
      </p:sp>
      <p:pic>
        <p:nvPicPr>
          <p:cNvPr id="8" name="Content Placeholder 7" descr="Male and female symbols on lady justice.">
            <a:extLst>
              <a:ext uri="{FF2B5EF4-FFF2-40B4-BE49-F238E27FC236}">
                <a16:creationId xmlns:a16="http://schemas.microsoft.com/office/drawing/2014/main" id="{9EA49392-0AD4-4069-9037-5F20ABE2077F}"/>
              </a:ext>
            </a:extLst>
          </p:cNvPr>
          <p:cNvPicPr>
            <a:picLocks noGrp="1" noChangeAspect="1"/>
          </p:cNvPicPr>
          <p:nvPr>
            <p:ph type="pic" sz="quarter" idx="15"/>
          </p:nvPr>
        </p:nvPicPr>
        <p:blipFill>
          <a:blip r:embed="rId3"/>
          <a:srcRect l="26831" r="35871" b="-1"/>
          <a:stretch>
            <a:fillRect/>
          </a:stretch>
        </p:blipFill>
        <p:spPr>
          <a:xfrm>
            <a:off x="8382000" y="152400"/>
            <a:ext cx="3657600" cy="6545835"/>
          </a:xfrm>
        </p:spPr>
      </p:pic>
      <p:sp>
        <p:nvSpPr>
          <p:cNvPr id="7" name="Slide Number Placeholder 6">
            <a:extLst>
              <a:ext uri="{FF2B5EF4-FFF2-40B4-BE49-F238E27FC236}">
                <a16:creationId xmlns:a16="http://schemas.microsoft.com/office/drawing/2014/main" id="{9E66D07E-F5DA-8B4E-0A23-B3994B24BA9F}"/>
              </a:ext>
            </a:extLst>
          </p:cNvPr>
          <p:cNvSpPr>
            <a:spLocks noGrp="1"/>
          </p:cNvSpPr>
          <p:nvPr>
            <p:ph type="sldNum" sz="quarter" idx="18"/>
          </p:nvPr>
        </p:nvSpPr>
        <p:spPr>
          <a:xfrm>
            <a:off x="11375694" y="6340475"/>
            <a:ext cx="429207" cy="365125"/>
          </a:xfrm>
        </p:spPr>
        <p:txBody>
          <a:bodyPr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AEAA3239-9EA4-4A65-A281-97F994456D9F}" type="slidenum">
              <a:rPr kumimoji="0" lang="en-US" sz="800" b="0" i="0" u="none" strike="noStrike" kern="1200" cap="all" spc="100" normalizeH="0" baseline="0" noProof="0" smtClean="0">
                <a:ln>
                  <a:noFill/>
                </a:ln>
                <a:solidFill>
                  <a:srgbClr val="000000"/>
                </a:solidFill>
                <a:effectLst/>
                <a:uLnTx/>
                <a:uFillTx/>
                <a:latin typeface="Avenir Next LT Pro Light"/>
                <a:ea typeface="+mn-ea"/>
                <a:cs typeface="Segoe UI" panose="020B0502040204020203" pitchFamily="34" charset="0"/>
              </a:rPr>
              <a:pPr marL="0" marR="0" lvl="0" indent="0" algn="r" defTabSz="914400" rtl="0" eaLnBrk="1" fontAlgn="auto" latinLnBrk="0" hangingPunct="1">
                <a:lnSpc>
                  <a:spcPct val="100000"/>
                </a:lnSpc>
                <a:spcBef>
                  <a:spcPts val="0"/>
                </a:spcBef>
                <a:spcAft>
                  <a:spcPts val="600"/>
                </a:spcAft>
                <a:buClrTx/>
                <a:buSzTx/>
                <a:buFontTx/>
                <a:buNone/>
                <a:tabLst/>
                <a:defRPr/>
              </a:pPr>
              <a:t>10</a:t>
            </a:fld>
            <a:endParaRPr kumimoji="0" lang="en-US" sz="800" b="0" i="0" u="none" strike="noStrike" kern="1200" cap="all" spc="100" normalizeH="0" baseline="0" noProof="0">
              <a:ln>
                <a:noFill/>
              </a:ln>
              <a:solidFill>
                <a:srgbClr val="000000"/>
              </a:solidFill>
              <a:effectLst/>
              <a:uLnTx/>
              <a:uFillTx/>
              <a:latin typeface="Avenir Next LT Pro Light"/>
              <a:ea typeface="+mn-ea"/>
              <a:cs typeface="Segoe UI" panose="020B0502040204020203" pitchFamily="34" charset="0"/>
            </a:endParaRPr>
          </a:p>
        </p:txBody>
      </p:sp>
      <p:sp>
        <p:nvSpPr>
          <p:cNvPr id="3" name="TextBox 2">
            <a:extLst>
              <a:ext uri="{FF2B5EF4-FFF2-40B4-BE49-F238E27FC236}">
                <a16:creationId xmlns:a16="http://schemas.microsoft.com/office/drawing/2014/main" id="{863038CC-622B-BDFE-E61F-ED521E14B63A}"/>
              </a:ext>
            </a:extLst>
          </p:cNvPr>
          <p:cNvSpPr txBox="1"/>
          <p:nvPr/>
        </p:nvSpPr>
        <p:spPr>
          <a:xfrm>
            <a:off x="381001" y="6155809"/>
            <a:ext cx="5044971"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Avenir Next LT Pro Light"/>
                <a:ea typeface="+mn-ea"/>
                <a:cs typeface="+mn-cs"/>
              </a:rPr>
              <a:t>Answer the questions in your notes</a:t>
            </a:r>
          </a:p>
        </p:txBody>
      </p:sp>
      <p:pic>
        <p:nvPicPr>
          <p:cNvPr id="5" name="Picture 4">
            <a:extLst>
              <a:ext uri="{FF2B5EF4-FFF2-40B4-BE49-F238E27FC236}">
                <a16:creationId xmlns:a16="http://schemas.microsoft.com/office/drawing/2014/main" id="{83D14D59-EE91-B3DE-EFCA-5551B77CA57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4389"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a:extLst>
              <a:ext uri="{FF2B5EF4-FFF2-40B4-BE49-F238E27FC236}">
                <a16:creationId xmlns:a16="http://schemas.microsoft.com/office/drawing/2014/main" id="{6C524F8F-A201-F939-71C5-5DFC6B09F92F}"/>
              </a:ext>
            </a:extLst>
          </p:cNvPr>
          <p:cNvSpPr/>
          <p:nvPr/>
        </p:nvSpPr>
        <p:spPr>
          <a:xfrm>
            <a:off x="5760720" y="0"/>
            <a:ext cx="713232" cy="27432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af-ZA" sz="1800" b="0" i="0" u="none" strike="noStrike" kern="1200" cap="none" spc="0" normalizeH="0" baseline="0" noProof="0">
              <a:ln>
                <a:noFill/>
              </a:ln>
              <a:solidFill>
                <a:srgbClr val="FFFFFF"/>
              </a:solidFill>
              <a:effectLst/>
              <a:uLnTx/>
              <a:uFillTx/>
              <a:latin typeface="Avenir Next LT Pro Light"/>
              <a:ea typeface="+mn-ea"/>
              <a:cs typeface="+mn-cs"/>
            </a:endParaRPr>
          </a:p>
        </p:txBody>
      </p:sp>
      <p:sp>
        <p:nvSpPr>
          <p:cNvPr id="10" name="Rectangle 9">
            <a:extLst>
              <a:ext uri="{FF2B5EF4-FFF2-40B4-BE49-F238E27FC236}">
                <a16:creationId xmlns:a16="http://schemas.microsoft.com/office/drawing/2014/main" id="{7F44B622-FCAB-2912-E2DA-3B1B03D6749B}"/>
              </a:ext>
            </a:extLst>
          </p:cNvPr>
          <p:cNvSpPr/>
          <p:nvPr/>
        </p:nvSpPr>
        <p:spPr>
          <a:xfrm>
            <a:off x="5760720" y="6490128"/>
            <a:ext cx="713232" cy="27432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af-ZA" sz="1800" b="0" i="0" u="none" strike="noStrike" kern="1200" cap="none" spc="0" normalizeH="0" baseline="0" noProof="0">
              <a:ln>
                <a:noFill/>
              </a:ln>
              <a:solidFill>
                <a:srgbClr val="FFFFFF"/>
              </a:solidFill>
              <a:effectLst/>
              <a:uLnTx/>
              <a:uFillTx/>
              <a:latin typeface="Avenir Next LT Pro Light"/>
              <a:ea typeface="+mn-ea"/>
              <a:cs typeface="+mn-cs"/>
            </a:endParaRPr>
          </a:p>
        </p:txBody>
      </p:sp>
    </p:spTree>
    <p:extLst>
      <p:ext uri="{BB962C8B-B14F-4D97-AF65-F5344CB8AC3E}">
        <p14:creationId xmlns:p14="http://schemas.microsoft.com/office/powerpoint/2010/main" val="359066101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494B9D-77FC-AF0B-8F52-1A7B7F0BC2F8}"/>
              </a:ext>
            </a:extLst>
          </p:cNvPr>
          <p:cNvSpPr>
            <a:spLocks noGrp="1"/>
          </p:cNvSpPr>
          <p:nvPr>
            <p:ph type="title"/>
          </p:nvPr>
        </p:nvSpPr>
        <p:spPr>
          <a:xfrm>
            <a:off x="381000" y="709099"/>
            <a:ext cx="4572000" cy="1348301"/>
          </a:xfrm>
        </p:spPr>
        <p:txBody>
          <a:bodyPr anchor="t">
            <a:normAutofit/>
          </a:bodyPr>
          <a:lstStyle/>
          <a:p>
            <a:r>
              <a:rPr lang="en-US"/>
              <a:t>Universal Principles and Cultural Differences</a:t>
            </a:r>
          </a:p>
        </p:txBody>
      </p:sp>
      <p:pic>
        <p:nvPicPr>
          <p:cNvPr id="8" name="Content Placeholder 7" descr="scale with weights in miniature - justice scale">
            <a:extLst>
              <a:ext uri="{FF2B5EF4-FFF2-40B4-BE49-F238E27FC236}">
                <a16:creationId xmlns:a16="http://schemas.microsoft.com/office/drawing/2014/main" id="{8602D074-1289-48A5-A1D8-482309FD2FE0}"/>
              </a:ext>
            </a:extLst>
          </p:cNvPr>
          <p:cNvPicPr>
            <a:picLocks noGrp="1" noChangeAspect="1"/>
          </p:cNvPicPr>
          <p:nvPr>
            <p:ph type="pic" sz="quarter" idx="15"/>
          </p:nvPr>
        </p:nvPicPr>
        <p:blipFill>
          <a:blip r:embed="rId3"/>
          <a:srcRect l="14172" r="-2" b="-2"/>
          <a:stretch>
            <a:fillRect/>
          </a:stretch>
        </p:blipFill>
        <p:spPr>
          <a:xfrm>
            <a:off x="387926" y="2590800"/>
            <a:ext cx="4578206" cy="3560521"/>
          </a:xfrm>
        </p:spPr>
      </p:pic>
      <p:sp>
        <p:nvSpPr>
          <p:cNvPr id="4" name="Content Placeholder 3">
            <a:extLst>
              <a:ext uri="{FF2B5EF4-FFF2-40B4-BE49-F238E27FC236}">
                <a16:creationId xmlns:a16="http://schemas.microsoft.com/office/drawing/2014/main" id="{202F3765-D773-65AB-EB99-D396849CD08B}"/>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638800" y="706803"/>
            <a:ext cx="6172200" cy="5465398"/>
          </a:xfrm>
        </p:spPr>
        <p:txBody>
          <a:bodyPr>
            <a:normAutofit/>
          </a:bodyPr>
          <a:lstStyle/>
          <a:p>
            <a:pPr marL="0" indent="0">
              <a:spcBef>
                <a:spcPts val="2500"/>
              </a:spcBef>
              <a:buFont typeface="Arial" panose="020B0604020202020204" pitchFamily="34" charset="0"/>
              <a:buNone/>
            </a:pPr>
            <a:r>
              <a:rPr lang="en-US" b="1" dirty="0"/>
              <a:t>Universal Ethical Principles</a:t>
            </a:r>
          </a:p>
          <a:p>
            <a:pPr marL="0" lvl="1" indent="0">
              <a:buFont typeface="Arial" panose="020B0604020202020204" pitchFamily="34" charset="0"/>
              <a:buNone/>
            </a:pPr>
            <a:r>
              <a:rPr dirty="0"/>
              <a:t>Shared values such as dignity, honesty, justice, and compassion underpin ethical frameworks worldwide.</a:t>
            </a:r>
            <a:endParaRPr lang="en-US" dirty="0"/>
          </a:p>
          <a:p>
            <a:pPr marL="0" indent="0">
              <a:spcBef>
                <a:spcPts val="2500"/>
              </a:spcBef>
              <a:buFont typeface="Arial" panose="020B0604020202020204" pitchFamily="34" charset="0"/>
              <a:buNone/>
            </a:pPr>
            <a:r>
              <a:rPr lang="en-US" b="1" dirty="0"/>
              <a:t>Cultural Variations in Ethics</a:t>
            </a:r>
          </a:p>
          <a:p>
            <a:pPr marL="0" lvl="1" indent="0">
              <a:buFont typeface="Arial" panose="020B0604020202020204" pitchFamily="34" charset="0"/>
              <a:buNone/>
            </a:pPr>
            <a:r>
              <a:rPr dirty="0"/>
              <a:t>Ethical priorities vary with culture, influenced by history, religion, economy, and politics.</a:t>
            </a:r>
            <a:endParaRPr lang="en-US" dirty="0"/>
          </a:p>
          <a:p>
            <a:pPr marL="0" indent="0">
              <a:spcBef>
                <a:spcPts val="2500"/>
              </a:spcBef>
              <a:buFont typeface="Arial" panose="020B0604020202020204" pitchFamily="34" charset="0"/>
              <a:buNone/>
            </a:pPr>
            <a:r>
              <a:rPr lang="en-US" b="1" dirty="0"/>
              <a:t>Individualism vs Collectivism</a:t>
            </a:r>
          </a:p>
          <a:p>
            <a:pPr marL="0" lvl="1" indent="0">
              <a:buFont typeface="Arial" panose="020B0604020202020204" pitchFamily="34" charset="0"/>
              <a:buNone/>
            </a:pPr>
            <a:r>
              <a:rPr dirty="0"/>
              <a:t>Individualistic societies stress autonomy, while collectivist cultures </a:t>
            </a:r>
            <a:r>
              <a:rPr dirty="0" err="1"/>
              <a:t>emphasi</a:t>
            </a:r>
            <a:r>
              <a:rPr lang="af-ZA" dirty="0"/>
              <a:t>s</a:t>
            </a:r>
            <a:r>
              <a:rPr dirty="0"/>
              <a:t>e community welfare and harmony.</a:t>
            </a:r>
            <a:endParaRPr lang="en-US" dirty="0"/>
          </a:p>
          <a:p>
            <a:pPr marL="0" indent="0">
              <a:spcBef>
                <a:spcPts val="2500"/>
              </a:spcBef>
              <a:buFont typeface="Arial" panose="020B0604020202020204" pitchFamily="34" charset="0"/>
              <a:buNone/>
            </a:pPr>
            <a:r>
              <a:rPr lang="en-US" b="1" dirty="0"/>
              <a:t>Ethical Understanding in Global Context</a:t>
            </a:r>
          </a:p>
          <a:p>
            <a:pPr marL="0" lvl="1" indent="0">
              <a:buFont typeface="Arial" panose="020B0604020202020204" pitchFamily="34" charset="0"/>
              <a:buNone/>
            </a:pPr>
            <a:r>
              <a:rPr dirty="0" err="1"/>
              <a:t>Recogni</a:t>
            </a:r>
            <a:r>
              <a:rPr lang="af-ZA" dirty="0"/>
              <a:t>s</a:t>
            </a:r>
            <a:r>
              <a:rPr dirty="0" err="1"/>
              <a:t>ing</a:t>
            </a:r>
            <a:r>
              <a:rPr dirty="0"/>
              <a:t> shared values and cultural differences fosters empathy and better ethical decision-making globally.</a:t>
            </a:r>
            <a:endParaRPr lang="en-US" dirty="0"/>
          </a:p>
        </p:txBody>
      </p:sp>
      <p:sp>
        <p:nvSpPr>
          <p:cNvPr id="7" name="Slide Number Placeholder 6">
            <a:extLst>
              <a:ext uri="{FF2B5EF4-FFF2-40B4-BE49-F238E27FC236}">
                <a16:creationId xmlns:a16="http://schemas.microsoft.com/office/drawing/2014/main" id="{1BD7A5AF-F462-A0FA-DC01-5DE58A91B46D}"/>
              </a:ext>
            </a:extLst>
          </p:cNvPr>
          <p:cNvSpPr>
            <a:spLocks noGrp="1"/>
          </p:cNvSpPr>
          <p:nvPr>
            <p:ph type="sldNum" sz="quarter" idx="18"/>
          </p:nvPr>
        </p:nvSpPr>
        <p:spPr>
          <a:xfrm>
            <a:off x="11375694" y="6340475"/>
            <a:ext cx="429207" cy="365125"/>
          </a:xfrm>
        </p:spPr>
        <p:txBody>
          <a:bodyPr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AEAA3239-9EA4-4A65-A281-97F994456D9F}" type="slidenum">
              <a:rPr kumimoji="0" lang="en-US" sz="800" b="0" i="0" u="none" strike="noStrike" kern="1200" cap="all" spc="100" normalizeH="0" baseline="0" noProof="0" smtClean="0">
                <a:ln>
                  <a:noFill/>
                </a:ln>
                <a:solidFill>
                  <a:srgbClr val="000000"/>
                </a:solidFill>
                <a:effectLst/>
                <a:uLnTx/>
                <a:uFillTx/>
                <a:latin typeface="Avenir Next LT Pro Light"/>
                <a:ea typeface="+mn-ea"/>
                <a:cs typeface="Segoe UI" panose="020B0502040204020203" pitchFamily="34" charset="0"/>
              </a:rPr>
              <a:pPr marL="0" marR="0" lvl="0" indent="0" algn="r" defTabSz="914400" rtl="0" eaLnBrk="1" fontAlgn="auto" latinLnBrk="0" hangingPunct="1">
                <a:lnSpc>
                  <a:spcPct val="100000"/>
                </a:lnSpc>
                <a:spcBef>
                  <a:spcPts val="0"/>
                </a:spcBef>
                <a:spcAft>
                  <a:spcPts val="600"/>
                </a:spcAft>
                <a:buClrTx/>
                <a:buSzTx/>
                <a:buFontTx/>
                <a:buNone/>
                <a:tabLst/>
                <a:defRPr/>
              </a:pPr>
              <a:t>11</a:t>
            </a:fld>
            <a:endParaRPr kumimoji="0" lang="en-US" sz="800" b="0" i="0" u="none" strike="noStrike" kern="1200" cap="all" spc="100" normalizeH="0" baseline="0" noProof="0">
              <a:ln>
                <a:noFill/>
              </a:ln>
              <a:solidFill>
                <a:srgbClr val="000000"/>
              </a:solidFill>
              <a:effectLst/>
              <a:uLnTx/>
              <a:uFillTx/>
              <a:latin typeface="Avenir Next LT Pro Light"/>
              <a:ea typeface="+mn-ea"/>
              <a:cs typeface="Segoe UI" panose="020B0502040204020203" pitchFamily="34" charset="0"/>
            </a:endParaRPr>
          </a:p>
        </p:txBody>
      </p:sp>
      <p:pic>
        <p:nvPicPr>
          <p:cNvPr id="3" name="Picture 2">
            <a:extLst>
              <a:ext uri="{FF2B5EF4-FFF2-40B4-BE49-F238E27FC236}">
                <a16:creationId xmlns:a16="http://schemas.microsoft.com/office/drawing/2014/main" id="{880CD9FB-5523-79E7-8150-26846296306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4389"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0613795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06A33C-9535-AE5A-DFAB-5895EE707FF6}"/>
              </a:ext>
            </a:extLst>
          </p:cNvPr>
          <p:cNvSpPr>
            <a:spLocks noGrp="1"/>
          </p:cNvSpPr>
          <p:nvPr>
            <p:ph type="title"/>
          </p:nvPr>
        </p:nvSpPr>
        <p:spPr>
          <a:xfrm>
            <a:off x="381000" y="709099"/>
            <a:ext cx="5715000" cy="1685965"/>
          </a:xfrm>
        </p:spPr>
        <p:txBody>
          <a:bodyPr anchor="t">
            <a:normAutofit fontScale="90000"/>
          </a:bodyPr>
          <a:lstStyle/>
          <a:p>
            <a:r>
              <a:rPr lang="en-US" b="1" u="sng" dirty="0"/>
              <a:t>Question 1.4: </a:t>
            </a:r>
            <a:br>
              <a:rPr lang="en-US" b="1" u="sng" dirty="0"/>
            </a:br>
            <a:r>
              <a:rPr lang="en-US" b="1" u="sng" dirty="0"/>
              <a:t>Ethical Decision‑Making and Bias</a:t>
            </a:r>
            <a:br>
              <a:rPr lang="en-US" dirty="0"/>
            </a:br>
            <a:br>
              <a:rPr lang="en-US" dirty="0"/>
            </a:br>
            <a:r>
              <a:rPr lang="en-US" dirty="0" err="1"/>
              <a:t>Bias</a:t>
            </a:r>
            <a:r>
              <a:rPr lang="en-US" dirty="0"/>
              <a:t> and Its Impact on Ethical Decisions</a:t>
            </a:r>
          </a:p>
        </p:txBody>
      </p:sp>
      <p:pic>
        <p:nvPicPr>
          <p:cNvPr id="8" name="Content Placeholder 7" descr="bitcoin concept background">
            <a:extLst>
              <a:ext uri="{FF2B5EF4-FFF2-40B4-BE49-F238E27FC236}">
                <a16:creationId xmlns:a16="http://schemas.microsoft.com/office/drawing/2014/main" id="{6E4DAA12-6890-49AB-975F-3F9578DE83BF}"/>
              </a:ext>
            </a:extLst>
          </p:cNvPr>
          <p:cNvPicPr>
            <a:picLocks noGrp="1" noChangeAspect="1"/>
          </p:cNvPicPr>
          <p:nvPr>
            <p:ph type="pic" sz="quarter" idx="15"/>
          </p:nvPr>
        </p:nvPicPr>
        <p:blipFill>
          <a:blip r:embed="rId3"/>
          <a:srcRect l="27672" r="3" b="3"/>
          <a:stretch>
            <a:fillRect/>
          </a:stretch>
        </p:blipFill>
        <p:spPr>
          <a:xfrm>
            <a:off x="387926" y="2590800"/>
            <a:ext cx="4578206" cy="3560521"/>
          </a:xfrm>
        </p:spPr>
      </p:pic>
      <p:sp>
        <p:nvSpPr>
          <p:cNvPr id="4" name="Content Placeholder 3">
            <a:extLst>
              <a:ext uri="{FF2B5EF4-FFF2-40B4-BE49-F238E27FC236}">
                <a16:creationId xmlns:a16="http://schemas.microsoft.com/office/drawing/2014/main" id="{FA1D1B3A-FF45-AD7F-6C59-D9B02A76DCD9}"/>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524502" y="1990972"/>
            <a:ext cx="6172200" cy="4356085"/>
          </a:xfrm>
        </p:spPr>
        <p:txBody>
          <a:bodyPr>
            <a:normAutofit/>
          </a:bodyPr>
          <a:lstStyle/>
          <a:p>
            <a:pPr marL="0" indent="0">
              <a:spcBef>
                <a:spcPts val="2500"/>
              </a:spcBef>
              <a:buFont typeface="Arial" panose="020B0604020202020204" pitchFamily="34" charset="0"/>
              <a:buNone/>
            </a:pPr>
            <a:r>
              <a:rPr lang="en-US" b="1" dirty="0"/>
              <a:t>Nature of Bias</a:t>
            </a:r>
          </a:p>
          <a:p>
            <a:pPr marL="0" lvl="1" indent="0">
              <a:buFont typeface="Arial" panose="020B0604020202020204" pitchFamily="34" charset="0"/>
              <a:buNone/>
            </a:pPr>
            <a:r>
              <a:rPr dirty="0"/>
              <a:t>Bias can be conscious or unconscious, shaped by culture, experiences, and societal messages.</a:t>
            </a:r>
            <a:endParaRPr lang="en-US" dirty="0"/>
          </a:p>
          <a:p>
            <a:pPr marL="0" indent="0">
              <a:spcBef>
                <a:spcPts val="2500"/>
              </a:spcBef>
              <a:buFont typeface="Arial" panose="020B0604020202020204" pitchFamily="34" charset="0"/>
              <a:buNone/>
            </a:pPr>
            <a:r>
              <a:rPr lang="en-US" b="1" dirty="0"/>
              <a:t>Cognitive Shortcuts</a:t>
            </a:r>
          </a:p>
          <a:p>
            <a:pPr marL="0" lvl="1" indent="0">
              <a:buFont typeface="Arial" panose="020B0604020202020204" pitchFamily="34" charset="0"/>
              <a:buNone/>
            </a:pPr>
            <a:r>
              <a:rPr dirty="0"/>
              <a:t>Bias often works through heuristics like availability, anchoring, and confirmation bias distorting information.</a:t>
            </a:r>
            <a:endParaRPr lang="en-US" dirty="0"/>
          </a:p>
          <a:p>
            <a:pPr marL="0" indent="0">
              <a:spcBef>
                <a:spcPts val="2500"/>
              </a:spcBef>
              <a:buFont typeface="Arial" panose="020B0604020202020204" pitchFamily="34" charset="0"/>
              <a:buNone/>
            </a:pPr>
            <a:r>
              <a:rPr lang="en-US" b="1" dirty="0"/>
              <a:t>Addressing Bias</a:t>
            </a:r>
          </a:p>
          <a:p>
            <a:pPr marL="0" lvl="1" indent="0">
              <a:buFont typeface="Arial" panose="020B0604020202020204" pitchFamily="34" charset="0"/>
              <a:buNone/>
            </a:pPr>
            <a:r>
              <a:rPr dirty="0"/>
              <a:t>Self-reflection and exposure to diverse perspectives help </a:t>
            </a:r>
            <a:r>
              <a:rPr dirty="0" err="1"/>
              <a:t>recogni</a:t>
            </a:r>
            <a:r>
              <a:rPr lang="af-ZA" dirty="0"/>
              <a:t>s</a:t>
            </a:r>
            <a:r>
              <a:rPr dirty="0"/>
              <a:t>e and reduce bias in ethical decisions.</a:t>
            </a:r>
            <a:endParaRPr lang="en-US" dirty="0"/>
          </a:p>
          <a:p>
            <a:pPr marL="0" indent="0">
              <a:spcBef>
                <a:spcPts val="2500"/>
              </a:spcBef>
              <a:buFont typeface="Arial" panose="020B0604020202020204" pitchFamily="34" charset="0"/>
              <a:buNone/>
            </a:pPr>
            <a:r>
              <a:rPr lang="en-US" b="1" dirty="0"/>
              <a:t>Ethical Frameworks Role</a:t>
            </a:r>
          </a:p>
          <a:p>
            <a:pPr marL="0" lvl="1" indent="0">
              <a:buFont typeface="Arial" panose="020B0604020202020204" pitchFamily="34" charset="0"/>
              <a:buNone/>
            </a:pPr>
            <a:r>
              <a:rPr dirty="0"/>
              <a:t>Frameworks like utilitarianism and deontology provide structured methods to counterbalance bias.</a:t>
            </a:r>
            <a:endParaRPr lang="en-US" dirty="0"/>
          </a:p>
        </p:txBody>
      </p:sp>
      <p:sp>
        <p:nvSpPr>
          <p:cNvPr id="7" name="Slide Number Placeholder 6">
            <a:extLst>
              <a:ext uri="{FF2B5EF4-FFF2-40B4-BE49-F238E27FC236}">
                <a16:creationId xmlns:a16="http://schemas.microsoft.com/office/drawing/2014/main" id="{E420A09D-82A8-4664-FDE0-AE4D57CAA0C2}"/>
              </a:ext>
            </a:extLst>
          </p:cNvPr>
          <p:cNvSpPr>
            <a:spLocks noGrp="1"/>
          </p:cNvSpPr>
          <p:nvPr>
            <p:ph type="sldNum" sz="quarter" idx="18"/>
          </p:nvPr>
        </p:nvSpPr>
        <p:spPr>
          <a:xfrm>
            <a:off x="11375694" y="6340475"/>
            <a:ext cx="429207" cy="365125"/>
          </a:xfrm>
        </p:spPr>
        <p:txBody>
          <a:bodyPr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AEAA3239-9EA4-4A65-A281-97F994456D9F}" type="slidenum">
              <a:rPr kumimoji="0" lang="en-US" sz="800" b="0" i="0" u="none" strike="noStrike" kern="1200" cap="all" spc="100" normalizeH="0" baseline="0" noProof="0" smtClean="0">
                <a:ln>
                  <a:noFill/>
                </a:ln>
                <a:solidFill>
                  <a:srgbClr val="000000"/>
                </a:solidFill>
                <a:effectLst/>
                <a:uLnTx/>
                <a:uFillTx/>
                <a:latin typeface="Avenir Next LT Pro Light"/>
                <a:ea typeface="+mn-ea"/>
                <a:cs typeface="Segoe UI" panose="020B0502040204020203" pitchFamily="34" charset="0"/>
              </a:rPr>
              <a:pPr marL="0" marR="0" lvl="0" indent="0" algn="r" defTabSz="914400" rtl="0" eaLnBrk="1" fontAlgn="auto" latinLnBrk="0" hangingPunct="1">
                <a:lnSpc>
                  <a:spcPct val="100000"/>
                </a:lnSpc>
                <a:spcBef>
                  <a:spcPts val="0"/>
                </a:spcBef>
                <a:spcAft>
                  <a:spcPts val="600"/>
                </a:spcAft>
                <a:buClrTx/>
                <a:buSzTx/>
                <a:buFontTx/>
                <a:buNone/>
                <a:tabLst/>
                <a:defRPr/>
              </a:pPr>
              <a:t>12</a:t>
            </a:fld>
            <a:endParaRPr kumimoji="0" lang="en-US" sz="800" b="0" i="0" u="none" strike="noStrike" kern="1200" cap="all" spc="100" normalizeH="0" baseline="0" noProof="0">
              <a:ln>
                <a:noFill/>
              </a:ln>
              <a:solidFill>
                <a:srgbClr val="000000"/>
              </a:solidFill>
              <a:effectLst/>
              <a:uLnTx/>
              <a:uFillTx/>
              <a:latin typeface="Avenir Next LT Pro Light"/>
              <a:ea typeface="+mn-ea"/>
              <a:cs typeface="Segoe UI" panose="020B0502040204020203" pitchFamily="34" charset="0"/>
            </a:endParaRPr>
          </a:p>
        </p:txBody>
      </p:sp>
      <p:sp>
        <p:nvSpPr>
          <p:cNvPr id="3" name="Rectangle 1">
            <a:extLst>
              <a:ext uri="{FF2B5EF4-FFF2-40B4-BE49-F238E27FC236}">
                <a16:creationId xmlns:a16="http://schemas.microsoft.com/office/drawing/2014/main" id="{A2A05D55-5F22-3336-409A-CC356FB7F3ED}"/>
              </a:ext>
            </a:extLst>
          </p:cNvPr>
          <p:cNvSpPr>
            <a:spLocks noChangeArrowheads="1"/>
          </p:cNvSpPr>
          <p:nvPr/>
        </p:nvSpPr>
        <p:spPr bwMode="auto">
          <a:xfrm>
            <a:off x="6096000" y="338732"/>
            <a:ext cx="5751898" cy="18466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Watch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Would you sacrifice one person to save five? – Eleanor Nielson (4,55 min) </a:t>
            </a:r>
            <a:r>
              <a:rPr kumimoji="0" lang="en-US" alt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hlinkClick r:id="rId4"/>
              </a:rPr>
              <a:t>https://www.youtube.com/watch?v=yg16u_bzjPE&amp;list=PLJicmE8fK0EhWPEDSksryaxiDvIKysnSR&amp;index=15</a:t>
            </a:r>
            <a:endParaRPr kumimoji="0" lang="en-US" alt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Write notes on the questions posed in your notes</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pic>
        <p:nvPicPr>
          <p:cNvPr id="5" name="Picture 4">
            <a:extLst>
              <a:ext uri="{FF2B5EF4-FFF2-40B4-BE49-F238E27FC236}">
                <a16:creationId xmlns:a16="http://schemas.microsoft.com/office/drawing/2014/main" id="{D3099DD0-EE5E-4670-E6E0-E104B0D9A11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24389"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936406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93805AA-2AC7-25DE-A609-A53DA74DE328}"/>
              </a:ext>
            </a:extLst>
          </p:cNvPr>
          <p:cNvSpPr/>
          <p:nvPr/>
        </p:nvSpPr>
        <p:spPr>
          <a:xfrm>
            <a:off x="5760720" y="6490128"/>
            <a:ext cx="713232" cy="27432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af-ZA" sz="1800" b="0" i="0" u="none" strike="noStrike" kern="1200" cap="none" spc="0" normalizeH="0" baseline="0" noProof="0">
              <a:ln>
                <a:noFill/>
              </a:ln>
              <a:solidFill>
                <a:srgbClr val="FFFFFF"/>
              </a:solidFill>
              <a:effectLst/>
              <a:uLnTx/>
              <a:uFillTx/>
              <a:latin typeface="Avenir Next LT Pro Light"/>
              <a:ea typeface="+mn-ea"/>
              <a:cs typeface="+mn-cs"/>
            </a:endParaRPr>
          </a:p>
        </p:txBody>
      </p:sp>
      <p:sp>
        <p:nvSpPr>
          <p:cNvPr id="3" name="Rectangle 2">
            <a:extLst>
              <a:ext uri="{FF2B5EF4-FFF2-40B4-BE49-F238E27FC236}">
                <a16:creationId xmlns:a16="http://schemas.microsoft.com/office/drawing/2014/main" id="{BEA19411-C14A-0236-5FF0-F2E4D7407F43}"/>
              </a:ext>
            </a:extLst>
          </p:cNvPr>
          <p:cNvSpPr/>
          <p:nvPr/>
        </p:nvSpPr>
        <p:spPr>
          <a:xfrm>
            <a:off x="5760720" y="0"/>
            <a:ext cx="713232" cy="27432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af-ZA" sz="1800" b="0" i="0" u="none" strike="noStrike" kern="1200" cap="none" spc="0" normalizeH="0" baseline="0" noProof="0">
              <a:ln>
                <a:noFill/>
              </a:ln>
              <a:solidFill>
                <a:srgbClr val="FFFFFF"/>
              </a:solidFill>
              <a:effectLst/>
              <a:uLnTx/>
              <a:uFillTx/>
              <a:latin typeface="Avenir Next LT Pro Light"/>
              <a:ea typeface="+mn-ea"/>
              <a:cs typeface="+mn-cs"/>
            </a:endParaRPr>
          </a:p>
        </p:txBody>
      </p:sp>
      <p:sp>
        <p:nvSpPr>
          <p:cNvPr id="6" name="Slide Number Placeholder 5">
            <a:extLst>
              <a:ext uri="{FF2B5EF4-FFF2-40B4-BE49-F238E27FC236}">
                <a16:creationId xmlns:a16="http://schemas.microsoft.com/office/drawing/2014/main" id="{6F2A37E2-7428-48D4-74E3-2E8CA481952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AA3239-9EA4-4A65-A281-97F994456D9F}" type="slidenum">
              <a:rPr kumimoji="0" lang="en-US" sz="800" b="0" i="0" u="none" strike="noStrike" kern="1200" cap="all" spc="100" normalizeH="0" baseline="0" noProof="0" smtClean="0">
                <a:ln>
                  <a:noFill/>
                </a:ln>
                <a:solidFill>
                  <a:srgbClr val="000000"/>
                </a:solidFill>
                <a:effectLst/>
                <a:uLnTx/>
                <a:uFillTx/>
                <a:latin typeface="Avenir Next LT Pro Light"/>
                <a:ea typeface="+mn-ea"/>
                <a:cs typeface="Segoe UI" panose="020B0502040204020203"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800" b="0" i="0" u="none" strike="noStrike" kern="1200" cap="all" spc="100" normalizeH="0" baseline="0" noProof="0">
              <a:ln>
                <a:noFill/>
              </a:ln>
              <a:solidFill>
                <a:srgbClr val="000000"/>
              </a:solidFill>
              <a:effectLst/>
              <a:uLnTx/>
              <a:uFillTx/>
              <a:latin typeface="Avenir Next LT Pro Light"/>
              <a:ea typeface="+mn-ea"/>
              <a:cs typeface="Segoe UI" panose="020B0502040204020203" pitchFamily="34" charset="0"/>
            </a:endParaRPr>
          </a:p>
        </p:txBody>
      </p:sp>
      <p:pic>
        <p:nvPicPr>
          <p:cNvPr id="8" name="Content Placeholder 7">
            <a:extLst>
              <a:ext uri="{FF2B5EF4-FFF2-40B4-BE49-F238E27FC236}">
                <a16:creationId xmlns:a16="http://schemas.microsoft.com/office/drawing/2014/main" id="{E6A86221-2781-39FE-B160-EC6B4C913FD8}"/>
              </a:ext>
            </a:extLst>
          </p:cNvPr>
          <p:cNvPicPr>
            <a:picLocks noGrp="1" noChangeAspect="1"/>
          </p:cNvPicPr>
          <p:nvPr>
            <p:ph idx="1"/>
          </p:nvPr>
        </p:nvPicPr>
        <p:blipFill>
          <a:blip r:embed="rId2"/>
          <a:stretch>
            <a:fillRect/>
          </a:stretch>
        </p:blipFill>
        <p:spPr>
          <a:xfrm>
            <a:off x="2702832" y="145818"/>
            <a:ext cx="6546850" cy="6546850"/>
          </a:xfrm>
          <a:prstGeom prst="rect">
            <a:avLst/>
          </a:prstGeom>
        </p:spPr>
      </p:pic>
      <p:pic>
        <p:nvPicPr>
          <p:cNvPr id="9" name="Picture 8">
            <a:extLst>
              <a:ext uri="{FF2B5EF4-FFF2-40B4-BE49-F238E27FC236}">
                <a16:creationId xmlns:a16="http://schemas.microsoft.com/office/drawing/2014/main" id="{1ABFC960-0EAE-303B-9852-4EF4A10460F0}"/>
              </a:ext>
            </a:extLst>
          </p:cNvPr>
          <p:cNvPicPr>
            <a:picLocks noChangeAspect="1"/>
          </p:cNvPicPr>
          <p:nvPr/>
        </p:nvPicPr>
        <p:blipFill>
          <a:blip r:embed="rId3"/>
          <a:stretch>
            <a:fillRect/>
          </a:stretch>
        </p:blipFill>
        <p:spPr>
          <a:xfrm>
            <a:off x="370114" y="892481"/>
            <a:ext cx="2057400" cy="2076450"/>
          </a:xfrm>
          <a:prstGeom prst="rect">
            <a:avLst/>
          </a:prstGeom>
        </p:spPr>
      </p:pic>
      <p:pic>
        <p:nvPicPr>
          <p:cNvPr id="10" name="Picture 9">
            <a:extLst>
              <a:ext uri="{FF2B5EF4-FFF2-40B4-BE49-F238E27FC236}">
                <a16:creationId xmlns:a16="http://schemas.microsoft.com/office/drawing/2014/main" id="{C456043D-7B6D-4600-F9E0-C0C1E49F82FD}"/>
              </a:ext>
            </a:extLst>
          </p:cNvPr>
          <p:cNvPicPr>
            <a:picLocks noChangeAspect="1"/>
          </p:cNvPicPr>
          <p:nvPr/>
        </p:nvPicPr>
        <p:blipFill>
          <a:blip r:embed="rId4"/>
          <a:stretch>
            <a:fillRect/>
          </a:stretch>
        </p:blipFill>
        <p:spPr>
          <a:xfrm>
            <a:off x="9718926" y="3641935"/>
            <a:ext cx="2085975" cy="2085975"/>
          </a:xfrm>
          <a:prstGeom prst="rect">
            <a:avLst/>
          </a:prstGeom>
        </p:spPr>
      </p:pic>
      <p:pic>
        <p:nvPicPr>
          <p:cNvPr id="2" name="Picture 1">
            <a:extLst>
              <a:ext uri="{FF2B5EF4-FFF2-40B4-BE49-F238E27FC236}">
                <a16:creationId xmlns:a16="http://schemas.microsoft.com/office/drawing/2014/main" id="{8D42C6F6-AED6-595A-A4C9-99CE6AE93E0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24389"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119107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F7172ADF-5FC3-266A-C863-EA49D509DC2D}"/>
              </a:ext>
            </a:extLst>
          </p:cNvPr>
          <p:cNvSpPr>
            <a:spLocks noGrp="1"/>
          </p:cNvSpPr>
          <p:nvPr>
            <p:ph type="sldNum" sz="quarter" idx="18"/>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AA3239-9EA4-4A65-A281-97F994456D9F}" type="slidenum">
              <a:rPr kumimoji="0" lang="en-US" sz="800" b="0" i="0" u="none" strike="noStrike" kern="1200" cap="all" spc="100" normalizeH="0" baseline="0" noProof="0" smtClean="0">
                <a:ln>
                  <a:noFill/>
                </a:ln>
                <a:solidFill>
                  <a:srgbClr val="000000"/>
                </a:solidFill>
                <a:effectLst/>
                <a:uLnTx/>
                <a:uFillTx/>
                <a:latin typeface="Avenir Next LT Pro Light"/>
                <a:ea typeface="+mn-ea"/>
                <a:cs typeface="Segoe UI" panose="020B0502040204020203"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800" b="0" i="0" u="none" strike="noStrike" kern="1200" cap="all" spc="100" normalizeH="0" baseline="0" noProof="0">
              <a:ln>
                <a:noFill/>
              </a:ln>
              <a:solidFill>
                <a:srgbClr val="000000"/>
              </a:solidFill>
              <a:effectLst/>
              <a:uLnTx/>
              <a:uFillTx/>
              <a:latin typeface="Avenir Next LT Pro Light"/>
              <a:ea typeface="+mn-ea"/>
              <a:cs typeface="Segoe UI" panose="020B0502040204020203" pitchFamily="34" charset="0"/>
            </a:endParaRPr>
          </a:p>
        </p:txBody>
      </p:sp>
      <p:sp>
        <p:nvSpPr>
          <p:cNvPr id="8" name="Rectangle 1">
            <a:extLst>
              <a:ext uri="{FF2B5EF4-FFF2-40B4-BE49-F238E27FC236}">
                <a16:creationId xmlns:a16="http://schemas.microsoft.com/office/drawing/2014/main" id="{DAE5EE51-9B6D-2B0C-E856-7058278E8625}"/>
              </a:ext>
            </a:extLst>
          </p:cNvPr>
          <p:cNvSpPr>
            <a:spLocks noGrp="1" noChangeArrowheads="1"/>
          </p:cNvSpPr>
          <p:nvPr>
            <p:ph sz="quarter" idx="14"/>
          </p:nvPr>
        </p:nvSpPr>
        <p:spPr bwMode="auto">
          <a:xfrm>
            <a:off x="6096000" y="4772980"/>
            <a:ext cx="3891306"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fontAlgn="base" hangingPunct="0">
              <a:lnSpc>
                <a:spcPct val="100000"/>
              </a:lnSpc>
              <a:spcBef>
                <a:spcPct val="0"/>
              </a:spcBef>
              <a:spcAft>
                <a:spcPct val="0"/>
              </a:spcAft>
            </a:pPr>
            <a:r>
              <a:rPr kumimoji="0" lang="en-US" altLang="en-US" sz="1800" b="0" i="0" u="none" strike="noStrike" cap="none" normalizeH="0" baseline="0" dirty="0">
                <a:ln>
                  <a:noFill/>
                </a:ln>
                <a:solidFill>
                  <a:schemeClr val="tx1"/>
                </a:solidFill>
                <a:effectLst/>
                <a:latin typeface="Arial" panose="020B0604020202020204" pitchFamily="34" charset="0"/>
              </a:rPr>
              <a:t>1.4.2.1 Take the test: Go to</a:t>
            </a:r>
            <a:r>
              <a:rPr lang="en-US" altLang="en-US" sz="1800" dirty="0">
                <a:latin typeface="Arial" panose="020B0604020202020204" pitchFamily="34" charset="0"/>
              </a:rPr>
              <a:t> </a:t>
            </a:r>
            <a:r>
              <a:rPr lang="en-US" altLang="en-US" sz="1800" dirty="0">
                <a:latin typeface="Arial" panose="020B0604020202020204" pitchFamily="34" charset="0"/>
                <a:hlinkClick r:id="rId3"/>
              </a:rPr>
              <a:t>https://implicit.harvard.edu/implicit/</a:t>
            </a:r>
            <a:endParaRPr lang="en-US" altLang="en-US" sz="1800" dirty="0">
              <a:latin typeface="Arial" panose="020B0604020202020204" pitchFamily="34" charset="0"/>
            </a:endParaRPr>
          </a:p>
          <a:p>
            <a:pPr lvl="0" eaLnBrk="0" fontAlgn="base" hangingPunct="0">
              <a:lnSpc>
                <a:spcPct val="100000"/>
              </a:lnSpc>
              <a:spcBef>
                <a:spcPct val="0"/>
              </a:spcBef>
              <a:spcAft>
                <a:spcPct val="0"/>
              </a:spcAft>
            </a:pPr>
            <a:r>
              <a:rPr lang="en-US" altLang="en-US" sz="1800" dirty="0">
                <a:latin typeface="Arial" panose="020B0604020202020204" pitchFamily="34" charset="0"/>
              </a:rPr>
              <a:t>Follow the instructions in your notes.</a:t>
            </a:r>
          </a:p>
          <a:p>
            <a:pPr lvl="0" eaLnBrk="0" fontAlgn="base" hangingPunct="0">
              <a:lnSpc>
                <a:spcPct val="100000"/>
              </a:lnSpc>
              <a:spcBef>
                <a:spcPct val="0"/>
              </a:spcBef>
              <a:spcAft>
                <a:spcPct val="0"/>
              </a:spcAft>
            </a:pPr>
            <a:endParaRPr lang="en-US" altLang="en-US" sz="1800" dirty="0">
              <a:latin typeface="Arial" panose="020B0604020202020204" pitchFamily="34" charset="0"/>
            </a:endParaRPr>
          </a:p>
          <a:p>
            <a:pPr lvl="0" eaLnBrk="0" fontAlgn="base" hangingPunct="0">
              <a:lnSpc>
                <a:spcPct val="100000"/>
              </a:lnSpc>
              <a:spcBef>
                <a:spcPct val="0"/>
              </a:spcBef>
              <a:spcAft>
                <a:spcPct val="0"/>
              </a:spcAft>
            </a:pPr>
            <a:r>
              <a:rPr lang="en-US" altLang="en-US" sz="1800" dirty="0">
                <a:latin typeface="Arial" panose="020B0604020202020204" pitchFamily="34" charset="0"/>
              </a:rPr>
              <a:t>Answer the questions that follow in your notes.</a:t>
            </a:r>
          </a:p>
          <a:p>
            <a:pPr lvl="0" eaLnBrk="0" fontAlgn="base" hangingPunct="0">
              <a:lnSpc>
                <a:spcPct val="100000"/>
              </a:lnSpc>
              <a:spcBef>
                <a:spcPct val="0"/>
              </a:spcBef>
              <a:spcAft>
                <a:spcPct val="0"/>
              </a:spcAft>
            </a:pPr>
            <a:endParaRPr lang="en-US" altLang="en-US" sz="1800" dirty="0">
              <a:latin typeface="Arial" panose="020B0604020202020204" pitchFamily="34" charset="0"/>
            </a:endParaRPr>
          </a:p>
          <a:p>
            <a:pPr lvl="0" eaLnBrk="0" fontAlgn="base" hangingPunct="0">
              <a:lnSpc>
                <a:spcPct val="100000"/>
              </a:lnSpc>
              <a:spcBef>
                <a:spcPct val="0"/>
              </a:spcBef>
              <a:spcAft>
                <a:spcPct val="0"/>
              </a:spcAf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0" name="TextBox 9">
            <a:extLst>
              <a:ext uri="{FF2B5EF4-FFF2-40B4-BE49-F238E27FC236}">
                <a16:creationId xmlns:a16="http://schemas.microsoft.com/office/drawing/2014/main" id="{A1C8767A-7EC4-1C21-95DC-673828CE54FD}"/>
              </a:ext>
            </a:extLst>
          </p:cNvPr>
          <p:cNvSpPr txBox="1"/>
          <p:nvPr/>
        </p:nvSpPr>
        <p:spPr>
          <a:xfrm>
            <a:off x="1824789" y="2420426"/>
            <a:ext cx="3513222" cy="3139321"/>
          </a:xfrm>
          <a:prstGeom prst="rect">
            <a:avLst/>
          </a:prstGeom>
          <a:noFill/>
          <a:ln w="12700" cmpd="thinThick">
            <a:solidFill>
              <a:schemeClr val="tx1"/>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venir Next LT Pro Light"/>
                <a:ea typeface="+mn-ea"/>
                <a:cs typeface="+mn-cs"/>
              </a:rPr>
              <a:t>Project Implicit is an independent 501(c)(3) nonprofit and an international network of researchers studying implicit cognition – those fast, automatic thoughts and feelings that quietly shape perception, judgment, and </a:t>
            </a:r>
            <a:r>
              <a:rPr kumimoji="0" lang="en-US" sz="1800" b="0" i="0" u="none" strike="noStrike" kern="1200" cap="none" spc="0" normalizeH="0" baseline="0" noProof="0" dirty="0" err="1">
                <a:ln>
                  <a:noFill/>
                </a:ln>
                <a:solidFill>
                  <a:srgbClr val="000000"/>
                </a:solidFill>
                <a:effectLst/>
                <a:uLnTx/>
                <a:uFillTx/>
                <a:latin typeface="Avenir Next LT Pro Light"/>
                <a:ea typeface="+mn-ea"/>
                <a:cs typeface="+mn-cs"/>
              </a:rPr>
              <a:t>behaviour</a:t>
            </a:r>
            <a:r>
              <a:rPr kumimoji="0" lang="en-US" sz="1800" b="0" i="0" u="none" strike="noStrike" kern="1200" cap="none" spc="0" normalizeH="0" baseline="0" noProof="0" dirty="0">
                <a:ln>
                  <a:noFill/>
                </a:ln>
                <a:solidFill>
                  <a:srgbClr val="000000"/>
                </a:solidFill>
                <a:effectLst/>
                <a:uLnTx/>
                <a:uFillTx/>
                <a:latin typeface="Avenir Next LT Pro Light"/>
                <a:ea typeface="+mn-ea"/>
                <a:cs typeface="+mn-cs"/>
              </a:rPr>
              <a:t>. For 25 years, we've helped millions of people better understand how their minds work</a:t>
            </a:r>
            <a:endParaRPr kumimoji="0" lang="en-GB" sz="1800" b="0" i="0" u="none" strike="noStrike" kern="1200" cap="none" spc="0" normalizeH="0" baseline="0" noProof="0" dirty="0">
              <a:ln>
                <a:noFill/>
              </a:ln>
              <a:solidFill>
                <a:srgbClr val="000000"/>
              </a:solidFill>
              <a:effectLst/>
              <a:uLnTx/>
              <a:uFillTx/>
              <a:latin typeface="Avenir Next LT Pro Light"/>
              <a:ea typeface="+mn-ea"/>
              <a:cs typeface="+mn-cs"/>
            </a:endParaRPr>
          </a:p>
        </p:txBody>
      </p:sp>
      <p:sp>
        <p:nvSpPr>
          <p:cNvPr id="12" name="TextBox 11">
            <a:extLst>
              <a:ext uri="{FF2B5EF4-FFF2-40B4-BE49-F238E27FC236}">
                <a16:creationId xmlns:a16="http://schemas.microsoft.com/office/drawing/2014/main" id="{B18335A0-F41D-89A0-CE82-3DE4FB230CA9}"/>
              </a:ext>
            </a:extLst>
          </p:cNvPr>
          <p:cNvSpPr txBox="1"/>
          <p:nvPr/>
        </p:nvSpPr>
        <p:spPr>
          <a:xfrm>
            <a:off x="856647" y="333097"/>
            <a:ext cx="9394258" cy="163121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venir Next LT Pro Light"/>
                <a:ea typeface="+mn-ea"/>
                <a:cs typeface="+mn-cs"/>
              </a:rPr>
              <a:t>Read the extract on page 9 and 10.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venir Next LT Pro Light"/>
                <a:ea typeface="+mn-ea"/>
                <a:cs typeface="+mn-cs"/>
              </a:rPr>
              <a:t>Sometimes we are unaware of our unconscious biases. It is therefore helpful to consciously reflect on our decisions and interrogate the reasons for our </a:t>
            </a:r>
            <a:r>
              <a:rPr kumimoji="0" lang="en-US" sz="2000" b="1" i="0" u="none" strike="noStrike" kern="1200" cap="none" spc="0" normalizeH="0" baseline="0" noProof="0" dirty="0" err="1">
                <a:ln>
                  <a:noFill/>
                </a:ln>
                <a:solidFill>
                  <a:srgbClr val="000000"/>
                </a:solidFill>
                <a:effectLst/>
                <a:uLnTx/>
                <a:uFillTx/>
                <a:latin typeface="Avenir Next LT Pro Light"/>
                <a:ea typeface="+mn-ea"/>
                <a:cs typeface="+mn-cs"/>
              </a:rPr>
              <a:t>behaviour</a:t>
            </a:r>
            <a:r>
              <a:rPr kumimoji="0" lang="en-US" sz="2000" b="1" i="0" u="none" strike="noStrike" kern="1200" cap="none" spc="0" normalizeH="0" baseline="0" noProof="0" dirty="0">
                <a:ln>
                  <a:noFill/>
                </a:ln>
                <a:solidFill>
                  <a:srgbClr val="000000"/>
                </a:solidFill>
                <a:effectLst/>
                <a:uLnTx/>
                <a:uFillTx/>
                <a:latin typeface="Avenir Next LT Pro Light"/>
                <a:ea typeface="+mn-ea"/>
                <a:cs typeface="+mn-cs"/>
              </a:rPr>
              <a:t>. It is also helpful to take credible tests that can make us aware of our blind spots.</a:t>
            </a:r>
            <a:endParaRPr kumimoji="0" lang="en-GB" sz="2000" b="1" i="0" u="none" strike="noStrike" kern="1200" cap="none" spc="0" normalizeH="0" baseline="0" noProof="0" dirty="0">
              <a:ln>
                <a:noFill/>
              </a:ln>
              <a:solidFill>
                <a:srgbClr val="000000"/>
              </a:solidFill>
              <a:effectLst/>
              <a:uLnTx/>
              <a:uFillTx/>
              <a:latin typeface="Avenir Next LT Pro Light"/>
              <a:ea typeface="+mn-ea"/>
              <a:cs typeface="+mn-cs"/>
            </a:endParaRPr>
          </a:p>
        </p:txBody>
      </p:sp>
      <p:pic>
        <p:nvPicPr>
          <p:cNvPr id="13" name="Picture 12">
            <a:extLst>
              <a:ext uri="{FF2B5EF4-FFF2-40B4-BE49-F238E27FC236}">
                <a16:creationId xmlns:a16="http://schemas.microsoft.com/office/drawing/2014/main" id="{8F85D49A-E480-0319-5D99-B04C0ACED7B1}"/>
              </a:ext>
            </a:extLst>
          </p:cNvPr>
          <p:cNvPicPr>
            <a:picLocks noChangeAspect="1"/>
          </p:cNvPicPr>
          <p:nvPr/>
        </p:nvPicPr>
        <p:blipFill>
          <a:blip r:embed="rId4"/>
          <a:stretch>
            <a:fillRect/>
          </a:stretch>
        </p:blipFill>
        <p:spPr>
          <a:xfrm>
            <a:off x="7730538" y="1936520"/>
            <a:ext cx="3859759" cy="2800532"/>
          </a:xfrm>
          <a:prstGeom prst="rect">
            <a:avLst/>
          </a:prstGeom>
        </p:spPr>
      </p:pic>
      <p:pic>
        <p:nvPicPr>
          <p:cNvPr id="2" name="Picture 1">
            <a:extLst>
              <a:ext uri="{FF2B5EF4-FFF2-40B4-BE49-F238E27FC236}">
                <a16:creationId xmlns:a16="http://schemas.microsoft.com/office/drawing/2014/main" id="{22B7B2E5-DD03-9134-36CA-6E94291F48C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24389"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809272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7E006E9-8F2F-DDC7-03FC-948655D0C11F}"/>
              </a:ext>
            </a:extLst>
          </p:cNvPr>
          <p:cNvSpPr>
            <a:spLocks noGrp="1"/>
          </p:cNvSpPr>
          <p:nvPr>
            <p:ph idx="1"/>
          </p:nvPr>
        </p:nvSpPr>
        <p:spPr>
          <a:xfrm>
            <a:off x="374901" y="1197543"/>
            <a:ext cx="11430000" cy="4718365"/>
          </a:xfrm>
        </p:spPr>
        <p:txBody>
          <a:bodyPr/>
          <a:lstStyle/>
          <a:p>
            <a:r>
              <a:rPr lang="en-GB" sz="1800" dirty="0">
                <a:latin typeface="+mj-lt"/>
              </a:rPr>
              <a:t>1.4.2.2 Research and make notes on the following common forms of bias. Include strategies to mitigate each of the biases. </a:t>
            </a:r>
          </a:p>
          <a:p>
            <a:endParaRPr lang="en-GB" sz="1800" dirty="0">
              <a:latin typeface="+mj-lt"/>
            </a:endParaRPr>
          </a:p>
          <a:p>
            <a:r>
              <a:rPr lang="en-GB" sz="1800" dirty="0">
                <a:latin typeface="+mj-lt"/>
              </a:rPr>
              <a:t>- Anchoring bias </a:t>
            </a:r>
          </a:p>
          <a:p>
            <a:r>
              <a:rPr lang="en-GB" sz="1800" dirty="0">
                <a:latin typeface="+mj-lt"/>
              </a:rPr>
              <a:t>- Actor-Observer bias </a:t>
            </a:r>
          </a:p>
          <a:p>
            <a:r>
              <a:rPr lang="en-GB" sz="1800" dirty="0">
                <a:latin typeface="+mj-lt"/>
              </a:rPr>
              <a:t>- Availability Heuristic </a:t>
            </a:r>
          </a:p>
          <a:p>
            <a:r>
              <a:rPr lang="en-GB" sz="1800" dirty="0">
                <a:latin typeface="+mj-lt"/>
              </a:rPr>
              <a:t>- Confirmation bias </a:t>
            </a:r>
          </a:p>
          <a:p>
            <a:r>
              <a:rPr lang="en-GB" sz="1800" dirty="0">
                <a:latin typeface="+mj-lt"/>
              </a:rPr>
              <a:t>- The Halo Effect </a:t>
            </a:r>
          </a:p>
          <a:p>
            <a:r>
              <a:rPr lang="en-GB" sz="1800" dirty="0">
                <a:latin typeface="+mj-lt"/>
              </a:rPr>
              <a:t>- Status Quo bias </a:t>
            </a:r>
          </a:p>
          <a:p>
            <a:endParaRPr lang="en-GB" dirty="0"/>
          </a:p>
        </p:txBody>
      </p:sp>
      <p:sp>
        <p:nvSpPr>
          <p:cNvPr id="6" name="Slide Number Placeholder 5">
            <a:extLst>
              <a:ext uri="{FF2B5EF4-FFF2-40B4-BE49-F238E27FC236}">
                <a16:creationId xmlns:a16="http://schemas.microsoft.com/office/drawing/2014/main" id="{61019624-BD64-E981-BB7D-B9DAF8EC701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AA3239-9EA4-4A65-A281-97F994456D9F}" type="slidenum">
              <a:rPr kumimoji="0" lang="en-US" sz="800" b="0" i="0" u="none" strike="noStrike" kern="1200" cap="all" spc="100" normalizeH="0" baseline="0" noProof="0" smtClean="0">
                <a:ln>
                  <a:noFill/>
                </a:ln>
                <a:solidFill>
                  <a:srgbClr val="000000"/>
                </a:solidFill>
                <a:effectLst/>
                <a:uLnTx/>
                <a:uFillTx/>
                <a:latin typeface="Avenir Next LT Pro Light"/>
                <a:ea typeface="+mn-ea"/>
                <a:cs typeface="Segoe UI" panose="020B0502040204020203"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800" b="0" i="0" u="none" strike="noStrike" kern="1200" cap="all" spc="100" normalizeH="0" baseline="0" noProof="0">
              <a:ln>
                <a:noFill/>
              </a:ln>
              <a:solidFill>
                <a:srgbClr val="000000"/>
              </a:solidFill>
              <a:effectLst/>
              <a:uLnTx/>
              <a:uFillTx/>
              <a:latin typeface="Avenir Next LT Pro Light"/>
              <a:ea typeface="+mn-ea"/>
              <a:cs typeface="Segoe UI" panose="020B0502040204020203" pitchFamily="34" charset="0"/>
            </a:endParaRPr>
          </a:p>
        </p:txBody>
      </p:sp>
      <p:pic>
        <p:nvPicPr>
          <p:cNvPr id="11" name="Picture 10">
            <a:extLst>
              <a:ext uri="{FF2B5EF4-FFF2-40B4-BE49-F238E27FC236}">
                <a16:creationId xmlns:a16="http://schemas.microsoft.com/office/drawing/2014/main" id="{849EA857-6355-CDB5-55B4-AE7B25AAD61F}"/>
              </a:ext>
            </a:extLst>
          </p:cNvPr>
          <p:cNvPicPr>
            <a:picLocks noChangeAspect="1"/>
          </p:cNvPicPr>
          <p:nvPr/>
        </p:nvPicPr>
        <p:blipFill>
          <a:blip r:embed="rId3"/>
          <a:stretch>
            <a:fillRect/>
          </a:stretch>
        </p:blipFill>
        <p:spPr>
          <a:xfrm>
            <a:off x="4749667" y="1820886"/>
            <a:ext cx="6460958" cy="4307305"/>
          </a:xfrm>
          <a:prstGeom prst="rect">
            <a:avLst/>
          </a:prstGeom>
        </p:spPr>
      </p:pic>
      <p:pic>
        <p:nvPicPr>
          <p:cNvPr id="2" name="Picture 1">
            <a:extLst>
              <a:ext uri="{FF2B5EF4-FFF2-40B4-BE49-F238E27FC236}">
                <a16:creationId xmlns:a16="http://schemas.microsoft.com/office/drawing/2014/main" id="{AA1C4AA8-77E7-B2AD-AE18-E6E64C6EE69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4389"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440C63E5-6D09-B657-84F5-2552BA853F1E}"/>
              </a:ext>
            </a:extLst>
          </p:cNvPr>
          <p:cNvSpPr/>
          <p:nvPr/>
        </p:nvSpPr>
        <p:spPr>
          <a:xfrm>
            <a:off x="5760720" y="0"/>
            <a:ext cx="713232" cy="27432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af-ZA" sz="1800" b="0" i="0" u="none" strike="noStrike" kern="1200" cap="none" spc="0" normalizeH="0" baseline="0" noProof="0">
              <a:ln>
                <a:noFill/>
              </a:ln>
              <a:solidFill>
                <a:srgbClr val="FFFFFF"/>
              </a:solidFill>
              <a:effectLst/>
              <a:uLnTx/>
              <a:uFillTx/>
              <a:latin typeface="Avenir Next LT Pro Light"/>
              <a:ea typeface="+mn-ea"/>
              <a:cs typeface="+mn-cs"/>
            </a:endParaRPr>
          </a:p>
        </p:txBody>
      </p:sp>
    </p:spTree>
    <p:extLst>
      <p:ext uri="{BB962C8B-B14F-4D97-AF65-F5344CB8AC3E}">
        <p14:creationId xmlns:p14="http://schemas.microsoft.com/office/powerpoint/2010/main" val="16854728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B48DD-55ED-020E-786E-8E89CA6B5FBA}"/>
              </a:ext>
            </a:extLst>
          </p:cNvPr>
          <p:cNvSpPr>
            <a:spLocks noGrp="1"/>
          </p:cNvSpPr>
          <p:nvPr>
            <p:ph type="title"/>
          </p:nvPr>
        </p:nvSpPr>
        <p:spPr>
          <a:xfrm>
            <a:off x="352345" y="273784"/>
            <a:ext cx="4572000" cy="1348301"/>
          </a:xfrm>
        </p:spPr>
        <p:txBody>
          <a:bodyPr anchor="t">
            <a:normAutofit fontScale="90000"/>
          </a:bodyPr>
          <a:lstStyle/>
          <a:p>
            <a:r>
              <a:rPr lang="en-US" dirty="0"/>
              <a:t>Question 1.4.3:</a:t>
            </a:r>
            <a:br>
              <a:rPr lang="en-US" dirty="0"/>
            </a:br>
            <a:br>
              <a:rPr lang="en-US" dirty="0"/>
            </a:br>
            <a:r>
              <a:rPr lang="en-US" dirty="0"/>
              <a:t>Steps for Making Ethical Decisions</a:t>
            </a:r>
          </a:p>
        </p:txBody>
      </p:sp>
      <p:pic>
        <p:nvPicPr>
          <p:cNvPr id="8" name="Content Placeholder 7" descr="Businessman drawing a balance bar symboling &quot;man and 2 man&quot;">
            <a:extLst>
              <a:ext uri="{FF2B5EF4-FFF2-40B4-BE49-F238E27FC236}">
                <a16:creationId xmlns:a16="http://schemas.microsoft.com/office/drawing/2014/main" id="{C38FCE0C-8EF8-4DCE-A336-FAC16490780D}"/>
              </a:ext>
            </a:extLst>
          </p:cNvPr>
          <p:cNvPicPr>
            <a:picLocks noGrp="1" noChangeAspect="1"/>
          </p:cNvPicPr>
          <p:nvPr>
            <p:ph type="pic" sz="quarter" idx="15"/>
          </p:nvPr>
        </p:nvPicPr>
        <p:blipFill>
          <a:blip r:embed="rId3"/>
          <a:srcRect r="5814"/>
          <a:stretch>
            <a:fillRect/>
          </a:stretch>
        </p:blipFill>
        <p:spPr>
          <a:xfrm>
            <a:off x="387926" y="2590800"/>
            <a:ext cx="4578206" cy="3560521"/>
          </a:xfrm>
        </p:spPr>
      </p:pic>
      <p:sp>
        <p:nvSpPr>
          <p:cNvPr id="7" name="Slide Number Placeholder 6">
            <a:extLst>
              <a:ext uri="{FF2B5EF4-FFF2-40B4-BE49-F238E27FC236}">
                <a16:creationId xmlns:a16="http://schemas.microsoft.com/office/drawing/2014/main" id="{5D22DEED-BC70-95B1-07D0-BF83CFC7EEDE}"/>
              </a:ext>
            </a:extLst>
          </p:cNvPr>
          <p:cNvSpPr>
            <a:spLocks noGrp="1"/>
          </p:cNvSpPr>
          <p:nvPr>
            <p:ph type="sldNum" sz="quarter" idx="18"/>
          </p:nvPr>
        </p:nvSpPr>
        <p:spPr>
          <a:xfrm>
            <a:off x="11375694" y="6340475"/>
            <a:ext cx="429207" cy="365125"/>
          </a:xfrm>
        </p:spPr>
        <p:txBody>
          <a:bodyPr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AEAA3239-9EA4-4A65-A281-97F994456D9F}" type="slidenum">
              <a:rPr kumimoji="0" lang="en-US" sz="800" b="0" i="0" u="none" strike="noStrike" kern="1200" cap="all" spc="100" normalizeH="0" baseline="0" noProof="0" smtClean="0">
                <a:ln>
                  <a:noFill/>
                </a:ln>
                <a:solidFill>
                  <a:srgbClr val="000000"/>
                </a:solidFill>
                <a:effectLst/>
                <a:uLnTx/>
                <a:uFillTx/>
                <a:latin typeface="Avenir Next LT Pro Light"/>
                <a:ea typeface="+mn-ea"/>
                <a:cs typeface="Segoe UI" panose="020B0502040204020203" pitchFamily="34" charset="0"/>
              </a:rPr>
              <a:pPr marL="0" marR="0" lvl="0" indent="0" algn="r" defTabSz="914400" rtl="0" eaLnBrk="1" fontAlgn="auto" latinLnBrk="0" hangingPunct="1">
                <a:lnSpc>
                  <a:spcPct val="100000"/>
                </a:lnSpc>
                <a:spcBef>
                  <a:spcPts val="0"/>
                </a:spcBef>
                <a:spcAft>
                  <a:spcPts val="600"/>
                </a:spcAft>
                <a:buClrTx/>
                <a:buSzTx/>
                <a:buFontTx/>
                <a:buNone/>
                <a:tabLst/>
                <a:defRPr/>
              </a:pPr>
              <a:t>16</a:t>
            </a:fld>
            <a:endParaRPr kumimoji="0" lang="en-US" sz="800" b="0" i="0" u="none" strike="noStrike" kern="1200" cap="all" spc="100" normalizeH="0" baseline="0" noProof="0">
              <a:ln>
                <a:noFill/>
              </a:ln>
              <a:solidFill>
                <a:srgbClr val="000000"/>
              </a:solidFill>
              <a:effectLst/>
              <a:uLnTx/>
              <a:uFillTx/>
              <a:latin typeface="Avenir Next LT Pro Light"/>
              <a:ea typeface="+mn-ea"/>
              <a:cs typeface="Segoe UI" panose="020B0502040204020203" pitchFamily="34" charset="0"/>
            </a:endParaRPr>
          </a:p>
        </p:txBody>
      </p:sp>
      <p:sp>
        <p:nvSpPr>
          <p:cNvPr id="11" name="Rectangle 3">
            <a:extLst>
              <a:ext uri="{FF2B5EF4-FFF2-40B4-BE49-F238E27FC236}">
                <a16:creationId xmlns:a16="http://schemas.microsoft.com/office/drawing/2014/main" id="{AAE5F4C2-67B0-4DB5-CF4D-D01D7DE74604}"/>
              </a:ext>
            </a:extLst>
          </p:cNvPr>
          <p:cNvSpPr>
            <a:spLocks noGrp="1" noChangeArrowheads="1"/>
          </p:cNvSpPr>
          <p:nvPr>
            <p:ph sz="quarter" idx="14"/>
          </p:nvPr>
        </p:nvSpPr>
        <p:spPr bwMode="auto">
          <a:xfrm>
            <a:off x="6331819" y="273784"/>
            <a:ext cx="469013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Watch Ethical Decision Making (3,29 mins)</a:t>
            </a:r>
          </a:p>
        </p:txBody>
      </p:sp>
      <p:sp>
        <p:nvSpPr>
          <p:cNvPr id="12" name="Content Placeholder 3">
            <a:extLst>
              <a:ext uri="{FF2B5EF4-FFF2-40B4-BE49-F238E27FC236}">
                <a16:creationId xmlns:a16="http://schemas.microsoft.com/office/drawing/2014/main" id="{6E191AFC-02F8-55B7-E7CB-C2FE43C05E17}"/>
              </a:ext>
            </a:extLst>
          </p:cNvPr>
          <p:cNvSpPr>
            <a:spLocks noGrp="1"/>
          </p:cNvSpPr>
          <p:nvPr/>
        </p:nvSpPr>
        <p:spPr>
          <a:xfrm>
            <a:off x="5418097" y="1552126"/>
            <a:ext cx="6172200" cy="5197665"/>
          </a:xfrm>
          <a:prstGeom prst="rect">
            <a:avLst/>
          </a:prstGeom>
        </p:spPr>
        <p:txBody>
          <a:bodyPr vert="horz" lIns="91440" tIns="45720" rIns="91440" bIns="45720" rtlCol="0">
            <a:noAutofit/>
          </a:bodyPr>
          <a:lstStyle>
            <a:lvl1pPr marL="0" indent="0" algn="l" defTabSz="914400" rtl="0" eaLnBrk="1" latinLnBrk="0" hangingPunct="1">
              <a:lnSpc>
                <a:spcPct val="120000"/>
              </a:lnSpc>
              <a:spcBef>
                <a:spcPts val="1000"/>
              </a:spcBef>
              <a:buFont typeface="Arial" panose="020B0604020202020204" pitchFamily="34" charset="0"/>
              <a:buNone/>
              <a:defRPr sz="1400" b="0" i="0" kern="1200">
                <a:solidFill>
                  <a:schemeClr val="tx1"/>
                </a:solidFill>
                <a:latin typeface="+mn-lt"/>
                <a:ea typeface="+mn-ea"/>
                <a:cs typeface="Segoe UI" panose="020B0502040204020203" pitchFamily="34" charset="0"/>
              </a:defRPr>
            </a:lvl1pPr>
            <a:lvl2pPr marL="228600" indent="0" algn="l" defTabSz="914400" rtl="0" eaLnBrk="1" latinLnBrk="0" hangingPunct="1">
              <a:lnSpc>
                <a:spcPct val="120000"/>
              </a:lnSpc>
              <a:spcBef>
                <a:spcPts val="500"/>
              </a:spcBef>
              <a:buFont typeface="Arial" panose="020B0604020202020204" pitchFamily="34" charset="0"/>
              <a:buNone/>
              <a:defRPr sz="1400" b="0" i="0" kern="1200">
                <a:solidFill>
                  <a:schemeClr val="tx1"/>
                </a:solidFill>
                <a:latin typeface="+mn-lt"/>
                <a:ea typeface="+mn-ea"/>
                <a:cs typeface="Segoe UI" panose="020B0502040204020203" pitchFamily="34" charset="0"/>
              </a:defRPr>
            </a:lvl2pPr>
            <a:lvl3pPr marL="457200" indent="0" algn="l" defTabSz="914400" rtl="0" eaLnBrk="1" latinLnBrk="0" hangingPunct="1">
              <a:lnSpc>
                <a:spcPct val="120000"/>
              </a:lnSpc>
              <a:spcBef>
                <a:spcPts val="500"/>
              </a:spcBef>
              <a:buFont typeface="Arial" panose="020B0604020202020204" pitchFamily="34" charset="0"/>
              <a:buNone/>
              <a:defRPr sz="1400" b="0" i="0" kern="1200">
                <a:solidFill>
                  <a:schemeClr val="tx1"/>
                </a:solidFill>
                <a:latin typeface="+mn-lt"/>
                <a:ea typeface="+mn-ea"/>
                <a:cs typeface="Segoe UI" panose="020B0502040204020203" pitchFamily="34" charset="0"/>
              </a:defRPr>
            </a:lvl3pPr>
            <a:lvl4pPr marL="685800" indent="0" algn="l" defTabSz="914400" rtl="0" eaLnBrk="1" latinLnBrk="0" hangingPunct="1">
              <a:lnSpc>
                <a:spcPct val="120000"/>
              </a:lnSpc>
              <a:spcBef>
                <a:spcPts val="500"/>
              </a:spcBef>
              <a:buFont typeface="Arial" panose="020B0604020202020204" pitchFamily="34" charset="0"/>
              <a:buNone/>
              <a:defRPr sz="1400" b="0" i="0" kern="1200">
                <a:solidFill>
                  <a:schemeClr val="tx1"/>
                </a:solidFill>
                <a:latin typeface="+mn-lt"/>
                <a:ea typeface="+mn-ea"/>
                <a:cs typeface="Segoe UI" panose="020B0502040204020203" pitchFamily="34" charset="0"/>
              </a:defRPr>
            </a:lvl4pPr>
            <a:lvl5pPr marL="914400" indent="0" algn="l" defTabSz="914400" rtl="0" eaLnBrk="1" latinLnBrk="0" hangingPunct="1">
              <a:lnSpc>
                <a:spcPct val="120000"/>
              </a:lnSpc>
              <a:spcBef>
                <a:spcPts val="500"/>
              </a:spcBef>
              <a:buFont typeface="Arial" panose="020B0604020202020204" pitchFamily="34" charset="0"/>
              <a:buNone/>
              <a:defRPr sz="1400" b="0" i="0" kern="1200">
                <a:solidFill>
                  <a:schemeClr val="tx1"/>
                </a:solidFill>
                <a:latin typeface="+mn-lt"/>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20000"/>
              </a:lnSpc>
              <a:spcBef>
                <a:spcPts val="2500"/>
              </a:spcBef>
              <a:spcAft>
                <a:spcPts val="0"/>
              </a:spcAft>
              <a:buClrTx/>
              <a:buSzTx/>
              <a:buFont typeface="Arial" panose="020B0604020202020204" pitchFamily="34" charset="0"/>
              <a:buNone/>
              <a:tabLst/>
              <a:defRPr/>
            </a:pPr>
            <a:r>
              <a:rPr kumimoji="0" lang="en-US" sz="1400" b="1" i="0" u="none" strike="noStrike" kern="1200" cap="none" spc="0" normalizeH="0" baseline="0" noProof="0" dirty="0">
                <a:ln>
                  <a:noFill/>
                </a:ln>
                <a:solidFill>
                  <a:srgbClr val="000000"/>
                </a:solidFill>
                <a:effectLst/>
                <a:uLnTx/>
                <a:uFillTx/>
                <a:latin typeface="Avenir Next LT Pro Light"/>
                <a:ea typeface="+mn-ea"/>
                <a:cs typeface="Segoe UI" panose="020B0502040204020203" pitchFamily="34" charset="0"/>
              </a:rPr>
              <a:t>1.4.4</a:t>
            </a:r>
          </a:p>
          <a:p>
            <a:pPr marL="0" marR="0" lvl="0" indent="0" algn="l" defTabSz="914400" rtl="0" eaLnBrk="1" fontAlgn="auto" latinLnBrk="0" hangingPunct="1">
              <a:lnSpc>
                <a:spcPct val="120000"/>
              </a:lnSpc>
              <a:spcBef>
                <a:spcPts val="2500"/>
              </a:spcBef>
              <a:spcAft>
                <a:spcPts val="0"/>
              </a:spcAft>
              <a:buClrTx/>
              <a:buSzTx/>
              <a:buFont typeface="Arial" panose="020B0604020202020204" pitchFamily="34" charset="0"/>
              <a:buNone/>
              <a:tabLst/>
              <a:defRPr/>
            </a:pPr>
            <a:r>
              <a:rPr kumimoji="0" lang="en-US" sz="1400" b="1" i="0" u="none" strike="noStrike" kern="1200" cap="none" spc="0" normalizeH="0" baseline="0" noProof="0" dirty="0">
                <a:ln>
                  <a:noFill/>
                </a:ln>
                <a:solidFill>
                  <a:srgbClr val="000000"/>
                </a:solidFill>
                <a:effectLst/>
                <a:uLnTx/>
                <a:uFillTx/>
                <a:latin typeface="Avenir Next LT Pro Light"/>
                <a:ea typeface="+mn-ea"/>
                <a:cs typeface="Segoe UI" panose="020B0502040204020203" pitchFamily="34" charset="0"/>
              </a:rPr>
              <a:t>Identify Ethical Issues</a:t>
            </a:r>
          </a:p>
          <a:p>
            <a:pPr marL="0" marR="0" lvl="1" indent="0" algn="l" defTabSz="914400" rtl="0" eaLnBrk="1" fontAlgn="auto" latinLnBrk="0" hangingPunct="1">
              <a:lnSpc>
                <a:spcPct val="120000"/>
              </a:lnSpc>
              <a:spcBef>
                <a:spcPts val="500"/>
              </a:spcBef>
              <a:spcAft>
                <a:spcPts val="0"/>
              </a:spcAft>
              <a:buClrTx/>
              <a:buSzTx/>
              <a:buFont typeface="Arial" panose="020B0604020202020204" pitchFamily="34" charset="0"/>
              <a:buNone/>
              <a:tabLst/>
              <a:defRPr/>
            </a:pPr>
            <a:r>
              <a:rPr kumimoji="0" sz="1400" b="0" i="0" u="none" strike="noStrike" kern="1200" cap="none" spc="0" normalizeH="0" baseline="0" noProof="0" dirty="0" err="1">
                <a:ln>
                  <a:noFill/>
                </a:ln>
                <a:solidFill>
                  <a:srgbClr val="000000"/>
                </a:solidFill>
                <a:effectLst/>
                <a:uLnTx/>
                <a:uFillTx/>
                <a:latin typeface="Avenir Next LT Pro Light"/>
                <a:ea typeface="+mn-ea"/>
                <a:cs typeface="Segoe UI" panose="020B0502040204020203" pitchFamily="34" charset="0"/>
              </a:rPr>
              <a:t>Recogni</a:t>
            </a:r>
            <a:r>
              <a:rPr kumimoji="0" lang="af-ZA" sz="1400" b="0" i="0" u="none" strike="noStrike" kern="1200" cap="none" spc="0" normalizeH="0" baseline="0" noProof="0" dirty="0">
                <a:ln>
                  <a:noFill/>
                </a:ln>
                <a:solidFill>
                  <a:srgbClr val="000000"/>
                </a:solidFill>
                <a:effectLst/>
                <a:uLnTx/>
                <a:uFillTx/>
                <a:latin typeface="Avenir Next LT Pro Light"/>
                <a:ea typeface="+mn-ea"/>
                <a:cs typeface="Segoe UI" panose="020B0502040204020203" pitchFamily="34" charset="0"/>
              </a:rPr>
              <a:t>s</a:t>
            </a:r>
            <a:r>
              <a:rPr kumimoji="0" sz="1400" b="0" i="0" u="none" strike="noStrike" kern="1200" cap="none" spc="0" normalizeH="0" baseline="0" noProof="0" dirty="0">
                <a:ln>
                  <a:noFill/>
                </a:ln>
                <a:solidFill>
                  <a:srgbClr val="000000"/>
                </a:solidFill>
                <a:effectLst/>
                <a:uLnTx/>
                <a:uFillTx/>
                <a:latin typeface="Avenir Next LT Pro Light"/>
                <a:ea typeface="+mn-ea"/>
                <a:cs typeface="Segoe UI" panose="020B0502040204020203" pitchFamily="34" charset="0"/>
              </a:rPr>
              <a:t>e who may be harmed or benefited and any conflicting values involved in the situation.</a:t>
            </a:r>
            <a:endParaRPr kumimoji="0" lang="en-US" sz="1400" b="0" i="0" u="none" strike="noStrike" kern="1200" cap="none" spc="0" normalizeH="0" baseline="0" noProof="0" dirty="0">
              <a:ln>
                <a:noFill/>
              </a:ln>
              <a:solidFill>
                <a:srgbClr val="000000"/>
              </a:solidFill>
              <a:effectLst/>
              <a:uLnTx/>
              <a:uFillTx/>
              <a:latin typeface="Avenir Next LT Pro Light"/>
              <a:ea typeface="+mn-ea"/>
              <a:cs typeface="Segoe UI" panose="020B0502040204020203" pitchFamily="34" charset="0"/>
            </a:endParaRPr>
          </a:p>
          <a:p>
            <a:pPr marL="0" marR="0" lvl="0" indent="0" algn="l" defTabSz="914400" rtl="0" eaLnBrk="1" fontAlgn="auto" latinLnBrk="0" hangingPunct="1">
              <a:lnSpc>
                <a:spcPct val="120000"/>
              </a:lnSpc>
              <a:spcBef>
                <a:spcPts val="2500"/>
              </a:spcBef>
              <a:spcAft>
                <a:spcPts val="0"/>
              </a:spcAft>
              <a:buClrTx/>
              <a:buSzTx/>
              <a:buFont typeface="Arial" panose="020B0604020202020204" pitchFamily="34" charset="0"/>
              <a:buNone/>
              <a:tabLst/>
              <a:defRPr/>
            </a:pPr>
            <a:r>
              <a:rPr kumimoji="0" lang="en-US" sz="1400" b="1" i="0" u="none" strike="noStrike" kern="1200" cap="none" spc="0" normalizeH="0" baseline="0" noProof="0" dirty="0">
                <a:ln>
                  <a:noFill/>
                </a:ln>
                <a:solidFill>
                  <a:srgbClr val="000000"/>
                </a:solidFill>
                <a:effectLst/>
                <a:uLnTx/>
                <a:uFillTx/>
                <a:latin typeface="Avenir Next LT Pro Light"/>
                <a:ea typeface="+mn-ea"/>
                <a:cs typeface="Segoe UI" panose="020B0502040204020203" pitchFamily="34" charset="0"/>
              </a:rPr>
              <a:t>Gather Relevant Facts</a:t>
            </a:r>
          </a:p>
          <a:p>
            <a:pPr marL="0" marR="0" lvl="1" indent="0" algn="l" defTabSz="914400" rtl="0" eaLnBrk="1" fontAlgn="auto" latinLnBrk="0" hangingPunct="1">
              <a:lnSpc>
                <a:spcPct val="120000"/>
              </a:lnSpc>
              <a:spcBef>
                <a:spcPts val="500"/>
              </a:spcBef>
              <a:spcAft>
                <a:spcPts val="0"/>
              </a:spcAft>
              <a:buClrTx/>
              <a:buSzTx/>
              <a:buFont typeface="Arial" panose="020B0604020202020204" pitchFamily="34" charset="0"/>
              <a:buNone/>
              <a:tabLst/>
              <a:defRPr/>
            </a:pPr>
            <a:r>
              <a:rPr kumimoji="0" sz="1400" b="0" i="0" u="none" strike="noStrike" kern="1200" cap="none" spc="0" normalizeH="0" baseline="0" noProof="0" dirty="0">
                <a:ln>
                  <a:noFill/>
                </a:ln>
                <a:solidFill>
                  <a:srgbClr val="000000"/>
                </a:solidFill>
                <a:effectLst/>
                <a:uLnTx/>
                <a:uFillTx/>
                <a:latin typeface="Avenir Next LT Pro Light"/>
                <a:ea typeface="+mn-ea"/>
                <a:cs typeface="Segoe UI" panose="020B0502040204020203" pitchFamily="34" charset="0"/>
              </a:rPr>
              <a:t>Collect accurate and complete information to clarify uncertainties and support sound decisions.</a:t>
            </a:r>
            <a:endParaRPr kumimoji="0" lang="en-US" sz="1400" b="0" i="0" u="none" strike="noStrike" kern="1200" cap="none" spc="0" normalizeH="0" baseline="0" noProof="0" dirty="0">
              <a:ln>
                <a:noFill/>
              </a:ln>
              <a:solidFill>
                <a:srgbClr val="000000"/>
              </a:solidFill>
              <a:effectLst/>
              <a:uLnTx/>
              <a:uFillTx/>
              <a:latin typeface="Avenir Next LT Pro Light"/>
              <a:ea typeface="+mn-ea"/>
              <a:cs typeface="Segoe UI" panose="020B0502040204020203" pitchFamily="34" charset="0"/>
            </a:endParaRPr>
          </a:p>
          <a:p>
            <a:pPr marL="0" marR="0" lvl="0" indent="0" algn="l" defTabSz="914400" rtl="0" eaLnBrk="1" fontAlgn="auto" latinLnBrk="0" hangingPunct="1">
              <a:lnSpc>
                <a:spcPct val="120000"/>
              </a:lnSpc>
              <a:spcBef>
                <a:spcPts val="2500"/>
              </a:spcBef>
              <a:spcAft>
                <a:spcPts val="0"/>
              </a:spcAft>
              <a:buClrTx/>
              <a:buSzTx/>
              <a:buFont typeface="Arial" panose="020B0604020202020204" pitchFamily="34" charset="0"/>
              <a:buNone/>
              <a:tabLst/>
              <a:defRPr/>
            </a:pPr>
            <a:r>
              <a:rPr kumimoji="0" lang="en-US" sz="1400" b="1" i="0" u="none" strike="noStrike" kern="1200" cap="none" spc="0" normalizeH="0" baseline="0" noProof="0" dirty="0">
                <a:ln>
                  <a:noFill/>
                </a:ln>
                <a:solidFill>
                  <a:srgbClr val="000000"/>
                </a:solidFill>
                <a:effectLst/>
                <a:uLnTx/>
                <a:uFillTx/>
                <a:latin typeface="Avenir Next LT Pro Light"/>
                <a:ea typeface="+mn-ea"/>
                <a:cs typeface="Segoe UI" panose="020B0502040204020203" pitchFamily="34" charset="0"/>
              </a:rPr>
              <a:t>Evaluate Alternatives Ethically</a:t>
            </a:r>
          </a:p>
          <a:p>
            <a:pPr marL="0" marR="0" lvl="1" indent="0" algn="l" defTabSz="914400" rtl="0" eaLnBrk="1" fontAlgn="auto" latinLnBrk="0" hangingPunct="1">
              <a:lnSpc>
                <a:spcPct val="120000"/>
              </a:lnSpc>
              <a:spcBef>
                <a:spcPts val="500"/>
              </a:spcBef>
              <a:spcAft>
                <a:spcPts val="0"/>
              </a:spcAft>
              <a:buClrTx/>
              <a:buSzTx/>
              <a:buFont typeface="Arial" panose="020B0604020202020204" pitchFamily="34" charset="0"/>
              <a:buNone/>
              <a:tabLst/>
              <a:defRPr/>
            </a:pPr>
            <a:r>
              <a:rPr kumimoji="0" sz="1400" b="0" i="0" u="none" strike="noStrike" kern="1200" cap="none" spc="0" normalizeH="0" baseline="0" noProof="0" dirty="0">
                <a:ln>
                  <a:noFill/>
                </a:ln>
                <a:solidFill>
                  <a:srgbClr val="000000"/>
                </a:solidFill>
                <a:effectLst/>
                <a:uLnTx/>
                <a:uFillTx/>
                <a:latin typeface="Avenir Next LT Pro Light"/>
                <a:ea typeface="+mn-ea"/>
                <a:cs typeface="Segoe UI" panose="020B0502040204020203" pitchFamily="34" charset="0"/>
              </a:rPr>
              <a:t>Assess possible actions through various ethical lenses like fairness, rights, consequences, and community impact.</a:t>
            </a:r>
            <a:endParaRPr kumimoji="0" lang="en-US" sz="1400" b="0" i="0" u="none" strike="noStrike" kern="1200" cap="none" spc="0" normalizeH="0" baseline="0" noProof="0" dirty="0">
              <a:ln>
                <a:noFill/>
              </a:ln>
              <a:solidFill>
                <a:srgbClr val="000000"/>
              </a:solidFill>
              <a:effectLst/>
              <a:uLnTx/>
              <a:uFillTx/>
              <a:latin typeface="Avenir Next LT Pro Light"/>
              <a:ea typeface="+mn-ea"/>
              <a:cs typeface="Segoe UI" panose="020B0502040204020203" pitchFamily="34" charset="0"/>
            </a:endParaRPr>
          </a:p>
          <a:p>
            <a:pPr marL="0" marR="0" lvl="0" indent="0" algn="l" defTabSz="914400" rtl="0" eaLnBrk="1" fontAlgn="auto" latinLnBrk="0" hangingPunct="1">
              <a:lnSpc>
                <a:spcPct val="120000"/>
              </a:lnSpc>
              <a:spcBef>
                <a:spcPts val="2500"/>
              </a:spcBef>
              <a:spcAft>
                <a:spcPts val="0"/>
              </a:spcAft>
              <a:buClrTx/>
              <a:buSzTx/>
              <a:buFont typeface="Arial" panose="020B0604020202020204" pitchFamily="34" charset="0"/>
              <a:buNone/>
              <a:tabLst/>
              <a:defRPr/>
            </a:pPr>
            <a:r>
              <a:rPr kumimoji="0" lang="en-US" sz="1400" b="1" i="0" u="none" strike="noStrike" kern="1200" cap="none" spc="0" normalizeH="0" baseline="0" noProof="0" dirty="0">
                <a:ln>
                  <a:noFill/>
                </a:ln>
                <a:solidFill>
                  <a:srgbClr val="000000"/>
                </a:solidFill>
                <a:effectLst/>
                <a:uLnTx/>
                <a:uFillTx/>
                <a:latin typeface="Avenir Next LT Pro Light"/>
                <a:ea typeface="+mn-ea"/>
                <a:cs typeface="Segoe UI" panose="020B0502040204020203" pitchFamily="34" charset="0"/>
              </a:rPr>
              <a:t>Reflect and Learn</a:t>
            </a:r>
          </a:p>
          <a:p>
            <a:pPr marL="0" marR="0" lvl="1" indent="0" algn="l" defTabSz="914400" rtl="0" eaLnBrk="1" fontAlgn="auto" latinLnBrk="0" hangingPunct="1">
              <a:lnSpc>
                <a:spcPct val="120000"/>
              </a:lnSpc>
              <a:spcBef>
                <a:spcPts val="500"/>
              </a:spcBef>
              <a:spcAft>
                <a:spcPts val="0"/>
              </a:spcAft>
              <a:buClrTx/>
              <a:buSzTx/>
              <a:buFont typeface="Arial" panose="020B0604020202020204" pitchFamily="34" charset="0"/>
              <a:buNone/>
              <a:tabLst/>
              <a:defRPr/>
            </a:pPr>
            <a:r>
              <a:rPr kumimoji="0" sz="1400" b="0" i="0" u="none" strike="noStrike" kern="1200" cap="none" spc="0" normalizeH="0" baseline="0" noProof="0" dirty="0">
                <a:ln>
                  <a:noFill/>
                </a:ln>
                <a:solidFill>
                  <a:srgbClr val="000000"/>
                </a:solidFill>
                <a:effectLst/>
                <a:uLnTx/>
                <a:uFillTx/>
                <a:latin typeface="Avenir Next LT Pro Light"/>
                <a:ea typeface="+mn-ea"/>
                <a:cs typeface="Segoe UI" panose="020B0502040204020203" pitchFamily="34" charset="0"/>
              </a:rPr>
              <a:t>Review the decision outcome to improve ethical judgment and guide future decision-making.</a:t>
            </a:r>
            <a:endParaRPr kumimoji="0" lang="en-US" sz="1400" b="0" i="0" u="none" strike="noStrike" kern="1200" cap="none" spc="0" normalizeH="0" baseline="0" noProof="0" dirty="0">
              <a:ln>
                <a:noFill/>
              </a:ln>
              <a:solidFill>
                <a:srgbClr val="000000"/>
              </a:solidFill>
              <a:effectLst/>
              <a:uLnTx/>
              <a:uFillTx/>
              <a:latin typeface="Avenir Next LT Pro Light"/>
              <a:ea typeface="+mn-ea"/>
              <a:cs typeface="Segoe UI" panose="020B0502040204020203" pitchFamily="34" charset="0"/>
            </a:endParaRPr>
          </a:p>
        </p:txBody>
      </p:sp>
      <p:sp>
        <p:nvSpPr>
          <p:cNvPr id="14" name="TextBox 13">
            <a:extLst>
              <a:ext uri="{FF2B5EF4-FFF2-40B4-BE49-F238E27FC236}">
                <a16:creationId xmlns:a16="http://schemas.microsoft.com/office/drawing/2014/main" id="{090E6261-5C95-F71D-62EA-3247BE6F6816}"/>
              </a:ext>
            </a:extLst>
          </p:cNvPr>
          <p:cNvSpPr txBox="1"/>
          <p:nvPr/>
        </p:nvSpPr>
        <p:spPr>
          <a:xfrm>
            <a:off x="6094396" y="584605"/>
            <a:ext cx="6097604"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Avenir Next LT Pro Light"/>
                <a:ea typeface="+mn-ea"/>
                <a:cs typeface="+mn-cs"/>
                <a:hlinkClick r:id="rId4"/>
              </a:rPr>
              <a:t>https://www.youtube.com/watch?v=n0uwTBrgqxI</a:t>
            </a:r>
            <a:endParaRPr kumimoji="0" lang="en-GB" sz="1800" b="0" i="0" u="none" strike="noStrike" kern="1200" cap="none" spc="0" normalizeH="0" baseline="0" noProof="0" dirty="0">
              <a:ln>
                <a:noFill/>
              </a:ln>
              <a:solidFill>
                <a:srgbClr val="000000"/>
              </a:solidFill>
              <a:effectLst/>
              <a:uLnTx/>
              <a:uFillTx/>
              <a:latin typeface="Avenir Next LT Pro 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Avenir Next LT Pro 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0000"/>
                </a:solidFill>
                <a:effectLst/>
                <a:uLnTx/>
                <a:uFillTx/>
                <a:latin typeface="Avenir Next LT Pro Light"/>
                <a:ea typeface="+mn-ea"/>
                <a:cs typeface="+mn-cs"/>
              </a:rPr>
              <a:t>Complete the questions that follow</a:t>
            </a:r>
          </a:p>
        </p:txBody>
      </p:sp>
      <p:sp>
        <p:nvSpPr>
          <p:cNvPr id="4" name="TextBox 3">
            <a:extLst>
              <a:ext uri="{FF2B5EF4-FFF2-40B4-BE49-F238E27FC236}">
                <a16:creationId xmlns:a16="http://schemas.microsoft.com/office/drawing/2014/main" id="{D442B4B7-D1FD-9854-A3BA-D1F27921F14E}"/>
              </a:ext>
            </a:extLst>
          </p:cNvPr>
          <p:cNvSpPr txBox="1"/>
          <p:nvPr/>
        </p:nvSpPr>
        <p:spPr>
          <a:xfrm>
            <a:off x="235819" y="1784275"/>
            <a:ext cx="4967674"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12121"/>
                </a:solidFill>
                <a:effectLst/>
                <a:uLnTx/>
                <a:uFillTx/>
                <a:latin typeface="Aptos" panose="020B0004020202020204" pitchFamily="34" charset="0"/>
                <a:ea typeface="+mn-ea"/>
                <a:cs typeface="+mn-cs"/>
              </a:rPr>
              <a:t>Watch: Let's Talk about Ethics - Youth Collective</a:t>
            </a:r>
            <a:br>
              <a:rPr kumimoji="0" lang="en-US" sz="1800" b="0" i="0" u="none" strike="noStrike" kern="1200" cap="none" spc="0" normalizeH="0" baseline="0" noProof="0" dirty="0">
                <a:ln>
                  <a:noFill/>
                </a:ln>
                <a:solidFill>
                  <a:srgbClr val="000000"/>
                </a:solidFill>
                <a:effectLst/>
                <a:uLnTx/>
                <a:uFillTx/>
                <a:latin typeface="Avenir Next LT Pro Light"/>
                <a:ea typeface="+mn-ea"/>
                <a:cs typeface="+mn-cs"/>
              </a:rPr>
            </a:br>
            <a:r>
              <a:rPr kumimoji="0" lang="en-US" sz="18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hlinkClick r:id="rId5" tooltip="https://url41.mailanyone.net/scanner?m=1w02SQ-000000004A8-47jq&amp;d=4%7Cmail%2F90%2F1773169200%2F1w02SQ-000000004A8-47jq%7Cin41a%7C57e1b682%7C10751788%7C13285837%7C69B06C6A7E427B5C0CE2AE8322B0639D&amp;o=%2Fphto%3A%2FytsT.utte%2FUubsX_TfdX%3FCQsueaae%3Dhtrder&amp;s=i3l1DieMomjYev6DIJ_LnktNX7s"/>
              </a:rPr>
              <a:t>https://youtu.be/TUt_TCXQdXs?feature=shared</a:t>
            </a:r>
            <a:endParaRPr kumimoji="0" lang="en-GB" sz="1800" b="0" i="0" u="none" strike="noStrike" kern="1200" cap="none" spc="0" normalizeH="0" baseline="0" noProof="0" dirty="0">
              <a:ln>
                <a:noFill/>
              </a:ln>
              <a:solidFill>
                <a:srgbClr val="000000"/>
              </a:solidFill>
              <a:effectLst/>
              <a:uLnTx/>
              <a:uFillTx/>
              <a:latin typeface="Avenir Next LT Pro Light"/>
              <a:ea typeface="+mn-ea"/>
              <a:cs typeface="+mn-cs"/>
            </a:endParaRPr>
          </a:p>
        </p:txBody>
      </p:sp>
      <p:pic>
        <p:nvPicPr>
          <p:cNvPr id="3" name="Picture 2">
            <a:extLst>
              <a:ext uri="{FF2B5EF4-FFF2-40B4-BE49-F238E27FC236}">
                <a16:creationId xmlns:a16="http://schemas.microsoft.com/office/drawing/2014/main" id="{2D4ACDE0-A6A1-C4B1-A8C6-9BB4BD45925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824389"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2A68867F-5FA7-835B-3F92-1CA3AC9ECA09}"/>
              </a:ext>
            </a:extLst>
          </p:cNvPr>
          <p:cNvSpPr/>
          <p:nvPr/>
        </p:nvSpPr>
        <p:spPr>
          <a:xfrm>
            <a:off x="5760720" y="6490128"/>
            <a:ext cx="713232" cy="27432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af-ZA" sz="1800" b="0" i="0" u="none" strike="noStrike" kern="1200" cap="none" spc="0" normalizeH="0" baseline="0" noProof="0">
              <a:ln>
                <a:noFill/>
              </a:ln>
              <a:solidFill>
                <a:srgbClr val="FFFFFF"/>
              </a:solidFill>
              <a:effectLst/>
              <a:uLnTx/>
              <a:uFillTx/>
              <a:latin typeface="Avenir Next LT Pro Light"/>
              <a:ea typeface="+mn-ea"/>
              <a:cs typeface="+mn-cs"/>
            </a:endParaRPr>
          </a:p>
        </p:txBody>
      </p:sp>
    </p:spTree>
    <p:extLst>
      <p:ext uri="{BB962C8B-B14F-4D97-AF65-F5344CB8AC3E}">
        <p14:creationId xmlns:p14="http://schemas.microsoft.com/office/powerpoint/2010/main" val="2243396876"/>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FF86C5-CCE3-8EDA-87D1-79323B7DF6D6}"/>
              </a:ext>
            </a:extLst>
          </p:cNvPr>
          <p:cNvSpPr>
            <a:spLocks noGrp="1"/>
          </p:cNvSpPr>
          <p:nvPr>
            <p:ph type="title"/>
          </p:nvPr>
        </p:nvSpPr>
        <p:spPr>
          <a:xfrm>
            <a:off x="381001" y="462456"/>
            <a:ext cx="6857999" cy="914400"/>
          </a:xfrm>
        </p:spPr>
        <p:txBody>
          <a:bodyPr/>
          <a:lstStyle/>
          <a:p>
            <a:r>
              <a:rPr lang="en-GB" sz="2000" dirty="0"/>
              <a:t>FOCUS OF THE 2026 CAT</a:t>
            </a:r>
            <a:endParaRPr lang="en-US" dirty="0"/>
          </a:p>
        </p:txBody>
      </p:sp>
      <p:sp>
        <p:nvSpPr>
          <p:cNvPr id="3" name="Content Placeholder 2">
            <a:extLst>
              <a:ext uri="{FF2B5EF4-FFF2-40B4-BE49-F238E27FC236}">
                <a16:creationId xmlns:a16="http://schemas.microsoft.com/office/drawing/2014/main" id="{E6C6A9D2-52CA-07D8-AEFC-C227E105673A}"/>
              </a:ext>
            </a:extLst>
          </p:cNvPr>
          <p:cNvSpPr>
            <a:spLocks noGrp="1"/>
          </p:cNvSpPr>
          <p:nvPr>
            <p:ph sz="quarter" idx="14"/>
          </p:nvPr>
        </p:nvSpPr>
        <p:spPr>
          <a:xfrm>
            <a:off x="387548" y="838782"/>
            <a:ext cx="11202749" cy="5501693"/>
          </a:xfrm>
        </p:spPr>
        <p:txBody>
          <a:bodyPr vert="horz" lIns="91440" tIns="45720" rIns="91440" bIns="45720" rtlCol="0" anchor="t">
            <a:noAutofit/>
          </a:bodyPr>
          <a:lstStyle/>
          <a:p>
            <a:pPr>
              <a:spcBef>
                <a:spcPts val="0"/>
              </a:spcBef>
            </a:pPr>
            <a:r>
              <a:rPr lang="en-GB" sz="1800" dirty="0">
                <a:latin typeface="Biome"/>
                <a:ea typeface="+mn-lt"/>
                <a:cs typeface="Biome"/>
              </a:rPr>
              <a:t>The 2026 Life Orientation CAT will engage learners with the theme of Ethics in a Changing World. It will address: </a:t>
            </a:r>
            <a:endParaRPr lang="en-US" sz="1800" dirty="0">
              <a:latin typeface="Biome"/>
              <a:ea typeface="+mn-lt"/>
              <a:cs typeface="Biome"/>
            </a:endParaRPr>
          </a:p>
          <a:p>
            <a:pPr marL="268288" indent="-268288">
              <a:spcBef>
                <a:spcPts val="0"/>
              </a:spcBef>
            </a:pPr>
            <a:r>
              <a:rPr lang="en-GB" sz="1800" dirty="0">
                <a:latin typeface="Biome"/>
                <a:ea typeface="+mn-lt"/>
                <a:cs typeface="Biome"/>
              </a:rPr>
              <a:t>• An understanding of the concept of ethics and why it is central to human decision-making. </a:t>
            </a:r>
            <a:endParaRPr lang="en-US" sz="1800" dirty="0">
              <a:latin typeface="Biome"/>
              <a:ea typeface="+mn-lt"/>
              <a:cs typeface="Biome"/>
            </a:endParaRPr>
          </a:p>
          <a:p>
            <a:pPr marL="268288" indent="-268288">
              <a:spcBef>
                <a:spcPts val="0"/>
              </a:spcBef>
            </a:pPr>
            <a:r>
              <a:rPr lang="en-GB" sz="1800" dirty="0">
                <a:latin typeface="Biome"/>
                <a:ea typeface="+mn-lt"/>
                <a:cs typeface="Biome"/>
              </a:rPr>
              <a:t>• Ethical dilemmas that arise from technological, political and social change. </a:t>
            </a:r>
            <a:endParaRPr lang="en-US" sz="1800" dirty="0">
              <a:latin typeface="Biome"/>
              <a:ea typeface="+mn-lt"/>
              <a:cs typeface="Biome"/>
            </a:endParaRPr>
          </a:p>
          <a:p>
            <a:pPr marL="268288" indent="-268288">
              <a:spcBef>
                <a:spcPts val="0"/>
              </a:spcBef>
            </a:pPr>
            <a:r>
              <a:rPr lang="en-GB" sz="1800" dirty="0">
                <a:latin typeface="Biome"/>
                <a:ea typeface="+mn-lt"/>
                <a:cs typeface="Biome"/>
              </a:rPr>
              <a:t>• How ethical principles can guide learners to act responsibly and compassionately in a complex world. </a:t>
            </a:r>
            <a:endParaRPr lang="en-US" sz="1800" dirty="0">
              <a:latin typeface="Biome"/>
              <a:ea typeface="+mn-lt"/>
              <a:cs typeface="Biome"/>
            </a:endParaRPr>
          </a:p>
          <a:p>
            <a:pPr marL="268288" indent="-268288">
              <a:spcBef>
                <a:spcPts val="0"/>
              </a:spcBef>
            </a:pPr>
            <a:r>
              <a:rPr lang="en-GB" sz="1800" dirty="0">
                <a:latin typeface="Biome"/>
                <a:ea typeface="+mn-lt"/>
                <a:cs typeface="Biome"/>
              </a:rPr>
              <a:t>• The application of ethics in different contexts, such as: </a:t>
            </a:r>
            <a:endParaRPr lang="en-US" sz="1800" dirty="0">
              <a:latin typeface="Biome"/>
              <a:ea typeface="+mn-lt"/>
              <a:cs typeface="Biome"/>
            </a:endParaRPr>
          </a:p>
          <a:p>
            <a:pPr marL="534988" indent="-285750">
              <a:spcBef>
                <a:spcPts val="0"/>
              </a:spcBef>
              <a:buChar char="•"/>
            </a:pPr>
            <a:r>
              <a:rPr lang="en-GB" sz="1800" dirty="0">
                <a:latin typeface="Biome"/>
                <a:ea typeface="+mn-lt"/>
                <a:cs typeface="Biome"/>
              </a:rPr>
              <a:t>medicine </a:t>
            </a:r>
            <a:endParaRPr lang="en-US" sz="1800" dirty="0">
              <a:latin typeface="Biome"/>
              <a:ea typeface="+mn-lt"/>
              <a:cs typeface="Biome"/>
            </a:endParaRPr>
          </a:p>
          <a:p>
            <a:pPr marL="534988" indent="-285750">
              <a:spcBef>
                <a:spcPts val="0"/>
              </a:spcBef>
              <a:buChar char="•"/>
            </a:pPr>
            <a:r>
              <a:rPr lang="en-GB" sz="1800" dirty="0">
                <a:latin typeface="Biome"/>
                <a:ea typeface="+mn-lt"/>
                <a:cs typeface="Biome"/>
              </a:rPr>
              <a:t>business </a:t>
            </a:r>
            <a:endParaRPr lang="en-US" sz="1800" dirty="0">
              <a:latin typeface="Biome"/>
              <a:ea typeface="+mn-lt"/>
              <a:cs typeface="Biome"/>
            </a:endParaRPr>
          </a:p>
          <a:p>
            <a:pPr marL="534988" indent="-285750">
              <a:spcBef>
                <a:spcPts val="0"/>
              </a:spcBef>
              <a:buChar char="•"/>
            </a:pPr>
            <a:r>
              <a:rPr lang="en-GB" sz="1800" dirty="0">
                <a:latin typeface="Biome"/>
                <a:ea typeface="+mn-lt"/>
                <a:cs typeface="Biome"/>
              </a:rPr>
              <a:t>sports </a:t>
            </a:r>
            <a:endParaRPr lang="en-US" sz="1800" dirty="0">
              <a:latin typeface="Biome"/>
              <a:ea typeface="+mn-lt"/>
              <a:cs typeface="Biome"/>
            </a:endParaRPr>
          </a:p>
          <a:p>
            <a:pPr marL="534988" indent="-285750">
              <a:spcBef>
                <a:spcPts val="0"/>
              </a:spcBef>
              <a:buChar char="•"/>
            </a:pPr>
            <a:r>
              <a:rPr lang="en-GB" sz="1800" dirty="0">
                <a:latin typeface="Biome"/>
                <a:ea typeface="+mn-lt"/>
                <a:cs typeface="Biome"/>
              </a:rPr>
              <a:t>food production </a:t>
            </a:r>
            <a:endParaRPr lang="en-US" sz="1800" dirty="0">
              <a:latin typeface="Biome"/>
              <a:ea typeface="+mn-lt"/>
              <a:cs typeface="Biome"/>
            </a:endParaRPr>
          </a:p>
          <a:p>
            <a:pPr marL="534988" indent="-285750">
              <a:spcBef>
                <a:spcPts val="0"/>
              </a:spcBef>
              <a:buChar char="•"/>
            </a:pPr>
            <a:r>
              <a:rPr lang="en-GB" sz="1800" dirty="0">
                <a:latin typeface="Biome"/>
                <a:ea typeface="+mn-lt"/>
                <a:cs typeface="Biome"/>
              </a:rPr>
              <a:t>fast fashion </a:t>
            </a:r>
            <a:endParaRPr lang="en-US" sz="1800" dirty="0">
              <a:latin typeface="Biome"/>
              <a:ea typeface="+mn-lt"/>
              <a:cs typeface="Biome"/>
            </a:endParaRPr>
          </a:p>
          <a:p>
            <a:pPr marL="534988" indent="-285750">
              <a:spcBef>
                <a:spcPts val="0"/>
              </a:spcBef>
              <a:buChar char="•"/>
            </a:pPr>
            <a:r>
              <a:rPr lang="en-GB" sz="1800" dirty="0">
                <a:latin typeface="Biome"/>
                <a:ea typeface="+mn-lt"/>
                <a:cs typeface="Biome"/>
              </a:rPr>
              <a:t>environmental responsibility  </a:t>
            </a:r>
            <a:endParaRPr lang="en-US" sz="1800" dirty="0">
              <a:latin typeface="Biome"/>
              <a:ea typeface="+mn-lt"/>
              <a:cs typeface="Biome"/>
            </a:endParaRPr>
          </a:p>
          <a:p>
            <a:pPr marL="534988" indent="-285750">
              <a:spcBef>
                <a:spcPts val="0"/>
              </a:spcBef>
              <a:buChar char="•"/>
            </a:pPr>
            <a:r>
              <a:rPr lang="en-GB" sz="1800" dirty="0">
                <a:latin typeface="Biome"/>
                <a:ea typeface="+mn-lt"/>
                <a:cs typeface="Biome"/>
              </a:rPr>
              <a:t>governance</a:t>
            </a:r>
            <a:endParaRPr lang="en-US" sz="1800" dirty="0">
              <a:latin typeface="Biome"/>
              <a:cs typeface="Biome"/>
            </a:endParaRPr>
          </a:p>
        </p:txBody>
      </p:sp>
      <p:sp>
        <p:nvSpPr>
          <p:cNvPr id="7" name="Slide Number Placeholder 6">
            <a:extLst>
              <a:ext uri="{FF2B5EF4-FFF2-40B4-BE49-F238E27FC236}">
                <a16:creationId xmlns:a16="http://schemas.microsoft.com/office/drawing/2014/main" id="{C4397331-5D55-04D3-BFF2-96FB3506968A}"/>
              </a:ext>
            </a:extLst>
          </p:cNvPr>
          <p:cNvSpPr>
            <a:spLocks noGrp="1"/>
          </p:cNvSpPr>
          <p:nvPr>
            <p:ph type="sldNum" sz="quarter" idx="18"/>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AA3239-9EA4-4A65-A281-97F994456D9F}" type="slidenum">
              <a:rPr kumimoji="0" lang="en-US" sz="800" b="0" i="0" u="none" strike="noStrike" kern="1200" cap="all" spc="100" normalizeH="0" baseline="0" noProof="0" smtClean="0">
                <a:ln>
                  <a:noFill/>
                </a:ln>
                <a:solidFill>
                  <a:srgbClr val="000000"/>
                </a:solidFill>
                <a:effectLst/>
                <a:uLnTx/>
                <a:uFillTx/>
                <a:latin typeface="Avenir Next LT Pro Light"/>
                <a:ea typeface="+mn-ea"/>
                <a:cs typeface="Segoe UI" panose="020B0502040204020203"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800" b="0" i="0" u="none" strike="noStrike" kern="1200" cap="all" spc="100" normalizeH="0" baseline="0" noProof="0">
              <a:ln>
                <a:noFill/>
              </a:ln>
              <a:solidFill>
                <a:srgbClr val="000000"/>
              </a:solidFill>
              <a:effectLst/>
              <a:uLnTx/>
              <a:uFillTx/>
              <a:latin typeface="Avenir Next LT Pro Light"/>
              <a:ea typeface="+mn-ea"/>
              <a:cs typeface="Segoe UI" panose="020B0502040204020203" pitchFamily="34" charset="0"/>
            </a:endParaRPr>
          </a:p>
        </p:txBody>
      </p:sp>
      <p:pic>
        <p:nvPicPr>
          <p:cNvPr id="9" name="Picture 8">
            <a:extLst>
              <a:ext uri="{FF2B5EF4-FFF2-40B4-BE49-F238E27FC236}">
                <a16:creationId xmlns:a16="http://schemas.microsoft.com/office/drawing/2014/main" id="{FCDC892E-9E66-5123-3244-4FB002CFD54A}"/>
              </a:ext>
            </a:extLst>
          </p:cNvPr>
          <p:cNvPicPr>
            <a:picLocks noChangeAspect="1"/>
          </p:cNvPicPr>
          <p:nvPr/>
        </p:nvPicPr>
        <p:blipFill>
          <a:blip r:embed="rId3"/>
          <a:stretch>
            <a:fillRect/>
          </a:stretch>
        </p:blipFill>
        <p:spPr>
          <a:xfrm>
            <a:off x="6039867" y="3224644"/>
            <a:ext cx="5550430" cy="3170900"/>
          </a:xfrm>
          <a:prstGeom prst="rect">
            <a:avLst/>
          </a:prstGeom>
        </p:spPr>
      </p:pic>
      <p:pic>
        <p:nvPicPr>
          <p:cNvPr id="4" name="Picture 3">
            <a:extLst>
              <a:ext uri="{FF2B5EF4-FFF2-40B4-BE49-F238E27FC236}">
                <a16:creationId xmlns:a16="http://schemas.microsoft.com/office/drawing/2014/main" id="{DA2C41FE-F09D-253B-6AC6-4A205670304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4389"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88AE615F-A569-4074-6589-E77CC7790505}"/>
              </a:ext>
            </a:extLst>
          </p:cNvPr>
          <p:cNvSpPr/>
          <p:nvPr/>
        </p:nvSpPr>
        <p:spPr>
          <a:xfrm>
            <a:off x="5760720" y="0"/>
            <a:ext cx="713232" cy="27432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af-ZA" sz="1800" b="0" i="0" u="none" strike="noStrike" kern="1200" cap="none" spc="0" normalizeH="0" baseline="0" noProof="0">
              <a:ln>
                <a:noFill/>
              </a:ln>
              <a:solidFill>
                <a:srgbClr val="FFFFFF"/>
              </a:solidFill>
              <a:effectLst/>
              <a:uLnTx/>
              <a:uFillTx/>
              <a:latin typeface="Avenir Next LT Pro Light"/>
              <a:ea typeface="+mn-ea"/>
              <a:cs typeface="+mn-cs"/>
            </a:endParaRPr>
          </a:p>
        </p:txBody>
      </p:sp>
      <p:sp>
        <p:nvSpPr>
          <p:cNvPr id="8" name="Rectangle 7">
            <a:extLst>
              <a:ext uri="{FF2B5EF4-FFF2-40B4-BE49-F238E27FC236}">
                <a16:creationId xmlns:a16="http://schemas.microsoft.com/office/drawing/2014/main" id="{A88C45D9-6A3B-BA34-DEE8-608350FB9815}"/>
              </a:ext>
            </a:extLst>
          </p:cNvPr>
          <p:cNvSpPr/>
          <p:nvPr/>
        </p:nvSpPr>
        <p:spPr>
          <a:xfrm>
            <a:off x="5760720" y="6490128"/>
            <a:ext cx="713232" cy="27432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af-ZA" sz="1800" b="0" i="0" u="none" strike="noStrike" kern="1200" cap="none" spc="0" normalizeH="0" baseline="0" noProof="0">
              <a:ln>
                <a:noFill/>
              </a:ln>
              <a:solidFill>
                <a:srgbClr val="FFFFFF"/>
              </a:solidFill>
              <a:effectLst/>
              <a:uLnTx/>
              <a:uFillTx/>
              <a:latin typeface="Avenir Next LT Pro Light"/>
              <a:ea typeface="+mn-ea"/>
              <a:cs typeface="+mn-cs"/>
            </a:endParaRPr>
          </a:p>
        </p:txBody>
      </p:sp>
    </p:spTree>
    <p:extLst>
      <p:ext uri="{BB962C8B-B14F-4D97-AF65-F5344CB8AC3E}">
        <p14:creationId xmlns:p14="http://schemas.microsoft.com/office/powerpoint/2010/main" val="39452843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0E4D0B-8CD9-77AD-069E-6D0ED3491602}"/>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96C43A9E-EF20-9589-8B3B-DDC6D77CD975}"/>
              </a:ext>
            </a:extLst>
          </p:cNvPr>
          <p:cNvSpPr>
            <a:spLocks noGrp="1"/>
          </p:cNvSpPr>
          <p:nvPr>
            <p:ph type="sldNum" sz="quarter" idx="18"/>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AA3239-9EA4-4A65-A281-97F994456D9F}" type="slidenum">
              <a:rPr kumimoji="0" lang="en-US" sz="800" b="0" i="0" u="none" strike="noStrike" kern="1200" cap="all" spc="100" normalizeH="0" baseline="0" noProof="0" smtClean="0">
                <a:ln>
                  <a:noFill/>
                </a:ln>
                <a:solidFill>
                  <a:srgbClr val="000000"/>
                </a:solidFill>
                <a:effectLst/>
                <a:uLnTx/>
                <a:uFillTx/>
                <a:latin typeface="Avenir Next LT Pro Light"/>
                <a:ea typeface="+mn-ea"/>
                <a:cs typeface="Segoe UI" panose="020B0502040204020203"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800" b="0" i="0" u="none" strike="noStrike" kern="1200" cap="all" spc="100" normalizeH="0" baseline="0" noProof="0">
              <a:ln>
                <a:noFill/>
              </a:ln>
              <a:solidFill>
                <a:srgbClr val="000000"/>
              </a:solidFill>
              <a:effectLst/>
              <a:uLnTx/>
              <a:uFillTx/>
              <a:latin typeface="Avenir Next LT Pro Light"/>
              <a:ea typeface="+mn-ea"/>
              <a:cs typeface="Segoe UI" panose="020B0502040204020203" pitchFamily="34" charset="0"/>
            </a:endParaRPr>
          </a:p>
        </p:txBody>
      </p:sp>
      <p:sp>
        <p:nvSpPr>
          <p:cNvPr id="12" name="TextBox 11">
            <a:extLst>
              <a:ext uri="{FF2B5EF4-FFF2-40B4-BE49-F238E27FC236}">
                <a16:creationId xmlns:a16="http://schemas.microsoft.com/office/drawing/2014/main" id="{EB100564-4F75-AE6E-3FFF-23658F5A4259}"/>
              </a:ext>
            </a:extLst>
          </p:cNvPr>
          <p:cNvSpPr txBox="1"/>
          <p:nvPr/>
        </p:nvSpPr>
        <p:spPr>
          <a:xfrm>
            <a:off x="856982" y="1108956"/>
            <a:ext cx="10733315" cy="378565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sng" strike="noStrike" kern="1200" cap="none" spc="0" normalizeH="0" baseline="0" noProof="0" dirty="0">
                <a:ln>
                  <a:noFill/>
                </a:ln>
                <a:solidFill>
                  <a:srgbClr val="000000"/>
                </a:solidFill>
                <a:effectLst/>
                <a:uLnTx/>
                <a:uFillTx/>
                <a:latin typeface="Avenir Next LT Pro Light"/>
                <a:ea typeface="+mn-ea"/>
                <a:cs typeface="+mn-cs"/>
              </a:rPr>
              <a:t>NB: ASSESSMENT REQUIREMENTS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1" i="0" u="sng" strike="noStrike" kern="1200" cap="none" spc="0" normalizeH="0" baseline="0" noProof="0" dirty="0">
              <a:ln>
                <a:noFill/>
              </a:ln>
              <a:solidFill>
                <a:srgbClr val="000000"/>
              </a:solidFill>
              <a:effectLst/>
              <a:uLnTx/>
              <a:uFillTx/>
              <a:latin typeface="Avenir Next LT Pro 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venir Next LT Pro Light"/>
                <a:ea typeface="+mn-ea"/>
                <a:cs typeface="+mn-cs"/>
              </a:rPr>
              <a:t>Questions 3 (20 marks) and 4 (60 marks) are compulsory questions for assessment.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000000"/>
              </a:solidFill>
              <a:effectLst/>
              <a:uLnTx/>
              <a:uFillTx/>
              <a:latin typeface="Avenir Next LT Pro 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venir Next LT Pro Light"/>
                <a:ea typeface="+mn-ea"/>
                <a:cs typeface="+mn-cs"/>
              </a:rPr>
              <a:t>Please work through Question 1 and Question 2 with your classmates and your teacher, and carefully note the comments and observations made. These will give you insight into the multiple perspectives of each contextual source that you may not have previously considered. This will aid you in providing quality answers in CAT A and B.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000000"/>
              </a:solidFill>
              <a:effectLst/>
              <a:uLnTx/>
              <a:uFillTx/>
              <a:latin typeface="Avenir Next LT Pro 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venir Next LT Pro Light"/>
                <a:ea typeface="+mn-ea"/>
                <a:cs typeface="+mn-cs"/>
              </a:rPr>
              <a:t>Regarding your responses in both CAT A and CAT B, please ensure that you provide sufficient detail in your answers. You are required to think deeply about each question and ensure that your opinions and thoughts are supported by valid reasoning.</a:t>
            </a:r>
            <a:endParaRPr kumimoji="0" lang="en-GB" sz="2000" b="1" i="0" u="none" strike="noStrike" kern="1200" cap="none" spc="0" normalizeH="0" baseline="0" noProof="0" dirty="0">
              <a:ln>
                <a:noFill/>
              </a:ln>
              <a:solidFill>
                <a:srgbClr val="000000"/>
              </a:solidFill>
              <a:effectLst/>
              <a:uLnTx/>
              <a:uFillTx/>
              <a:latin typeface="Avenir Next LT Pro Light"/>
              <a:ea typeface="+mn-ea"/>
              <a:cs typeface="+mn-cs"/>
            </a:endParaRPr>
          </a:p>
        </p:txBody>
      </p:sp>
      <p:pic>
        <p:nvPicPr>
          <p:cNvPr id="14" name="Picture 13">
            <a:extLst>
              <a:ext uri="{FF2B5EF4-FFF2-40B4-BE49-F238E27FC236}">
                <a16:creationId xmlns:a16="http://schemas.microsoft.com/office/drawing/2014/main" id="{CB49610F-4BAD-CEB0-CD11-BD059FE9ED28}"/>
              </a:ext>
            </a:extLst>
          </p:cNvPr>
          <p:cNvPicPr>
            <a:picLocks noChangeAspect="1"/>
          </p:cNvPicPr>
          <p:nvPr/>
        </p:nvPicPr>
        <p:blipFill>
          <a:blip r:embed="rId3"/>
          <a:stretch>
            <a:fillRect/>
          </a:stretch>
        </p:blipFill>
        <p:spPr>
          <a:xfrm>
            <a:off x="8942866" y="4609726"/>
            <a:ext cx="2647431" cy="1730749"/>
          </a:xfrm>
          <a:prstGeom prst="rect">
            <a:avLst/>
          </a:prstGeom>
        </p:spPr>
      </p:pic>
      <p:pic>
        <p:nvPicPr>
          <p:cNvPr id="2" name="Picture 1">
            <a:extLst>
              <a:ext uri="{FF2B5EF4-FFF2-40B4-BE49-F238E27FC236}">
                <a16:creationId xmlns:a16="http://schemas.microsoft.com/office/drawing/2014/main" id="{68814573-0244-B653-C9B8-02D02152F1E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4389"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642FA3EA-3966-129C-2004-0D256DA3A56C}"/>
              </a:ext>
            </a:extLst>
          </p:cNvPr>
          <p:cNvSpPr/>
          <p:nvPr/>
        </p:nvSpPr>
        <p:spPr>
          <a:xfrm>
            <a:off x="5760720" y="0"/>
            <a:ext cx="713232" cy="27432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af-ZA" sz="1800" b="0" i="0" u="none" strike="noStrike" kern="1200" cap="none" spc="0" normalizeH="0" baseline="0" noProof="0">
              <a:ln>
                <a:noFill/>
              </a:ln>
              <a:solidFill>
                <a:srgbClr val="FFFFFF"/>
              </a:solidFill>
              <a:effectLst/>
              <a:uLnTx/>
              <a:uFillTx/>
              <a:latin typeface="Avenir Next LT Pro Light"/>
              <a:ea typeface="+mn-ea"/>
              <a:cs typeface="+mn-cs"/>
            </a:endParaRPr>
          </a:p>
        </p:txBody>
      </p:sp>
      <p:sp>
        <p:nvSpPr>
          <p:cNvPr id="4" name="Rectangle 3">
            <a:extLst>
              <a:ext uri="{FF2B5EF4-FFF2-40B4-BE49-F238E27FC236}">
                <a16:creationId xmlns:a16="http://schemas.microsoft.com/office/drawing/2014/main" id="{8029C83A-2546-A709-3F18-F2F0F5B124D6}"/>
              </a:ext>
            </a:extLst>
          </p:cNvPr>
          <p:cNvSpPr/>
          <p:nvPr/>
        </p:nvSpPr>
        <p:spPr>
          <a:xfrm>
            <a:off x="5760720" y="6490128"/>
            <a:ext cx="713232" cy="27432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af-ZA" sz="1800" b="0" i="0" u="none" strike="noStrike" kern="1200" cap="none" spc="0" normalizeH="0" baseline="0" noProof="0">
              <a:ln>
                <a:noFill/>
              </a:ln>
              <a:solidFill>
                <a:srgbClr val="FFFFFF"/>
              </a:solidFill>
              <a:effectLst/>
              <a:uLnTx/>
              <a:uFillTx/>
              <a:latin typeface="Avenir Next LT Pro Light"/>
              <a:ea typeface="+mn-ea"/>
              <a:cs typeface="+mn-cs"/>
            </a:endParaRPr>
          </a:p>
        </p:txBody>
      </p:sp>
    </p:spTree>
    <p:extLst>
      <p:ext uri="{BB962C8B-B14F-4D97-AF65-F5344CB8AC3E}">
        <p14:creationId xmlns:p14="http://schemas.microsoft.com/office/powerpoint/2010/main" val="38768418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84D2E12-BD3D-6907-1D54-37050BD7CC9A}"/>
              </a:ext>
            </a:extLst>
          </p:cNvPr>
          <p:cNvSpPr/>
          <p:nvPr/>
        </p:nvSpPr>
        <p:spPr>
          <a:xfrm>
            <a:off x="5760720" y="6490128"/>
            <a:ext cx="713232" cy="27432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af-ZA" sz="1800" b="0" i="0" u="none" strike="noStrike" kern="1200" cap="none" spc="0" normalizeH="0" baseline="0" noProof="0">
              <a:ln>
                <a:noFill/>
              </a:ln>
              <a:solidFill>
                <a:srgbClr val="FFFFFF"/>
              </a:solidFill>
              <a:effectLst/>
              <a:uLnTx/>
              <a:uFillTx/>
              <a:latin typeface="Avenir Next LT Pro Light"/>
              <a:ea typeface="+mn-ea"/>
              <a:cs typeface="+mn-cs"/>
            </a:endParaRPr>
          </a:p>
        </p:txBody>
      </p:sp>
      <p:sp>
        <p:nvSpPr>
          <p:cNvPr id="2" name="Title 1">
            <a:extLst>
              <a:ext uri="{FF2B5EF4-FFF2-40B4-BE49-F238E27FC236}">
                <a16:creationId xmlns:a16="http://schemas.microsoft.com/office/drawing/2014/main" id="{0D11E7D6-7B66-5693-2C33-093B897BB947}"/>
              </a:ext>
            </a:extLst>
          </p:cNvPr>
          <p:cNvSpPr>
            <a:spLocks noGrp="1"/>
          </p:cNvSpPr>
          <p:nvPr>
            <p:ph type="ctrTitle"/>
          </p:nvPr>
        </p:nvSpPr>
        <p:spPr>
          <a:xfrm>
            <a:off x="381000" y="1371597"/>
            <a:ext cx="4800600" cy="2845567"/>
          </a:xfrm>
        </p:spPr>
        <p:txBody>
          <a:bodyPr anchor="b">
            <a:normAutofit fontScale="90000"/>
          </a:bodyPr>
          <a:lstStyle/>
          <a:p>
            <a:r>
              <a:rPr lang="en-US" sz="4100" dirty="0"/>
              <a:t>Question 1: What is Ethics</a:t>
            </a:r>
            <a:br>
              <a:rPr lang="en-US" sz="4100" dirty="0"/>
            </a:br>
            <a:br>
              <a:rPr lang="en-US" sz="4100" dirty="0"/>
            </a:br>
            <a:r>
              <a:rPr lang="en-US" sz="4100" dirty="0" err="1"/>
              <a:t>Ethics</a:t>
            </a:r>
            <a:r>
              <a:rPr lang="en-US" sz="4100" dirty="0"/>
              <a:t>: Concepts, Theories, and Decision‑Making</a:t>
            </a:r>
          </a:p>
        </p:txBody>
      </p:sp>
      <p:sp>
        <p:nvSpPr>
          <p:cNvPr id="3" name="Subtitle 2">
            <a:extLst>
              <a:ext uri="{FF2B5EF4-FFF2-40B4-BE49-F238E27FC236}">
                <a16:creationId xmlns:a16="http://schemas.microsoft.com/office/drawing/2014/main" id="{A12E4858-887A-8BB9-675D-F1B14070EBF0}"/>
              </a:ext>
            </a:extLst>
          </p:cNvPr>
          <p:cNvSpPr>
            <a:spLocks noGrp="1"/>
          </p:cNvSpPr>
          <p:nvPr>
            <p:ph type="subTitle" idx="1"/>
          </p:nvPr>
        </p:nvSpPr>
        <p:spPr>
          <a:xfrm>
            <a:off x="381000" y="4363278"/>
            <a:ext cx="4800599" cy="1123122"/>
          </a:xfrm>
        </p:spPr>
        <p:txBody>
          <a:bodyPr>
            <a:normAutofit/>
          </a:bodyPr>
          <a:lstStyle/>
          <a:p>
            <a:r>
              <a:rPr lang="en-US"/>
              <a:t>Understanding moral principles guiding human behavior</a:t>
            </a:r>
          </a:p>
        </p:txBody>
      </p:sp>
      <p:sp>
        <p:nvSpPr>
          <p:cNvPr id="8" name="Rectangle 7">
            <a:extLst>
              <a:ext uri="{FF2B5EF4-FFF2-40B4-BE49-F238E27FC236}">
                <a16:creationId xmlns:a16="http://schemas.microsoft.com/office/drawing/2014/main" id="{580DEB29-534F-FD45-8483-A941E0E892A2}"/>
              </a:ext>
            </a:extLst>
          </p:cNvPr>
          <p:cNvSpPr/>
          <p:nvPr/>
        </p:nvSpPr>
        <p:spPr>
          <a:xfrm>
            <a:off x="5760720" y="0"/>
            <a:ext cx="713232" cy="27432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FFFFFF"/>
                </a:solidFill>
                <a:effectLst/>
                <a:uLnTx/>
                <a:uFillTx/>
                <a:latin typeface="Avenir Next LT Pro Light"/>
                <a:ea typeface="+mn-ea"/>
                <a:cs typeface="+mn-cs"/>
              </a:rPr>
              <a:t>{{{{{</a:t>
            </a:r>
            <a:endParaRPr kumimoji="0" lang="af-ZA" sz="1200" b="0" i="0" u="none" strike="noStrike" kern="1200" cap="none" spc="0" normalizeH="0" baseline="0" noProof="0" dirty="0">
              <a:ln>
                <a:noFill/>
              </a:ln>
              <a:solidFill>
                <a:srgbClr val="FFFFFF"/>
              </a:solidFill>
              <a:effectLst/>
              <a:uLnTx/>
              <a:uFillTx/>
              <a:latin typeface="Avenir Next LT Pro Light"/>
              <a:ea typeface="+mn-ea"/>
              <a:cs typeface="+mn-cs"/>
            </a:endParaRPr>
          </a:p>
        </p:txBody>
      </p:sp>
      <p:pic>
        <p:nvPicPr>
          <p:cNvPr id="7" name="Picture 6" descr="A vintage weighing scales">
            <a:extLst>
              <a:ext uri="{FF2B5EF4-FFF2-40B4-BE49-F238E27FC236}">
                <a16:creationId xmlns:a16="http://schemas.microsoft.com/office/drawing/2014/main" id="{41589755-9D48-4CFB-B787-A95B0D07AB6F}"/>
              </a:ext>
            </a:extLst>
          </p:cNvPr>
          <p:cNvPicPr>
            <a:picLocks noChangeAspect="1"/>
          </p:cNvPicPr>
          <p:nvPr/>
        </p:nvPicPr>
        <p:blipFill>
          <a:blip r:embed="rId3"/>
          <a:srcRect r="1" b="26416"/>
          <a:stretch>
            <a:fillRect/>
          </a:stretch>
        </p:blipFill>
        <p:spPr>
          <a:xfrm>
            <a:off x="6096001" y="153417"/>
            <a:ext cx="5943599" cy="6552184"/>
          </a:xfrm>
          <a:custGeom>
            <a:avLst/>
            <a:gdLst>
              <a:gd name="connsiteX0" fmla="*/ 349249 w 5943599"/>
              <a:gd name="connsiteY0" fmla="*/ 0 h 6552184"/>
              <a:gd name="connsiteX1" fmla="*/ 5594350 w 5943599"/>
              <a:gd name="connsiteY1" fmla="*/ 0 h 6552184"/>
              <a:gd name="connsiteX2" fmla="*/ 5936505 w 5943599"/>
              <a:gd name="connsiteY2" fmla="*/ 278863 h 6552184"/>
              <a:gd name="connsiteX3" fmla="*/ 5943599 w 5943599"/>
              <a:gd name="connsiteY3" fmla="*/ 349239 h 6552184"/>
              <a:gd name="connsiteX4" fmla="*/ 5943599 w 5943599"/>
              <a:gd name="connsiteY4" fmla="*/ 5701613 h 6552184"/>
              <a:gd name="connsiteX5" fmla="*/ 5936505 w 5943599"/>
              <a:gd name="connsiteY5" fmla="*/ 5771987 h 6552184"/>
              <a:gd name="connsiteX6" fmla="*/ 5594350 w 5943599"/>
              <a:gd name="connsiteY6" fmla="*/ 6050852 h 6552184"/>
              <a:gd name="connsiteX7" fmla="*/ 3222459 w 5943599"/>
              <a:gd name="connsiteY7" fmla="*/ 6050852 h 6552184"/>
              <a:gd name="connsiteX8" fmla="*/ 2971799 w 5943599"/>
              <a:gd name="connsiteY8" fmla="*/ 6301512 h 6552184"/>
              <a:gd name="connsiteX9" fmla="*/ 2721139 w 5943599"/>
              <a:gd name="connsiteY9" fmla="*/ 6552184 h 6552184"/>
              <a:gd name="connsiteX10" fmla="*/ 349249 w 5943599"/>
              <a:gd name="connsiteY10" fmla="*/ 6552184 h 6552184"/>
              <a:gd name="connsiteX11" fmla="*/ 7095 w 5943599"/>
              <a:gd name="connsiteY11" fmla="*/ 6273302 h 6552184"/>
              <a:gd name="connsiteX12" fmla="*/ 0 w 5943599"/>
              <a:gd name="connsiteY12" fmla="*/ 6202932 h 6552184"/>
              <a:gd name="connsiteX13" fmla="*/ 0 w 5943599"/>
              <a:gd name="connsiteY13" fmla="*/ 349240 h 6552184"/>
              <a:gd name="connsiteX14" fmla="*/ 7095 w 5943599"/>
              <a:gd name="connsiteY14" fmla="*/ 278864 h 6552184"/>
              <a:gd name="connsiteX15" fmla="*/ 349249 w 5943599"/>
              <a:gd name="connsiteY15" fmla="*/ 0 h 6552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943599" h="6552184">
                <a:moveTo>
                  <a:pt x="349249" y="0"/>
                </a:moveTo>
                <a:lnTo>
                  <a:pt x="5594350" y="0"/>
                </a:lnTo>
                <a:cubicBezTo>
                  <a:pt x="5763125" y="0"/>
                  <a:pt x="5903938" y="119716"/>
                  <a:pt x="5936505" y="278863"/>
                </a:cubicBezTo>
                <a:lnTo>
                  <a:pt x="5943599" y="349239"/>
                </a:lnTo>
                <a:lnTo>
                  <a:pt x="5943599" y="5701613"/>
                </a:lnTo>
                <a:lnTo>
                  <a:pt x="5936505" y="5771987"/>
                </a:lnTo>
                <a:cubicBezTo>
                  <a:pt x="5903938" y="5931132"/>
                  <a:pt x="5763125" y="6050852"/>
                  <a:pt x="5594350" y="6050852"/>
                </a:cubicBezTo>
                <a:lnTo>
                  <a:pt x="3222459" y="6050852"/>
                </a:lnTo>
                <a:cubicBezTo>
                  <a:pt x="3084023" y="6050852"/>
                  <a:pt x="2971799" y="6163075"/>
                  <a:pt x="2971799" y="6301512"/>
                </a:cubicBezTo>
                <a:cubicBezTo>
                  <a:pt x="2971799" y="6439916"/>
                  <a:pt x="2859576" y="6552184"/>
                  <a:pt x="2721139" y="6552184"/>
                </a:cubicBezTo>
                <a:lnTo>
                  <a:pt x="349249" y="6552184"/>
                </a:lnTo>
                <a:cubicBezTo>
                  <a:pt x="180472" y="6552184"/>
                  <a:pt x="39661" y="6432441"/>
                  <a:pt x="7095" y="6273302"/>
                </a:cubicBezTo>
                <a:lnTo>
                  <a:pt x="0" y="6202932"/>
                </a:lnTo>
                <a:lnTo>
                  <a:pt x="0" y="349240"/>
                </a:lnTo>
                <a:lnTo>
                  <a:pt x="7095" y="278864"/>
                </a:lnTo>
                <a:cubicBezTo>
                  <a:pt x="39661" y="119716"/>
                  <a:pt x="180472" y="0"/>
                  <a:pt x="349249" y="0"/>
                </a:cubicBezTo>
                <a:close/>
              </a:path>
            </a:pathLst>
          </a:custGeom>
        </p:spPr>
      </p:pic>
      <p:sp>
        <p:nvSpPr>
          <p:cNvPr id="6" name="Slide Number Placeholder 5">
            <a:extLst>
              <a:ext uri="{FF2B5EF4-FFF2-40B4-BE49-F238E27FC236}">
                <a16:creationId xmlns:a16="http://schemas.microsoft.com/office/drawing/2014/main" id="{1142EE51-0894-213D-7FF0-F55D0B3013E0}"/>
              </a:ext>
            </a:extLst>
          </p:cNvPr>
          <p:cNvSpPr>
            <a:spLocks noGrp="1"/>
          </p:cNvSpPr>
          <p:nvPr>
            <p:ph type="sldNum" sz="quarter" idx="18"/>
          </p:nvPr>
        </p:nvSpPr>
        <p:spPr>
          <a:xfrm>
            <a:off x="11375694" y="6340475"/>
            <a:ext cx="429207" cy="365125"/>
          </a:xfrm>
        </p:spPr>
        <p:txBody>
          <a:bodyPr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AEAA3239-9EA4-4A65-A281-97F994456D9F}" type="slidenum">
              <a:rPr kumimoji="0" lang="en-US" sz="800" b="0" i="0" u="none" strike="noStrike" kern="1200" cap="all" spc="100" normalizeH="0" baseline="0" noProof="0" smtClean="0">
                <a:ln>
                  <a:noFill/>
                </a:ln>
                <a:solidFill>
                  <a:srgbClr val="000000"/>
                </a:solidFill>
                <a:effectLst/>
                <a:uLnTx/>
                <a:uFillTx/>
                <a:latin typeface="Avenir Next LT Pro Light"/>
                <a:ea typeface="+mn-ea"/>
                <a:cs typeface="Segoe UI" panose="020B0502040204020203" pitchFamily="34" charset="0"/>
              </a:rPr>
              <a:pPr marL="0" marR="0" lvl="0" indent="0" algn="r" defTabSz="914400" rtl="0" eaLnBrk="1" fontAlgn="auto" latinLnBrk="0" hangingPunct="1">
                <a:lnSpc>
                  <a:spcPct val="100000"/>
                </a:lnSpc>
                <a:spcBef>
                  <a:spcPts val="0"/>
                </a:spcBef>
                <a:spcAft>
                  <a:spcPts val="600"/>
                </a:spcAft>
                <a:buClrTx/>
                <a:buSzTx/>
                <a:buFontTx/>
                <a:buNone/>
                <a:tabLst/>
                <a:defRPr/>
              </a:pPr>
              <a:t>4</a:t>
            </a:fld>
            <a:endParaRPr kumimoji="0" lang="en-US" sz="800" b="0" i="0" u="none" strike="noStrike" kern="1200" cap="all" spc="100" normalizeH="0" baseline="0" noProof="0">
              <a:ln>
                <a:noFill/>
              </a:ln>
              <a:solidFill>
                <a:srgbClr val="000000"/>
              </a:solidFill>
              <a:effectLst/>
              <a:uLnTx/>
              <a:uFillTx/>
              <a:latin typeface="Avenir Next LT Pro Light"/>
              <a:ea typeface="+mn-ea"/>
              <a:cs typeface="Segoe UI" panose="020B0502040204020203" pitchFamily="34" charset="0"/>
            </a:endParaRPr>
          </a:p>
        </p:txBody>
      </p:sp>
      <p:pic>
        <p:nvPicPr>
          <p:cNvPr id="4" name="Picture 3">
            <a:extLst>
              <a:ext uri="{FF2B5EF4-FFF2-40B4-BE49-F238E27FC236}">
                <a16:creationId xmlns:a16="http://schemas.microsoft.com/office/drawing/2014/main" id="{6722F2F8-89CA-397A-8046-5B3D891CB64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4389"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68298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grpId="0" nodeType="withEffect">
                                  <p:stCondLst>
                                    <p:cond delay="1500"/>
                                  </p:stCondLst>
                                  <p:iterate>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700"/>
                                        <p:tgtEl>
                                          <p:spTgt spid="3">
                                            <p:txEl>
                                              <p:pRg st="0" end="0"/>
                                            </p:txEl>
                                          </p:spTgt>
                                        </p:tgtEl>
                                      </p:cBhvr>
                                    </p:animEffect>
                                  </p:childTnLst>
                                </p:cTn>
                              </p:par>
                              <p:par>
                                <p:cTn id="11" presetID="42" presetClass="entr" presetSubtype="0" fill="hold" grpId="1" nodeType="withEffect">
                                  <p:stCondLst>
                                    <p:cond delay="250"/>
                                  </p:stCondLst>
                                  <p:iterate>
                                    <p:tmPct val="10000"/>
                                  </p:iterate>
                                  <p:childTnLst>
                                    <p:set>
                                      <p:cBhvr>
                                        <p:cTn id="12" dur="1" fill="hold">
                                          <p:stCondLst>
                                            <p:cond delay="0"/>
                                          </p:stCondLst>
                                        </p:cTn>
                                        <p:tgtEl>
                                          <p:spTgt spid="3"/>
                                        </p:tgtEl>
                                        <p:attrNameLst>
                                          <p:attrName>style.visibility</p:attrName>
                                        </p:attrNameLst>
                                      </p:cBhvr>
                                      <p:to>
                                        <p:strVal val="visible"/>
                                      </p:to>
                                    </p:set>
                                    <p:animEffect transition="in" filter="fade">
                                      <p:cBhvr>
                                        <p:cTn id="13" dur="250"/>
                                        <p:tgtEl>
                                          <p:spTgt spid="3"/>
                                        </p:tgtEl>
                                      </p:cBhvr>
                                    </p:animEffect>
                                    <p:anim calcmode="lin" valueType="num">
                                      <p:cBhvr>
                                        <p:cTn id="14" dur="250" fill="hold"/>
                                        <p:tgtEl>
                                          <p:spTgt spid="3"/>
                                        </p:tgtEl>
                                        <p:attrNameLst>
                                          <p:attrName>ppt_x</p:attrName>
                                        </p:attrNameLst>
                                      </p:cBhvr>
                                      <p:tavLst>
                                        <p:tav tm="0">
                                          <p:val>
                                            <p:strVal val="#ppt_x"/>
                                          </p:val>
                                        </p:tav>
                                        <p:tav tm="100000">
                                          <p:val>
                                            <p:strVal val="#ppt_x"/>
                                          </p:val>
                                        </p:tav>
                                      </p:tavLst>
                                    </p:anim>
                                    <p:anim calcmode="lin" valueType="num">
                                      <p:cBhvr>
                                        <p:cTn id="15" dur="25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3"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4213DB-AC2D-C5F2-9304-569406B3D50C}"/>
              </a:ext>
            </a:extLst>
          </p:cNvPr>
          <p:cNvSpPr>
            <a:spLocks noGrp="1"/>
          </p:cNvSpPr>
          <p:nvPr>
            <p:ph type="title"/>
          </p:nvPr>
        </p:nvSpPr>
        <p:spPr>
          <a:xfrm>
            <a:off x="381001" y="685801"/>
            <a:ext cx="6857999" cy="914400"/>
          </a:xfrm>
        </p:spPr>
        <p:txBody>
          <a:bodyPr anchor="t">
            <a:normAutofit fontScale="90000"/>
          </a:bodyPr>
          <a:lstStyle/>
          <a:p>
            <a:r>
              <a:rPr lang="en-US" dirty="0"/>
              <a:t>1.1 Read the extract</a:t>
            </a:r>
            <a:br>
              <a:rPr lang="en-US" dirty="0"/>
            </a:br>
            <a:br>
              <a:rPr lang="en-US" dirty="0"/>
            </a:br>
            <a:r>
              <a:rPr lang="en-US" dirty="0"/>
              <a:t>Understanding the Concept of Ethics</a:t>
            </a:r>
          </a:p>
        </p:txBody>
      </p:sp>
      <p:sp>
        <p:nvSpPr>
          <p:cNvPr id="4" name="Content Placeholder 3">
            <a:extLst>
              <a:ext uri="{FF2B5EF4-FFF2-40B4-BE49-F238E27FC236}">
                <a16:creationId xmlns:a16="http://schemas.microsoft.com/office/drawing/2014/main" id="{F520AC6D-4BEC-194D-ACB9-5D8251AB6C5C}"/>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381000" y="1760954"/>
            <a:ext cx="6858000" cy="4411245"/>
          </a:xfrm>
        </p:spPr>
        <p:txBody>
          <a:bodyPr>
            <a:normAutofit/>
          </a:bodyPr>
          <a:lstStyle/>
          <a:p>
            <a:pPr marL="0" indent="0">
              <a:spcBef>
                <a:spcPts val="2500"/>
              </a:spcBef>
              <a:buFont typeface="Arial" panose="020B0604020202020204" pitchFamily="34" charset="0"/>
              <a:buNone/>
            </a:pPr>
            <a:r>
              <a:rPr lang="en-US" b="1" dirty="0"/>
              <a:t>Definition and Core Questions</a:t>
            </a:r>
          </a:p>
          <a:p>
            <a:pPr marL="0" lvl="1" indent="0">
              <a:buFont typeface="Arial" panose="020B0604020202020204" pitchFamily="34" charset="0"/>
              <a:buNone/>
            </a:pPr>
            <a:r>
              <a:rPr dirty="0"/>
              <a:t>Ethics studies moral principles guiding right and wrong and asks fundamental questions about living and choices.</a:t>
            </a:r>
            <a:endParaRPr lang="en-US" dirty="0"/>
          </a:p>
          <a:p>
            <a:pPr marL="0" indent="0">
              <a:spcBef>
                <a:spcPts val="2500"/>
              </a:spcBef>
              <a:buFont typeface="Arial" panose="020B0604020202020204" pitchFamily="34" charset="0"/>
              <a:buNone/>
            </a:pPr>
            <a:r>
              <a:rPr lang="en-US" b="1" dirty="0"/>
              <a:t>Ethical Dilemmas</a:t>
            </a:r>
          </a:p>
          <a:p>
            <a:pPr marL="0" lvl="1" indent="0">
              <a:buFont typeface="Arial" panose="020B0604020202020204" pitchFamily="34" charset="0"/>
              <a:buNone/>
            </a:pPr>
            <a:r>
              <a:rPr dirty="0"/>
              <a:t>Ethical inquiry challenges people to evaluate complex dilemmas like honesty, wealth distribution, and harm for greater good.</a:t>
            </a:r>
            <a:endParaRPr lang="en-US" dirty="0"/>
          </a:p>
          <a:p>
            <a:pPr marL="0" indent="0">
              <a:spcBef>
                <a:spcPts val="2500"/>
              </a:spcBef>
              <a:buFont typeface="Arial" panose="020B0604020202020204" pitchFamily="34" charset="0"/>
              <a:buNone/>
            </a:pPr>
            <a:r>
              <a:rPr lang="en-US" b="1" dirty="0"/>
              <a:t>Applied Ethics and Social Impact</a:t>
            </a:r>
          </a:p>
          <a:p>
            <a:pPr marL="0" lvl="1" indent="0">
              <a:buFont typeface="Arial" panose="020B0604020202020204" pitchFamily="34" charset="0"/>
              <a:buNone/>
            </a:pPr>
            <a:r>
              <a:rPr dirty="0"/>
              <a:t>Ethics examines applied issues such as war, medical research, and societal responsibilities across diverse contexts.</a:t>
            </a:r>
            <a:endParaRPr lang="en-US" dirty="0"/>
          </a:p>
          <a:p>
            <a:pPr marL="0" indent="0">
              <a:spcBef>
                <a:spcPts val="2500"/>
              </a:spcBef>
              <a:buFont typeface="Arial" panose="020B0604020202020204" pitchFamily="34" charset="0"/>
              <a:buNone/>
            </a:pPr>
            <a:r>
              <a:rPr lang="en-US" b="1" dirty="0"/>
              <a:t>Ethics and Morality Relationship</a:t>
            </a:r>
          </a:p>
          <a:p>
            <a:pPr marL="0" lvl="1" indent="0">
              <a:buFont typeface="Arial" panose="020B0604020202020204" pitchFamily="34" charset="0"/>
              <a:buNone/>
            </a:pPr>
            <a:r>
              <a:rPr dirty="0"/>
              <a:t>Ethics and morality often overlap, providing frameworks to evaluate human actions and societal functioning.</a:t>
            </a:r>
            <a:endParaRPr lang="en-US" dirty="0"/>
          </a:p>
        </p:txBody>
      </p:sp>
      <p:pic>
        <p:nvPicPr>
          <p:cNvPr id="8" name="Content Placeholder 7" descr="Social Distancing or teamwork or network concept of 3d people on rustic wood background with chalk lines drawn connecting the network of people.">
            <a:extLst>
              <a:ext uri="{FF2B5EF4-FFF2-40B4-BE49-F238E27FC236}">
                <a16:creationId xmlns:a16="http://schemas.microsoft.com/office/drawing/2014/main" id="{2EB3720B-9FCB-4A3F-8C24-5724329ED1F0}"/>
              </a:ext>
            </a:extLst>
          </p:cNvPr>
          <p:cNvPicPr>
            <a:picLocks noGrp="1" noChangeAspect="1"/>
          </p:cNvPicPr>
          <p:nvPr>
            <p:ph type="pic" sz="quarter" idx="15"/>
          </p:nvPr>
        </p:nvPicPr>
        <p:blipFill>
          <a:blip r:embed="rId3"/>
          <a:srcRect l="32392" r="30310" b="-1"/>
          <a:stretch>
            <a:fillRect/>
          </a:stretch>
        </p:blipFill>
        <p:spPr>
          <a:xfrm>
            <a:off x="8382000" y="152400"/>
            <a:ext cx="3657600" cy="6545835"/>
          </a:xfrm>
        </p:spPr>
      </p:pic>
      <p:sp>
        <p:nvSpPr>
          <p:cNvPr id="7" name="Slide Number Placeholder 6">
            <a:extLst>
              <a:ext uri="{FF2B5EF4-FFF2-40B4-BE49-F238E27FC236}">
                <a16:creationId xmlns:a16="http://schemas.microsoft.com/office/drawing/2014/main" id="{CEBBBFBB-5552-99C6-658F-A62580626BF5}"/>
              </a:ext>
            </a:extLst>
          </p:cNvPr>
          <p:cNvSpPr>
            <a:spLocks noGrp="1"/>
          </p:cNvSpPr>
          <p:nvPr>
            <p:ph type="sldNum" sz="quarter" idx="18"/>
          </p:nvPr>
        </p:nvSpPr>
        <p:spPr>
          <a:xfrm>
            <a:off x="11375694" y="6340475"/>
            <a:ext cx="429207" cy="365125"/>
          </a:xfrm>
        </p:spPr>
        <p:txBody>
          <a:bodyPr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AEAA3239-9EA4-4A65-A281-97F994456D9F}" type="slidenum">
              <a:rPr kumimoji="0" lang="en-US" sz="800" b="0" i="0" u="none" strike="noStrike" kern="1200" cap="all" spc="100" normalizeH="0" baseline="0" noProof="0" smtClean="0">
                <a:ln>
                  <a:noFill/>
                </a:ln>
                <a:solidFill>
                  <a:srgbClr val="000000"/>
                </a:solidFill>
                <a:effectLst/>
                <a:uLnTx/>
                <a:uFillTx/>
                <a:latin typeface="Avenir Next LT Pro Light"/>
                <a:ea typeface="+mn-ea"/>
                <a:cs typeface="Segoe UI" panose="020B0502040204020203" pitchFamily="34" charset="0"/>
              </a:rPr>
              <a:pPr marL="0" marR="0" lvl="0" indent="0" algn="r" defTabSz="914400" rtl="0" eaLnBrk="1" fontAlgn="auto" latinLnBrk="0" hangingPunct="1">
                <a:lnSpc>
                  <a:spcPct val="100000"/>
                </a:lnSpc>
                <a:spcBef>
                  <a:spcPts val="0"/>
                </a:spcBef>
                <a:spcAft>
                  <a:spcPts val="600"/>
                </a:spcAft>
                <a:buClrTx/>
                <a:buSzTx/>
                <a:buFontTx/>
                <a:buNone/>
                <a:tabLst/>
                <a:defRPr/>
              </a:pPr>
              <a:t>5</a:t>
            </a:fld>
            <a:endParaRPr kumimoji="0" lang="en-US" sz="800" b="0" i="0" u="none" strike="noStrike" kern="1200" cap="all" spc="100" normalizeH="0" baseline="0" noProof="0">
              <a:ln>
                <a:noFill/>
              </a:ln>
              <a:solidFill>
                <a:srgbClr val="000000"/>
              </a:solidFill>
              <a:effectLst/>
              <a:uLnTx/>
              <a:uFillTx/>
              <a:latin typeface="Avenir Next LT Pro Light"/>
              <a:ea typeface="+mn-ea"/>
              <a:cs typeface="Segoe UI" panose="020B0502040204020203" pitchFamily="34" charset="0"/>
            </a:endParaRPr>
          </a:p>
        </p:txBody>
      </p:sp>
      <p:pic>
        <p:nvPicPr>
          <p:cNvPr id="3" name="Picture 2">
            <a:extLst>
              <a:ext uri="{FF2B5EF4-FFF2-40B4-BE49-F238E27FC236}">
                <a16:creationId xmlns:a16="http://schemas.microsoft.com/office/drawing/2014/main" id="{E5484E55-73C1-D927-4803-5161A4D9ED8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4389"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35AB7412-72C2-2154-B169-B29B8906D469}"/>
              </a:ext>
            </a:extLst>
          </p:cNvPr>
          <p:cNvSpPr/>
          <p:nvPr/>
        </p:nvSpPr>
        <p:spPr>
          <a:xfrm>
            <a:off x="5760720" y="0"/>
            <a:ext cx="713232" cy="27432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af-ZA" sz="1800" b="0" i="0" u="none" strike="noStrike" kern="1200" cap="none" spc="0" normalizeH="0" baseline="0" noProof="0">
              <a:ln>
                <a:noFill/>
              </a:ln>
              <a:solidFill>
                <a:srgbClr val="FFFFFF"/>
              </a:solidFill>
              <a:effectLst/>
              <a:uLnTx/>
              <a:uFillTx/>
              <a:latin typeface="Avenir Next LT Pro Light"/>
              <a:ea typeface="+mn-ea"/>
              <a:cs typeface="+mn-cs"/>
            </a:endParaRPr>
          </a:p>
        </p:txBody>
      </p:sp>
      <p:sp>
        <p:nvSpPr>
          <p:cNvPr id="9" name="Rectangle 8">
            <a:extLst>
              <a:ext uri="{FF2B5EF4-FFF2-40B4-BE49-F238E27FC236}">
                <a16:creationId xmlns:a16="http://schemas.microsoft.com/office/drawing/2014/main" id="{4BCE3915-9310-E3F2-3B5E-44FAA7E8C117}"/>
              </a:ext>
            </a:extLst>
          </p:cNvPr>
          <p:cNvSpPr/>
          <p:nvPr/>
        </p:nvSpPr>
        <p:spPr>
          <a:xfrm>
            <a:off x="5760720" y="6490128"/>
            <a:ext cx="713232" cy="27432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af-ZA" sz="1800" b="0" i="0" u="none" strike="noStrike" kern="1200" cap="none" spc="0" normalizeH="0" baseline="0" noProof="0">
              <a:ln>
                <a:noFill/>
              </a:ln>
              <a:solidFill>
                <a:srgbClr val="FFFFFF"/>
              </a:solidFill>
              <a:effectLst/>
              <a:uLnTx/>
              <a:uFillTx/>
              <a:latin typeface="Avenir Next LT Pro Light"/>
              <a:ea typeface="+mn-ea"/>
              <a:cs typeface="+mn-cs"/>
            </a:endParaRPr>
          </a:p>
        </p:txBody>
      </p:sp>
    </p:spTree>
    <p:extLst>
      <p:ext uri="{BB962C8B-B14F-4D97-AF65-F5344CB8AC3E}">
        <p14:creationId xmlns:p14="http://schemas.microsoft.com/office/powerpoint/2010/main" val="423799284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3E5E1C-5E35-59ED-F2D8-67164C9D2108}"/>
              </a:ext>
            </a:extLst>
          </p:cNvPr>
          <p:cNvSpPr>
            <a:spLocks noGrp="1"/>
          </p:cNvSpPr>
          <p:nvPr>
            <p:ph type="title"/>
          </p:nvPr>
        </p:nvSpPr>
        <p:spPr>
          <a:xfrm>
            <a:off x="381000" y="709099"/>
            <a:ext cx="4572000" cy="1348301"/>
          </a:xfrm>
        </p:spPr>
        <p:txBody>
          <a:bodyPr anchor="t">
            <a:normAutofit fontScale="90000"/>
          </a:bodyPr>
          <a:lstStyle/>
          <a:p>
            <a:r>
              <a:rPr lang="en-US" dirty="0"/>
              <a:t>Mind Dump: Personal Reflections on Ethics</a:t>
            </a:r>
            <a:br>
              <a:rPr lang="en-US" dirty="0"/>
            </a:br>
            <a:br>
              <a:rPr lang="en-US" dirty="0"/>
            </a:br>
            <a:r>
              <a:rPr lang="en-US" dirty="0"/>
              <a:t>Question1.1.1</a:t>
            </a:r>
          </a:p>
        </p:txBody>
      </p:sp>
      <p:pic>
        <p:nvPicPr>
          <p:cNvPr id="8" name="Content Placeholder 7" descr="abstract person silhouette black background">
            <a:extLst>
              <a:ext uri="{FF2B5EF4-FFF2-40B4-BE49-F238E27FC236}">
                <a16:creationId xmlns:a16="http://schemas.microsoft.com/office/drawing/2014/main" id="{261243C2-3953-41D0-9C0E-FCFBF8F062F3}"/>
              </a:ext>
            </a:extLst>
          </p:cNvPr>
          <p:cNvPicPr>
            <a:picLocks noGrp="1" noChangeAspect="1"/>
          </p:cNvPicPr>
          <p:nvPr>
            <p:ph type="pic" sz="quarter" idx="15"/>
          </p:nvPr>
        </p:nvPicPr>
        <p:blipFill>
          <a:blip r:embed="rId3"/>
          <a:srcRect r="14490" b="-3"/>
          <a:stretch>
            <a:fillRect/>
          </a:stretch>
        </p:blipFill>
        <p:spPr>
          <a:xfrm>
            <a:off x="387926" y="2590800"/>
            <a:ext cx="4578206" cy="3560521"/>
          </a:xfrm>
        </p:spPr>
      </p:pic>
      <p:sp>
        <p:nvSpPr>
          <p:cNvPr id="4" name="Content Placeholder 3">
            <a:extLst>
              <a:ext uri="{FF2B5EF4-FFF2-40B4-BE49-F238E27FC236}">
                <a16:creationId xmlns:a16="http://schemas.microsoft.com/office/drawing/2014/main" id="{B7617F0F-2CEB-D8AB-A168-0D3BB1B7A01A}"/>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638800" y="706803"/>
            <a:ext cx="6172200" cy="5814070"/>
          </a:xfrm>
        </p:spPr>
        <p:txBody>
          <a:bodyPr>
            <a:normAutofit fontScale="92500" lnSpcReduction="10000"/>
          </a:bodyPr>
          <a:lstStyle/>
          <a:p>
            <a:pPr marL="0" indent="0">
              <a:spcBef>
                <a:spcPts val="2500"/>
              </a:spcBef>
              <a:buFont typeface="Arial" panose="020B0604020202020204" pitchFamily="34" charset="0"/>
              <a:buNone/>
            </a:pPr>
            <a:r>
              <a:rPr lang="en-US" b="1" dirty="0"/>
              <a:t>Purpose of Mind Dump</a:t>
            </a:r>
          </a:p>
          <a:p>
            <a:pPr marL="0" lvl="1" indent="0">
              <a:buFont typeface="Arial" panose="020B0604020202020204" pitchFamily="34" charset="0"/>
              <a:buNone/>
            </a:pPr>
            <a:r>
              <a:rPr dirty="0"/>
              <a:t>Mind dumps capture raw thoughts on ethics without self-editing to reveal true beliefs and emotions.</a:t>
            </a:r>
            <a:endParaRPr lang="en-GB" dirty="0"/>
          </a:p>
          <a:p>
            <a:pPr marL="0" lvl="1"/>
            <a:r>
              <a:rPr lang="en-US" dirty="0">
                <a:solidFill>
                  <a:schemeClr val="accent1">
                    <a:lumMod val="75000"/>
                  </a:schemeClr>
                </a:solidFill>
              </a:rPr>
              <a:t>For 10 – 15 minutes, in silence, write down your thoughts on the topic of ethics. A few prompts: </a:t>
            </a:r>
          </a:p>
          <a:p>
            <a:pPr marL="0" lvl="1">
              <a:spcBef>
                <a:spcPts val="0"/>
              </a:spcBef>
            </a:pPr>
            <a:r>
              <a:rPr lang="en-US" dirty="0">
                <a:solidFill>
                  <a:schemeClr val="accent1">
                    <a:lumMod val="75000"/>
                  </a:schemeClr>
                </a:solidFill>
              </a:rPr>
              <a:t>• What do you think of when you hear the term ethics? </a:t>
            </a:r>
          </a:p>
          <a:p>
            <a:pPr marL="0" lvl="1">
              <a:spcBef>
                <a:spcPts val="0"/>
              </a:spcBef>
            </a:pPr>
            <a:r>
              <a:rPr lang="en-US" dirty="0">
                <a:solidFill>
                  <a:schemeClr val="accent1">
                    <a:lumMod val="75000"/>
                  </a:schemeClr>
                </a:solidFill>
              </a:rPr>
              <a:t>• Why do you think ethics developed? </a:t>
            </a:r>
          </a:p>
          <a:p>
            <a:pPr marL="0" lvl="1">
              <a:spcBef>
                <a:spcPts val="0"/>
              </a:spcBef>
            </a:pPr>
            <a:r>
              <a:rPr lang="en-US" dirty="0">
                <a:solidFill>
                  <a:schemeClr val="accent1">
                    <a:lumMod val="75000"/>
                  </a:schemeClr>
                </a:solidFill>
              </a:rPr>
              <a:t>• Are ethics universal or specific to certain groups of people/specific industries? • In what way do you consider yourself an ethical person and in what way do you think you are not? Justify your response</a:t>
            </a:r>
          </a:p>
          <a:p>
            <a:pPr marL="0" indent="0">
              <a:spcBef>
                <a:spcPts val="2500"/>
              </a:spcBef>
              <a:buFont typeface="Arial" panose="020B0604020202020204" pitchFamily="34" charset="0"/>
              <a:buNone/>
            </a:pPr>
            <a:r>
              <a:rPr lang="en-US" b="1" dirty="0"/>
              <a:t>Ethics Concepts</a:t>
            </a:r>
          </a:p>
          <a:p>
            <a:pPr marL="0" lvl="1" indent="0">
              <a:buFont typeface="Arial" panose="020B0604020202020204" pitchFamily="34" charset="0"/>
              <a:buNone/>
            </a:pPr>
            <a:r>
              <a:rPr dirty="0"/>
              <a:t>Common ideas about ethics include fairness, honesty, responsibility, and societal expectations shaping behavior.</a:t>
            </a:r>
            <a:endParaRPr lang="en-US" dirty="0"/>
          </a:p>
          <a:p>
            <a:pPr marL="0" indent="0">
              <a:spcBef>
                <a:spcPts val="2500"/>
              </a:spcBef>
              <a:buFont typeface="Arial" panose="020B0604020202020204" pitchFamily="34" charset="0"/>
              <a:buNone/>
            </a:pPr>
            <a:r>
              <a:rPr lang="en-US" b="1" dirty="0"/>
              <a:t>Universality vs Culture</a:t>
            </a:r>
          </a:p>
          <a:p>
            <a:pPr marL="0" lvl="1" indent="0">
              <a:buFont typeface="Arial" panose="020B0604020202020204" pitchFamily="34" charset="0"/>
              <a:buNone/>
            </a:pPr>
            <a:r>
              <a:rPr dirty="0"/>
              <a:t>Ethics may be universal like avoiding harm or shaped by cultural norms, traditions, and beliefs.</a:t>
            </a:r>
            <a:endParaRPr lang="en-US" dirty="0"/>
          </a:p>
          <a:p>
            <a:pPr marL="0" indent="0">
              <a:spcBef>
                <a:spcPts val="2500"/>
              </a:spcBef>
              <a:buFont typeface="Arial" panose="020B0604020202020204" pitchFamily="34" charset="0"/>
              <a:buNone/>
            </a:pPr>
            <a:r>
              <a:rPr lang="en-US" b="1" dirty="0"/>
              <a:t>Self-Reflection for Growth</a:t>
            </a:r>
          </a:p>
          <a:p>
            <a:pPr marL="0" lvl="1" indent="0">
              <a:buFont typeface="Arial" panose="020B0604020202020204" pitchFamily="34" charset="0"/>
              <a:buNone/>
            </a:pPr>
            <a:r>
              <a:rPr dirty="0"/>
              <a:t>Examining personal ethics helps identify inconsistencies and motivates ethical self-improvement.</a:t>
            </a:r>
            <a:endParaRPr lang="en-US" dirty="0"/>
          </a:p>
        </p:txBody>
      </p:sp>
      <p:sp>
        <p:nvSpPr>
          <p:cNvPr id="7" name="Slide Number Placeholder 6">
            <a:extLst>
              <a:ext uri="{FF2B5EF4-FFF2-40B4-BE49-F238E27FC236}">
                <a16:creationId xmlns:a16="http://schemas.microsoft.com/office/drawing/2014/main" id="{FF83642E-E75B-A645-8047-2F1249376782}"/>
              </a:ext>
            </a:extLst>
          </p:cNvPr>
          <p:cNvSpPr>
            <a:spLocks noGrp="1"/>
          </p:cNvSpPr>
          <p:nvPr>
            <p:ph type="sldNum" sz="quarter" idx="18"/>
          </p:nvPr>
        </p:nvSpPr>
        <p:spPr>
          <a:xfrm>
            <a:off x="11375694" y="6340475"/>
            <a:ext cx="429207" cy="365125"/>
          </a:xfrm>
        </p:spPr>
        <p:txBody>
          <a:bodyPr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AEAA3239-9EA4-4A65-A281-97F994456D9F}" type="slidenum">
              <a:rPr kumimoji="0" lang="en-US" sz="800" b="0" i="0" u="none" strike="noStrike" kern="1200" cap="all" spc="100" normalizeH="0" baseline="0" noProof="0" smtClean="0">
                <a:ln>
                  <a:noFill/>
                </a:ln>
                <a:solidFill>
                  <a:srgbClr val="000000"/>
                </a:solidFill>
                <a:effectLst/>
                <a:uLnTx/>
                <a:uFillTx/>
                <a:latin typeface="Avenir Next LT Pro Light"/>
                <a:ea typeface="+mn-ea"/>
                <a:cs typeface="Segoe UI" panose="020B0502040204020203" pitchFamily="34" charset="0"/>
              </a:rPr>
              <a:pPr marL="0" marR="0" lvl="0" indent="0" algn="r" defTabSz="914400" rtl="0" eaLnBrk="1" fontAlgn="auto" latinLnBrk="0" hangingPunct="1">
                <a:lnSpc>
                  <a:spcPct val="100000"/>
                </a:lnSpc>
                <a:spcBef>
                  <a:spcPts val="0"/>
                </a:spcBef>
                <a:spcAft>
                  <a:spcPts val="600"/>
                </a:spcAft>
                <a:buClrTx/>
                <a:buSzTx/>
                <a:buFontTx/>
                <a:buNone/>
                <a:tabLst/>
                <a:defRPr/>
              </a:pPr>
              <a:t>6</a:t>
            </a:fld>
            <a:endParaRPr kumimoji="0" lang="en-US" sz="800" b="0" i="0" u="none" strike="noStrike" kern="1200" cap="all" spc="100" normalizeH="0" baseline="0" noProof="0">
              <a:ln>
                <a:noFill/>
              </a:ln>
              <a:solidFill>
                <a:srgbClr val="000000"/>
              </a:solidFill>
              <a:effectLst/>
              <a:uLnTx/>
              <a:uFillTx/>
              <a:latin typeface="Avenir Next LT Pro Light"/>
              <a:ea typeface="+mn-ea"/>
              <a:cs typeface="Segoe UI" panose="020B0502040204020203" pitchFamily="34" charset="0"/>
            </a:endParaRPr>
          </a:p>
        </p:txBody>
      </p:sp>
      <p:pic>
        <p:nvPicPr>
          <p:cNvPr id="3" name="Picture 2">
            <a:extLst>
              <a:ext uri="{FF2B5EF4-FFF2-40B4-BE49-F238E27FC236}">
                <a16:creationId xmlns:a16="http://schemas.microsoft.com/office/drawing/2014/main" id="{61140134-1191-2EDC-32D7-DC2313D02EC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4389"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4169338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DAF36E-CA23-5A0A-99F1-10BFBFF966D1}"/>
              </a:ext>
            </a:extLst>
          </p:cNvPr>
          <p:cNvSpPr>
            <a:spLocks noGrp="1"/>
          </p:cNvSpPr>
          <p:nvPr>
            <p:ph type="title"/>
          </p:nvPr>
        </p:nvSpPr>
        <p:spPr>
          <a:xfrm>
            <a:off x="381000" y="709099"/>
            <a:ext cx="4572000" cy="1685965"/>
          </a:xfrm>
        </p:spPr>
        <p:txBody>
          <a:bodyPr anchor="t">
            <a:normAutofit/>
          </a:bodyPr>
          <a:lstStyle/>
          <a:p>
            <a:r>
              <a:rPr lang="en-US" dirty="0"/>
              <a:t>Question 1.1.2: Read the extract in your notes</a:t>
            </a:r>
            <a:br>
              <a:rPr lang="en-US" dirty="0"/>
            </a:br>
            <a:br>
              <a:rPr lang="en-US" dirty="0"/>
            </a:br>
            <a:endParaRPr lang="en-US" dirty="0"/>
          </a:p>
        </p:txBody>
      </p:sp>
      <p:pic>
        <p:nvPicPr>
          <p:cNvPr id="8" name="Content Placeholder 7" descr="Business meeting behind a glass wall">
            <a:extLst>
              <a:ext uri="{FF2B5EF4-FFF2-40B4-BE49-F238E27FC236}">
                <a16:creationId xmlns:a16="http://schemas.microsoft.com/office/drawing/2014/main" id="{68DC1A3C-A01F-4840-A976-A0895C3B1EB9}"/>
              </a:ext>
            </a:extLst>
          </p:cNvPr>
          <p:cNvPicPr>
            <a:picLocks noGrp="1" noChangeAspect="1"/>
          </p:cNvPicPr>
          <p:nvPr>
            <p:ph type="pic" sz="quarter" idx="15"/>
          </p:nvPr>
        </p:nvPicPr>
        <p:blipFill>
          <a:blip r:embed="rId3"/>
          <a:srcRect l="8422" r="5747" b="-2"/>
          <a:stretch>
            <a:fillRect/>
          </a:stretch>
        </p:blipFill>
        <p:spPr>
          <a:xfrm>
            <a:off x="387926" y="2590800"/>
            <a:ext cx="4578206" cy="3560521"/>
          </a:xfrm>
        </p:spPr>
      </p:pic>
      <p:sp>
        <p:nvSpPr>
          <p:cNvPr id="4" name="Content Placeholder 3">
            <a:extLst>
              <a:ext uri="{FF2B5EF4-FFF2-40B4-BE49-F238E27FC236}">
                <a16:creationId xmlns:a16="http://schemas.microsoft.com/office/drawing/2014/main" id="{FEA47341-A079-0E34-B032-C9ABDCECD8F7}"/>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638800" y="1279680"/>
            <a:ext cx="6172200" cy="4669428"/>
          </a:xfrm>
        </p:spPr>
        <p:txBody>
          <a:bodyPr>
            <a:normAutofit/>
          </a:bodyPr>
          <a:lstStyle/>
          <a:p>
            <a:pPr marL="0" indent="0">
              <a:spcBef>
                <a:spcPts val="2500"/>
              </a:spcBef>
              <a:buFont typeface="Arial" panose="020B0604020202020204" pitchFamily="34" charset="0"/>
              <a:buNone/>
            </a:pPr>
            <a:r>
              <a:rPr lang="en-US" b="1" dirty="0"/>
              <a:t>Fundamental Ethical Questions</a:t>
            </a:r>
          </a:p>
          <a:p>
            <a:pPr marL="0" lvl="1" indent="0">
              <a:buFont typeface="Arial" panose="020B0604020202020204" pitchFamily="34" charset="0"/>
              <a:buNone/>
            </a:pPr>
            <a:r>
              <a:rPr dirty="0"/>
              <a:t>Exploring right and wrong reveals personal morals, cultural influences, and philosophical viewpoints shaping decisions.</a:t>
            </a:r>
            <a:endParaRPr lang="en-US" dirty="0"/>
          </a:p>
          <a:p>
            <a:pPr marL="0" indent="0">
              <a:spcBef>
                <a:spcPts val="2500"/>
              </a:spcBef>
              <a:buFont typeface="Arial" panose="020B0604020202020204" pitchFamily="34" charset="0"/>
              <a:buNone/>
            </a:pPr>
            <a:r>
              <a:rPr lang="en-US" b="1" dirty="0"/>
              <a:t>Societal </a:t>
            </a:r>
            <a:r>
              <a:rPr lang="en-US" b="1" dirty="0" err="1"/>
              <a:t>Organisation</a:t>
            </a:r>
            <a:r>
              <a:rPr lang="en-US" b="1" dirty="0"/>
              <a:t> for Ethics</a:t>
            </a:r>
          </a:p>
          <a:p>
            <a:pPr marL="0" lvl="1" indent="0">
              <a:buFont typeface="Arial" panose="020B0604020202020204" pitchFamily="34" charset="0"/>
              <a:buNone/>
            </a:pPr>
            <a:r>
              <a:rPr dirty="0"/>
              <a:t>Inquiry considers how laws, equity, and community structures promote ethical functioning in society.</a:t>
            </a:r>
            <a:endParaRPr lang="en-US" dirty="0"/>
          </a:p>
          <a:p>
            <a:pPr marL="0" indent="0">
              <a:spcBef>
                <a:spcPts val="2500"/>
              </a:spcBef>
              <a:buFont typeface="Arial" panose="020B0604020202020204" pitchFamily="34" charset="0"/>
              <a:buNone/>
            </a:pPr>
            <a:r>
              <a:rPr lang="en-US" b="1" dirty="0"/>
              <a:t>Personal Ethical Contributions</a:t>
            </a:r>
          </a:p>
          <a:p>
            <a:pPr marL="0" lvl="1" indent="0">
              <a:buFont typeface="Arial" panose="020B0604020202020204" pitchFamily="34" charset="0"/>
              <a:buNone/>
            </a:pPr>
            <a:r>
              <a:rPr dirty="0"/>
              <a:t>Reflecting on actions like helping others and sustainable choices fosters responsibility for making the world better.</a:t>
            </a:r>
            <a:endParaRPr lang="en-US" dirty="0"/>
          </a:p>
          <a:p>
            <a:pPr marL="0" indent="0">
              <a:spcBef>
                <a:spcPts val="2500"/>
              </a:spcBef>
              <a:buFont typeface="Arial" panose="020B0604020202020204" pitchFamily="34" charset="0"/>
              <a:buNone/>
            </a:pPr>
            <a:r>
              <a:rPr lang="en-US" b="1" dirty="0"/>
              <a:t>Living Well and Values</a:t>
            </a:r>
          </a:p>
          <a:p>
            <a:pPr marL="0" lvl="1" indent="0">
              <a:buFont typeface="Arial" panose="020B0604020202020204" pitchFamily="34" charset="0"/>
              <a:buNone/>
            </a:pPr>
            <a:r>
              <a:rPr dirty="0"/>
              <a:t>Examining well-being, purpose, and relationships encourages living in alignment with personal and shared values.</a:t>
            </a:r>
            <a:endParaRPr lang="en-US" dirty="0"/>
          </a:p>
        </p:txBody>
      </p:sp>
      <p:sp>
        <p:nvSpPr>
          <p:cNvPr id="7" name="Slide Number Placeholder 6">
            <a:extLst>
              <a:ext uri="{FF2B5EF4-FFF2-40B4-BE49-F238E27FC236}">
                <a16:creationId xmlns:a16="http://schemas.microsoft.com/office/drawing/2014/main" id="{3C014F9D-0FF7-123A-54F8-569FC5691717}"/>
              </a:ext>
            </a:extLst>
          </p:cNvPr>
          <p:cNvSpPr>
            <a:spLocks noGrp="1"/>
          </p:cNvSpPr>
          <p:nvPr>
            <p:ph type="sldNum" sz="quarter" idx="18"/>
          </p:nvPr>
        </p:nvSpPr>
        <p:spPr>
          <a:xfrm>
            <a:off x="11375694" y="6340475"/>
            <a:ext cx="429207" cy="365125"/>
          </a:xfrm>
        </p:spPr>
        <p:txBody>
          <a:bodyPr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AEAA3239-9EA4-4A65-A281-97F994456D9F}" type="slidenum">
              <a:rPr kumimoji="0" lang="en-US" sz="800" b="0" i="0" u="none" strike="noStrike" kern="1200" cap="all" spc="100" normalizeH="0" baseline="0" noProof="0" smtClean="0">
                <a:ln>
                  <a:noFill/>
                </a:ln>
                <a:solidFill>
                  <a:srgbClr val="000000"/>
                </a:solidFill>
                <a:effectLst/>
                <a:uLnTx/>
                <a:uFillTx/>
                <a:latin typeface="Avenir Next LT Pro Light"/>
                <a:ea typeface="+mn-ea"/>
                <a:cs typeface="Segoe UI" panose="020B0502040204020203" pitchFamily="34" charset="0"/>
              </a:rPr>
              <a:pPr marL="0" marR="0" lvl="0" indent="0" algn="r" defTabSz="914400" rtl="0" eaLnBrk="1" fontAlgn="auto" latinLnBrk="0" hangingPunct="1">
                <a:lnSpc>
                  <a:spcPct val="100000"/>
                </a:lnSpc>
                <a:spcBef>
                  <a:spcPts val="0"/>
                </a:spcBef>
                <a:spcAft>
                  <a:spcPts val="600"/>
                </a:spcAft>
                <a:buClrTx/>
                <a:buSzTx/>
                <a:buFontTx/>
                <a:buNone/>
                <a:tabLst/>
                <a:defRPr/>
              </a:pPr>
              <a:t>7</a:t>
            </a:fld>
            <a:endParaRPr kumimoji="0" lang="en-US" sz="800" b="0" i="0" u="none" strike="noStrike" kern="1200" cap="all" spc="100" normalizeH="0" baseline="0" noProof="0">
              <a:ln>
                <a:noFill/>
              </a:ln>
              <a:solidFill>
                <a:srgbClr val="000000"/>
              </a:solidFill>
              <a:effectLst/>
              <a:uLnTx/>
              <a:uFillTx/>
              <a:latin typeface="Avenir Next LT Pro Light"/>
              <a:ea typeface="+mn-ea"/>
              <a:cs typeface="Segoe UI" panose="020B0502040204020203" pitchFamily="34" charset="0"/>
            </a:endParaRPr>
          </a:p>
        </p:txBody>
      </p:sp>
      <p:sp>
        <p:nvSpPr>
          <p:cNvPr id="3" name="TextBox 2">
            <a:extLst>
              <a:ext uri="{FF2B5EF4-FFF2-40B4-BE49-F238E27FC236}">
                <a16:creationId xmlns:a16="http://schemas.microsoft.com/office/drawing/2014/main" id="{355AA1C0-6250-DE93-EAF4-3CDE3D044660}"/>
              </a:ext>
            </a:extLst>
          </p:cNvPr>
          <p:cNvSpPr txBox="1"/>
          <p:nvPr/>
        </p:nvSpPr>
        <p:spPr>
          <a:xfrm>
            <a:off x="1306417" y="1643236"/>
            <a:ext cx="2125069"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000000"/>
                </a:solidFill>
                <a:effectLst/>
                <a:uLnTx/>
                <a:uFillTx/>
                <a:latin typeface="Avenir Next LT Pro Light"/>
                <a:ea typeface="+mn-ea"/>
                <a:cs typeface="+mn-cs"/>
              </a:rPr>
              <a:t>Think, Pair, Share</a:t>
            </a:r>
          </a:p>
        </p:txBody>
      </p:sp>
      <p:sp>
        <p:nvSpPr>
          <p:cNvPr id="10" name="TextBox 9">
            <a:extLst>
              <a:ext uri="{FF2B5EF4-FFF2-40B4-BE49-F238E27FC236}">
                <a16:creationId xmlns:a16="http://schemas.microsoft.com/office/drawing/2014/main" id="{24B27548-3A4C-D110-FE09-7BD97DB8A6BB}"/>
              </a:ext>
            </a:extLst>
          </p:cNvPr>
          <p:cNvSpPr txBox="1"/>
          <p:nvPr/>
        </p:nvSpPr>
        <p:spPr>
          <a:xfrm>
            <a:off x="5681951" y="561860"/>
            <a:ext cx="4034925"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venir Next LT Pro Light"/>
                <a:ea typeface="+mn-ea"/>
                <a:cs typeface="+mn-cs"/>
              </a:rPr>
              <a:t>Exploring Ethics Through Inquiry</a:t>
            </a:r>
            <a:endParaRPr kumimoji="0" lang="en-GB" sz="2000" b="1" i="0" u="none" strike="noStrike" kern="1200" cap="none" spc="0" normalizeH="0" baseline="0" noProof="0" dirty="0">
              <a:ln>
                <a:noFill/>
              </a:ln>
              <a:solidFill>
                <a:srgbClr val="000000"/>
              </a:solidFill>
              <a:effectLst/>
              <a:uLnTx/>
              <a:uFillTx/>
              <a:latin typeface="Avenir Next LT Pro Light"/>
              <a:ea typeface="+mn-ea"/>
              <a:cs typeface="+mn-cs"/>
            </a:endParaRPr>
          </a:p>
        </p:txBody>
      </p:sp>
      <p:pic>
        <p:nvPicPr>
          <p:cNvPr id="5" name="Picture 4">
            <a:extLst>
              <a:ext uri="{FF2B5EF4-FFF2-40B4-BE49-F238E27FC236}">
                <a16:creationId xmlns:a16="http://schemas.microsoft.com/office/drawing/2014/main" id="{83A981EC-796B-AE67-BF1E-8EDECCFA584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4389"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0189835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3750AA-2B4A-0CF4-2478-7AF04A996C68}"/>
              </a:ext>
            </a:extLst>
          </p:cNvPr>
          <p:cNvSpPr>
            <a:spLocks noGrp="1"/>
          </p:cNvSpPr>
          <p:nvPr>
            <p:ph type="title"/>
          </p:nvPr>
        </p:nvSpPr>
        <p:spPr>
          <a:xfrm>
            <a:off x="381001" y="685800"/>
            <a:ext cx="6857999" cy="1319269"/>
          </a:xfrm>
        </p:spPr>
        <p:txBody>
          <a:bodyPr anchor="t">
            <a:normAutofit/>
          </a:bodyPr>
          <a:lstStyle/>
          <a:p>
            <a:r>
              <a:rPr lang="en-US" dirty="0"/>
              <a:t>Question 1.2: Why Study Ethics?</a:t>
            </a:r>
            <a:br>
              <a:rPr lang="en-US" dirty="0"/>
            </a:br>
            <a:br>
              <a:rPr lang="en-US" sz="2200" dirty="0"/>
            </a:br>
            <a:r>
              <a:rPr lang="en-US" sz="2200" dirty="0"/>
              <a:t>Read the article and answer the questions that follow in your notes</a:t>
            </a:r>
          </a:p>
        </p:txBody>
      </p:sp>
      <p:sp>
        <p:nvSpPr>
          <p:cNvPr id="4" name="Content Placeholder 3">
            <a:extLst>
              <a:ext uri="{FF2B5EF4-FFF2-40B4-BE49-F238E27FC236}">
                <a16:creationId xmlns:a16="http://schemas.microsoft.com/office/drawing/2014/main" id="{C43299AC-5C7D-613F-8D27-09DD4CF60585}"/>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381001" y="2190612"/>
            <a:ext cx="6858000" cy="4411245"/>
          </a:xfrm>
        </p:spPr>
        <p:txBody>
          <a:bodyPr>
            <a:normAutofit/>
          </a:bodyPr>
          <a:lstStyle/>
          <a:p>
            <a:pPr marL="0" indent="0">
              <a:spcBef>
                <a:spcPts val="2500"/>
              </a:spcBef>
              <a:buFont typeface="Arial" panose="020B0604020202020204" pitchFamily="34" charset="0"/>
              <a:buNone/>
            </a:pPr>
            <a:r>
              <a:rPr lang="en-US" b="1" dirty="0"/>
              <a:t>Authenticity and Integrity</a:t>
            </a:r>
          </a:p>
          <a:p>
            <a:pPr marL="0" lvl="1" indent="0">
              <a:buFont typeface="Arial" panose="020B0604020202020204" pitchFamily="34" charset="0"/>
              <a:buNone/>
            </a:pPr>
            <a:r>
              <a:rPr dirty="0"/>
              <a:t>Ethics fosters authenticity by encouraging consistent principles that build trustworthiness and reliable personal identity.</a:t>
            </a:r>
            <a:endParaRPr lang="en-US" dirty="0"/>
          </a:p>
          <a:p>
            <a:pPr marL="0" indent="0">
              <a:spcBef>
                <a:spcPts val="2500"/>
              </a:spcBef>
              <a:buFont typeface="Arial" panose="020B0604020202020204" pitchFamily="34" charset="0"/>
              <a:buNone/>
            </a:pPr>
            <a:r>
              <a:rPr lang="en-US" b="1" dirty="0"/>
              <a:t>Long-term Success</a:t>
            </a:r>
          </a:p>
          <a:p>
            <a:pPr marL="0" lvl="1" indent="0">
              <a:buFont typeface="Arial" panose="020B0604020202020204" pitchFamily="34" charset="0"/>
              <a:buNone/>
            </a:pPr>
            <a:r>
              <a:rPr dirty="0"/>
              <a:t>Ethical individuals develop stronger relationships based on honesty and respect, benefiting both personal and professional life.</a:t>
            </a:r>
            <a:endParaRPr lang="en-US" dirty="0"/>
          </a:p>
          <a:p>
            <a:pPr marL="0" indent="0">
              <a:spcBef>
                <a:spcPts val="2500"/>
              </a:spcBef>
              <a:buFont typeface="Arial" panose="020B0604020202020204" pitchFamily="34" charset="0"/>
              <a:buNone/>
            </a:pPr>
            <a:r>
              <a:rPr lang="en-US" b="1" dirty="0"/>
              <a:t>Inner Peace and Emotional Stability</a:t>
            </a:r>
          </a:p>
          <a:p>
            <a:pPr marL="0" lvl="1" indent="0">
              <a:buFont typeface="Arial" panose="020B0604020202020204" pitchFamily="34" charset="0"/>
              <a:buNone/>
            </a:pPr>
            <a:r>
              <a:rPr dirty="0"/>
              <a:t>Acting ethically reduces internal conflict and guilt, resulting in greater emotional stability and mental clarity.</a:t>
            </a:r>
            <a:endParaRPr lang="en-US" dirty="0"/>
          </a:p>
          <a:p>
            <a:pPr marL="0" indent="0">
              <a:spcBef>
                <a:spcPts val="2500"/>
              </a:spcBef>
              <a:buFont typeface="Arial" panose="020B0604020202020204" pitchFamily="34" charset="0"/>
              <a:buNone/>
            </a:pPr>
            <a:r>
              <a:rPr lang="en-US" b="1" dirty="0"/>
              <a:t>Societal Cohesion and Fairness</a:t>
            </a:r>
          </a:p>
          <a:p>
            <a:pPr marL="0" lvl="1" indent="0">
              <a:buFont typeface="Arial" panose="020B0604020202020204" pitchFamily="34" charset="0"/>
              <a:buNone/>
            </a:pPr>
            <a:r>
              <a:rPr dirty="0"/>
              <a:t>Ethical behavior supports social cohesion, fairness, and mutual respect, essential for stable communities and democracies.</a:t>
            </a:r>
            <a:endParaRPr lang="en-US" dirty="0"/>
          </a:p>
        </p:txBody>
      </p:sp>
      <p:pic>
        <p:nvPicPr>
          <p:cNvPr id="8" name="Content Placeholder 7" descr="Idea light bulb success inspiration crumpled paper">
            <a:extLst>
              <a:ext uri="{FF2B5EF4-FFF2-40B4-BE49-F238E27FC236}">
                <a16:creationId xmlns:a16="http://schemas.microsoft.com/office/drawing/2014/main" id="{6ADBF101-E7FC-45D2-9C40-3FBD78419185}"/>
              </a:ext>
            </a:extLst>
          </p:cNvPr>
          <p:cNvPicPr>
            <a:picLocks noGrp="1" noChangeAspect="1"/>
          </p:cNvPicPr>
          <p:nvPr>
            <p:ph type="pic" sz="quarter" idx="15"/>
          </p:nvPr>
        </p:nvPicPr>
        <p:blipFill>
          <a:blip r:embed="rId3"/>
          <a:srcRect l="22049" r="36043" b="-2"/>
          <a:stretch>
            <a:fillRect/>
          </a:stretch>
        </p:blipFill>
        <p:spPr>
          <a:xfrm>
            <a:off x="8382000" y="152400"/>
            <a:ext cx="3657600" cy="6545835"/>
          </a:xfrm>
        </p:spPr>
      </p:pic>
      <p:sp>
        <p:nvSpPr>
          <p:cNvPr id="7" name="Slide Number Placeholder 6">
            <a:extLst>
              <a:ext uri="{FF2B5EF4-FFF2-40B4-BE49-F238E27FC236}">
                <a16:creationId xmlns:a16="http://schemas.microsoft.com/office/drawing/2014/main" id="{144F0F0F-8806-3BA8-58CB-DC69D10D7A36}"/>
              </a:ext>
            </a:extLst>
          </p:cNvPr>
          <p:cNvSpPr>
            <a:spLocks noGrp="1"/>
          </p:cNvSpPr>
          <p:nvPr>
            <p:ph type="sldNum" sz="quarter" idx="18"/>
          </p:nvPr>
        </p:nvSpPr>
        <p:spPr>
          <a:xfrm>
            <a:off x="11375694" y="6340475"/>
            <a:ext cx="429207" cy="365125"/>
          </a:xfrm>
        </p:spPr>
        <p:txBody>
          <a:bodyPr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AEAA3239-9EA4-4A65-A281-97F994456D9F}" type="slidenum">
              <a:rPr kumimoji="0" lang="en-US" sz="800" b="0" i="0" u="none" strike="noStrike" kern="1200" cap="all" spc="100" normalizeH="0" baseline="0" noProof="0" smtClean="0">
                <a:ln>
                  <a:noFill/>
                </a:ln>
                <a:solidFill>
                  <a:srgbClr val="000000"/>
                </a:solidFill>
                <a:effectLst/>
                <a:uLnTx/>
                <a:uFillTx/>
                <a:latin typeface="Avenir Next LT Pro Light"/>
                <a:ea typeface="+mn-ea"/>
                <a:cs typeface="Segoe UI" panose="020B0502040204020203" pitchFamily="34" charset="0"/>
              </a:rPr>
              <a:pPr marL="0" marR="0" lvl="0" indent="0" algn="r" defTabSz="914400" rtl="0" eaLnBrk="1" fontAlgn="auto" latinLnBrk="0" hangingPunct="1">
                <a:lnSpc>
                  <a:spcPct val="100000"/>
                </a:lnSpc>
                <a:spcBef>
                  <a:spcPts val="0"/>
                </a:spcBef>
                <a:spcAft>
                  <a:spcPts val="600"/>
                </a:spcAft>
                <a:buClrTx/>
                <a:buSzTx/>
                <a:buFontTx/>
                <a:buNone/>
                <a:tabLst/>
                <a:defRPr/>
              </a:pPr>
              <a:t>8</a:t>
            </a:fld>
            <a:endParaRPr kumimoji="0" lang="en-US" sz="800" b="0" i="0" u="none" strike="noStrike" kern="1200" cap="all" spc="100" normalizeH="0" baseline="0" noProof="0">
              <a:ln>
                <a:noFill/>
              </a:ln>
              <a:solidFill>
                <a:srgbClr val="000000"/>
              </a:solidFill>
              <a:effectLst/>
              <a:uLnTx/>
              <a:uFillTx/>
              <a:latin typeface="Avenir Next LT Pro Light"/>
              <a:ea typeface="+mn-ea"/>
              <a:cs typeface="Segoe UI" panose="020B0502040204020203" pitchFamily="34" charset="0"/>
            </a:endParaRPr>
          </a:p>
        </p:txBody>
      </p:sp>
      <p:pic>
        <p:nvPicPr>
          <p:cNvPr id="3" name="Picture 2">
            <a:extLst>
              <a:ext uri="{FF2B5EF4-FFF2-40B4-BE49-F238E27FC236}">
                <a16:creationId xmlns:a16="http://schemas.microsoft.com/office/drawing/2014/main" id="{947BC7B1-A54B-18A0-370D-6C8726F994F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4389"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7F3470FA-773F-BA8F-C225-A19BE5E7B5C1}"/>
              </a:ext>
            </a:extLst>
          </p:cNvPr>
          <p:cNvSpPr/>
          <p:nvPr/>
        </p:nvSpPr>
        <p:spPr>
          <a:xfrm>
            <a:off x="5760720" y="0"/>
            <a:ext cx="713232" cy="27432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af-ZA" sz="1800" b="0" i="0" u="none" strike="noStrike" kern="1200" cap="none" spc="0" normalizeH="0" baseline="0" noProof="0">
              <a:ln>
                <a:noFill/>
              </a:ln>
              <a:solidFill>
                <a:srgbClr val="FFFFFF"/>
              </a:solidFill>
              <a:effectLst/>
              <a:uLnTx/>
              <a:uFillTx/>
              <a:latin typeface="Avenir Next LT Pro Light"/>
              <a:ea typeface="+mn-ea"/>
              <a:cs typeface="+mn-cs"/>
            </a:endParaRPr>
          </a:p>
        </p:txBody>
      </p:sp>
      <p:sp>
        <p:nvSpPr>
          <p:cNvPr id="9" name="Rectangle 8">
            <a:extLst>
              <a:ext uri="{FF2B5EF4-FFF2-40B4-BE49-F238E27FC236}">
                <a16:creationId xmlns:a16="http://schemas.microsoft.com/office/drawing/2014/main" id="{DF3A7C2A-682C-BB3F-BDAC-6F8D7DC5509E}"/>
              </a:ext>
            </a:extLst>
          </p:cNvPr>
          <p:cNvSpPr/>
          <p:nvPr/>
        </p:nvSpPr>
        <p:spPr>
          <a:xfrm>
            <a:off x="5760720" y="6490128"/>
            <a:ext cx="713232" cy="27432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af-ZA" sz="1800" b="0" i="0" u="none" strike="noStrike" kern="1200" cap="none" spc="0" normalizeH="0" baseline="0" noProof="0">
              <a:ln>
                <a:noFill/>
              </a:ln>
              <a:solidFill>
                <a:srgbClr val="FFFFFF"/>
              </a:solidFill>
              <a:effectLst/>
              <a:uLnTx/>
              <a:uFillTx/>
              <a:latin typeface="Avenir Next LT Pro Light"/>
              <a:ea typeface="+mn-ea"/>
              <a:cs typeface="+mn-cs"/>
            </a:endParaRPr>
          </a:p>
        </p:txBody>
      </p:sp>
    </p:spTree>
    <p:extLst>
      <p:ext uri="{BB962C8B-B14F-4D97-AF65-F5344CB8AC3E}">
        <p14:creationId xmlns:p14="http://schemas.microsoft.com/office/powerpoint/2010/main" val="39335056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D53ABCBC-4CF7-F0D6-9733-8C9512D5A087}"/>
              </a:ext>
            </a:extLst>
          </p:cNvPr>
          <p:cNvSpPr>
            <a:spLocks noGrp="1"/>
          </p:cNvSpPr>
          <p:nvPr>
            <p:ph type="dt" sz="half" idx="16"/>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FE5D550-C18F-9046-9823-1666101C984D}" type="datetime1">
              <a:rPr kumimoji="0" lang="en-US" sz="800" b="0" i="0" u="none" strike="noStrike" kern="1200" cap="all" spc="100" normalizeH="0" baseline="0" noProof="0" smtClean="0">
                <a:ln>
                  <a:noFill/>
                </a:ln>
                <a:solidFill>
                  <a:srgbClr val="000000"/>
                </a:solidFill>
                <a:effectLst/>
                <a:uLnTx/>
                <a:uFillTx/>
                <a:latin typeface="Avenir Next LT Pro Light"/>
                <a:ea typeface="+mn-ea"/>
                <a:cs typeface="Segoe UI" panose="020B0502040204020203"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3/13/2026</a:t>
            </a:fld>
            <a:endParaRPr kumimoji="0" lang="en-US" sz="800" b="0" i="0" u="none" strike="noStrike" kern="1200" cap="all" spc="100" normalizeH="0" baseline="0" noProof="0">
              <a:ln>
                <a:noFill/>
              </a:ln>
              <a:solidFill>
                <a:srgbClr val="000000"/>
              </a:solidFill>
              <a:effectLst/>
              <a:uLnTx/>
              <a:uFillTx/>
              <a:latin typeface="Avenir Next LT Pro Light"/>
              <a:ea typeface="+mn-ea"/>
              <a:cs typeface="Segoe UI" panose="020B0502040204020203" pitchFamily="34" charset="0"/>
            </a:endParaRPr>
          </a:p>
        </p:txBody>
      </p:sp>
      <p:sp>
        <p:nvSpPr>
          <p:cNvPr id="7" name="Slide Number Placeholder 6">
            <a:extLst>
              <a:ext uri="{FF2B5EF4-FFF2-40B4-BE49-F238E27FC236}">
                <a16:creationId xmlns:a16="http://schemas.microsoft.com/office/drawing/2014/main" id="{87D05CCB-A704-029A-7112-B7B8CC741EF2}"/>
              </a:ext>
            </a:extLst>
          </p:cNvPr>
          <p:cNvSpPr>
            <a:spLocks noGrp="1"/>
          </p:cNvSpPr>
          <p:nvPr>
            <p:ph type="sldNum" sz="quarter" idx="18"/>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AA3239-9EA4-4A65-A281-97F994456D9F}" type="slidenum">
              <a:rPr kumimoji="0" lang="en-US" sz="800" b="0" i="0" u="none" strike="noStrike" kern="1200" cap="all" spc="100" normalizeH="0" baseline="0" noProof="0" smtClean="0">
                <a:ln>
                  <a:noFill/>
                </a:ln>
                <a:solidFill>
                  <a:srgbClr val="000000"/>
                </a:solidFill>
                <a:effectLst/>
                <a:uLnTx/>
                <a:uFillTx/>
                <a:latin typeface="Avenir Next LT Pro Light"/>
                <a:ea typeface="+mn-ea"/>
                <a:cs typeface="Segoe UI" panose="020B0502040204020203"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800" b="0" i="0" u="none" strike="noStrike" kern="1200" cap="all" spc="100" normalizeH="0" baseline="0" noProof="0">
              <a:ln>
                <a:noFill/>
              </a:ln>
              <a:solidFill>
                <a:srgbClr val="000000"/>
              </a:solidFill>
              <a:effectLst/>
              <a:uLnTx/>
              <a:uFillTx/>
              <a:latin typeface="Avenir Next LT Pro Light"/>
              <a:ea typeface="+mn-ea"/>
              <a:cs typeface="Segoe UI" panose="020B0502040204020203" pitchFamily="34" charset="0"/>
            </a:endParaRPr>
          </a:p>
        </p:txBody>
      </p:sp>
      <p:pic>
        <p:nvPicPr>
          <p:cNvPr id="8" name="y2matego.com_-_Kohlbergs_6_Stages_of_Moral_Development">
            <a:hlinkClick r:id="" action="ppaction://media"/>
            <a:extLst>
              <a:ext uri="{FF2B5EF4-FFF2-40B4-BE49-F238E27FC236}">
                <a16:creationId xmlns:a16="http://schemas.microsoft.com/office/drawing/2014/main" id="{8DAD3736-343C-75B1-2B48-0105D1ACC7C9}"/>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894755" y="695940"/>
            <a:ext cx="10695542" cy="6016242"/>
          </a:xfrm>
          <a:prstGeom prst="rect">
            <a:avLst/>
          </a:prstGeom>
        </p:spPr>
      </p:pic>
      <p:sp>
        <p:nvSpPr>
          <p:cNvPr id="9" name="TextBox 8">
            <a:extLst>
              <a:ext uri="{FF2B5EF4-FFF2-40B4-BE49-F238E27FC236}">
                <a16:creationId xmlns:a16="http://schemas.microsoft.com/office/drawing/2014/main" id="{209BF5C4-79DB-6900-ADAB-CA05220B0031}"/>
              </a:ext>
            </a:extLst>
          </p:cNvPr>
          <p:cNvSpPr txBox="1"/>
          <p:nvPr/>
        </p:nvSpPr>
        <p:spPr>
          <a:xfrm>
            <a:off x="2849324" y="172720"/>
            <a:ext cx="6301662"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000000"/>
                </a:solidFill>
                <a:effectLst/>
                <a:uLnTx/>
                <a:uFillTx/>
                <a:latin typeface="Avenir Next LT Pro Light"/>
                <a:ea typeface="+mn-ea"/>
                <a:cs typeface="+mn-cs"/>
              </a:rPr>
              <a:t>Ethical Theories and Their Application</a:t>
            </a:r>
          </a:p>
        </p:txBody>
      </p:sp>
      <p:pic>
        <p:nvPicPr>
          <p:cNvPr id="2" name="Picture 1">
            <a:extLst>
              <a:ext uri="{FF2B5EF4-FFF2-40B4-BE49-F238E27FC236}">
                <a16:creationId xmlns:a16="http://schemas.microsoft.com/office/drawing/2014/main" id="{4D5B1800-AD3A-9A14-2371-2C553A262B6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24389"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5BAD2347-8C29-685E-D343-1B76BEBA86AD}"/>
              </a:ext>
            </a:extLst>
          </p:cNvPr>
          <p:cNvSpPr/>
          <p:nvPr/>
        </p:nvSpPr>
        <p:spPr>
          <a:xfrm>
            <a:off x="5760720" y="0"/>
            <a:ext cx="713232" cy="27432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af-ZA" sz="1800" b="0" i="0" u="none" strike="noStrike" kern="1200" cap="none" spc="0" normalizeH="0" baseline="0" noProof="0">
              <a:ln>
                <a:noFill/>
              </a:ln>
              <a:solidFill>
                <a:srgbClr val="FFFFFF"/>
              </a:solidFill>
              <a:effectLst/>
              <a:uLnTx/>
              <a:uFillTx/>
              <a:latin typeface="Avenir Next LT Pro Light"/>
              <a:ea typeface="+mn-ea"/>
              <a:cs typeface="+mn-cs"/>
            </a:endParaRPr>
          </a:p>
        </p:txBody>
      </p:sp>
      <p:sp>
        <p:nvSpPr>
          <p:cNvPr id="4" name="Rectangle 3">
            <a:extLst>
              <a:ext uri="{FF2B5EF4-FFF2-40B4-BE49-F238E27FC236}">
                <a16:creationId xmlns:a16="http://schemas.microsoft.com/office/drawing/2014/main" id="{43399AD8-0027-DBE2-8731-9AEB7D735F65}"/>
              </a:ext>
            </a:extLst>
          </p:cNvPr>
          <p:cNvSpPr/>
          <p:nvPr/>
        </p:nvSpPr>
        <p:spPr>
          <a:xfrm>
            <a:off x="5760720" y="6490128"/>
            <a:ext cx="713232" cy="27432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af-ZA" sz="1800" b="0" i="0" u="none" strike="noStrike" kern="1200" cap="none" spc="0" normalizeH="0" baseline="0" noProof="0">
              <a:ln>
                <a:noFill/>
              </a:ln>
              <a:solidFill>
                <a:srgbClr val="FFFFFF"/>
              </a:solidFill>
              <a:effectLst/>
              <a:uLnTx/>
              <a:uFillTx/>
              <a:latin typeface="Avenir Next LT Pro Light"/>
              <a:ea typeface="+mn-ea"/>
              <a:cs typeface="+mn-cs"/>
            </a:endParaRPr>
          </a:p>
        </p:txBody>
      </p:sp>
    </p:spTree>
    <p:extLst>
      <p:ext uri="{BB962C8B-B14F-4D97-AF65-F5344CB8AC3E}">
        <p14:creationId xmlns:p14="http://schemas.microsoft.com/office/powerpoint/2010/main" val="3532778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05885"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theme/theme1.xml><?xml version="1.0" encoding="utf-8"?>
<a:theme xmlns:a="http://schemas.openxmlformats.org/drawingml/2006/main" name="Bubbleform">
  <a:themeElements>
    <a:clrScheme name="Bubbleform">
      <a:dk1>
        <a:srgbClr val="000000"/>
      </a:dk1>
      <a:lt1>
        <a:srgbClr val="FFFFFF"/>
      </a:lt1>
      <a:dk2>
        <a:srgbClr val="4E4AD8"/>
      </a:dk2>
      <a:lt2>
        <a:srgbClr val="DCD8DC"/>
      </a:lt2>
      <a:accent1>
        <a:srgbClr val="6C7FF6"/>
      </a:accent1>
      <a:accent2>
        <a:srgbClr val="8760DC"/>
      </a:accent2>
      <a:accent3>
        <a:srgbClr val="5D739A"/>
      </a:accent3>
      <a:accent4>
        <a:srgbClr val="6997AF"/>
      </a:accent4>
      <a:accent5>
        <a:srgbClr val="84ACB6"/>
      </a:accent5>
      <a:accent6>
        <a:srgbClr val="6F8183"/>
      </a:accent6>
      <a:hlink>
        <a:srgbClr val="69A020"/>
      </a:hlink>
      <a:folHlink>
        <a:srgbClr val="8C8C8C"/>
      </a:folHlink>
    </a:clrScheme>
    <a:fontScheme name="Custom 78">
      <a:majorFont>
        <a:latin typeface="Biome"/>
        <a:ea typeface=""/>
        <a:cs typeface=""/>
      </a:majorFont>
      <a:minorFont>
        <a:latin typeface="Avenir Next LT Pr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bbleform_win32_KO_V11" id="{86725AD0-D160-4069-8876-4ED9C8033A79}" vid="{9647EED2-E3EB-419E-B9CB-199FA54454E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b9f929ee-2ccc-426b-9fd2-932361bc865d" xsi:nil="true"/>
    <lcf76f155ced4ddcb4097134ff3c332f xmlns="3caab635-9527-4657-a12f-8c668acf6cb5">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1b4a5c7ad01952bf554aac7d29462f2c">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96d95dd2b43fbe1d86e6d1c8b302f4fa"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81918C5-63E3-4374-A791-B6F3CFBAD86E}">
  <ds:schemaRefs>
    <ds:schemaRef ds:uri="http://schemas.microsoft.com/office/2006/metadata/properties"/>
    <ds:schemaRef ds:uri="http://schemas.microsoft.com/office/infopath/2007/PartnerControls"/>
    <ds:schemaRef ds:uri="b9f929ee-2ccc-426b-9fd2-932361bc865d"/>
    <ds:schemaRef ds:uri="3caab635-9527-4657-a12f-8c668acf6cb5"/>
  </ds:schemaRefs>
</ds:datastoreItem>
</file>

<file path=customXml/itemProps2.xml><?xml version="1.0" encoding="utf-8"?>
<ds:datastoreItem xmlns:ds="http://schemas.openxmlformats.org/officeDocument/2006/customXml" ds:itemID="{FA78BA50-3B5E-473B-AA81-851B47ACE0A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aab635-9527-4657-a12f-8c668acf6cb5"/>
    <ds:schemaRef ds:uri="b9f929ee-2ccc-426b-9fd2-932361bc8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9B352CD-58B0-49DA-B5DE-93A4D9E30D4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4234</Words>
  <Application>Microsoft Office PowerPoint</Application>
  <PresentationFormat>Widescreen</PresentationFormat>
  <Paragraphs>191</Paragraphs>
  <Slides>16</Slides>
  <Notes>14</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Aptos</vt:lpstr>
      <vt:lpstr>Arial</vt:lpstr>
      <vt:lpstr>Avenir Next LT Pro Light</vt:lpstr>
      <vt:lpstr>Biome</vt:lpstr>
      <vt:lpstr>Bubbleform</vt:lpstr>
      <vt:lpstr>NATIONAL SENIOR CERTIFICATE EXAMINATION 2026      LIFE ORIENTATION COMMON ASSESSMENT TASK: PART A</vt:lpstr>
      <vt:lpstr>FOCUS OF THE 2026 CAT</vt:lpstr>
      <vt:lpstr>PowerPoint Presentation</vt:lpstr>
      <vt:lpstr>Question 1: What is Ethics  Ethics: Concepts, Theories, and Decision‑Making</vt:lpstr>
      <vt:lpstr>1.1 Read the extract  Understanding the Concept of Ethics</vt:lpstr>
      <vt:lpstr>Mind Dump: Personal Reflections on Ethics  Question1.1.1</vt:lpstr>
      <vt:lpstr>Question 1.1.2: Read the extract in your notes  </vt:lpstr>
      <vt:lpstr>Question 1.2: Why Study Ethics?  Read the article and answer the questions that follow in your notes</vt:lpstr>
      <vt:lpstr>PowerPoint Presentation</vt:lpstr>
      <vt:lpstr>Question 1.3: Ethical Theories and Their Applications Overview of Major Ethical Theories</vt:lpstr>
      <vt:lpstr>Universal Principles and Cultural Differences</vt:lpstr>
      <vt:lpstr>Question 1.4:  Ethical Decision‑Making and Bias  Bias and Its Impact on Ethical Decisions</vt:lpstr>
      <vt:lpstr>PowerPoint Presentation</vt:lpstr>
      <vt:lpstr>PowerPoint Presentation</vt:lpstr>
      <vt:lpstr>PowerPoint Presentation</vt:lpstr>
      <vt:lpstr>Question 1.4.3:  Steps for Making Ethical Decisions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Megan Botes</dc:creator>
  <cp:lastModifiedBy>Megan Botes</cp:lastModifiedBy>
  <cp:revision>1</cp:revision>
  <dcterms:created xsi:type="dcterms:W3CDTF">2026-03-13T14:42:01Z</dcterms:created>
  <dcterms:modified xsi:type="dcterms:W3CDTF">2026-03-13T14:44:32Z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0x0101004F3AB23201A38C4A8F7AAD9F2A325F0A</vt:lpwstr>
  </property>
  <property fmtid="{D5CDD505-2E9C-101B-9397-08002B2CF9AE}" pid="3" name="MediaServiceImageTags">
    <vt:lpwstr/>
  </property>
</Properties>
</file>