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16"/>
  </p:notesMasterIdLst>
  <p:sldIdLst>
    <p:sldId id="2561" r:id="rId5"/>
    <p:sldId id="2563" r:id="rId6"/>
    <p:sldId id="2564" r:id="rId7"/>
    <p:sldId id="2565" r:id="rId8"/>
    <p:sldId id="2566" r:id="rId9"/>
    <p:sldId id="2567" r:id="rId10"/>
    <p:sldId id="2568" r:id="rId11"/>
    <p:sldId id="2569" r:id="rId12"/>
    <p:sldId id="2570" r:id="rId13"/>
    <p:sldId id="2571" r:id="rId14"/>
    <p:sldId id="25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rade 12 Discussion Cards – Ethical Dilemmas" id="{2A7C07A2-6618-423F-8D35-8B62DA284050}">
          <p14:sldIdLst>
            <p14:sldId id="2561"/>
          </p14:sldIdLst>
        </p14:section>
        <p14:section name="Teacher Answer Sheet and Key Ethical Concepts" id="{E658555B-8024-46BD-914E-2DA557644652}">
          <p14:sldIdLst>
            <p14:sldId id="2563"/>
            <p14:sldId id="2564"/>
            <p14:sldId id="2565"/>
            <p14:sldId id="2566"/>
            <p14:sldId id="2567"/>
            <p14:sldId id="2568"/>
            <p14:sldId id="2569"/>
            <p14:sldId id="2570"/>
            <p14:sldId id="2571"/>
            <p14:sldId id="25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8319F7-55EC-43F6-88C2-711810EC9D02}" v="62" dt="2026-03-13T10:34:33.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812" autoAdjust="0"/>
  </p:normalViewPr>
  <p:slideViewPr>
    <p:cSldViewPr snapToGrid="0">
      <p:cViewPr varScale="1">
        <p:scale>
          <a:sx n="57" d="100"/>
          <a:sy n="57" d="100"/>
        </p:scale>
        <p:origin x="1574"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Tavener" userId="469322a1-2161-4b91-8ab3-806e8f87283b" providerId="ADAL" clId="{F90E9048-9EB2-49D6-9A23-FE500E8DBBF8}"/>
    <pc:docChg chg="modSld">
      <pc:chgData name="Nadia Tavener" userId="469322a1-2161-4b91-8ab3-806e8f87283b" providerId="ADAL" clId="{F90E9048-9EB2-49D6-9A23-FE500E8DBBF8}" dt="2026-03-10T09:39:18.571" v="0" actId="6549"/>
      <pc:docMkLst>
        <pc:docMk/>
      </pc:docMkLst>
      <pc:sldChg chg="modNotesTx">
        <pc:chgData name="Nadia Tavener" userId="469322a1-2161-4b91-8ab3-806e8f87283b" providerId="ADAL" clId="{F90E9048-9EB2-49D6-9A23-FE500E8DBBF8}" dt="2026-03-10T09:39:18.571" v="0" actId="6549"/>
        <pc:sldMkLst>
          <pc:docMk/>
          <pc:sldMk cId="448823747" sldId="2561"/>
        </pc:sldMkLst>
      </pc:sldChg>
    </pc:docChg>
  </pc:docChgLst>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3-13T10:34:33.276" v="357"/>
      <pc:docMkLst>
        <pc:docMk/>
      </pc:docMkLst>
      <pc:sldChg chg="addSp delSp modSp mod">
        <pc:chgData name="Megan Botes" userId="70568131-745a-489b-b4fe-9e78c579dd6d" providerId="ADAL" clId="{E3DEF142-CC7A-44CA-B5B4-48BABF1A3E75}" dt="2026-03-13T10:34:02.732" v="346"/>
        <pc:sldMkLst>
          <pc:docMk/>
          <pc:sldMk cId="448823747" sldId="2561"/>
        </pc:sldMkLst>
        <pc:spChg chg="add mod">
          <ac:chgData name="Megan Botes" userId="70568131-745a-489b-b4fe-9e78c579dd6d" providerId="ADAL" clId="{E3DEF142-CC7A-44CA-B5B4-48BABF1A3E75}" dt="2026-03-13T10:34:02.732" v="346"/>
          <ac:spMkLst>
            <pc:docMk/>
            <pc:sldMk cId="448823747" sldId="2561"/>
            <ac:spMk id="6" creationId="{1F0DE438-B3EA-7318-D390-76BE603AEDA7}"/>
          </ac:spMkLst>
        </pc:spChg>
        <pc:spChg chg="del">
          <ac:chgData name="Megan Botes" userId="70568131-745a-489b-b4fe-9e78c579dd6d" providerId="ADAL" clId="{E3DEF142-CC7A-44CA-B5B4-48BABF1A3E75}" dt="2026-03-13T07:31:59.585" v="13" actId="478"/>
          <ac:spMkLst>
            <pc:docMk/>
            <pc:sldMk cId="448823747" sldId="2561"/>
            <ac:spMk id="9" creationId="{E4129B0D-498B-A757-F55D-9C7D7CEF05E0}"/>
          </ac:spMkLst>
        </pc:spChg>
        <pc:spChg chg="del">
          <ac:chgData name="Megan Botes" userId="70568131-745a-489b-b4fe-9e78c579dd6d" providerId="ADAL" clId="{E3DEF142-CC7A-44CA-B5B4-48BABF1A3E75}" dt="2026-03-13T07:31:56.953" v="12" actId="478"/>
          <ac:spMkLst>
            <pc:docMk/>
            <pc:sldMk cId="448823747" sldId="2561"/>
            <ac:spMk id="11" creationId="{A23CEE14-4576-E8D2-2F8B-2CE17A7B97F3}"/>
          </ac:spMkLst>
        </pc:spChg>
        <pc:spChg chg="del">
          <ac:chgData name="Megan Botes" userId="70568131-745a-489b-b4fe-9e78c579dd6d" providerId="ADAL" clId="{E3DEF142-CC7A-44CA-B5B4-48BABF1A3E75}" dt="2026-03-13T07:32:01.793" v="14" actId="478"/>
          <ac:spMkLst>
            <pc:docMk/>
            <pc:sldMk cId="448823747" sldId="2561"/>
            <ac:spMk id="13" creationId="{7468BD9B-FE73-86F7-66F9-05DDD6B082AF}"/>
          </ac:spMkLst>
        </pc:spChg>
        <pc:picChg chg="add mod">
          <ac:chgData name="Megan Botes" userId="70568131-745a-489b-b4fe-9e78c579dd6d" providerId="ADAL" clId="{E3DEF142-CC7A-44CA-B5B4-48BABF1A3E75}" dt="2026-03-13T07:31:26.613" v="0"/>
          <ac:picMkLst>
            <pc:docMk/>
            <pc:sldMk cId="448823747" sldId="2561"/>
            <ac:picMk id="5" creationId="{18704707-2C85-6A05-E5F5-B6CF7D010868}"/>
          </ac:picMkLst>
        </pc:picChg>
      </pc:sldChg>
      <pc:sldChg chg="addSp delSp modSp mod modNotesTx">
        <pc:chgData name="Megan Botes" userId="70568131-745a-489b-b4fe-9e78c579dd6d" providerId="ADAL" clId="{E3DEF142-CC7A-44CA-B5B4-48BABF1A3E75}" dt="2026-03-13T10:34:18.969" v="350"/>
        <pc:sldMkLst>
          <pc:docMk/>
          <pc:sldMk cId="700868349" sldId="2563"/>
        </pc:sldMkLst>
        <pc:spChg chg="mod">
          <ac:chgData name="Megan Botes" userId="70568131-745a-489b-b4fe-9e78c579dd6d" providerId="ADAL" clId="{E3DEF142-CC7A-44CA-B5B4-48BABF1A3E75}" dt="2026-03-13T07:39:04.379" v="77" actId="20577"/>
          <ac:spMkLst>
            <pc:docMk/>
            <pc:sldMk cId="700868349" sldId="2563"/>
            <ac:spMk id="2" creationId="{AA7752FB-0A1F-FFEC-9B07-2F3318FDC53A}"/>
          </ac:spMkLst>
        </pc:spChg>
        <pc:spChg chg="mod">
          <ac:chgData name="Megan Botes" userId="70568131-745a-489b-b4fe-9e78c579dd6d" providerId="ADAL" clId="{E3DEF142-CC7A-44CA-B5B4-48BABF1A3E75}" dt="2026-03-13T07:43:21.540" v="182" actId="20577"/>
          <ac:spMkLst>
            <pc:docMk/>
            <pc:sldMk cId="700868349" sldId="2563"/>
            <ac:spMk id="4" creationId="{021A4D51-C4E3-E3E0-B231-525509FCB1E7}"/>
          </ac:spMkLst>
        </pc:spChg>
        <pc:spChg chg="del">
          <ac:chgData name="Megan Botes" userId="70568131-745a-489b-b4fe-9e78c579dd6d" providerId="ADAL" clId="{E3DEF142-CC7A-44CA-B5B4-48BABF1A3E75}" dt="2026-03-13T07:32:08.416" v="17" actId="478"/>
          <ac:spMkLst>
            <pc:docMk/>
            <pc:sldMk cId="700868349" sldId="2563"/>
            <ac:spMk id="5" creationId="{84445125-CE45-5CC2-B833-B26A3065A859}"/>
          </ac:spMkLst>
        </pc:spChg>
        <pc:spChg chg="add mod">
          <ac:chgData name="Megan Botes" userId="70568131-745a-489b-b4fe-9e78c579dd6d" providerId="ADAL" clId="{E3DEF142-CC7A-44CA-B5B4-48BABF1A3E75}" dt="2026-03-13T10:34:01.163" v="345"/>
          <ac:spMkLst>
            <pc:docMk/>
            <pc:sldMk cId="700868349" sldId="2563"/>
            <ac:spMk id="5" creationId="{AB93040A-5FC1-A3C7-8B1E-71A95EB52EEB}"/>
          </ac:spMkLst>
        </pc:spChg>
        <pc:spChg chg="del">
          <ac:chgData name="Megan Botes" userId="70568131-745a-489b-b4fe-9e78c579dd6d" providerId="ADAL" clId="{E3DEF142-CC7A-44CA-B5B4-48BABF1A3E75}" dt="2026-03-13T07:32:06.393" v="16" actId="478"/>
          <ac:spMkLst>
            <pc:docMk/>
            <pc:sldMk cId="700868349" sldId="2563"/>
            <ac:spMk id="6" creationId="{6F7A9316-94E4-D6A3-CBAB-2674F2F41446}"/>
          </ac:spMkLst>
        </pc:spChg>
        <pc:spChg chg="add mod">
          <ac:chgData name="Megan Botes" userId="70568131-745a-489b-b4fe-9e78c579dd6d" providerId="ADAL" clId="{E3DEF142-CC7A-44CA-B5B4-48BABF1A3E75}" dt="2026-03-13T10:34:18.969" v="350"/>
          <ac:spMkLst>
            <pc:docMk/>
            <pc:sldMk cId="700868349" sldId="2563"/>
            <ac:spMk id="6" creationId="{9308D9C3-B8C8-7EB7-B4A3-E121AB28CFD9}"/>
          </ac:spMkLst>
        </pc:spChg>
        <pc:spChg chg="del">
          <ac:chgData name="Megan Botes" userId="70568131-745a-489b-b4fe-9e78c579dd6d" providerId="ADAL" clId="{E3DEF142-CC7A-44CA-B5B4-48BABF1A3E75}" dt="2026-03-13T07:32:05.199" v="15" actId="478"/>
          <ac:spMkLst>
            <pc:docMk/>
            <pc:sldMk cId="700868349" sldId="2563"/>
            <ac:spMk id="7" creationId="{D4DD4F98-A265-C69C-4C9C-3A6F26F9D45C}"/>
          </ac:spMkLst>
        </pc:spChg>
        <pc:picChg chg="add mod">
          <ac:chgData name="Megan Botes" userId="70568131-745a-489b-b4fe-9e78c579dd6d" providerId="ADAL" clId="{E3DEF142-CC7A-44CA-B5B4-48BABF1A3E75}" dt="2026-03-13T07:31:28.424" v="1"/>
          <ac:picMkLst>
            <pc:docMk/>
            <pc:sldMk cId="700868349" sldId="2563"/>
            <ac:picMk id="3" creationId="{4EC76FFF-3A6A-4CF0-15E7-195D40A000BE}"/>
          </ac:picMkLst>
        </pc:picChg>
      </pc:sldChg>
      <pc:sldChg chg="addSp delSp modSp mod modNotesTx">
        <pc:chgData name="Megan Botes" userId="70568131-745a-489b-b4fe-9e78c579dd6d" providerId="ADAL" clId="{E3DEF142-CC7A-44CA-B5B4-48BABF1A3E75}" dt="2026-03-13T10:34:14.502" v="349" actId="1076"/>
        <pc:sldMkLst>
          <pc:docMk/>
          <pc:sldMk cId="2221991872" sldId="2564"/>
        </pc:sldMkLst>
        <pc:spChg chg="mod">
          <ac:chgData name="Megan Botes" userId="70568131-745a-489b-b4fe-9e78c579dd6d" providerId="ADAL" clId="{E3DEF142-CC7A-44CA-B5B4-48BABF1A3E75}" dt="2026-03-13T07:39:17.797" v="89" actId="113"/>
          <ac:spMkLst>
            <pc:docMk/>
            <pc:sldMk cId="2221991872" sldId="2564"/>
            <ac:spMk id="2" creationId="{F739C700-C4C3-A754-C915-0BF937408E43}"/>
          </ac:spMkLst>
        </pc:spChg>
        <pc:spChg chg="mod">
          <ac:chgData name="Megan Botes" userId="70568131-745a-489b-b4fe-9e78c579dd6d" providerId="ADAL" clId="{E3DEF142-CC7A-44CA-B5B4-48BABF1A3E75}" dt="2026-03-13T07:46:25.107" v="217" actId="20577"/>
          <ac:spMkLst>
            <pc:docMk/>
            <pc:sldMk cId="2221991872" sldId="2564"/>
            <ac:spMk id="4" creationId="{0E9DE08F-2D0F-CCF2-D9E2-8D0C03728709}"/>
          </ac:spMkLst>
        </pc:spChg>
        <pc:spChg chg="add mod">
          <ac:chgData name="Megan Botes" userId="70568131-745a-489b-b4fe-9e78c579dd6d" providerId="ADAL" clId="{E3DEF142-CC7A-44CA-B5B4-48BABF1A3E75}" dt="2026-03-13T10:33:59.555" v="344"/>
          <ac:spMkLst>
            <pc:docMk/>
            <pc:sldMk cId="2221991872" sldId="2564"/>
            <ac:spMk id="6" creationId="{35E4B790-54FE-013F-E8B5-0684262A9853}"/>
          </ac:spMkLst>
        </pc:spChg>
        <pc:spChg chg="del">
          <ac:chgData name="Megan Botes" userId="70568131-745a-489b-b4fe-9e78c579dd6d" providerId="ADAL" clId="{E3DEF142-CC7A-44CA-B5B4-48BABF1A3E75}" dt="2026-03-13T07:32:57.754" v="20" actId="478"/>
          <ac:spMkLst>
            <pc:docMk/>
            <pc:sldMk cId="2221991872" sldId="2564"/>
            <ac:spMk id="6" creationId="{5AE63BED-9E5B-3C28-A6B0-E42AF77EFECB}"/>
          </ac:spMkLst>
        </pc:spChg>
        <pc:spChg chg="add mod">
          <ac:chgData name="Megan Botes" userId="70568131-745a-489b-b4fe-9e78c579dd6d" providerId="ADAL" clId="{E3DEF142-CC7A-44CA-B5B4-48BABF1A3E75}" dt="2026-03-13T10:34:14.502" v="349" actId="1076"/>
          <ac:spMkLst>
            <pc:docMk/>
            <pc:sldMk cId="2221991872" sldId="2564"/>
            <ac:spMk id="7" creationId="{64CF0D23-1B6F-65A2-1047-EC5175BEDE83}"/>
          </ac:spMkLst>
        </pc:spChg>
        <pc:spChg chg="del">
          <ac:chgData name="Megan Botes" userId="70568131-745a-489b-b4fe-9e78c579dd6d" providerId="ADAL" clId="{E3DEF142-CC7A-44CA-B5B4-48BABF1A3E75}" dt="2026-03-13T07:33:00.159" v="21" actId="478"/>
          <ac:spMkLst>
            <pc:docMk/>
            <pc:sldMk cId="2221991872" sldId="2564"/>
            <ac:spMk id="7" creationId="{7936CB81-0F0C-9A5C-C33B-5504D58D042A}"/>
          </ac:spMkLst>
        </pc:spChg>
        <pc:picChg chg="add mod">
          <ac:chgData name="Megan Botes" userId="70568131-745a-489b-b4fe-9e78c579dd6d" providerId="ADAL" clId="{E3DEF142-CC7A-44CA-B5B4-48BABF1A3E75}" dt="2026-03-13T07:31:29.931" v="2"/>
          <ac:picMkLst>
            <pc:docMk/>
            <pc:sldMk cId="2221991872" sldId="2564"/>
            <ac:picMk id="3" creationId="{4E66C5E9-84EF-B924-AB1F-B2FA4738F1E0}"/>
          </ac:picMkLst>
        </pc:picChg>
      </pc:sldChg>
      <pc:sldChg chg="addSp delSp modSp mod modNotesTx">
        <pc:chgData name="Megan Botes" userId="70568131-745a-489b-b4fe-9e78c579dd6d" providerId="ADAL" clId="{E3DEF142-CC7A-44CA-B5B4-48BABF1A3E75}" dt="2026-03-13T10:34:22.079" v="351"/>
        <pc:sldMkLst>
          <pc:docMk/>
          <pc:sldMk cId="476857699" sldId="2565"/>
        </pc:sldMkLst>
        <pc:spChg chg="mod">
          <ac:chgData name="Megan Botes" userId="70568131-745a-489b-b4fe-9e78c579dd6d" providerId="ADAL" clId="{E3DEF142-CC7A-44CA-B5B4-48BABF1A3E75}" dt="2026-03-13T07:39:27.792" v="99" actId="113"/>
          <ac:spMkLst>
            <pc:docMk/>
            <pc:sldMk cId="476857699" sldId="2565"/>
            <ac:spMk id="2" creationId="{24BDC11C-8668-CAB1-A7C9-713002C3DE6D}"/>
          </ac:spMkLst>
        </pc:spChg>
        <pc:spChg chg="mod">
          <ac:chgData name="Megan Botes" userId="70568131-745a-489b-b4fe-9e78c579dd6d" providerId="ADAL" clId="{E3DEF142-CC7A-44CA-B5B4-48BABF1A3E75}" dt="2026-03-13T07:33:16.963" v="27" actId="403"/>
          <ac:spMkLst>
            <pc:docMk/>
            <pc:sldMk cId="476857699" sldId="2565"/>
            <ac:spMk id="4" creationId="{33024982-5CBA-854B-586B-9D5FBE0C9FEC}"/>
          </ac:spMkLst>
        </pc:spChg>
        <pc:spChg chg="del">
          <ac:chgData name="Megan Botes" userId="70568131-745a-489b-b4fe-9e78c579dd6d" providerId="ADAL" clId="{E3DEF142-CC7A-44CA-B5B4-48BABF1A3E75}" dt="2026-03-13T07:33:10.139" v="24" actId="478"/>
          <ac:spMkLst>
            <pc:docMk/>
            <pc:sldMk cId="476857699" sldId="2565"/>
            <ac:spMk id="6" creationId="{15D76A06-EC1B-E51F-3BE0-014D5C0C518F}"/>
          </ac:spMkLst>
        </pc:spChg>
        <pc:spChg chg="add mod">
          <ac:chgData name="Megan Botes" userId="70568131-745a-489b-b4fe-9e78c579dd6d" providerId="ADAL" clId="{E3DEF142-CC7A-44CA-B5B4-48BABF1A3E75}" dt="2026-03-13T10:33:57.450" v="343"/>
          <ac:spMkLst>
            <pc:docMk/>
            <pc:sldMk cId="476857699" sldId="2565"/>
            <ac:spMk id="6" creationId="{8F9FEF1A-CEF0-8725-010C-6EC0FB2E9EBF}"/>
          </ac:spMkLst>
        </pc:spChg>
        <pc:spChg chg="add mod">
          <ac:chgData name="Megan Botes" userId="70568131-745a-489b-b4fe-9e78c579dd6d" providerId="ADAL" clId="{E3DEF142-CC7A-44CA-B5B4-48BABF1A3E75}" dt="2026-03-13T10:34:22.079" v="351"/>
          <ac:spMkLst>
            <pc:docMk/>
            <pc:sldMk cId="476857699" sldId="2565"/>
            <ac:spMk id="7" creationId="{BE9F8E15-218C-D095-D2F7-57B3F7CF5DDD}"/>
          </ac:spMkLst>
        </pc:spChg>
        <pc:spChg chg="del">
          <ac:chgData name="Megan Botes" userId="70568131-745a-489b-b4fe-9e78c579dd6d" providerId="ADAL" clId="{E3DEF142-CC7A-44CA-B5B4-48BABF1A3E75}" dt="2026-03-13T07:33:12.749" v="25" actId="478"/>
          <ac:spMkLst>
            <pc:docMk/>
            <pc:sldMk cId="476857699" sldId="2565"/>
            <ac:spMk id="7" creationId="{E8E92EBF-6A0E-028E-669B-74AF81456C93}"/>
          </ac:spMkLst>
        </pc:spChg>
        <pc:picChg chg="add mod">
          <ac:chgData name="Megan Botes" userId="70568131-745a-489b-b4fe-9e78c579dd6d" providerId="ADAL" clId="{E3DEF142-CC7A-44CA-B5B4-48BABF1A3E75}" dt="2026-03-13T07:31:31.380" v="3"/>
          <ac:picMkLst>
            <pc:docMk/>
            <pc:sldMk cId="476857699" sldId="2565"/>
            <ac:picMk id="3" creationId="{49A0634C-09F9-E910-1637-1B700EE21752}"/>
          </ac:picMkLst>
        </pc:picChg>
      </pc:sldChg>
      <pc:sldChg chg="addSp delSp modSp mod modNotesTx">
        <pc:chgData name="Megan Botes" userId="70568131-745a-489b-b4fe-9e78c579dd6d" providerId="ADAL" clId="{E3DEF142-CC7A-44CA-B5B4-48BABF1A3E75}" dt="2026-03-13T10:34:23.465" v="352"/>
        <pc:sldMkLst>
          <pc:docMk/>
          <pc:sldMk cId="2080748999" sldId="2566"/>
        </pc:sldMkLst>
        <pc:spChg chg="mod">
          <ac:chgData name="Megan Botes" userId="70568131-745a-489b-b4fe-9e78c579dd6d" providerId="ADAL" clId="{E3DEF142-CC7A-44CA-B5B4-48BABF1A3E75}" dt="2026-03-13T07:48:16.036" v="226" actId="790"/>
          <ac:spMkLst>
            <pc:docMk/>
            <pc:sldMk cId="2080748999" sldId="2566"/>
            <ac:spMk id="2" creationId="{1ACE6DE0-3A35-6D61-24D1-517C769F65F2}"/>
          </ac:spMkLst>
        </pc:spChg>
        <pc:spChg chg="mod">
          <ac:chgData name="Megan Botes" userId="70568131-745a-489b-b4fe-9e78c579dd6d" providerId="ADAL" clId="{E3DEF142-CC7A-44CA-B5B4-48BABF1A3E75}" dt="2026-03-13T07:48:16.036" v="226" actId="790"/>
          <ac:spMkLst>
            <pc:docMk/>
            <pc:sldMk cId="2080748999" sldId="2566"/>
            <ac:spMk id="4" creationId="{ED09DE68-B0F1-9AA5-7F1E-76380E35A613}"/>
          </ac:spMkLst>
        </pc:spChg>
        <pc:spChg chg="mod">
          <ac:chgData name="Megan Botes" userId="70568131-745a-489b-b4fe-9e78c579dd6d" providerId="ADAL" clId="{E3DEF142-CC7A-44CA-B5B4-48BABF1A3E75}" dt="2026-03-13T07:48:16.036" v="226" actId="790"/>
          <ac:spMkLst>
            <pc:docMk/>
            <pc:sldMk cId="2080748999" sldId="2566"/>
            <ac:spMk id="5" creationId="{1367C61E-6D23-CFA3-B1E7-486FC35E91BC}"/>
          </ac:spMkLst>
        </pc:spChg>
        <pc:spChg chg="add mod">
          <ac:chgData name="Megan Botes" userId="70568131-745a-489b-b4fe-9e78c579dd6d" providerId="ADAL" clId="{E3DEF142-CC7A-44CA-B5B4-48BABF1A3E75}" dt="2026-03-13T10:33:40.448" v="339"/>
          <ac:spMkLst>
            <pc:docMk/>
            <pc:sldMk cId="2080748999" sldId="2566"/>
            <ac:spMk id="6" creationId="{8ABEE198-5E3E-8A4E-F78A-584508D30379}"/>
          </ac:spMkLst>
        </pc:spChg>
        <pc:spChg chg="del">
          <ac:chgData name="Megan Botes" userId="70568131-745a-489b-b4fe-9e78c579dd6d" providerId="ADAL" clId="{E3DEF142-CC7A-44CA-B5B4-48BABF1A3E75}" dt="2026-03-13T07:33:20.645" v="28" actId="478"/>
          <ac:spMkLst>
            <pc:docMk/>
            <pc:sldMk cId="2080748999" sldId="2566"/>
            <ac:spMk id="6" creationId="{E5F67C46-6FB8-876F-57F7-627BD13A2877}"/>
          </ac:spMkLst>
        </pc:spChg>
        <pc:spChg chg="add mod">
          <ac:chgData name="Megan Botes" userId="70568131-745a-489b-b4fe-9e78c579dd6d" providerId="ADAL" clId="{E3DEF142-CC7A-44CA-B5B4-48BABF1A3E75}" dt="2026-03-13T10:33:43.018" v="340"/>
          <ac:spMkLst>
            <pc:docMk/>
            <pc:sldMk cId="2080748999" sldId="2566"/>
            <ac:spMk id="7" creationId="{205F6E6C-FB5B-4209-18AC-D4C07DB58CA7}"/>
          </ac:spMkLst>
        </pc:spChg>
        <pc:spChg chg="del">
          <ac:chgData name="Megan Botes" userId="70568131-745a-489b-b4fe-9e78c579dd6d" providerId="ADAL" clId="{E3DEF142-CC7A-44CA-B5B4-48BABF1A3E75}" dt="2026-03-13T07:33:24.573" v="29" actId="478"/>
          <ac:spMkLst>
            <pc:docMk/>
            <pc:sldMk cId="2080748999" sldId="2566"/>
            <ac:spMk id="7" creationId="{226EC1D1-8804-2DC7-41D8-D3D8036E86A0}"/>
          </ac:spMkLst>
        </pc:spChg>
        <pc:spChg chg="add mod">
          <ac:chgData name="Megan Botes" userId="70568131-745a-489b-b4fe-9e78c579dd6d" providerId="ADAL" clId="{E3DEF142-CC7A-44CA-B5B4-48BABF1A3E75}" dt="2026-03-13T10:34:23.465" v="352"/>
          <ac:spMkLst>
            <pc:docMk/>
            <pc:sldMk cId="2080748999" sldId="2566"/>
            <ac:spMk id="9" creationId="{B9F557E4-2A6C-A4B5-1120-60D1D7746BF2}"/>
          </ac:spMkLst>
        </pc:spChg>
        <pc:picChg chg="add mod">
          <ac:chgData name="Megan Botes" userId="70568131-745a-489b-b4fe-9e78c579dd6d" providerId="ADAL" clId="{E3DEF142-CC7A-44CA-B5B4-48BABF1A3E75}" dt="2026-03-13T07:31:33.469" v="4"/>
          <ac:picMkLst>
            <pc:docMk/>
            <pc:sldMk cId="2080748999" sldId="2566"/>
            <ac:picMk id="3" creationId="{1166A722-E34A-1003-8101-C078A97B7F18}"/>
          </ac:picMkLst>
        </pc:picChg>
        <pc:picChg chg="add mod">
          <ac:chgData name="Megan Botes" userId="70568131-745a-489b-b4fe-9e78c579dd6d" providerId="ADAL" clId="{E3DEF142-CC7A-44CA-B5B4-48BABF1A3E75}" dt="2026-03-13T07:31:34.473" v="5"/>
          <ac:picMkLst>
            <pc:docMk/>
            <pc:sldMk cId="2080748999" sldId="2566"/>
            <ac:picMk id="9" creationId="{9183AC4A-9A83-1B45-90C6-525D54E5CA1B}"/>
          </ac:picMkLst>
        </pc:picChg>
      </pc:sldChg>
      <pc:sldChg chg="addSp delSp modSp mod modNotesTx">
        <pc:chgData name="Megan Botes" userId="70568131-745a-489b-b4fe-9e78c579dd6d" providerId="ADAL" clId="{E3DEF142-CC7A-44CA-B5B4-48BABF1A3E75}" dt="2026-03-13T10:34:27.220" v="353"/>
        <pc:sldMkLst>
          <pc:docMk/>
          <pc:sldMk cId="2474041317" sldId="2567"/>
        </pc:sldMkLst>
        <pc:spChg chg="mod">
          <ac:chgData name="Megan Botes" userId="70568131-745a-489b-b4fe-9e78c579dd6d" providerId="ADAL" clId="{E3DEF142-CC7A-44CA-B5B4-48BABF1A3E75}" dt="2026-03-13T07:41:48.349" v="121" actId="113"/>
          <ac:spMkLst>
            <pc:docMk/>
            <pc:sldMk cId="2474041317" sldId="2567"/>
            <ac:spMk id="2" creationId="{C79E7403-BA87-D8F8-D53C-3E7A7BB11E5F}"/>
          </ac:spMkLst>
        </pc:spChg>
        <pc:spChg chg="mod">
          <ac:chgData name="Megan Botes" userId="70568131-745a-489b-b4fe-9e78c579dd6d" providerId="ADAL" clId="{E3DEF142-CC7A-44CA-B5B4-48BABF1A3E75}" dt="2026-03-13T07:33:39.890" v="35" actId="403"/>
          <ac:spMkLst>
            <pc:docMk/>
            <pc:sldMk cId="2474041317" sldId="2567"/>
            <ac:spMk id="4" creationId="{3E0BC52C-F7A4-AD78-CDEF-83F453B0CBC3}"/>
          </ac:spMkLst>
        </pc:spChg>
        <pc:spChg chg="del">
          <ac:chgData name="Megan Botes" userId="70568131-745a-489b-b4fe-9e78c579dd6d" providerId="ADAL" clId="{E3DEF142-CC7A-44CA-B5B4-48BABF1A3E75}" dt="2026-03-13T07:33:32.874" v="32" actId="478"/>
          <ac:spMkLst>
            <pc:docMk/>
            <pc:sldMk cId="2474041317" sldId="2567"/>
            <ac:spMk id="6" creationId="{3F11506B-9650-7337-1796-D9646B432502}"/>
          </ac:spMkLst>
        </pc:spChg>
        <pc:spChg chg="add mod">
          <ac:chgData name="Megan Botes" userId="70568131-745a-489b-b4fe-9e78c579dd6d" providerId="ADAL" clId="{E3DEF142-CC7A-44CA-B5B4-48BABF1A3E75}" dt="2026-03-13T10:33:37.243" v="338"/>
          <ac:spMkLst>
            <pc:docMk/>
            <pc:sldMk cId="2474041317" sldId="2567"/>
            <ac:spMk id="6" creationId="{49BEF92B-7FEA-A4FE-9C3A-71598DDA5B94}"/>
          </ac:spMkLst>
        </pc:spChg>
        <pc:spChg chg="del">
          <ac:chgData name="Megan Botes" userId="70568131-745a-489b-b4fe-9e78c579dd6d" providerId="ADAL" clId="{E3DEF142-CC7A-44CA-B5B4-48BABF1A3E75}" dt="2026-03-13T07:33:35.749" v="33" actId="478"/>
          <ac:spMkLst>
            <pc:docMk/>
            <pc:sldMk cId="2474041317" sldId="2567"/>
            <ac:spMk id="7" creationId="{376532AF-A5BE-15E0-CDCC-A967846E8115}"/>
          </ac:spMkLst>
        </pc:spChg>
        <pc:spChg chg="add mod">
          <ac:chgData name="Megan Botes" userId="70568131-745a-489b-b4fe-9e78c579dd6d" providerId="ADAL" clId="{E3DEF142-CC7A-44CA-B5B4-48BABF1A3E75}" dt="2026-03-13T10:34:27.220" v="353"/>
          <ac:spMkLst>
            <pc:docMk/>
            <pc:sldMk cId="2474041317" sldId="2567"/>
            <ac:spMk id="7" creationId="{C3954992-2FC2-2A3B-31DC-BAB71FEE78E7}"/>
          </ac:spMkLst>
        </pc:spChg>
        <pc:picChg chg="add mod">
          <ac:chgData name="Megan Botes" userId="70568131-745a-489b-b4fe-9e78c579dd6d" providerId="ADAL" clId="{E3DEF142-CC7A-44CA-B5B4-48BABF1A3E75}" dt="2026-03-13T07:31:37.824" v="6"/>
          <ac:picMkLst>
            <pc:docMk/>
            <pc:sldMk cId="2474041317" sldId="2567"/>
            <ac:picMk id="3" creationId="{5DC52ED5-9F97-260C-BE51-F26573BC0A66}"/>
          </ac:picMkLst>
        </pc:picChg>
      </pc:sldChg>
      <pc:sldChg chg="addSp delSp modSp mod modNotesTx">
        <pc:chgData name="Megan Botes" userId="70568131-745a-489b-b4fe-9e78c579dd6d" providerId="ADAL" clId="{E3DEF142-CC7A-44CA-B5B4-48BABF1A3E75}" dt="2026-03-13T10:34:28.352" v="354"/>
        <pc:sldMkLst>
          <pc:docMk/>
          <pc:sldMk cId="2705731227" sldId="2568"/>
        </pc:sldMkLst>
        <pc:spChg chg="mod">
          <ac:chgData name="Megan Botes" userId="70568131-745a-489b-b4fe-9e78c579dd6d" providerId="ADAL" clId="{E3DEF142-CC7A-44CA-B5B4-48BABF1A3E75}" dt="2026-03-13T07:42:06.065" v="132" actId="113"/>
          <ac:spMkLst>
            <pc:docMk/>
            <pc:sldMk cId="2705731227" sldId="2568"/>
            <ac:spMk id="2" creationId="{D415D671-F7FA-052D-22B7-AE1D211BA7A6}"/>
          </ac:spMkLst>
        </pc:spChg>
        <pc:spChg chg="mod">
          <ac:chgData name="Megan Botes" userId="70568131-745a-489b-b4fe-9e78c579dd6d" providerId="ADAL" clId="{E3DEF142-CC7A-44CA-B5B4-48BABF1A3E75}" dt="2026-03-13T07:52:51.745" v="278" actId="313"/>
          <ac:spMkLst>
            <pc:docMk/>
            <pc:sldMk cId="2705731227" sldId="2568"/>
            <ac:spMk id="4" creationId="{A031F582-1B4C-8364-C248-703B9515E189}"/>
          </ac:spMkLst>
        </pc:spChg>
        <pc:spChg chg="add mod">
          <ac:chgData name="Megan Botes" userId="70568131-745a-489b-b4fe-9e78c579dd6d" providerId="ADAL" clId="{E3DEF142-CC7A-44CA-B5B4-48BABF1A3E75}" dt="2026-03-13T10:33:34.042" v="337" actId="1036"/>
          <ac:spMkLst>
            <pc:docMk/>
            <pc:sldMk cId="2705731227" sldId="2568"/>
            <ac:spMk id="6" creationId="{85AE4140-789B-30A8-6F4F-01A1AB265C9A}"/>
          </ac:spMkLst>
        </pc:spChg>
        <pc:spChg chg="del">
          <ac:chgData name="Megan Botes" userId="70568131-745a-489b-b4fe-9e78c579dd6d" providerId="ADAL" clId="{E3DEF142-CC7A-44CA-B5B4-48BABF1A3E75}" dt="2026-03-13T07:33:46.422" v="36" actId="478"/>
          <ac:spMkLst>
            <pc:docMk/>
            <pc:sldMk cId="2705731227" sldId="2568"/>
            <ac:spMk id="6" creationId="{9CAFC1B6-5004-E15F-36FA-6F9EFF4BAAB8}"/>
          </ac:spMkLst>
        </pc:spChg>
        <pc:spChg chg="del">
          <ac:chgData name="Megan Botes" userId="70568131-745a-489b-b4fe-9e78c579dd6d" providerId="ADAL" clId="{E3DEF142-CC7A-44CA-B5B4-48BABF1A3E75}" dt="2026-03-13T07:33:49.012" v="37" actId="478"/>
          <ac:spMkLst>
            <pc:docMk/>
            <pc:sldMk cId="2705731227" sldId="2568"/>
            <ac:spMk id="7" creationId="{A2DB9C13-FDFE-5BD4-C079-04026AE79E80}"/>
          </ac:spMkLst>
        </pc:spChg>
        <pc:spChg chg="add mod">
          <ac:chgData name="Megan Botes" userId="70568131-745a-489b-b4fe-9e78c579dd6d" providerId="ADAL" clId="{E3DEF142-CC7A-44CA-B5B4-48BABF1A3E75}" dt="2026-03-13T10:34:28.352" v="354"/>
          <ac:spMkLst>
            <pc:docMk/>
            <pc:sldMk cId="2705731227" sldId="2568"/>
            <ac:spMk id="7" creationId="{B1E84E41-55FB-C7C0-DD31-1175468E9158}"/>
          </ac:spMkLst>
        </pc:spChg>
        <pc:picChg chg="add mod">
          <ac:chgData name="Megan Botes" userId="70568131-745a-489b-b4fe-9e78c579dd6d" providerId="ADAL" clId="{E3DEF142-CC7A-44CA-B5B4-48BABF1A3E75}" dt="2026-03-13T07:31:40.993" v="7"/>
          <ac:picMkLst>
            <pc:docMk/>
            <pc:sldMk cId="2705731227" sldId="2568"/>
            <ac:picMk id="3" creationId="{DF4730F9-3D6A-7238-2B2E-2CC3DBC98C95}"/>
          </ac:picMkLst>
        </pc:picChg>
      </pc:sldChg>
      <pc:sldChg chg="addSp delSp modSp mod modNotesTx">
        <pc:chgData name="Megan Botes" userId="70568131-745a-489b-b4fe-9e78c579dd6d" providerId="ADAL" clId="{E3DEF142-CC7A-44CA-B5B4-48BABF1A3E75}" dt="2026-03-13T10:34:31.164" v="355"/>
        <pc:sldMkLst>
          <pc:docMk/>
          <pc:sldMk cId="2487669580" sldId="2569"/>
        </pc:sldMkLst>
        <pc:spChg chg="mod">
          <ac:chgData name="Megan Botes" userId="70568131-745a-489b-b4fe-9e78c579dd6d" providerId="ADAL" clId="{E3DEF142-CC7A-44CA-B5B4-48BABF1A3E75}" dt="2026-03-13T07:42:15.253" v="143" actId="113"/>
          <ac:spMkLst>
            <pc:docMk/>
            <pc:sldMk cId="2487669580" sldId="2569"/>
            <ac:spMk id="2" creationId="{3E31E109-5C45-8EF9-4291-780D646A5881}"/>
          </ac:spMkLst>
        </pc:spChg>
        <pc:spChg chg="mod">
          <ac:chgData name="Megan Botes" userId="70568131-745a-489b-b4fe-9e78c579dd6d" providerId="ADAL" clId="{E3DEF142-CC7A-44CA-B5B4-48BABF1A3E75}" dt="2026-03-13T07:34:05.435" v="43" actId="403"/>
          <ac:spMkLst>
            <pc:docMk/>
            <pc:sldMk cId="2487669580" sldId="2569"/>
            <ac:spMk id="4" creationId="{100C126F-86D3-E45C-EF29-7C86BB150C32}"/>
          </ac:spMkLst>
        </pc:spChg>
        <pc:spChg chg="del">
          <ac:chgData name="Megan Botes" userId="70568131-745a-489b-b4fe-9e78c579dd6d" providerId="ADAL" clId="{E3DEF142-CC7A-44CA-B5B4-48BABF1A3E75}" dt="2026-03-13T07:33:58.779" v="40" actId="478"/>
          <ac:spMkLst>
            <pc:docMk/>
            <pc:sldMk cId="2487669580" sldId="2569"/>
            <ac:spMk id="6" creationId="{59C2B8E4-FDBC-5574-5E29-4E9AD20B54D0}"/>
          </ac:spMkLst>
        </pc:spChg>
        <pc:spChg chg="add mod">
          <ac:chgData name="Megan Botes" userId="70568131-745a-489b-b4fe-9e78c579dd6d" providerId="ADAL" clId="{E3DEF142-CC7A-44CA-B5B4-48BABF1A3E75}" dt="2026-03-13T10:33:29.152" v="332"/>
          <ac:spMkLst>
            <pc:docMk/>
            <pc:sldMk cId="2487669580" sldId="2569"/>
            <ac:spMk id="6" creationId="{605E9A1D-820D-967F-5CF4-8D2B2EBC815B}"/>
          </ac:spMkLst>
        </pc:spChg>
        <pc:spChg chg="add mod">
          <ac:chgData name="Megan Botes" userId="70568131-745a-489b-b4fe-9e78c579dd6d" providerId="ADAL" clId="{E3DEF142-CC7A-44CA-B5B4-48BABF1A3E75}" dt="2026-03-13T10:34:31.164" v="355"/>
          <ac:spMkLst>
            <pc:docMk/>
            <pc:sldMk cId="2487669580" sldId="2569"/>
            <ac:spMk id="7" creationId="{0F17B046-E9AF-5B46-2DB2-3E6CDE598AEC}"/>
          </ac:spMkLst>
        </pc:spChg>
        <pc:spChg chg="del">
          <ac:chgData name="Megan Botes" userId="70568131-745a-489b-b4fe-9e78c579dd6d" providerId="ADAL" clId="{E3DEF142-CC7A-44CA-B5B4-48BABF1A3E75}" dt="2026-03-13T07:34:01.639" v="41" actId="478"/>
          <ac:spMkLst>
            <pc:docMk/>
            <pc:sldMk cId="2487669580" sldId="2569"/>
            <ac:spMk id="7" creationId="{4043A9B3-0214-427A-04B4-C4B50A474C73}"/>
          </ac:spMkLst>
        </pc:spChg>
        <pc:picChg chg="add mod">
          <ac:chgData name="Megan Botes" userId="70568131-745a-489b-b4fe-9e78c579dd6d" providerId="ADAL" clId="{E3DEF142-CC7A-44CA-B5B4-48BABF1A3E75}" dt="2026-03-13T07:31:42.056" v="8"/>
          <ac:picMkLst>
            <pc:docMk/>
            <pc:sldMk cId="2487669580" sldId="2569"/>
            <ac:picMk id="3" creationId="{A3AA690F-2CAF-36FE-8D4E-3560B2671079}"/>
          </ac:picMkLst>
        </pc:picChg>
      </pc:sldChg>
      <pc:sldChg chg="addSp delSp modSp mod modNotesTx">
        <pc:chgData name="Megan Botes" userId="70568131-745a-489b-b4fe-9e78c579dd6d" providerId="ADAL" clId="{E3DEF142-CC7A-44CA-B5B4-48BABF1A3E75}" dt="2026-03-13T10:34:32.173" v="356"/>
        <pc:sldMkLst>
          <pc:docMk/>
          <pc:sldMk cId="325838924" sldId="2570"/>
        </pc:sldMkLst>
        <pc:spChg chg="mod">
          <ac:chgData name="Megan Botes" userId="70568131-745a-489b-b4fe-9e78c579dd6d" providerId="ADAL" clId="{E3DEF142-CC7A-44CA-B5B4-48BABF1A3E75}" dt="2026-03-13T07:42:33.127" v="156" actId="113"/>
          <ac:spMkLst>
            <pc:docMk/>
            <pc:sldMk cId="325838924" sldId="2570"/>
            <ac:spMk id="2" creationId="{C5FC681E-0E62-9F04-0C8A-6C3129B37F6A}"/>
          </ac:spMkLst>
        </pc:spChg>
        <pc:spChg chg="mod">
          <ac:chgData name="Megan Botes" userId="70568131-745a-489b-b4fe-9e78c579dd6d" providerId="ADAL" clId="{E3DEF142-CC7A-44CA-B5B4-48BABF1A3E75}" dt="2026-03-13T07:34:16.805" v="48" actId="403"/>
          <ac:spMkLst>
            <pc:docMk/>
            <pc:sldMk cId="325838924" sldId="2570"/>
            <ac:spMk id="4" creationId="{9252B6F1-718B-026A-DB90-81D7BA9198F5}"/>
          </ac:spMkLst>
        </pc:spChg>
        <pc:spChg chg="del">
          <ac:chgData name="Megan Botes" userId="70568131-745a-489b-b4fe-9e78c579dd6d" providerId="ADAL" clId="{E3DEF142-CC7A-44CA-B5B4-48BABF1A3E75}" dt="2026-03-13T07:34:08.590" v="44" actId="478"/>
          <ac:spMkLst>
            <pc:docMk/>
            <pc:sldMk cId="325838924" sldId="2570"/>
            <ac:spMk id="6" creationId="{1E7DC4FD-3E8C-D8AA-C996-2F563526722A}"/>
          </ac:spMkLst>
        </pc:spChg>
        <pc:spChg chg="add mod">
          <ac:chgData name="Megan Botes" userId="70568131-745a-489b-b4fe-9e78c579dd6d" providerId="ADAL" clId="{E3DEF142-CC7A-44CA-B5B4-48BABF1A3E75}" dt="2026-03-13T10:33:27.881" v="331"/>
          <ac:spMkLst>
            <pc:docMk/>
            <pc:sldMk cId="325838924" sldId="2570"/>
            <ac:spMk id="6" creationId="{DF7FD198-16E8-D30C-06EB-6C49FEC652DC}"/>
          </ac:spMkLst>
        </pc:spChg>
        <pc:spChg chg="add mod">
          <ac:chgData name="Megan Botes" userId="70568131-745a-489b-b4fe-9e78c579dd6d" providerId="ADAL" clId="{E3DEF142-CC7A-44CA-B5B4-48BABF1A3E75}" dt="2026-03-13T10:34:32.173" v="356"/>
          <ac:spMkLst>
            <pc:docMk/>
            <pc:sldMk cId="325838924" sldId="2570"/>
            <ac:spMk id="7" creationId="{58030C35-EFAC-78A6-281F-5868C9BA5192}"/>
          </ac:spMkLst>
        </pc:spChg>
        <pc:spChg chg="del">
          <ac:chgData name="Megan Botes" userId="70568131-745a-489b-b4fe-9e78c579dd6d" providerId="ADAL" clId="{E3DEF142-CC7A-44CA-B5B4-48BABF1A3E75}" dt="2026-03-13T07:34:11.428" v="45" actId="478"/>
          <ac:spMkLst>
            <pc:docMk/>
            <pc:sldMk cId="325838924" sldId="2570"/>
            <ac:spMk id="7" creationId="{88D36EEB-B313-1F26-886C-51589FA2770D}"/>
          </ac:spMkLst>
        </pc:spChg>
        <pc:picChg chg="add mod">
          <ac:chgData name="Megan Botes" userId="70568131-745a-489b-b4fe-9e78c579dd6d" providerId="ADAL" clId="{E3DEF142-CC7A-44CA-B5B4-48BABF1A3E75}" dt="2026-03-13T07:31:43.144" v="9"/>
          <ac:picMkLst>
            <pc:docMk/>
            <pc:sldMk cId="325838924" sldId="2570"/>
            <ac:picMk id="3" creationId="{8B63856E-80A2-7BA9-2EAE-7B5712F38A7B}"/>
          </ac:picMkLst>
        </pc:picChg>
      </pc:sldChg>
      <pc:sldChg chg="addSp delSp modSp mod modNotesTx">
        <pc:chgData name="Megan Botes" userId="70568131-745a-489b-b4fe-9e78c579dd6d" providerId="ADAL" clId="{E3DEF142-CC7A-44CA-B5B4-48BABF1A3E75}" dt="2026-03-13T10:34:33.276" v="357"/>
        <pc:sldMkLst>
          <pc:docMk/>
          <pc:sldMk cId="511890739" sldId="2571"/>
        </pc:sldMkLst>
        <pc:spChg chg="mod">
          <ac:chgData name="Megan Botes" userId="70568131-745a-489b-b4fe-9e78c579dd6d" providerId="ADAL" clId="{E3DEF142-CC7A-44CA-B5B4-48BABF1A3E75}" dt="2026-03-13T07:42:47.776" v="167" actId="113"/>
          <ac:spMkLst>
            <pc:docMk/>
            <pc:sldMk cId="511890739" sldId="2571"/>
            <ac:spMk id="2" creationId="{DFA755F3-5B52-49F4-E4C1-B0E3974A3C9C}"/>
          </ac:spMkLst>
        </pc:spChg>
        <pc:spChg chg="mod">
          <ac:chgData name="Megan Botes" userId="70568131-745a-489b-b4fe-9e78c579dd6d" providerId="ADAL" clId="{E3DEF142-CC7A-44CA-B5B4-48BABF1A3E75}" dt="2026-03-13T07:52:36.388" v="277" actId="313"/>
          <ac:spMkLst>
            <pc:docMk/>
            <pc:sldMk cId="511890739" sldId="2571"/>
            <ac:spMk id="4" creationId="{0D5A0A99-C8C6-D169-3630-659E6FF7B0E0}"/>
          </ac:spMkLst>
        </pc:spChg>
        <pc:spChg chg="add mod">
          <ac:chgData name="Megan Botes" userId="70568131-745a-489b-b4fe-9e78c579dd6d" providerId="ADAL" clId="{E3DEF142-CC7A-44CA-B5B4-48BABF1A3E75}" dt="2026-03-13T10:33:20.443" v="330" actId="208"/>
          <ac:spMkLst>
            <pc:docMk/>
            <pc:sldMk cId="511890739" sldId="2571"/>
            <ac:spMk id="6" creationId="{0A3C3C06-4F72-D29E-0892-242FF78DCB11}"/>
          </ac:spMkLst>
        </pc:spChg>
        <pc:spChg chg="del">
          <ac:chgData name="Megan Botes" userId="70568131-745a-489b-b4fe-9e78c579dd6d" providerId="ADAL" clId="{E3DEF142-CC7A-44CA-B5B4-48BABF1A3E75}" dt="2026-03-13T07:34:21.712" v="49" actId="478"/>
          <ac:spMkLst>
            <pc:docMk/>
            <pc:sldMk cId="511890739" sldId="2571"/>
            <ac:spMk id="6" creationId="{303464A6-63F3-4EC4-0726-522A84A797B5}"/>
          </ac:spMkLst>
        </pc:spChg>
        <pc:spChg chg="del">
          <ac:chgData name="Megan Botes" userId="70568131-745a-489b-b4fe-9e78c579dd6d" providerId="ADAL" clId="{E3DEF142-CC7A-44CA-B5B4-48BABF1A3E75}" dt="2026-03-13T07:34:24.711" v="50" actId="478"/>
          <ac:spMkLst>
            <pc:docMk/>
            <pc:sldMk cId="511890739" sldId="2571"/>
            <ac:spMk id="7" creationId="{5D190CF9-3805-DFDE-ED9A-05ED15F5455F}"/>
          </ac:spMkLst>
        </pc:spChg>
        <pc:spChg chg="add mod">
          <ac:chgData name="Megan Botes" userId="70568131-745a-489b-b4fe-9e78c579dd6d" providerId="ADAL" clId="{E3DEF142-CC7A-44CA-B5B4-48BABF1A3E75}" dt="2026-03-13T10:34:33.276" v="357"/>
          <ac:spMkLst>
            <pc:docMk/>
            <pc:sldMk cId="511890739" sldId="2571"/>
            <ac:spMk id="7" creationId="{DEB49332-ADA9-D9A9-5F39-BBB34D2C77BA}"/>
          </ac:spMkLst>
        </pc:spChg>
        <pc:picChg chg="add mod">
          <ac:chgData name="Megan Botes" userId="70568131-745a-489b-b4fe-9e78c579dd6d" providerId="ADAL" clId="{E3DEF142-CC7A-44CA-B5B4-48BABF1A3E75}" dt="2026-03-13T07:31:45.863" v="10"/>
          <ac:picMkLst>
            <pc:docMk/>
            <pc:sldMk cId="511890739" sldId="2571"/>
            <ac:picMk id="3" creationId="{AB212714-AD39-C53B-F5FD-340A5AA092F6}"/>
          </ac:picMkLst>
        </pc:picChg>
      </pc:sldChg>
      <pc:sldChg chg="addSp delSp modSp mod modNotesTx">
        <pc:chgData name="Megan Botes" userId="70568131-745a-489b-b4fe-9e78c579dd6d" providerId="ADAL" clId="{E3DEF142-CC7A-44CA-B5B4-48BABF1A3E75}" dt="2026-03-13T07:54:05.707" v="298" actId="20577"/>
        <pc:sldMkLst>
          <pc:docMk/>
          <pc:sldMk cId="1108926623" sldId="2572"/>
        </pc:sldMkLst>
        <pc:spChg chg="mod">
          <ac:chgData name="Megan Botes" userId="70568131-745a-489b-b4fe-9e78c579dd6d" providerId="ADAL" clId="{E3DEF142-CC7A-44CA-B5B4-48BABF1A3E75}" dt="2026-03-13T07:42:59.382" v="180" actId="113"/>
          <ac:spMkLst>
            <pc:docMk/>
            <pc:sldMk cId="1108926623" sldId="2572"/>
            <ac:spMk id="2" creationId="{33A18CC4-3C2B-DB35-25EC-4EDAD7D0D576}"/>
          </ac:spMkLst>
        </pc:spChg>
        <pc:spChg chg="del">
          <ac:chgData name="Megan Botes" userId="70568131-745a-489b-b4fe-9e78c579dd6d" providerId="ADAL" clId="{E3DEF142-CC7A-44CA-B5B4-48BABF1A3E75}" dt="2026-03-13T07:34:51.106" v="56" actId="478"/>
          <ac:spMkLst>
            <pc:docMk/>
            <pc:sldMk cId="1108926623" sldId="2572"/>
            <ac:spMk id="6" creationId="{8D8EC722-DC43-EB2C-C171-E256EA535E0D}"/>
          </ac:spMkLst>
        </pc:spChg>
        <pc:spChg chg="del">
          <ac:chgData name="Megan Botes" userId="70568131-745a-489b-b4fe-9e78c579dd6d" providerId="ADAL" clId="{E3DEF142-CC7A-44CA-B5B4-48BABF1A3E75}" dt="2026-03-13T07:34:53.113" v="57" actId="478"/>
          <ac:spMkLst>
            <pc:docMk/>
            <pc:sldMk cId="1108926623" sldId="2572"/>
            <ac:spMk id="7" creationId="{5151D19C-633A-F39C-B236-F6FDE82884F8}"/>
          </ac:spMkLst>
        </pc:spChg>
        <pc:picChg chg="add mod">
          <ac:chgData name="Megan Botes" userId="70568131-745a-489b-b4fe-9e78c579dd6d" providerId="ADAL" clId="{E3DEF142-CC7A-44CA-B5B4-48BABF1A3E75}" dt="2026-03-13T07:31:47.406" v="11"/>
          <ac:picMkLst>
            <pc:docMk/>
            <pc:sldMk cId="1108926623" sldId="2572"/>
            <ac:picMk id="3" creationId="{E8273F71-AAB3-5FB2-78C9-381135CFB3C6}"/>
          </ac:picMkLst>
        </pc:picChg>
      </pc:sldChg>
      <pc:sldChg chg="add del">
        <pc:chgData name="Megan Botes" userId="70568131-745a-489b-b4fe-9e78c579dd6d" providerId="ADAL" clId="{E3DEF142-CC7A-44CA-B5B4-48BABF1A3E75}" dt="2026-03-13T10:33:52.339" v="342"/>
        <pc:sldMkLst>
          <pc:docMk/>
          <pc:sldMk cId="839795727" sldId="25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EC2B7-5603-E847-9CCD-B17BCD70217C}"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7AB055-8057-8042-A9DC-340E25EB49F5}" type="slidenum">
              <a:rPr lang="en-US" smtClean="0"/>
              <a:t>‹#›</a:t>
            </a:fld>
            <a:endParaRPr lang="en-US"/>
          </a:p>
        </p:txBody>
      </p:sp>
    </p:spTree>
    <p:extLst>
      <p:ext uri="{BB962C8B-B14F-4D97-AF65-F5344CB8AC3E}">
        <p14:creationId xmlns:p14="http://schemas.microsoft.com/office/powerpoint/2010/main" val="103072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417AB055-8057-8042-A9DC-340E25EB49F5}" type="slidenum">
              <a:rPr lang="en-US" smtClean="0"/>
              <a:t>1</a:t>
            </a:fld>
            <a:endParaRPr lang="en-US"/>
          </a:p>
        </p:txBody>
      </p:sp>
    </p:spTree>
    <p:extLst>
      <p:ext uri="{BB962C8B-B14F-4D97-AF65-F5344CB8AC3E}">
        <p14:creationId xmlns:p14="http://schemas.microsoft.com/office/powerpoint/2010/main" val="91989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examines the controversial topic of cancel culture, focusing on how online communities often react swiftly when public figures make offensive statements. The dilemma concerns whether individuals should face severe professional or social consequences for mistakes, especially if these mistakes occurred years earlier or were taken out of context. </a:t>
            </a:r>
          </a:p>
          <a:p>
            <a:endParaRPr lang="en-US" dirty="0"/>
          </a:p>
          <a:p>
            <a:r>
              <a:rPr lang="en-US" dirty="0"/>
              <a:t>Teachers can use this slide to encourage learners to consider the meaning of accountability, including </a:t>
            </a:r>
            <a:r>
              <a:rPr lang="en-US" dirty="0" err="1"/>
              <a:t>apologising</a:t>
            </a:r>
            <a:r>
              <a:rPr lang="en-US" dirty="0"/>
              <a:t>, learning, and taking corrective action. </a:t>
            </a:r>
          </a:p>
          <a:p>
            <a:endParaRPr lang="en-US" dirty="0"/>
          </a:p>
          <a:p>
            <a:r>
              <a:rPr lang="en-US" dirty="0"/>
              <a:t>Another important angle is whether public shaming is an effective or ethical way to promote social justice. Learners should explore distinctions between constructive criticism, legitimate consequences, and harmful online harassment. </a:t>
            </a:r>
          </a:p>
          <a:p>
            <a:endParaRPr lang="en-US" dirty="0"/>
          </a:p>
          <a:p>
            <a:r>
              <a:rPr lang="en-US" dirty="0"/>
              <a:t>The goal is to develop a nuanced understanding of fairness, rehabilitation, and the long-term effects of online </a:t>
            </a:r>
            <a:r>
              <a:rPr lang="en-US" dirty="0" err="1"/>
              <a:t>behaviour</a:t>
            </a:r>
            <a:r>
              <a:rPr lang="en-US" dirty="0"/>
              <a:t> in an age where digital footprints are permanent and widely shared.</a:t>
            </a:r>
          </a:p>
        </p:txBody>
      </p:sp>
      <p:sp>
        <p:nvSpPr>
          <p:cNvPr id="4" name="Slide Number Placeholder 3"/>
          <p:cNvSpPr>
            <a:spLocks noGrp="1"/>
          </p:cNvSpPr>
          <p:nvPr>
            <p:ph type="sldNum" sz="quarter" idx="5"/>
          </p:nvPr>
        </p:nvSpPr>
        <p:spPr/>
        <p:txBody>
          <a:bodyPr/>
          <a:lstStyle/>
          <a:p>
            <a:fld id="{417AB055-8057-8042-A9DC-340E25EB49F5}" type="slidenum">
              <a:rPr lang="en-US" smtClean="0"/>
              <a:t>10</a:t>
            </a:fld>
            <a:endParaRPr lang="en-US"/>
          </a:p>
        </p:txBody>
      </p:sp>
    </p:spTree>
    <p:extLst>
      <p:ext uri="{BB962C8B-B14F-4D97-AF65-F5344CB8AC3E}">
        <p14:creationId xmlns:p14="http://schemas.microsoft.com/office/powerpoint/2010/main" val="402339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addresses the ethical dilemma of private security versus public policing: an issue particularly relevant in South Africa, where private security is widely used. </a:t>
            </a:r>
          </a:p>
          <a:p>
            <a:endParaRPr lang="en-US" dirty="0"/>
          </a:p>
          <a:p>
            <a:r>
              <a:rPr lang="en-US" dirty="0"/>
              <a:t>Wealthier communities often hire private patrols due to concerns about police response times, creating unequal levels of safety among </a:t>
            </a:r>
            <a:r>
              <a:rPr lang="en-US" dirty="0" err="1"/>
              <a:t>neighbourhoods</a:t>
            </a:r>
            <a:r>
              <a:rPr lang="en-US" dirty="0"/>
              <a:t>. The ethical challenge is determining whether it is fair for some citizens to have enhanced protection simply because they can pay for it. </a:t>
            </a:r>
          </a:p>
          <a:p>
            <a:endParaRPr lang="en-US" dirty="0"/>
          </a:p>
          <a:p>
            <a:r>
              <a:rPr lang="en-US" dirty="0"/>
              <a:t>Learners should </a:t>
            </a:r>
            <a:r>
              <a:rPr lang="en-US" dirty="0" err="1"/>
              <a:t>analyse</a:t>
            </a:r>
            <a:r>
              <a:rPr lang="en-US" dirty="0"/>
              <a:t> how this contributes to social inequality and undermines the principle that safety is a right for all, not a privilege. </a:t>
            </a:r>
          </a:p>
          <a:p>
            <a:endParaRPr lang="en-US" dirty="0"/>
          </a:p>
          <a:p>
            <a:r>
              <a:rPr lang="en-US" dirty="0"/>
              <a:t>Teachers can prompt discussions about how governments should ensure universal public safety, improve policing resources, and regulate private security. </a:t>
            </a:r>
          </a:p>
          <a:p>
            <a:endParaRPr lang="en-US" dirty="0"/>
          </a:p>
          <a:p>
            <a:r>
              <a:rPr lang="en-US" dirty="0"/>
              <a:t>This slide helps students understand broader societal issues related to justice, fairness, and the responsibilities of the state.</a:t>
            </a:r>
          </a:p>
        </p:txBody>
      </p:sp>
      <p:sp>
        <p:nvSpPr>
          <p:cNvPr id="4" name="Slide Number Placeholder 3"/>
          <p:cNvSpPr>
            <a:spLocks noGrp="1"/>
          </p:cNvSpPr>
          <p:nvPr>
            <p:ph type="sldNum" sz="quarter" idx="5"/>
          </p:nvPr>
        </p:nvSpPr>
        <p:spPr/>
        <p:txBody>
          <a:bodyPr/>
          <a:lstStyle/>
          <a:p>
            <a:fld id="{417AB055-8057-8042-A9DC-340E25EB49F5}" type="slidenum">
              <a:rPr lang="en-US" smtClean="0"/>
              <a:t>11</a:t>
            </a:fld>
            <a:endParaRPr lang="en-US"/>
          </a:p>
        </p:txBody>
      </p:sp>
    </p:spTree>
    <p:extLst>
      <p:ext uri="{BB962C8B-B14F-4D97-AF65-F5344CB8AC3E}">
        <p14:creationId xmlns:p14="http://schemas.microsoft.com/office/powerpoint/2010/main" val="4230302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examines the ethical dilemma surrounding cellphone tracking in high‑risk areas. </a:t>
            </a:r>
          </a:p>
          <a:p>
            <a:endParaRPr lang="en-US" dirty="0"/>
          </a:p>
          <a:p>
            <a:r>
              <a:rPr lang="en-US" dirty="0"/>
              <a:t>The core issue revolves around balancing public safety with individual privacy rights, especially in contexts where crime rates are high and communities are seeking rapid, technology-driven solutions. Learners should consider that safety is a constitutional priority, but so is the right to privacy, which protects individuals from unwarranted surveillance and misuse of personal data. The slide’s focus is to help teachers guide students through understanding that while tracking may help reduce crime, it must be justified, transparent, and limited. </a:t>
            </a:r>
          </a:p>
          <a:p>
            <a:endParaRPr lang="en-US" dirty="0"/>
          </a:p>
          <a:p>
            <a:r>
              <a:rPr lang="en-US" dirty="0"/>
              <a:t>Consent is an important dimension: mandatory tracking can infringe on personal freedoms unless supported by clear legal authority and robust oversight. Another essential point is data governance. Without independent oversight, such data may be vulnerable to misuse, including </a:t>
            </a:r>
            <a:r>
              <a:rPr lang="en-US" dirty="0" err="1"/>
              <a:t>unauthorised</a:t>
            </a:r>
            <a:r>
              <a:rPr lang="en-US" dirty="0"/>
              <a:t> access, discrimination, or profiling. </a:t>
            </a:r>
          </a:p>
          <a:p>
            <a:endParaRPr lang="en-US" dirty="0"/>
          </a:p>
          <a:p>
            <a:r>
              <a:rPr lang="en-US" dirty="0"/>
              <a:t>Furthermore, learners should be encouraged to discuss who should manage such information – local government, an independent regulator, or a private company – and what security standards must be upheld. Real-world examples include contact tracing during public health crises, where safety concerns escalated but also prompted discussions about data storage, deletion policies, and long-term surveillance risks. </a:t>
            </a:r>
          </a:p>
          <a:p>
            <a:endParaRPr lang="en-US" dirty="0"/>
          </a:p>
          <a:p>
            <a:r>
              <a:rPr lang="en-US" dirty="0"/>
              <a:t>Teachers can use this slide to stimulate debate about trade-offs and safeguards, considering South Africa’s own constitutional framework and the need to balance security measures with rights-based protections, ensuring that neither is compromised unnecessarily.</a:t>
            </a:r>
          </a:p>
        </p:txBody>
      </p:sp>
      <p:sp>
        <p:nvSpPr>
          <p:cNvPr id="4" name="Slide Number Placeholder 3"/>
          <p:cNvSpPr>
            <a:spLocks noGrp="1"/>
          </p:cNvSpPr>
          <p:nvPr>
            <p:ph type="sldNum" sz="quarter" idx="5"/>
          </p:nvPr>
        </p:nvSpPr>
        <p:spPr/>
        <p:txBody>
          <a:bodyPr/>
          <a:lstStyle/>
          <a:p>
            <a:fld id="{417AB055-8057-8042-A9DC-340E25EB49F5}" type="slidenum">
              <a:rPr lang="en-US" smtClean="0"/>
              <a:t>2</a:t>
            </a:fld>
            <a:endParaRPr lang="en-US"/>
          </a:p>
        </p:txBody>
      </p:sp>
    </p:spTree>
    <p:extLst>
      <p:ext uri="{BB962C8B-B14F-4D97-AF65-F5344CB8AC3E}">
        <p14:creationId xmlns:p14="http://schemas.microsoft.com/office/powerpoint/2010/main" val="379447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delves into the growing influence of artificial intelligence in academic environments, especially in Grade 12 contexts where learners frequently use AI platforms for </a:t>
            </a:r>
            <a:r>
              <a:rPr lang="en-US" dirty="0" err="1"/>
              <a:t>summarising</a:t>
            </a:r>
            <a:r>
              <a:rPr lang="en-US" dirty="0"/>
              <a:t> notes, generating essays, or preparing for examinations. </a:t>
            </a:r>
          </a:p>
          <a:p>
            <a:endParaRPr lang="en-US" dirty="0"/>
          </a:p>
          <a:p>
            <a:r>
              <a:rPr lang="en-US" dirty="0"/>
              <a:t>Educators increasingly </a:t>
            </a:r>
            <a:r>
              <a:rPr lang="en-US" dirty="0" err="1"/>
              <a:t>recognise</a:t>
            </a:r>
            <a:r>
              <a:rPr lang="en-US" dirty="0"/>
              <a:t> both the benefits and risks associated with such tools. On the positive side, AI can improve study efficiency by simplifying complex texts and offering </a:t>
            </a:r>
            <a:r>
              <a:rPr lang="en-US" dirty="0" err="1"/>
              <a:t>personalised</a:t>
            </a:r>
            <a:r>
              <a:rPr lang="en-US" dirty="0"/>
              <a:t> learning support. For example, a student struggling with English comprehension may use AI to break down literature passages into easier language. However, the ethical dilemma emerges when these tools replace rather than support the learner’s own thinking. Teachers face challenges in distinguishing authentic work from AI‑generated responses, complicating assessment integrity. </a:t>
            </a:r>
          </a:p>
          <a:p>
            <a:endParaRPr lang="en-US" dirty="0"/>
          </a:p>
          <a:p>
            <a:r>
              <a:rPr lang="en-US" dirty="0"/>
              <a:t>Another dimension is equity: learners with greater access to technology may gain unfair advantages compared to others. Clear school guidelines are therefore essential, ensuring students understand when AI constitutes appropriate assistance versus academic dishonesty. </a:t>
            </a:r>
          </a:p>
          <a:p>
            <a:endParaRPr lang="en-US" dirty="0"/>
          </a:p>
          <a:p>
            <a:r>
              <a:rPr lang="en-US" dirty="0"/>
              <a:t>Discussion can be enriched by exploring how universities increasingly use detection tools for AI writing, highlighting real-world consequences of misuse. Teachers should guide learners toward responsible use by framing AI as an aid, not a substitute for learning, and promoting skills necessary for digital citizenship and ethical decision‑making.</a:t>
            </a:r>
          </a:p>
        </p:txBody>
      </p:sp>
      <p:sp>
        <p:nvSpPr>
          <p:cNvPr id="4" name="Slide Number Placeholder 3"/>
          <p:cNvSpPr>
            <a:spLocks noGrp="1"/>
          </p:cNvSpPr>
          <p:nvPr>
            <p:ph type="sldNum" sz="quarter" idx="5"/>
          </p:nvPr>
        </p:nvSpPr>
        <p:spPr/>
        <p:txBody>
          <a:bodyPr/>
          <a:lstStyle/>
          <a:p>
            <a:fld id="{417AB055-8057-8042-A9DC-340E25EB49F5}" type="slidenum">
              <a:rPr lang="en-US" smtClean="0"/>
              <a:t>3</a:t>
            </a:fld>
            <a:endParaRPr lang="en-US"/>
          </a:p>
        </p:txBody>
      </p:sp>
    </p:spTree>
    <p:extLst>
      <p:ext uri="{BB962C8B-B14F-4D97-AF65-F5344CB8AC3E}">
        <p14:creationId xmlns:p14="http://schemas.microsoft.com/office/powerpoint/2010/main" val="2983516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explores ethical complexities arising from viral social media content, especially incidents recorded in schools. </a:t>
            </a:r>
          </a:p>
          <a:p>
            <a:endParaRPr lang="en-US" dirty="0"/>
          </a:p>
          <a:p>
            <a:r>
              <a:rPr lang="en-US" dirty="0"/>
              <a:t>When videos of fights, arguments, or embarrassing moments spread online, individuals involved may face public judgement before full context is understood. </a:t>
            </a:r>
          </a:p>
          <a:p>
            <a:endParaRPr lang="en-US" dirty="0"/>
          </a:p>
          <a:p>
            <a:r>
              <a:rPr lang="en-US" dirty="0"/>
              <a:t>The dilemma </a:t>
            </a:r>
            <a:r>
              <a:rPr lang="en-US" dirty="0" err="1"/>
              <a:t>centres</a:t>
            </a:r>
            <a:r>
              <a:rPr lang="en-US" dirty="0"/>
              <a:t> on consent, responsibility, and the permanence of digital content. Learners should examine the moral responsibility of those who record and upload videos without permission. Beyond privacy violations, such actions can cause reputational damage, cyberbullying, or emotional distress. The ethical concern extends to bystanders who share or comment on the viral content, contributing to harm even if unintentionally. </a:t>
            </a:r>
          </a:p>
          <a:p>
            <a:endParaRPr lang="en-US" dirty="0"/>
          </a:p>
          <a:p>
            <a:r>
              <a:rPr lang="en-US" dirty="0"/>
              <a:t>Teachers can highlight parallels to real cases where students have been disciplined due to the rapid spread of misleading clips. Critical thinking about digital citizenship is essential: learners should debate whether viral sharing equals accountability or whether it undermines fairness by encouraging mob justice. </a:t>
            </a:r>
          </a:p>
          <a:p>
            <a:endParaRPr lang="en-US" dirty="0"/>
          </a:p>
          <a:p>
            <a:r>
              <a:rPr lang="en-US" dirty="0"/>
              <a:t>Another talking point is the role of platforms and algorithms that amplify sensational content, raising questions about corporate responsibility. The aim is to help learners consider the effects of online </a:t>
            </a:r>
            <a:r>
              <a:rPr lang="en-US" dirty="0" err="1"/>
              <a:t>behaviour</a:t>
            </a:r>
            <a:r>
              <a:rPr lang="en-US" dirty="0"/>
              <a:t>, empathy, and the need for caution before reposting sensitive media, especially in a school context where long-term consequences may follow.</a:t>
            </a:r>
          </a:p>
        </p:txBody>
      </p:sp>
      <p:sp>
        <p:nvSpPr>
          <p:cNvPr id="4" name="Slide Number Placeholder 3"/>
          <p:cNvSpPr>
            <a:spLocks noGrp="1"/>
          </p:cNvSpPr>
          <p:nvPr>
            <p:ph type="sldNum" sz="quarter" idx="5"/>
          </p:nvPr>
        </p:nvSpPr>
        <p:spPr/>
        <p:txBody>
          <a:bodyPr/>
          <a:lstStyle/>
          <a:p>
            <a:fld id="{417AB055-8057-8042-A9DC-340E25EB49F5}" type="slidenum">
              <a:rPr lang="en-US" smtClean="0"/>
              <a:t>4</a:t>
            </a:fld>
            <a:endParaRPr lang="en-US"/>
          </a:p>
        </p:txBody>
      </p:sp>
    </p:spTree>
    <p:extLst>
      <p:ext uri="{BB962C8B-B14F-4D97-AF65-F5344CB8AC3E}">
        <p14:creationId xmlns:p14="http://schemas.microsoft.com/office/powerpoint/2010/main" val="386007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focuses on automation within workplaces: a major ethical topic in South Africa where unemployment is already high and industries such as manufacturing, logistics, and agriculture are increasingly turning to robotics and digital systems. </a:t>
            </a:r>
          </a:p>
          <a:p>
            <a:endParaRPr lang="en-US" dirty="0"/>
          </a:p>
          <a:p>
            <a:r>
              <a:rPr lang="en-US" dirty="0"/>
              <a:t>The dilemma lies in balancing corporate efficiency with worker welfare. Automation can significantly reduce production errors and improve output, enabling companies to stay competitive globally. However, the introduction of robots or automated processes may displace hundreds of workers, affecting families and communities economically and emotionally. </a:t>
            </a:r>
          </a:p>
          <a:p>
            <a:endParaRPr lang="en-US" dirty="0"/>
          </a:p>
          <a:p>
            <a:r>
              <a:rPr lang="en-US" dirty="0"/>
              <a:t>Learners should discuss whether companies bear ethical responsibility to protect employees whose roles are replaced by machines. Should retraining and upskilling </a:t>
            </a:r>
            <a:r>
              <a:rPr lang="en-US" dirty="0" err="1"/>
              <a:t>programmes</a:t>
            </a:r>
            <a:r>
              <a:rPr lang="en-US" dirty="0"/>
              <a:t> be mandatory? Should the government regulate automation to slow job losses, or does this hinder innovation? </a:t>
            </a:r>
          </a:p>
          <a:p>
            <a:endParaRPr lang="en-US" dirty="0"/>
          </a:p>
          <a:p>
            <a:r>
              <a:rPr lang="en-US" dirty="0"/>
              <a:t>This slide encourages critical analysis of long-term solutions, including social safety nets, education reform, and new job creation in technology sectors. </a:t>
            </a:r>
          </a:p>
          <a:p>
            <a:endParaRPr lang="en-US" dirty="0"/>
          </a:p>
          <a:p>
            <a:r>
              <a:rPr lang="en-US" dirty="0"/>
              <a:t>Debates can also reference real shifts in industries where technology has changed </a:t>
            </a:r>
            <a:r>
              <a:rPr lang="en-US" dirty="0" err="1"/>
              <a:t>labour</a:t>
            </a:r>
            <a:r>
              <a:rPr lang="en-US" dirty="0"/>
              <a:t> expectations. </a:t>
            </a:r>
          </a:p>
          <a:p>
            <a:endParaRPr lang="en-US" dirty="0"/>
          </a:p>
          <a:p>
            <a:r>
              <a:rPr lang="en-US" dirty="0"/>
              <a:t>Teachers can use this slide to help learners explore fairness, future workforce readiness, and shared responsibility among businesses, government, and employees.</a:t>
            </a:r>
          </a:p>
        </p:txBody>
      </p:sp>
      <p:sp>
        <p:nvSpPr>
          <p:cNvPr id="4" name="Slide Number Placeholder 3"/>
          <p:cNvSpPr>
            <a:spLocks noGrp="1"/>
          </p:cNvSpPr>
          <p:nvPr>
            <p:ph type="sldNum" sz="quarter" idx="5"/>
          </p:nvPr>
        </p:nvSpPr>
        <p:spPr/>
        <p:txBody>
          <a:bodyPr/>
          <a:lstStyle/>
          <a:p>
            <a:fld id="{417AB055-8057-8042-A9DC-340E25EB49F5}" type="slidenum">
              <a:rPr lang="en-US" smtClean="0"/>
              <a:t>5</a:t>
            </a:fld>
            <a:endParaRPr lang="en-US"/>
          </a:p>
        </p:txBody>
      </p:sp>
    </p:spTree>
    <p:extLst>
      <p:ext uri="{BB962C8B-B14F-4D97-AF65-F5344CB8AC3E}">
        <p14:creationId xmlns:p14="http://schemas.microsoft.com/office/powerpoint/2010/main" val="3276066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addresses ethical dilemmas related to government spending choices, particularly relevant in South Africa, where limited budgets must cover essential services such as healthcare, energy infrastructure, education, and social welfare. </a:t>
            </a:r>
          </a:p>
          <a:p>
            <a:endParaRPr lang="en-US" dirty="0"/>
          </a:p>
          <a:p>
            <a:r>
              <a:rPr lang="en-US" dirty="0"/>
              <a:t>Learners should evaluate how governments decide which sectors receive funding and how these priorities reflect societal values. For instance, allocating funds toward resolving loadshedding may boost economic productivity, but neglecting hospitals could endanger public health. Conversely, increasing university funding might improve long-term national skills development but leave immediate crises unresolved. </a:t>
            </a:r>
          </a:p>
          <a:p>
            <a:endParaRPr lang="en-US" dirty="0"/>
          </a:p>
          <a:p>
            <a:r>
              <a:rPr lang="en-US" dirty="0"/>
              <a:t>The dilemma is that all sectors have legitimate needs, and decisions inevitably leave some areas underfunded. </a:t>
            </a:r>
          </a:p>
          <a:p>
            <a:endParaRPr lang="en-US" dirty="0"/>
          </a:p>
          <a:p>
            <a:r>
              <a:rPr lang="en-US" dirty="0"/>
              <a:t>Teachers can guide discussions on democratic input, exploring whether the public should have greater influence through consultations or referendums. Students can also </a:t>
            </a:r>
            <a:r>
              <a:rPr lang="en-US" dirty="0" err="1"/>
              <a:t>analyse</a:t>
            </a:r>
            <a:r>
              <a:rPr lang="en-US" dirty="0"/>
              <a:t> how corruption, political bias, or lobbying may distort funding priorities. </a:t>
            </a:r>
          </a:p>
          <a:p>
            <a:endParaRPr lang="en-US" dirty="0"/>
          </a:p>
          <a:p>
            <a:r>
              <a:rPr lang="en-US" dirty="0"/>
              <a:t>The slide </a:t>
            </a:r>
            <a:r>
              <a:rPr lang="en-US" dirty="0" err="1"/>
              <a:t>emphasises</a:t>
            </a:r>
            <a:r>
              <a:rPr lang="en-US" dirty="0"/>
              <a:t> that ethical policymaking requires transparency, balancing short-term urgency with long-term national development, and ensuring fairness among diverse social groups. This encourages learners to think critically about governance, accountability, and the ethical complexities behind real-world budgeting processes.</a:t>
            </a:r>
          </a:p>
        </p:txBody>
      </p:sp>
      <p:sp>
        <p:nvSpPr>
          <p:cNvPr id="4" name="Slide Number Placeholder 3"/>
          <p:cNvSpPr>
            <a:spLocks noGrp="1"/>
          </p:cNvSpPr>
          <p:nvPr>
            <p:ph type="sldNum" sz="quarter" idx="5"/>
          </p:nvPr>
        </p:nvSpPr>
        <p:spPr/>
        <p:txBody>
          <a:bodyPr/>
          <a:lstStyle/>
          <a:p>
            <a:fld id="{417AB055-8057-8042-A9DC-340E25EB49F5}" type="slidenum">
              <a:rPr lang="en-US" smtClean="0"/>
              <a:t>6</a:t>
            </a:fld>
            <a:endParaRPr lang="en-US"/>
          </a:p>
        </p:txBody>
      </p:sp>
    </p:spTree>
    <p:extLst>
      <p:ext uri="{BB962C8B-B14F-4D97-AF65-F5344CB8AC3E}">
        <p14:creationId xmlns:p14="http://schemas.microsoft.com/office/powerpoint/2010/main" val="63726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explores the ethical tensions in South Africa’s ongoing energy transition. As one of the world’s largest coal-dependent economies, the country faces a critical balancing act: reducing carbon emissions while protecting the livelihoods of thousands of workers in coal‑mining towns. </a:t>
            </a:r>
          </a:p>
          <a:p>
            <a:endParaRPr lang="en-US" dirty="0"/>
          </a:p>
          <a:p>
            <a:r>
              <a:rPr lang="en-US" dirty="0"/>
              <a:t>The ethical dilemma involves weighing environmental sustainability against economic stability. Phasing out coal could reduce pollution, slow climate change, and align with global agreements, but rapid transition may devastate communities reliant on coal-related employment. Learners should consider what a 'just transition' entails: ensuring affected workers receive retraining, financial support, and new opportunities in renewable energy sectors. </a:t>
            </a:r>
          </a:p>
          <a:p>
            <a:endParaRPr lang="en-US" dirty="0"/>
          </a:p>
          <a:p>
            <a:r>
              <a:rPr lang="en-US" dirty="0"/>
              <a:t>The slide also encourages discussions about energy equity: wealthier countries often push for rapid </a:t>
            </a:r>
            <a:r>
              <a:rPr lang="en-US" dirty="0" err="1"/>
              <a:t>decarbonisation</a:t>
            </a:r>
            <a:r>
              <a:rPr lang="en-US" dirty="0"/>
              <a:t>, yet many built their development on fossil fuels. </a:t>
            </a:r>
          </a:p>
          <a:p>
            <a:endParaRPr lang="en-US" dirty="0"/>
          </a:p>
          <a:p>
            <a:r>
              <a:rPr lang="en-US" dirty="0"/>
              <a:t>Teachers can facilitate debates about global fairness, national responsibility, and the practical challenges of shifting to wind, solar, and hydroelectric technology. This helps learners engage with real ethical trade-offs that shape environmental policy and economic planning.</a:t>
            </a:r>
          </a:p>
        </p:txBody>
      </p:sp>
      <p:sp>
        <p:nvSpPr>
          <p:cNvPr id="4" name="Slide Number Placeholder 3"/>
          <p:cNvSpPr>
            <a:spLocks noGrp="1"/>
          </p:cNvSpPr>
          <p:nvPr>
            <p:ph type="sldNum" sz="quarter" idx="5"/>
          </p:nvPr>
        </p:nvSpPr>
        <p:spPr/>
        <p:txBody>
          <a:bodyPr/>
          <a:lstStyle/>
          <a:p>
            <a:fld id="{417AB055-8057-8042-A9DC-340E25EB49F5}" type="slidenum">
              <a:rPr lang="en-US" smtClean="0"/>
              <a:t>7</a:t>
            </a:fld>
            <a:endParaRPr lang="en-US"/>
          </a:p>
        </p:txBody>
      </p:sp>
    </p:spTree>
    <p:extLst>
      <p:ext uri="{BB962C8B-B14F-4D97-AF65-F5344CB8AC3E}">
        <p14:creationId xmlns:p14="http://schemas.microsoft.com/office/powerpoint/2010/main" val="3489362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engages learners in an examination of cultural change and personal identity. </a:t>
            </a:r>
          </a:p>
          <a:p>
            <a:endParaRPr lang="en-US" dirty="0"/>
          </a:p>
          <a:p>
            <a:r>
              <a:rPr lang="en-US" dirty="0"/>
              <a:t>Many South African households value strong cultural traditions, including expectations about career paths, family roles, or religious practices. However, as society becomes more </a:t>
            </a:r>
            <a:r>
              <a:rPr lang="en-US" dirty="0" err="1"/>
              <a:t>globalised</a:t>
            </a:r>
            <a:r>
              <a:rPr lang="en-US" dirty="0"/>
              <a:t>, young people increasingly seek autonomy and self‑expression. </a:t>
            </a:r>
          </a:p>
          <a:p>
            <a:endParaRPr lang="en-US" dirty="0"/>
          </a:p>
          <a:p>
            <a:r>
              <a:rPr lang="en-US" dirty="0"/>
              <a:t>The ethical dilemma arises when a learner’s personal aspirations conflict with family expectations. </a:t>
            </a:r>
          </a:p>
          <a:p>
            <a:endParaRPr lang="en-US" dirty="0"/>
          </a:p>
          <a:p>
            <a:r>
              <a:rPr lang="en-US" dirty="0"/>
              <a:t>Teachers should help students explore ways families can navigate these differences respectfully. Open communication, mutual understanding, and compromise play key roles in resolving these conflicts. </a:t>
            </a:r>
          </a:p>
          <a:p>
            <a:endParaRPr lang="en-US" dirty="0"/>
          </a:p>
          <a:p>
            <a:r>
              <a:rPr lang="en-US" dirty="0"/>
              <a:t>Learners can debate whose decision should take precedence and how to </a:t>
            </a:r>
            <a:r>
              <a:rPr lang="en-US" dirty="0" err="1"/>
              <a:t>honour</a:t>
            </a:r>
            <a:r>
              <a:rPr lang="en-US" dirty="0"/>
              <a:t> both cultural heritage and personal growth. </a:t>
            </a:r>
          </a:p>
          <a:p>
            <a:endParaRPr lang="en-US" dirty="0"/>
          </a:p>
          <a:p>
            <a:r>
              <a:rPr lang="en-US" dirty="0"/>
              <a:t>The slide also offers opportunities to discuss the broader social shift toward individualism, how traditions evolve over time, and the importance of maintaining cultural identity while allowing freedom of choice. These reflections support learners in developing empathy, conflict‑resolution skills, and critical thinking.</a:t>
            </a:r>
          </a:p>
        </p:txBody>
      </p:sp>
      <p:sp>
        <p:nvSpPr>
          <p:cNvPr id="4" name="Slide Number Placeholder 3"/>
          <p:cNvSpPr>
            <a:spLocks noGrp="1"/>
          </p:cNvSpPr>
          <p:nvPr>
            <p:ph type="sldNum" sz="quarter" idx="5"/>
          </p:nvPr>
        </p:nvSpPr>
        <p:spPr/>
        <p:txBody>
          <a:bodyPr/>
          <a:lstStyle/>
          <a:p>
            <a:fld id="{417AB055-8057-8042-A9DC-340E25EB49F5}" type="slidenum">
              <a:rPr lang="en-US" smtClean="0"/>
              <a:t>8</a:t>
            </a:fld>
            <a:endParaRPr lang="en-US"/>
          </a:p>
        </p:txBody>
      </p:sp>
    </p:spTree>
    <p:extLst>
      <p:ext uri="{BB962C8B-B14F-4D97-AF65-F5344CB8AC3E}">
        <p14:creationId xmlns:p14="http://schemas.microsoft.com/office/powerpoint/2010/main" val="2888985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highlights ethical dilemmas surrounding consumer DNA kits, which are increasingly popular among teenagers seeking insights into ancestry or health risks. While these technologies offer educational and personal value, they raise significant privacy concerns. </a:t>
            </a:r>
          </a:p>
          <a:p>
            <a:endParaRPr lang="en-US" dirty="0"/>
          </a:p>
          <a:p>
            <a:r>
              <a:rPr lang="en-US" dirty="0"/>
              <a:t>Learners must consider the implications of sharing genetic data with private companies, especially when data is stored internationally and beyond local regulation. Genetic information is deeply personal; misuse can lead to discrimination, insurance complications, or long-term data breaches. </a:t>
            </a:r>
          </a:p>
          <a:p>
            <a:endParaRPr lang="en-US" dirty="0"/>
          </a:p>
          <a:p>
            <a:r>
              <a:rPr lang="en-US" dirty="0"/>
              <a:t>Teachers can guide discussions about data ownership, informed consent, and the need for strong protections in digital health. </a:t>
            </a:r>
          </a:p>
          <a:p>
            <a:endParaRPr lang="en-US" dirty="0"/>
          </a:p>
          <a:p>
            <a:r>
              <a:rPr lang="en-US" dirty="0"/>
              <a:t>The slide encourages learners to think critically about the risks versus benefits of participating in such services, the security standards required, and how health data should be governed ethically. This helps students deepen their understanding of digital privacy and health rights in the modern world.</a:t>
            </a:r>
          </a:p>
        </p:txBody>
      </p:sp>
      <p:sp>
        <p:nvSpPr>
          <p:cNvPr id="4" name="Slide Number Placeholder 3"/>
          <p:cNvSpPr>
            <a:spLocks noGrp="1"/>
          </p:cNvSpPr>
          <p:nvPr>
            <p:ph type="sldNum" sz="quarter" idx="5"/>
          </p:nvPr>
        </p:nvSpPr>
        <p:spPr/>
        <p:txBody>
          <a:bodyPr/>
          <a:lstStyle/>
          <a:p>
            <a:fld id="{417AB055-8057-8042-A9DC-340E25EB49F5}" type="slidenum">
              <a:rPr lang="en-US" smtClean="0"/>
              <a:t>9</a:t>
            </a:fld>
            <a:endParaRPr lang="en-US"/>
          </a:p>
        </p:txBody>
      </p:sp>
    </p:spTree>
    <p:extLst>
      <p:ext uri="{BB962C8B-B14F-4D97-AF65-F5344CB8AC3E}">
        <p14:creationId xmlns:p14="http://schemas.microsoft.com/office/powerpoint/2010/main" val="33044988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9631D5-4CBA-B958-66E5-1D06CE60A685}"/>
              </a:ext>
            </a:extLst>
          </p:cNvPr>
          <p:cNvSpPr/>
          <p:nvPr/>
        </p:nvSpPr>
        <p:spPr>
          <a:xfrm>
            <a:off x="457200" y="1110996"/>
            <a:ext cx="11277600" cy="463600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8">
            <a:extLst>
              <a:ext uri="{FF2B5EF4-FFF2-40B4-BE49-F238E27FC236}">
                <a16:creationId xmlns:a16="http://schemas.microsoft.com/office/drawing/2014/main" id="{2E59B00B-2A72-3526-46B5-2D31EFBA19C1}"/>
              </a:ext>
            </a:extLst>
          </p:cNvPr>
          <p:cNvSpPr>
            <a:spLocks noGrp="1"/>
          </p:cNvSpPr>
          <p:nvPr>
            <p:ph type="title"/>
          </p:nvPr>
        </p:nvSpPr>
        <p:spPr>
          <a:xfrm>
            <a:off x="691079" y="1394139"/>
            <a:ext cx="5336630" cy="4069724"/>
          </a:xfrm>
        </p:spPr>
        <p:txBody>
          <a:bodyPr>
            <a:normAutofit/>
          </a:bodyPr>
          <a:lstStyle>
            <a:lvl1pPr>
              <a:defRPr sz="4800"/>
            </a:lvl1pPr>
          </a:lstStyle>
          <a:p>
            <a:r>
              <a:rPr lang="en-US"/>
              <a:t>Click to edit Master title style</a:t>
            </a:r>
          </a:p>
        </p:txBody>
      </p:sp>
      <p:sp>
        <p:nvSpPr>
          <p:cNvPr id="12" name="Subtitle 2">
            <a:extLst>
              <a:ext uri="{FF2B5EF4-FFF2-40B4-BE49-F238E27FC236}">
                <a16:creationId xmlns:a16="http://schemas.microsoft.com/office/drawing/2014/main" id="{E53AC4E3-F9DF-C029-69FF-01D7C04DE01A}"/>
              </a:ext>
            </a:extLst>
          </p:cNvPr>
          <p:cNvSpPr>
            <a:spLocks noGrp="1"/>
          </p:cNvSpPr>
          <p:nvPr>
            <p:ph type="subTitle" idx="1"/>
          </p:nvPr>
        </p:nvSpPr>
        <p:spPr>
          <a:xfrm>
            <a:off x="360370" y="6031065"/>
            <a:ext cx="9144000" cy="548640"/>
          </a:xfrm>
        </p:spPr>
        <p:txBody>
          <a:bodyPr vert="horz" lIns="91440" tIns="45720" rIns="91440" bIns="45720" rtlCol="0" anchor="ctr">
            <a:normAutofit/>
          </a:bodyPr>
          <a:lstStyle>
            <a:lvl1pPr marL="0" indent="0">
              <a:buNone/>
              <a:defRPr lang="en-US" sz="1600" cap="all" spc="100" baseline="0" dirty="0"/>
            </a:lvl1pPr>
          </a:lstStyle>
          <a:p>
            <a:pPr lvl="0"/>
            <a:r>
              <a:rPr lang="en-US"/>
              <a:t>Click to edit Master subtitle style</a:t>
            </a:r>
          </a:p>
        </p:txBody>
      </p:sp>
      <p:sp>
        <p:nvSpPr>
          <p:cNvPr id="7" name="Footer Placeholder 6">
            <a:extLst>
              <a:ext uri="{FF2B5EF4-FFF2-40B4-BE49-F238E27FC236}">
                <a16:creationId xmlns:a16="http://schemas.microsoft.com/office/drawing/2014/main" id="{1D47A7DF-A880-1D22-F809-631CB36C5DE4}"/>
              </a:ext>
            </a:extLst>
          </p:cNvPr>
          <p:cNvSpPr>
            <a:spLocks noGrp="1"/>
          </p:cNvSpPr>
          <p:nvPr>
            <p:ph type="ftr" sz="quarter" idx="11"/>
          </p:nvPr>
        </p:nvSpPr>
        <p:spPr>
          <a:xfrm>
            <a:off x="453520" y="430684"/>
            <a:ext cx="4114800" cy="365125"/>
          </a:xfrm>
        </p:spPr>
        <p:txBody>
          <a:bodyPr/>
          <a:lstStyle/>
          <a:p>
            <a:r>
              <a:rPr lang="en-US" dirty="0"/>
              <a:t>Presentation title</a:t>
            </a:r>
          </a:p>
        </p:txBody>
      </p:sp>
      <p:sp>
        <p:nvSpPr>
          <p:cNvPr id="6" name="Date Placeholder 5">
            <a:extLst>
              <a:ext uri="{FF2B5EF4-FFF2-40B4-BE49-F238E27FC236}">
                <a16:creationId xmlns:a16="http://schemas.microsoft.com/office/drawing/2014/main" id="{A9645FC2-7E06-2307-2D7B-2B52E501815F}"/>
              </a:ext>
            </a:extLst>
          </p:cNvPr>
          <p:cNvSpPr>
            <a:spLocks noGrp="1"/>
          </p:cNvSpPr>
          <p:nvPr>
            <p:ph type="dt" sz="half" idx="10"/>
          </p:nvPr>
        </p:nvSpPr>
        <p:spPr>
          <a:xfrm>
            <a:off x="9109450" y="430684"/>
            <a:ext cx="2743200" cy="365125"/>
          </a:xfrm>
        </p:spPr>
        <p:txBody>
          <a:bodyPr/>
          <a:lstStyle/>
          <a:p>
            <a:fld id="{EE25916F-7ED4-47B4-B112-D598DF7D2E36}" type="datetime1">
              <a:rPr lang="en-US" smtClean="0"/>
              <a:t>3/13/2026</a:t>
            </a:fld>
            <a:endParaRPr lang="en-US" dirty="0"/>
          </a:p>
        </p:txBody>
      </p:sp>
      <p:sp>
        <p:nvSpPr>
          <p:cNvPr id="8" name="Slide Number Placeholder 7">
            <a:extLst>
              <a:ext uri="{FF2B5EF4-FFF2-40B4-BE49-F238E27FC236}">
                <a16:creationId xmlns:a16="http://schemas.microsoft.com/office/drawing/2014/main" id="{E2CE0142-6727-D96E-8B4C-F8DC42F3C110}"/>
              </a:ext>
            </a:extLst>
          </p:cNvPr>
          <p:cNvSpPr>
            <a:spLocks noGrp="1"/>
          </p:cNvSpPr>
          <p:nvPr>
            <p:ph type="sldNum" sz="quarter" idx="12"/>
          </p:nvPr>
        </p:nvSpPr>
        <p:spPr>
          <a:xfrm>
            <a:off x="11392300" y="6126480"/>
            <a:ext cx="365760" cy="365125"/>
          </a:xfrm>
        </p:spPr>
        <p:txBody>
          <a:bodyPr/>
          <a:lstStyle>
            <a:lvl1pPr algn="r">
              <a:defRPr/>
            </a:lvl1pPr>
          </a:lstStyle>
          <a:p>
            <a:pPr algn="r"/>
            <a:fld id="{40B778AE-8D30-EC43-B255-420E7914C179}" type="slidenum">
              <a:rPr lang="en-US" smtClean="0"/>
              <a:pPr algn="r"/>
              <a:t>‹#›</a:t>
            </a:fld>
            <a:endParaRPr lang="en-US" dirty="0"/>
          </a:p>
        </p:txBody>
      </p:sp>
      <p:pic>
        <p:nvPicPr>
          <p:cNvPr id="11" name="Picture 10" descr="A lemons on a branch&#10;&#10;AI-generated content may be incorrect.">
            <a:extLst>
              <a:ext uri="{FF2B5EF4-FFF2-40B4-BE49-F238E27FC236}">
                <a16:creationId xmlns:a16="http://schemas.microsoft.com/office/drawing/2014/main" id="{617993DE-FCA3-752E-CB4D-EE0CBE74D201}"/>
              </a:ext>
            </a:extLst>
          </p:cNvPr>
          <p:cNvPicPr>
            <a:picLocks noChangeAspect="1"/>
          </p:cNvPicPr>
          <p:nvPr/>
        </p:nvPicPr>
        <p:blipFill>
          <a:blip r:embed="rId2"/>
          <a:srcRect r="9594"/>
          <a:stretch>
            <a:fillRect/>
          </a:stretch>
        </p:blipFill>
        <p:spPr>
          <a:xfrm>
            <a:off x="6251965" y="1110995"/>
            <a:ext cx="5482836" cy="4636007"/>
          </a:xfrm>
          <a:prstGeom prst="rect">
            <a:avLst/>
          </a:prstGeom>
        </p:spPr>
      </p:pic>
    </p:spTree>
    <p:extLst>
      <p:ext uri="{BB962C8B-B14F-4D97-AF65-F5344CB8AC3E}">
        <p14:creationId xmlns:p14="http://schemas.microsoft.com/office/powerpoint/2010/main" val="427262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303520" y="798790"/>
            <a:ext cx="6400800" cy="1247197"/>
          </a:xfrm>
        </p:spPr>
        <p:txBody>
          <a:bodyPr anchor="t" anchorCtr="0">
            <a:normAutofit/>
          </a:bodyPr>
          <a:lstStyle>
            <a:lvl1pPr>
              <a:defRPr sz="48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303520" y="2557825"/>
            <a:ext cx="6400800" cy="3185025"/>
          </a:xfrm>
        </p:spPr>
        <p:txBody>
          <a:bodyPr anchor="b" anchorCtr="0">
            <a:normAutofit/>
          </a:bodyPr>
          <a:lstStyle>
            <a:lvl1pPr marL="0" indent="-320040">
              <a:spcBef>
                <a:spcPts val="1800"/>
              </a:spcBef>
              <a:buFont typeface="+mj-lt"/>
              <a:buAutoNum type="arabicPeriod"/>
              <a:defRPr sz="1800"/>
            </a:lvl1pPr>
            <a:lvl2pPr marL="457200" indent="-320040">
              <a:spcBef>
                <a:spcPts val="1800"/>
              </a:spcBef>
              <a:buFont typeface="+mj-lt"/>
              <a:buAutoNum type="arabicPeriod"/>
              <a:defRPr sz="1600"/>
            </a:lvl2pPr>
            <a:lvl3pPr marL="685800" indent="-320040">
              <a:spcBef>
                <a:spcPts val="1800"/>
              </a:spcBef>
              <a:buFont typeface="+mj-lt"/>
              <a:buAutoNum type="arabicPeriod"/>
              <a:defRPr sz="1400"/>
            </a:lvl3pPr>
            <a:lvl4pPr marL="804672" indent="-320040">
              <a:spcBef>
                <a:spcPts val="1800"/>
              </a:spcBef>
              <a:buFont typeface="+mj-lt"/>
              <a:buAutoNum type="arabicPeriod"/>
              <a:defRPr sz="1400"/>
            </a:lvl4pPr>
            <a:lvl5pPr marL="1024128" indent="-320040">
              <a:spcBef>
                <a:spcPts val="1800"/>
              </a:spcBef>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B84A2759-9383-4350-AA9C-D9B39629989E}" type="datetime1">
              <a:rPr lang="en-US" smtClean="0"/>
              <a:t>3/13/2026</a:t>
            </a:fld>
            <a:endParaRPr lang="en-US"/>
          </a:p>
        </p:txBody>
      </p:sp>
      <p:sp>
        <p:nvSpPr>
          <p:cNvPr id="6" name="Rectangle 5">
            <a:extLst>
              <a:ext uri="{FF2B5EF4-FFF2-40B4-BE49-F238E27FC236}">
                <a16:creationId xmlns:a16="http://schemas.microsoft.com/office/drawing/2014/main" id="{D8081EAF-576F-9050-A03B-54F899B4C07A}"/>
              </a:ext>
            </a:extLst>
          </p:cNvPr>
          <p:cNvSpPr/>
          <p:nvPr/>
        </p:nvSpPr>
        <p:spPr>
          <a:xfrm>
            <a:off x="411481" y="914400"/>
            <a:ext cx="4389990" cy="475488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lemon on a branch&#10;&#10;AI-generated content may be incorrect.">
            <a:extLst>
              <a:ext uri="{FF2B5EF4-FFF2-40B4-BE49-F238E27FC236}">
                <a16:creationId xmlns:a16="http://schemas.microsoft.com/office/drawing/2014/main" id="{C7EE14FD-1F7E-7416-B121-07AC7950DD58}"/>
              </a:ext>
            </a:extLst>
          </p:cNvPr>
          <p:cNvPicPr>
            <a:picLocks noChangeAspect="1"/>
          </p:cNvPicPr>
          <p:nvPr/>
        </p:nvPicPr>
        <p:blipFill>
          <a:blip r:embed="rId2"/>
          <a:stretch>
            <a:fillRect/>
          </a:stretch>
        </p:blipFill>
        <p:spPr>
          <a:xfrm>
            <a:off x="218154" y="557784"/>
            <a:ext cx="4798070" cy="5394960"/>
          </a:xfrm>
          <a:prstGeom prst="rect">
            <a:avLst/>
          </a:prstGeom>
        </p:spPr>
      </p:pic>
    </p:spTree>
    <p:extLst>
      <p:ext uri="{BB962C8B-B14F-4D97-AF65-F5344CB8AC3E}">
        <p14:creationId xmlns:p14="http://schemas.microsoft.com/office/powerpoint/2010/main" val="3299534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5F09020-BF03-712A-9029-505DB1E628D4}"/>
              </a:ext>
            </a:extLst>
          </p:cNvPr>
          <p:cNvSpPr/>
          <p:nvPr/>
        </p:nvSpPr>
        <p:spPr>
          <a:xfrm>
            <a:off x="411480" y="408561"/>
            <a:ext cx="11346580" cy="547788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914400" y="914399"/>
            <a:ext cx="3749040" cy="2834640"/>
          </a:xfrm>
        </p:spPr>
        <p:txBody>
          <a:bodyPr anchor="t" anchorCtr="0">
            <a:normAutofit/>
          </a:bodyPr>
          <a:lstStyle>
            <a:lvl1pPr>
              <a:defRPr sz="48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140568" y="914399"/>
            <a:ext cx="6126480" cy="4480560"/>
          </a:xfrm>
        </p:spPr>
        <p:txBody>
          <a:bodyPr anchor="t" anchorCtr="0">
            <a:normAutofit/>
          </a:bodyPr>
          <a:lstStyle>
            <a:lvl1pPr marL="0" indent="-320040">
              <a:spcBef>
                <a:spcPts val="1800"/>
              </a:spcBef>
              <a:buFont typeface="+mj-lt"/>
              <a:buAutoNum type="arabicPeriod"/>
              <a:defRPr sz="1800"/>
            </a:lvl1pPr>
            <a:lvl2pPr marL="457200" indent="-320040">
              <a:spcBef>
                <a:spcPts val="1800"/>
              </a:spcBef>
              <a:buFont typeface="+mj-lt"/>
              <a:buAutoNum type="arabicPeriod"/>
              <a:defRPr sz="1600"/>
            </a:lvl2pPr>
            <a:lvl3pPr marL="685800" indent="-320040">
              <a:spcBef>
                <a:spcPts val="1800"/>
              </a:spcBef>
              <a:buFont typeface="+mj-lt"/>
              <a:buAutoNum type="arabicPeriod"/>
              <a:defRPr sz="1400"/>
            </a:lvl3pPr>
            <a:lvl4pPr marL="804672" indent="-320040">
              <a:spcBef>
                <a:spcPts val="1800"/>
              </a:spcBef>
              <a:buFont typeface="+mj-lt"/>
              <a:buAutoNum type="arabicPeriod"/>
              <a:defRPr sz="1400"/>
            </a:lvl4pPr>
            <a:lvl5pPr marL="1024128" indent="-320040">
              <a:spcBef>
                <a:spcPts val="1800"/>
              </a:spcBef>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F74C5B19-058C-400D-808E-9DB874643579}" type="datetime1">
              <a:rPr lang="en-US" smtClean="0"/>
              <a:t>3/13/2026</a:t>
            </a:fld>
            <a:endParaRPr lang="en-US"/>
          </a:p>
        </p:txBody>
      </p:sp>
      <p:pic>
        <p:nvPicPr>
          <p:cNvPr id="12" name="Picture 11" descr="Blue leaves on a black background&#10;&#10;AI-generated content may be incorrect.">
            <a:extLst>
              <a:ext uri="{FF2B5EF4-FFF2-40B4-BE49-F238E27FC236}">
                <a16:creationId xmlns:a16="http://schemas.microsoft.com/office/drawing/2014/main" id="{8C201F69-ACDC-EC3F-66B0-D7107872DC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04153"/>
            <a:ext cx="1917700" cy="1346200"/>
          </a:xfrm>
          <a:prstGeom prst="rect">
            <a:avLst/>
          </a:prstGeom>
        </p:spPr>
      </p:pic>
    </p:spTree>
    <p:extLst>
      <p:ext uri="{BB962C8B-B14F-4D97-AF65-F5344CB8AC3E}">
        <p14:creationId xmlns:p14="http://schemas.microsoft.com/office/powerpoint/2010/main" val="4013969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B4B979-1FB0-5E72-46AC-50BC7CFE6907}"/>
              </a:ext>
            </a:extLst>
          </p:cNvPr>
          <p:cNvSpPr/>
          <p:nvPr/>
        </p:nvSpPr>
        <p:spPr>
          <a:xfrm>
            <a:off x="0" y="-1"/>
            <a:ext cx="457200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045223" y="914400"/>
            <a:ext cx="6126480" cy="1188720"/>
          </a:xfrm>
        </p:spPr>
        <p:txBody>
          <a:bodyPr anchor="t" anchorCtr="0">
            <a:normAutofit/>
          </a:bodyPr>
          <a:lstStyle>
            <a:lvl1pPr>
              <a:defRPr sz="4800"/>
            </a:lvl1pPr>
          </a:lstStyle>
          <a:p>
            <a:r>
              <a:rPr lang="en-US" dirty="0"/>
              <a:t>Click to edit Master title style</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457200" y="457200"/>
            <a:ext cx="3657600" cy="59436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045224" y="2468880"/>
            <a:ext cx="6126480" cy="3436789"/>
          </a:xfrm>
        </p:spPr>
        <p:txBody>
          <a:bodyPr>
            <a:normAutofit/>
          </a:bodyPr>
          <a:lstStyle>
            <a:lvl1pPr marL="0" indent="-320040">
              <a:spcBef>
                <a:spcPts val="1800"/>
              </a:spcBef>
              <a:buFont typeface="+mj-lt"/>
              <a:buAutoNum type="arabicPeriod"/>
              <a:defRPr sz="2000" baseline="0"/>
            </a:lvl1pPr>
            <a:lvl2pPr marL="457200" indent="-320040">
              <a:spcBef>
                <a:spcPts val="1800"/>
              </a:spcBef>
              <a:buFont typeface="+mj-lt"/>
              <a:buAutoNum type="arabicPeriod"/>
              <a:defRPr sz="1800" baseline="0"/>
            </a:lvl2pPr>
            <a:lvl3pPr marL="685800" indent="-320040">
              <a:spcBef>
                <a:spcPts val="1800"/>
              </a:spcBef>
              <a:buFont typeface="+mj-lt"/>
              <a:buAutoNum type="arabicPeriod"/>
              <a:defRPr sz="1600" baseline="0"/>
            </a:lvl3pPr>
            <a:lvl4pPr marL="804672" indent="-320040">
              <a:spcBef>
                <a:spcPts val="1800"/>
              </a:spcBef>
              <a:buFont typeface="+mj-lt"/>
              <a:buAutoNum type="arabicPeriod"/>
              <a:defRPr sz="1400" baseline="0"/>
            </a:lvl4pPr>
            <a:lvl5pPr marL="1024128" indent="-320040">
              <a:spcBef>
                <a:spcPts val="1800"/>
              </a:spcBef>
              <a:buFont typeface="+mj-lt"/>
              <a:buAutoNum type="arabicPeriod"/>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92F12806-9D4B-B331-8FBA-9E389069CF34}"/>
              </a:ext>
            </a:extLst>
          </p:cNvPr>
          <p:cNvSpPr>
            <a:spLocks noGrp="1"/>
          </p:cNvSpPr>
          <p:nvPr>
            <p:ph type="sldNum" sz="quarter" idx="17"/>
          </p:nvPr>
        </p:nvSpPr>
        <p:spPr>
          <a:xfrm>
            <a:off x="5050561" y="6126480"/>
            <a:ext cx="365760" cy="365125"/>
          </a:xfrm>
        </p:spPr>
        <p:txBody>
          <a:bodyPr/>
          <a:lstStyle/>
          <a:p>
            <a:fld id="{40B778AE-8D30-EC43-B255-420E7914C179}" type="slidenum">
              <a:rPr lang="en-US" smtClean="0"/>
              <a:pPr/>
              <a:t>‹#›</a:t>
            </a:fld>
            <a:endParaRPr lang="en-US"/>
          </a:p>
        </p:txBody>
      </p:sp>
      <p:sp>
        <p:nvSpPr>
          <p:cNvPr id="12" name="Footer Placeholder 11">
            <a:extLst>
              <a:ext uri="{FF2B5EF4-FFF2-40B4-BE49-F238E27FC236}">
                <a16:creationId xmlns:a16="http://schemas.microsoft.com/office/drawing/2014/main" id="{2D280FE9-C0C5-BEEF-1C01-F53C19D152E3}"/>
              </a:ext>
            </a:extLst>
          </p:cNvPr>
          <p:cNvSpPr>
            <a:spLocks noGrp="1"/>
          </p:cNvSpPr>
          <p:nvPr>
            <p:ph type="ftr" sz="quarter" idx="16"/>
          </p:nvPr>
        </p:nvSpPr>
        <p:spPr>
          <a:xfrm>
            <a:off x="5448158" y="6126480"/>
            <a:ext cx="4114800" cy="365125"/>
          </a:xfrm>
        </p:spPr>
        <p:txBody>
          <a:bodyPr/>
          <a:lstStyle/>
          <a:p>
            <a:r>
              <a:rPr lang="en-US"/>
              <a:t>Presentation title</a:t>
            </a:r>
          </a:p>
        </p:txBody>
      </p:sp>
      <p:sp>
        <p:nvSpPr>
          <p:cNvPr id="11" name="Date Placeholder 10">
            <a:extLst>
              <a:ext uri="{FF2B5EF4-FFF2-40B4-BE49-F238E27FC236}">
                <a16:creationId xmlns:a16="http://schemas.microsoft.com/office/drawing/2014/main" id="{A13CDBE3-275E-E9FB-D64A-5856C14B07C6}"/>
              </a:ext>
            </a:extLst>
          </p:cNvPr>
          <p:cNvSpPr>
            <a:spLocks noGrp="1"/>
          </p:cNvSpPr>
          <p:nvPr>
            <p:ph type="dt" sz="half" idx="15"/>
          </p:nvPr>
        </p:nvSpPr>
        <p:spPr>
          <a:xfrm>
            <a:off x="10429874" y="6126480"/>
            <a:ext cx="1328185" cy="365125"/>
          </a:xfrm>
        </p:spPr>
        <p:txBody>
          <a:bodyPr/>
          <a:lstStyle/>
          <a:p>
            <a:fld id="{F234FFC3-5B6B-466A-B50D-01848D1B3CE8}" type="datetime1">
              <a:rPr lang="en-US" smtClean="0"/>
              <a:t>3/13/2026</a:t>
            </a:fld>
            <a:endParaRPr lang="en-US"/>
          </a:p>
        </p:txBody>
      </p:sp>
      <p:pic>
        <p:nvPicPr>
          <p:cNvPr id="3" name="Picture 2" descr="A blue and black image of two birds&#10;&#10;AI-generated content may be incorrect.">
            <a:extLst>
              <a:ext uri="{FF2B5EF4-FFF2-40B4-BE49-F238E27FC236}">
                <a16:creationId xmlns:a16="http://schemas.microsoft.com/office/drawing/2014/main" id="{61A4B5C7-FD62-4D7D-A791-54AB1ABC8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9654540" y="3003334"/>
            <a:ext cx="4160520" cy="914400"/>
          </a:xfrm>
          <a:prstGeom prst="rect">
            <a:avLst/>
          </a:prstGeom>
        </p:spPr>
      </p:pic>
    </p:spTree>
    <p:extLst>
      <p:ext uri="{BB962C8B-B14F-4D97-AF65-F5344CB8AC3E}">
        <p14:creationId xmlns:p14="http://schemas.microsoft.com/office/powerpoint/2010/main" val="1953264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28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335364"/>
            <a:ext cx="4659735" cy="1645198"/>
          </a:xfrm>
        </p:spPr>
        <p:txBody>
          <a:bodyPr/>
          <a:lstStyle>
            <a:lvl1pPr marL="0" indent="0" algn="ctr">
              <a:buNone/>
              <a:defRPr sz="1400"/>
            </a:lvl1pPr>
            <a:lvl2pPr marL="228600" indent="0" algn="ctr">
              <a:buNone/>
              <a:defRPr sz="1400"/>
            </a:lvl2pPr>
            <a:lvl3pPr marL="457200" indent="0" algn="ctr">
              <a:buNone/>
              <a:defRPr sz="1400"/>
            </a:lvl3pPr>
            <a:lvl4pPr marL="685800" indent="0" algn="ctr">
              <a:buNone/>
              <a:defRPr sz="1400"/>
            </a:lvl4pPr>
            <a:lvl5pPr marL="91440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656CB73-A2AC-4FAB-9473-31BF8CA10E5A}" type="datetime1">
              <a:rPr lang="en-US" smtClean="0"/>
              <a:t>3/13/2026</a:t>
            </a:fld>
            <a:endParaRPr lang="en-US"/>
          </a:p>
        </p:txBody>
      </p:sp>
      <p:pic>
        <p:nvPicPr>
          <p:cNvPr id="11" name="Picture 10" descr="A blue leaf on a black background&#10;&#10;AI-generated content may be incorrect.">
            <a:extLst>
              <a:ext uri="{FF2B5EF4-FFF2-40B4-BE49-F238E27FC236}">
                <a16:creationId xmlns:a16="http://schemas.microsoft.com/office/drawing/2014/main" id="{BED6ACC6-8535-9138-3CC3-23292E127C19}"/>
              </a:ext>
            </a:extLst>
          </p:cNvPr>
          <p:cNvPicPr>
            <a:picLocks noChangeAspect="1"/>
          </p:cNvPicPr>
          <p:nvPr/>
        </p:nvPicPr>
        <p:blipFill>
          <a:blip r:embed="rId2" cstate="email">
            <a:extLst>
              <a:ext uri="{28A0092B-C50C-407E-A947-70E740481C1C}">
                <a14:useLocalDpi xmlns:a14="http://schemas.microsoft.com/office/drawing/2010/main"/>
              </a:ext>
            </a:extLst>
          </a:blip>
          <a:srcRect t="41628"/>
          <a:stretch>
            <a:fillRect/>
          </a:stretch>
        </p:blipFill>
        <p:spPr>
          <a:xfrm flipH="1">
            <a:off x="1638457" y="-1"/>
            <a:ext cx="3509674" cy="1034177"/>
          </a:xfrm>
          <a:prstGeom prst="rect">
            <a:avLst/>
          </a:prstGeom>
        </p:spPr>
      </p:pic>
      <p:pic>
        <p:nvPicPr>
          <p:cNvPr id="13" name="Picture 12" descr="Blue leaves on a black background&#10;&#10;AI-generated content may be incorrect.">
            <a:extLst>
              <a:ext uri="{FF2B5EF4-FFF2-40B4-BE49-F238E27FC236}">
                <a16:creationId xmlns:a16="http://schemas.microsoft.com/office/drawing/2014/main" id="{9891E051-0BB5-0815-2DD6-BBEBCE603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04153"/>
            <a:ext cx="1917700" cy="1346200"/>
          </a:xfrm>
          <a:prstGeom prst="rect">
            <a:avLst/>
          </a:prstGeom>
        </p:spPr>
      </p:pic>
      <p:pic>
        <p:nvPicPr>
          <p:cNvPr id="14" name="Picture 13" descr="Blue leaves on a black background&#10;&#10;AI-generated content may be incorrect.">
            <a:extLst>
              <a:ext uri="{FF2B5EF4-FFF2-40B4-BE49-F238E27FC236}">
                <a16:creationId xmlns:a16="http://schemas.microsoft.com/office/drawing/2014/main" id="{B2C36771-C253-85DB-E144-61D9EB19FC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flipV="1">
            <a:off x="10171959" y="780706"/>
            <a:ext cx="2020041" cy="1418042"/>
          </a:xfrm>
          <a:prstGeom prst="rect">
            <a:avLst/>
          </a:prstGeom>
        </p:spPr>
      </p:pic>
    </p:spTree>
    <p:extLst>
      <p:ext uri="{BB962C8B-B14F-4D97-AF65-F5344CB8AC3E}">
        <p14:creationId xmlns:p14="http://schemas.microsoft.com/office/powerpoint/2010/main" val="1868372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902447-E63B-C699-1F10-66D1D40394D0}"/>
              </a:ext>
            </a:extLst>
          </p:cNvPr>
          <p:cNvSpPr/>
          <p:nvPr/>
        </p:nvSpPr>
        <p:spPr>
          <a:xfrm>
            <a:off x="-2" y="0"/>
            <a:ext cx="813816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986283C0-8ECE-D2EA-E5E3-6F15CF154503}"/>
              </a:ext>
            </a:extLst>
          </p:cNvPr>
          <p:cNvSpPr>
            <a:spLocks noGrp="1"/>
          </p:cNvSpPr>
          <p:nvPr>
            <p:ph type="title"/>
          </p:nvPr>
        </p:nvSpPr>
        <p:spPr>
          <a:xfrm>
            <a:off x="8594234" y="1315451"/>
            <a:ext cx="3163825" cy="1888925"/>
          </a:xfrm>
        </p:spPr>
        <p:txBody>
          <a:bodyPr anchor="b"/>
          <a:lstStyle>
            <a:lvl1pPr>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560872" y="274320"/>
            <a:ext cx="365760" cy="365125"/>
          </a:xfrm>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958469" y="274320"/>
            <a:ext cx="1828800" cy="365125"/>
          </a:xfrm>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819106" y="274320"/>
            <a:ext cx="938954" cy="365125"/>
          </a:xfrm>
        </p:spPr>
        <p:txBody>
          <a:bodyPr/>
          <a:lstStyle/>
          <a:p>
            <a:fld id="{943095A4-3929-4D0B-A6E9-32902A9A0CEF}" type="datetime1">
              <a:rPr lang="en-US" smtClean="0"/>
              <a:t>3/13/2026</a:t>
            </a:fld>
            <a:endParaRPr lang="en-US"/>
          </a:p>
        </p:txBody>
      </p:sp>
      <p:sp>
        <p:nvSpPr>
          <p:cNvPr id="13" name="Content Placeholder 12">
            <a:extLst>
              <a:ext uri="{FF2B5EF4-FFF2-40B4-BE49-F238E27FC236}">
                <a16:creationId xmlns:a16="http://schemas.microsoft.com/office/drawing/2014/main" id="{A7DC67AD-3301-6431-3E36-B83AA13337BC}"/>
              </a:ext>
            </a:extLst>
          </p:cNvPr>
          <p:cNvSpPr>
            <a:spLocks noGrp="1"/>
          </p:cNvSpPr>
          <p:nvPr>
            <p:ph sz="quarter" idx="14"/>
          </p:nvPr>
        </p:nvSpPr>
        <p:spPr>
          <a:xfrm>
            <a:off x="8595360" y="3335363"/>
            <a:ext cx="3162699" cy="2372709"/>
          </a:xfr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close up of a blue and yellow leaf&#10;&#10;AI-generated content may be incorrect.">
            <a:extLst>
              <a:ext uri="{FF2B5EF4-FFF2-40B4-BE49-F238E27FC236}">
                <a16:creationId xmlns:a16="http://schemas.microsoft.com/office/drawing/2014/main" id="{F4AA3198-0DF5-E044-FEBD-0A08E92D5144}"/>
              </a:ext>
            </a:extLst>
          </p:cNvPr>
          <p:cNvPicPr>
            <a:picLocks noChangeAspect="1"/>
          </p:cNvPicPr>
          <p:nvPr userDrawn="1"/>
        </p:nvPicPr>
        <p:blipFill>
          <a:blip r:embed="rId2"/>
          <a:stretch>
            <a:fillRect/>
          </a:stretch>
        </p:blipFill>
        <p:spPr>
          <a:xfrm>
            <a:off x="0" y="-1"/>
            <a:ext cx="9629190" cy="6857999"/>
          </a:xfrm>
          <a:prstGeom prst="rect">
            <a:avLst/>
          </a:prstGeom>
        </p:spPr>
      </p:pic>
    </p:spTree>
    <p:extLst>
      <p:ext uri="{BB962C8B-B14F-4D97-AF65-F5344CB8AC3E}">
        <p14:creationId xmlns:p14="http://schemas.microsoft.com/office/powerpoint/2010/main" val="2857029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902447-E63B-C699-1F10-66D1D40394D0}"/>
              </a:ext>
            </a:extLst>
          </p:cNvPr>
          <p:cNvSpPr/>
          <p:nvPr/>
        </p:nvSpPr>
        <p:spPr>
          <a:xfrm>
            <a:off x="4053840" y="0"/>
            <a:ext cx="813816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4F807023-B064-9646-E49E-9AEF600F062B}"/>
              </a:ext>
            </a:extLst>
          </p:cNvPr>
          <p:cNvSpPr>
            <a:spLocks noGrp="1"/>
          </p:cNvSpPr>
          <p:nvPr>
            <p:ph type="title"/>
          </p:nvPr>
        </p:nvSpPr>
        <p:spPr>
          <a:xfrm>
            <a:off x="457200" y="1315453"/>
            <a:ext cx="3163824" cy="1888923"/>
          </a:xfrm>
        </p:spPr>
        <p:txBody>
          <a:bodyPr anchor="b"/>
          <a:lstStyle>
            <a:lvl1pPr>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443249" y="274320"/>
            <a:ext cx="365760" cy="365125"/>
          </a:xfrm>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40846" y="274320"/>
            <a:ext cx="1828800" cy="365125"/>
          </a:xfrm>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2669646" y="274320"/>
            <a:ext cx="970791" cy="365125"/>
          </a:xfrm>
        </p:spPr>
        <p:txBody>
          <a:bodyPr/>
          <a:lstStyle/>
          <a:p>
            <a:fld id="{564F0CCE-EB50-401B-A3E2-88E1705D0212}" type="datetime1">
              <a:rPr lang="en-US" smtClean="0"/>
              <a:t>3/13/2026</a:t>
            </a:fld>
            <a:endParaRPr lang="en-US"/>
          </a:p>
        </p:txBody>
      </p:sp>
      <p:sp>
        <p:nvSpPr>
          <p:cNvPr id="13" name="Content Placeholder 12">
            <a:extLst>
              <a:ext uri="{FF2B5EF4-FFF2-40B4-BE49-F238E27FC236}">
                <a16:creationId xmlns:a16="http://schemas.microsoft.com/office/drawing/2014/main" id="{9C2635AD-DF42-C262-C20D-FDB7B411625D}"/>
              </a:ext>
            </a:extLst>
          </p:cNvPr>
          <p:cNvSpPr>
            <a:spLocks noGrp="1"/>
          </p:cNvSpPr>
          <p:nvPr>
            <p:ph sz="quarter" idx="14"/>
          </p:nvPr>
        </p:nvSpPr>
        <p:spPr>
          <a:xfrm>
            <a:off x="457200" y="3335364"/>
            <a:ext cx="3163824" cy="3107000"/>
          </a:xfr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lemons on a branch with leaves&#10;&#10;AI-generated content may be incorrect.">
            <a:extLst>
              <a:ext uri="{FF2B5EF4-FFF2-40B4-BE49-F238E27FC236}">
                <a16:creationId xmlns:a16="http://schemas.microsoft.com/office/drawing/2014/main" id="{ADF17735-1EF3-3E8F-EE23-73AE24B0CF1D}"/>
              </a:ext>
            </a:extLst>
          </p:cNvPr>
          <p:cNvPicPr>
            <a:picLocks noChangeAspect="1"/>
          </p:cNvPicPr>
          <p:nvPr/>
        </p:nvPicPr>
        <p:blipFill>
          <a:blip r:embed="rId2" cstate="email">
            <a:extLst>
              <a:ext uri="{28A0092B-C50C-407E-A947-70E740481C1C}">
                <a14:useLocalDpi xmlns:a14="http://schemas.microsoft.com/office/drawing/2010/main"/>
              </a:ext>
            </a:extLst>
          </a:blip>
          <a:srcRect t="715" r="9359" b="30270"/>
          <a:stretch>
            <a:fillRect/>
          </a:stretch>
        </p:blipFill>
        <p:spPr>
          <a:xfrm>
            <a:off x="3795759" y="0"/>
            <a:ext cx="8396241" cy="6858000"/>
          </a:xfrm>
          <a:prstGeom prst="rect">
            <a:avLst/>
          </a:prstGeom>
        </p:spPr>
      </p:pic>
    </p:spTree>
    <p:extLst>
      <p:ext uri="{BB962C8B-B14F-4D97-AF65-F5344CB8AC3E}">
        <p14:creationId xmlns:p14="http://schemas.microsoft.com/office/powerpoint/2010/main" val="3836600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47537" y="1731332"/>
            <a:ext cx="3493858" cy="3456894"/>
          </a:xfrm>
        </p:spPr>
        <p:txBody>
          <a:bodyPr anchor="t">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727014"/>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B8B7E07-9150-43CE-96D9-211C8AE2A218}" type="datetime1">
              <a:rPr lang="en-US" smtClean="0"/>
              <a:t>3/13/2026</a:t>
            </a:fld>
            <a:endParaRPr lang="en-US"/>
          </a:p>
        </p:txBody>
      </p:sp>
      <p:pic>
        <p:nvPicPr>
          <p:cNvPr id="7" name="Picture 6" descr="A blue and black image of two birds&#10;&#10;AI-generated content may be incorrect.">
            <a:extLst>
              <a:ext uri="{FF2B5EF4-FFF2-40B4-BE49-F238E27FC236}">
                <a16:creationId xmlns:a16="http://schemas.microsoft.com/office/drawing/2014/main" id="{53359F0E-3165-F69F-DECE-2D1FB68E17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 y="0"/>
            <a:ext cx="4160520" cy="919694"/>
          </a:xfrm>
          <a:prstGeom prst="rect">
            <a:avLst/>
          </a:prstGeom>
        </p:spPr>
      </p:pic>
    </p:spTree>
    <p:extLst>
      <p:ext uri="{BB962C8B-B14F-4D97-AF65-F5344CB8AC3E}">
        <p14:creationId xmlns:p14="http://schemas.microsoft.com/office/powerpoint/2010/main" val="1509725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914400"/>
            <a:ext cx="3923455" cy="4083580"/>
          </a:xfrm>
        </p:spPr>
        <p:txBody>
          <a:bodyPr anchor="t">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914400"/>
            <a:ext cx="604539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F252B23-758C-4015-865A-42B92452436B}" type="datetime1">
              <a:rPr lang="en-US" smtClean="0"/>
              <a:t>3/13/2026</a:t>
            </a:fld>
            <a:endParaRPr lang="en-US"/>
          </a:p>
        </p:txBody>
      </p:sp>
      <p:pic>
        <p:nvPicPr>
          <p:cNvPr id="3" name="Picture 2" descr="A blue and black image of two birds&#10;&#10;AI-generated content may be incorrect.">
            <a:extLst>
              <a:ext uri="{FF2B5EF4-FFF2-40B4-BE49-F238E27FC236}">
                <a16:creationId xmlns:a16="http://schemas.microsoft.com/office/drawing/2014/main" id="{A830C04B-A250-7A15-C730-C6A3AFCB9C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5175848" y="5943599"/>
            <a:ext cx="4160520" cy="914400"/>
          </a:xfrm>
          <a:prstGeom prst="rect">
            <a:avLst/>
          </a:prstGeom>
        </p:spPr>
      </p:pic>
    </p:spTree>
    <p:extLst>
      <p:ext uri="{BB962C8B-B14F-4D97-AF65-F5344CB8AC3E}">
        <p14:creationId xmlns:p14="http://schemas.microsoft.com/office/powerpoint/2010/main" val="2363622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766617" y="731520"/>
            <a:ext cx="8658766" cy="1005840"/>
          </a:xfrm>
        </p:spPr>
        <p:txBody>
          <a:bodyPr anchor="b" anchorCtr="0">
            <a:normAutofit/>
          </a:bodyPr>
          <a:lstStyle>
            <a:lvl1pPr algn="ctr">
              <a:defRPr sz="2800"/>
            </a:lvl1pPr>
          </a:lstStyle>
          <a:p>
            <a:r>
              <a:rPr lang="en-US"/>
              <a:t>Click to edit Master title style</a:t>
            </a:r>
          </a:p>
        </p:txBody>
      </p:sp>
      <p:sp>
        <p:nvSpPr>
          <p:cNvPr id="6" name="Content Placeholder 5">
            <a:extLst>
              <a:ext uri="{FF2B5EF4-FFF2-40B4-BE49-F238E27FC236}">
                <a16:creationId xmlns:a16="http://schemas.microsoft.com/office/drawing/2014/main" id="{A231AD03-5543-5055-E5F3-2C2E7AF4A65C}"/>
              </a:ext>
            </a:extLst>
          </p:cNvPr>
          <p:cNvSpPr>
            <a:spLocks noGrp="1"/>
          </p:cNvSpPr>
          <p:nvPr>
            <p:ph sz="quarter" idx="17"/>
          </p:nvPr>
        </p:nvSpPr>
        <p:spPr>
          <a:xfrm>
            <a:off x="2653413" y="1995858"/>
            <a:ext cx="6884668" cy="3739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11">
            <a:extLst>
              <a:ext uri="{FF2B5EF4-FFF2-40B4-BE49-F238E27FC236}">
                <a16:creationId xmlns:a16="http://schemas.microsoft.com/office/drawing/2014/main" id="{9F8492AF-A293-67AC-351D-6F8D2EE5A36E}"/>
              </a:ext>
            </a:extLst>
          </p:cNvPr>
          <p:cNvSpPr>
            <a:spLocks noGrp="1"/>
          </p:cNvSpPr>
          <p:nvPr>
            <p:ph type="sldNum" sz="quarter" idx="16"/>
          </p:nvPr>
        </p:nvSpPr>
        <p:spPr/>
        <p:txBody>
          <a:bodyPr/>
          <a:lstStyle/>
          <a:p>
            <a:fld id="{40B778AE-8D30-EC43-B255-420E7914C179}" type="slidenum">
              <a:rPr lang="en-US" smtClean="0"/>
              <a:pPr/>
              <a:t>‹#›</a:t>
            </a:fld>
            <a:endParaRPr lang="en-US"/>
          </a:p>
        </p:txBody>
      </p:sp>
      <p:sp>
        <p:nvSpPr>
          <p:cNvPr id="11" name="Footer Placeholder 10">
            <a:extLst>
              <a:ext uri="{FF2B5EF4-FFF2-40B4-BE49-F238E27FC236}">
                <a16:creationId xmlns:a16="http://schemas.microsoft.com/office/drawing/2014/main" id="{FA12EA25-588C-6976-3F71-17F5A88C9A2B}"/>
              </a:ext>
            </a:extLst>
          </p:cNvPr>
          <p:cNvSpPr>
            <a:spLocks noGrp="1"/>
          </p:cNvSpPr>
          <p:nvPr>
            <p:ph type="ftr" sz="quarter" idx="15"/>
          </p:nvPr>
        </p:nvSpPr>
        <p:spPr/>
        <p:txBody>
          <a:bodyPr/>
          <a:lstStyle/>
          <a:p>
            <a:r>
              <a:rPr lang="en-US"/>
              <a:t>Presentation title</a:t>
            </a:r>
          </a:p>
        </p:txBody>
      </p:sp>
      <p:sp>
        <p:nvSpPr>
          <p:cNvPr id="10" name="Date Placeholder 9">
            <a:extLst>
              <a:ext uri="{FF2B5EF4-FFF2-40B4-BE49-F238E27FC236}">
                <a16:creationId xmlns:a16="http://schemas.microsoft.com/office/drawing/2014/main" id="{88EAD482-3B0C-B1C6-EDE0-9F5AD7972C2E}"/>
              </a:ext>
            </a:extLst>
          </p:cNvPr>
          <p:cNvSpPr>
            <a:spLocks noGrp="1"/>
          </p:cNvSpPr>
          <p:nvPr>
            <p:ph type="dt" sz="half" idx="14"/>
          </p:nvPr>
        </p:nvSpPr>
        <p:spPr/>
        <p:txBody>
          <a:bodyPr/>
          <a:lstStyle/>
          <a:p>
            <a:fld id="{012AB04F-9415-460E-8DA6-391448DCAFD6}" type="datetime1">
              <a:rPr lang="en-US" smtClean="0"/>
              <a:t>3/13/2026</a:t>
            </a:fld>
            <a:endParaRPr lang="en-US"/>
          </a:p>
        </p:txBody>
      </p:sp>
      <p:pic>
        <p:nvPicPr>
          <p:cNvPr id="3" name="Picture 2" descr="A blue leafy plant&#10;&#10;AI-generated content may be incorrect.">
            <a:extLst>
              <a:ext uri="{FF2B5EF4-FFF2-40B4-BE49-F238E27FC236}">
                <a16:creationId xmlns:a16="http://schemas.microsoft.com/office/drawing/2014/main" id="{7514231A-DFF9-EEC8-7FD8-6D51A7E9FF65}"/>
              </a:ext>
            </a:extLst>
          </p:cNvPr>
          <p:cNvPicPr>
            <a:picLocks noChangeAspect="1"/>
          </p:cNvPicPr>
          <p:nvPr/>
        </p:nvPicPr>
        <p:blipFill>
          <a:blip r:embed="rId2" cstate="email">
            <a:extLst>
              <a:ext uri="{28A0092B-C50C-407E-A947-70E740481C1C}">
                <a14:useLocalDpi xmlns:a14="http://schemas.microsoft.com/office/drawing/2010/main"/>
              </a:ext>
            </a:extLst>
          </a:blip>
          <a:srcRect t="-17073"/>
          <a:stretch>
            <a:fillRect/>
          </a:stretch>
        </p:blipFill>
        <p:spPr>
          <a:xfrm>
            <a:off x="0" y="157646"/>
            <a:ext cx="1757091" cy="1460378"/>
          </a:xfrm>
          <a:prstGeom prst="rect">
            <a:avLst/>
          </a:prstGeom>
        </p:spPr>
      </p:pic>
      <p:pic>
        <p:nvPicPr>
          <p:cNvPr id="9" name="Picture 8" descr="A blue leaf on a black background&#10;&#10;AI-generated content may be incorrect.">
            <a:extLst>
              <a:ext uri="{FF2B5EF4-FFF2-40B4-BE49-F238E27FC236}">
                <a16:creationId xmlns:a16="http://schemas.microsoft.com/office/drawing/2014/main" id="{A6D137FE-2907-46A6-B35B-5A4CAE628A4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16200000" flipH="1">
            <a:off x="-1163538" y="2885078"/>
            <a:ext cx="3361254" cy="1034177"/>
          </a:xfrm>
          <a:prstGeom prst="rect">
            <a:avLst/>
          </a:prstGeom>
        </p:spPr>
      </p:pic>
      <p:pic>
        <p:nvPicPr>
          <p:cNvPr id="15" name="Picture 14" descr="A blue and black image of two birds&#10;&#10;AI-generated content may be incorrect.">
            <a:extLst>
              <a:ext uri="{FF2B5EF4-FFF2-40B4-BE49-F238E27FC236}">
                <a16:creationId xmlns:a16="http://schemas.microsoft.com/office/drawing/2014/main" id="{04E727C6-2D47-C987-AC9F-2BBBF96542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9651893" y="3013349"/>
            <a:ext cx="4160520" cy="919694"/>
          </a:xfrm>
          <a:prstGeom prst="rect">
            <a:avLst/>
          </a:prstGeom>
        </p:spPr>
      </p:pic>
    </p:spTree>
    <p:extLst>
      <p:ext uri="{BB962C8B-B14F-4D97-AF65-F5344CB8AC3E}">
        <p14:creationId xmlns:p14="http://schemas.microsoft.com/office/powerpoint/2010/main" val="1166911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914401"/>
            <a:ext cx="3992880" cy="2514599"/>
          </a:xfrm>
        </p:spPr>
        <p:txBody>
          <a:bodyPr anchor="t">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800600" y="914400"/>
            <a:ext cx="6957460" cy="4940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09077" y="6126480"/>
            <a:ext cx="2403583" cy="365125"/>
          </a:xfrm>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20BE79B-0AF7-4EBA-A025-CA33FCD7BAFD}" type="datetime1">
              <a:rPr lang="en-US" smtClean="0"/>
              <a:t>3/13/2026</a:t>
            </a:fld>
            <a:endParaRPr lang="en-US"/>
          </a:p>
        </p:txBody>
      </p:sp>
      <p:pic>
        <p:nvPicPr>
          <p:cNvPr id="7" name="Picture 6" descr="A blue leaf on a black background&#10;&#10;AI-generated content may be incorrect.">
            <a:extLst>
              <a:ext uri="{FF2B5EF4-FFF2-40B4-BE49-F238E27FC236}">
                <a16:creationId xmlns:a16="http://schemas.microsoft.com/office/drawing/2014/main" id="{415D9329-8404-8FB6-440F-E9849300BAE2}"/>
              </a:ext>
            </a:extLst>
          </p:cNvPr>
          <p:cNvPicPr>
            <a:picLocks noChangeAspect="1"/>
          </p:cNvPicPr>
          <p:nvPr/>
        </p:nvPicPr>
        <p:blipFill>
          <a:blip r:embed="rId2" cstate="email">
            <a:extLst>
              <a:ext uri="{28A0092B-C50C-407E-A947-70E740481C1C}">
                <a14:useLocalDpi xmlns:a14="http://schemas.microsoft.com/office/drawing/2010/main"/>
              </a:ext>
            </a:extLst>
          </a:blip>
          <a:srcRect l="22307"/>
          <a:stretch>
            <a:fillRect/>
          </a:stretch>
        </p:blipFill>
        <p:spPr>
          <a:xfrm rot="16200000">
            <a:off x="2766204" y="5165090"/>
            <a:ext cx="2052320" cy="1333500"/>
          </a:xfrm>
          <a:prstGeom prst="rect">
            <a:avLst/>
          </a:prstGeom>
        </p:spPr>
      </p:pic>
      <p:pic>
        <p:nvPicPr>
          <p:cNvPr id="10" name="Picture 9" descr="A blue leaf on a black background&#10;&#10;AI-generated content may be incorrect.">
            <a:extLst>
              <a:ext uri="{FF2B5EF4-FFF2-40B4-BE49-F238E27FC236}">
                <a16:creationId xmlns:a16="http://schemas.microsoft.com/office/drawing/2014/main" id="{583DC239-1B91-3F75-7E85-D0A752FB00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3595299">
            <a:off x="1217794" y="4109349"/>
            <a:ext cx="2058669" cy="1039232"/>
          </a:xfrm>
          <a:prstGeom prst="rect">
            <a:avLst/>
          </a:prstGeom>
        </p:spPr>
      </p:pic>
    </p:spTree>
    <p:extLst>
      <p:ext uri="{BB962C8B-B14F-4D97-AF65-F5344CB8AC3E}">
        <p14:creationId xmlns:p14="http://schemas.microsoft.com/office/powerpoint/2010/main" val="2564991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457200"/>
            <a:ext cx="11274552" cy="1005840"/>
          </a:xfrm>
        </p:spPr>
        <p:txBody>
          <a:bodyPr anchor="t" anchorCtr="0">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57200" y="1554480"/>
            <a:ext cx="11274552" cy="429768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628751C-4DE7-45A1-8108-E77EEF5DE6E5}" type="datetime1">
              <a:rPr lang="en-US" smtClean="0"/>
              <a:t>3/13/2026</a:t>
            </a:fld>
            <a:endParaRPr lang="en-US"/>
          </a:p>
        </p:txBody>
      </p:sp>
    </p:spTree>
    <p:extLst>
      <p:ext uri="{BB962C8B-B14F-4D97-AF65-F5344CB8AC3E}">
        <p14:creationId xmlns:p14="http://schemas.microsoft.com/office/powerpoint/2010/main" val="1441524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pic>
        <p:nvPicPr>
          <p:cNvPr id="7" name="Picture 6" descr="A lemons on a branch with leaves&#10;&#10;AI-generated content may be incorrect.">
            <a:extLst>
              <a:ext uri="{FF2B5EF4-FFF2-40B4-BE49-F238E27FC236}">
                <a16:creationId xmlns:a16="http://schemas.microsoft.com/office/drawing/2014/main" id="{292A7410-B2FC-D132-8D8C-4AF1B507056A}"/>
              </a:ext>
            </a:extLst>
          </p:cNvPr>
          <p:cNvPicPr>
            <a:picLocks noChangeAspect="1"/>
          </p:cNvPicPr>
          <p:nvPr/>
        </p:nvPicPr>
        <p:blipFill>
          <a:blip r:embed="rId2" cstate="email">
            <a:extLst>
              <a:ext uri="{28A0092B-C50C-407E-A947-70E740481C1C}">
                <a14:useLocalDpi xmlns:a14="http://schemas.microsoft.com/office/drawing/2010/main"/>
              </a:ext>
            </a:extLst>
          </a:blip>
          <a:srcRect l="-1466" t="289" r="43489" b="8672"/>
          <a:stretch>
            <a:fillRect/>
          </a:stretch>
        </p:blipFill>
        <p:spPr>
          <a:xfrm>
            <a:off x="8120743" y="0"/>
            <a:ext cx="4071257"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457200"/>
            <a:ext cx="7315200" cy="1097280"/>
          </a:xfrm>
        </p:spPr>
        <p:txBody>
          <a:bodyPr anchor="b" anchorCtr="0">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57199" y="1828800"/>
            <a:ext cx="7315199"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699251" y="6126480"/>
            <a:ext cx="2073147" cy="365125"/>
          </a:xfrm>
        </p:spPr>
        <p:txBody>
          <a:bodyPr/>
          <a:lstStyle/>
          <a:p>
            <a:fld id="{B2E27FC3-0B78-4EF6-8A61-A61A89DDD1C6}" type="datetime1">
              <a:rPr lang="en-US" smtClean="0"/>
              <a:t>3/13/2026</a:t>
            </a:fld>
            <a:endParaRPr lang="en-US"/>
          </a:p>
        </p:txBody>
      </p:sp>
    </p:spTree>
    <p:extLst>
      <p:ext uri="{BB962C8B-B14F-4D97-AF65-F5344CB8AC3E}">
        <p14:creationId xmlns:p14="http://schemas.microsoft.com/office/powerpoint/2010/main" val="2296930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anchor="t">
            <a:normAutofit/>
          </a:bodyPr>
          <a:lstStyle>
            <a:lvl1pPr>
              <a:defRPr sz="28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E1D8211-753B-4499-B3AF-CF5F20BC7AAF}" type="datetime1">
              <a:rPr lang="en-US" smtClean="0"/>
              <a:t>3/13/2026</a:t>
            </a:fld>
            <a:endParaRPr lang="en-US"/>
          </a:p>
        </p:txBody>
      </p:sp>
      <p:pic>
        <p:nvPicPr>
          <p:cNvPr id="7" name="Picture 6" descr="Blue leaves on a black background&#10;&#10;AI-generated content may be incorrect.">
            <a:extLst>
              <a:ext uri="{FF2B5EF4-FFF2-40B4-BE49-F238E27FC236}">
                <a16:creationId xmlns:a16="http://schemas.microsoft.com/office/drawing/2014/main" id="{DE136570-804C-5DD0-226A-419BDFE896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04153"/>
            <a:ext cx="1917700" cy="1346200"/>
          </a:xfrm>
          <a:prstGeom prst="rect">
            <a:avLst/>
          </a:prstGeom>
        </p:spPr>
      </p:pic>
    </p:spTree>
    <p:extLst>
      <p:ext uri="{BB962C8B-B14F-4D97-AF65-F5344CB8AC3E}">
        <p14:creationId xmlns:p14="http://schemas.microsoft.com/office/powerpoint/2010/main" val="1552547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DBE0D0-60D9-A8DD-819A-4EC6098596AA}"/>
              </a:ext>
            </a:extLst>
          </p:cNvPr>
          <p:cNvSpPr/>
          <p:nvPr/>
        </p:nvSpPr>
        <p:spPr>
          <a:xfrm>
            <a:off x="0" y="-1"/>
            <a:ext cx="813816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F6A90C2D-E9F9-B5AC-3789-289AA8EFBE69}"/>
              </a:ext>
            </a:extLst>
          </p:cNvPr>
          <p:cNvSpPr>
            <a:spLocks noGrp="1"/>
          </p:cNvSpPr>
          <p:nvPr>
            <p:ph type="title"/>
          </p:nvPr>
        </p:nvSpPr>
        <p:spPr>
          <a:xfrm>
            <a:off x="8566327" y="642192"/>
            <a:ext cx="3172968" cy="2139696"/>
          </a:xfrm>
        </p:spPr>
        <p:txBody>
          <a:bodyPr anchor="b" anchorCtr="0">
            <a:no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noChangeAspect="1"/>
          </p:cNvSpPr>
          <p:nvPr>
            <p:ph type="pic" sz="quarter" idx="13" hasCustomPrompt="1"/>
          </p:nvPr>
        </p:nvSpPr>
        <p:spPr>
          <a:xfrm>
            <a:off x="457200" y="457200"/>
            <a:ext cx="7216147" cy="59436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566327" y="3011335"/>
            <a:ext cx="3162530"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a:extLst>
              <a:ext uri="{FF2B5EF4-FFF2-40B4-BE49-F238E27FC236}">
                <a16:creationId xmlns:a16="http://schemas.microsoft.com/office/drawing/2014/main" id="{806C8A42-D773-E384-D003-FF92C7D3D7CB}"/>
              </a:ext>
            </a:extLst>
          </p:cNvPr>
          <p:cNvSpPr>
            <a:spLocks noGrp="1"/>
          </p:cNvSpPr>
          <p:nvPr>
            <p:ph type="sldNum" sz="quarter" idx="17"/>
          </p:nvPr>
        </p:nvSpPr>
        <p:spPr>
          <a:xfrm>
            <a:off x="8573862" y="6126480"/>
            <a:ext cx="365760" cy="365125"/>
          </a:xfrm>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5662C323-6B9B-80DF-EF74-D99250EE9201}"/>
              </a:ext>
            </a:extLst>
          </p:cNvPr>
          <p:cNvSpPr>
            <a:spLocks noGrp="1"/>
          </p:cNvSpPr>
          <p:nvPr>
            <p:ph type="ftr" sz="quarter" idx="16"/>
          </p:nvPr>
        </p:nvSpPr>
        <p:spPr>
          <a:xfrm>
            <a:off x="8971459" y="6126480"/>
            <a:ext cx="1934123" cy="365125"/>
          </a:xfrm>
        </p:spPr>
        <p:txBody>
          <a:bodyPr/>
          <a:lstStyle/>
          <a:p>
            <a:r>
              <a:rPr lang="en-US"/>
              <a:t>Presentation title</a:t>
            </a:r>
          </a:p>
        </p:txBody>
      </p:sp>
      <p:sp>
        <p:nvSpPr>
          <p:cNvPr id="4" name="Date Placeholder 3">
            <a:extLst>
              <a:ext uri="{FF2B5EF4-FFF2-40B4-BE49-F238E27FC236}">
                <a16:creationId xmlns:a16="http://schemas.microsoft.com/office/drawing/2014/main" id="{DEDB6DB1-F652-6E69-77F4-F055AD2AF6F5}"/>
              </a:ext>
            </a:extLst>
          </p:cNvPr>
          <p:cNvSpPr>
            <a:spLocks noGrp="1"/>
          </p:cNvSpPr>
          <p:nvPr>
            <p:ph type="dt" sz="half" idx="15"/>
          </p:nvPr>
        </p:nvSpPr>
        <p:spPr>
          <a:xfrm>
            <a:off x="10792496" y="6126480"/>
            <a:ext cx="965564" cy="365125"/>
          </a:xfrm>
        </p:spPr>
        <p:txBody>
          <a:bodyPr/>
          <a:lstStyle/>
          <a:p>
            <a:fld id="{6B5E6AE4-D5B9-4668-BADA-B15AFD318F49}" type="datetime1">
              <a:rPr lang="en-US" smtClean="0"/>
              <a:t>3/13/2026</a:t>
            </a:fld>
            <a:endParaRPr lang="en-US"/>
          </a:p>
        </p:txBody>
      </p:sp>
    </p:spTree>
    <p:extLst>
      <p:ext uri="{BB962C8B-B14F-4D97-AF65-F5344CB8AC3E}">
        <p14:creationId xmlns:p14="http://schemas.microsoft.com/office/powerpoint/2010/main" val="957760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F29CE5-A8CD-ED9A-7F5A-693443689EAB}"/>
              </a:ext>
            </a:extLst>
          </p:cNvPr>
          <p:cNvSpPr/>
          <p:nvPr/>
        </p:nvSpPr>
        <p:spPr>
          <a:xfrm>
            <a:off x="4145280" y="-1"/>
            <a:ext cx="804672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2F1C8EF-0052-4E1D-ADC9-E3E4FD32EBE7}"/>
              </a:ext>
            </a:extLst>
          </p:cNvPr>
          <p:cNvSpPr>
            <a:spLocks noGrp="1"/>
          </p:cNvSpPr>
          <p:nvPr>
            <p:ph type="title"/>
          </p:nvPr>
        </p:nvSpPr>
        <p:spPr>
          <a:xfrm>
            <a:off x="456755" y="642192"/>
            <a:ext cx="3274169" cy="2139696"/>
          </a:xfrm>
        </p:spPr>
        <p:txBody>
          <a:bodyPr anchor="b" anchorCtr="0">
            <a:no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57199" y="3011335"/>
            <a:ext cx="3274169"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a:extLst>
              <a:ext uri="{FF2B5EF4-FFF2-40B4-BE49-F238E27FC236}">
                <a16:creationId xmlns:a16="http://schemas.microsoft.com/office/drawing/2014/main" id="{133EBD6B-DFDB-0D0B-252B-324DA354BF4E}"/>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E97FC8F1-C8AE-5332-F165-13ED9003CB9B}"/>
              </a:ext>
            </a:extLst>
          </p:cNvPr>
          <p:cNvSpPr>
            <a:spLocks noGrp="1"/>
          </p:cNvSpPr>
          <p:nvPr>
            <p:ph type="ftr" sz="quarter" idx="16"/>
          </p:nvPr>
        </p:nvSpPr>
        <p:spPr>
          <a:xfrm>
            <a:off x="809077" y="6126480"/>
            <a:ext cx="1895486" cy="365125"/>
          </a:xfrm>
        </p:spPr>
        <p:txBody>
          <a:bodyPr/>
          <a:lstStyle/>
          <a:p>
            <a:r>
              <a:rPr lang="en-US"/>
              <a:t>Presentation title</a:t>
            </a:r>
          </a:p>
        </p:txBody>
      </p:sp>
      <p:sp>
        <p:nvSpPr>
          <p:cNvPr id="4" name="Date Placeholder 3">
            <a:extLst>
              <a:ext uri="{FF2B5EF4-FFF2-40B4-BE49-F238E27FC236}">
                <a16:creationId xmlns:a16="http://schemas.microsoft.com/office/drawing/2014/main" id="{C4CDB703-6F6B-3A91-C03F-5AA8FECF96D5}"/>
              </a:ext>
            </a:extLst>
          </p:cNvPr>
          <p:cNvSpPr>
            <a:spLocks noGrp="1"/>
          </p:cNvSpPr>
          <p:nvPr>
            <p:ph type="dt" sz="half" idx="15"/>
          </p:nvPr>
        </p:nvSpPr>
        <p:spPr>
          <a:xfrm>
            <a:off x="2704563" y="6126480"/>
            <a:ext cx="1033988" cy="365125"/>
          </a:xfrm>
        </p:spPr>
        <p:txBody>
          <a:bodyPr/>
          <a:lstStyle/>
          <a:p>
            <a:fld id="{6BC2FCF6-11E9-47CF-BE3F-5966CA4F1585}" type="datetime1">
              <a:rPr lang="en-US" smtClean="0"/>
              <a:t>3/13/2026</a:t>
            </a:fld>
            <a:endParaRPr lang="en-US"/>
          </a:p>
        </p:txBody>
      </p:sp>
      <p:sp>
        <p:nvSpPr>
          <p:cNvPr id="10" name="Picture Placeholder 9">
            <a:extLst>
              <a:ext uri="{FF2B5EF4-FFF2-40B4-BE49-F238E27FC236}">
                <a16:creationId xmlns:a16="http://schemas.microsoft.com/office/drawing/2014/main" id="{3CA946DA-5AE8-39E2-3ADD-B8F06308C1C6}"/>
              </a:ext>
            </a:extLst>
          </p:cNvPr>
          <p:cNvSpPr>
            <a:spLocks noGrp="1" noChangeAspect="1"/>
          </p:cNvSpPr>
          <p:nvPr>
            <p:ph type="pic" sz="quarter" idx="13" hasCustomPrompt="1"/>
          </p:nvPr>
        </p:nvSpPr>
        <p:spPr>
          <a:xfrm>
            <a:off x="4572000" y="457200"/>
            <a:ext cx="7216147" cy="59436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606266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3AE976-70C1-E011-D1BD-A186B254606F}"/>
              </a:ext>
            </a:extLst>
          </p:cNvPr>
          <p:cNvSpPr/>
          <p:nvPr/>
        </p:nvSpPr>
        <p:spPr>
          <a:xfrm>
            <a:off x="0" y="-1"/>
            <a:ext cx="12192000" cy="420624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90688BC7-C8A7-1B9D-DD5A-CC721C820610}"/>
              </a:ext>
            </a:extLst>
          </p:cNvPr>
          <p:cNvSpPr>
            <a:spLocks noGrp="1"/>
          </p:cNvSpPr>
          <p:nvPr>
            <p:ph type="title"/>
          </p:nvPr>
        </p:nvSpPr>
        <p:spPr>
          <a:xfrm>
            <a:off x="457200" y="4663440"/>
            <a:ext cx="4206240" cy="1124712"/>
          </a:xfrm>
        </p:spPr>
        <p:txBody>
          <a:bodyPr anchor="t" anchorCtr="0">
            <a:no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57200" y="457200"/>
            <a:ext cx="11274552" cy="3261360"/>
          </a:xfrm>
          <a:blipFill dpi="0" rotWithShape="1">
            <a:blip r:embed="rId2">
              <a:alphaModFix amt="60000"/>
            </a:blip>
            <a:srcRect/>
            <a:stretch>
              <a:fillRect t="1" b="-896"/>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56009" y="4663440"/>
            <a:ext cx="6426391" cy="124157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C099B38A-E62D-AD07-98E2-F076BBB6906E}"/>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43C33DF7-70E3-8959-4BBB-88BA646FC8AB}"/>
              </a:ext>
            </a:extLst>
          </p:cNvPr>
          <p:cNvSpPr>
            <a:spLocks noGrp="1"/>
          </p:cNvSpPr>
          <p:nvPr>
            <p:ph type="ftr" sz="quarter" idx="16"/>
          </p:nvPr>
        </p:nvSpPr>
        <p:spPr/>
        <p:txBody>
          <a:bodyPr/>
          <a:lstStyle/>
          <a:p>
            <a:r>
              <a:rPr lang="en-US"/>
              <a:t>Presentation title</a:t>
            </a:r>
          </a:p>
        </p:txBody>
      </p:sp>
      <p:sp>
        <p:nvSpPr>
          <p:cNvPr id="7" name="Date Placeholder 6">
            <a:extLst>
              <a:ext uri="{FF2B5EF4-FFF2-40B4-BE49-F238E27FC236}">
                <a16:creationId xmlns:a16="http://schemas.microsoft.com/office/drawing/2014/main" id="{64C6559B-3088-D543-8627-C631D5D845A1}"/>
              </a:ext>
            </a:extLst>
          </p:cNvPr>
          <p:cNvSpPr>
            <a:spLocks noGrp="1"/>
          </p:cNvSpPr>
          <p:nvPr>
            <p:ph type="dt" sz="half" idx="15"/>
          </p:nvPr>
        </p:nvSpPr>
        <p:spPr/>
        <p:txBody>
          <a:bodyPr/>
          <a:lstStyle/>
          <a:p>
            <a:fld id="{0723A238-BA8A-468C-B4C8-E17F450A1CD0}" type="datetime1">
              <a:rPr lang="en-US" smtClean="0"/>
              <a:t>3/13/2026</a:t>
            </a:fld>
            <a:endParaRPr lang="en-US"/>
          </a:p>
        </p:txBody>
      </p:sp>
      <p:pic>
        <p:nvPicPr>
          <p:cNvPr id="3" name="Picture 2" descr="A blue leaf on a black background&#10;&#10;AI-generated content may be incorrect.">
            <a:extLst>
              <a:ext uri="{FF2B5EF4-FFF2-40B4-BE49-F238E27FC236}">
                <a16:creationId xmlns:a16="http://schemas.microsoft.com/office/drawing/2014/main" id="{B68BD559-5C7D-BCAB-EDFF-9A833E2B587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flipH="1" flipV="1">
            <a:off x="6400800" y="6144768"/>
            <a:ext cx="2330721" cy="717107"/>
          </a:xfrm>
          <a:prstGeom prst="rect">
            <a:avLst/>
          </a:prstGeom>
        </p:spPr>
      </p:pic>
      <p:pic>
        <p:nvPicPr>
          <p:cNvPr id="5" name="Picture 4" descr="A blue leaf on a black background&#10;&#10;AI-generated content may be incorrect.">
            <a:extLst>
              <a:ext uri="{FF2B5EF4-FFF2-40B4-BE49-F238E27FC236}">
                <a16:creationId xmlns:a16="http://schemas.microsoft.com/office/drawing/2014/main" id="{351BF7C7-47D5-CE17-B30C-3114D6A147B5}"/>
              </a:ext>
            </a:extLst>
          </p:cNvPr>
          <p:cNvPicPr>
            <a:picLocks noChangeAspect="1"/>
          </p:cNvPicPr>
          <p:nvPr/>
        </p:nvPicPr>
        <p:blipFill>
          <a:blip r:embed="rId4" cstate="email">
            <a:extLst>
              <a:ext uri="{28A0092B-C50C-407E-A947-70E740481C1C}">
                <a14:useLocalDpi xmlns:a14="http://schemas.microsoft.com/office/drawing/2010/main"/>
              </a:ext>
            </a:extLst>
          </a:blip>
          <a:srcRect t="-2148" b="-8356"/>
          <a:stretch>
            <a:fillRect/>
          </a:stretch>
        </p:blipFill>
        <p:spPr>
          <a:xfrm rot="16200000" flipV="1">
            <a:off x="3316541" y="5909308"/>
            <a:ext cx="609599" cy="1287782"/>
          </a:xfrm>
          <a:prstGeom prst="rect">
            <a:avLst/>
          </a:prstGeom>
        </p:spPr>
      </p:pic>
    </p:spTree>
    <p:extLst>
      <p:ext uri="{BB962C8B-B14F-4D97-AF65-F5344CB8AC3E}">
        <p14:creationId xmlns:p14="http://schemas.microsoft.com/office/powerpoint/2010/main" val="1874598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F14464-19AB-7D13-BD0E-2F857D32DD8F}"/>
              </a:ext>
            </a:extLst>
          </p:cNvPr>
          <p:cNvSpPr/>
          <p:nvPr/>
        </p:nvSpPr>
        <p:spPr>
          <a:xfrm>
            <a:off x="0" y="-1"/>
            <a:ext cx="749808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ACE19939-7641-D440-ED1C-43937E2E50F9}"/>
              </a:ext>
            </a:extLst>
          </p:cNvPr>
          <p:cNvSpPr>
            <a:spLocks noGrp="1"/>
          </p:cNvSpPr>
          <p:nvPr>
            <p:ph type="title"/>
          </p:nvPr>
        </p:nvSpPr>
        <p:spPr>
          <a:xfrm>
            <a:off x="7863168" y="457200"/>
            <a:ext cx="3895344" cy="1664208"/>
          </a:xfrm>
        </p:spPr>
        <p:txBody>
          <a:bodyPr anchor="b" anchorCtr="0">
            <a:no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noChangeAspect="1"/>
          </p:cNvSpPr>
          <p:nvPr>
            <p:ph type="pic" sz="quarter" idx="13" hasCustomPrompt="1"/>
          </p:nvPr>
        </p:nvSpPr>
        <p:spPr>
          <a:xfrm>
            <a:off x="457200" y="457200"/>
            <a:ext cx="6572925"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863168" y="2315569"/>
            <a:ext cx="3894892"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3E9D974-688E-6389-B676-3716A5DCE509}"/>
              </a:ext>
            </a:extLst>
          </p:cNvPr>
          <p:cNvSpPr>
            <a:spLocks noGrp="1"/>
          </p:cNvSpPr>
          <p:nvPr>
            <p:ph type="sldNum" sz="quarter" idx="17"/>
          </p:nvPr>
        </p:nvSpPr>
        <p:spPr>
          <a:xfrm>
            <a:off x="7874608" y="6126480"/>
            <a:ext cx="365760" cy="365125"/>
          </a:xfrm>
        </p:spPr>
        <p:txBody>
          <a:bodyPr/>
          <a:lstStyle/>
          <a:p>
            <a:fld id="{40B778AE-8D30-EC43-B255-420E7914C179}" type="slidenum">
              <a:rPr lang="en-US" smtClean="0"/>
              <a:pPr/>
              <a:t>‹#›</a:t>
            </a:fld>
            <a:endParaRPr lang="en-US"/>
          </a:p>
        </p:txBody>
      </p:sp>
      <p:sp>
        <p:nvSpPr>
          <p:cNvPr id="6" name="Footer Placeholder 5">
            <a:extLst>
              <a:ext uri="{FF2B5EF4-FFF2-40B4-BE49-F238E27FC236}">
                <a16:creationId xmlns:a16="http://schemas.microsoft.com/office/drawing/2014/main" id="{D2611A75-2855-5D82-EF5E-AC8CBFD270FA}"/>
              </a:ext>
            </a:extLst>
          </p:cNvPr>
          <p:cNvSpPr>
            <a:spLocks noGrp="1"/>
          </p:cNvSpPr>
          <p:nvPr>
            <p:ph type="ftr" sz="quarter" idx="16"/>
          </p:nvPr>
        </p:nvSpPr>
        <p:spPr>
          <a:xfrm>
            <a:off x="8272204" y="6126480"/>
            <a:ext cx="2194560" cy="365125"/>
          </a:xfrm>
        </p:spPr>
        <p:txBody>
          <a:bodyPr/>
          <a:lstStyle/>
          <a:p>
            <a:r>
              <a:rPr lang="en-US"/>
              <a:t>Presentation title</a:t>
            </a:r>
          </a:p>
        </p:txBody>
      </p:sp>
      <p:sp>
        <p:nvSpPr>
          <p:cNvPr id="5" name="Date Placeholder 4">
            <a:extLst>
              <a:ext uri="{FF2B5EF4-FFF2-40B4-BE49-F238E27FC236}">
                <a16:creationId xmlns:a16="http://schemas.microsoft.com/office/drawing/2014/main" id="{68AB728D-FE97-BBB3-3103-FB1096F0417D}"/>
              </a:ext>
            </a:extLst>
          </p:cNvPr>
          <p:cNvSpPr>
            <a:spLocks noGrp="1"/>
          </p:cNvSpPr>
          <p:nvPr>
            <p:ph type="dt" sz="half" idx="15"/>
          </p:nvPr>
        </p:nvSpPr>
        <p:spPr>
          <a:xfrm>
            <a:off x="10444766" y="6126480"/>
            <a:ext cx="1313294" cy="365125"/>
          </a:xfrm>
        </p:spPr>
        <p:txBody>
          <a:bodyPr/>
          <a:lstStyle/>
          <a:p>
            <a:fld id="{AC98782C-09B3-4B6B-967C-3728E34B8F4A}" type="datetime1">
              <a:rPr lang="en-US" smtClean="0"/>
              <a:t>3/13/2026</a:t>
            </a:fld>
            <a:endParaRPr lang="en-US"/>
          </a:p>
        </p:txBody>
      </p:sp>
    </p:spTree>
    <p:extLst>
      <p:ext uri="{BB962C8B-B14F-4D97-AF65-F5344CB8AC3E}">
        <p14:creationId xmlns:p14="http://schemas.microsoft.com/office/powerpoint/2010/main" val="472309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497F40-707E-796F-73DC-2241DB51A1A9}"/>
              </a:ext>
            </a:extLst>
          </p:cNvPr>
          <p:cNvSpPr/>
          <p:nvPr/>
        </p:nvSpPr>
        <p:spPr>
          <a:xfrm>
            <a:off x="4693920" y="-1"/>
            <a:ext cx="749808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87A1B64-CA7C-74CC-8184-E144FC10378E}"/>
              </a:ext>
            </a:extLst>
          </p:cNvPr>
          <p:cNvSpPr>
            <a:spLocks noGrp="1"/>
          </p:cNvSpPr>
          <p:nvPr>
            <p:ph type="title"/>
          </p:nvPr>
        </p:nvSpPr>
        <p:spPr>
          <a:xfrm>
            <a:off x="457200" y="457200"/>
            <a:ext cx="3840480" cy="1664208"/>
          </a:xfrm>
        </p:spPr>
        <p:txBody>
          <a:bodyPr anchor="b" anchorCtr="0">
            <a:no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57199" y="2315569"/>
            <a:ext cx="384048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2ACCC24-AAEE-1EBE-5C8A-D731F7EDF257}"/>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D5DC2662-2578-560F-F095-F1A11F44A085}"/>
              </a:ext>
            </a:extLst>
          </p:cNvPr>
          <p:cNvSpPr>
            <a:spLocks noGrp="1"/>
          </p:cNvSpPr>
          <p:nvPr>
            <p:ph type="ftr" sz="quarter" idx="16"/>
          </p:nvPr>
        </p:nvSpPr>
        <p:spPr>
          <a:xfrm>
            <a:off x="809077" y="6126480"/>
            <a:ext cx="2377440" cy="365125"/>
          </a:xfrm>
        </p:spPr>
        <p:txBody>
          <a:bodyPr/>
          <a:lstStyle/>
          <a:p>
            <a:r>
              <a:rPr lang="en-US"/>
              <a:t>Presentation title</a:t>
            </a:r>
          </a:p>
        </p:txBody>
      </p:sp>
      <p:sp>
        <p:nvSpPr>
          <p:cNvPr id="3" name="Date Placeholder 2">
            <a:extLst>
              <a:ext uri="{FF2B5EF4-FFF2-40B4-BE49-F238E27FC236}">
                <a16:creationId xmlns:a16="http://schemas.microsoft.com/office/drawing/2014/main" id="{78CE15DD-1F7C-8AB3-8EFB-E573908E03A7}"/>
              </a:ext>
            </a:extLst>
          </p:cNvPr>
          <p:cNvSpPr>
            <a:spLocks noGrp="1"/>
          </p:cNvSpPr>
          <p:nvPr>
            <p:ph type="dt" sz="half" idx="15"/>
          </p:nvPr>
        </p:nvSpPr>
        <p:spPr>
          <a:xfrm>
            <a:off x="3218354" y="6126480"/>
            <a:ext cx="1079325" cy="365125"/>
          </a:xfrm>
        </p:spPr>
        <p:txBody>
          <a:bodyPr/>
          <a:lstStyle/>
          <a:p>
            <a:fld id="{7D0125FE-CC36-4B55-A619-A913968768DF}" type="datetime1">
              <a:rPr lang="en-US" smtClean="0"/>
              <a:t>3/13/2026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noChangeAspect="1"/>
          </p:cNvSpPr>
          <p:nvPr>
            <p:ph type="pic" sz="quarter" idx="13" hasCustomPrompt="1"/>
          </p:nvPr>
        </p:nvSpPr>
        <p:spPr>
          <a:xfrm>
            <a:off x="5156498" y="457200"/>
            <a:ext cx="6572925"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513176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F65BFA-D1C6-FAD3-7B5D-029C855B189E}"/>
              </a:ext>
            </a:extLst>
          </p:cNvPr>
          <p:cNvSpPr/>
          <p:nvPr/>
        </p:nvSpPr>
        <p:spPr>
          <a:xfrm>
            <a:off x="0" y="-1"/>
            <a:ext cx="653796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10400" y="499533"/>
            <a:ext cx="4754880" cy="1328932"/>
          </a:xfrm>
        </p:spPr>
        <p:txBody>
          <a:bodyPr anchor="b">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noChangeAspect="1"/>
          </p:cNvSpPr>
          <p:nvPr>
            <p:ph type="pic" sz="quarter" idx="13" hasCustomPrompt="1"/>
          </p:nvPr>
        </p:nvSpPr>
        <p:spPr>
          <a:xfrm>
            <a:off x="457200" y="457200"/>
            <a:ext cx="5626608"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010400" y="1975104"/>
            <a:ext cx="4754880"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38BE5B76-563B-3E92-FB3E-1D2C9717E8B9}"/>
              </a:ext>
            </a:extLst>
          </p:cNvPr>
          <p:cNvSpPr>
            <a:spLocks noGrp="1"/>
          </p:cNvSpPr>
          <p:nvPr>
            <p:ph type="sldNum" sz="quarter" idx="17"/>
          </p:nvPr>
        </p:nvSpPr>
        <p:spPr>
          <a:xfrm>
            <a:off x="7010400" y="6126480"/>
            <a:ext cx="365760" cy="365125"/>
          </a:xfrm>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8D520868-4C6A-1C68-6ECA-7B1457F096A5}"/>
              </a:ext>
            </a:extLst>
          </p:cNvPr>
          <p:cNvSpPr>
            <a:spLocks noGrp="1"/>
          </p:cNvSpPr>
          <p:nvPr>
            <p:ph type="ftr" sz="quarter" idx="16"/>
          </p:nvPr>
        </p:nvSpPr>
        <p:spPr>
          <a:xfrm>
            <a:off x="7407996" y="6126480"/>
            <a:ext cx="2834640" cy="365125"/>
          </a:xfrm>
        </p:spPr>
        <p:txBody>
          <a:bodyPr/>
          <a:lstStyle/>
          <a:p>
            <a:r>
              <a:rPr lang="en-US"/>
              <a:t>Presentation title</a:t>
            </a:r>
          </a:p>
        </p:txBody>
      </p:sp>
      <p:sp>
        <p:nvSpPr>
          <p:cNvPr id="4" name="Date Placeholder 3">
            <a:extLst>
              <a:ext uri="{FF2B5EF4-FFF2-40B4-BE49-F238E27FC236}">
                <a16:creationId xmlns:a16="http://schemas.microsoft.com/office/drawing/2014/main" id="{733F3A40-40CC-8BCE-4C26-6B49E64D60B8}"/>
              </a:ext>
            </a:extLst>
          </p:cNvPr>
          <p:cNvSpPr>
            <a:spLocks noGrp="1"/>
          </p:cNvSpPr>
          <p:nvPr>
            <p:ph type="dt" sz="half" idx="15"/>
          </p:nvPr>
        </p:nvSpPr>
        <p:spPr>
          <a:xfrm>
            <a:off x="10290220" y="6126480"/>
            <a:ext cx="1467840" cy="365125"/>
          </a:xfrm>
        </p:spPr>
        <p:txBody>
          <a:bodyPr/>
          <a:lstStyle/>
          <a:p>
            <a:fld id="{CF704F4F-977A-4DFB-BE9A-55AF8442ED59}" type="datetime1">
              <a:rPr lang="en-US" smtClean="0"/>
              <a:t>3/13/2026</a:t>
            </a:fld>
            <a:endParaRPr lang="en-US"/>
          </a:p>
        </p:txBody>
      </p:sp>
    </p:spTree>
    <p:extLst>
      <p:ext uri="{BB962C8B-B14F-4D97-AF65-F5344CB8AC3E}">
        <p14:creationId xmlns:p14="http://schemas.microsoft.com/office/powerpoint/2010/main" val="1147703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98AE30-B0EC-6508-4AB4-7253892A47C9}"/>
              </a:ext>
            </a:extLst>
          </p:cNvPr>
          <p:cNvSpPr/>
          <p:nvPr/>
        </p:nvSpPr>
        <p:spPr>
          <a:xfrm>
            <a:off x="5516880" y="-1"/>
            <a:ext cx="667512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57200"/>
            <a:ext cx="4593619" cy="1288169"/>
          </a:xfrm>
        </p:spPr>
        <p:txBody>
          <a:bodyPr anchor="b">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57201" y="1920240"/>
            <a:ext cx="459349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09F9C4D3-7A66-D54C-679E-5F2210D54F38}"/>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4" name="Footer Placeholder 3">
            <a:extLst>
              <a:ext uri="{FF2B5EF4-FFF2-40B4-BE49-F238E27FC236}">
                <a16:creationId xmlns:a16="http://schemas.microsoft.com/office/drawing/2014/main" id="{4D92DF43-22E2-E52D-1677-E2ECB5B988CF}"/>
              </a:ext>
            </a:extLst>
          </p:cNvPr>
          <p:cNvSpPr>
            <a:spLocks noGrp="1"/>
          </p:cNvSpPr>
          <p:nvPr>
            <p:ph type="ftr" sz="quarter" idx="16"/>
          </p:nvPr>
        </p:nvSpPr>
        <p:spPr>
          <a:xfrm>
            <a:off x="809077" y="6126480"/>
            <a:ext cx="3200400" cy="365125"/>
          </a:xfrm>
        </p:spPr>
        <p:txBody>
          <a:bodyPr/>
          <a:lstStyle/>
          <a:p>
            <a:r>
              <a:rPr lang="en-US"/>
              <a:t>Presentation title</a:t>
            </a:r>
          </a:p>
        </p:txBody>
      </p:sp>
      <p:sp>
        <p:nvSpPr>
          <p:cNvPr id="3" name="Date Placeholder 2">
            <a:extLst>
              <a:ext uri="{FF2B5EF4-FFF2-40B4-BE49-F238E27FC236}">
                <a16:creationId xmlns:a16="http://schemas.microsoft.com/office/drawing/2014/main" id="{58BCC0E3-6C08-1723-74E8-C1EF05EFFE07}"/>
              </a:ext>
            </a:extLst>
          </p:cNvPr>
          <p:cNvSpPr>
            <a:spLocks noGrp="1"/>
          </p:cNvSpPr>
          <p:nvPr>
            <p:ph type="dt" sz="half" idx="15"/>
          </p:nvPr>
        </p:nvSpPr>
        <p:spPr>
          <a:xfrm>
            <a:off x="4041314" y="6126480"/>
            <a:ext cx="1009377" cy="365125"/>
          </a:xfrm>
        </p:spPr>
        <p:txBody>
          <a:bodyPr/>
          <a:lstStyle/>
          <a:p>
            <a:fld id="{9CFA903E-7D81-4FDA-9E1F-CEA62A928159}" type="datetime1">
              <a:rPr lang="en-US" smtClean="0"/>
              <a:t>3/13/2026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noChangeAspect="1"/>
          </p:cNvSpPr>
          <p:nvPr>
            <p:ph type="pic" sz="quarter" idx="13" hasCustomPrompt="1"/>
          </p:nvPr>
        </p:nvSpPr>
        <p:spPr>
          <a:xfrm>
            <a:off x="6035040" y="457200"/>
            <a:ext cx="5661996"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35214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4E9926E-1454-088A-DAEE-81D8FCE1A622}"/>
              </a:ext>
            </a:extLst>
          </p:cNvPr>
          <p:cNvSpPr/>
          <p:nvPr/>
        </p:nvSpPr>
        <p:spPr>
          <a:xfrm>
            <a:off x="0" y="-1"/>
            <a:ext cx="12192000" cy="342900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3880757"/>
            <a:ext cx="3044954" cy="2011680"/>
          </a:xfrm>
        </p:spPr>
        <p:txBody>
          <a:bodyPr anchor="t">
            <a:norm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83508" y="457200"/>
            <a:ext cx="11274552" cy="2528633"/>
          </a:xfrm>
          <a:blipFill dpi="0" rotWithShape="1">
            <a:blip r:embed="rId2">
              <a:alphaModFix amt="60000"/>
            </a:blip>
            <a:srcRect/>
            <a:stretch>
              <a:fillRect t="1" r="-233" b="-1750"/>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879669" y="3880758"/>
            <a:ext cx="7900851" cy="20116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AA2B4FC-B9DA-454A-BE1F-2D3921044DC5}" type="datetime1">
              <a:rPr lang="en-US" smtClean="0"/>
              <a:t>3/13/2026</a:t>
            </a:fld>
            <a:endParaRPr lang="en-US"/>
          </a:p>
        </p:txBody>
      </p:sp>
    </p:spTree>
    <p:extLst>
      <p:ext uri="{BB962C8B-B14F-4D97-AF65-F5344CB8AC3E}">
        <p14:creationId xmlns:p14="http://schemas.microsoft.com/office/powerpoint/2010/main" val="99762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C43E3D-F1B4-8814-CBFD-54B6394BA78F}"/>
              </a:ext>
            </a:extLst>
          </p:cNvPr>
          <p:cNvSpPr/>
          <p:nvPr/>
        </p:nvSpPr>
        <p:spPr>
          <a:xfrm>
            <a:off x="0" y="0"/>
            <a:ext cx="12192000" cy="407202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9" y="4480560"/>
            <a:ext cx="11274552" cy="996988"/>
          </a:xfr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5532535"/>
            <a:ext cx="11274552" cy="548640"/>
          </a:xfrm>
        </p:spPr>
        <p:txBody>
          <a:bodyPr vert="horz" lIns="91440" tIns="45720" rIns="91440" bIns="45720" rtlCol="0">
            <a:normAutofit/>
          </a:bodyPr>
          <a:lstStyle>
            <a:lvl1pPr marL="0" indent="0">
              <a:buNone/>
              <a:defRPr lang="en-US" sz="1600" cap="all" spc="100" baseline="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457200" y="457201"/>
            <a:ext cx="11274552" cy="3111499"/>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19" name="Slide Number Placeholder 18">
            <a:extLst>
              <a:ext uri="{FF2B5EF4-FFF2-40B4-BE49-F238E27FC236}">
                <a16:creationId xmlns:a16="http://schemas.microsoft.com/office/drawing/2014/main" id="{99749300-EB7F-2826-88A0-CB3E4B36C03E}"/>
              </a:ext>
            </a:extLst>
          </p:cNvPr>
          <p:cNvSpPr>
            <a:spLocks noGrp="1"/>
          </p:cNvSpPr>
          <p:nvPr>
            <p:ph type="sldNum" sz="quarter" idx="16"/>
          </p:nvPr>
        </p:nvSpPr>
        <p:spPr/>
        <p:txBody>
          <a:bodyPr/>
          <a:lstStyle/>
          <a:p>
            <a:fld id="{40B778AE-8D30-EC43-B255-420E7914C179}" type="slidenum">
              <a:rPr lang="en-US" smtClean="0"/>
              <a:pPr/>
              <a:t>‹#›</a:t>
            </a:fld>
            <a:endParaRPr lang="en-US"/>
          </a:p>
        </p:txBody>
      </p:sp>
      <p:sp>
        <p:nvSpPr>
          <p:cNvPr id="18" name="Footer Placeholder 17">
            <a:extLst>
              <a:ext uri="{FF2B5EF4-FFF2-40B4-BE49-F238E27FC236}">
                <a16:creationId xmlns:a16="http://schemas.microsoft.com/office/drawing/2014/main" id="{FC0BE1CD-8E53-8DE9-82CF-9813E2925E9E}"/>
              </a:ext>
            </a:extLst>
          </p:cNvPr>
          <p:cNvSpPr>
            <a:spLocks noGrp="1"/>
          </p:cNvSpPr>
          <p:nvPr>
            <p:ph type="ftr" sz="quarter" idx="15"/>
          </p:nvPr>
        </p:nvSpPr>
        <p:spPr/>
        <p:txBody>
          <a:bodyPr/>
          <a:lstStyle/>
          <a:p>
            <a:r>
              <a:rPr lang="en-US"/>
              <a:t>Presentation title</a:t>
            </a:r>
          </a:p>
        </p:txBody>
      </p:sp>
      <p:sp>
        <p:nvSpPr>
          <p:cNvPr id="17" name="Date Placeholder 16">
            <a:extLst>
              <a:ext uri="{FF2B5EF4-FFF2-40B4-BE49-F238E27FC236}">
                <a16:creationId xmlns:a16="http://schemas.microsoft.com/office/drawing/2014/main" id="{B85CE52D-B630-4803-B6B1-978CBC39E2B2}"/>
              </a:ext>
            </a:extLst>
          </p:cNvPr>
          <p:cNvSpPr>
            <a:spLocks noGrp="1"/>
          </p:cNvSpPr>
          <p:nvPr>
            <p:ph type="dt" sz="half" idx="14"/>
          </p:nvPr>
        </p:nvSpPr>
        <p:spPr/>
        <p:txBody>
          <a:bodyPr/>
          <a:lstStyle/>
          <a:p>
            <a:fld id="{C4794E79-A47F-452E-B32E-E40F0F006815}" type="datetime1">
              <a:rPr lang="en-US" smtClean="0"/>
              <a:t>3/13/2026</a:t>
            </a:fld>
            <a:endParaRPr lang="en-US"/>
          </a:p>
        </p:txBody>
      </p:sp>
    </p:spTree>
    <p:extLst>
      <p:ext uri="{BB962C8B-B14F-4D97-AF65-F5344CB8AC3E}">
        <p14:creationId xmlns:p14="http://schemas.microsoft.com/office/powerpoint/2010/main" val="323190283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1005840"/>
            <a:ext cx="3021873" cy="1297637"/>
          </a:xfrm>
        </p:spPr>
        <p:txBody>
          <a:bodyPr anchor="t">
            <a:normAutofit/>
          </a:bodyPr>
          <a:lstStyle>
            <a:lvl1pPr>
              <a:defRPr sz="2800"/>
            </a:lvl1pPr>
          </a:lstStyle>
          <a:p>
            <a:r>
              <a:rPr lang="en-US"/>
              <a:t>Click to edit Master title style</a:t>
            </a:r>
          </a:p>
        </p:txBody>
      </p:sp>
      <p:sp>
        <p:nvSpPr>
          <p:cNvPr id="9" name="Rectangle 8">
            <a:extLst>
              <a:ext uri="{FF2B5EF4-FFF2-40B4-BE49-F238E27FC236}">
                <a16:creationId xmlns:a16="http://schemas.microsoft.com/office/drawing/2014/main" id="{D1AA3CE2-FA19-A0C1-5803-D6CB70AE52C4}"/>
              </a:ext>
            </a:extLst>
          </p:cNvPr>
          <p:cNvSpPr/>
          <p:nvPr/>
        </p:nvSpPr>
        <p:spPr>
          <a:xfrm>
            <a:off x="0" y="3636524"/>
            <a:ext cx="12192000" cy="3221476"/>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C6F2C2E6-D9FF-7960-30D4-3996CAF0E7A9}"/>
              </a:ext>
            </a:extLst>
          </p:cNvPr>
          <p:cNvSpPr>
            <a:spLocks noGrp="1"/>
          </p:cNvSpPr>
          <p:nvPr>
            <p:ph type="sldNum" sz="quarter" idx="17"/>
          </p:nvPr>
        </p:nvSpPr>
        <p:spPr>
          <a:xfrm>
            <a:off x="411480" y="274320"/>
            <a:ext cx="365760" cy="365125"/>
          </a:xfrm>
        </p:spPr>
        <p:txBody>
          <a:bodyPr/>
          <a:lstStyle/>
          <a:p>
            <a:fld id="{40B778AE-8D30-EC43-B255-420E7914C179}" type="slidenum">
              <a:rPr lang="en-US" smtClean="0"/>
              <a:pPr/>
              <a:t>‹#›</a:t>
            </a:fld>
            <a:endParaRPr lang="en-US"/>
          </a:p>
        </p:txBody>
      </p:sp>
      <p:sp>
        <p:nvSpPr>
          <p:cNvPr id="10" name="Footer Placeholder 9">
            <a:extLst>
              <a:ext uri="{FF2B5EF4-FFF2-40B4-BE49-F238E27FC236}">
                <a16:creationId xmlns:a16="http://schemas.microsoft.com/office/drawing/2014/main" id="{E16CECD4-053E-15EE-496E-9BA230A307A5}"/>
              </a:ext>
            </a:extLst>
          </p:cNvPr>
          <p:cNvSpPr>
            <a:spLocks noGrp="1"/>
          </p:cNvSpPr>
          <p:nvPr>
            <p:ph type="ftr" sz="quarter" idx="16"/>
          </p:nvPr>
        </p:nvSpPr>
        <p:spPr>
          <a:xfrm>
            <a:off x="809077" y="274320"/>
            <a:ext cx="3724286" cy="365125"/>
          </a:xfrm>
        </p:spPr>
        <p:txBody>
          <a:bodyPr/>
          <a:lstStyle/>
          <a:p>
            <a:r>
              <a:rPr lang="en-US"/>
              <a:t>Presentation title</a:t>
            </a:r>
          </a:p>
        </p:txBody>
      </p:sp>
      <p:sp>
        <p:nvSpPr>
          <p:cNvPr id="3" name="Date Placeholder 2">
            <a:extLst>
              <a:ext uri="{FF2B5EF4-FFF2-40B4-BE49-F238E27FC236}">
                <a16:creationId xmlns:a16="http://schemas.microsoft.com/office/drawing/2014/main" id="{4DC77D76-068A-6817-DE61-41E5920B1A54}"/>
              </a:ext>
            </a:extLst>
          </p:cNvPr>
          <p:cNvSpPr>
            <a:spLocks noGrp="1"/>
          </p:cNvSpPr>
          <p:nvPr>
            <p:ph type="dt" sz="half" idx="15"/>
          </p:nvPr>
        </p:nvSpPr>
        <p:spPr>
          <a:xfrm>
            <a:off x="9839459" y="274320"/>
            <a:ext cx="1918601" cy="365125"/>
          </a:xfrm>
        </p:spPr>
        <p:txBody>
          <a:bodyPr/>
          <a:lstStyle/>
          <a:p>
            <a:fld id="{0E66D0F1-C9EE-47DD-88C3-C857C2BF853F}" type="datetime1">
              <a:rPr lang="en-US" smtClean="0"/>
              <a:t>3/13/2026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853543" y="1005840"/>
            <a:ext cx="7904517" cy="219456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484004" y="4128448"/>
            <a:ext cx="11274056" cy="2285305"/>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l="2" t="227" r="-270" b="-952"/>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658300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049D46-A039-8FE9-795E-B9A09588FB81}"/>
              </a:ext>
            </a:extLst>
          </p:cNvPr>
          <p:cNvSpPr/>
          <p:nvPr/>
        </p:nvSpPr>
        <p:spPr>
          <a:xfrm>
            <a:off x="0" y="-1"/>
            <a:ext cx="4886325"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41751" y="514175"/>
            <a:ext cx="6400800" cy="1315029"/>
          </a:xfrm>
        </p:spPr>
        <p:txBody>
          <a:bodyPr anchor="b">
            <a:normAutofit/>
          </a:bodyPr>
          <a:lstStyle>
            <a:lvl1pPr>
              <a:defRPr sz="3600"/>
            </a:lvl1pPr>
          </a:lstStyle>
          <a:p>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noChangeAspect="1"/>
          </p:cNvSpPr>
          <p:nvPr>
            <p:ph type="pic" sz="quarter" idx="13" hasCustomPrompt="1"/>
          </p:nvPr>
        </p:nvSpPr>
        <p:spPr>
          <a:xfrm>
            <a:off x="457200" y="457200"/>
            <a:ext cx="3952393" cy="59436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43108" y="1978488"/>
            <a:ext cx="6400800"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4E3CD20-9BC1-4411-A4E2-3B37C24049B7}"/>
              </a:ext>
            </a:extLst>
          </p:cNvPr>
          <p:cNvSpPr>
            <a:spLocks noGrp="1"/>
          </p:cNvSpPr>
          <p:nvPr>
            <p:ph type="sldNum" sz="quarter" idx="17"/>
          </p:nvPr>
        </p:nvSpPr>
        <p:spPr>
          <a:xfrm>
            <a:off x="5312105" y="6126480"/>
            <a:ext cx="365760" cy="365125"/>
          </a:xfrm>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A745AD34-905D-5BB9-666C-2F8C95D63BEC}"/>
              </a:ext>
            </a:extLst>
          </p:cNvPr>
          <p:cNvSpPr>
            <a:spLocks noGrp="1"/>
          </p:cNvSpPr>
          <p:nvPr>
            <p:ph type="ftr" sz="quarter" idx="16"/>
          </p:nvPr>
        </p:nvSpPr>
        <p:spPr>
          <a:xfrm>
            <a:off x="5709702" y="6126480"/>
            <a:ext cx="3975211" cy="365125"/>
          </a:xfrm>
        </p:spPr>
        <p:txBody>
          <a:bodyPr/>
          <a:lstStyle/>
          <a:p>
            <a:r>
              <a:rPr lang="en-US"/>
              <a:t>Presentation title</a:t>
            </a:r>
          </a:p>
        </p:txBody>
      </p:sp>
      <p:sp>
        <p:nvSpPr>
          <p:cNvPr id="3" name="Date Placeholder 2">
            <a:extLst>
              <a:ext uri="{FF2B5EF4-FFF2-40B4-BE49-F238E27FC236}">
                <a16:creationId xmlns:a16="http://schemas.microsoft.com/office/drawing/2014/main" id="{4E84FBA4-81B9-2387-9280-85A1A169CC2D}"/>
              </a:ext>
            </a:extLst>
          </p:cNvPr>
          <p:cNvSpPr>
            <a:spLocks noGrp="1"/>
          </p:cNvSpPr>
          <p:nvPr>
            <p:ph type="dt" sz="half" idx="15"/>
          </p:nvPr>
        </p:nvSpPr>
        <p:spPr/>
        <p:txBody>
          <a:bodyPr/>
          <a:lstStyle/>
          <a:p>
            <a:fld id="{8649368E-9EDC-4535-AAAA-B2D95CD281FD}" type="datetime1">
              <a:rPr lang="en-US" smtClean="0"/>
              <a:t>3/13/2026</a:t>
            </a:fld>
            <a:endParaRPr lang="en-US"/>
          </a:p>
        </p:txBody>
      </p:sp>
    </p:spTree>
    <p:extLst>
      <p:ext uri="{BB962C8B-B14F-4D97-AF65-F5344CB8AC3E}">
        <p14:creationId xmlns:p14="http://schemas.microsoft.com/office/powerpoint/2010/main" val="4120761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B5BA68-BEB6-20D9-ED99-49AE2037C723}"/>
              </a:ext>
            </a:extLst>
          </p:cNvPr>
          <p:cNvSpPr/>
          <p:nvPr/>
        </p:nvSpPr>
        <p:spPr>
          <a:xfrm>
            <a:off x="7305675" y="-1"/>
            <a:ext cx="4886325"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6428962" cy="1143000"/>
          </a:xfrm>
        </p:spPr>
        <p:txBody>
          <a:bodyPr anchor="b">
            <a:no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199" y="1737360"/>
            <a:ext cx="6428963" cy="422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4A48AAF-8DE6-EAE0-C3BC-3EF1475AC6CA}"/>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B3512C07-7A5F-BEB6-7A29-9DAB0CF47A67}"/>
              </a:ext>
            </a:extLst>
          </p:cNvPr>
          <p:cNvSpPr>
            <a:spLocks noGrp="1"/>
          </p:cNvSpPr>
          <p:nvPr>
            <p:ph type="ftr" sz="quarter" idx="16"/>
          </p:nvPr>
        </p:nvSpPr>
        <p:spPr/>
        <p:txBody>
          <a:bodyPr/>
          <a:lstStyle/>
          <a:p>
            <a:r>
              <a:rPr lang="en-US"/>
              <a:t>Presentation title</a:t>
            </a:r>
          </a:p>
        </p:txBody>
      </p:sp>
      <p:sp>
        <p:nvSpPr>
          <p:cNvPr id="4" name="Date Placeholder 3">
            <a:extLst>
              <a:ext uri="{FF2B5EF4-FFF2-40B4-BE49-F238E27FC236}">
                <a16:creationId xmlns:a16="http://schemas.microsoft.com/office/drawing/2014/main" id="{25EBBFD0-0424-7C4B-20AF-00D4497D7F34}"/>
              </a:ext>
            </a:extLst>
          </p:cNvPr>
          <p:cNvSpPr>
            <a:spLocks noGrp="1"/>
          </p:cNvSpPr>
          <p:nvPr>
            <p:ph type="dt" sz="half" idx="15"/>
          </p:nvPr>
        </p:nvSpPr>
        <p:spPr>
          <a:xfrm>
            <a:off x="4539443" y="6126480"/>
            <a:ext cx="2346720" cy="365125"/>
          </a:xfrm>
        </p:spPr>
        <p:txBody>
          <a:bodyPr/>
          <a:lstStyle/>
          <a:p>
            <a:fld id="{6E3DB6B7-97E5-47B6-B275-17DFCA75F9D2}" type="datetime1">
              <a:rPr lang="en-US" smtClean="0"/>
              <a:t>3/13/2026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noChangeAspect="1"/>
          </p:cNvSpPr>
          <p:nvPr>
            <p:ph type="pic" sz="quarter" idx="13" hasCustomPrompt="1"/>
          </p:nvPr>
        </p:nvSpPr>
        <p:spPr>
          <a:xfrm>
            <a:off x="7769731" y="457200"/>
            <a:ext cx="3958213"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176424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11274552" cy="932688"/>
          </a:xfrm>
        </p:spPr>
        <p:txBody>
          <a:bodyPr anchor="t" anchorCtr="0">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11480" y="1737360"/>
            <a:ext cx="4812154"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6BFCA8-9BD5-0D66-6653-7B45B382C4F3}"/>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E0A02138-E28D-3ED2-F911-171BA61DEEF9}"/>
              </a:ext>
            </a:extLst>
          </p:cNvPr>
          <p:cNvSpPr>
            <a:spLocks noGrp="1"/>
          </p:cNvSpPr>
          <p:nvPr>
            <p:ph type="ftr" sz="quarter" idx="16"/>
          </p:nvPr>
        </p:nvSpPr>
        <p:spPr>
          <a:xfrm>
            <a:off x="809077" y="6126480"/>
            <a:ext cx="3108960" cy="365125"/>
          </a:xfrm>
        </p:spPr>
        <p:txBody>
          <a:bodyPr/>
          <a:lstStyle/>
          <a:p>
            <a:r>
              <a:rPr lang="en-US"/>
              <a:t>Presentation title</a:t>
            </a:r>
          </a:p>
        </p:txBody>
      </p:sp>
      <p:sp>
        <p:nvSpPr>
          <p:cNvPr id="3" name="Date Placeholder 2">
            <a:extLst>
              <a:ext uri="{FF2B5EF4-FFF2-40B4-BE49-F238E27FC236}">
                <a16:creationId xmlns:a16="http://schemas.microsoft.com/office/drawing/2014/main" id="{01315DE3-263F-5B56-80FE-04252DA7AFCF}"/>
              </a:ext>
            </a:extLst>
          </p:cNvPr>
          <p:cNvSpPr>
            <a:spLocks noGrp="1"/>
          </p:cNvSpPr>
          <p:nvPr>
            <p:ph type="dt" sz="half" idx="15"/>
          </p:nvPr>
        </p:nvSpPr>
        <p:spPr>
          <a:xfrm>
            <a:off x="3949874" y="6126480"/>
            <a:ext cx="1273760" cy="365125"/>
          </a:xfrm>
        </p:spPr>
        <p:txBody>
          <a:bodyPr/>
          <a:lstStyle/>
          <a:p>
            <a:fld id="{BE8B772D-FF83-4217-A5B4-A76981B1E7BD}" type="datetime1">
              <a:rPr lang="en-US" smtClean="0"/>
              <a:t>3/13/2026</a:t>
            </a:fld>
            <a:endParaRPr lang="en-US"/>
          </a:p>
        </p:txBody>
      </p:sp>
      <p:sp>
        <p:nvSpPr>
          <p:cNvPr id="12" name="Picture Placeholder 11">
            <a:extLst>
              <a:ext uri="{FF2B5EF4-FFF2-40B4-BE49-F238E27FC236}">
                <a16:creationId xmlns:a16="http://schemas.microsoft.com/office/drawing/2014/main" id="{96F64025-FA05-CC42-8294-F944BC95DD00}"/>
              </a:ext>
            </a:extLst>
          </p:cNvPr>
          <p:cNvSpPr>
            <a:spLocks noGrp="1" noChangeAspect="1"/>
          </p:cNvSpPr>
          <p:nvPr>
            <p:ph type="pic" sz="quarter" idx="13" hasCustomPrompt="1"/>
          </p:nvPr>
        </p:nvSpPr>
        <p:spPr>
          <a:xfrm>
            <a:off x="5658927" y="1737360"/>
            <a:ext cx="6533071" cy="5120640"/>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t="-463"/>
            </a:stretch>
          </a:blipFill>
        </p:spPr>
        <p:txBody>
          <a:bodyPr vert="horz" wrap="square" lIns="91440" tIns="45720" rIns="91440" bIns="45720" rtlCol="0">
            <a:noAutofit/>
          </a:bodyPr>
          <a:lstStyle>
            <a:lvl1pPr marL="0" indent="0">
              <a:buNone/>
              <a:defRPr lang="en-US" dirty="0"/>
            </a:lvl1pPr>
          </a:lstStyle>
          <a:p>
            <a:pPr marL="0" lvl="0" indent="0">
              <a:buNone/>
            </a:pPr>
            <a:r>
              <a:rPr lang="en-US" dirty="0"/>
              <a:t>   </a:t>
            </a:r>
          </a:p>
        </p:txBody>
      </p:sp>
    </p:spTree>
    <p:extLst>
      <p:ext uri="{BB962C8B-B14F-4D97-AF65-F5344CB8AC3E}">
        <p14:creationId xmlns:p14="http://schemas.microsoft.com/office/powerpoint/2010/main" val="2315129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57200"/>
            <a:ext cx="6589777" cy="932688"/>
          </a:xfrm>
        </p:spPr>
        <p:txBody>
          <a:bodyPr anchor="t" anchorCtr="0"/>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200" y="1737360"/>
            <a:ext cx="4929188"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89759" y="1737360"/>
            <a:ext cx="5741992" cy="4207696"/>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marL="0" indent="0">
              <a:buNone/>
              <a:defRPr lang="en-US" dirty="0"/>
            </a:lvl1pPr>
          </a:lstStyle>
          <a:p>
            <a:pPr marL="0" lvl="0" indent="0">
              <a:buNone/>
            </a:pPr>
            <a:r>
              <a:rPr lang="en-US" dirty="0"/>
              <a:t>   </a:t>
            </a:r>
          </a:p>
        </p:txBody>
      </p:sp>
      <p:sp>
        <p:nvSpPr>
          <p:cNvPr id="7" name="Slide Number Placeholder 6">
            <a:extLst>
              <a:ext uri="{FF2B5EF4-FFF2-40B4-BE49-F238E27FC236}">
                <a16:creationId xmlns:a16="http://schemas.microsoft.com/office/drawing/2014/main" id="{3FA9E5AF-145E-4F1A-BB20-9409893575AE}"/>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00838992-9744-9F81-E393-2C3F1988DB63}"/>
              </a:ext>
            </a:extLst>
          </p:cNvPr>
          <p:cNvSpPr>
            <a:spLocks noGrp="1"/>
          </p:cNvSpPr>
          <p:nvPr>
            <p:ph type="ftr" sz="quarter" idx="16"/>
          </p:nvPr>
        </p:nvSpPr>
        <p:spPr/>
        <p:txBody>
          <a:bodyPr/>
          <a:lstStyle/>
          <a:p>
            <a:r>
              <a:rPr lang="en-US"/>
              <a:t>Presentation title</a:t>
            </a:r>
          </a:p>
        </p:txBody>
      </p:sp>
      <p:sp>
        <p:nvSpPr>
          <p:cNvPr id="3" name="Date Placeholder 2">
            <a:extLst>
              <a:ext uri="{FF2B5EF4-FFF2-40B4-BE49-F238E27FC236}">
                <a16:creationId xmlns:a16="http://schemas.microsoft.com/office/drawing/2014/main" id="{73D553C8-D720-0A9C-1422-FB597AA90E65}"/>
              </a:ext>
            </a:extLst>
          </p:cNvPr>
          <p:cNvSpPr>
            <a:spLocks noGrp="1"/>
          </p:cNvSpPr>
          <p:nvPr>
            <p:ph type="dt" sz="half" idx="15"/>
          </p:nvPr>
        </p:nvSpPr>
        <p:spPr/>
        <p:txBody>
          <a:bodyPr/>
          <a:lstStyle/>
          <a:p>
            <a:fld id="{C3BE1D80-3E1B-430B-A397-3395A291D71F}" type="datetime1">
              <a:rPr lang="en-US" smtClean="0"/>
              <a:t>3/13/2026</a:t>
            </a:fld>
            <a:endParaRPr lang="en-US"/>
          </a:p>
        </p:txBody>
      </p:sp>
      <p:pic>
        <p:nvPicPr>
          <p:cNvPr id="9" name="Picture 8" descr="A blue and black image of two birds&#10;&#10;AI-generated content may be incorrect.">
            <a:extLst>
              <a:ext uri="{FF2B5EF4-FFF2-40B4-BE49-F238E27FC236}">
                <a16:creationId xmlns:a16="http://schemas.microsoft.com/office/drawing/2014/main" id="{515AFBE3-40C6-81D7-9428-700F64A385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00544" y="-10989"/>
            <a:ext cx="4160520" cy="919694"/>
          </a:xfrm>
          <a:prstGeom prst="rect">
            <a:avLst/>
          </a:prstGeom>
        </p:spPr>
      </p:pic>
    </p:spTree>
    <p:extLst>
      <p:ext uri="{BB962C8B-B14F-4D97-AF65-F5344CB8AC3E}">
        <p14:creationId xmlns:p14="http://schemas.microsoft.com/office/powerpoint/2010/main" val="23680034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57200"/>
            <a:ext cx="9857233" cy="932688"/>
          </a:xfrm>
        </p:spPr>
        <p:txBody>
          <a:bodyPr anchor="t" anchorCtr="0"/>
          <a:lstStyle>
            <a:lvl1pPr>
              <a:defRPr sz="3600"/>
            </a:lvl1pPr>
          </a:lstStyle>
          <a:p>
            <a:r>
              <a:rPr lang="en-US"/>
              <a:t>Click to edit Master title style</a:t>
            </a:r>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0" y="1737361"/>
            <a:ext cx="6533071" cy="5120640"/>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b="-463"/>
            </a:stretch>
          </a:blipFill>
        </p:spPr>
        <p:txBody>
          <a:bodyPr vert="horz" wrap="square" lIns="91440" tIns="45720" rIns="91440" bIns="45720" rtlCol="0">
            <a:noAutofit/>
          </a:bodyPr>
          <a:lstStyle>
            <a:lvl1pPr marL="0" indent="0">
              <a:buNone/>
              <a:defRPr lang="en-US" dirty="0"/>
            </a:lvl1pPr>
          </a:lstStyle>
          <a:p>
            <a:pPr marL="0" lvl="0" indent="0">
              <a:buNone/>
            </a:pPr>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03255" y="1737360"/>
            <a:ext cx="4663440" cy="4297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74937D0-8E8C-36F0-C09F-3935C5F5A187}"/>
              </a:ext>
            </a:extLst>
          </p:cNvPr>
          <p:cNvSpPr>
            <a:spLocks noGrp="1"/>
          </p:cNvSpPr>
          <p:nvPr>
            <p:ph type="sldNum" sz="quarter" idx="17"/>
          </p:nvPr>
        </p:nvSpPr>
        <p:spPr>
          <a:xfrm>
            <a:off x="7098034" y="6126480"/>
            <a:ext cx="365760" cy="365125"/>
          </a:xfrm>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DE8A5FE1-47F3-1838-9838-5F3981F5C024}"/>
              </a:ext>
            </a:extLst>
          </p:cNvPr>
          <p:cNvSpPr>
            <a:spLocks noGrp="1"/>
          </p:cNvSpPr>
          <p:nvPr>
            <p:ph type="ftr" sz="quarter" idx="16"/>
          </p:nvPr>
        </p:nvSpPr>
        <p:spPr>
          <a:xfrm>
            <a:off x="7495631" y="6126480"/>
            <a:ext cx="2818801" cy="365125"/>
          </a:xfrm>
        </p:spPr>
        <p:txBody>
          <a:bodyPr/>
          <a:lstStyle/>
          <a:p>
            <a:r>
              <a:rPr lang="en-US"/>
              <a:t>Presentation title</a:t>
            </a:r>
          </a:p>
        </p:txBody>
      </p:sp>
      <p:sp>
        <p:nvSpPr>
          <p:cNvPr id="3" name="Date Placeholder 2">
            <a:extLst>
              <a:ext uri="{FF2B5EF4-FFF2-40B4-BE49-F238E27FC236}">
                <a16:creationId xmlns:a16="http://schemas.microsoft.com/office/drawing/2014/main" id="{C2FADA45-5086-049B-5151-875044D0EB2B}"/>
              </a:ext>
            </a:extLst>
          </p:cNvPr>
          <p:cNvSpPr>
            <a:spLocks noGrp="1"/>
          </p:cNvSpPr>
          <p:nvPr>
            <p:ph type="dt" sz="half" idx="15"/>
          </p:nvPr>
        </p:nvSpPr>
        <p:spPr>
          <a:xfrm>
            <a:off x="10314432" y="6126480"/>
            <a:ext cx="1443628" cy="365125"/>
          </a:xfrm>
        </p:spPr>
        <p:txBody>
          <a:bodyPr/>
          <a:lstStyle/>
          <a:p>
            <a:fld id="{317A3F4B-3CCC-4595-AA6C-786154217320}" type="datetime1">
              <a:rPr lang="en-US" smtClean="0"/>
              <a:t>3/13/2026</a:t>
            </a:fld>
            <a:endParaRPr lang="en-US"/>
          </a:p>
        </p:txBody>
      </p:sp>
      <p:pic>
        <p:nvPicPr>
          <p:cNvPr id="4" name="Picture 3">
            <a:extLst>
              <a:ext uri="{FF2B5EF4-FFF2-40B4-BE49-F238E27FC236}">
                <a16:creationId xmlns:a16="http://schemas.microsoft.com/office/drawing/2014/main" id="{D34749E5-FB47-A780-BB70-15427C5C9C79}"/>
              </a:ext>
            </a:extLst>
          </p:cNvPr>
          <p:cNvPicPr>
            <a:picLocks noChangeAspect="1"/>
          </p:cNvPicPr>
          <p:nvPr/>
        </p:nvPicPr>
        <p:blipFill>
          <a:blip r:embed="rId3" cstate="email">
            <a:extLst>
              <a:ext uri="{28A0092B-C50C-407E-A947-70E740481C1C}">
                <a14:useLocalDpi xmlns:a14="http://schemas.microsoft.com/office/drawing/2010/main"/>
              </a:ext>
            </a:extLst>
          </a:blip>
          <a:srcRect t="46924" r="48863"/>
          <a:stretch>
            <a:fillRect/>
          </a:stretch>
        </p:blipFill>
        <p:spPr>
          <a:xfrm>
            <a:off x="10841171" y="-1694"/>
            <a:ext cx="1350829" cy="707766"/>
          </a:xfrm>
          <a:prstGeom prst="rect">
            <a:avLst/>
          </a:prstGeom>
        </p:spPr>
      </p:pic>
      <p:pic>
        <p:nvPicPr>
          <p:cNvPr id="7" name="Picture 6" descr="A blue leaf on a black background&#10;&#10;AI-generated content may be incorrect.">
            <a:extLst>
              <a:ext uri="{FF2B5EF4-FFF2-40B4-BE49-F238E27FC236}">
                <a16:creationId xmlns:a16="http://schemas.microsoft.com/office/drawing/2014/main" id="{CC4A5946-E946-3908-F594-36D825BAA616}"/>
              </a:ext>
            </a:extLst>
          </p:cNvPr>
          <p:cNvPicPr>
            <a:picLocks noChangeAspect="1"/>
          </p:cNvPicPr>
          <p:nvPr/>
        </p:nvPicPr>
        <p:blipFill>
          <a:blip r:embed="rId4" cstate="email">
            <a:extLst>
              <a:ext uri="{28A0092B-C50C-407E-A947-70E740481C1C}">
                <a14:useLocalDpi xmlns:a14="http://schemas.microsoft.com/office/drawing/2010/main"/>
              </a:ext>
            </a:extLst>
          </a:blip>
          <a:srcRect t="-6753" b="-3752"/>
          <a:stretch>
            <a:fillRect/>
          </a:stretch>
        </p:blipFill>
        <p:spPr>
          <a:xfrm rot="16200000" flipH="1">
            <a:off x="10305612" y="-161869"/>
            <a:ext cx="611235" cy="934973"/>
          </a:xfrm>
          <a:prstGeom prst="rect">
            <a:avLst/>
          </a:prstGeom>
        </p:spPr>
      </p:pic>
    </p:spTree>
    <p:extLst>
      <p:ext uri="{BB962C8B-B14F-4D97-AF65-F5344CB8AC3E}">
        <p14:creationId xmlns:p14="http://schemas.microsoft.com/office/powerpoint/2010/main" val="2919014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06976" y="457200"/>
            <a:ext cx="7315200" cy="1005840"/>
          </a:xfrm>
        </p:spPr>
        <p:txBody>
          <a:bodyPr anchor="b">
            <a:no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506976" y="1554480"/>
            <a:ext cx="731520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B8CCFB6-66BF-D5A2-4EF3-833708DF04F6}"/>
              </a:ext>
            </a:extLst>
          </p:cNvPr>
          <p:cNvSpPr>
            <a:spLocks noGrp="1"/>
          </p:cNvSpPr>
          <p:nvPr>
            <p:ph type="sldNum" sz="quarter" idx="17"/>
          </p:nvPr>
        </p:nvSpPr>
        <p:spPr>
          <a:xfrm>
            <a:off x="4506976" y="6126480"/>
            <a:ext cx="365760" cy="365125"/>
          </a:xfrm>
        </p:spPr>
        <p:txBody>
          <a:bodyPr/>
          <a:lstStyle/>
          <a:p>
            <a:fld id="{40B778AE-8D30-EC43-B255-420E7914C179}" type="slidenum">
              <a:rPr lang="en-US" smtClean="0"/>
              <a:pPr/>
              <a:t>‹#›</a:t>
            </a:fld>
            <a:endParaRPr lang="en-US"/>
          </a:p>
        </p:txBody>
      </p:sp>
      <p:sp>
        <p:nvSpPr>
          <p:cNvPr id="6" name="Footer Placeholder 5">
            <a:extLst>
              <a:ext uri="{FF2B5EF4-FFF2-40B4-BE49-F238E27FC236}">
                <a16:creationId xmlns:a16="http://schemas.microsoft.com/office/drawing/2014/main" id="{28ABAED9-FD69-CDB3-CE31-233F9E999A59}"/>
              </a:ext>
            </a:extLst>
          </p:cNvPr>
          <p:cNvSpPr>
            <a:spLocks noGrp="1"/>
          </p:cNvSpPr>
          <p:nvPr>
            <p:ph type="ftr" sz="quarter" idx="16"/>
          </p:nvPr>
        </p:nvSpPr>
        <p:spPr>
          <a:xfrm>
            <a:off x="4904572" y="6126480"/>
            <a:ext cx="3657600" cy="365125"/>
          </a:xfrm>
        </p:spPr>
        <p:txBody>
          <a:bodyPr/>
          <a:lstStyle/>
          <a:p>
            <a:r>
              <a:rPr lang="en-US"/>
              <a:t>Presentation title</a:t>
            </a:r>
          </a:p>
        </p:txBody>
      </p:sp>
      <p:sp>
        <p:nvSpPr>
          <p:cNvPr id="5" name="Date Placeholder 4">
            <a:extLst>
              <a:ext uri="{FF2B5EF4-FFF2-40B4-BE49-F238E27FC236}">
                <a16:creationId xmlns:a16="http://schemas.microsoft.com/office/drawing/2014/main" id="{028C4576-1D70-8D69-935F-F5841843BF28}"/>
              </a:ext>
            </a:extLst>
          </p:cNvPr>
          <p:cNvSpPr>
            <a:spLocks noGrp="1"/>
          </p:cNvSpPr>
          <p:nvPr>
            <p:ph type="dt" sz="half" idx="15"/>
          </p:nvPr>
        </p:nvSpPr>
        <p:spPr/>
        <p:txBody>
          <a:bodyPr/>
          <a:lstStyle/>
          <a:p>
            <a:fld id="{478DBBD8-8BE4-42E6-BE85-DE22F7901B31}" type="datetime1">
              <a:rPr lang="en-US" smtClean="0"/>
              <a:t>3/13/2026</a:t>
            </a:fld>
            <a:endParaRPr lang="en-US"/>
          </a:p>
        </p:txBody>
      </p:sp>
    </p:spTree>
    <p:extLst>
      <p:ext uri="{BB962C8B-B14F-4D97-AF65-F5344CB8AC3E}">
        <p14:creationId xmlns:p14="http://schemas.microsoft.com/office/powerpoint/2010/main" val="2708952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7315200" cy="914400"/>
          </a:xfrm>
        </p:spPr>
        <p:txBody>
          <a:bodyPr anchor="b">
            <a:no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200" y="1554480"/>
            <a:ext cx="731520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C5D31AD-BC5C-0681-77D2-AA2DD3FACC0E}"/>
              </a:ext>
            </a:extLst>
          </p:cNvPr>
          <p:cNvSpPr>
            <a:spLocks noGrp="1"/>
          </p:cNvSpPr>
          <p:nvPr>
            <p:ph type="sldNum" sz="quarter" idx="17"/>
          </p:nvPr>
        </p:nvSpPr>
        <p:spPr/>
        <p:txBody>
          <a:body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A17CFFF4-D46A-BAF9-7B12-CCCCD9D4B9E8}"/>
              </a:ext>
            </a:extLst>
          </p:cNvPr>
          <p:cNvSpPr>
            <a:spLocks noGrp="1"/>
          </p:cNvSpPr>
          <p:nvPr>
            <p:ph type="ftr" sz="quarter" idx="16"/>
          </p:nvPr>
        </p:nvSpPr>
        <p:spPr/>
        <p:txBody>
          <a:bodyPr/>
          <a:lstStyle/>
          <a:p>
            <a:r>
              <a:rPr lang="en-US"/>
              <a:t>Presentation title</a:t>
            </a:r>
          </a:p>
        </p:txBody>
      </p:sp>
      <p:sp>
        <p:nvSpPr>
          <p:cNvPr id="3" name="Date Placeholder 2">
            <a:extLst>
              <a:ext uri="{FF2B5EF4-FFF2-40B4-BE49-F238E27FC236}">
                <a16:creationId xmlns:a16="http://schemas.microsoft.com/office/drawing/2014/main" id="{15F3D3FC-835B-4DD5-6FB4-1C61B80E1E7E}"/>
              </a:ext>
            </a:extLst>
          </p:cNvPr>
          <p:cNvSpPr>
            <a:spLocks noGrp="1"/>
          </p:cNvSpPr>
          <p:nvPr>
            <p:ph type="dt" sz="half" idx="15"/>
          </p:nvPr>
        </p:nvSpPr>
        <p:spPr>
          <a:xfrm>
            <a:off x="5782614" y="6126480"/>
            <a:ext cx="1989786" cy="365125"/>
          </a:xfrm>
        </p:spPr>
        <p:txBody>
          <a:bodyPr/>
          <a:lstStyle/>
          <a:p>
            <a:fld id="{278CBC8B-C19B-45AC-A2A9-C6E0BEA3E2E1}" type="datetime1">
              <a:rPr lang="en-US" smtClean="0"/>
              <a:t>3/13/2026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174182" y="0"/>
            <a:ext cx="4017817" cy="6858000"/>
          </a:xfrm>
          <a:blipFill dpi="0" rotWithShape="1">
            <a:blip r:embed="rId2">
              <a:alphaModFix amt="60000"/>
            </a:blip>
            <a:srcRect/>
            <a:stretch>
              <a:fillRect l="-2052"/>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6397948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4564763" cy="1269482"/>
          </a:xfrm>
        </p:spPr>
        <p:txBody>
          <a:bodyPr anchor="t">
            <a:no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57200" y="1968816"/>
            <a:ext cx="4564763" cy="396368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500688" y="457200"/>
            <a:ext cx="6217920" cy="5475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2472ECE-D0A9-4A5F-81BA-9C03888465CB}" type="datetime1">
              <a:rPr lang="en-US" smtClean="0"/>
              <a:t>3/13/2026</a:t>
            </a:fld>
            <a:endParaRPr lang="en-US"/>
          </a:p>
        </p:txBody>
      </p:sp>
    </p:spTree>
    <p:extLst>
      <p:ext uri="{BB962C8B-B14F-4D97-AF65-F5344CB8AC3E}">
        <p14:creationId xmlns:p14="http://schemas.microsoft.com/office/powerpoint/2010/main" val="2127148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1" y="457200"/>
            <a:ext cx="3540760" cy="1316347"/>
          </a:xfrm>
        </p:spPr>
        <p:txBody>
          <a:bodyPr anchor="t">
            <a:norm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57200" y="2089842"/>
            <a:ext cx="3540760" cy="3853758"/>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80559" y="457200"/>
            <a:ext cx="7254239" cy="5669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B29A27D-E5FE-464F-A712-BC2874D3C36F}" type="datetime1">
              <a:rPr lang="en-US" smtClean="0"/>
              <a:t>3/13/2026</a:t>
            </a:fld>
            <a:endParaRPr lang="en-US"/>
          </a:p>
        </p:txBody>
      </p:sp>
    </p:spTree>
    <p:extLst>
      <p:ext uri="{BB962C8B-B14F-4D97-AF65-F5344CB8AC3E}">
        <p14:creationId xmlns:p14="http://schemas.microsoft.com/office/powerpoint/2010/main" val="957102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187BAA-B8F3-6F9A-35D6-79C20A14A9DC}"/>
              </a:ext>
            </a:extLst>
          </p:cNvPr>
          <p:cNvSpPr/>
          <p:nvPr/>
        </p:nvSpPr>
        <p:spPr>
          <a:xfrm>
            <a:off x="5090160" y="-1"/>
            <a:ext cx="7101840" cy="685800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7" y="548640"/>
            <a:ext cx="4175760" cy="3657600"/>
          </a:xfrm>
        </p:spPr>
        <p:txBody>
          <a:bodyPr vert="horz" lIns="91440" tIns="45720" rIns="91440" bIns="45720" rtlCol="0" anchor="t">
            <a:normAutofit/>
          </a:bodyPr>
          <a:lstStyle>
            <a:lvl1pPr>
              <a:defRPr lang="en-US" sz="3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4492488"/>
            <a:ext cx="4175760" cy="1411356"/>
          </a:xfrm>
        </p:spPr>
        <p:txBody>
          <a:bodyPr vert="horz" lIns="91440" tIns="45720" rIns="91440" bIns="45720" rtlCol="0" anchor="b">
            <a:normAutofit/>
          </a:bodyPr>
          <a:lstStyle>
            <a:lvl1pPr marL="0" indent="0">
              <a:buNone/>
              <a:defRPr lang="en-US" sz="1600" cap="all" spc="100" baseline="0" dirty="0"/>
            </a:lvl1pPr>
          </a:lstStyle>
          <a:p>
            <a:pPr lvl="0"/>
            <a:r>
              <a:rPr lang="en-US"/>
              <a:t>Click to edit Master subtitle style</a:t>
            </a:r>
          </a:p>
        </p:txBody>
      </p:sp>
      <p:sp>
        <p:nvSpPr>
          <p:cNvPr id="10" name="Slide Number Placeholder 9">
            <a:extLst>
              <a:ext uri="{FF2B5EF4-FFF2-40B4-BE49-F238E27FC236}">
                <a16:creationId xmlns:a16="http://schemas.microsoft.com/office/drawing/2014/main" id="{93C3368D-40FA-88E5-2622-5C794E187D59}"/>
              </a:ext>
            </a:extLst>
          </p:cNvPr>
          <p:cNvSpPr>
            <a:spLocks noGrp="1"/>
          </p:cNvSpPr>
          <p:nvPr>
            <p:ph type="sldNum" sz="quarter" idx="16"/>
          </p:nvPr>
        </p:nvSpPr>
        <p:spPr/>
        <p:txBody>
          <a:bodyPr/>
          <a:lstStyle/>
          <a:p>
            <a:fld id="{40B778AE-8D30-EC43-B255-420E7914C179}" type="slidenum">
              <a:rPr lang="en-US" smtClean="0"/>
              <a:pPr/>
              <a:t>‹#›</a:t>
            </a:fld>
            <a:endParaRPr lang="en-US"/>
          </a:p>
        </p:txBody>
      </p:sp>
      <p:sp>
        <p:nvSpPr>
          <p:cNvPr id="6" name="Footer Placeholder 5">
            <a:extLst>
              <a:ext uri="{FF2B5EF4-FFF2-40B4-BE49-F238E27FC236}">
                <a16:creationId xmlns:a16="http://schemas.microsoft.com/office/drawing/2014/main" id="{A72ABA8E-1A54-1C96-093B-B44E62007A63}"/>
              </a:ext>
            </a:extLst>
          </p:cNvPr>
          <p:cNvSpPr>
            <a:spLocks noGrp="1"/>
          </p:cNvSpPr>
          <p:nvPr>
            <p:ph type="ftr" sz="quarter" idx="15"/>
          </p:nvPr>
        </p:nvSpPr>
        <p:spPr>
          <a:xfrm>
            <a:off x="809077" y="6126480"/>
            <a:ext cx="2103120" cy="365125"/>
          </a:xfrm>
        </p:spPr>
        <p:txBody>
          <a:bodyPr/>
          <a:lstStyle/>
          <a:p>
            <a:r>
              <a:rPr lang="en-US"/>
              <a:t>Presentation title</a:t>
            </a:r>
          </a:p>
        </p:txBody>
      </p:sp>
      <p:sp>
        <p:nvSpPr>
          <p:cNvPr id="5" name="Date Placeholder 4">
            <a:extLst>
              <a:ext uri="{FF2B5EF4-FFF2-40B4-BE49-F238E27FC236}">
                <a16:creationId xmlns:a16="http://schemas.microsoft.com/office/drawing/2014/main" id="{42B07656-FDD0-1CCB-57C9-0B3A32C50CD6}"/>
              </a:ext>
            </a:extLst>
          </p:cNvPr>
          <p:cNvSpPr>
            <a:spLocks noGrp="1"/>
          </p:cNvSpPr>
          <p:nvPr>
            <p:ph type="dt" sz="half" idx="14"/>
          </p:nvPr>
        </p:nvSpPr>
        <p:spPr>
          <a:xfrm>
            <a:off x="3006709" y="6126480"/>
            <a:ext cx="1626250" cy="365125"/>
          </a:xfrm>
        </p:spPr>
        <p:txBody>
          <a:bodyPr/>
          <a:lstStyle/>
          <a:p>
            <a:fld id="{B59873BE-3D82-4E95-9190-FC1B99CE8527}" type="datetime1">
              <a:rPr lang="en-US" smtClean="0"/>
              <a:t>3/13/2026</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47360" y="457200"/>
            <a:ext cx="6187440" cy="59436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04852701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000" b="0" i="0" spc="100" baseline="0">
                <a:solidFill>
                  <a:schemeClr val="tx1"/>
                </a:solidFill>
                <a:latin typeface="+mn-lt"/>
                <a:ea typeface="Source Sans Pro Light" panose="020B0403030403020204" pitchFamily="34" charset="0"/>
                <a:cs typeface="Cordia New" panose="020B0304020202020204" pitchFamily="34" charset="-34"/>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2031070" y="457200"/>
            <a:ext cx="8129861" cy="4536141"/>
          </a:xfrm>
        </p:spPr>
        <p:txBody>
          <a:bodyPr anchor="b">
            <a:normAutofit/>
          </a:bodyPr>
          <a:lstStyle>
            <a:lvl1pPr marL="0" indent="0" algn="ctr">
              <a:lnSpc>
                <a:spcPct val="90000"/>
              </a:lnSpc>
              <a:buNone/>
              <a:defRPr sz="27000" b="0">
                <a:solidFill>
                  <a:schemeClr val="tx1"/>
                </a:solidFill>
                <a:latin typeface="+mj-lt"/>
                <a:cs typeface="Urdu Typesetting" panose="03020402040406030203" pitchFamily="66" charset="-78"/>
              </a:defRPr>
            </a:lvl1pPr>
          </a:lstStyle>
          <a:p>
            <a:pPr lvl="0"/>
            <a:r>
              <a:rPr lang="en-US"/>
              <a: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2DF832D2-BD6A-49A0-BF13-E22A477AC861}" type="datetime1">
              <a:rPr lang="en-US" smtClean="0"/>
              <a:t>3/13/2026</a:t>
            </a:fld>
            <a:endParaRPr lang="en-US"/>
          </a:p>
        </p:txBody>
      </p:sp>
      <p:pic>
        <p:nvPicPr>
          <p:cNvPr id="8" name="Picture 7" descr="Blue leaves on a black background&#10;&#10;AI-generated content may be incorrect.">
            <a:extLst>
              <a:ext uri="{FF2B5EF4-FFF2-40B4-BE49-F238E27FC236}">
                <a16:creationId xmlns:a16="http://schemas.microsoft.com/office/drawing/2014/main" id="{7937E1ED-1028-57A9-8653-199F587CAA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560320"/>
            <a:ext cx="1917700" cy="1346200"/>
          </a:xfrm>
          <a:prstGeom prst="rect">
            <a:avLst/>
          </a:prstGeom>
        </p:spPr>
      </p:pic>
    </p:spTree>
    <p:extLst>
      <p:ext uri="{BB962C8B-B14F-4D97-AF65-F5344CB8AC3E}">
        <p14:creationId xmlns:p14="http://schemas.microsoft.com/office/powerpoint/2010/main" val="1134805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umber Larg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6152" y="4892040"/>
            <a:ext cx="9762068" cy="1060704"/>
          </a:xfrm>
        </p:spPr>
        <p:txBody>
          <a:bodyPr anchor="ctr">
            <a:normAutofit/>
          </a:bodyPr>
          <a:lstStyle>
            <a:lvl1pPr algn="ctr">
              <a:lnSpc>
                <a:spcPct val="110000"/>
              </a:lnSpc>
              <a:defRPr sz="2000" b="0" i="0" spc="100" baseline="0">
                <a:solidFill>
                  <a:schemeClr val="tx2"/>
                </a:solidFill>
                <a:latin typeface="+mn-lt"/>
                <a:ea typeface="Source Sans Pro Light" panose="020B0403030403020204" pitchFamily="34" charset="0"/>
                <a:cs typeface="Cordia New" panose="020B0304020202020204" pitchFamily="34" charset="-34"/>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2438400" y="457200"/>
            <a:ext cx="7315200" cy="4535424"/>
          </a:xfrm>
        </p:spPr>
        <p:txBody>
          <a:bodyPr anchor="b">
            <a:normAutofit/>
          </a:bodyPr>
          <a:lstStyle>
            <a:lvl1pPr marL="0" indent="0" algn="ctr">
              <a:lnSpc>
                <a:spcPct val="90000"/>
              </a:lnSpc>
              <a:buNone/>
              <a:defRPr sz="27000" b="0">
                <a:solidFill>
                  <a:schemeClr val="tx2"/>
                </a:solidFill>
                <a:latin typeface="+mj-lt"/>
                <a:cs typeface="Urdu Typesetting" panose="03020402040406030203" pitchFamily="66" charset="-78"/>
              </a:defRPr>
            </a:lvl1pPr>
          </a:lstStyle>
          <a:p>
            <a:pPr lvl="0"/>
            <a:r>
              <a:rPr lang="en-US"/>
              <a: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solidFill>
                <a:schemeClr val="tx2"/>
              </a:solidFill>
            </a:endParaRP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2"/>
                </a:solidFill>
              </a:defRPr>
            </a:lvl1pPr>
          </a:lstStyle>
          <a:p>
            <a:r>
              <a:rPr lang="en-US"/>
              <a:t>Presentation title</a:t>
            </a:r>
            <a:endParaRPr lang="en-US">
              <a:solidFill>
                <a:schemeClr val="tx2"/>
              </a:solidFill>
            </a:endParaRP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2"/>
                </a:solidFill>
              </a:defRPr>
            </a:lvl1pPr>
          </a:lstStyle>
          <a:p>
            <a:fld id="{BF9EAD89-B400-4C03-9863-A9119BF40726}" type="datetime1">
              <a:rPr lang="en-US" smtClean="0">
                <a:solidFill>
                  <a:schemeClr val="tx2"/>
                </a:solidFill>
              </a:rPr>
              <a:t>3/13/2026</a:t>
            </a:fld>
            <a:endParaRPr lang="en-US">
              <a:solidFill>
                <a:schemeClr val="tx2"/>
              </a:solidFill>
            </a:endParaRPr>
          </a:p>
        </p:txBody>
      </p:sp>
      <p:pic>
        <p:nvPicPr>
          <p:cNvPr id="8" name="Picture 7" descr="Blue leaves on a black background&#10;&#10;AI-generated content may be incorrect.">
            <a:extLst>
              <a:ext uri="{FF2B5EF4-FFF2-40B4-BE49-F238E27FC236}">
                <a16:creationId xmlns:a16="http://schemas.microsoft.com/office/drawing/2014/main" id="{0880C214-5B6A-CB20-C2B7-43282B9B19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560320"/>
            <a:ext cx="1917700" cy="1346200"/>
          </a:xfrm>
          <a:prstGeom prst="rect">
            <a:avLst/>
          </a:prstGeom>
        </p:spPr>
      </p:pic>
    </p:spTree>
    <p:extLst>
      <p:ext uri="{BB962C8B-B14F-4D97-AF65-F5344CB8AC3E}">
        <p14:creationId xmlns:p14="http://schemas.microsoft.com/office/powerpoint/2010/main" val="35702121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umber Large 3">
    <p:bg>
      <p:bgRef idx="1001">
        <a:schemeClr val="bg2"/>
      </p:bgRef>
    </p:bg>
    <p:spTree>
      <p:nvGrpSpPr>
        <p:cNvPr id="1" name=""/>
        <p:cNvGrpSpPr/>
        <p:nvPr/>
      </p:nvGrpSpPr>
      <p:grpSpPr>
        <a:xfrm>
          <a:off x="0" y="0"/>
          <a:ext cx="0" cy="0"/>
          <a:chOff x="0" y="0"/>
          <a:chExt cx="0" cy="0"/>
        </a:xfrm>
      </p:grpSpPr>
      <p:pic>
        <p:nvPicPr>
          <p:cNvPr id="4" name="Picture 3" descr="Blue leaves in a circle&#10;&#10;AI-generated content may be incorrect.">
            <a:extLst>
              <a:ext uri="{FF2B5EF4-FFF2-40B4-BE49-F238E27FC236}">
                <a16:creationId xmlns:a16="http://schemas.microsoft.com/office/drawing/2014/main" id="{BF0F0DCE-304C-EF8B-B97E-382148327DD9}"/>
              </a:ext>
            </a:extLst>
          </p:cNvPr>
          <p:cNvPicPr>
            <a:picLocks noChangeAspect="1"/>
          </p:cNvPicPr>
          <p:nvPr/>
        </p:nvPicPr>
        <p:blipFill>
          <a:blip r:embed="rId2"/>
          <a:stretch>
            <a:fillRect/>
          </a:stretch>
        </p:blipFill>
        <p:spPr>
          <a:xfrm>
            <a:off x="0" y="0"/>
            <a:ext cx="12202847" cy="6858000"/>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3352800" y="4397696"/>
            <a:ext cx="5486400" cy="1463040"/>
          </a:xfrm>
        </p:spPr>
        <p:txBody>
          <a:bodyPr anchor="t" anchorCtr="0">
            <a:normAutofit/>
          </a:bodyPr>
          <a:lstStyle>
            <a:lvl1pPr algn="ctr">
              <a:lnSpc>
                <a:spcPct val="110000"/>
              </a:lnSpc>
              <a:defRPr sz="1800" b="0" i="0" spc="100" baseline="0">
                <a:solidFill>
                  <a:schemeClr val="tx2"/>
                </a:solidFill>
                <a:latin typeface="+mn-lt"/>
                <a:ea typeface="Source Sans Pro Light" panose="020B0403030403020204" pitchFamily="34" charset="0"/>
                <a:cs typeface="Cordia New" panose="020B0304020202020204" pitchFamily="34" charset="-34"/>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2074069" y="1171579"/>
            <a:ext cx="8043862" cy="3566160"/>
          </a:xfrm>
        </p:spPr>
        <p:txBody>
          <a:bodyPr anchor="b">
            <a:normAutofit/>
          </a:bodyPr>
          <a:lstStyle>
            <a:lvl1pPr marL="0" indent="0" algn="ctr">
              <a:lnSpc>
                <a:spcPct val="90000"/>
              </a:lnSpc>
              <a:buNone/>
              <a:defRPr sz="25000" b="0">
                <a:solidFill>
                  <a:schemeClr val="tx2"/>
                </a:solidFill>
                <a:latin typeface="+mj-lt"/>
                <a:cs typeface="Urdu Typesetting" panose="03020402040406030203" pitchFamily="66" charset="-78"/>
              </a:defRPr>
            </a:lvl1pPr>
          </a:lstStyle>
          <a:p>
            <a:pPr lvl="0"/>
            <a:r>
              <a:rPr lang="en-US"/>
              <a:t>##%</a:t>
            </a:r>
          </a:p>
        </p:txBody>
      </p:sp>
    </p:spTree>
    <p:extLst>
      <p:ext uri="{BB962C8B-B14F-4D97-AF65-F5344CB8AC3E}">
        <p14:creationId xmlns:p14="http://schemas.microsoft.com/office/powerpoint/2010/main" val="3425823504"/>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52600" y="365760"/>
            <a:ext cx="8686800" cy="5486400"/>
          </a:xfrm>
        </p:spPr>
        <p:txBody>
          <a:bodyPr anchor="ctr" anchorCtr="0">
            <a:noAutofit/>
          </a:bodyPr>
          <a:lstStyle>
            <a:lvl1pPr marL="0" indent="0" algn="ctr">
              <a:lnSpc>
                <a:spcPct val="80000"/>
              </a:lnSpc>
              <a:buNone/>
              <a:defRPr sz="6600" b="0" cap="all" baseline="0">
                <a:solidFill>
                  <a:schemeClr val="tx1"/>
                </a:solidFill>
                <a:latin typeface="+mj-lt"/>
                <a:cs typeface="Urdu Typesetting" panose="03020402040406030203" pitchFamily="66" charset="-78"/>
              </a:defRPr>
            </a:lvl1pPr>
            <a:lvl2pPr marL="228600" indent="0" algn="ctr">
              <a:lnSpc>
                <a:spcPct val="80000"/>
              </a:lnSpc>
              <a:buNone/>
              <a:defRPr sz="6000" b="0" cap="all" baseline="0">
                <a:solidFill>
                  <a:schemeClr val="tx1"/>
                </a:solidFill>
                <a:latin typeface="+mj-lt"/>
                <a:cs typeface="Urdu Typesetting" panose="03020402040406030203" pitchFamily="66" charset="-78"/>
              </a:defRPr>
            </a:lvl2pPr>
            <a:lvl3pPr marL="457200" indent="0" algn="ctr">
              <a:lnSpc>
                <a:spcPct val="80000"/>
              </a:lnSpc>
              <a:buNone/>
              <a:defRPr sz="5400" b="0" cap="all" baseline="0">
                <a:solidFill>
                  <a:schemeClr val="tx1"/>
                </a:solidFill>
                <a:latin typeface="+mj-lt"/>
                <a:cs typeface="Urdu Typesetting" panose="03020402040406030203" pitchFamily="66" charset="-78"/>
              </a:defRPr>
            </a:lvl3pPr>
            <a:lvl4pPr marL="685800" indent="0" algn="ctr">
              <a:lnSpc>
                <a:spcPct val="80000"/>
              </a:lnSpc>
              <a:buNone/>
              <a:defRPr sz="4800" b="0" cap="all" baseline="0">
                <a:solidFill>
                  <a:schemeClr val="tx1"/>
                </a:solidFill>
                <a:latin typeface="+mj-lt"/>
                <a:cs typeface="Urdu Typesetting" panose="03020402040406030203" pitchFamily="66" charset="-78"/>
              </a:defRPr>
            </a:lvl4pPr>
            <a:lvl5pPr marL="914400" indent="0" algn="ctr">
              <a:lnSpc>
                <a:spcPct val="80000"/>
              </a:lnSpc>
              <a:buNone/>
              <a:defRPr sz="4400" b="0" cap="all" baseline="0">
                <a:solidFill>
                  <a:schemeClr val="tx1"/>
                </a:solidFill>
                <a:latin typeface="+mj-lt"/>
                <a:cs typeface="Urdu Typesetting" panose="03020402040406030203" pitchFamily="66" charset="-78"/>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B42DE96-7622-4213-B097-3DAA54F74B97}" type="datetime1">
              <a:rPr lang="en-US" smtClean="0"/>
              <a:t>3/13/2026</a:t>
            </a:fld>
            <a:endParaRPr lang="en-US"/>
          </a:p>
        </p:txBody>
      </p:sp>
      <p:pic>
        <p:nvPicPr>
          <p:cNvPr id="10" name="Picture 9" descr="A blue and black image of two birds&#10;&#10;AI-generated content may be incorrect.">
            <a:extLst>
              <a:ext uri="{FF2B5EF4-FFF2-40B4-BE49-F238E27FC236}">
                <a16:creationId xmlns:a16="http://schemas.microsoft.com/office/drawing/2014/main" id="{296154C5-7B40-49CB-E343-73980D8C70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9654540" y="3003334"/>
            <a:ext cx="4160520" cy="914400"/>
          </a:xfrm>
          <a:prstGeom prst="rect">
            <a:avLst/>
          </a:prstGeom>
        </p:spPr>
      </p:pic>
      <p:pic>
        <p:nvPicPr>
          <p:cNvPr id="12" name="Picture 11" descr="A blue leafy plant&#10;&#10;AI-generated content may be incorrect.">
            <a:extLst>
              <a:ext uri="{FF2B5EF4-FFF2-40B4-BE49-F238E27FC236}">
                <a16:creationId xmlns:a16="http://schemas.microsoft.com/office/drawing/2014/main" id="{C5608801-CE38-1990-EC36-5F382F3AC339}"/>
              </a:ext>
            </a:extLst>
          </p:cNvPr>
          <p:cNvPicPr>
            <a:picLocks noChangeAspect="1"/>
          </p:cNvPicPr>
          <p:nvPr/>
        </p:nvPicPr>
        <p:blipFill>
          <a:blip r:embed="rId3" cstate="email">
            <a:extLst>
              <a:ext uri="{28A0092B-C50C-407E-A947-70E740481C1C}">
                <a14:useLocalDpi xmlns:a14="http://schemas.microsoft.com/office/drawing/2010/main"/>
              </a:ext>
            </a:extLst>
          </a:blip>
          <a:srcRect t="-17073"/>
          <a:stretch>
            <a:fillRect/>
          </a:stretch>
        </p:blipFill>
        <p:spPr>
          <a:xfrm>
            <a:off x="0" y="157646"/>
            <a:ext cx="1757091" cy="1460378"/>
          </a:xfrm>
          <a:prstGeom prst="rect">
            <a:avLst/>
          </a:prstGeom>
        </p:spPr>
      </p:pic>
      <p:pic>
        <p:nvPicPr>
          <p:cNvPr id="13" name="Picture 12" descr="A blue leaf on a black background&#10;&#10;AI-generated content may be incorrect.">
            <a:extLst>
              <a:ext uri="{FF2B5EF4-FFF2-40B4-BE49-F238E27FC236}">
                <a16:creationId xmlns:a16="http://schemas.microsoft.com/office/drawing/2014/main" id="{497485C4-99A6-761F-6BC9-2157F7BE1AB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16200000" flipH="1">
            <a:off x="-1163538" y="2885078"/>
            <a:ext cx="3361254" cy="1034177"/>
          </a:xfrm>
          <a:prstGeom prst="rect">
            <a:avLst/>
          </a:prstGeom>
        </p:spPr>
      </p:pic>
    </p:spTree>
    <p:extLst>
      <p:ext uri="{BB962C8B-B14F-4D97-AF65-F5344CB8AC3E}">
        <p14:creationId xmlns:p14="http://schemas.microsoft.com/office/powerpoint/2010/main" val="15251851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bg>
      <p:bgRef idx="1001">
        <a:schemeClr val="bg2"/>
      </p:bgRef>
    </p:bg>
    <p:spTree>
      <p:nvGrpSpPr>
        <p:cNvPr id="1" name=""/>
        <p:cNvGrpSpPr/>
        <p:nvPr/>
      </p:nvGrpSpPr>
      <p:grpSpPr>
        <a:xfrm>
          <a:off x="0" y="0"/>
          <a:ext cx="0" cy="0"/>
          <a:chOff x="0" y="0"/>
          <a:chExt cx="0" cy="0"/>
        </a:xfrm>
      </p:grpSpPr>
      <p:pic>
        <p:nvPicPr>
          <p:cNvPr id="4" name="Picture 3" descr="Blue leaves on a black background&#10;&#10;AI-generated content may be incorrect.">
            <a:extLst>
              <a:ext uri="{FF2B5EF4-FFF2-40B4-BE49-F238E27FC236}">
                <a16:creationId xmlns:a16="http://schemas.microsoft.com/office/drawing/2014/main" id="{FF848890-CE01-9C1B-6EF2-542D922D1ACF}"/>
              </a:ext>
            </a:extLst>
          </p:cNvPr>
          <p:cNvPicPr>
            <a:picLocks noChangeAspect="1"/>
          </p:cNvPicPr>
          <p:nvPr/>
        </p:nvPicPr>
        <p:blipFill>
          <a:blip r:embed="rId2"/>
          <a:stretch>
            <a:fillRect/>
          </a:stretch>
        </p:blipFill>
        <p:spPr>
          <a:xfrm flipH="1">
            <a:off x="0" y="0"/>
            <a:ext cx="7031307"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915024" y="1040528"/>
            <a:ext cx="5843035" cy="4572000"/>
          </a:xfrm>
        </p:spPr>
        <p:txBody>
          <a:bodyPr anchor="ctr" anchorCtr="0">
            <a:normAutofit/>
          </a:bodyPr>
          <a:lstStyle>
            <a:lvl1pPr marL="0" indent="0">
              <a:lnSpc>
                <a:spcPct val="80000"/>
              </a:lnSpc>
              <a:buNone/>
              <a:defRPr sz="4800" b="0" cap="all" baseline="0">
                <a:solidFill>
                  <a:schemeClr val="tx2"/>
                </a:solidFill>
                <a:latin typeface="+mj-lt"/>
                <a:cs typeface="Urdu Typesetting" panose="03020402040406030203" pitchFamily="66" charset="-78"/>
              </a:defRPr>
            </a:lvl1pPr>
            <a:lvl2pPr marL="228600" indent="0">
              <a:lnSpc>
                <a:spcPct val="80000"/>
              </a:lnSpc>
              <a:buNone/>
              <a:defRPr sz="4400" b="0" cap="all" baseline="0">
                <a:solidFill>
                  <a:schemeClr val="tx2"/>
                </a:solidFill>
                <a:latin typeface="+mj-lt"/>
                <a:cs typeface="Urdu Typesetting" panose="03020402040406030203" pitchFamily="66" charset="-78"/>
              </a:defRPr>
            </a:lvl2pPr>
            <a:lvl3pPr marL="457200" indent="0">
              <a:lnSpc>
                <a:spcPct val="80000"/>
              </a:lnSpc>
              <a:buNone/>
              <a:defRPr sz="4000" b="0" cap="all" baseline="0">
                <a:solidFill>
                  <a:schemeClr val="tx2"/>
                </a:solidFill>
                <a:latin typeface="+mj-lt"/>
                <a:cs typeface="Urdu Typesetting" panose="03020402040406030203" pitchFamily="66" charset="-78"/>
              </a:defRPr>
            </a:lvl3pPr>
            <a:lvl4pPr marL="685800" indent="0">
              <a:lnSpc>
                <a:spcPct val="80000"/>
              </a:lnSpc>
              <a:buNone/>
              <a:defRPr sz="3600" b="0" cap="all" baseline="0">
                <a:solidFill>
                  <a:schemeClr val="tx2"/>
                </a:solidFill>
                <a:latin typeface="+mj-lt"/>
                <a:cs typeface="Urdu Typesetting" panose="03020402040406030203" pitchFamily="66" charset="-78"/>
              </a:defRPr>
            </a:lvl4pPr>
            <a:lvl5pPr marL="914400" indent="0">
              <a:lnSpc>
                <a:spcPct val="80000"/>
              </a:lnSpc>
              <a:buNone/>
              <a:defRPr sz="3200" b="0" cap="all" baseline="0">
                <a:solidFill>
                  <a:schemeClr val="tx2"/>
                </a:solidFill>
                <a:latin typeface="+mj-lt"/>
                <a:cs typeface="Urdu Typesetting" panose="03020402040406030203" pitchFamily="66" charset="-78"/>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611349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0B913-2D3E-D2F1-2DC5-E8D1EB38E455}"/>
              </a:ext>
            </a:extLst>
          </p:cNvPr>
          <p:cNvSpPr/>
          <p:nvPr/>
        </p:nvSpPr>
        <p:spPr>
          <a:xfrm>
            <a:off x="411480" y="408561"/>
            <a:ext cx="11346580" cy="547788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822960" y="1280160"/>
            <a:ext cx="10515600" cy="4114800"/>
          </a:xfrm>
        </p:spPr>
        <p:txBody>
          <a:bodyPr anchor="ctr">
            <a:noAutofit/>
          </a:bodyPr>
          <a:lstStyle>
            <a:lvl1pPr marL="0" indent="0">
              <a:lnSpc>
                <a:spcPct val="80000"/>
              </a:lnSpc>
              <a:buNone/>
              <a:defRPr sz="6600" b="0" cap="all" baseline="0">
                <a:solidFill>
                  <a:schemeClr val="tx1"/>
                </a:solidFill>
                <a:latin typeface="+mj-lt"/>
                <a:cs typeface="Urdu Typesetting" panose="03020402040406030203" pitchFamily="66" charset="-78"/>
              </a:defRPr>
            </a:lvl1pPr>
            <a:lvl2pPr marL="228600" indent="0">
              <a:lnSpc>
                <a:spcPct val="80000"/>
              </a:lnSpc>
              <a:buNone/>
              <a:defRPr sz="6600" b="0" cap="all" baseline="0">
                <a:solidFill>
                  <a:schemeClr val="tx1"/>
                </a:solidFill>
                <a:latin typeface="+mj-lt"/>
                <a:cs typeface="Urdu Typesetting" panose="03020402040406030203" pitchFamily="66" charset="-78"/>
              </a:defRPr>
            </a:lvl2pPr>
            <a:lvl3pPr marL="457200" indent="0">
              <a:lnSpc>
                <a:spcPct val="80000"/>
              </a:lnSpc>
              <a:buNone/>
              <a:defRPr sz="6600" b="0" cap="all" baseline="0">
                <a:solidFill>
                  <a:schemeClr val="tx1"/>
                </a:solidFill>
                <a:latin typeface="+mj-lt"/>
                <a:cs typeface="Urdu Typesetting" panose="03020402040406030203" pitchFamily="66" charset="-78"/>
              </a:defRPr>
            </a:lvl3pPr>
            <a:lvl4pPr marL="685800" indent="0">
              <a:lnSpc>
                <a:spcPct val="80000"/>
              </a:lnSpc>
              <a:buNone/>
              <a:defRPr sz="6600" b="0" cap="all" baseline="0">
                <a:solidFill>
                  <a:schemeClr val="tx1"/>
                </a:solidFill>
                <a:latin typeface="+mj-lt"/>
                <a:cs typeface="Urdu Typesetting" panose="03020402040406030203" pitchFamily="66" charset="-78"/>
              </a:defRPr>
            </a:lvl4pPr>
            <a:lvl5pPr marL="914400" indent="0">
              <a:lnSpc>
                <a:spcPct val="80000"/>
              </a:lnSpc>
              <a:buNone/>
              <a:defRPr sz="6600" b="0" cap="all" baseline="0">
                <a:solidFill>
                  <a:schemeClr val="tx1"/>
                </a:solidFill>
                <a:latin typeface="+mj-lt"/>
                <a:cs typeface="Urdu Typesetting" panose="03020402040406030203" pitchFamily="66" charset="-78"/>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568C307-ADE2-4C4A-848D-C8A2C080692B}" type="datetime1">
              <a:rPr lang="en-US" smtClean="0"/>
              <a:t>3/13/2026</a:t>
            </a:fld>
            <a:endParaRPr lang="en-US"/>
          </a:p>
        </p:txBody>
      </p:sp>
      <p:pic>
        <p:nvPicPr>
          <p:cNvPr id="9" name="Picture 8" descr="A blue and black image of two birds&#10;&#10;AI-generated content may be incorrect.">
            <a:extLst>
              <a:ext uri="{FF2B5EF4-FFF2-40B4-BE49-F238E27FC236}">
                <a16:creationId xmlns:a16="http://schemas.microsoft.com/office/drawing/2014/main" id="{1CCED1F3-3CEB-D840-3519-74AC605E8D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 y="0"/>
            <a:ext cx="4160520" cy="919694"/>
          </a:xfrm>
          <a:prstGeom prst="rect">
            <a:avLst/>
          </a:prstGeom>
        </p:spPr>
      </p:pic>
    </p:spTree>
    <p:extLst>
      <p:ext uri="{BB962C8B-B14F-4D97-AF65-F5344CB8AC3E}">
        <p14:creationId xmlns:p14="http://schemas.microsoft.com/office/powerpoint/2010/main" val="20651230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9" name="Picture 8" descr="Blue leaves on a black background&#10;&#10;AI-generated content may be incorrect.">
            <a:extLst>
              <a:ext uri="{FF2B5EF4-FFF2-40B4-BE49-F238E27FC236}">
                <a16:creationId xmlns:a16="http://schemas.microsoft.com/office/drawing/2014/main" id="{D25D851B-A4D3-5C99-951A-68207FA26812}"/>
              </a:ext>
            </a:extLst>
          </p:cNvPr>
          <p:cNvPicPr>
            <a:picLocks noChangeAspect="1"/>
          </p:cNvPicPr>
          <p:nvPr/>
        </p:nvPicPr>
        <p:blipFill>
          <a:blip r:embed="rId2"/>
          <a:stretch>
            <a:fillRect/>
          </a:stretch>
        </p:blipFill>
        <p:spPr>
          <a:xfrm>
            <a:off x="5160693" y="0"/>
            <a:ext cx="7031307" cy="6858000"/>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57200" y="5195516"/>
            <a:ext cx="5760720" cy="640080"/>
          </a:xfrm>
        </p:spPr>
        <p:txBody>
          <a:bodyPr anchor="ctr">
            <a:normAutofit/>
          </a:bodyPr>
          <a:lstStyle>
            <a:lvl1pPr>
              <a:lnSpc>
                <a:spcPct val="120000"/>
              </a:lnSpc>
              <a:defRPr sz="1800" b="0" i="0" spc="100" baseline="0">
                <a:solidFill>
                  <a:schemeClr val="tx1"/>
                </a:solidFill>
                <a:latin typeface="+mn-lt"/>
                <a:ea typeface="Source Sans Pro Light" panose="020B0403030403020204" pitchFamily="34" charset="0"/>
                <a:cs typeface="Cordia New" panose="020B0304020202020204" pitchFamily="34" charset="-34"/>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457200" y="457200"/>
            <a:ext cx="5760720" cy="4579422"/>
          </a:xfrm>
        </p:spPr>
        <p:txBody>
          <a:bodyPr anchor="ctr" anchorCtr="0">
            <a:normAutofit/>
          </a:bodyPr>
          <a:lstStyle>
            <a:lvl1pPr marL="0" indent="-164592">
              <a:lnSpc>
                <a:spcPct val="80000"/>
              </a:lnSpc>
              <a:spcBef>
                <a:spcPts val="0"/>
              </a:spcBef>
              <a:buNone/>
              <a:defRPr sz="4400" cap="all" spc="0" baseline="0">
                <a:latin typeface="+mj-lt"/>
                <a:cs typeface="Urdu Typesetting" panose="03020402040406030203" pitchFamily="66" charset="-78"/>
              </a:defRPr>
            </a:lvl1pPr>
          </a:lstStyle>
          <a:p>
            <a:pPr lvl="0"/>
            <a:r>
              <a:rPr lang="en-US" dirty="0"/>
              <a:t>Click to add Quote</a:t>
            </a:r>
          </a:p>
        </p:txBody>
      </p:sp>
    </p:spTree>
    <p:extLst>
      <p:ext uri="{BB962C8B-B14F-4D97-AF65-F5344CB8AC3E}">
        <p14:creationId xmlns:p14="http://schemas.microsoft.com/office/powerpoint/2010/main" val="13179664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5689600" y="4941517"/>
            <a:ext cx="5588000" cy="640080"/>
          </a:xfrm>
        </p:spPr>
        <p:txBody>
          <a:bodyPr anchor="ctr">
            <a:normAutofit/>
          </a:bodyPr>
          <a:lstStyle>
            <a:lvl1pPr>
              <a:lnSpc>
                <a:spcPct val="120000"/>
              </a:lnSpc>
              <a:defRPr sz="1800" b="0" i="0" spc="100" baseline="0">
                <a:solidFill>
                  <a:schemeClr val="tx1"/>
                </a:solidFill>
                <a:latin typeface="+mn-lt"/>
                <a:ea typeface="Source Sans Pro Light" panose="020B0403030403020204" pitchFamily="34" charset="0"/>
                <a:cs typeface="Cordia New" panose="020B0304020202020204" pitchFamily="34" charset="-34"/>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5689600" y="1049867"/>
            <a:ext cx="5588000" cy="3657597"/>
          </a:xfrm>
        </p:spPr>
        <p:txBody>
          <a:bodyPr anchor="ctr" anchorCtr="0">
            <a:normAutofit/>
          </a:bodyPr>
          <a:lstStyle>
            <a:lvl1pPr marL="0" indent="-164592">
              <a:lnSpc>
                <a:spcPct val="80000"/>
              </a:lnSpc>
              <a:spcBef>
                <a:spcPts val="0"/>
              </a:spcBef>
              <a:buNone/>
              <a:defRPr sz="4800" cap="all" spc="0" baseline="0">
                <a:latin typeface="+mj-lt"/>
                <a:cs typeface="Urdu Typesetting" panose="03020402040406030203" pitchFamily="66" charset="-78"/>
              </a:defRPr>
            </a:lvl1pPr>
          </a:lstStyle>
          <a:p>
            <a:pPr lvl="0"/>
            <a:r>
              <a:rPr lang="en-US" dirty="0"/>
              <a:t>Click to add Quote</a:t>
            </a:r>
          </a:p>
        </p:txBody>
      </p:sp>
      <p:sp>
        <p:nvSpPr>
          <p:cNvPr id="11" name="Slide Number Placeholder 10">
            <a:extLst>
              <a:ext uri="{FF2B5EF4-FFF2-40B4-BE49-F238E27FC236}">
                <a16:creationId xmlns:a16="http://schemas.microsoft.com/office/drawing/2014/main" id="{72D73AE9-869B-7BF3-50A5-234196163F7D}"/>
              </a:ext>
            </a:extLst>
          </p:cNvPr>
          <p:cNvSpPr>
            <a:spLocks noGrp="1"/>
          </p:cNvSpPr>
          <p:nvPr>
            <p:ph type="sldNum" sz="quarter" idx="16"/>
          </p:nvPr>
        </p:nvSpPr>
        <p:spPr/>
        <p:txBody>
          <a:bodyPr/>
          <a:lstStyle/>
          <a:p>
            <a:fld id="{40B778AE-8D30-EC43-B255-420E7914C179}" type="slidenum">
              <a:rPr lang="en-US" smtClean="0"/>
              <a:pPr/>
              <a:t>‹#›</a:t>
            </a:fld>
            <a:endParaRPr lang="en-US"/>
          </a:p>
        </p:txBody>
      </p:sp>
      <p:sp>
        <p:nvSpPr>
          <p:cNvPr id="10" name="Footer Placeholder 9">
            <a:extLst>
              <a:ext uri="{FF2B5EF4-FFF2-40B4-BE49-F238E27FC236}">
                <a16:creationId xmlns:a16="http://schemas.microsoft.com/office/drawing/2014/main" id="{E3FEB0EA-071D-4499-B42D-F2B8EA05084E}"/>
              </a:ext>
            </a:extLst>
          </p:cNvPr>
          <p:cNvSpPr>
            <a:spLocks noGrp="1"/>
          </p:cNvSpPr>
          <p:nvPr>
            <p:ph type="ftr" sz="quarter" idx="15"/>
          </p:nvPr>
        </p:nvSpPr>
        <p:spPr/>
        <p:txBody>
          <a:bodyPr/>
          <a:lstStyle/>
          <a:p>
            <a:r>
              <a:rPr lang="en-US"/>
              <a:t>Presentation title</a:t>
            </a:r>
          </a:p>
        </p:txBody>
      </p:sp>
      <p:sp>
        <p:nvSpPr>
          <p:cNvPr id="9" name="Date Placeholder 8">
            <a:extLst>
              <a:ext uri="{FF2B5EF4-FFF2-40B4-BE49-F238E27FC236}">
                <a16:creationId xmlns:a16="http://schemas.microsoft.com/office/drawing/2014/main" id="{1B50E06B-939B-0AAF-0ECC-655004CFE61E}"/>
              </a:ext>
            </a:extLst>
          </p:cNvPr>
          <p:cNvSpPr>
            <a:spLocks noGrp="1"/>
          </p:cNvSpPr>
          <p:nvPr>
            <p:ph type="dt" sz="half" idx="14"/>
          </p:nvPr>
        </p:nvSpPr>
        <p:spPr/>
        <p:txBody>
          <a:bodyPr/>
          <a:lstStyle/>
          <a:p>
            <a:fld id="{7D7D8CEB-3EFA-4A87-A35C-E9699388A855}" type="datetime1">
              <a:rPr lang="en-US" smtClean="0"/>
              <a:t>3/13/2026</a:t>
            </a:fld>
            <a:endParaRPr lang="en-US"/>
          </a:p>
        </p:txBody>
      </p:sp>
      <p:pic>
        <p:nvPicPr>
          <p:cNvPr id="4" name="Picture 3" descr="A lemon on a branch&#10;&#10;AI-generated content may be incorrect.">
            <a:extLst>
              <a:ext uri="{FF2B5EF4-FFF2-40B4-BE49-F238E27FC236}">
                <a16:creationId xmlns:a16="http://schemas.microsoft.com/office/drawing/2014/main" id="{6C8943F9-BACC-FB6D-553E-E3ABEBDAF8F4}"/>
              </a:ext>
            </a:extLst>
          </p:cNvPr>
          <p:cNvPicPr>
            <a:picLocks noChangeAspect="1"/>
          </p:cNvPicPr>
          <p:nvPr/>
        </p:nvPicPr>
        <p:blipFill>
          <a:blip r:embed="rId2"/>
          <a:stretch>
            <a:fillRect/>
          </a:stretch>
        </p:blipFill>
        <p:spPr>
          <a:xfrm>
            <a:off x="809077" y="935877"/>
            <a:ext cx="4131220" cy="4645152"/>
          </a:xfrm>
          <a:prstGeom prst="rect">
            <a:avLst/>
          </a:prstGeom>
        </p:spPr>
      </p:pic>
    </p:spTree>
    <p:extLst>
      <p:ext uri="{BB962C8B-B14F-4D97-AF65-F5344CB8AC3E}">
        <p14:creationId xmlns:p14="http://schemas.microsoft.com/office/powerpoint/2010/main" val="15684339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2209800" y="4955722"/>
            <a:ext cx="7772400" cy="669472"/>
          </a:xfrm>
        </p:spPr>
        <p:txBody>
          <a:bodyPr anchor="ctr">
            <a:normAutofit/>
          </a:bodyPr>
          <a:lstStyle>
            <a:lvl1pPr algn="ctr">
              <a:lnSpc>
                <a:spcPct val="120000"/>
              </a:lnSpc>
              <a:defRPr sz="1800" b="0" i="0" spc="100" baseline="0">
                <a:solidFill>
                  <a:schemeClr val="tx2"/>
                </a:solidFill>
                <a:latin typeface="+mn-lt"/>
                <a:ea typeface="Source Sans Pro Light" panose="020B0403030403020204" pitchFamily="34" charset="0"/>
                <a:cs typeface="Cordia New" panose="020B0304020202020204" pitchFamily="34" charset="-34"/>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2209800" y="1344168"/>
            <a:ext cx="7772400" cy="3291840"/>
          </a:xfrm>
        </p:spPr>
        <p:txBody>
          <a:bodyPr anchor="ctr">
            <a:normAutofit/>
          </a:bodyPr>
          <a:lstStyle>
            <a:lvl1pPr marL="0" indent="-164592" algn="ctr">
              <a:lnSpc>
                <a:spcPct val="80000"/>
              </a:lnSpc>
              <a:spcBef>
                <a:spcPts val="0"/>
              </a:spcBef>
              <a:buNone/>
              <a:defRPr sz="4000" cap="all" spc="0" baseline="0">
                <a:solidFill>
                  <a:schemeClr val="tx2"/>
                </a:solidFill>
                <a:latin typeface="+mj-lt"/>
                <a:cs typeface="Urdu Typesetting" panose="03020402040406030203" pitchFamily="66" charset="-78"/>
              </a:defRPr>
            </a:lvl1pPr>
          </a:lstStyle>
          <a:p>
            <a:pPr lvl="0"/>
            <a:r>
              <a:rPr lang="en-US" dirty="0"/>
              <a:t>Click to add Quote</a:t>
            </a:r>
          </a:p>
        </p:txBody>
      </p:sp>
      <p:pic>
        <p:nvPicPr>
          <p:cNvPr id="10" name="Picture 9" descr="A blue leaf on a black background&#10;&#10;AI-generated content may be incorrect.">
            <a:extLst>
              <a:ext uri="{FF2B5EF4-FFF2-40B4-BE49-F238E27FC236}">
                <a16:creationId xmlns:a16="http://schemas.microsoft.com/office/drawing/2014/main" id="{E1FAE426-B259-9B7E-DA6B-E052E1FCE6B2}"/>
              </a:ext>
            </a:extLst>
          </p:cNvPr>
          <p:cNvPicPr>
            <a:picLocks noChangeAspect="1"/>
          </p:cNvPicPr>
          <p:nvPr/>
        </p:nvPicPr>
        <p:blipFill>
          <a:blip r:embed="rId2" cstate="email">
            <a:extLst>
              <a:ext uri="{28A0092B-C50C-407E-A947-70E740481C1C}">
                <a14:useLocalDpi xmlns:a14="http://schemas.microsoft.com/office/drawing/2010/main"/>
              </a:ext>
            </a:extLst>
          </a:blip>
          <a:srcRect t="41628"/>
          <a:stretch>
            <a:fillRect/>
          </a:stretch>
        </p:blipFill>
        <p:spPr>
          <a:xfrm flipH="1">
            <a:off x="1638457" y="-1"/>
            <a:ext cx="3509674" cy="1034177"/>
          </a:xfrm>
          <a:prstGeom prst="rect">
            <a:avLst/>
          </a:prstGeom>
        </p:spPr>
      </p:pic>
      <p:pic>
        <p:nvPicPr>
          <p:cNvPr id="11" name="Picture 10" descr="Blue leaves on a black background&#10;&#10;AI-generated content may be incorrect.">
            <a:extLst>
              <a:ext uri="{FF2B5EF4-FFF2-40B4-BE49-F238E27FC236}">
                <a16:creationId xmlns:a16="http://schemas.microsoft.com/office/drawing/2014/main" id="{0A0E2D79-EB43-8B87-7AC2-A0043A5E3F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04153"/>
            <a:ext cx="1917700" cy="1346200"/>
          </a:xfrm>
          <a:prstGeom prst="rect">
            <a:avLst/>
          </a:prstGeom>
        </p:spPr>
      </p:pic>
      <p:pic>
        <p:nvPicPr>
          <p:cNvPr id="12" name="Picture 11" descr="Blue leaves on a black background&#10;&#10;AI-generated content may be incorrect.">
            <a:extLst>
              <a:ext uri="{FF2B5EF4-FFF2-40B4-BE49-F238E27FC236}">
                <a16:creationId xmlns:a16="http://schemas.microsoft.com/office/drawing/2014/main" id="{7373C030-FF01-D4D1-E8D8-0EE4E6036E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flipV="1">
            <a:off x="10171959" y="780706"/>
            <a:ext cx="2020041" cy="1418042"/>
          </a:xfrm>
          <a:prstGeom prst="rect">
            <a:avLst/>
          </a:prstGeom>
        </p:spPr>
      </p:pic>
    </p:spTree>
    <p:extLst>
      <p:ext uri="{BB962C8B-B14F-4D97-AF65-F5344CB8AC3E}">
        <p14:creationId xmlns:p14="http://schemas.microsoft.com/office/powerpoint/2010/main" val="5571043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4">
    <p:bg>
      <p:bgRef idx="1001">
        <a:schemeClr val="bg2"/>
      </p:bgRef>
    </p:bg>
    <p:spTree>
      <p:nvGrpSpPr>
        <p:cNvPr id="1" name=""/>
        <p:cNvGrpSpPr/>
        <p:nvPr/>
      </p:nvGrpSpPr>
      <p:grpSpPr>
        <a:xfrm>
          <a:off x="0" y="0"/>
          <a:ext cx="0" cy="0"/>
          <a:chOff x="0" y="0"/>
          <a:chExt cx="0" cy="0"/>
        </a:xfrm>
      </p:grpSpPr>
      <p:pic>
        <p:nvPicPr>
          <p:cNvPr id="12" name="Picture 11" descr="Blue leaves in a circle&#10;&#10;AI-generated content may be incorrect.">
            <a:extLst>
              <a:ext uri="{FF2B5EF4-FFF2-40B4-BE49-F238E27FC236}">
                <a16:creationId xmlns:a16="http://schemas.microsoft.com/office/drawing/2014/main" id="{E981F3B3-629F-D680-2DF2-E8D2A2A6BC26}"/>
              </a:ext>
            </a:extLst>
          </p:cNvPr>
          <p:cNvPicPr>
            <a:picLocks noChangeAspect="1"/>
          </p:cNvPicPr>
          <p:nvPr/>
        </p:nvPicPr>
        <p:blipFill>
          <a:blip r:embed="rId2"/>
          <a:stretch>
            <a:fillRect/>
          </a:stretch>
        </p:blipFill>
        <p:spPr>
          <a:xfrm>
            <a:off x="0" y="0"/>
            <a:ext cx="12202847" cy="6858000"/>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3352800" y="4782298"/>
            <a:ext cx="5486400" cy="669472"/>
          </a:xfrm>
        </p:spPr>
        <p:txBody>
          <a:bodyPr anchor="ctr">
            <a:normAutofit/>
          </a:bodyPr>
          <a:lstStyle>
            <a:lvl1pPr algn="ctr">
              <a:lnSpc>
                <a:spcPct val="120000"/>
              </a:lnSpc>
              <a:defRPr sz="1800" b="0" i="0" spc="100" baseline="0">
                <a:solidFill>
                  <a:schemeClr val="tx2"/>
                </a:solidFill>
                <a:latin typeface="+mn-lt"/>
                <a:ea typeface="Source Sans Pro Light" panose="020B0403030403020204" pitchFamily="34" charset="0"/>
                <a:cs typeface="Cordia New" panose="020B0304020202020204" pitchFamily="34" charset="-34"/>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2804160" y="1344168"/>
            <a:ext cx="6583680" cy="3291840"/>
          </a:xfrm>
        </p:spPr>
        <p:txBody>
          <a:bodyPr anchor="ctr">
            <a:normAutofit/>
          </a:bodyPr>
          <a:lstStyle>
            <a:lvl1pPr marL="0" indent="-164592" algn="ctr">
              <a:lnSpc>
                <a:spcPct val="80000"/>
              </a:lnSpc>
              <a:spcBef>
                <a:spcPts val="0"/>
              </a:spcBef>
              <a:buNone/>
              <a:defRPr sz="4000" cap="all" spc="0" baseline="0">
                <a:solidFill>
                  <a:schemeClr val="tx2"/>
                </a:solidFill>
                <a:latin typeface="+mj-lt"/>
                <a:cs typeface="Urdu Typesetting" panose="03020402040406030203" pitchFamily="66" charset="-78"/>
              </a:defRPr>
            </a:lvl1pPr>
          </a:lstStyle>
          <a:p>
            <a:pPr lvl="0"/>
            <a:r>
              <a:rPr lang="en-US" dirty="0"/>
              <a:t>Click to add Quote</a:t>
            </a:r>
          </a:p>
        </p:txBody>
      </p:sp>
    </p:spTree>
    <p:extLst>
      <p:ext uri="{BB962C8B-B14F-4D97-AF65-F5344CB8AC3E}">
        <p14:creationId xmlns:p14="http://schemas.microsoft.com/office/powerpoint/2010/main" val="303394910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2DD718-F017-AE4C-FB9F-B4557EA33522}"/>
              </a:ext>
            </a:extLst>
          </p:cNvPr>
          <p:cNvSpPr/>
          <p:nvPr/>
        </p:nvSpPr>
        <p:spPr>
          <a:xfrm>
            <a:off x="0" y="-1"/>
            <a:ext cx="7162800" cy="685800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622618" y="457200"/>
            <a:ext cx="4112182" cy="4320310"/>
          </a:xfrm>
        </p:spPr>
        <p:txBody>
          <a:bodyPr vert="horz" lIns="91440" tIns="45720" rIns="91440" bIns="45720" rtlCol="0" anchor="t">
            <a:normAutofit/>
          </a:bodyPr>
          <a:lstStyle>
            <a:lvl1pPr>
              <a:defRPr lang="en-US" sz="3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22618" y="4870174"/>
            <a:ext cx="4114800" cy="1033669"/>
          </a:xfrm>
        </p:spPr>
        <p:txBody>
          <a:bodyPr vert="horz" lIns="91440" tIns="45720" rIns="91440" bIns="45720" rtlCol="0" anchor="b">
            <a:normAutofit/>
          </a:bodyPr>
          <a:lstStyle>
            <a:lvl1pPr marL="0" indent="0">
              <a:buNone/>
              <a:defRPr lang="en-US" sz="1600" cap="all" spc="100" baseline="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noChangeAspect="1"/>
          </p:cNvSpPr>
          <p:nvPr>
            <p:ph type="pic" sz="quarter" idx="14" hasCustomPrompt="1"/>
          </p:nvPr>
        </p:nvSpPr>
        <p:spPr>
          <a:xfrm>
            <a:off x="457200" y="457200"/>
            <a:ext cx="6236252" cy="59436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5746577E-8831-2287-F882-043365FBE386}"/>
              </a:ext>
            </a:extLst>
          </p:cNvPr>
          <p:cNvSpPr>
            <a:spLocks noGrp="1"/>
          </p:cNvSpPr>
          <p:nvPr>
            <p:ph type="sldNum" sz="quarter" idx="17"/>
          </p:nvPr>
        </p:nvSpPr>
        <p:spPr>
          <a:xfrm>
            <a:off x="7630823" y="6126480"/>
            <a:ext cx="365760" cy="365125"/>
          </a:xfrm>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678256CB-DBBA-7F98-5D6E-65BAC308069D}"/>
              </a:ext>
            </a:extLst>
          </p:cNvPr>
          <p:cNvSpPr>
            <a:spLocks noGrp="1"/>
          </p:cNvSpPr>
          <p:nvPr>
            <p:ph type="ftr" sz="quarter" idx="16"/>
          </p:nvPr>
        </p:nvSpPr>
        <p:spPr>
          <a:xfrm>
            <a:off x="8028420" y="6126480"/>
            <a:ext cx="2717314" cy="365125"/>
          </a:xfrm>
        </p:spPr>
        <p:txBody>
          <a:bodyPr/>
          <a:lstStyle/>
          <a:p>
            <a:r>
              <a:rPr lang="en-US"/>
              <a:t>Presentation title</a:t>
            </a:r>
          </a:p>
        </p:txBody>
      </p:sp>
      <p:sp>
        <p:nvSpPr>
          <p:cNvPr id="8" name="Date Placeholder 7">
            <a:extLst>
              <a:ext uri="{FF2B5EF4-FFF2-40B4-BE49-F238E27FC236}">
                <a16:creationId xmlns:a16="http://schemas.microsoft.com/office/drawing/2014/main" id="{897DDC16-6E73-6885-8380-0E401292C07E}"/>
              </a:ext>
            </a:extLst>
          </p:cNvPr>
          <p:cNvSpPr>
            <a:spLocks noGrp="1"/>
          </p:cNvSpPr>
          <p:nvPr>
            <p:ph type="dt" sz="half" idx="15"/>
          </p:nvPr>
        </p:nvSpPr>
        <p:spPr>
          <a:xfrm>
            <a:off x="10745734" y="6126480"/>
            <a:ext cx="991684" cy="365125"/>
          </a:xfrm>
        </p:spPr>
        <p:txBody>
          <a:bodyPr/>
          <a:lstStyle/>
          <a:p>
            <a:fld id="{9F2FDD77-8211-4B5E-ACD7-81AC0FCEBED7}" type="datetime1">
              <a:rPr lang="en-US" smtClean="0"/>
              <a:t>3/13/2026</a:t>
            </a:fld>
            <a:endParaRPr lang="en-US"/>
          </a:p>
        </p:txBody>
      </p:sp>
    </p:spTree>
    <p:extLst>
      <p:ext uri="{BB962C8B-B14F-4D97-AF65-F5344CB8AC3E}">
        <p14:creationId xmlns:p14="http://schemas.microsoft.com/office/powerpoint/2010/main" val="269297184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E60374-D5A7-578F-94DF-B3AE40A63D76}"/>
              </a:ext>
            </a:extLst>
          </p:cNvPr>
          <p:cNvSpPr/>
          <p:nvPr/>
        </p:nvSpPr>
        <p:spPr>
          <a:xfrm>
            <a:off x="411480" y="408561"/>
            <a:ext cx="11346580" cy="547788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A60FC988-C014-CA7D-7F26-4EDC15295517}"/>
              </a:ext>
            </a:extLst>
          </p:cNvPr>
          <p:cNvSpPr>
            <a:spLocks noGrp="1"/>
          </p:cNvSpPr>
          <p:nvPr>
            <p:ph type="title" hasCustomPrompt="1"/>
          </p:nvPr>
        </p:nvSpPr>
        <p:spPr>
          <a:xfrm>
            <a:off x="2579838" y="4553078"/>
            <a:ext cx="5638800" cy="788610"/>
          </a:xfrm>
        </p:spPr>
        <p:txBody>
          <a:bodyPr/>
          <a:lstStyle>
            <a:lvl1pPr>
              <a:lnSpc>
                <a:spcPct val="120000"/>
              </a:lnSpc>
              <a:defRPr sz="1800" spc="100" baseline="0">
                <a:latin typeface="+mn-lt"/>
              </a:defRPr>
            </a:lvl1pPr>
          </a:lstStyle>
          <a:p>
            <a:r>
              <a:rPr lang="en-US" dirty="0"/>
              <a:t>Quote Author</a:t>
            </a:r>
          </a:p>
        </p:txBody>
      </p:sp>
      <p:sp>
        <p:nvSpPr>
          <p:cNvPr id="13" name="Content Placeholder 12">
            <a:extLst>
              <a:ext uri="{FF2B5EF4-FFF2-40B4-BE49-F238E27FC236}">
                <a16:creationId xmlns:a16="http://schemas.microsoft.com/office/drawing/2014/main" id="{F4BC7C1D-C941-64F4-959E-B9487BF4CD0A}"/>
              </a:ext>
            </a:extLst>
          </p:cNvPr>
          <p:cNvSpPr>
            <a:spLocks noGrp="1"/>
          </p:cNvSpPr>
          <p:nvPr>
            <p:ph sz="quarter" idx="14" hasCustomPrompt="1"/>
          </p:nvPr>
        </p:nvSpPr>
        <p:spPr>
          <a:xfrm>
            <a:off x="2579837" y="1047879"/>
            <a:ext cx="8483601" cy="3371850"/>
          </a:xfrm>
        </p:spPr>
        <p:txBody>
          <a:bodyPr anchor="ctr"/>
          <a:lstStyle>
            <a:lvl1pPr indent="0">
              <a:lnSpc>
                <a:spcPct val="80000"/>
              </a:lnSpc>
              <a:buNone/>
              <a:defRPr sz="5400" cap="all" baseline="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14D53F20-556C-48CD-9E0E-3C2996BF7459}" type="datetime1">
              <a:rPr lang="en-US" smtClean="0"/>
              <a:t>3/13/2026</a:t>
            </a:fld>
            <a:endParaRPr lang="en-US"/>
          </a:p>
        </p:txBody>
      </p:sp>
      <p:pic>
        <p:nvPicPr>
          <p:cNvPr id="9" name="Picture 8" descr="Blue leaves on a black background&#10;&#10;AI-generated content may be incorrect.">
            <a:extLst>
              <a:ext uri="{FF2B5EF4-FFF2-40B4-BE49-F238E27FC236}">
                <a16:creationId xmlns:a16="http://schemas.microsoft.com/office/drawing/2014/main" id="{AD9087A2-9DF4-E9FD-70DE-819B7480EA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560320"/>
            <a:ext cx="1917700" cy="1346200"/>
          </a:xfrm>
          <a:prstGeom prst="rect">
            <a:avLst/>
          </a:prstGeom>
        </p:spPr>
      </p:pic>
    </p:spTree>
    <p:extLst>
      <p:ext uri="{BB962C8B-B14F-4D97-AF65-F5344CB8AC3E}">
        <p14:creationId xmlns:p14="http://schemas.microsoft.com/office/powerpoint/2010/main" val="3234768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3" name="Picture 2" descr="A blue leaf on a black background&#10;&#10;AI-generated content may be incorrect.">
            <a:extLst>
              <a:ext uri="{FF2B5EF4-FFF2-40B4-BE49-F238E27FC236}">
                <a16:creationId xmlns:a16="http://schemas.microsoft.com/office/drawing/2014/main" id="{2980446A-4C51-EF2C-7912-750EC880876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flipH="1">
            <a:off x="7315200" y="-1"/>
            <a:ext cx="3361254" cy="1034177"/>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1034176"/>
            <a:ext cx="11300859" cy="1388984"/>
          </a:xfrm>
        </p:spPr>
        <p:txBody>
          <a:bodyPr anchor="b">
            <a:normAutofit/>
          </a:bodyPr>
          <a:lstStyle>
            <a:lvl1pPr>
              <a:defRPr sz="48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57200" y="2651760"/>
            <a:ext cx="11300860" cy="27731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9C3F552-D4BC-4577-8739-2EBE47660293}" type="datetime1">
              <a:rPr lang="en-US" smtClean="0"/>
              <a:t>3/13/2026</a:t>
            </a:fld>
            <a:endParaRPr lang="en-US"/>
          </a:p>
        </p:txBody>
      </p:sp>
    </p:spTree>
    <p:extLst>
      <p:ext uri="{BB962C8B-B14F-4D97-AF65-F5344CB8AC3E}">
        <p14:creationId xmlns:p14="http://schemas.microsoft.com/office/powerpoint/2010/main" val="35953185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C57870-6258-3787-62B9-78CC66A2B053}"/>
              </a:ext>
            </a:extLst>
          </p:cNvPr>
          <p:cNvSpPr/>
          <p:nvPr/>
        </p:nvSpPr>
        <p:spPr>
          <a:xfrm>
            <a:off x="411480" y="408561"/>
            <a:ext cx="11346580" cy="547788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914400" y="914400"/>
            <a:ext cx="10332720" cy="1371600"/>
          </a:xfrm>
        </p:spPr>
        <p:txBody>
          <a:bodyPr anchor="b">
            <a:normAutofit/>
          </a:bodyPr>
          <a:lstStyle>
            <a:lvl1pPr>
              <a:defRPr sz="48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914400" y="2651760"/>
            <a:ext cx="10332720" cy="27731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BE6E1CB-F6CC-4379-A97D-1BF4B69F95B8}" type="datetime1">
              <a:rPr lang="en-US" smtClean="0"/>
              <a:t>3/13/2026</a:t>
            </a:fld>
            <a:endParaRPr lang="en-US"/>
          </a:p>
        </p:txBody>
      </p:sp>
      <p:pic>
        <p:nvPicPr>
          <p:cNvPr id="7" name="Picture 6" descr="A blue and black image of two birds&#10;&#10;AI-generated content may be incorrect.">
            <a:extLst>
              <a:ext uri="{FF2B5EF4-FFF2-40B4-BE49-F238E27FC236}">
                <a16:creationId xmlns:a16="http://schemas.microsoft.com/office/drawing/2014/main" id="{DF688FE8-69D4-9BEF-4BAA-95000B6B06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158274" y="5524901"/>
            <a:ext cx="6065596" cy="1333098"/>
          </a:xfrm>
          <a:prstGeom prst="rect">
            <a:avLst/>
          </a:prstGeom>
        </p:spPr>
      </p:pic>
    </p:spTree>
    <p:extLst>
      <p:ext uri="{BB962C8B-B14F-4D97-AF65-F5344CB8AC3E}">
        <p14:creationId xmlns:p14="http://schemas.microsoft.com/office/powerpoint/2010/main" val="11557634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914400"/>
            <a:ext cx="5486400" cy="2514600"/>
          </a:xfrm>
        </p:spPr>
        <p:txBody>
          <a:bodyPr anchor="b" anchorCtr="0">
            <a:noAutofit/>
          </a:bodyPr>
          <a:lstStyle>
            <a:lvl1pPr>
              <a:defRPr sz="48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200" y="3582336"/>
            <a:ext cx="5486400" cy="2318402"/>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BEDE4D6-665B-43DD-95A7-7975B8A22432}" type="datetime1">
              <a:rPr lang="en-US" smtClean="0"/>
              <a:t>3/13/2026</a:t>
            </a:fld>
            <a:endParaRPr lang="en-US"/>
          </a:p>
        </p:txBody>
      </p:sp>
      <p:sp>
        <p:nvSpPr>
          <p:cNvPr id="9" name="Rectangle 8">
            <a:extLst>
              <a:ext uri="{FF2B5EF4-FFF2-40B4-BE49-F238E27FC236}">
                <a16:creationId xmlns:a16="http://schemas.microsoft.com/office/drawing/2014/main" id="{4D38A79B-2A35-A3D9-A7ED-DE7607A5B87F}"/>
              </a:ext>
            </a:extLst>
          </p:cNvPr>
          <p:cNvSpPr/>
          <p:nvPr/>
        </p:nvSpPr>
        <p:spPr>
          <a:xfrm>
            <a:off x="7383790" y="914400"/>
            <a:ext cx="4389990" cy="475488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lemon on a branch&#10;&#10;AI-generated content may be incorrect.">
            <a:extLst>
              <a:ext uri="{FF2B5EF4-FFF2-40B4-BE49-F238E27FC236}">
                <a16:creationId xmlns:a16="http://schemas.microsoft.com/office/drawing/2014/main" id="{BCAD1063-90DD-E1BB-B6C8-CF21479CD3B5}"/>
              </a:ext>
            </a:extLst>
          </p:cNvPr>
          <p:cNvPicPr>
            <a:picLocks noChangeAspect="1"/>
          </p:cNvPicPr>
          <p:nvPr/>
        </p:nvPicPr>
        <p:blipFill>
          <a:blip r:embed="rId2"/>
          <a:stretch>
            <a:fillRect/>
          </a:stretch>
        </p:blipFill>
        <p:spPr>
          <a:xfrm>
            <a:off x="7042114" y="553212"/>
            <a:ext cx="4911923" cy="5522976"/>
          </a:xfrm>
          <a:prstGeom prst="rect">
            <a:avLst/>
          </a:prstGeom>
        </p:spPr>
      </p:pic>
    </p:spTree>
    <p:extLst>
      <p:ext uri="{BB962C8B-B14F-4D97-AF65-F5344CB8AC3E}">
        <p14:creationId xmlns:p14="http://schemas.microsoft.com/office/powerpoint/2010/main" val="11538637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11274552" cy="914400"/>
          </a:xfrm>
        </p:spPr>
        <p:txBody>
          <a:bodyPr anchor="b"/>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457200" y="1825625"/>
            <a:ext cx="539496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363100" y="1825625"/>
            <a:ext cx="539496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A8B99B6-70B6-4485-9CE2-800615423A21}" type="datetime1">
              <a:rPr lang="en-US" smtClean="0"/>
              <a:t>3/13/2026</a:t>
            </a:fld>
            <a:endParaRPr lang="en-US"/>
          </a:p>
        </p:txBody>
      </p:sp>
    </p:spTree>
    <p:extLst>
      <p:ext uri="{BB962C8B-B14F-4D97-AF65-F5344CB8AC3E}">
        <p14:creationId xmlns:p14="http://schemas.microsoft.com/office/powerpoint/2010/main" val="1748585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200" y="457200"/>
            <a:ext cx="11274552" cy="914400"/>
          </a:xfr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0" y="1685735"/>
            <a:ext cx="5394960" cy="559834"/>
          </a:xfrm>
        </p:spPr>
        <p:txBody>
          <a:bodyPr anchor="b">
            <a:normAutofit/>
          </a:bodyPr>
          <a:lstStyle>
            <a:lvl1pPr marL="0" indent="0">
              <a:lnSpc>
                <a:spcPct val="9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457200" y="2387600"/>
            <a:ext cx="5394960" cy="36576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63736" y="1685735"/>
            <a:ext cx="5394960" cy="559834"/>
          </a:xfrm>
        </p:spPr>
        <p:txBody>
          <a:bodyPr anchor="b">
            <a:normAutofit/>
          </a:bodyPr>
          <a:lstStyle>
            <a:lvl1pPr marL="0" indent="0">
              <a:lnSpc>
                <a:spcPct val="9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363100" y="2387600"/>
            <a:ext cx="5394960" cy="36576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Presentation title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CF0A131-F901-4C51-B97D-4B741053413D}" type="datetime1">
              <a:rPr lang="en-US" smtClean="0"/>
              <a:t>3/13/2026</a:t>
            </a:fld>
            <a:endParaRPr lang="en-US"/>
          </a:p>
        </p:txBody>
      </p:sp>
    </p:spTree>
    <p:extLst>
      <p:ext uri="{BB962C8B-B14F-4D97-AF65-F5344CB8AC3E}">
        <p14:creationId xmlns:p14="http://schemas.microsoft.com/office/powerpoint/2010/main" val="27177710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57200" y="457200"/>
            <a:ext cx="11274552" cy="914400"/>
          </a:xfrm>
        </p:spPr>
        <p:txBody>
          <a:bodyPr anchor="b" anchorCtr="0"/>
          <a:lstStyle/>
          <a:p>
            <a:r>
              <a:rPr lang="en-US"/>
              <a:t>Click to edit Master title style</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01B0E68E-2362-4D11-A0EB-EA99F87E9CE7}" type="datetime1">
              <a:rPr lang="en-US" smtClean="0"/>
              <a:t>3/13/2026</a:t>
            </a:fld>
            <a:endParaRPr lang="en-US"/>
          </a:p>
        </p:txBody>
      </p:sp>
    </p:spTree>
    <p:extLst>
      <p:ext uri="{BB962C8B-B14F-4D97-AF65-F5344CB8AC3E}">
        <p14:creationId xmlns:p14="http://schemas.microsoft.com/office/powerpoint/2010/main" val="3535519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84C6AA80-1541-4413-A43D-ED249186433D}" type="datetime1">
              <a:rPr lang="en-US" smtClean="0"/>
              <a:t>3/13/2026</a:t>
            </a:fld>
            <a:endParaRPr lang="en-US"/>
          </a:p>
        </p:txBody>
      </p:sp>
    </p:spTree>
    <p:extLst>
      <p:ext uri="{BB962C8B-B14F-4D97-AF65-F5344CB8AC3E}">
        <p14:creationId xmlns:p14="http://schemas.microsoft.com/office/powerpoint/2010/main" val="4906432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57199" y="457200"/>
            <a:ext cx="4297680"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57200" y="2590800"/>
            <a:ext cx="4297680" cy="3291840"/>
          </a:xfrm>
        </p:spPr>
        <p:txBody>
          <a:bodyPr anchor="t">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457200"/>
            <a:ext cx="6645812" cy="539496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A382F47A-CAA5-41AA-ABE4-A321F185E39B}" type="datetime1">
              <a:rPr lang="en-US" smtClean="0"/>
              <a:t>3/13/2026</a:t>
            </a:fld>
            <a:endParaRPr lang="en-US"/>
          </a:p>
        </p:txBody>
      </p:sp>
    </p:spTree>
    <p:extLst>
      <p:ext uri="{BB962C8B-B14F-4D97-AF65-F5344CB8AC3E}">
        <p14:creationId xmlns:p14="http://schemas.microsoft.com/office/powerpoint/2010/main" val="28896124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849492-8CEA-1782-4908-C537B7CD0034}"/>
              </a:ext>
            </a:extLst>
          </p:cNvPr>
          <p:cNvSpPr/>
          <p:nvPr/>
        </p:nvSpPr>
        <p:spPr>
          <a:xfrm>
            <a:off x="4659682" y="-1"/>
            <a:ext cx="7532318"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57200" y="457200"/>
            <a:ext cx="3788700" cy="176208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0" y="2826137"/>
            <a:ext cx="3778112" cy="3017520"/>
          </a:xfrm>
        </p:spPr>
        <p:txBody>
          <a:bodyPr anchor="b">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09077" y="6126480"/>
            <a:ext cx="2377440" cy="365125"/>
          </a:xfrm>
        </p:spPr>
        <p:txBody>
          <a:bodyPr/>
          <a:lstStyle/>
          <a:p>
            <a:r>
              <a:rPr lang="en-US"/>
              <a:t>Presentation title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3186517" y="6126480"/>
            <a:ext cx="1039521" cy="365125"/>
          </a:xfrm>
        </p:spPr>
        <p:txBody>
          <a:bodyPr/>
          <a:lstStyle/>
          <a:p>
            <a:fld id="{A3704617-081E-4BD7-A6C6-17B6144657A2}" type="datetime1">
              <a:rPr lang="en-US" smtClean="0"/>
              <a:t>3/13/2026</a:t>
            </a:fld>
            <a:endParaRPr lang="en-US"/>
          </a:p>
        </p:txBody>
      </p:sp>
      <p:sp>
        <p:nvSpPr>
          <p:cNvPr id="3" name="Picture Placeholder 2">
            <a:extLst>
              <a:ext uri="{FF2B5EF4-FFF2-40B4-BE49-F238E27FC236}">
                <a16:creationId xmlns:a16="http://schemas.microsoft.com/office/drawing/2014/main" id="{9571C769-CEC8-962A-01E6-15B0E056791E}"/>
              </a:ext>
            </a:extLst>
          </p:cNvPr>
          <p:cNvSpPr>
            <a:spLocks noGrp="1" noChangeAspect="1"/>
          </p:cNvSpPr>
          <p:nvPr>
            <p:ph type="pic" idx="1" hasCustomPrompt="1"/>
          </p:nvPr>
        </p:nvSpPr>
        <p:spPr>
          <a:xfrm>
            <a:off x="5073465" y="457200"/>
            <a:ext cx="6704753" cy="59436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2619368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246537-4B75-474B-2A12-4A3572BEA2EC}"/>
              </a:ext>
            </a:extLst>
          </p:cNvPr>
          <p:cNvSpPr/>
          <p:nvPr/>
        </p:nvSpPr>
        <p:spPr>
          <a:xfrm>
            <a:off x="0" y="-1"/>
            <a:ext cx="7315200" cy="685800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770584" y="457200"/>
            <a:ext cx="4114800" cy="3799725"/>
          </a:xfrm>
        </p:spPr>
        <p:txBody>
          <a:bodyPr vert="horz" lIns="91440" tIns="45720" rIns="91440" bIns="45720" rtlCol="0" anchor="b">
            <a:normAutofit/>
          </a:bodyPr>
          <a:lstStyle>
            <a:lvl1pPr>
              <a:defRPr lang="en-US" sz="3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770581" y="4403039"/>
            <a:ext cx="3959352" cy="1463040"/>
          </a:xfrm>
        </p:spPr>
        <p:txBody>
          <a:bodyPr vert="horz" lIns="91440" tIns="45720" rIns="91440" bIns="45720" rtlCol="0">
            <a:normAutofit/>
          </a:bodyPr>
          <a:lstStyle>
            <a:lvl1pPr marL="0" indent="0">
              <a:buNone/>
              <a:defRPr lang="en-US" sz="1600" cap="all" spc="100" baseline="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457200" y="457200"/>
            <a:ext cx="6400800" cy="59436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4F15057E-7A11-B5DB-0534-D81539866464}"/>
              </a:ext>
            </a:extLst>
          </p:cNvPr>
          <p:cNvSpPr>
            <a:spLocks noGrp="1"/>
          </p:cNvSpPr>
          <p:nvPr>
            <p:ph type="sldNum" sz="quarter" idx="17"/>
          </p:nvPr>
        </p:nvSpPr>
        <p:spPr>
          <a:xfrm>
            <a:off x="7776118" y="6126480"/>
            <a:ext cx="365760" cy="365125"/>
          </a:xfrm>
        </p:spPr>
        <p:txBody>
          <a:bodyPr/>
          <a:lstStyle/>
          <a:p>
            <a:fld id="{40B778AE-8D30-EC43-B255-420E7914C179}" type="slidenum">
              <a:rPr lang="en-US" smtClean="0"/>
              <a:pPr/>
              <a:t>‹#›</a:t>
            </a:fld>
            <a:endParaRPr lang="en-US"/>
          </a:p>
        </p:txBody>
      </p:sp>
      <p:sp>
        <p:nvSpPr>
          <p:cNvPr id="9" name="Footer Placeholder 8">
            <a:extLst>
              <a:ext uri="{FF2B5EF4-FFF2-40B4-BE49-F238E27FC236}">
                <a16:creationId xmlns:a16="http://schemas.microsoft.com/office/drawing/2014/main" id="{3574E8DD-5B33-6D4C-0DDF-CB27D8491EEF}"/>
              </a:ext>
            </a:extLst>
          </p:cNvPr>
          <p:cNvSpPr>
            <a:spLocks noGrp="1"/>
          </p:cNvSpPr>
          <p:nvPr>
            <p:ph type="ftr" sz="quarter" idx="16"/>
          </p:nvPr>
        </p:nvSpPr>
        <p:spPr>
          <a:xfrm>
            <a:off x="8173715" y="6126480"/>
            <a:ext cx="2522862" cy="365125"/>
          </a:xfrm>
        </p:spPr>
        <p:txBody>
          <a:bodyPr/>
          <a:lstStyle/>
          <a:p>
            <a:r>
              <a:rPr lang="en-US"/>
              <a:t>Presentation title</a:t>
            </a:r>
          </a:p>
        </p:txBody>
      </p:sp>
      <p:sp>
        <p:nvSpPr>
          <p:cNvPr id="8" name="Date Placeholder 7">
            <a:extLst>
              <a:ext uri="{FF2B5EF4-FFF2-40B4-BE49-F238E27FC236}">
                <a16:creationId xmlns:a16="http://schemas.microsoft.com/office/drawing/2014/main" id="{BDF415EC-0AD6-6198-0FC5-D47053F2FBF0}"/>
              </a:ext>
            </a:extLst>
          </p:cNvPr>
          <p:cNvSpPr>
            <a:spLocks noGrp="1"/>
          </p:cNvSpPr>
          <p:nvPr>
            <p:ph type="dt" sz="half" idx="15"/>
          </p:nvPr>
        </p:nvSpPr>
        <p:spPr>
          <a:xfrm>
            <a:off x="10781835" y="6126480"/>
            <a:ext cx="948098" cy="365125"/>
          </a:xfrm>
        </p:spPr>
        <p:txBody>
          <a:bodyPr/>
          <a:lstStyle/>
          <a:p>
            <a:fld id="{F893932A-4E73-4C7C-91DC-050D75F89DE3}" type="datetime1">
              <a:rPr lang="en-US" smtClean="0"/>
              <a:t>3/13/2026</a:t>
            </a:fld>
            <a:endParaRPr lang="en-US"/>
          </a:p>
        </p:txBody>
      </p:sp>
    </p:spTree>
    <p:extLst>
      <p:ext uri="{BB962C8B-B14F-4D97-AF65-F5344CB8AC3E}">
        <p14:creationId xmlns:p14="http://schemas.microsoft.com/office/powerpoint/2010/main" val="119477396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895BD72-5536-F3FE-33EF-8633D55A2D61}"/>
              </a:ext>
            </a:extLst>
          </p:cNvPr>
          <p:cNvSpPr/>
          <p:nvPr/>
        </p:nvSpPr>
        <p:spPr>
          <a:xfrm>
            <a:off x="468772" y="1155432"/>
            <a:ext cx="11274552" cy="425388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059B19-9CED-B375-2B62-A6035F09E51A}"/>
              </a:ext>
            </a:extLst>
          </p:cNvPr>
          <p:cNvSpPr>
            <a:spLocks noGrp="1"/>
          </p:cNvSpPr>
          <p:nvPr>
            <p:ph type="ctrTitle"/>
          </p:nvPr>
        </p:nvSpPr>
        <p:spPr>
          <a:xfrm>
            <a:off x="458724" y="5656357"/>
            <a:ext cx="11274552" cy="935512"/>
          </a:xfrm>
        </p:spPr>
        <p:txBody>
          <a:bodyPr anchor="ctr" anchorCtr="0">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79AA7984-A4B6-F007-847A-B07D938E62D2}"/>
              </a:ext>
            </a:extLst>
          </p:cNvPr>
          <p:cNvSpPr>
            <a:spLocks noGrp="1"/>
          </p:cNvSpPr>
          <p:nvPr>
            <p:ph type="subTitle" idx="1"/>
          </p:nvPr>
        </p:nvSpPr>
        <p:spPr>
          <a:xfrm>
            <a:off x="1921329" y="365760"/>
            <a:ext cx="8349343" cy="540708"/>
          </a:xfrm>
        </p:spPr>
        <p:txBody>
          <a:bodyPr anchor="ctr" anchorCtr="0">
            <a:normAutofit/>
          </a:bodyPr>
          <a:lstStyle>
            <a:lvl1pPr marL="0" indent="0" algn="ctr">
              <a:buNone/>
              <a:defRPr sz="1600" cap="all" spc="1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A lemons on a branch with leaves&#10;&#10;AI-generated content may be incorrect.">
            <a:extLst>
              <a:ext uri="{FF2B5EF4-FFF2-40B4-BE49-F238E27FC236}">
                <a16:creationId xmlns:a16="http://schemas.microsoft.com/office/drawing/2014/main" id="{3C01443A-552D-4FF4-DE2A-271C95288D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6459" y="1155432"/>
            <a:ext cx="4279082" cy="4590288"/>
          </a:xfrm>
          <a:prstGeom prst="rect">
            <a:avLst/>
          </a:prstGeom>
        </p:spPr>
      </p:pic>
    </p:spTree>
    <p:extLst>
      <p:ext uri="{BB962C8B-B14F-4D97-AF65-F5344CB8AC3E}">
        <p14:creationId xmlns:p14="http://schemas.microsoft.com/office/powerpoint/2010/main" val="173165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1DE5E9-85A8-0FC5-7F43-2E0EABF782DF}"/>
              </a:ext>
            </a:extLst>
          </p:cNvPr>
          <p:cNvSpPr/>
          <p:nvPr/>
        </p:nvSpPr>
        <p:spPr>
          <a:xfrm>
            <a:off x="457200" y="457199"/>
            <a:ext cx="4092338" cy="59436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650CA3D-7603-670A-D8C7-708AE9FA2FD9}"/>
              </a:ext>
            </a:extLst>
          </p:cNvPr>
          <p:cNvSpPr>
            <a:spLocks noGrp="1"/>
          </p:cNvSpPr>
          <p:nvPr>
            <p:ph type="title"/>
          </p:nvPr>
        </p:nvSpPr>
        <p:spPr>
          <a:xfrm>
            <a:off x="5029198" y="1711444"/>
            <a:ext cx="6858001" cy="4929772"/>
          </a:xfrm>
        </p:spPr>
        <p:txBody>
          <a:bodyPr anchor="b"/>
          <a:lstStyle>
            <a:lvl1pPr>
              <a:defRPr sz="6600"/>
            </a:lvl1pPr>
          </a:lstStyle>
          <a:p>
            <a:r>
              <a:rPr lang="en-US" dirty="0"/>
              <a:t>Click to edit Master title style</a:t>
            </a:r>
          </a:p>
        </p:txBody>
      </p:sp>
      <p:sp>
        <p:nvSpPr>
          <p:cNvPr id="9" name="Subtitle 2">
            <a:extLst>
              <a:ext uri="{FF2B5EF4-FFF2-40B4-BE49-F238E27FC236}">
                <a16:creationId xmlns:a16="http://schemas.microsoft.com/office/drawing/2014/main" id="{211682ED-44B0-7547-E137-F0B1DA936397}"/>
              </a:ext>
            </a:extLst>
          </p:cNvPr>
          <p:cNvSpPr>
            <a:spLocks noGrp="1"/>
          </p:cNvSpPr>
          <p:nvPr>
            <p:ph type="subTitle" idx="1"/>
          </p:nvPr>
        </p:nvSpPr>
        <p:spPr>
          <a:xfrm>
            <a:off x="5029200" y="383629"/>
            <a:ext cx="3899647" cy="977154"/>
          </a:xfrm>
        </p:spPr>
        <p:txBody>
          <a:bodyPr vert="horz" lIns="91440" tIns="45720" rIns="91440" bIns="45720" rtlCol="0">
            <a:normAutofit/>
          </a:bodyPr>
          <a:lstStyle>
            <a:lvl1pPr marL="0" indent="0">
              <a:buNone/>
              <a:defRPr lang="en-US" sz="1600" cap="all" spc="100" baseline="0" dirty="0"/>
            </a:lvl1pPr>
          </a:lstStyle>
          <a:p>
            <a:pPr lvl="0"/>
            <a:r>
              <a:rPr lang="en-US"/>
              <a:t>Click to edit Master subtitle style</a:t>
            </a:r>
          </a:p>
        </p:txBody>
      </p:sp>
      <p:pic>
        <p:nvPicPr>
          <p:cNvPr id="6" name="Picture 5" descr="A lemons on a branch with leaves&#10;&#10;AI-generated content may be incorrect.">
            <a:extLst>
              <a:ext uri="{FF2B5EF4-FFF2-40B4-BE49-F238E27FC236}">
                <a16:creationId xmlns:a16="http://schemas.microsoft.com/office/drawing/2014/main" id="{15BE8FF9-7851-AB46-405F-0AA70A4B66AC}"/>
              </a:ext>
            </a:extLst>
          </p:cNvPr>
          <p:cNvPicPr>
            <a:picLocks noChangeAspect="1"/>
          </p:cNvPicPr>
          <p:nvPr/>
        </p:nvPicPr>
        <p:blipFill>
          <a:blip r:embed="rId2" cstate="email">
            <a:extLst>
              <a:ext uri="{28A0092B-C50C-407E-A947-70E740481C1C}">
                <a14:useLocalDpi xmlns:a14="http://schemas.microsoft.com/office/drawing/2010/main"/>
              </a:ext>
            </a:extLst>
          </a:blip>
          <a:srcRect l="18613" t="-1" b="-3044"/>
          <a:stretch>
            <a:fillRect/>
          </a:stretch>
        </p:blipFill>
        <p:spPr>
          <a:xfrm>
            <a:off x="457200" y="460148"/>
            <a:ext cx="4710576" cy="6397851"/>
          </a:xfrm>
          <a:prstGeom prst="rect">
            <a:avLst/>
          </a:prstGeom>
        </p:spPr>
      </p:pic>
    </p:spTree>
    <p:extLst>
      <p:ext uri="{BB962C8B-B14F-4D97-AF65-F5344CB8AC3E}">
        <p14:creationId xmlns:p14="http://schemas.microsoft.com/office/powerpoint/2010/main" val="3230374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57200" y="457198"/>
            <a:ext cx="5140452" cy="6199632"/>
          </a:xfrm>
        </p:spPr>
        <p:txBody>
          <a:bodyPr vert="horz" lIns="91440" tIns="45720" rIns="91440" bIns="45720" rtlCol="0" anchor="b">
            <a:normAutofit/>
          </a:bodyPr>
          <a:lstStyle>
            <a:lvl1pPr>
              <a:defRPr lang="en-US" sz="7200" dirty="0">
                <a:solidFill>
                  <a:schemeClr val="tx1"/>
                </a:solidFill>
              </a:defRPr>
            </a:lvl1pPr>
          </a:lstStyle>
          <a:p>
            <a:pPr lvl="0"/>
            <a:r>
              <a:rPr lang="en-US"/>
              <a:t>Section Header</a:t>
            </a:r>
          </a:p>
        </p:txBody>
      </p:sp>
      <p:sp>
        <p:nvSpPr>
          <p:cNvPr id="9" name="Rectangle 8">
            <a:extLst>
              <a:ext uri="{FF2B5EF4-FFF2-40B4-BE49-F238E27FC236}">
                <a16:creationId xmlns:a16="http://schemas.microsoft.com/office/drawing/2014/main" id="{8FA4AE76-095C-A207-5846-53F5F689F718}"/>
              </a:ext>
            </a:extLst>
          </p:cNvPr>
          <p:cNvSpPr/>
          <p:nvPr/>
        </p:nvSpPr>
        <p:spPr>
          <a:xfrm>
            <a:off x="6096000" y="457200"/>
            <a:ext cx="5617029" cy="594360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lemons on a branch with blue leaves&#10;&#10;AI-generated content may be incorrect.">
            <a:extLst>
              <a:ext uri="{FF2B5EF4-FFF2-40B4-BE49-F238E27FC236}">
                <a16:creationId xmlns:a16="http://schemas.microsoft.com/office/drawing/2014/main" id="{65E78305-C5E3-6063-CB40-26C0D5E00CC1}"/>
              </a:ext>
            </a:extLst>
          </p:cNvPr>
          <p:cNvPicPr>
            <a:picLocks noChangeAspect="1"/>
          </p:cNvPicPr>
          <p:nvPr/>
        </p:nvPicPr>
        <p:blipFill>
          <a:blip r:embed="rId2"/>
          <a:stretch>
            <a:fillRect/>
          </a:stretch>
        </p:blipFill>
        <p:spPr>
          <a:xfrm>
            <a:off x="4435553" y="457194"/>
            <a:ext cx="7277476" cy="5943599"/>
          </a:xfrm>
          <a:prstGeom prst="rect">
            <a:avLst/>
          </a:prstGeom>
        </p:spPr>
      </p:pic>
    </p:spTree>
    <p:extLst>
      <p:ext uri="{BB962C8B-B14F-4D97-AF65-F5344CB8AC3E}">
        <p14:creationId xmlns:p14="http://schemas.microsoft.com/office/powerpoint/2010/main" val="41082857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69C9E-5EF9-BB75-4627-4DC5CC696A43}"/>
              </a:ext>
            </a:extLst>
          </p:cNvPr>
          <p:cNvSpPr>
            <a:spLocks noGrp="1"/>
          </p:cNvSpPr>
          <p:nvPr>
            <p:ph type="title"/>
          </p:nvPr>
        </p:nvSpPr>
        <p:spPr>
          <a:xfrm>
            <a:off x="411480" y="365125"/>
            <a:ext cx="1134658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A82400-D5E7-A68D-169F-2E18AE06F566}"/>
              </a:ext>
            </a:extLst>
          </p:cNvPr>
          <p:cNvSpPr>
            <a:spLocks noGrp="1"/>
          </p:cNvSpPr>
          <p:nvPr>
            <p:ph type="body" idx="1"/>
          </p:nvPr>
        </p:nvSpPr>
        <p:spPr>
          <a:xfrm>
            <a:off x="411480" y="1825625"/>
            <a:ext cx="1134658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E0FF041-44CD-B171-7760-9BD4A44AFC5C}"/>
              </a:ext>
            </a:extLst>
          </p:cNvPr>
          <p:cNvSpPr>
            <a:spLocks noGrp="1"/>
          </p:cNvSpPr>
          <p:nvPr>
            <p:ph type="sldNum" sz="quarter" idx="4"/>
          </p:nvPr>
        </p:nvSpPr>
        <p:spPr>
          <a:xfrm>
            <a:off x="411480" y="6126480"/>
            <a:ext cx="365760" cy="365125"/>
          </a:xfrm>
          <a:prstGeom prst="rect">
            <a:avLst/>
          </a:prstGeom>
        </p:spPr>
        <p:txBody>
          <a:bodyPr vert="horz" lIns="91440" tIns="45720" rIns="0" bIns="45720" rtlCol="0" anchor="ctr"/>
          <a:lstStyle>
            <a:lvl1pPr algn="l" rtl="0">
              <a:defRPr sz="900" b="0" i="0" cap="all" spc="100" baseline="0">
                <a:solidFill>
                  <a:schemeClr val="tx1"/>
                </a:solidFill>
                <a:latin typeface="+mn-lt"/>
                <a:ea typeface="Source Sans Pro Light" panose="020B0403030403020204" pitchFamily="34" charset="0"/>
                <a:cs typeface="Cordia New" panose="020B0304020202020204" pitchFamily="34" charset="-34"/>
              </a:defRPr>
            </a:lvl1pPr>
          </a:lstStyle>
          <a:p>
            <a:fld id="{40B778AE-8D30-EC43-B255-420E7914C179}" type="slidenum">
              <a:rPr lang="en-US" smtClean="0"/>
              <a:pPr/>
              <a:t>‹#›</a:t>
            </a:fld>
            <a:endParaRPr lang="en-US"/>
          </a:p>
        </p:txBody>
      </p:sp>
      <p:sp>
        <p:nvSpPr>
          <p:cNvPr id="5" name="Footer Placeholder 4">
            <a:extLst>
              <a:ext uri="{FF2B5EF4-FFF2-40B4-BE49-F238E27FC236}">
                <a16:creationId xmlns:a16="http://schemas.microsoft.com/office/drawing/2014/main" id="{A7F78213-F4F4-5A28-3082-98832654612D}"/>
              </a:ext>
            </a:extLst>
          </p:cNvPr>
          <p:cNvSpPr>
            <a:spLocks noGrp="1"/>
          </p:cNvSpPr>
          <p:nvPr>
            <p:ph type="ftr" sz="quarter" idx="3"/>
          </p:nvPr>
        </p:nvSpPr>
        <p:spPr>
          <a:xfrm>
            <a:off x="809077" y="6126480"/>
            <a:ext cx="3698529" cy="365125"/>
          </a:xfrm>
          <a:prstGeom prst="rect">
            <a:avLst/>
          </a:prstGeom>
        </p:spPr>
        <p:txBody>
          <a:bodyPr vert="horz" lIns="0" tIns="45720" rIns="91440" bIns="45720" rtlCol="0" anchor="ctr"/>
          <a:lstStyle>
            <a:lvl1pPr algn="l" rtl="0">
              <a:defRPr sz="900" b="0" i="0" cap="all" spc="100" baseline="0">
                <a:solidFill>
                  <a:schemeClr val="tx1"/>
                </a:solidFill>
                <a:latin typeface="+mn-lt"/>
                <a:ea typeface="Source Sans Pro Light" panose="020B0403030403020204" pitchFamily="34" charset="0"/>
                <a:cs typeface="Cordia New" panose="020B0304020202020204" pitchFamily="34" charset="-34"/>
              </a:defRPr>
            </a:lvl1pPr>
          </a:lstStyle>
          <a:p>
            <a:r>
              <a:rPr lang="en-US"/>
              <a:t>Presentation title</a:t>
            </a:r>
          </a:p>
        </p:txBody>
      </p:sp>
      <p:sp>
        <p:nvSpPr>
          <p:cNvPr id="4" name="Date Placeholder 3">
            <a:extLst>
              <a:ext uri="{FF2B5EF4-FFF2-40B4-BE49-F238E27FC236}">
                <a16:creationId xmlns:a16="http://schemas.microsoft.com/office/drawing/2014/main" id="{3472940C-5E99-C9E6-92A2-229FA878BDC2}"/>
              </a:ext>
            </a:extLst>
          </p:cNvPr>
          <p:cNvSpPr>
            <a:spLocks noGrp="1"/>
          </p:cNvSpPr>
          <p:nvPr>
            <p:ph type="dt" sz="half" idx="2"/>
          </p:nvPr>
        </p:nvSpPr>
        <p:spPr>
          <a:xfrm>
            <a:off x="9684913" y="6126480"/>
            <a:ext cx="2073147" cy="365125"/>
          </a:xfrm>
          <a:prstGeom prst="rect">
            <a:avLst/>
          </a:prstGeom>
        </p:spPr>
        <p:txBody>
          <a:bodyPr vert="horz" lIns="91440" tIns="45720" rIns="91440" bIns="45720" rtlCol="0" anchor="ctr"/>
          <a:lstStyle>
            <a:lvl1pPr algn="r" rtl="0">
              <a:defRPr sz="900" b="0" i="0" cap="all" spc="100" baseline="0">
                <a:solidFill>
                  <a:schemeClr val="tx1"/>
                </a:solidFill>
                <a:latin typeface="+mn-lt"/>
                <a:ea typeface="Source Sans Pro Light" panose="020B0403030403020204" pitchFamily="34" charset="0"/>
                <a:cs typeface="Cordia New" panose="020B0304020202020204" pitchFamily="34" charset="-34"/>
              </a:defRPr>
            </a:lvl1pPr>
          </a:lstStyle>
          <a:p>
            <a:fld id="{E45A68FD-84B0-48BE-8D37-4A72049B0484}" type="datetime1">
              <a:rPr lang="en-US" smtClean="0"/>
              <a:t>3/13/2026</a:t>
            </a:fld>
            <a:endParaRPr lang="en-US"/>
          </a:p>
        </p:txBody>
      </p:sp>
      <p:sp>
        <p:nvSpPr>
          <p:cNvPr id="11" name="Freeform 10" hidden="1">
            <a:extLst>
              <a:ext uri="{FF2B5EF4-FFF2-40B4-BE49-F238E27FC236}">
                <a16:creationId xmlns:a16="http://schemas.microsoft.com/office/drawing/2014/main" id="{AD19C17A-2059-B291-5686-A6EE57749BBE}"/>
              </a:ext>
            </a:extLst>
          </p:cNvPr>
          <p:cNvSpPr>
            <a:spLocks noGrp="1" noRot="1" noMove="1" noResize="1" noEditPoints="1" noAdjustHandles="1" noChangeArrowheads="1" noChangeShapeType="1"/>
          </p:cNvSpPr>
          <p:nvPr/>
        </p:nvSpPr>
        <p:spPr>
          <a:xfrm>
            <a:off x="0" y="0"/>
            <a:ext cx="12192000" cy="6858000"/>
          </a:xfrm>
          <a:custGeom>
            <a:avLst/>
            <a:gdLst>
              <a:gd name="csX0" fmla="*/ 457200 w 12192000"/>
              <a:gd name="csY0" fmla="*/ 457200 h 6858000"/>
              <a:gd name="csX1" fmla="*/ 457200 w 12192000"/>
              <a:gd name="csY1" fmla="*/ 6400800 h 6858000"/>
              <a:gd name="csX2" fmla="*/ 11734800 w 12192000"/>
              <a:gd name="csY2" fmla="*/ 6400800 h 6858000"/>
              <a:gd name="csX3" fmla="*/ 11734800 w 12192000"/>
              <a:gd name="csY3" fmla="*/ 457200 h 6858000"/>
              <a:gd name="csX4" fmla="*/ 0 w 12192000"/>
              <a:gd name="csY4" fmla="*/ 0 h 6858000"/>
              <a:gd name="csX5" fmla="*/ 457200 w 12192000"/>
              <a:gd name="csY5" fmla="*/ 0 h 6858000"/>
              <a:gd name="csX6" fmla="*/ 457200 w 12192000"/>
              <a:gd name="csY6" fmla="*/ 0 h 6858000"/>
              <a:gd name="csX7" fmla="*/ 12190476 w 12192000"/>
              <a:gd name="csY7" fmla="*/ 0 h 6858000"/>
              <a:gd name="csX8" fmla="*/ 12190476 w 12192000"/>
              <a:gd name="csY8" fmla="*/ 0 h 6858000"/>
              <a:gd name="csX9" fmla="*/ 12192000 w 12192000"/>
              <a:gd name="csY9" fmla="*/ 0 h 6858000"/>
              <a:gd name="csX10" fmla="*/ 12192000 w 12192000"/>
              <a:gd name="csY10" fmla="*/ 6858000 h 6858000"/>
              <a:gd name="csX11" fmla="*/ 12190476 w 12192000"/>
              <a:gd name="csY11" fmla="*/ 6858000 h 6858000"/>
              <a:gd name="csX12" fmla="*/ 11734800 w 12192000"/>
              <a:gd name="csY12" fmla="*/ 6858000 h 6858000"/>
              <a:gd name="csX13" fmla="*/ 457200 w 12192000"/>
              <a:gd name="csY13" fmla="*/ 6858000 h 6858000"/>
              <a:gd name="csX14" fmla="*/ 1525 w 12192000"/>
              <a:gd name="csY14" fmla="*/ 6858000 h 6858000"/>
              <a:gd name="csX15" fmla="*/ 0 w 12192000"/>
              <a:gd name="csY15"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2192000" h="6858000">
                <a:moveTo>
                  <a:pt x="457200" y="457200"/>
                </a:moveTo>
                <a:lnTo>
                  <a:pt x="457200" y="6400800"/>
                </a:lnTo>
                <a:lnTo>
                  <a:pt x="11734800" y="6400800"/>
                </a:lnTo>
                <a:lnTo>
                  <a:pt x="11734800" y="457200"/>
                </a:lnTo>
                <a:close/>
                <a:moveTo>
                  <a:pt x="0" y="0"/>
                </a:moveTo>
                <a:lnTo>
                  <a:pt x="457200" y="0"/>
                </a:lnTo>
                <a:lnTo>
                  <a:pt x="457200" y="0"/>
                </a:lnTo>
                <a:lnTo>
                  <a:pt x="12190476" y="0"/>
                </a:lnTo>
                <a:lnTo>
                  <a:pt x="12190476" y="0"/>
                </a:lnTo>
                <a:lnTo>
                  <a:pt x="12192000" y="0"/>
                </a:lnTo>
                <a:lnTo>
                  <a:pt x="12192000" y="6858000"/>
                </a:lnTo>
                <a:lnTo>
                  <a:pt x="12190476" y="6858000"/>
                </a:lnTo>
                <a:lnTo>
                  <a:pt x="11734800" y="6858000"/>
                </a:lnTo>
                <a:lnTo>
                  <a:pt x="457200" y="6858000"/>
                </a:lnTo>
                <a:lnTo>
                  <a:pt x="1525" y="6858000"/>
                </a:lnTo>
                <a:lnTo>
                  <a:pt x="0" y="6858000"/>
                </a:lnTo>
                <a:close/>
              </a:path>
            </a:pathLst>
          </a:cu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12B04AEA-B5D7-5FCB-1F20-9B5D20261A5F}"/>
              </a:ext>
            </a:extLst>
          </p:cNvPr>
          <p:cNvSpPr txBox="1"/>
          <p:nvPr>
            <p:extLst>
              <p:ext uri="{1162E1C5-73C7-4A58-AE30-91384D911F3F}">
                <p184:classification xmlns:p184="http://schemas.microsoft.com/office/powerpoint/2018/4/main" val="hdr"/>
              </p:ext>
            </p:extLst>
          </p:nvPr>
        </p:nvSpPr>
        <p:spPr>
          <a:xfrm>
            <a:off x="5841175" y="6350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
        <p:nvSpPr>
          <p:cNvPr id="10" name="TextBox 9">
            <a:extLst>
              <a:ext uri="{FF2B5EF4-FFF2-40B4-BE49-F238E27FC236}">
                <a16:creationId xmlns:a16="http://schemas.microsoft.com/office/drawing/2014/main" id="{54DB7141-BDCF-BF12-A6E8-CCFEB9F55473}"/>
              </a:ext>
            </a:extLst>
          </p:cNvPr>
          <p:cNvSpPr txBox="1"/>
          <p:nvPr>
            <p:extLst>
              <p:ext uri="{1162E1C5-73C7-4A58-AE30-91384D911F3F}">
                <p184:classification xmlns:p184="http://schemas.microsoft.com/office/powerpoint/2018/4/main" val="ftr"/>
              </p:ext>
            </p:extLst>
          </p:nvPr>
        </p:nvSpPr>
        <p:spPr>
          <a:xfrm>
            <a:off x="5841175" y="661162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265237293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 id="2147483780" r:id="rId36"/>
    <p:sldLayoutId id="2147483781" r:id="rId37"/>
    <p:sldLayoutId id="2147483782" r:id="rId38"/>
    <p:sldLayoutId id="2147483783" r:id="rId39"/>
    <p:sldLayoutId id="2147483784" r:id="rId40"/>
    <p:sldLayoutId id="2147483785" r:id="rId41"/>
    <p:sldLayoutId id="2147483786" r:id="rId42"/>
    <p:sldLayoutId id="2147483787" r:id="rId43"/>
    <p:sldLayoutId id="2147483788" r:id="rId44"/>
    <p:sldLayoutId id="2147483789" r:id="rId45"/>
    <p:sldLayoutId id="2147483790" r:id="rId46"/>
    <p:sldLayoutId id="2147483791" r:id="rId47"/>
    <p:sldLayoutId id="2147483792" r:id="rId48"/>
    <p:sldLayoutId id="2147483793" r:id="rId49"/>
    <p:sldLayoutId id="2147483794" r:id="rId50"/>
    <p:sldLayoutId id="2147483795" r:id="rId51"/>
    <p:sldLayoutId id="2147483796" r:id="rId52"/>
    <p:sldLayoutId id="2147483797" r:id="rId53"/>
    <p:sldLayoutId id="2147483798" r:id="rId54"/>
    <p:sldLayoutId id="2147483799" r:id="rId55"/>
    <p:sldLayoutId id="2147483800" r:id="rId56"/>
    <p:sldLayoutId id="2147483801" r:id="rId57"/>
    <p:sldLayoutId id="2147483802" r:id="rId58"/>
    <p:sldLayoutId id="2147483803" r:id="rId59"/>
  </p:sldLayoutIdLst>
  <p:hf sldNum="0" hdr="0" ftr="0" dt="0"/>
  <p:txStyles>
    <p:titleStyle>
      <a:lvl1pPr algn="l" defTabSz="914400" rtl="0" eaLnBrk="1" latinLnBrk="0" hangingPunct="1">
        <a:lnSpc>
          <a:spcPct val="80000"/>
        </a:lnSpc>
        <a:spcBef>
          <a:spcPct val="0"/>
        </a:spcBef>
        <a:buNone/>
        <a:defRPr sz="4400" kern="1200" cap="all" spc="200" baseline="0">
          <a:solidFill>
            <a:schemeClr val="tx1"/>
          </a:solidFill>
          <a:latin typeface="+mj-lt"/>
          <a:ea typeface="+mj-ea"/>
          <a:cs typeface="Urdu Typesetting" panose="03020402040406030203" pitchFamily="66" charset="-78"/>
        </a:defRPr>
      </a:lvl1pPr>
    </p:titleStyle>
    <p:bodyStyle>
      <a:lvl1pPr marL="0" indent="-228600" algn="l" defTabSz="914400" rtl="0" eaLnBrk="1" latinLnBrk="0" hangingPunct="1">
        <a:lnSpc>
          <a:spcPct val="100000"/>
        </a:lnSpc>
        <a:spcBef>
          <a:spcPts val="600"/>
        </a:spcBef>
        <a:buFont typeface="Arial" panose="020B0604020202020204" pitchFamily="34" charset="0"/>
        <a:buChar char="•"/>
        <a:defRPr sz="1400" b="0" i="0" kern="1200" spc="0" baseline="0">
          <a:solidFill>
            <a:schemeClr val="tx1"/>
          </a:solidFill>
          <a:latin typeface="+mn-lt"/>
          <a:ea typeface="Source Sans Pro Light" panose="020B0403030403020204" pitchFamily="34" charset="0"/>
          <a:cs typeface="Cordia New" panose="020B0304020202020204" pitchFamily="34" charset="-34"/>
        </a:defRPr>
      </a:lvl1pPr>
      <a:lvl2pPr marL="457200" indent="-228600" algn="l" defTabSz="914400" rtl="0" eaLnBrk="1" latinLnBrk="0" hangingPunct="1">
        <a:lnSpc>
          <a:spcPct val="100000"/>
        </a:lnSpc>
        <a:spcBef>
          <a:spcPts val="600"/>
        </a:spcBef>
        <a:buFont typeface="Arial" panose="020B0604020202020204" pitchFamily="34" charset="0"/>
        <a:buChar char="•"/>
        <a:defRPr sz="1400" b="0" i="0" kern="1200" spc="0" baseline="0">
          <a:solidFill>
            <a:schemeClr val="tx1"/>
          </a:solidFill>
          <a:latin typeface="+mn-lt"/>
          <a:ea typeface="Source Sans Pro Light" panose="020B0403030403020204" pitchFamily="34" charset="0"/>
          <a:cs typeface="Cordia New" panose="020B0304020202020204" pitchFamily="34" charset="-34"/>
        </a:defRPr>
      </a:lvl2pPr>
      <a:lvl3pPr marL="685800" indent="-228600" algn="l" defTabSz="914400" rtl="0" eaLnBrk="1" latinLnBrk="0" hangingPunct="1">
        <a:lnSpc>
          <a:spcPct val="100000"/>
        </a:lnSpc>
        <a:spcBef>
          <a:spcPts val="600"/>
        </a:spcBef>
        <a:buFont typeface="Arial" panose="020B0604020202020204" pitchFamily="34" charset="0"/>
        <a:buChar char="•"/>
        <a:defRPr sz="1400" b="0" i="0" kern="1200" spc="0" baseline="0">
          <a:solidFill>
            <a:schemeClr val="tx1"/>
          </a:solidFill>
          <a:latin typeface="+mn-lt"/>
          <a:ea typeface="Source Sans Pro Light" panose="020B0403030403020204" pitchFamily="34" charset="0"/>
          <a:cs typeface="Cordia New" panose="020B0304020202020204" pitchFamily="34" charset="-34"/>
        </a:defRPr>
      </a:lvl3pPr>
      <a:lvl4pPr marL="804672" indent="-228600" algn="l" defTabSz="914400" rtl="0" eaLnBrk="1" latinLnBrk="0" hangingPunct="1">
        <a:lnSpc>
          <a:spcPct val="100000"/>
        </a:lnSpc>
        <a:spcBef>
          <a:spcPts val="600"/>
        </a:spcBef>
        <a:buFont typeface="Arial" panose="020B0604020202020204" pitchFamily="34" charset="0"/>
        <a:buChar char="•"/>
        <a:defRPr sz="1400" b="0" i="0" kern="1200" spc="0" baseline="0">
          <a:solidFill>
            <a:schemeClr val="tx1"/>
          </a:solidFill>
          <a:latin typeface="+mn-lt"/>
          <a:ea typeface="Source Sans Pro Light" panose="020B0403030403020204" pitchFamily="34" charset="0"/>
          <a:cs typeface="Cordia New" panose="020B0304020202020204" pitchFamily="34" charset="-34"/>
        </a:defRPr>
      </a:lvl4pPr>
      <a:lvl5pPr marL="1024128" indent="-228600" algn="l" defTabSz="914400" rtl="0" eaLnBrk="1" latinLnBrk="0" hangingPunct="1">
        <a:lnSpc>
          <a:spcPct val="100000"/>
        </a:lnSpc>
        <a:spcBef>
          <a:spcPts val="600"/>
        </a:spcBef>
        <a:buFont typeface="Arial" panose="020B0604020202020204" pitchFamily="34" charset="0"/>
        <a:buChar char="•"/>
        <a:defRPr sz="1400" b="0" i="0" kern="1200" spc="0" baseline="0">
          <a:solidFill>
            <a:schemeClr val="tx1"/>
          </a:solidFill>
          <a:latin typeface="+mn-lt"/>
          <a:ea typeface="Source Sans Pro Light" panose="020B0403030403020204" pitchFamily="34" charset="0"/>
          <a:cs typeface="Cordia New" panose="020B0304020202020204" pitchFamily="34"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F5CF1-CD63-6E70-451D-9B59DEAE6BF1}"/>
              </a:ext>
            </a:extLst>
          </p:cNvPr>
          <p:cNvSpPr>
            <a:spLocks noGrp="1"/>
          </p:cNvSpPr>
          <p:nvPr>
            <p:ph type="ctrTitle"/>
          </p:nvPr>
        </p:nvSpPr>
        <p:spPr>
          <a:xfrm>
            <a:off x="457199" y="4480560"/>
            <a:ext cx="11274552" cy="996988"/>
          </a:xfrm>
        </p:spPr>
        <p:txBody>
          <a:bodyPr anchor="b">
            <a:normAutofit/>
          </a:bodyPr>
          <a:lstStyle/>
          <a:p>
            <a:r>
              <a:rPr lang="en-US" sz="3700"/>
              <a:t>Grade 12 Discussion Cards – Ethical Dilemmas</a:t>
            </a:r>
          </a:p>
        </p:txBody>
      </p:sp>
      <p:sp>
        <p:nvSpPr>
          <p:cNvPr id="3" name="Subtitle 2">
            <a:extLst>
              <a:ext uri="{FF2B5EF4-FFF2-40B4-BE49-F238E27FC236}">
                <a16:creationId xmlns:a16="http://schemas.microsoft.com/office/drawing/2014/main" id="{E0859A5D-FC61-BB57-156A-46344D4B6052}"/>
              </a:ext>
            </a:extLst>
          </p:cNvPr>
          <p:cNvSpPr>
            <a:spLocks noGrp="1"/>
          </p:cNvSpPr>
          <p:nvPr>
            <p:ph type="subTitle" idx="1"/>
          </p:nvPr>
        </p:nvSpPr>
        <p:spPr>
          <a:xfrm>
            <a:off x="457199" y="5532535"/>
            <a:ext cx="11274552" cy="548640"/>
          </a:xfrm>
        </p:spPr>
        <p:txBody>
          <a:bodyPr>
            <a:normAutofit/>
          </a:bodyPr>
          <a:lstStyle/>
          <a:p>
            <a:r>
              <a:rPr lang="en-US"/>
              <a:t>Exploring complex moral questions through thoughtful dialogue</a:t>
            </a:r>
          </a:p>
        </p:txBody>
      </p:sp>
      <p:pic>
        <p:nvPicPr>
          <p:cNvPr id="4" name="Picture 3" descr="Stones balancing on a wood">
            <a:extLst>
              <a:ext uri="{FF2B5EF4-FFF2-40B4-BE49-F238E27FC236}">
                <a16:creationId xmlns:a16="http://schemas.microsoft.com/office/drawing/2014/main" id="{D0E61690-A381-4D1D-BA2A-F2342C390D1D}"/>
              </a:ext>
            </a:extLst>
          </p:cNvPr>
          <p:cNvPicPr>
            <a:picLocks noChangeAspect="1"/>
          </p:cNvPicPr>
          <p:nvPr/>
        </p:nvPicPr>
        <p:blipFill>
          <a:blip r:embed="rId3"/>
          <a:srcRect t="31485" r="-1" b="22518"/>
          <a:stretch>
            <a:fillRect/>
          </a:stretch>
        </p:blipFill>
        <p:spPr>
          <a:xfrm>
            <a:off x="457200" y="457201"/>
            <a:ext cx="11274552" cy="3111499"/>
          </a:xfrm>
          <a:prstGeom prst="rect">
            <a:avLst/>
          </a:prstGeom>
        </p:spPr>
      </p:pic>
      <p:pic>
        <p:nvPicPr>
          <p:cNvPr id="5" name="Picture 4">
            <a:extLst>
              <a:ext uri="{FF2B5EF4-FFF2-40B4-BE49-F238E27FC236}">
                <a16:creationId xmlns:a16="http://schemas.microsoft.com/office/drawing/2014/main" id="{18704707-2C85-6A05-E5F5-B6CF7D0108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F0DE438-B3EA-7318-D390-76BE603AEDA7}"/>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4488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755F3-5B52-49F4-E4C1-B0E3974A3C9C}"/>
              </a:ext>
            </a:extLst>
          </p:cNvPr>
          <p:cNvSpPr>
            <a:spLocks noGrp="1"/>
          </p:cNvSpPr>
          <p:nvPr>
            <p:ph type="title"/>
          </p:nvPr>
        </p:nvSpPr>
        <p:spPr>
          <a:xfrm>
            <a:off x="457200" y="457200"/>
            <a:ext cx="7315200" cy="914400"/>
          </a:xfrm>
        </p:spPr>
        <p:txBody>
          <a:bodyPr anchor="b">
            <a:normAutofit fontScale="90000"/>
          </a:bodyPr>
          <a:lstStyle/>
          <a:p>
            <a:r>
              <a:rPr lang="en-US" sz="2500" b="1" dirty="0"/>
              <a:t>CARD 9 </a:t>
            </a:r>
            <a:r>
              <a:rPr lang="en-US" sz="2500" dirty="0"/>
              <a:t>– Cancel Culture, Accountability, and Public Consequences</a:t>
            </a:r>
          </a:p>
        </p:txBody>
      </p:sp>
      <p:sp>
        <p:nvSpPr>
          <p:cNvPr id="4" name="Content Placeholder 3">
            <a:extLst>
              <a:ext uri="{FF2B5EF4-FFF2-40B4-BE49-F238E27FC236}">
                <a16:creationId xmlns:a16="http://schemas.microsoft.com/office/drawing/2014/main" id="{0D5A0A99-C8C6-D169-3630-659E6FF7B0E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846320"/>
          </a:xfrm>
        </p:spPr>
        <p:txBody>
          <a:bodyPr>
            <a:normAutofit/>
          </a:bodyPr>
          <a:lstStyle/>
          <a:p>
            <a:pPr marL="0" indent="0">
              <a:spcBef>
                <a:spcPts val="2500"/>
              </a:spcBef>
              <a:buFont typeface="Arial" panose="020B0604020202020204" pitchFamily="34" charset="0"/>
              <a:buNone/>
            </a:pPr>
            <a:r>
              <a:rPr lang="en-US" sz="1600" b="1" dirty="0"/>
              <a:t>Nature of Cancel Culture</a:t>
            </a:r>
          </a:p>
          <a:p>
            <a:pPr marL="0" lvl="1" indent="0">
              <a:buFont typeface="Arial" panose="020B0604020202020204" pitchFamily="34" charset="0"/>
              <a:buNone/>
            </a:pPr>
            <a:r>
              <a:rPr sz="1600" dirty="0"/>
              <a:t>Cancel culture involves swift reactions by online communities to offensive statements by public figures. It raises questions about justice and context.</a:t>
            </a:r>
            <a:endParaRPr lang="en-US" sz="1600" dirty="0"/>
          </a:p>
          <a:p>
            <a:pPr marL="0" indent="0">
              <a:spcBef>
                <a:spcPts val="2500"/>
              </a:spcBef>
              <a:buFont typeface="Arial" panose="020B0604020202020204" pitchFamily="34" charset="0"/>
              <a:buNone/>
            </a:pPr>
            <a:r>
              <a:rPr lang="en-US" sz="1600" b="1" dirty="0"/>
              <a:t>Accountability and Apology</a:t>
            </a:r>
          </a:p>
          <a:p>
            <a:pPr marL="0" lvl="1" indent="0">
              <a:buFont typeface="Arial" panose="020B0604020202020204" pitchFamily="34" charset="0"/>
              <a:buNone/>
            </a:pPr>
            <a:r>
              <a:rPr sz="1600" dirty="0"/>
              <a:t>Accountability includes </a:t>
            </a:r>
            <a:r>
              <a:rPr sz="1600" dirty="0" err="1"/>
              <a:t>apologi</a:t>
            </a:r>
            <a:r>
              <a:rPr lang="af-ZA" sz="1600" dirty="0"/>
              <a:t>s</a:t>
            </a:r>
            <a:r>
              <a:rPr sz="1600" dirty="0" err="1"/>
              <a:t>ing</a:t>
            </a:r>
            <a:r>
              <a:rPr sz="1600" dirty="0"/>
              <a:t>, learning from mistakes, and taking corrective actions to regain trust and fairness.</a:t>
            </a:r>
            <a:endParaRPr lang="en-US" sz="1600" dirty="0"/>
          </a:p>
          <a:p>
            <a:pPr marL="0" indent="0">
              <a:spcBef>
                <a:spcPts val="2500"/>
              </a:spcBef>
              <a:buFont typeface="Arial" panose="020B0604020202020204" pitchFamily="34" charset="0"/>
              <a:buNone/>
            </a:pPr>
            <a:r>
              <a:rPr lang="en-US" sz="1600" b="1" dirty="0"/>
              <a:t>Public Shaming Ethics</a:t>
            </a:r>
          </a:p>
          <a:p>
            <a:pPr marL="0" lvl="1" indent="0">
              <a:buFont typeface="Arial" panose="020B0604020202020204" pitchFamily="34" charset="0"/>
              <a:buNone/>
            </a:pPr>
            <a:r>
              <a:rPr sz="1600" dirty="0"/>
              <a:t>Public shaming can promote social justice but risks becoming unethical if it turns into harmful harassment or disproportionate punishment.</a:t>
            </a:r>
            <a:endParaRPr lang="en-US" sz="1600" dirty="0"/>
          </a:p>
          <a:p>
            <a:pPr marL="0" indent="0">
              <a:spcBef>
                <a:spcPts val="2500"/>
              </a:spcBef>
              <a:buFont typeface="Arial" panose="020B0604020202020204" pitchFamily="34" charset="0"/>
              <a:buNone/>
            </a:pPr>
            <a:r>
              <a:rPr lang="en-US" sz="1600" b="1" dirty="0"/>
              <a:t>Fairness and Rehabilitation</a:t>
            </a:r>
          </a:p>
          <a:p>
            <a:pPr marL="0" lvl="1" indent="0">
              <a:buFont typeface="Arial" panose="020B0604020202020204" pitchFamily="34" charset="0"/>
              <a:buNone/>
            </a:pPr>
            <a:r>
              <a:rPr sz="1600" dirty="0"/>
              <a:t>Understanding fairness involves distinguishing constructive criticism from online harassment and considering long-term effects of digital footprints.</a:t>
            </a:r>
            <a:endParaRPr lang="en-US" sz="1600" dirty="0"/>
          </a:p>
        </p:txBody>
      </p:sp>
      <p:pic>
        <p:nvPicPr>
          <p:cNvPr id="8" name="Content Placeholder 7" descr="Web conference from home with remote connected colleagues">
            <a:extLst>
              <a:ext uri="{FF2B5EF4-FFF2-40B4-BE49-F238E27FC236}">
                <a16:creationId xmlns:a16="http://schemas.microsoft.com/office/drawing/2014/main" id="{5639E4C6-0A87-4F56-9756-75324F4BF4FA}"/>
              </a:ext>
            </a:extLst>
          </p:cNvPr>
          <p:cNvPicPr>
            <a:picLocks noGrp="1" noChangeAspect="1"/>
          </p:cNvPicPr>
          <p:nvPr>
            <p:ph type="pic" sz="quarter" idx="13"/>
          </p:nvPr>
        </p:nvPicPr>
        <p:blipFill>
          <a:blip r:embed="rId3"/>
          <a:srcRect l="25215" r="35678" b="-1"/>
          <a:stretch>
            <a:fillRect/>
          </a:stretch>
        </p:blipFill>
        <p:spPr>
          <a:xfrm>
            <a:off x="8174182" y="10"/>
            <a:ext cx="4017817" cy="6857990"/>
          </a:xfrm>
        </p:spPr>
      </p:pic>
      <p:pic>
        <p:nvPicPr>
          <p:cNvPr id="3" name="Picture 2">
            <a:extLst>
              <a:ext uri="{FF2B5EF4-FFF2-40B4-BE49-F238E27FC236}">
                <a16:creationId xmlns:a16="http://schemas.microsoft.com/office/drawing/2014/main" id="{AB212714-AD39-C53B-F5FD-340A5AA092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A3C3C06-4F72-D29E-0892-242FF78DCB11}"/>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DEB49332-ADA9-D9A9-5F39-BBB34D2C77BA}"/>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5118907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18CC4-3C2B-DB35-25EC-4EDAD7D0D576}"/>
              </a:ext>
            </a:extLst>
          </p:cNvPr>
          <p:cNvSpPr>
            <a:spLocks noGrp="1"/>
          </p:cNvSpPr>
          <p:nvPr>
            <p:ph type="title"/>
          </p:nvPr>
        </p:nvSpPr>
        <p:spPr>
          <a:xfrm>
            <a:off x="7863168" y="457200"/>
            <a:ext cx="3895344" cy="1664208"/>
          </a:xfrm>
        </p:spPr>
        <p:txBody>
          <a:bodyPr anchor="b">
            <a:normAutofit/>
          </a:bodyPr>
          <a:lstStyle/>
          <a:p>
            <a:r>
              <a:rPr lang="en-US" sz="2500" b="1" dirty="0"/>
              <a:t>CARD 10 </a:t>
            </a:r>
            <a:r>
              <a:rPr lang="en-US" sz="2500" dirty="0"/>
              <a:t>– Community Safety, Inequality, and Access to Protection</a:t>
            </a:r>
          </a:p>
        </p:txBody>
      </p:sp>
      <p:pic>
        <p:nvPicPr>
          <p:cNvPr id="8" name="Content Placeholder 7" descr="Front view of aged 20-29 years old with brown hair caucasian male security staff who is cheerful who is examining with hand on hip">
            <a:extLst>
              <a:ext uri="{FF2B5EF4-FFF2-40B4-BE49-F238E27FC236}">
                <a16:creationId xmlns:a16="http://schemas.microsoft.com/office/drawing/2014/main" id="{EA376DEA-2E40-4BB1-8815-0B25CEDE6960}"/>
              </a:ext>
            </a:extLst>
          </p:cNvPr>
          <p:cNvPicPr>
            <a:picLocks noGrp="1" noChangeAspect="1"/>
          </p:cNvPicPr>
          <p:nvPr>
            <p:ph type="pic" sz="quarter" idx="13"/>
          </p:nvPr>
        </p:nvPicPr>
        <p:blipFill>
          <a:blip r:embed="rId3"/>
          <a:srcRect r="26183" b="1"/>
          <a:stretch>
            <a:fillRect/>
          </a:stretch>
        </p:blipFill>
        <p:spPr>
          <a:xfrm>
            <a:off x="457200" y="457200"/>
            <a:ext cx="6572925" cy="5943600"/>
          </a:xfrm>
        </p:spPr>
      </p:pic>
      <p:sp>
        <p:nvSpPr>
          <p:cNvPr id="4" name="Content Placeholder 3">
            <a:extLst>
              <a:ext uri="{FF2B5EF4-FFF2-40B4-BE49-F238E27FC236}">
                <a16:creationId xmlns:a16="http://schemas.microsoft.com/office/drawing/2014/main" id="{3723DBB3-D94E-73C7-8364-2106E9B776E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863168" y="2315569"/>
            <a:ext cx="3894892" cy="3566160"/>
          </a:xfrm>
        </p:spPr>
        <p:txBody>
          <a:bodyPr>
            <a:normAutofit/>
          </a:bodyPr>
          <a:lstStyle/>
          <a:p>
            <a:pPr marL="0" indent="0">
              <a:spcBef>
                <a:spcPts val="2500"/>
              </a:spcBef>
              <a:buFont typeface="Arial" panose="020B0604020202020204" pitchFamily="34" charset="0"/>
              <a:buNone/>
            </a:pPr>
            <a:r>
              <a:rPr lang="en-US" b="1" dirty="0"/>
              <a:t>Private vs Public Security</a:t>
            </a:r>
          </a:p>
          <a:p>
            <a:pPr marL="0" lvl="1" indent="0">
              <a:buFont typeface="Arial" panose="020B0604020202020204" pitchFamily="34" charset="0"/>
              <a:buNone/>
            </a:pPr>
            <a:r>
              <a:rPr dirty="0"/>
              <a:t>Private security is often hired by wealthier communities due to slow police response times, creating safety disparities.</a:t>
            </a:r>
            <a:endParaRPr lang="en-US" dirty="0"/>
          </a:p>
          <a:p>
            <a:pPr marL="0" indent="0">
              <a:spcBef>
                <a:spcPts val="2500"/>
              </a:spcBef>
              <a:buFont typeface="Arial" panose="020B0604020202020204" pitchFamily="34" charset="0"/>
              <a:buNone/>
            </a:pPr>
            <a:r>
              <a:rPr lang="en-US" b="1" dirty="0"/>
              <a:t>Social Inequality in Safety</a:t>
            </a:r>
          </a:p>
          <a:p>
            <a:pPr marL="0" lvl="1" indent="0">
              <a:buFont typeface="Arial" panose="020B0604020202020204" pitchFamily="34" charset="0"/>
              <a:buNone/>
            </a:pPr>
            <a:r>
              <a:rPr dirty="0"/>
              <a:t>Unequal access to security services highlights social inequality and challenges the idea that safety is a universal right.</a:t>
            </a:r>
            <a:endParaRPr lang="en-US" dirty="0"/>
          </a:p>
          <a:p>
            <a:pPr marL="0" indent="0">
              <a:spcBef>
                <a:spcPts val="2500"/>
              </a:spcBef>
              <a:buFont typeface="Arial" panose="020B0604020202020204" pitchFamily="34" charset="0"/>
              <a:buNone/>
            </a:pPr>
            <a:r>
              <a:rPr lang="en-US" b="1" dirty="0"/>
              <a:t>Government Responsibility</a:t>
            </a:r>
          </a:p>
          <a:p>
            <a:pPr marL="0" lvl="1" indent="0">
              <a:buFont typeface="Arial" panose="020B0604020202020204" pitchFamily="34" charset="0"/>
              <a:buNone/>
            </a:pPr>
            <a:r>
              <a:rPr dirty="0"/>
              <a:t>Governments should improve public policing, regulate private security, and promote equal protection for all citizens.</a:t>
            </a:r>
            <a:endParaRPr lang="en-US" dirty="0"/>
          </a:p>
        </p:txBody>
      </p:sp>
      <p:pic>
        <p:nvPicPr>
          <p:cNvPr id="3" name="Picture 2">
            <a:extLst>
              <a:ext uri="{FF2B5EF4-FFF2-40B4-BE49-F238E27FC236}">
                <a16:creationId xmlns:a16="http://schemas.microsoft.com/office/drawing/2014/main" id="{E8273F71-AAB3-5FB2-78C9-381135CFB3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89266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52FB-0A1F-FFEC-9B07-2F3318FDC53A}"/>
              </a:ext>
            </a:extLst>
          </p:cNvPr>
          <p:cNvSpPr>
            <a:spLocks noGrp="1"/>
          </p:cNvSpPr>
          <p:nvPr>
            <p:ph type="title"/>
          </p:nvPr>
        </p:nvSpPr>
        <p:spPr>
          <a:xfrm>
            <a:off x="457200" y="457200"/>
            <a:ext cx="7315200" cy="914400"/>
          </a:xfrm>
        </p:spPr>
        <p:txBody>
          <a:bodyPr anchor="b">
            <a:normAutofit fontScale="90000"/>
          </a:bodyPr>
          <a:lstStyle/>
          <a:p>
            <a:r>
              <a:rPr lang="en-US" sz="3300" b="1" dirty="0"/>
              <a:t>Card 1– </a:t>
            </a:r>
            <a:r>
              <a:rPr lang="en-US" sz="3300" dirty="0"/>
              <a:t>Technology and Privacy: Cellphone Tracking</a:t>
            </a:r>
          </a:p>
        </p:txBody>
      </p:sp>
      <p:sp>
        <p:nvSpPr>
          <p:cNvPr id="4" name="Content Placeholder 3">
            <a:extLst>
              <a:ext uri="{FF2B5EF4-FFF2-40B4-BE49-F238E27FC236}">
                <a16:creationId xmlns:a16="http://schemas.microsoft.com/office/drawing/2014/main" id="{021A4D51-C4E3-E3E0-B231-525509FCB1E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Balancing Safety and Privacy</a:t>
            </a:r>
          </a:p>
          <a:p>
            <a:pPr marL="0" lvl="1" indent="0">
              <a:buFont typeface="Arial" panose="020B0604020202020204" pitchFamily="34" charset="0"/>
              <a:buNone/>
            </a:pPr>
            <a:r>
              <a:rPr sz="1800" dirty="0"/>
              <a:t>Cellphone tracking raises ethical issues in balancing public safety against individual privacy rights in high-risk areas.</a:t>
            </a:r>
            <a:endParaRPr lang="en-US" sz="1800" dirty="0"/>
          </a:p>
          <a:p>
            <a:pPr marL="0" indent="0">
              <a:spcBef>
                <a:spcPts val="2500"/>
              </a:spcBef>
              <a:buFont typeface="Arial" panose="020B0604020202020204" pitchFamily="34" charset="0"/>
              <a:buNone/>
            </a:pPr>
            <a:r>
              <a:rPr lang="en-US" sz="1800" b="1" dirty="0"/>
              <a:t>Consent and Legal Oversight</a:t>
            </a:r>
          </a:p>
          <a:p>
            <a:pPr marL="0" lvl="1" indent="0">
              <a:buFont typeface="Arial" panose="020B0604020202020204" pitchFamily="34" charset="0"/>
              <a:buNone/>
            </a:pPr>
            <a:r>
              <a:rPr sz="1800" dirty="0"/>
              <a:t>Tracking must be justified, transparent, and limited with clear legal authority and informed consent to protect freedoms.</a:t>
            </a:r>
            <a:endParaRPr lang="en-US" sz="1800" dirty="0"/>
          </a:p>
          <a:p>
            <a:pPr marL="0" indent="0">
              <a:spcBef>
                <a:spcPts val="2500"/>
              </a:spcBef>
              <a:buFont typeface="Arial" panose="020B0604020202020204" pitchFamily="34" charset="0"/>
              <a:buNone/>
            </a:pPr>
            <a:r>
              <a:rPr lang="en-US" sz="1800" b="1" dirty="0"/>
              <a:t>Data Governance and Security</a:t>
            </a:r>
          </a:p>
          <a:p>
            <a:pPr marL="0" lvl="1" indent="0">
              <a:buFont typeface="Arial" panose="020B0604020202020204" pitchFamily="34" charset="0"/>
              <a:buNone/>
            </a:pPr>
            <a:r>
              <a:rPr sz="1800" dirty="0"/>
              <a:t>Independent oversight is essential to prevent misuse, </a:t>
            </a:r>
            <a:r>
              <a:rPr sz="1800" dirty="0" err="1"/>
              <a:t>unauthori</a:t>
            </a:r>
            <a:r>
              <a:rPr lang="en-GB" sz="1800" dirty="0"/>
              <a:t>s</a:t>
            </a:r>
            <a:r>
              <a:rPr sz="1800" dirty="0"/>
              <a:t>ed access, and discrimination in tracking data management.</a:t>
            </a:r>
            <a:endParaRPr lang="en-US" sz="1800" dirty="0"/>
          </a:p>
          <a:p>
            <a:pPr marL="0" indent="0">
              <a:spcBef>
                <a:spcPts val="2500"/>
              </a:spcBef>
              <a:buFont typeface="Arial" panose="020B0604020202020204" pitchFamily="34" charset="0"/>
              <a:buNone/>
            </a:pPr>
            <a:r>
              <a:rPr lang="en-US" sz="1800" b="1" dirty="0"/>
              <a:t>Real-World Applications and Risks</a:t>
            </a:r>
          </a:p>
          <a:p>
            <a:pPr marL="0" lvl="1" indent="0">
              <a:buFont typeface="Arial" panose="020B0604020202020204" pitchFamily="34" charset="0"/>
              <a:buNone/>
            </a:pPr>
            <a:r>
              <a:rPr sz="1800" dirty="0"/>
              <a:t>Examples like contact tracing highlight benefits and risks of surveillance, prompting data storage and deletion debates.</a:t>
            </a:r>
            <a:endParaRPr lang="en-US" sz="1800" dirty="0"/>
          </a:p>
        </p:txBody>
      </p:sp>
      <p:pic>
        <p:nvPicPr>
          <p:cNvPr id="8" name="Content Placeholder 7" descr="Mortgage plan application is coming out from a shiny smartphone screen">
            <a:extLst>
              <a:ext uri="{FF2B5EF4-FFF2-40B4-BE49-F238E27FC236}">
                <a16:creationId xmlns:a16="http://schemas.microsoft.com/office/drawing/2014/main" id="{C8EB2AED-ED04-4DB9-857D-58B5DF59254E}"/>
              </a:ext>
            </a:extLst>
          </p:cNvPr>
          <p:cNvPicPr>
            <a:picLocks noGrp="1" noChangeAspect="1"/>
          </p:cNvPicPr>
          <p:nvPr>
            <p:ph type="pic" sz="quarter" idx="13"/>
          </p:nvPr>
        </p:nvPicPr>
        <p:blipFill>
          <a:blip r:embed="rId3"/>
          <a:srcRect l="4175" r="56718" b="-1"/>
          <a:stretch>
            <a:fillRect/>
          </a:stretch>
        </p:blipFill>
        <p:spPr>
          <a:xfrm>
            <a:off x="8174182" y="10"/>
            <a:ext cx="4017817" cy="6857990"/>
          </a:xfrm>
        </p:spPr>
      </p:pic>
      <p:pic>
        <p:nvPicPr>
          <p:cNvPr id="3" name="Picture 2">
            <a:extLst>
              <a:ext uri="{FF2B5EF4-FFF2-40B4-BE49-F238E27FC236}">
                <a16:creationId xmlns:a16="http://schemas.microsoft.com/office/drawing/2014/main" id="{4EC76FFF-3A6A-4CF0-15E7-195D40A00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B93040A-5FC1-A3C7-8B1E-71A95EB52EEB}"/>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6" name="Rectangle 5">
            <a:extLst>
              <a:ext uri="{FF2B5EF4-FFF2-40B4-BE49-F238E27FC236}">
                <a16:creationId xmlns:a16="http://schemas.microsoft.com/office/drawing/2014/main" id="{9308D9C3-B8C8-7EB7-B4A3-E121AB28CFD9}"/>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700868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C700-C4C3-A754-C915-0BF937408E43}"/>
              </a:ext>
            </a:extLst>
          </p:cNvPr>
          <p:cNvSpPr>
            <a:spLocks noGrp="1"/>
          </p:cNvSpPr>
          <p:nvPr>
            <p:ph type="title"/>
          </p:nvPr>
        </p:nvSpPr>
        <p:spPr>
          <a:xfrm>
            <a:off x="457200" y="457200"/>
            <a:ext cx="7315200" cy="914400"/>
          </a:xfrm>
        </p:spPr>
        <p:txBody>
          <a:bodyPr anchor="b">
            <a:normAutofit/>
          </a:bodyPr>
          <a:lstStyle/>
          <a:p>
            <a:r>
              <a:rPr lang="en-US" sz="3300" b="1" dirty="0"/>
              <a:t>CARD 2 </a:t>
            </a:r>
            <a:r>
              <a:rPr lang="en-US" sz="3300" dirty="0"/>
              <a:t>– AI in Education and Academic Integrity</a:t>
            </a:r>
          </a:p>
        </p:txBody>
      </p:sp>
      <p:sp>
        <p:nvSpPr>
          <p:cNvPr id="4" name="Content Placeholder 3">
            <a:extLst>
              <a:ext uri="{FF2B5EF4-FFF2-40B4-BE49-F238E27FC236}">
                <a16:creationId xmlns:a16="http://schemas.microsoft.com/office/drawing/2014/main" id="{0E9DE08F-2D0F-CCF2-D9E2-8D0C0372870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Benefits of AI in Learning</a:t>
            </a:r>
          </a:p>
          <a:p>
            <a:pPr marL="0" lvl="1" indent="0">
              <a:buFont typeface="Arial" panose="020B0604020202020204" pitchFamily="34" charset="0"/>
              <a:buNone/>
            </a:pPr>
            <a:r>
              <a:rPr sz="1800" dirty="0"/>
              <a:t>AI enhances study efficiency by simplifying texts and providing </a:t>
            </a:r>
            <a:r>
              <a:rPr sz="1800" dirty="0" err="1"/>
              <a:t>personali</a:t>
            </a:r>
            <a:r>
              <a:rPr lang="en-GB" sz="1800" dirty="0"/>
              <a:t>s</a:t>
            </a:r>
            <a:r>
              <a:rPr sz="1800" dirty="0"/>
              <a:t>ed learning support for students.</a:t>
            </a:r>
            <a:endParaRPr lang="en-US" sz="1800" dirty="0"/>
          </a:p>
          <a:p>
            <a:pPr marL="0" indent="0">
              <a:spcBef>
                <a:spcPts val="2500"/>
              </a:spcBef>
              <a:buFont typeface="Arial" panose="020B0604020202020204" pitchFamily="34" charset="0"/>
              <a:buNone/>
            </a:pPr>
            <a:r>
              <a:rPr lang="en-US" sz="1800" b="1" dirty="0"/>
              <a:t>Ethical Challenges</a:t>
            </a:r>
          </a:p>
          <a:p>
            <a:pPr marL="0" lvl="1" indent="0">
              <a:buFont typeface="Arial" panose="020B0604020202020204" pitchFamily="34" charset="0"/>
              <a:buNone/>
            </a:pPr>
            <a:r>
              <a:rPr sz="1800" dirty="0"/>
              <a:t>AI use raises concerns when it replaces critical thinking, complicating assessment authenticity for educators.</a:t>
            </a:r>
            <a:endParaRPr lang="en-US" sz="1800" dirty="0"/>
          </a:p>
          <a:p>
            <a:pPr marL="0" indent="0">
              <a:spcBef>
                <a:spcPts val="2500"/>
              </a:spcBef>
              <a:buFont typeface="Arial" panose="020B0604020202020204" pitchFamily="34" charset="0"/>
              <a:buNone/>
            </a:pPr>
            <a:r>
              <a:rPr lang="en-US" sz="1800" b="1" dirty="0"/>
              <a:t>Equity and Access</a:t>
            </a:r>
          </a:p>
          <a:p>
            <a:pPr marL="0" lvl="1" indent="0">
              <a:buFont typeface="Arial" panose="020B0604020202020204" pitchFamily="34" charset="0"/>
              <a:buNone/>
            </a:pPr>
            <a:r>
              <a:rPr sz="1800" dirty="0"/>
              <a:t>Unequal access to AI technology may create unfair advantages among learners in academic settings.</a:t>
            </a:r>
            <a:endParaRPr lang="en-US" sz="1800" dirty="0"/>
          </a:p>
          <a:p>
            <a:pPr marL="0" indent="0">
              <a:spcBef>
                <a:spcPts val="2500"/>
              </a:spcBef>
              <a:buFont typeface="Arial" panose="020B0604020202020204" pitchFamily="34" charset="0"/>
              <a:buNone/>
            </a:pPr>
            <a:r>
              <a:rPr lang="en-US" sz="1800" b="1" dirty="0"/>
              <a:t>Guidelines and Responsible Use</a:t>
            </a:r>
          </a:p>
          <a:p>
            <a:pPr marL="0" lvl="1" indent="0">
              <a:buFont typeface="Arial" panose="020B0604020202020204" pitchFamily="34" charset="0"/>
              <a:buNone/>
            </a:pPr>
            <a:r>
              <a:rPr sz="1800" dirty="0"/>
              <a:t>Clear policies and teacher guidance promote AI as a learning aid, encouraging digital citizenship and ethics.</a:t>
            </a:r>
            <a:endParaRPr lang="en-US" sz="1800" dirty="0"/>
          </a:p>
        </p:txBody>
      </p:sp>
      <p:pic>
        <p:nvPicPr>
          <p:cNvPr id="8" name="Content Placeholder 7" descr="Shot of computer programmers looking through data in the office">
            <a:extLst>
              <a:ext uri="{FF2B5EF4-FFF2-40B4-BE49-F238E27FC236}">
                <a16:creationId xmlns:a16="http://schemas.microsoft.com/office/drawing/2014/main" id="{868FE425-AFEC-446C-86A3-58898CD7AA5C}"/>
              </a:ext>
            </a:extLst>
          </p:cNvPr>
          <p:cNvPicPr>
            <a:picLocks noGrp="1" noChangeAspect="1"/>
          </p:cNvPicPr>
          <p:nvPr>
            <p:ph type="pic" sz="quarter" idx="13"/>
          </p:nvPr>
        </p:nvPicPr>
        <p:blipFill>
          <a:blip r:embed="rId3"/>
          <a:srcRect l="35073" r="25821" b="-1"/>
          <a:stretch>
            <a:fillRect/>
          </a:stretch>
        </p:blipFill>
        <p:spPr>
          <a:xfrm>
            <a:off x="8174182" y="10"/>
            <a:ext cx="4017817" cy="6857990"/>
          </a:xfrm>
        </p:spPr>
      </p:pic>
      <p:pic>
        <p:nvPicPr>
          <p:cNvPr id="3" name="Picture 2">
            <a:extLst>
              <a:ext uri="{FF2B5EF4-FFF2-40B4-BE49-F238E27FC236}">
                <a16:creationId xmlns:a16="http://schemas.microsoft.com/office/drawing/2014/main" id="{4E66C5E9-84EF-B924-AB1F-B2FA4738F1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5E4B790-54FE-013F-E8B5-0684262A9853}"/>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64CF0D23-1B6F-65A2-1047-EC5175BEDE83}"/>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22219918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C11C-8668-CAB1-A7C9-713002C3DE6D}"/>
              </a:ext>
            </a:extLst>
          </p:cNvPr>
          <p:cNvSpPr>
            <a:spLocks noGrp="1"/>
          </p:cNvSpPr>
          <p:nvPr>
            <p:ph type="title"/>
          </p:nvPr>
        </p:nvSpPr>
        <p:spPr>
          <a:xfrm>
            <a:off x="457200" y="457200"/>
            <a:ext cx="7315200" cy="914400"/>
          </a:xfrm>
        </p:spPr>
        <p:txBody>
          <a:bodyPr anchor="b">
            <a:normAutofit/>
          </a:bodyPr>
          <a:lstStyle/>
          <a:p>
            <a:r>
              <a:rPr lang="en-US" sz="3300" b="1" dirty="0"/>
              <a:t>CARD 3 </a:t>
            </a:r>
            <a:r>
              <a:rPr lang="en-US" sz="3300" dirty="0"/>
              <a:t>– Social Media, Justice, and Viral Harm</a:t>
            </a:r>
          </a:p>
        </p:txBody>
      </p:sp>
      <p:sp>
        <p:nvSpPr>
          <p:cNvPr id="4" name="Content Placeholder 3">
            <a:extLst>
              <a:ext uri="{FF2B5EF4-FFF2-40B4-BE49-F238E27FC236}">
                <a16:creationId xmlns:a16="http://schemas.microsoft.com/office/drawing/2014/main" id="{33024982-5CBA-854B-586B-9D5FBE0C9FE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Ethical Issues in Viral Content</a:t>
            </a:r>
          </a:p>
          <a:p>
            <a:pPr marL="0" lvl="1" indent="0">
              <a:buFont typeface="Arial" panose="020B0604020202020204" pitchFamily="34" charset="0"/>
              <a:buNone/>
            </a:pPr>
            <a:r>
              <a:rPr sz="1800" dirty="0"/>
              <a:t>Viral videos can cause reputational damage and emotional distress due to lack of consent and context.</a:t>
            </a:r>
            <a:endParaRPr lang="en-US" sz="1800" dirty="0"/>
          </a:p>
          <a:p>
            <a:pPr marL="0" indent="0">
              <a:spcBef>
                <a:spcPts val="2500"/>
              </a:spcBef>
              <a:buFont typeface="Arial" panose="020B0604020202020204" pitchFamily="34" charset="0"/>
              <a:buNone/>
            </a:pPr>
            <a:r>
              <a:rPr lang="en-US" sz="1800" b="1" dirty="0"/>
              <a:t>Moral Responsibility of Uploaders</a:t>
            </a:r>
          </a:p>
          <a:p>
            <a:pPr marL="0" lvl="1" indent="0">
              <a:buFont typeface="Arial" panose="020B0604020202020204" pitchFamily="34" charset="0"/>
              <a:buNone/>
            </a:pPr>
            <a:r>
              <a:rPr sz="1800" dirty="0"/>
              <a:t>Those who record and share videos without permission hold moral responsibility for potential harm caused.</a:t>
            </a:r>
            <a:endParaRPr lang="en-US" sz="1800" dirty="0"/>
          </a:p>
          <a:p>
            <a:pPr marL="0" indent="0">
              <a:spcBef>
                <a:spcPts val="2500"/>
              </a:spcBef>
              <a:buFont typeface="Arial" panose="020B0604020202020204" pitchFamily="34" charset="0"/>
              <a:buNone/>
            </a:pPr>
            <a:r>
              <a:rPr lang="en-US" sz="1800" b="1" dirty="0"/>
              <a:t>Role of Bystanders and Sharing</a:t>
            </a:r>
          </a:p>
          <a:p>
            <a:pPr marL="0" lvl="1" indent="0">
              <a:buFont typeface="Arial" panose="020B0604020202020204" pitchFamily="34" charset="0"/>
              <a:buNone/>
            </a:pPr>
            <a:r>
              <a:rPr sz="1800" dirty="0"/>
              <a:t>Sharing or commenting on viral content can unintentionally contribute to harm and cyberbullying.</a:t>
            </a:r>
            <a:endParaRPr lang="en-US" sz="1800" dirty="0"/>
          </a:p>
          <a:p>
            <a:pPr marL="0" indent="0">
              <a:spcBef>
                <a:spcPts val="2500"/>
              </a:spcBef>
              <a:buFont typeface="Arial" panose="020B0604020202020204" pitchFamily="34" charset="0"/>
              <a:buNone/>
            </a:pPr>
            <a:r>
              <a:rPr lang="en-US" sz="1800" b="1" dirty="0"/>
              <a:t>Platform Influence and Accountability</a:t>
            </a:r>
          </a:p>
          <a:p>
            <a:pPr marL="0" lvl="1" indent="0">
              <a:buFont typeface="Arial" panose="020B0604020202020204" pitchFamily="34" charset="0"/>
              <a:buNone/>
            </a:pPr>
            <a:r>
              <a:rPr sz="1800" dirty="0"/>
              <a:t>Social media algorithms amplify sensational content, raising questions about platform responsibility.</a:t>
            </a:r>
            <a:endParaRPr lang="en-US" sz="1800" dirty="0"/>
          </a:p>
        </p:txBody>
      </p:sp>
      <p:pic>
        <p:nvPicPr>
          <p:cNvPr id="8" name="Content Placeholder 7" descr="Full length shot of a group of creative businesspeople standing in a line and using their digital devices at work">
            <a:extLst>
              <a:ext uri="{FF2B5EF4-FFF2-40B4-BE49-F238E27FC236}">
                <a16:creationId xmlns:a16="http://schemas.microsoft.com/office/drawing/2014/main" id="{B21380FE-7C3D-46E6-A821-BB4158FFC0F8}"/>
              </a:ext>
            </a:extLst>
          </p:cNvPr>
          <p:cNvPicPr>
            <a:picLocks noGrp="1" noChangeAspect="1"/>
          </p:cNvPicPr>
          <p:nvPr>
            <p:ph type="pic" sz="quarter" idx="13"/>
          </p:nvPr>
        </p:nvPicPr>
        <p:blipFill>
          <a:blip r:embed="rId3"/>
          <a:srcRect l="26699" r="34194" b="-1"/>
          <a:stretch>
            <a:fillRect/>
          </a:stretch>
        </p:blipFill>
        <p:spPr>
          <a:xfrm>
            <a:off x="8174182" y="10"/>
            <a:ext cx="4017817" cy="6857990"/>
          </a:xfrm>
        </p:spPr>
      </p:pic>
      <p:pic>
        <p:nvPicPr>
          <p:cNvPr id="3" name="Picture 2">
            <a:extLst>
              <a:ext uri="{FF2B5EF4-FFF2-40B4-BE49-F238E27FC236}">
                <a16:creationId xmlns:a16="http://schemas.microsoft.com/office/drawing/2014/main" id="{49A0634C-09F9-E910-1637-1B700EE217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F9FEF1A-CEF0-8725-010C-6EC0FB2E9EBF}"/>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BE9F8E15-218C-D095-D2F7-57B3F7CF5DDD}"/>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476857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6DE0-3A35-6D61-24D1-517C769F65F2}"/>
              </a:ext>
            </a:extLst>
          </p:cNvPr>
          <p:cNvSpPr>
            <a:spLocks noGrp="1"/>
          </p:cNvSpPr>
          <p:nvPr>
            <p:ph type="title"/>
          </p:nvPr>
        </p:nvSpPr>
        <p:spPr>
          <a:xfrm>
            <a:off x="457200" y="457200"/>
            <a:ext cx="4564763" cy="1269482"/>
          </a:xfrm>
        </p:spPr>
        <p:txBody>
          <a:bodyPr anchor="t">
            <a:normAutofit fontScale="90000"/>
          </a:bodyPr>
          <a:lstStyle/>
          <a:p>
            <a:r>
              <a:rPr lang="en-ZA" b="1" noProof="0" dirty="0"/>
              <a:t>CARD 4 </a:t>
            </a:r>
            <a:r>
              <a:rPr lang="en-ZA" noProof="0" dirty="0"/>
              <a:t>– Employment, Automation, and Worker Support</a:t>
            </a:r>
          </a:p>
        </p:txBody>
      </p:sp>
      <p:pic>
        <p:nvPicPr>
          <p:cNvPr id="8" name="Content Placeholder 7" descr="Farmer operating smart-farming robot">
            <a:extLst>
              <a:ext uri="{FF2B5EF4-FFF2-40B4-BE49-F238E27FC236}">
                <a16:creationId xmlns:a16="http://schemas.microsoft.com/office/drawing/2014/main" id="{4136954A-294E-4957-B841-934A5FE516B2}"/>
              </a:ext>
            </a:extLst>
          </p:cNvPr>
          <p:cNvPicPr>
            <a:picLocks noGrp="1" noChangeAspect="1"/>
          </p:cNvPicPr>
          <p:nvPr>
            <p:ph type="pic" sz="quarter" idx="13"/>
          </p:nvPr>
        </p:nvPicPr>
        <p:blipFill>
          <a:blip r:embed="rId3"/>
          <a:srcRect l="32986" r="7992"/>
          <a:stretch>
            <a:fillRect/>
          </a:stretch>
        </p:blipFill>
        <p:spPr>
          <a:xfrm>
            <a:off x="457200" y="1968816"/>
            <a:ext cx="4564763" cy="3963682"/>
          </a:xfrm>
        </p:spPr>
      </p:pic>
      <p:sp>
        <p:nvSpPr>
          <p:cNvPr id="4" name="Content Placeholder 3">
            <a:extLst>
              <a:ext uri="{FF2B5EF4-FFF2-40B4-BE49-F238E27FC236}">
                <a16:creationId xmlns:a16="http://schemas.microsoft.com/office/drawing/2014/main" id="{ED09DE68-B0F1-9AA5-7F1E-76380E35A61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00688" y="457200"/>
            <a:ext cx="6217920" cy="5475298"/>
          </a:xfrm>
        </p:spPr>
        <p:txBody>
          <a:bodyPr>
            <a:normAutofit/>
          </a:bodyPr>
          <a:lstStyle/>
          <a:p>
            <a:pPr marL="0" indent="0">
              <a:spcBef>
                <a:spcPts val="2500"/>
              </a:spcBef>
              <a:buFont typeface="Arial" panose="020B0604020202020204" pitchFamily="34" charset="0"/>
              <a:buNone/>
            </a:pPr>
            <a:r>
              <a:rPr lang="en-ZA" sz="1800" b="1" noProof="0" dirty="0"/>
              <a:t>Automation Impact on Employment</a:t>
            </a:r>
          </a:p>
          <a:p>
            <a:pPr marL="0" lvl="1" indent="0">
              <a:buFont typeface="Arial" panose="020B0604020202020204" pitchFamily="34" charset="0"/>
              <a:buNone/>
            </a:pPr>
            <a:r>
              <a:rPr lang="en-ZA" sz="1800" noProof="0" dirty="0"/>
              <a:t>Automation improves efficiency but may displace many workers, impacting families and communities socially and economically.</a:t>
            </a:r>
          </a:p>
          <a:p>
            <a:pPr marL="0" indent="0">
              <a:spcBef>
                <a:spcPts val="2500"/>
              </a:spcBef>
              <a:buFont typeface="Arial" panose="020B0604020202020204" pitchFamily="34" charset="0"/>
              <a:buNone/>
            </a:pPr>
            <a:r>
              <a:rPr lang="en-ZA" sz="1800" b="1" noProof="0" dirty="0"/>
              <a:t>Ethical Responsibility of Companies</a:t>
            </a:r>
          </a:p>
          <a:p>
            <a:pPr marL="0" lvl="1" indent="0">
              <a:buFont typeface="Arial" panose="020B0604020202020204" pitchFamily="34" charset="0"/>
              <a:buNone/>
            </a:pPr>
            <a:r>
              <a:rPr lang="en-ZA" sz="1800" noProof="0" dirty="0"/>
              <a:t>Companies face ethical dilemmas in protecting employees through retraining and upskilling programs when roles are automated.</a:t>
            </a:r>
          </a:p>
          <a:p>
            <a:pPr marL="0" indent="0">
              <a:spcBef>
                <a:spcPts val="2500"/>
              </a:spcBef>
              <a:buFont typeface="Arial" panose="020B0604020202020204" pitchFamily="34" charset="0"/>
              <a:buNone/>
            </a:pPr>
            <a:r>
              <a:rPr lang="en-ZA" sz="1800" b="1" noProof="0" dirty="0"/>
              <a:t>Government Regulation and Innovation</a:t>
            </a:r>
          </a:p>
          <a:p>
            <a:pPr marL="0" lvl="1" indent="0">
              <a:buFont typeface="Arial" panose="020B0604020202020204" pitchFamily="34" charset="0"/>
              <a:buNone/>
            </a:pPr>
            <a:r>
              <a:rPr lang="en-ZA" sz="1800" noProof="0" dirty="0"/>
              <a:t>Balancing regulation to slow job loss with fostering innovation remains a critical policy debate in automation adoption.</a:t>
            </a:r>
          </a:p>
          <a:p>
            <a:pPr marL="0" indent="0">
              <a:spcBef>
                <a:spcPts val="2500"/>
              </a:spcBef>
              <a:buFont typeface="Arial" panose="020B0604020202020204" pitchFamily="34" charset="0"/>
              <a:buNone/>
            </a:pPr>
            <a:r>
              <a:rPr lang="en-ZA" sz="1800" b="1" noProof="0" dirty="0"/>
              <a:t>Long-term Workforce Solutions</a:t>
            </a:r>
          </a:p>
          <a:p>
            <a:pPr marL="0" lvl="1" indent="0">
              <a:buFont typeface="Arial" panose="020B0604020202020204" pitchFamily="34" charset="0"/>
              <a:buNone/>
            </a:pPr>
            <a:r>
              <a:rPr lang="en-ZA" sz="1800" noProof="0" dirty="0"/>
              <a:t>Social safety nets, education reform, and new technology sector jobs are vital for future workforce readiness.</a:t>
            </a:r>
          </a:p>
        </p:txBody>
      </p:sp>
      <p:pic>
        <p:nvPicPr>
          <p:cNvPr id="3" name="Picture 2">
            <a:extLst>
              <a:ext uri="{FF2B5EF4-FFF2-40B4-BE49-F238E27FC236}">
                <a16:creationId xmlns:a16="http://schemas.microsoft.com/office/drawing/2014/main" id="{1166A722-E34A-1003-8101-C078A97B7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ABEE198-5E3E-8A4E-F78A-584508D30379}"/>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9" name="Rectangle 8">
            <a:extLst>
              <a:ext uri="{FF2B5EF4-FFF2-40B4-BE49-F238E27FC236}">
                <a16:creationId xmlns:a16="http://schemas.microsoft.com/office/drawing/2014/main" id="{B9F557E4-2A6C-A4B5-1120-60D1D7746BF2}"/>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20807489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7403-BA87-D8F8-D53C-3E7A7BB11E5F}"/>
              </a:ext>
            </a:extLst>
          </p:cNvPr>
          <p:cNvSpPr>
            <a:spLocks noGrp="1"/>
          </p:cNvSpPr>
          <p:nvPr>
            <p:ph type="title"/>
          </p:nvPr>
        </p:nvSpPr>
        <p:spPr>
          <a:xfrm>
            <a:off x="457200" y="457200"/>
            <a:ext cx="7315200" cy="914400"/>
          </a:xfrm>
        </p:spPr>
        <p:txBody>
          <a:bodyPr anchor="b">
            <a:normAutofit fontScale="90000"/>
          </a:bodyPr>
          <a:lstStyle/>
          <a:p>
            <a:r>
              <a:rPr lang="en-US" sz="3300" b="1" dirty="0"/>
              <a:t>CARD 5 </a:t>
            </a:r>
            <a:r>
              <a:rPr lang="en-US" sz="3300" dirty="0"/>
              <a:t>– Political Decisions and Public Spending Priorities</a:t>
            </a:r>
          </a:p>
        </p:txBody>
      </p:sp>
      <p:sp>
        <p:nvSpPr>
          <p:cNvPr id="4" name="Content Placeholder 3">
            <a:extLst>
              <a:ext uri="{FF2B5EF4-FFF2-40B4-BE49-F238E27FC236}">
                <a16:creationId xmlns:a16="http://schemas.microsoft.com/office/drawing/2014/main" id="{3E0BC52C-F7A4-AD78-CDEF-83F453B0CBC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Ethical Budgeting Challenges</a:t>
            </a:r>
          </a:p>
          <a:p>
            <a:pPr marL="0" lvl="1" indent="0">
              <a:buFont typeface="Arial" panose="020B0604020202020204" pitchFamily="34" charset="0"/>
              <a:buNone/>
            </a:pPr>
            <a:r>
              <a:rPr sz="1800" dirty="0"/>
              <a:t>Governments face tough choices balancing urgent needs like healthcare and energy with long-term development goals.</a:t>
            </a:r>
            <a:endParaRPr lang="en-US" sz="1800" dirty="0"/>
          </a:p>
          <a:p>
            <a:pPr marL="0" indent="0">
              <a:spcBef>
                <a:spcPts val="2500"/>
              </a:spcBef>
              <a:buFont typeface="Arial" panose="020B0604020202020204" pitchFamily="34" charset="0"/>
              <a:buNone/>
            </a:pPr>
            <a:r>
              <a:rPr lang="en-US" sz="1800" b="1" dirty="0"/>
              <a:t>Democratic Participation</a:t>
            </a:r>
          </a:p>
          <a:p>
            <a:pPr marL="0" lvl="1" indent="0">
              <a:buFont typeface="Arial" panose="020B0604020202020204" pitchFamily="34" charset="0"/>
              <a:buNone/>
            </a:pPr>
            <a:r>
              <a:rPr sz="1800" dirty="0"/>
              <a:t>Public consultations and referendums can increase transparency and reflect societal values in spending decisions.</a:t>
            </a:r>
            <a:endParaRPr lang="en-US" sz="1800" dirty="0"/>
          </a:p>
          <a:p>
            <a:pPr marL="0" indent="0">
              <a:spcBef>
                <a:spcPts val="2500"/>
              </a:spcBef>
              <a:buFont typeface="Arial" panose="020B0604020202020204" pitchFamily="34" charset="0"/>
              <a:buNone/>
            </a:pPr>
            <a:r>
              <a:rPr lang="en-US" sz="1800" b="1" dirty="0"/>
              <a:t>Influences on Funding Priorities</a:t>
            </a:r>
          </a:p>
          <a:p>
            <a:pPr marL="0" lvl="1" indent="0">
              <a:buFont typeface="Arial" panose="020B0604020202020204" pitchFamily="34" charset="0"/>
              <a:buNone/>
            </a:pPr>
            <a:r>
              <a:rPr sz="1800" dirty="0"/>
              <a:t>Corruption, political bias, and lobbying can distort fair allocation of public resources.</a:t>
            </a:r>
            <a:endParaRPr lang="en-US" sz="1800" dirty="0"/>
          </a:p>
          <a:p>
            <a:pPr marL="0" indent="0">
              <a:spcBef>
                <a:spcPts val="2500"/>
              </a:spcBef>
              <a:buFont typeface="Arial" panose="020B0604020202020204" pitchFamily="34" charset="0"/>
              <a:buNone/>
            </a:pPr>
            <a:r>
              <a:rPr lang="en-US" sz="1800" b="1" dirty="0"/>
              <a:t>Balancing Fairness and Urgency</a:t>
            </a:r>
          </a:p>
          <a:p>
            <a:pPr marL="0" lvl="1" indent="0">
              <a:buFont typeface="Arial" panose="020B0604020202020204" pitchFamily="34" charset="0"/>
              <a:buNone/>
            </a:pPr>
            <a:r>
              <a:rPr sz="1800" dirty="0"/>
              <a:t>Ethical policymaking requires balancing immediate crises with equitable long-term national development.</a:t>
            </a:r>
            <a:endParaRPr lang="en-US" sz="1800" dirty="0"/>
          </a:p>
        </p:txBody>
      </p:sp>
      <p:pic>
        <p:nvPicPr>
          <p:cNvPr id="8" name="Content Placeholder 7" descr="Concept image to illustrate balancing faith and retirement savings on a balance scale. White background with shadow reflected on white foreground. Cropped to rule of thirds and ready to use.">
            <a:extLst>
              <a:ext uri="{FF2B5EF4-FFF2-40B4-BE49-F238E27FC236}">
                <a16:creationId xmlns:a16="http://schemas.microsoft.com/office/drawing/2014/main" id="{7E2F6808-DB34-49DF-BEA5-31E7988E7618}"/>
              </a:ext>
            </a:extLst>
          </p:cNvPr>
          <p:cNvPicPr>
            <a:picLocks noGrp="1" noChangeAspect="1"/>
          </p:cNvPicPr>
          <p:nvPr>
            <p:ph type="pic" sz="quarter" idx="13"/>
          </p:nvPr>
        </p:nvPicPr>
        <p:blipFill>
          <a:blip r:embed="rId3"/>
          <a:srcRect l="16621" r="24793"/>
          <a:stretch>
            <a:fillRect/>
          </a:stretch>
        </p:blipFill>
        <p:spPr>
          <a:xfrm>
            <a:off x="8174182" y="10"/>
            <a:ext cx="4017817" cy="6857990"/>
          </a:xfrm>
        </p:spPr>
      </p:pic>
      <p:pic>
        <p:nvPicPr>
          <p:cNvPr id="3" name="Picture 2">
            <a:extLst>
              <a:ext uri="{FF2B5EF4-FFF2-40B4-BE49-F238E27FC236}">
                <a16:creationId xmlns:a16="http://schemas.microsoft.com/office/drawing/2014/main" id="{5DC52ED5-9F97-260C-BE51-F26573BC0A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49BEF92B-7FEA-A4FE-9C3A-71598DDA5B94}"/>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C3954992-2FC2-2A3B-31DC-BAB71FEE78E7}"/>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24740413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5D671-F7FA-052D-22B7-AE1D211BA7A6}"/>
              </a:ext>
            </a:extLst>
          </p:cNvPr>
          <p:cNvSpPr>
            <a:spLocks noGrp="1"/>
          </p:cNvSpPr>
          <p:nvPr>
            <p:ph type="title"/>
          </p:nvPr>
        </p:nvSpPr>
        <p:spPr>
          <a:xfrm>
            <a:off x="457200" y="457200"/>
            <a:ext cx="7315200" cy="914400"/>
          </a:xfrm>
        </p:spPr>
        <p:txBody>
          <a:bodyPr anchor="b">
            <a:normAutofit fontScale="90000"/>
          </a:bodyPr>
          <a:lstStyle/>
          <a:p>
            <a:r>
              <a:rPr lang="en-US" sz="3100" b="1" dirty="0"/>
              <a:t>CARD 6 </a:t>
            </a:r>
            <a:r>
              <a:rPr lang="en-US" sz="3100" dirty="0"/>
              <a:t>– Climate, Coal, and Renewable Energy Transitions</a:t>
            </a:r>
          </a:p>
        </p:txBody>
      </p:sp>
      <p:sp>
        <p:nvSpPr>
          <p:cNvPr id="4" name="Content Placeholder 3">
            <a:extLst>
              <a:ext uri="{FF2B5EF4-FFF2-40B4-BE49-F238E27FC236}">
                <a16:creationId xmlns:a16="http://schemas.microsoft.com/office/drawing/2014/main" id="{A031F582-1B4C-8364-C248-703B9515E18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Coal Dependence and Economic Impact</a:t>
            </a:r>
          </a:p>
          <a:p>
            <a:pPr marL="0" lvl="1" indent="0">
              <a:buFont typeface="Arial" panose="020B0604020202020204" pitchFamily="34" charset="0"/>
              <a:buNone/>
            </a:pPr>
            <a:r>
              <a:rPr sz="1800" dirty="0"/>
              <a:t>South Africa relies heavily on coal, supporting many jobs but creating environmental and health challenges.</a:t>
            </a:r>
            <a:endParaRPr lang="en-US" sz="1800" dirty="0"/>
          </a:p>
          <a:p>
            <a:pPr marL="0" indent="0">
              <a:spcBef>
                <a:spcPts val="2500"/>
              </a:spcBef>
              <a:buFont typeface="Arial" panose="020B0604020202020204" pitchFamily="34" charset="0"/>
              <a:buNone/>
            </a:pPr>
            <a:r>
              <a:rPr lang="en-US" sz="1800" b="1" dirty="0"/>
              <a:t>Environmental Sustainability Goals</a:t>
            </a:r>
          </a:p>
          <a:p>
            <a:pPr marL="0" lvl="1" indent="0">
              <a:buFont typeface="Arial" panose="020B0604020202020204" pitchFamily="34" charset="0"/>
              <a:buNone/>
            </a:pPr>
            <a:r>
              <a:rPr sz="1800" dirty="0"/>
              <a:t>Reducing coal use can lower pollution and slow climate change, aligning with global environmental agreements.</a:t>
            </a:r>
            <a:endParaRPr lang="en-US" sz="1800" dirty="0"/>
          </a:p>
          <a:p>
            <a:pPr marL="0" indent="0">
              <a:spcBef>
                <a:spcPts val="2500"/>
              </a:spcBef>
              <a:buFont typeface="Arial" panose="020B0604020202020204" pitchFamily="34" charset="0"/>
              <a:buNone/>
            </a:pPr>
            <a:r>
              <a:rPr lang="en-US" sz="1800" b="1" dirty="0"/>
              <a:t>Just Transition and Worker Support</a:t>
            </a:r>
          </a:p>
          <a:p>
            <a:pPr marL="0" lvl="1" indent="0">
              <a:buFont typeface="Arial" panose="020B0604020202020204" pitchFamily="34" charset="0"/>
              <a:buNone/>
            </a:pPr>
            <a:r>
              <a:rPr sz="1800" dirty="0"/>
              <a:t>A just transition involves retraining and financial aid to protect workers affected by coal phase-out.</a:t>
            </a:r>
            <a:endParaRPr lang="en-US" sz="1800" dirty="0"/>
          </a:p>
          <a:p>
            <a:pPr marL="0" indent="0">
              <a:spcBef>
                <a:spcPts val="2500"/>
              </a:spcBef>
              <a:buFont typeface="Arial" panose="020B0604020202020204" pitchFamily="34" charset="0"/>
              <a:buNone/>
            </a:pPr>
            <a:r>
              <a:rPr lang="en-US" sz="1800" b="1" dirty="0"/>
              <a:t>Global Energy Equity Debate</a:t>
            </a:r>
          </a:p>
          <a:p>
            <a:pPr marL="0" lvl="1" indent="0">
              <a:buFont typeface="Arial" panose="020B0604020202020204" pitchFamily="34" charset="0"/>
              <a:buNone/>
            </a:pPr>
            <a:r>
              <a:rPr sz="1800" dirty="0"/>
              <a:t>Wealthy nations call for rapid </a:t>
            </a:r>
            <a:r>
              <a:rPr sz="1800" dirty="0" err="1"/>
              <a:t>decarboni</a:t>
            </a:r>
            <a:r>
              <a:rPr lang="af-ZA" sz="1800" dirty="0"/>
              <a:t>s</a:t>
            </a:r>
            <a:r>
              <a:rPr sz="1800" dirty="0" err="1"/>
              <a:t>ation</a:t>
            </a:r>
            <a:r>
              <a:rPr sz="1800" dirty="0"/>
              <a:t> while many developed through fossil fuels, raising fairness issues.</a:t>
            </a:r>
            <a:endParaRPr lang="en-US" sz="1800" dirty="0"/>
          </a:p>
        </p:txBody>
      </p:sp>
      <p:pic>
        <p:nvPicPr>
          <p:cNvPr id="8" name="Content Placeholder 7" descr="Engineers working in the power plant view the data report">
            <a:extLst>
              <a:ext uri="{FF2B5EF4-FFF2-40B4-BE49-F238E27FC236}">
                <a16:creationId xmlns:a16="http://schemas.microsoft.com/office/drawing/2014/main" id="{7B476ACB-8B22-4E71-837D-FA281AAF0477}"/>
              </a:ext>
            </a:extLst>
          </p:cNvPr>
          <p:cNvPicPr>
            <a:picLocks noGrp="1" noChangeAspect="1"/>
          </p:cNvPicPr>
          <p:nvPr>
            <p:ph type="pic" sz="quarter" idx="13"/>
          </p:nvPr>
        </p:nvPicPr>
        <p:blipFill>
          <a:blip r:embed="rId3"/>
          <a:srcRect l="39462" r="21431" b="-1"/>
          <a:stretch>
            <a:fillRect/>
          </a:stretch>
        </p:blipFill>
        <p:spPr>
          <a:xfrm>
            <a:off x="8174182" y="10"/>
            <a:ext cx="4017817" cy="6857990"/>
          </a:xfrm>
        </p:spPr>
      </p:pic>
      <p:pic>
        <p:nvPicPr>
          <p:cNvPr id="3" name="Picture 2">
            <a:extLst>
              <a:ext uri="{FF2B5EF4-FFF2-40B4-BE49-F238E27FC236}">
                <a16:creationId xmlns:a16="http://schemas.microsoft.com/office/drawing/2014/main" id="{DF4730F9-3D6A-7238-2B2E-2CC3DBC98C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5AE4140-789B-30A8-6F4F-01A1AB265C9A}"/>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B1E84E41-55FB-C7C0-DD31-1175468E9158}"/>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27057312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1E109-5C45-8EF9-4291-780D646A5881}"/>
              </a:ext>
            </a:extLst>
          </p:cNvPr>
          <p:cNvSpPr>
            <a:spLocks noGrp="1"/>
          </p:cNvSpPr>
          <p:nvPr>
            <p:ph type="title"/>
          </p:nvPr>
        </p:nvSpPr>
        <p:spPr>
          <a:xfrm>
            <a:off x="457200" y="457200"/>
            <a:ext cx="7315200" cy="914400"/>
          </a:xfrm>
        </p:spPr>
        <p:txBody>
          <a:bodyPr anchor="b">
            <a:normAutofit fontScale="90000"/>
          </a:bodyPr>
          <a:lstStyle/>
          <a:p>
            <a:r>
              <a:rPr lang="en-US" sz="3300" b="1" dirty="0"/>
              <a:t>CARD 7 </a:t>
            </a:r>
            <a:r>
              <a:rPr lang="en-US" sz="3300" dirty="0"/>
              <a:t>– Cultural Expectations and Individual Autonomy</a:t>
            </a:r>
          </a:p>
        </p:txBody>
      </p:sp>
      <p:sp>
        <p:nvSpPr>
          <p:cNvPr id="4" name="Content Placeholder 3">
            <a:extLst>
              <a:ext uri="{FF2B5EF4-FFF2-40B4-BE49-F238E27FC236}">
                <a16:creationId xmlns:a16="http://schemas.microsoft.com/office/drawing/2014/main" id="{100C126F-86D3-E45C-EF29-7C86BB150C3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57200" y="1554480"/>
            <a:ext cx="7315200" cy="4480560"/>
          </a:xfrm>
        </p:spPr>
        <p:txBody>
          <a:bodyPr>
            <a:noAutofit/>
          </a:bodyPr>
          <a:lstStyle/>
          <a:p>
            <a:pPr marL="0" indent="0">
              <a:spcBef>
                <a:spcPts val="2500"/>
              </a:spcBef>
              <a:buFont typeface="Arial" panose="020B0604020202020204" pitchFamily="34" charset="0"/>
              <a:buNone/>
            </a:pPr>
            <a:r>
              <a:rPr lang="en-US" sz="1800" b="1" dirty="0"/>
              <a:t>Cultural Traditions and Expectations</a:t>
            </a:r>
          </a:p>
          <a:p>
            <a:pPr marL="0" lvl="1" indent="0">
              <a:buFont typeface="Arial" panose="020B0604020202020204" pitchFamily="34" charset="0"/>
              <a:buNone/>
            </a:pPr>
            <a:r>
              <a:rPr sz="1800" dirty="0"/>
              <a:t>Many families uphold strong traditions influencing career, roles, and religious practices.</a:t>
            </a:r>
            <a:endParaRPr lang="en-US" sz="1800" dirty="0"/>
          </a:p>
          <a:p>
            <a:pPr marL="0" indent="0">
              <a:spcBef>
                <a:spcPts val="2500"/>
              </a:spcBef>
              <a:buFont typeface="Arial" panose="020B0604020202020204" pitchFamily="34" charset="0"/>
              <a:buNone/>
            </a:pPr>
            <a:r>
              <a:rPr lang="en-US" sz="1800" b="1" dirty="0"/>
              <a:t>Youth Autonomy and Self-Expression</a:t>
            </a:r>
          </a:p>
          <a:p>
            <a:pPr marL="0" lvl="1" indent="0">
              <a:buFont typeface="Arial" panose="020B0604020202020204" pitchFamily="34" charset="0"/>
              <a:buNone/>
            </a:pPr>
            <a:r>
              <a:rPr sz="1800" dirty="0"/>
              <a:t>Young people seek autonomy and self-expression amidst </a:t>
            </a:r>
            <a:r>
              <a:rPr sz="1800" dirty="0" err="1"/>
              <a:t>globalisation</a:t>
            </a:r>
            <a:r>
              <a:rPr sz="1800" dirty="0"/>
              <a:t> and changing societal norms.</a:t>
            </a:r>
            <a:endParaRPr lang="en-US" sz="1800" dirty="0"/>
          </a:p>
          <a:p>
            <a:pPr marL="0" indent="0">
              <a:spcBef>
                <a:spcPts val="2500"/>
              </a:spcBef>
              <a:buFont typeface="Arial" panose="020B0604020202020204" pitchFamily="34" charset="0"/>
              <a:buNone/>
            </a:pPr>
            <a:r>
              <a:rPr lang="en-US" sz="1800" b="1" dirty="0"/>
              <a:t>Navigating Conflicts Respectfully</a:t>
            </a:r>
          </a:p>
          <a:p>
            <a:pPr marL="0" lvl="1" indent="0">
              <a:buFont typeface="Arial" panose="020B0604020202020204" pitchFamily="34" charset="0"/>
              <a:buNone/>
            </a:pPr>
            <a:r>
              <a:rPr sz="1800" dirty="0"/>
              <a:t>Open communication, understanding, and compromise help families respect differences and resolve conflicts.</a:t>
            </a:r>
            <a:endParaRPr lang="en-US" sz="1800" dirty="0"/>
          </a:p>
          <a:p>
            <a:pPr marL="0" indent="0">
              <a:spcBef>
                <a:spcPts val="2500"/>
              </a:spcBef>
              <a:buFont typeface="Arial" panose="020B0604020202020204" pitchFamily="34" charset="0"/>
              <a:buNone/>
            </a:pPr>
            <a:r>
              <a:rPr lang="en-US" sz="1800" b="1" dirty="0"/>
              <a:t>Balancing Heritage and Growth</a:t>
            </a:r>
          </a:p>
          <a:p>
            <a:pPr marL="0" lvl="1" indent="0">
              <a:buFont typeface="Arial" panose="020B0604020202020204" pitchFamily="34" charset="0"/>
              <a:buNone/>
            </a:pPr>
            <a:r>
              <a:rPr sz="1800" dirty="0"/>
              <a:t>Maintaining cultural identity while supporting personal growth fosters empathy and critical thinking.</a:t>
            </a:r>
            <a:endParaRPr lang="en-US" sz="1800" dirty="0"/>
          </a:p>
        </p:txBody>
      </p:sp>
      <p:pic>
        <p:nvPicPr>
          <p:cNvPr id="8" name="Content Placeholder 7" descr="Couple and Real Estate Agent">
            <a:extLst>
              <a:ext uri="{FF2B5EF4-FFF2-40B4-BE49-F238E27FC236}">
                <a16:creationId xmlns:a16="http://schemas.microsoft.com/office/drawing/2014/main" id="{E7182585-C4C2-4A9C-9DB7-34A7560EB03C}"/>
              </a:ext>
            </a:extLst>
          </p:cNvPr>
          <p:cNvPicPr>
            <a:picLocks noGrp="1" noChangeAspect="1"/>
          </p:cNvPicPr>
          <p:nvPr>
            <p:ph type="pic" sz="quarter" idx="13"/>
          </p:nvPr>
        </p:nvPicPr>
        <p:blipFill>
          <a:blip r:embed="rId3"/>
          <a:srcRect l="27006" r="33887" b="-1"/>
          <a:stretch>
            <a:fillRect/>
          </a:stretch>
        </p:blipFill>
        <p:spPr>
          <a:xfrm>
            <a:off x="8174182" y="10"/>
            <a:ext cx="4017817" cy="6857990"/>
          </a:xfrm>
        </p:spPr>
      </p:pic>
      <p:pic>
        <p:nvPicPr>
          <p:cNvPr id="3" name="Picture 2">
            <a:extLst>
              <a:ext uri="{FF2B5EF4-FFF2-40B4-BE49-F238E27FC236}">
                <a16:creationId xmlns:a16="http://schemas.microsoft.com/office/drawing/2014/main" id="{A3AA690F-2CAF-36FE-8D4E-3560B2671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05E9A1D-820D-967F-5CF4-8D2B2EBC815B}"/>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0F17B046-E9AF-5B46-2DB2-3E6CDE598AEC}"/>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24876695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C681E-0E62-9F04-0C8A-6C3129B37F6A}"/>
              </a:ext>
            </a:extLst>
          </p:cNvPr>
          <p:cNvSpPr>
            <a:spLocks noGrp="1"/>
          </p:cNvSpPr>
          <p:nvPr>
            <p:ph type="title"/>
          </p:nvPr>
        </p:nvSpPr>
        <p:spPr>
          <a:xfrm>
            <a:off x="457200" y="457200"/>
            <a:ext cx="4564763" cy="1269482"/>
          </a:xfrm>
        </p:spPr>
        <p:txBody>
          <a:bodyPr anchor="t">
            <a:normAutofit fontScale="90000"/>
          </a:bodyPr>
          <a:lstStyle/>
          <a:p>
            <a:r>
              <a:rPr lang="en-US" sz="2600" b="1" dirty="0"/>
              <a:t>CARD 8 </a:t>
            </a:r>
            <a:r>
              <a:rPr lang="en-US" sz="2600" dirty="0"/>
              <a:t>– Health Technology, DNA Data, and Privacy Risks</a:t>
            </a:r>
          </a:p>
        </p:txBody>
      </p:sp>
      <p:pic>
        <p:nvPicPr>
          <p:cNvPr id="8" name="Content Placeholder 7" descr="Models of a DNA strand with shallow depth of field.">
            <a:extLst>
              <a:ext uri="{FF2B5EF4-FFF2-40B4-BE49-F238E27FC236}">
                <a16:creationId xmlns:a16="http://schemas.microsoft.com/office/drawing/2014/main" id="{FF8FD311-1376-43EF-B94A-D29B89B03924}"/>
              </a:ext>
            </a:extLst>
          </p:cNvPr>
          <p:cNvPicPr>
            <a:picLocks noGrp="1" noChangeAspect="1"/>
          </p:cNvPicPr>
          <p:nvPr>
            <p:ph type="pic" sz="quarter" idx="13"/>
          </p:nvPr>
        </p:nvPicPr>
        <p:blipFill>
          <a:blip r:embed="rId3"/>
          <a:srcRect l="4930" r="30289" b="-2"/>
          <a:stretch>
            <a:fillRect/>
          </a:stretch>
        </p:blipFill>
        <p:spPr>
          <a:xfrm>
            <a:off x="457200" y="1968816"/>
            <a:ext cx="4564763" cy="3963682"/>
          </a:xfrm>
        </p:spPr>
      </p:pic>
      <p:sp>
        <p:nvSpPr>
          <p:cNvPr id="4" name="Content Placeholder 3">
            <a:extLst>
              <a:ext uri="{FF2B5EF4-FFF2-40B4-BE49-F238E27FC236}">
                <a16:creationId xmlns:a16="http://schemas.microsoft.com/office/drawing/2014/main" id="{9252B6F1-718B-026A-DB90-81D7BA9198F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00688" y="457200"/>
            <a:ext cx="6217920" cy="5475298"/>
          </a:xfrm>
        </p:spPr>
        <p:txBody>
          <a:bodyPr>
            <a:normAutofit/>
          </a:bodyPr>
          <a:lstStyle/>
          <a:p>
            <a:pPr marL="0" indent="0">
              <a:spcBef>
                <a:spcPts val="2500"/>
              </a:spcBef>
              <a:buFont typeface="Arial" panose="020B0604020202020204" pitchFamily="34" charset="0"/>
              <a:buNone/>
            </a:pPr>
            <a:r>
              <a:rPr lang="en-US" sz="2000" b="1" dirty="0"/>
              <a:t>Ethical Concerns of DNA Kits</a:t>
            </a:r>
          </a:p>
          <a:p>
            <a:pPr marL="0" lvl="1" indent="0">
              <a:buFont typeface="Arial" panose="020B0604020202020204" pitchFamily="34" charset="0"/>
              <a:buNone/>
            </a:pPr>
            <a:r>
              <a:rPr sz="2000" dirty="0"/>
              <a:t>Consumer DNA kits offer personal insights but raise ethical questions about data privacy and ownership.</a:t>
            </a:r>
            <a:endParaRPr lang="en-US" sz="2000" dirty="0"/>
          </a:p>
          <a:p>
            <a:pPr marL="0" indent="0">
              <a:spcBef>
                <a:spcPts val="2500"/>
              </a:spcBef>
              <a:buFont typeface="Arial" panose="020B0604020202020204" pitchFamily="34" charset="0"/>
              <a:buNone/>
            </a:pPr>
            <a:r>
              <a:rPr lang="en-US" sz="2000" b="1" dirty="0"/>
              <a:t>Privacy and Data Security</a:t>
            </a:r>
          </a:p>
          <a:p>
            <a:pPr marL="0" lvl="1" indent="0">
              <a:buFont typeface="Arial" panose="020B0604020202020204" pitchFamily="34" charset="0"/>
              <a:buNone/>
            </a:pPr>
            <a:r>
              <a:rPr sz="2000" dirty="0"/>
              <a:t>Sharing genetic data risks misuse, discrimination, and breaches given international data storage.</a:t>
            </a:r>
            <a:endParaRPr lang="en-US" sz="2000" dirty="0"/>
          </a:p>
          <a:p>
            <a:pPr marL="0" indent="0">
              <a:spcBef>
                <a:spcPts val="2500"/>
              </a:spcBef>
              <a:buFont typeface="Arial" panose="020B0604020202020204" pitchFamily="34" charset="0"/>
              <a:buNone/>
            </a:pPr>
            <a:r>
              <a:rPr lang="en-US" sz="2000" b="1" dirty="0"/>
              <a:t>Importance of Informed Consent</a:t>
            </a:r>
          </a:p>
          <a:p>
            <a:pPr marL="0" lvl="1" indent="0">
              <a:buFont typeface="Arial" panose="020B0604020202020204" pitchFamily="34" charset="0"/>
              <a:buNone/>
            </a:pPr>
            <a:r>
              <a:rPr sz="2000" dirty="0"/>
              <a:t>Informed consent and strong protections are essential when dealing with sensitive health information.</a:t>
            </a:r>
            <a:endParaRPr lang="en-US" sz="2000" dirty="0"/>
          </a:p>
          <a:p>
            <a:pPr marL="0" indent="0">
              <a:spcBef>
                <a:spcPts val="2500"/>
              </a:spcBef>
              <a:buFont typeface="Arial" panose="020B0604020202020204" pitchFamily="34" charset="0"/>
              <a:buNone/>
            </a:pPr>
            <a:r>
              <a:rPr lang="en-US" sz="2000" b="1" dirty="0"/>
              <a:t>Balancing Risks and Benefits</a:t>
            </a:r>
          </a:p>
          <a:p>
            <a:pPr marL="0" lvl="1" indent="0">
              <a:buFont typeface="Arial" panose="020B0604020202020204" pitchFamily="34" charset="0"/>
              <a:buNone/>
            </a:pPr>
            <a:r>
              <a:rPr sz="2000" dirty="0"/>
              <a:t>Critical thinking about health data use helps understand privacy rights and ethical governance.</a:t>
            </a:r>
            <a:endParaRPr lang="en-US" sz="2000" dirty="0"/>
          </a:p>
        </p:txBody>
      </p:sp>
      <p:pic>
        <p:nvPicPr>
          <p:cNvPr id="3" name="Picture 2">
            <a:extLst>
              <a:ext uri="{FF2B5EF4-FFF2-40B4-BE49-F238E27FC236}">
                <a16:creationId xmlns:a16="http://schemas.microsoft.com/office/drawing/2014/main" id="{8B63856E-80A2-7BA9-2EAE-7B5712F38A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DF7FD198-16E8-D30C-06EB-6C49FEC652DC}"/>
              </a:ext>
            </a:extLst>
          </p:cNvPr>
          <p:cNvSpPr/>
          <p:nvPr/>
        </p:nvSpPr>
        <p:spPr>
          <a:xfrm>
            <a:off x="5711686" y="6609522"/>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7" name="Rectangle 6">
            <a:extLst>
              <a:ext uri="{FF2B5EF4-FFF2-40B4-BE49-F238E27FC236}">
                <a16:creationId xmlns:a16="http://schemas.microsoft.com/office/drawing/2014/main" id="{58030C35-EFAC-78A6-281F-5868C9BA5192}"/>
              </a:ext>
            </a:extLst>
          </p:cNvPr>
          <p:cNvSpPr/>
          <p:nvPr/>
        </p:nvSpPr>
        <p:spPr>
          <a:xfrm>
            <a:off x="5711685" y="95416"/>
            <a:ext cx="980661" cy="178904"/>
          </a:xfrm>
          <a:prstGeom prst="rect">
            <a:avLst/>
          </a:prstGeom>
          <a:solidFill>
            <a:srgbClr val="F3ECE1"/>
          </a:solidFill>
          <a:ln>
            <a:solidFill>
              <a:srgbClr val="F3EC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325838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Roman fresco">
  <a:themeElements>
    <a:clrScheme name="Roman Fresco">
      <a:dk1>
        <a:srgbClr val="000000"/>
      </a:dk1>
      <a:lt1>
        <a:srgbClr val="FFFFFF"/>
      </a:lt1>
      <a:dk2>
        <a:srgbClr val="000221"/>
      </a:dk2>
      <a:lt2>
        <a:srgbClr val="F3ECE1"/>
      </a:lt2>
      <a:accent1>
        <a:srgbClr val="11338A"/>
      </a:accent1>
      <a:accent2>
        <a:srgbClr val="E6B916"/>
      </a:accent2>
      <a:accent3>
        <a:srgbClr val="11338A"/>
      </a:accent3>
      <a:accent4>
        <a:srgbClr val="B9D2DF"/>
      </a:accent4>
      <a:accent5>
        <a:srgbClr val="412D2B"/>
      </a:accent5>
      <a:accent6>
        <a:srgbClr val="DB4C3F"/>
      </a:accent6>
      <a:hlink>
        <a:srgbClr val="467886"/>
      </a:hlink>
      <a:folHlink>
        <a:srgbClr val="96607D"/>
      </a:folHlink>
    </a:clrScheme>
    <a:fontScheme name="Custom 81">
      <a:majorFont>
        <a:latin typeface="Urdu Typesetting"/>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oman Fresco_win32_EF_v3" id="{30A92FB8-B8E2-4F27-ACA7-4493C6097E8E}" vid="{A3B0A0BE-0874-4DF1-BFEB-6232807D4F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F5451F-E621-486E-8A64-50FEB3855E59}">
  <ds:schemaRefs>
    <ds:schemaRef ds:uri="http://schemas.microsoft.com/office/infopath/2007/PartnerControls"/>
    <ds:schemaRef ds:uri="3caab635-9527-4657-a12f-8c668acf6cb5"/>
    <ds:schemaRef ds:uri="http://purl.org/dc/elements/1.1/"/>
    <ds:schemaRef ds:uri="http://schemas.microsoft.com/office/2006/metadata/properties"/>
    <ds:schemaRef ds:uri="http://www.w3.org/XML/1998/namespace"/>
    <ds:schemaRef ds:uri="http://schemas.microsoft.com/office/2006/documentManagement/types"/>
    <ds:schemaRef ds:uri="b9f929ee-2ccc-426b-9fd2-932361bc865d"/>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E774EABB-52B0-4D24-A933-D08AF92CD7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C0A7E9-1715-433B-8855-F7DBB272AEE4}">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83</TotalTime>
  <Words>2808</Words>
  <Application>Microsoft Office PowerPoint</Application>
  <PresentationFormat>Widescreen</PresentationFormat>
  <Paragraphs>188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Univers Light</vt:lpstr>
      <vt:lpstr>Urdu Typesetting</vt:lpstr>
      <vt:lpstr>Roman fresco</vt:lpstr>
      <vt:lpstr>Grade 12 Discussion Cards – Ethical Dilemmas</vt:lpstr>
      <vt:lpstr>Card 1– Technology and Privacy: Cellphone Tracking</vt:lpstr>
      <vt:lpstr>CARD 2 – AI in Education and Academic Integrity</vt:lpstr>
      <vt:lpstr>CARD 3 – Social Media, Justice, and Viral Harm</vt:lpstr>
      <vt:lpstr>CARD 4 – Employment, Automation, and Worker Support</vt:lpstr>
      <vt:lpstr>CARD 5 – Political Decisions and Public Spending Priorities</vt:lpstr>
      <vt:lpstr>CARD 6 – Climate, Coal, and Renewable Energy Transitions</vt:lpstr>
      <vt:lpstr>CARD 7 – Cultural Expectations and Individual Autonomy</vt:lpstr>
      <vt:lpstr>CARD 8 – Health Technology, DNA Data, and Privacy Risks</vt:lpstr>
      <vt:lpstr>CARD 9 – Cancel Culture, Accountability, and Public Consequences</vt:lpstr>
      <vt:lpstr>CARD 10 – Community Safety, Inequality, and Access to Protection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Nadia Tavener</dc:creator>
  <cp:lastModifiedBy>Megan Botes</cp:lastModifiedBy>
  <cp:revision>4</cp:revision>
  <dcterms:created xsi:type="dcterms:W3CDTF">2025-12-03T20:13:21Z</dcterms:created>
  <dcterms:modified xsi:type="dcterms:W3CDTF">2026-03-13T10:34:42Z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y fmtid="{D5CDD505-2E9C-101B-9397-08002B2CF9AE}" pid="4" name="MSIP_Label_57db388f-0be5-435e-aac2-4e485e353eac_SiteId">
    <vt:lpwstr>9bdfe7d5-a243-4280-a823-63d6da69be1c</vt:lpwstr>
  </property>
  <property fmtid="{D5CDD505-2E9C-101B-9397-08002B2CF9AE}" pid="5" name="MSIP_Label_57db388f-0be5-435e-aac2-4e485e353eac_Name">
    <vt:lpwstr>57db388f-0be5-435e-aac2-4e485e353eac</vt:lpwstr>
  </property>
  <property fmtid="{D5CDD505-2E9C-101B-9397-08002B2CF9AE}" pid="6" name="MSIP_Label_57db388f-0be5-435e-aac2-4e485e353eac_Tag">
    <vt:lpwstr>10, 3, 0, 2</vt:lpwstr>
  </property>
  <property fmtid="{D5CDD505-2E9C-101B-9397-08002B2CF9AE}" pid="7" name="MSIP_Label_57db388f-0be5-435e-aac2-4e485e353eac_ActionId">
    <vt:lpwstr>3b532b9d-b5d7-4988-b715-926aedfbcba9</vt:lpwstr>
  </property>
  <property fmtid="{D5CDD505-2E9C-101B-9397-08002B2CF9AE}" pid="8" name="ClassificationContentMarkingHeaderText">
    <vt:lpwstr>Internal</vt:lpwstr>
  </property>
  <property fmtid="{D5CDD505-2E9C-101B-9397-08002B2CF9AE}" pid="9" name="ClassificationContentMarkingFooterText">
    <vt:lpwstr>Internal</vt:lpwstr>
  </property>
  <property fmtid="{D5CDD505-2E9C-101B-9397-08002B2CF9AE}" pid="10" name="MSIP_Label_57db388f-0be5-435e-aac2-4e485e353eac_ContentBits">
    <vt:lpwstr>3</vt:lpwstr>
  </property>
  <property fmtid="{D5CDD505-2E9C-101B-9397-08002B2CF9AE}" pid="11" name="MSIP_Label_57db388f-0be5-435e-aac2-4e485e353eac_Method">
    <vt:lpwstr>Standard</vt:lpwstr>
  </property>
  <property fmtid="{D5CDD505-2E9C-101B-9397-08002B2CF9AE}" pid="12" name="ClassificationContentMarkingHeaderLocations">
    <vt:lpwstr>Roman fresco:9</vt:lpwstr>
  </property>
  <property fmtid="{D5CDD505-2E9C-101B-9397-08002B2CF9AE}" pid="13" name="MSIP_Label_57db388f-0be5-435e-aac2-4e485e353eac_SetDate">
    <vt:lpwstr>2026-03-03T13:55:46Z</vt:lpwstr>
  </property>
  <property fmtid="{D5CDD505-2E9C-101B-9397-08002B2CF9AE}" pid="14" name="MSIP_Label_57db388f-0be5-435e-aac2-4e485e353eac_Enabled">
    <vt:lpwstr>true</vt:lpwstr>
  </property>
  <property fmtid="{D5CDD505-2E9C-101B-9397-08002B2CF9AE}" pid="15" name="ClassificationContentMarkingFooterLocations">
    <vt:lpwstr>Roman fresco:10</vt:lpwstr>
  </property>
</Properties>
</file>