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21"/>
  </p:notesMasterIdLst>
  <p:sldIdLst>
    <p:sldId id="274" r:id="rId5"/>
    <p:sldId id="275" r:id="rId6"/>
    <p:sldId id="276" r:id="rId7"/>
    <p:sldId id="277" r:id="rId8"/>
    <p:sldId id="279" r:id="rId9"/>
    <p:sldId id="278" r:id="rId10"/>
    <p:sldId id="280" r:id="rId11"/>
    <p:sldId id="281" r:id="rId12"/>
    <p:sldId id="282" r:id="rId13"/>
    <p:sldId id="283" r:id="rId14"/>
    <p:sldId id="284" r:id="rId15"/>
    <p:sldId id="285" r:id="rId16"/>
    <p:sldId id="286" r:id="rId17"/>
    <p:sldId id="287" r:id="rId18"/>
    <p:sldId id="288" r:id="rId19"/>
    <p:sldId id="28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63F630-8E3B-4962-84A9-6A890DAD7389}" v="6" dt="2026-01-23T06:39:50.2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078" autoAdjust="0"/>
  </p:normalViewPr>
  <p:slideViewPr>
    <p:cSldViewPr snapToGrid="0" snapToObjects="1">
      <p:cViewPr varScale="1">
        <p:scale>
          <a:sx n="51" d="100"/>
          <a:sy n="51" d="100"/>
        </p:scale>
        <p:origin x="1109" y="269"/>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redo custSel addSld delSld modSld">
      <pc:chgData name="Megan Botes" userId="70568131-745a-489b-b4fe-9e78c579dd6d" providerId="ADAL" clId="{E3DEF142-CC7A-44CA-B5B4-48BABF1A3E75}" dt="2026-01-23T06:41:31.651" v="670" actId="122"/>
      <pc:docMkLst>
        <pc:docMk/>
      </pc:docMkLst>
      <pc:sldChg chg="addSp modSp new modNotesTx">
        <pc:chgData name="Megan Botes" userId="70568131-745a-489b-b4fe-9e78c579dd6d" providerId="ADAL" clId="{E3DEF142-CC7A-44CA-B5B4-48BABF1A3E75}" dt="2026-01-13T13:10:35.631" v="487"/>
        <pc:sldMkLst>
          <pc:docMk/>
          <pc:sldMk cId="3705187174" sldId="274"/>
        </pc:sldMkLst>
        <pc:picChg chg="add mod">
          <ac:chgData name="Megan Botes" userId="70568131-745a-489b-b4fe-9e78c579dd6d" providerId="ADAL" clId="{E3DEF142-CC7A-44CA-B5B4-48BABF1A3E75}" dt="2026-01-13T12:13:59.642" v="2"/>
          <ac:picMkLst>
            <pc:docMk/>
            <pc:sldMk cId="3705187174" sldId="274"/>
            <ac:picMk id="4" creationId="{D807CD96-CBB8-C53B-4488-3F987DE2BDA8}"/>
          </ac:picMkLst>
        </pc:picChg>
      </pc:sldChg>
      <pc:sldChg chg="addSp delSp modSp new mod setBg modNotesTx">
        <pc:chgData name="Megan Botes" userId="70568131-745a-489b-b4fe-9e78c579dd6d" providerId="ADAL" clId="{E3DEF142-CC7A-44CA-B5B4-48BABF1A3E75}" dt="2026-01-13T13:10:47.549" v="488"/>
        <pc:sldMkLst>
          <pc:docMk/>
          <pc:sldMk cId="3401857594" sldId="275"/>
        </pc:sldMkLst>
        <pc:spChg chg="mod">
          <ac:chgData name="Megan Botes" userId="70568131-745a-489b-b4fe-9e78c579dd6d" providerId="ADAL" clId="{E3DEF142-CC7A-44CA-B5B4-48BABF1A3E75}" dt="2026-01-13T12:15:44.513" v="18" actId="404"/>
          <ac:spMkLst>
            <pc:docMk/>
            <pc:sldMk cId="3401857594" sldId="275"/>
            <ac:spMk id="2" creationId="{F39B27F4-37E1-C3EF-68DF-35A818EDEF35}"/>
          </ac:spMkLst>
        </pc:spChg>
        <pc:graphicFrameChg chg="add mod modGraphic">
          <ac:chgData name="Megan Botes" userId="70568131-745a-489b-b4fe-9e78c579dd6d" providerId="ADAL" clId="{E3DEF142-CC7A-44CA-B5B4-48BABF1A3E75}" dt="2026-01-13T12:16:03.598" v="25" actId="403"/>
          <ac:graphicFrameMkLst>
            <pc:docMk/>
            <pc:sldMk cId="3401857594" sldId="275"/>
            <ac:graphicFrameMk id="5" creationId="{A50BF362-FD05-1700-563B-9D442BEB2EBB}"/>
          </ac:graphicFrameMkLst>
        </pc:graphicFrameChg>
        <pc:picChg chg="add mod">
          <ac:chgData name="Megan Botes" userId="70568131-745a-489b-b4fe-9e78c579dd6d" providerId="ADAL" clId="{E3DEF142-CC7A-44CA-B5B4-48BABF1A3E75}" dt="2026-01-13T12:16:11.416" v="26"/>
          <ac:picMkLst>
            <pc:docMk/>
            <pc:sldMk cId="3401857594" sldId="275"/>
            <ac:picMk id="4" creationId="{58BABEDD-3AA5-DAE8-1F88-E4D8C2D40446}"/>
          </ac:picMkLst>
        </pc:picChg>
      </pc:sldChg>
      <pc:sldChg chg="addSp delSp modSp new mod setBg addAnim delAnim modAnim modNotesTx">
        <pc:chgData name="Megan Botes" userId="70568131-745a-489b-b4fe-9e78c579dd6d" providerId="ADAL" clId="{E3DEF142-CC7A-44CA-B5B4-48BABF1A3E75}" dt="2026-01-23T06:29:59.878" v="516" actId="113"/>
        <pc:sldMkLst>
          <pc:docMk/>
          <pc:sldMk cId="2895751749" sldId="276"/>
        </pc:sldMkLst>
        <pc:spChg chg="mod">
          <ac:chgData name="Megan Botes" userId="70568131-745a-489b-b4fe-9e78c579dd6d" providerId="ADAL" clId="{E3DEF142-CC7A-44CA-B5B4-48BABF1A3E75}" dt="2026-01-13T12:19:15.668" v="40" actId="26606"/>
          <ac:spMkLst>
            <pc:docMk/>
            <pc:sldMk cId="2895751749" sldId="276"/>
            <ac:spMk id="2" creationId="{E4AF165B-691B-70B2-2D35-C18EF24B9F09}"/>
          </ac:spMkLst>
        </pc:spChg>
        <pc:spChg chg="add del mod ord">
          <ac:chgData name="Megan Botes" userId="70568131-745a-489b-b4fe-9e78c579dd6d" providerId="ADAL" clId="{E3DEF142-CC7A-44CA-B5B4-48BABF1A3E75}" dt="2026-01-23T06:29:59.878" v="516" actId="113"/>
          <ac:spMkLst>
            <pc:docMk/>
            <pc:sldMk cId="2895751749" sldId="276"/>
            <ac:spMk id="4" creationId="{883BF405-0FBD-FC98-3EC8-16F69841B78A}"/>
          </ac:spMkLst>
        </pc:spChg>
        <pc:spChg chg="add">
          <ac:chgData name="Megan Botes" userId="70568131-745a-489b-b4fe-9e78c579dd6d" providerId="ADAL" clId="{E3DEF142-CC7A-44CA-B5B4-48BABF1A3E75}" dt="2026-01-13T12:19:15.668" v="40" actId="26606"/>
          <ac:spMkLst>
            <pc:docMk/>
            <pc:sldMk cId="2895751749" sldId="276"/>
            <ac:spMk id="10" creationId="{4038CB10-1F5C-4D54-9DF7-12586DE5B007}"/>
          </ac:spMkLst>
        </pc:spChg>
        <pc:spChg chg="add">
          <ac:chgData name="Megan Botes" userId="70568131-745a-489b-b4fe-9e78c579dd6d" providerId="ADAL" clId="{E3DEF142-CC7A-44CA-B5B4-48BABF1A3E75}" dt="2026-01-13T12:19:15.668" v="40" actId="26606"/>
          <ac:spMkLst>
            <pc:docMk/>
            <pc:sldMk cId="2895751749" sldId="276"/>
            <ac:spMk id="12" creationId="{73ED6512-6858-4552-B699-9A97FE9A4EA2}"/>
          </ac:spMkLst>
        </pc:spChg>
        <pc:picChg chg="add mod">
          <ac:chgData name="Megan Botes" userId="70568131-745a-489b-b4fe-9e78c579dd6d" providerId="ADAL" clId="{E3DEF142-CC7A-44CA-B5B4-48BABF1A3E75}" dt="2026-01-13T12:19:15.668" v="40" actId="26606"/>
          <ac:picMkLst>
            <pc:docMk/>
            <pc:sldMk cId="2895751749" sldId="276"/>
            <ac:picMk id="5" creationId="{EF29F494-6CFE-3D04-8536-86D4659A9E60}"/>
          </ac:picMkLst>
        </pc:picChg>
        <pc:picChg chg="add mod">
          <ac:chgData name="Megan Botes" userId="70568131-745a-489b-b4fe-9e78c579dd6d" providerId="ADAL" clId="{E3DEF142-CC7A-44CA-B5B4-48BABF1A3E75}" dt="2026-01-13T12:21:06.002" v="64"/>
          <ac:picMkLst>
            <pc:docMk/>
            <pc:sldMk cId="2895751749" sldId="276"/>
            <ac:picMk id="7" creationId="{2497F8E7-23C6-D188-21D1-C61413308E55}"/>
          </ac:picMkLst>
        </pc:picChg>
      </pc:sldChg>
      <pc:sldChg chg="addSp delSp modSp new mod setBg modAnim modNotesTx">
        <pc:chgData name="Megan Botes" userId="70568131-745a-489b-b4fe-9e78c579dd6d" providerId="ADAL" clId="{E3DEF142-CC7A-44CA-B5B4-48BABF1A3E75}" dt="2026-01-23T06:34:31.892" v="626" actId="20577"/>
        <pc:sldMkLst>
          <pc:docMk/>
          <pc:sldMk cId="4259610149" sldId="277"/>
        </pc:sldMkLst>
        <pc:spChg chg="mod">
          <ac:chgData name="Megan Botes" userId="70568131-745a-489b-b4fe-9e78c579dd6d" providerId="ADAL" clId="{E3DEF142-CC7A-44CA-B5B4-48BABF1A3E75}" dt="2026-01-13T12:23:04.409" v="87" actId="26606"/>
          <ac:spMkLst>
            <pc:docMk/>
            <pc:sldMk cId="4259610149" sldId="277"/>
            <ac:spMk id="2" creationId="{1D587A29-F7E3-013F-DA4A-89ADD9868714}"/>
          </ac:spMkLst>
        </pc:spChg>
        <pc:spChg chg="add mod">
          <ac:chgData name="Megan Botes" userId="70568131-745a-489b-b4fe-9e78c579dd6d" providerId="ADAL" clId="{E3DEF142-CC7A-44CA-B5B4-48BABF1A3E75}" dt="2026-01-23T06:32:08.034" v="598" actId="14100"/>
          <ac:spMkLst>
            <pc:docMk/>
            <pc:sldMk cId="4259610149" sldId="277"/>
            <ac:spMk id="7" creationId="{E869A268-6D1A-62BE-26E1-BDADA068E524}"/>
          </ac:spMkLst>
        </pc:spChg>
        <pc:graphicFrameChg chg="add mod modGraphic">
          <ac:chgData name="Megan Botes" userId="70568131-745a-489b-b4fe-9e78c579dd6d" providerId="ADAL" clId="{E3DEF142-CC7A-44CA-B5B4-48BABF1A3E75}" dt="2026-01-23T06:34:31.892" v="626" actId="20577"/>
          <ac:graphicFrameMkLst>
            <pc:docMk/>
            <pc:sldMk cId="4259610149" sldId="277"/>
            <ac:graphicFrameMk id="12" creationId="{5B52F9E6-0A41-1089-BDD3-C35B74758ADF}"/>
          </ac:graphicFrameMkLst>
        </pc:graphicFrameChg>
        <pc:picChg chg="add mod">
          <ac:chgData name="Megan Botes" userId="70568131-745a-489b-b4fe-9e78c579dd6d" providerId="ADAL" clId="{E3DEF142-CC7A-44CA-B5B4-48BABF1A3E75}" dt="2026-01-13T12:23:22.457" v="90"/>
          <ac:picMkLst>
            <pc:docMk/>
            <pc:sldMk cId="4259610149" sldId="277"/>
            <ac:picMk id="5" creationId="{80F67231-5DF0-B786-81A1-AD0F6C864A6E}"/>
          </ac:picMkLst>
        </pc:picChg>
      </pc:sldChg>
      <pc:sldChg chg="addSp delSp modSp new mod setBg modNotesTx">
        <pc:chgData name="Megan Botes" userId="70568131-745a-489b-b4fe-9e78c579dd6d" providerId="ADAL" clId="{E3DEF142-CC7A-44CA-B5B4-48BABF1A3E75}" dt="2026-01-23T06:35:32.521" v="632" actId="122"/>
        <pc:sldMkLst>
          <pc:docMk/>
          <pc:sldMk cId="1227006411" sldId="278"/>
        </pc:sldMkLst>
        <pc:spChg chg="mod">
          <ac:chgData name="Megan Botes" userId="70568131-745a-489b-b4fe-9e78c579dd6d" providerId="ADAL" clId="{E3DEF142-CC7A-44CA-B5B4-48BABF1A3E75}" dt="2026-01-13T12:30:03.580" v="125" actId="26606"/>
          <ac:spMkLst>
            <pc:docMk/>
            <pc:sldMk cId="1227006411" sldId="278"/>
            <ac:spMk id="2" creationId="{B3D68AB1-DC06-3658-9DDF-A36721A0058F}"/>
          </ac:spMkLst>
        </pc:spChg>
        <pc:spChg chg="add mod">
          <ac:chgData name="Megan Botes" userId="70568131-745a-489b-b4fe-9e78c579dd6d" providerId="ADAL" clId="{E3DEF142-CC7A-44CA-B5B4-48BABF1A3E75}" dt="2026-01-23T06:35:32.521" v="632" actId="122"/>
          <ac:spMkLst>
            <pc:docMk/>
            <pc:sldMk cId="1227006411" sldId="278"/>
            <ac:spMk id="7" creationId="{472428D7-6661-D095-8268-56B0640CEED2}"/>
          </ac:spMkLst>
        </pc:spChg>
        <pc:graphicFrameChg chg="add mod">
          <ac:chgData name="Megan Botes" userId="70568131-745a-489b-b4fe-9e78c579dd6d" providerId="ADAL" clId="{E3DEF142-CC7A-44CA-B5B4-48BABF1A3E75}" dt="2026-01-13T12:31:02.539" v="135" actId="14100"/>
          <ac:graphicFrameMkLst>
            <pc:docMk/>
            <pc:sldMk cId="1227006411" sldId="278"/>
            <ac:graphicFrameMk id="6" creationId="{D0B59845-40B6-4323-D80E-6175FFA3AF86}"/>
          </ac:graphicFrameMkLst>
        </pc:graphicFrameChg>
        <pc:picChg chg="add mod">
          <ac:chgData name="Megan Botes" userId="70568131-745a-489b-b4fe-9e78c579dd6d" providerId="ADAL" clId="{E3DEF142-CC7A-44CA-B5B4-48BABF1A3E75}" dt="2026-01-13T12:31:33.533" v="141"/>
          <ac:picMkLst>
            <pc:docMk/>
            <pc:sldMk cId="1227006411" sldId="278"/>
            <ac:picMk id="8" creationId="{C4C7BDD3-B88E-29F1-297F-E64077F2E0D3}"/>
          </ac:picMkLst>
        </pc:picChg>
      </pc:sldChg>
      <pc:sldChg chg="addSp delSp modSp new mod setBg modNotesTx">
        <pc:chgData name="Megan Botes" userId="70568131-745a-489b-b4fe-9e78c579dd6d" providerId="ADAL" clId="{E3DEF142-CC7A-44CA-B5B4-48BABF1A3E75}" dt="2026-01-23T06:34:43.484" v="628" actId="14100"/>
        <pc:sldMkLst>
          <pc:docMk/>
          <pc:sldMk cId="1415692302" sldId="279"/>
        </pc:sldMkLst>
        <pc:spChg chg="mod">
          <ac:chgData name="Megan Botes" userId="70568131-745a-489b-b4fe-9e78c579dd6d" providerId="ADAL" clId="{E3DEF142-CC7A-44CA-B5B4-48BABF1A3E75}" dt="2026-01-13T12:27:29.396" v="110" actId="26606"/>
          <ac:spMkLst>
            <pc:docMk/>
            <pc:sldMk cId="1415692302" sldId="279"/>
            <ac:spMk id="2" creationId="{966D36C6-5A14-7A87-77CC-5779B0494490}"/>
          </ac:spMkLst>
        </pc:spChg>
        <pc:graphicFrameChg chg="add mod ord modGraphic">
          <ac:chgData name="Megan Botes" userId="70568131-745a-489b-b4fe-9e78c579dd6d" providerId="ADAL" clId="{E3DEF142-CC7A-44CA-B5B4-48BABF1A3E75}" dt="2026-01-23T06:34:43.484" v="628" actId="14100"/>
          <ac:graphicFrameMkLst>
            <pc:docMk/>
            <pc:sldMk cId="1415692302" sldId="279"/>
            <ac:graphicFrameMk id="5" creationId="{0FCB28CA-BC6D-354D-7B04-1D732774B079}"/>
          </ac:graphicFrameMkLst>
        </pc:graphicFrameChg>
        <pc:picChg chg="add mod">
          <ac:chgData name="Megan Botes" userId="70568131-745a-489b-b4fe-9e78c579dd6d" providerId="ADAL" clId="{E3DEF142-CC7A-44CA-B5B4-48BABF1A3E75}" dt="2026-01-13T12:27:29.396" v="110" actId="26606"/>
          <ac:picMkLst>
            <pc:docMk/>
            <pc:sldMk cId="1415692302" sldId="279"/>
            <ac:picMk id="4" creationId="{9EADEA4B-CDF6-5106-481F-FC4E338E746F}"/>
          </ac:picMkLst>
        </pc:picChg>
        <pc:picChg chg="add mod">
          <ac:chgData name="Megan Botes" userId="70568131-745a-489b-b4fe-9e78c579dd6d" providerId="ADAL" clId="{E3DEF142-CC7A-44CA-B5B4-48BABF1A3E75}" dt="2026-01-13T12:28:49.953" v="120"/>
          <ac:picMkLst>
            <pc:docMk/>
            <pc:sldMk cId="1415692302" sldId="279"/>
            <ac:picMk id="6" creationId="{F0B63314-B698-88AF-5E5D-FC4DCC13251E}"/>
          </ac:picMkLst>
        </pc:picChg>
      </pc:sldChg>
      <pc:sldChg chg="addSp delSp modSp new mod setBg modNotesTx">
        <pc:chgData name="Megan Botes" userId="70568131-745a-489b-b4fe-9e78c579dd6d" providerId="ADAL" clId="{E3DEF142-CC7A-44CA-B5B4-48BABF1A3E75}" dt="2026-01-23T06:00:30.369" v="508" actId="20577"/>
        <pc:sldMkLst>
          <pc:docMk/>
          <pc:sldMk cId="1384201469" sldId="280"/>
        </pc:sldMkLst>
        <pc:spChg chg="mod">
          <ac:chgData name="Megan Botes" userId="70568131-745a-489b-b4fe-9e78c579dd6d" providerId="ADAL" clId="{E3DEF142-CC7A-44CA-B5B4-48BABF1A3E75}" dt="2026-01-13T12:34:55.499" v="152" actId="26606"/>
          <ac:spMkLst>
            <pc:docMk/>
            <pc:sldMk cId="1384201469" sldId="280"/>
            <ac:spMk id="2" creationId="{06966E8F-9A85-E908-8585-8CB80EFBE795}"/>
          </ac:spMkLst>
        </pc:spChg>
        <pc:graphicFrameChg chg="add mod ord modGraphic">
          <ac:chgData name="Megan Botes" userId="70568131-745a-489b-b4fe-9e78c579dd6d" providerId="ADAL" clId="{E3DEF142-CC7A-44CA-B5B4-48BABF1A3E75}" dt="2026-01-13T12:37:09.717" v="193" actId="14100"/>
          <ac:graphicFrameMkLst>
            <pc:docMk/>
            <pc:sldMk cId="1384201469" sldId="280"/>
            <ac:graphicFrameMk id="6" creationId="{9713B49D-25AA-6C4F-AD1C-645A7C541B00}"/>
          </ac:graphicFrameMkLst>
        </pc:graphicFrameChg>
        <pc:picChg chg="add mod">
          <ac:chgData name="Megan Botes" userId="70568131-745a-489b-b4fe-9e78c579dd6d" providerId="ADAL" clId="{E3DEF142-CC7A-44CA-B5B4-48BABF1A3E75}" dt="2026-01-13T12:37:25.844" v="196"/>
          <ac:picMkLst>
            <pc:docMk/>
            <pc:sldMk cId="1384201469" sldId="280"/>
            <ac:picMk id="5" creationId="{CEA9BFCE-82B6-DA5B-542B-C0BFF8DFB1D0}"/>
          </ac:picMkLst>
        </pc:picChg>
        <pc:picChg chg="add mod">
          <ac:chgData name="Megan Botes" userId="70568131-745a-489b-b4fe-9e78c579dd6d" providerId="ADAL" clId="{E3DEF142-CC7A-44CA-B5B4-48BABF1A3E75}" dt="2026-01-13T12:37:15.494" v="195" actId="1076"/>
          <ac:picMkLst>
            <pc:docMk/>
            <pc:sldMk cId="1384201469" sldId="280"/>
            <ac:picMk id="5125" creationId="{E8DF1F63-B16A-A31E-EEC8-77A22064152D}"/>
          </ac:picMkLst>
        </pc:picChg>
      </pc:sldChg>
      <pc:sldChg chg="addSp delSp modSp new mod setBg modNotesTx">
        <pc:chgData name="Megan Botes" userId="70568131-745a-489b-b4fe-9e78c579dd6d" providerId="ADAL" clId="{E3DEF142-CC7A-44CA-B5B4-48BABF1A3E75}" dt="2026-01-13T13:12:38.380" v="496" actId="20577"/>
        <pc:sldMkLst>
          <pc:docMk/>
          <pc:sldMk cId="470133858" sldId="281"/>
        </pc:sldMkLst>
        <pc:spChg chg="mod">
          <ac:chgData name="Megan Botes" userId="70568131-745a-489b-b4fe-9e78c579dd6d" providerId="ADAL" clId="{E3DEF142-CC7A-44CA-B5B4-48BABF1A3E75}" dt="2026-01-13T12:38:40.856" v="225" actId="26606"/>
          <ac:spMkLst>
            <pc:docMk/>
            <pc:sldMk cId="470133858" sldId="281"/>
            <ac:spMk id="2" creationId="{15E9660F-6EEE-901F-295E-96F591652C73}"/>
          </ac:spMkLst>
        </pc:spChg>
        <pc:spChg chg="add">
          <ac:chgData name="Megan Botes" userId="70568131-745a-489b-b4fe-9e78c579dd6d" providerId="ADAL" clId="{E3DEF142-CC7A-44CA-B5B4-48BABF1A3E75}" dt="2026-01-13T12:39:56.578" v="242" actId="26606"/>
          <ac:spMkLst>
            <pc:docMk/>
            <pc:sldMk cId="470133858" sldId="281"/>
            <ac:spMk id="11" creationId="{FC695245-44E3-4A14-900A-D06036644A4E}"/>
          </ac:spMkLst>
        </pc:spChg>
        <pc:graphicFrameChg chg="add mod ord modGraphic">
          <ac:chgData name="Megan Botes" userId="70568131-745a-489b-b4fe-9e78c579dd6d" providerId="ADAL" clId="{E3DEF142-CC7A-44CA-B5B4-48BABF1A3E75}" dt="2026-01-13T12:40:10.403" v="245" actId="14100"/>
          <ac:graphicFrameMkLst>
            <pc:docMk/>
            <pc:sldMk cId="470133858" sldId="281"/>
            <ac:graphicFrameMk id="5" creationId="{5F3D0C2F-CC7F-A6D0-A585-AECA5939DA8A}"/>
          </ac:graphicFrameMkLst>
        </pc:graphicFrameChg>
        <pc:picChg chg="add mod">
          <ac:chgData name="Megan Botes" userId="70568131-745a-489b-b4fe-9e78c579dd6d" providerId="ADAL" clId="{E3DEF142-CC7A-44CA-B5B4-48BABF1A3E75}" dt="2026-01-13T12:39:17.464" v="233"/>
          <ac:picMkLst>
            <pc:docMk/>
            <pc:sldMk cId="470133858" sldId="281"/>
            <ac:picMk id="4" creationId="{2BCB1804-7DD7-8BBA-1485-ACA602C8D047}"/>
          </ac:picMkLst>
        </pc:picChg>
      </pc:sldChg>
      <pc:sldChg chg="addSp delSp modSp new mod setBg modNotesTx">
        <pc:chgData name="Megan Botes" userId="70568131-745a-489b-b4fe-9e78c579dd6d" providerId="ADAL" clId="{E3DEF142-CC7A-44CA-B5B4-48BABF1A3E75}" dt="2026-01-23T06:38:14.897" v="642" actId="1076"/>
        <pc:sldMkLst>
          <pc:docMk/>
          <pc:sldMk cId="3625215411" sldId="282"/>
        </pc:sldMkLst>
        <pc:spChg chg="mod">
          <ac:chgData name="Megan Botes" userId="70568131-745a-489b-b4fe-9e78c579dd6d" providerId="ADAL" clId="{E3DEF142-CC7A-44CA-B5B4-48BABF1A3E75}" dt="2026-01-13T12:48:22.894" v="333" actId="1076"/>
          <ac:spMkLst>
            <pc:docMk/>
            <pc:sldMk cId="3625215411" sldId="282"/>
            <ac:spMk id="2" creationId="{F424DB21-ED3F-06B3-7884-A7B61C21FABE}"/>
          </ac:spMkLst>
        </pc:spChg>
        <pc:graphicFrameChg chg="mod modGraphic">
          <ac:chgData name="Megan Botes" userId="70568131-745a-489b-b4fe-9e78c579dd6d" providerId="ADAL" clId="{E3DEF142-CC7A-44CA-B5B4-48BABF1A3E75}" dt="2026-01-23T06:38:14.897" v="642" actId="1076"/>
          <ac:graphicFrameMkLst>
            <pc:docMk/>
            <pc:sldMk cId="3625215411" sldId="282"/>
            <ac:graphicFrameMk id="7" creationId="{44624802-2E25-3687-E87F-C3C4FB8E6134}"/>
          </ac:graphicFrameMkLst>
        </pc:graphicFrameChg>
        <pc:picChg chg="add mod">
          <ac:chgData name="Megan Botes" userId="70568131-745a-489b-b4fe-9e78c579dd6d" providerId="ADAL" clId="{E3DEF142-CC7A-44CA-B5B4-48BABF1A3E75}" dt="2026-01-13T12:47:10.662" v="326"/>
          <ac:picMkLst>
            <pc:docMk/>
            <pc:sldMk cId="3625215411" sldId="282"/>
            <ac:picMk id="6" creationId="{D32A97B6-18C7-3597-FF24-A33CFBE74776}"/>
          </ac:picMkLst>
        </pc:picChg>
      </pc:sldChg>
      <pc:sldChg chg="addSp delSp modSp new mod setBg addAnim modNotesTx">
        <pc:chgData name="Megan Botes" userId="70568131-745a-489b-b4fe-9e78c579dd6d" providerId="ADAL" clId="{E3DEF142-CC7A-44CA-B5B4-48BABF1A3E75}" dt="2026-01-13T13:13:05.218" v="498"/>
        <pc:sldMkLst>
          <pc:docMk/>
          <pc:sldMk cId="2463422204" sldId="283"/>
        </pc:sldMkLst>
        <pc:spChg chg="mod ord">
          <ac:chgData name="Megan Botes" userId="70568131-745a-489b-b4fe-9e78c579dd6d" providerId="ADAL" clId="{E3DEF142-CC7A-44CA-B5B4-48BABF1A3E75}" dt="2026-01-13T12:49:47.555" v="341" actId="26606"/>
          <ac:spMkLst>
            <pc:docMk/>
            <pc:sldMk cId="2463422204" sldId="283"/>
            <ac:spMk id="2" creationId="{7A68C679-1A4B-516B-C58C-F12DD1ABC953}"/>
          </ac:spMkLst>
        </pc:spChg>
        <pc:spChg chg="add">
          <ac:chgData name="Megan Botes" userId="70568131-745a-489b-b4fe-9e78c579dd6d" providerId="ADAL" clId="{E3DEF142-CC7A-44CA-B5B4-48BABF1A3E75}" dt="2026-01-13T12:49:47.555" v="341" actId="26606"/>
          <ac:spMkLst>
            <pc:docMk/>
            <pc:sldMk cId="2463422204" sldId="283"/>
            <ac:spMk id="21" creationId="{6F7FAA46-F63C-45FE-B4F0-A7E677E9F4C8}"/>
          </ac:spMkLst>
        </pc:spChg>
        <pc:picChg chg="add mod ord">
          <ac:chgData name="Megan Botes" userId="70568131-745a-489b-b4fe-9e78c579dd6d" providerId="ADAL" clId="{E3DEF142-CC7A-44CA-B5B4-48BABF1A3E75}" dt="2026-01-13T12:49:47.555" v="341" actId="26606"/>
          <ac:picMkLst>
            <pc:docMk/>
            <pc:sldMk cId="2463422204" sldId="283"/>
            <ac:picMk id="5" creationId="{CDC0DC52-E802-290A-4C00-F6ED5A66C166}"/>
          </ac:picMkLst>
        </pc:picChg>
        <pc:picChg chg="add mod">
          <ac:chgData name="Megan Botes" userId="70568131-745a-489b-b4fe-9e78c579dd6d" providerId="ADAL" clId="{E3DEF142-CC7A-44CA-B5B4-48BABF1A3E75}" dt="2026-01-13T12:50:02.370" v="343"/>
          <ac:picMkLst>
            <pc:docMk/>
            <pc:sldMk cId="2463422204" sldId="283"/>
            <ac:picMk id="6" creationId="{757E02D3-6DC0-9690-11BC-9E7214FF31E0}"/>
          </ac:picMkLst>
        </pc:picChg>
        <pc:cxnChg chg="add">
          <ac:chgData name="Megan Botes" userId="70568131-745a-489b-b4fe-9e78c579dd6d" providerId="ADAL" clId="{E3DEF142-CC7A-44CA-B5B4-48BABF1A3E75}" dt="2026-01-13T12:49:47.555" v="341" actId="26606"/>
          <ac:cxnSpMkLst>
            <pc:docMk/>
            <pc:sldMk cId="2463422204" sldId="283"/>
            <ac:cxnSpMk id="23" creationId="{DA9B7795-7E78-4F68-B6FE-6ECC916562CD}"/>
          </ac:cxnSpMkLst>
        </pc:cxnChg>
      </pc:sldChg>
      <pc:sldChg chg="addSp delSp modSp new mod setBg modAnim modNotesTx">
        <pc:chgData name="Megan Botes" userId="70568131-745a-489b-b4fe-9e78c579dd6d" providerId="ADAL" clId="{E3DEF142-CC7A-44CA-B5B4-48BABF1A3E75}" dt="2026-01-13T13:13:18.867" v="499"/>
        <pc:sldMkLst>
          <pc:docMk/>
          <pc:sldMk cId="2714211907" sldId="284"/>
        </pc:sldMkLst>
        <pc:spChg chg="mod">
          <ac:chgData name="Megan Botes" userId="70568131-745a-489b-b4fe-9e78c579dd6d" providerId="ADAL" clId="{E3DEF142-CC7A-44CA-B5B4-48BABF1A3E75}" dt="2026-01-13T12:56:41.016" v="362" actId="120"/>
          <ac:spMkLst>
            <pc:docMk/>
            <pc:sldMk cId="2714211907" sldId="284"/>
            <ac:spMk id="2" creationId="{1D384955-E4B7-417D-4F61-150D5834C709}"/>
          </ac:spMkLst>
        </pc:spChg>
        <pc:spChg chg="add">
          <ac:chgData name="Megan Botes" userId="70568131-745a-489b-b4fe-9e78c579dd6d" providerId="ADAL" clId="{E3DEF142-CC7A-44CA-B5B4-48BABF1A3E75}" dt="2026-01-13T12:56:13.893" v="353" actId="26606"/>
          <ac:spMkLst>
            <pc:docMk/>
            <pc:sldMk cId="2714211907" sldId="284"/>
            <ac:spMk id="18" creationId="{4038CB10-1F5C-4D54-9DF7-12586DE5B007}"/>
          </ac:spMkLst>
        </pc:spChg>
        <pc:spChg chg="add">
          <ac:chgData name="Megan Botes" userId="70568131-745a-489b-b4fe-9e78c579dd6d" providerId="ADAL" clId="{E3DEF142-CC7A-44CA-B5B4-48BABF1A3E75}" dt="2026-01-13T12:56:13.893" v="353" actId="26606"/>
          <ac:spMkLst>
            <pc:docMk/>
            <pc:sldMk cId="2714211907" sldId="284"/>
            <ac:spMk id="20" creationId="{73ED6512-6858-4552-B699-9A97FE9A4EA2}"/>
          </ac:spMkLst>
        </pc:spChg>
        <pc:graphicFrameChg chg="add mod ord modGraphic">
          <ac:chgData name="Megan Botes" userId="70568131-745a-489b-b4fe-9e78c579dd6d" providerId="ADAL" clId="{E3DEF142-CC7A-44CA-B5B4-48BABF1A3E75}" dt="2026-01-13T12:57:33.578" v="368" actId="14100"/>
          <ac:graphicFrameMkLst>
            <pc:docMk/>
            <pc:sldMk cId="2714211907" sldId="284"/>
            <ac:graphicFrameMk id="6" creationId="{49BB3F8B-12D2-E8EB-9159-7EB982ADDBBE}"/>
          </ac:graphicFrameMkLst>
        </pc:graphicFrameChg>
        <pc:picChg chg="add mod">
          <ac:chgData name="Megan Botes" userId="70568131-745a-489b-b4fe-9e78c579dd6d" providerId="ADAL" clId="{E3DEF142-CC7A-44CA-B5B4-48BABF1A3E75}" dt="2026-01-13T12:56:04.890" v="352" actId="26606"/>
          <ac:picMkLst>
            <pc:docMk/>
            <pc:sldMk cId="2714211907" sldId="284"/>
            <ac:picMk id="5" creationId="{C74E126B-065F-7FE4-DC92-3A1CA8886340}"/>
          </ac:picMkLst>
        </pc:picChg>
        <pc:picChg chg="add mod">
          <ac:chgData name="Megan Botes" userId="70568131-745a-489b-b4fe-9e78c579dd6d" providerId="ADAL" clId="{E3DEF142-CC7A-44CA-B5B4-48BABF1A3E75}" dt="2026-01-13T12:57:19.446" v="367"/>
          <ac:picMkLst>
            <pc:docMk/>
            <pc:sldMk cId="2714211907" sldId="284"/>
            <ac:picMk id="7" creationId="{5B79E84D-D338-0EA6-5FB1-EA944928B8E5}"/>
          </ac:picMkLst>
        </pc:picChg>
      </pc:sldChg>
      <pc:sldChg chg="addSp delSp modSp new mod setBg modNotesTx">
        <pc:chgData name="Megan Botes" userId="70568131-745a-489b-b4fe-9e78c579dd6d" providerId="ADAL" clId="{E3DEF142-CC7A-44CA-B5B4-48BABF1A3E75}" dt="2026-01-23T06:40:16.375" v="664" actId="2711"/>
        <pc:sldMkLst>
          <pc:docMk/>
          <pc:sldMk cId="2727304595" sldId="285"/>
        </pc:sldMkLst>
        <pc:spChg chg="mod">
          <ac:chgData name="Megan Botes" userId="70568131-745a-489b-b4fe-9e78c579dd6d" providerId="ADAL" clId="{E3DEF142-CC7A-44CA-B5B4-48BABF1A3E75}" dt="2026-01-13T13:00:29.546" v="398" actId="26606"/>
          <ac:spMkLst>
            <pc:docMk/>
            <pc:sldMk cId="2727304595" sldId="285"/>
            <ac:spMk id="2" creationId="{7D1161BD-D267-988E-FED7-A69860BDBF69}"/>
          </ac:spMkLst>
        </pc:spChg>
        <pc:spChg chg="add mod ord">
          <ac:chgData name="Megan Botes" userId="70568131-745a-489b-b4fe-9e78c579dd6d" providerId="ADAL" clId="{E3DEF142-CC7A-44CA-B5B4-48BABF1A3E75}" dt="2026-01-23T06:40:16.375" v="664" actId="2711"/>
          <ac:spMkLst>
            <pc:docMk/>
            <pc:sldMk cId="2727304595" sldId="285"/>
            <ac:spMk id="4" creationId="{8531647C-5249-06D9-4E0C-3A2F48A65FBB}"/>
          </ac:spMkLst>
        </pc:spChg>
        <pc:picChg chg="add mod">
          <ac:chgData name="Megan Botes" userId="70568131-745a-489b-b4fe-9e78c579dd6d" providerId="ADAL" clId="{E3DEF142-CC7A-44CA-B5B4-48BABF1A3E75}" dt="2026-01-13T13:00:41.643" v="401"/>
          <ac:picMkLst>
            <pc:docMk/>
            <pc:sldMk cId="2727304595" sldId="285"/>
            <ac:picMk id="5" creationId="{4C92C59A-2584-6E57-F001-165BE63E6EC3}"/>
          </ac:picMkLst>
        </pc:picChg>
        <pc:picChg chg="add mod ord">
          <ac:chgData name="Megan Botes" userId="70568131-745a-489b-b4fe-9e78c579dd6d" providerId="ADAL" clId="{E3DEF142-CC7A-44CA-B5B4-48BABF1A3E75}" dt="2026-01-13T13:00:29.546" v="398" actId="26606"/>
          <ac:picMkLst>
            <pc:docMk/>
            <pc:sldMk cId="2727304595" sldId="285"/>
            <ac:picMk id="9219" creationId="{703569C4-1158-E68C-5065-819118414BF9}"/>
          </ac:picMkLst>
        </pc:picChg>
      </pc:sldChg>
      <pc:sldChg chg="addSp delSp modSp new mod setBg modNotesTx">
        <pc:chgData name="Megan Botes" userId="70568131-745a-489b-b4fe-9e78c579dd6d" providerId="ADAL" clId="{E3DEF142-CC7A-44CA-B5B4-48BABF1A3E75}" dt="2026-01-13T13:13:46.558" v="501"/>
        <pc:sldMkLst>
          <pc:docMk/>
          <pc:sldMk cId="1450396346" sldId="286"/>
        </pc:sldMkLst>
        <pc:spChg chg="mod">
          <ac:chgData name="Megan Botes" userId="70568131-745a-489b-b4fe-9e78c579dd6d" providerId="ADAL" clId="{E3DEF142-CC7A-44CA-B5B4-48BABF1A3E75}" dt="2026-01-13T13:02:00.575" v="413" actId="26606"/>
          <ac:spMkLst>
            <pc:docMk/>
            <pc:sldMk cId="1450396346" sldId="286"/>
            <ac:spMk id="2" creationId="{75E6D50E-2CEC-BC39-B983-12184D05B7BA}"/>
          </ac:spMkLst>
        </pc:spChg>
        <pc:graphicFrameChg chg="add mod modGraphic">
          <ac:chgData name="Megan Botes" userId="70568131-745a-489b-b4fe-9e78c579dd6d" providerId="ADAL" clId="{E3DEF142-CC7A-44CA-B5B4-48BABF1A3E75}" dt="2026-01-13T13:02:25.797" v="416" actId="12100"/>
          <ac:graphicFrameMkLst>
            <pc:docMk/>
            <pc:sldMk cId="1450396346" sldId="286"/>
            <ac:graphicFrameMk id="6" creationId="{7EE05327-E30D-9148-1028-653AFCD876ED}"/>
          </ac:graphicFrameMkLst>
        </pc:graphicFrameChg>
        <pc:picChg chg="add mod">
          <ac:chgData name="Megan Botes" userId="70568131-745a-489b-b4fe-9e78c579dd6d" providerId="ADAL" clId="{E3DEF142-CC7A-44CA-B5B4-48BABF1A3E75}" dt="2026-01-13T13:02:14.681" v="415"/>
          <ac:picMkLst>
            <pc:docMk/>
            <pc:sldMk cId="1450396346" sldId="286"/>
            <ac:picMk id="5" creationId="{D408368F-865E-8CC3-471C-16B029256763}"/>
          </ac:picMkLst>
        </pc:picChg>
        <pc:cxnChg chg="add">
          <ac:chgData name="Megan Botes" userId="70568131-745a-489b-b4fe-9e78c579dd6d" providerId="ADAL" clId="{E3DEF142-CC7A-44CA-B5B4-48BABF1A3E75}" dt="2026-01-13T13:02:00.575" v="413" actId="26606"/>
          <ac:cxnSpMkLst>
            <pc:docMk/>
            <pc:sldMk cId="1450396346" sldId="286"/>
            <ac:cxnSpMk id="15" creationId="{3CEB095E-D776-4087-A910-2658B2951D5A}"/>
          </ac:cxnSpMkLst>
        </pc:cxnChg>
      </pc:sldChg>
      <pc:sldChg chg="addSp delSp modSp new mod setBg modNotesTx">
        <pc:chgData name="Megan Botes" userId="70568131-745a-489b-b4fe-9e78c579dd6d" providerId="ADAL" clId="{E3DEF142-CC7A-44CA-B5B4-48BABF1A3E75}" dt="2026-01-23T06:41:14.919" v="668" actId="20577"/>
        <pc:sldMkLst>
          <pc:docMk/>
          <pc:sldMk cId="3731800552" sldId="287"/>
        </pc:sldMkLst>
        <pc:spChg chg="mod">
          <ac:chgData name="Megan Botes" userId="70568131-745a-489b-b4fe-9e78c579dd6d" providerId="ADAL" clId="{E3DEF142-CC7A-44CA-B5B4-48BABF1A3E75}" dt="2026-01-13T13:04:21.341" v="432" actId="26606"/>
          <ac:spMkLst>
            <pc:docMk/>
            <pc:sldMk cId="3731800552" sldId="287"/>
            <ac:spMk id="2" creationId="{71532F8F-375F-F0C4-2815-EFAA8D015082}"/>
          </ac:spMkLst>
        </pc:spChg>
        <pc:graphicFrameChg chg="add mod ord modGraphic">
          <ac:chgData name="Megan Botes" userId="70568131-745a-489b-b4fe-9e78c579dd6d" providerId="ADAL" clId="{E3DEF142-CC7A-44CA-B5B4-48BABF1A3E75}" dt="2026-01-23T06:41:14.919" v="668" actId="20577"/>
          <ac:graphicFrameMkLst>
            <pc:docMk/>
            <pc:sldMk cId="3731800552" sldId="287"/>
            <ac:graphicFrameMk id="5" creationId="{A09D0D44-E170-8E0A-AE4B-B46309C0C67E}"/>
          </ac:graphicFrameMkLst>
        </pc:graphicFrameChg>
        <pc:picChg chg="add mod">
          <ac:chgData name="Megan Botes" userId="70568131-745a-489b-b4fe-9e78c579dd6d" providerId="ADAL" clId="{E3DEF142-CC7A-44CA-B5B4-48BABF1A3E75}" dt="2026-01-13T13:04:14.328" v="431"/>
          <ac:picMkLst>
            <pc:docMk/>
            <pc:sldMk cId="3731800552" sldId="287"/>
            <ac:picMk id="4" creationId="{E8357B82-9909-1BB0-F685-63CFF712852E}"/>
          </ac:picMkLst>
        </pc:picChg>
      </pc:sldChg>
      <pc:sldChg chg="addSp delSp modSp new mod setBg modNotesTx">
        <pc:chgData name="Megan Botes" userId="70568131-745a-489b-b4fe-9e78c579dd6d" providerId="ADAL" clId="{E3DEF142-CC7A-44CA-B5B4-48BABF1A3E75}" dt="2026-01-23T06:41:31.651" v="670" actId="122"/>
        <pc:sldMkLst>
          <pc:docMk/>
          <pc:sldMk cId="4208409301" sldId="288"/>
        </pc:sldMkLst>
        <pc:spChg chg="mod">
          <ac:chgData name="Megan Botes" userId="70568131-745a-489b-b4fe-9e78c579dd6d" providerId="ADAL" clId="{E3DEF142-CC7A-44CA-B5B4-48BABF1A3E75}" dt="2026-01-13T13:05:08.708" v="438" actId="26606"/>
          <ac:spMkLst>
            <pc:docMk/>
            <pc:sldMk cId="4208409301" sldId="288"/>
            <ac:spMk id="2" creationId="{470C40DD-36BC-8232-C577-545C31646F33}"/>
          </ac:spMkLst>
        </pc:spChg>
        <pc:spChg chg="add mod">
          <ac:chgData name="Megan Botes" userId="70568131-745a-489b-b4fe-9e78c579dd6d" providerId="ADAL" clId="{E3DEF142-CC7A-44CA-B5B4-48BABF1A3E75}" dt="2026-01-23T06:41:31.651" v="670" actId="122"/>
          <ac:spMkLst>
            <pc:docMk/>
            <pc:sldMk cId="4208409301" sldId="288"/>
            <ac:spMk id="7" creationId="{42FDB8A4-A4D9-1907-73C6-D15F9CED562A}"/>
          </ac:spMkLst>
        </pc:spChg>
        <pc:graphicFrameChg chg="add mod">
          <ac:chgData name="Megan Botes" userId="70568131-745a-489b-b4fe-9e78c579dd6d" providerId="ADAL" clId="{E3DEF142-CC7A-44CA-B5B4-48BABF1A3E75}" dt="2026-01-23T06:41:28.930" v="669" actId="1076"/>
          <ac:graphicFrameMkLst>
            <pc:docMk/>
            <pc:sldMk cId="4208409301" sldId="288"/>
            <ac:graphicFrameMk id="6" creationId="{DAF67830-050C-AA00-436C-55F5C0DA062A}"/>
          </ac:graphicFrameMkLst>
        </pc:graphicFrameChg>
        <pc:picChg chg="add mod">
          <ac:chgData name="Megan Botes" userId="70568131-745a-489b-b4fe-9e78c579dd6d" providerId="ADAL" clId="{E3DEF142-CC7A-44CA-B5B4-48BABF1A3E75}" dt="2026-01-13T13:06:03.479" v="447"/>
          <ac:picMkLst>
            <pc:docMk/>
            <pc:sldMk cId="4208409301" sldId="288"/>
            <ac:picMk id="8" creationId="{0DA2CC42-65C5-1519-F1AC-1B94887A7EBA}"/>
          </ac:picMkLst>
        </pc:picChg>
      </pc:sldChg>
      <pc:sldChg chg="addSp delSp modSp new mod setBg modNotesTx">
        <pc:chgData name="Megan Botes" userId="70568131-745a-489b-b4fe-9e78c579dd6d" providerId="ADAL" clId="{E3DEF142-CC7A-44CA-B5B4-48BABF1A3E75}" dt="2026-01-23T06:03:02.662" v="514" actId="20577"/>
        <pc:sldMkLst>
          <pc:docMk/>
          <pc:sldMk cId="1698095444" sldId="289"/>
        </pc:sldMkLst>
        <pc:spChg chg="mod">
          <ac:chgData name="Megan Botes" userId="70568131-745a-489b-b4fe-9e78c579dd6d" providerId="ADAL" clId="{E3DEF142-CC7A-44CA-B5B4-48BABF1A3E75}" dt="2026-01-13T13:06:56.257" v="453" actId="26606"/>
          <ac:spMkLst>
            <pc:docMk/>
            <pc:sldMk cId="1698095444" sldId="289"/>
            <ac:spMk id="2" creationId="{01C27A77-543D-1AC4-5C8F-65D41A52D661}"/>
          </ac:spMkLst>
        </pc:spChg>
        <pc:spChg chg="add mod">
          <ac:chgData name="Megan Botes" userId="70568131-745a-489b-b4fe-9e78c579dd6d" providerId="ADAL" clId="{E3DEF142-CC7A-44CA-B5B4-48BABF1A3E75}" dt="2026-01-13T13:08:42.725" v="481" actId="14100"/>
          <ac:spMkLst>
            <pc:docMk/>
            <pc:sldMk cId="1698095444" sldId="289"/>
            <ac:spMk id="6" creationId="{B6444BB4-6B9A-42B5-D4AA-7A496D1991D6}"/>
          </ac:spMkLst>
        </pc:spChg>
        <pc:spChg chg="add mod">
          <ac:chgData name="Megan Botes" userId="70568131-745a-489b-b4fe-9e78c579dd6d" providerId="ADAL" clId="{E3DEF142-CC7A-44CA-B5B4-48BABF1A3E75}" dt="2026-01-13T13:08:58.877" v="484" actId="208"/>
          <ac:spMkLst>
            <pc:docMk/>
            <pc:sldMk cId="1698095444" sldId="289"/>
            <ac:spMk id="8" creationId="{BAB64618-DB40-F0A9-C47C-C1BAE3D9F58C}"/>
          </ac:spMkLst>
        </pc:spChg>
        <pc:graphicFrameChg chg="add mod">
          <ac:chgData name="Megan Botes" userId="70568131-745a-489b-b4fe-9e78c579dd6d" providerId="ADAL" clId="{E3DEF142-CC7A-44CA-B5B4-48BABF1A3E75}" dt="2026-01-13T13:07:36.680" v="460" actId="1076"/>
          <ac:graphicFrameMkLst>
            <pc:docMk/>
            <pc:sldMk cId="1698095444" sldId="289"/>
            <ac:graphicFrameMk id="5" creationId="{EBB34207-0907-34FE-580B-3AD3F2DC0CDC}"/>
          </ac:graphicFrameMkLst>
        </pc:graphicFrameChg>
        <pc:picChg chg="add mod">
          <ac:chgData name="Megan Botes" userId="70568131-745a-489b-b4fe-9e78c579dd6d" providerId="ADAL" clId="{E3DEF142-CC7A-44CA-B5B4-48BABF1A3E75}" dt="2026-01-13T13:09:14.012" v="485"/>
          <ac:picMkLst>
            <pc:docMk/>
            <pc:sldMk cId="1698095444" sldId="289"/>
            <ac:picMk id="9" creationId="{4BDE312F-BF90-23A3-F3DD-E50C9AEEFC73}"/>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ata1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diagrams/_rels/drawing1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9FAE31-0B40-45C9-87C6-2B044F9271E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95F7768-C002-4CB2-B02D-70241226DA89}">
      <dgm:prSet custT="1"/>
      <dgm:spPr/>
      <dgm:t>
        <a:bodyPr/>
        <a:lstStyle/>
        <a:p>
          <a:r>
            <a:rPr lang="nl-NL" sz="2400" dirty="0"/>
            <a:t>die verskillende sosio-ekonomiese faktore wat loopbaankeuses kan beïnvloed te identifiseer en verduidelik.</a:t>
          </a:r>
          <a:endParaRPr lang="en-US" sz="2400" dirty="0"/>
        </a:p>
      </dgm:t>
    </dgm:pt>
    <dgm:pt modelId="{A76A0B69-306E-4941-9CD0-9E38C4A8A0F2}" type="parTrans" cxnId="{26F1A5B2-C1E0-4B79-9CD0-917758291C94}">
      <dgm:prSet/>
      <dgm:spPr/>
      <dgm:t>
        <a:bodyPr/>
        <a:lstStyle/>
        <a:p>
          <a:endParaRPr lang="en-US" sz="2400"/>
        </a:p>
      </dgm:t>
    </dgm:pt>
    <dgm:pt modelId="{47C8A612-04D9-4661-A2C3-1808E53B2BEA}" type="sibTrans" cxnId="{26F1A5B2-C1E0-4B79-9CD0-917758291C94}">
      <dgm:prSet/>
      <dgm:spPr/>
      <dgm:t>
        <a:bodyPr/>
        <a:lstStyle/>
        <a:p>
          <a:endParaRPr lang="en-US" sz="2400"/>
        </a:p>
      </dgm:t>
    </dgm:pt>
    <dgm:pt modelId="{06856C40-A4EA-4D1A-AEF8-0826D93F50F7}">
      <dgm:prSet custT="1"/>
      <dgm:spPr/>
      <dgm:t>
        <a:bodyPr/>
        <a:lstStyle/>
        <a:p>
          <a:r>
            <a:rPr lang="nl-NL" sz="2400" dirty="0"/>
            <a:t>te beskryf hoe gemeenskapsbehoeftes jou studie- en loopbaanbesluite kan beïnvloed</a:t>
          </a:r>
          <a:r>
            <a:rPr lang="en-ZA" sz="2400" dirty="0"/>
            <a:t>.</a:t>
          </a:r>
          <a:endParaRPr lang="en-US" sz="2400" dirty="0"/>
        </a:p>
      </dgm:t>
    </dgm:pt>
    <dgm:pt modelId="{EE4BF462-43BD-4A94-B8E5-55DF0665627E}" type="parTrans" cxnId="{E4B87FC1-DA59-49EF-B9EA-098A5D811E35}">
      <dgm:prSet/>
      <dgm:spPr/>
      <dgm:t>
        <a:bodyPr/>
        <a:lstStyle/>
        <a:p>
          <a:endParaRPr lang="en-US" sz="2400"/>
        </a:p>
      </dgm:t>
    </dgm:pt>
    <dgm:pt modelId="{6ED1014C-6C01-41CF-A054-C2E03A4611E7}" type="sibTrans" cxnId="{E4B87FC1-DA59-49EF-B9EA-098A5D811E35}">
      <dgm:prSet/>
      <dgm:spPr/>
      <dgm:t>
        <a:bodyPr/>
        <a:lstStyle/>
        <a:p>
          <a:endParaRPr lang="en-US" sz="2400"/>
        </a:p>
      </dgm:t>
    </dgm:pt>
    <dgm:pt modelId="{6B59EA75-5EC7-4AA8-8F07-8A94298579EA}">
      <dgm:prSet custT="1"/>
      <dgm:spPr/>
      <dgm:t>
        <a:bodyPr/>
        <a:lstStyle/>
        <a:p>
          <a:r>
            <a:rPr lang="nl-NL" sz="2400" dirty="0"/>
            <a:t>te erken hoe finansiële hulpbronne en ondersteuningsopsies loopbaangeleenthede beïnvloed.</a:t>
          </a:r>
          <a:endParaRPr lang="en-US" sz="2400" dirty="0"/>
        </a:p>
      </dgm:t>
    </dgm:pt>
    <dgm:pt modelId="{94137D01-9541-4F5D-83FA-19B465D541AE}" type="parTrans" cxnId="{85D22AD4-0211-40B6-B040-BB05DFEA0ECE}">
      <dgm:prSet/>
      <dgm:spPr/>
      <dgm:t>
        <a:bodyPr/>
        <a:lstStyle/>
        <a:p>
          <a:endParaRPr lang="en-US" sz="2400"/>
        </a:p>
      </dgm:t>
    </dgm:pt>
    <dgm:pt modelId="{DFE32F4B-AA59-4B97-9064-B2C008832D2F}" type="sibTrans" cxnId="{85D22AD4-0211-40B6-B040-BB05DFEA0ECE}">
      <dgm:prSet/>
      <dgm:spPr/>
      <dgm:t>
        <a:bodyPr/>
        <a:lstStyle/>
        <a:p>
          <a:endParaRPr lang="en-US" sz="2400"/>
        </a:p>
      </dgm:t>
    </dgm:pt>
    <dgm:pt modelId="{C5765490-B5E5-46DA-8FBA-CB88596AB7CC}">
      <dgm:prSet custT="1"/>
      <dgm:spPr/>
      <dgm:t>
        <a:bodyPr/>
        <a:lstStyle/>
        <a:p>
          <a:r>
            <a:rPr lang="nl-NL" sz="2400" dirty="0"/>
            <a:t>te verstaan hoe stereotipes loopbaankeuses kan beperk en die belangrikheid daarvan om dit uit te daag.</a:t>
          </a:r>
          <a:endParaRPr lang="en-US" sz="2400" dirty="0"/>
        </a:p>
      </dgm:t>
    </dgm:pt>
    <dgm:pt modelId="{8D877165-08AD-4FFF-9B38-2F53C98A9605}" type="parTrans" cxnId="{974D4902-9A24-408C-921B-EAF2A29BB5C5}">
      <dgm:prSet/>
      <dgm:spPr/>
      <dgm:t>
        <a:bodyPr/>
        <a:lstStyle/>
        <a:p>
          <a:endParaRPr lang="en-US" sz="2400"/>
        </a:p>
      </dgm:t>
    </dgm:pt>
    <dgm:pt modelId="{2A2F8D69-2CE9-4473-826F-1ACB89106932}" type="sibTrans" cxnId="{974D4902-9A24-408C-921B-EAF2A29BB5C5}">
      <dgm:prSet/>
      <dgm:spPr/>
      <dgm:t>
        <a:bodyPr/>
        <a:lstStyle/>
        <a:p>
          <a:endParaRPr lang="en-US" sz="2400"/>
        </a:p>
      </dgm:t>
    </dgm:pt>
    <dgm:pt modelId="{9EDE7AE6-DBF1-4032-9923-B49947249840}">
      <dgm:prSet custT="1"/>
      <dgm:spPr/>
      <dgm:t>
        <a:bodyPr/>
        <a:lstStyle/>
        <a:p>
          <a:r>
            <a:rPr lang="nl-NL" sz="2400" dirty="0"/>
            <a:t>te verstaan hoe toeganklikheid tot onderwys, hulpbronne en geleenthede jou loopbaanpad kan beïnvloed.</a:t>
          </a:r>
          <a:endParaRPr lang="en-US" sz="2400" dirty="0"/>
        </a:p>
      </dgm:t>
    </dgm:pt>
    <dgm:pt modelId="{24E4BAD2-8D94-4B02-9AF7-8CA7282847AA}" type="parTrans" cxnId="{3654907E-B17D-474D-9A2A-8DE157389482}">
      <dgm:prSet/>
      <dgm:spPr/>
      <dgm:t>
        <a:bodyPr/>
        <a:lstStyle/>
        <a:p>
          <a:endParaRPr lang="en-US" sz="2400"/>
        </a:p>
      </dgm:t>
    </dgm:pt>
    <dgm:pt modelId="{40F68ECB-47E9-4F52-B2DB-0078BAC2DC68}" type="sibTrans" cxnId="{3654907E-B17D-474D-9A2A-8DE157389482}">
      <dgm:prSet/>
      <dgm:spPr/>
      <dgm:t>
        <a:bodyPr/>
        <a:lstStyle/>
        <a:p>
          <a:endParaRPr lang="en-US" sz="2400"/>
        </a:p>
      </dgm:t>
    </dgm:pt>
    <dgm:pt modelId="{33F5E0F5-D49B-42F7-B3D1-3D3EF5867F7F}" type="pres">
      <dgm:prSet presAssocID="{299FAE31-0B40-45C9-87C6-2B044F9271E7}" presName="root" presStyleCnt="0">
        <dgm:presLayoutVars>
          <dgm:dir/>
          <dgm:resizeHandles val="exact"/>
        </dgm:presLayoutVars>
      </dgm:prSet>
      <dgm:spPr/>
    </dgm:pt>
    <dgm:pt modelId="{FBDA3720-F512-498F-9873-04A165E5B6C1}" type="pres">
      <dgm:prSet presAssocID="{895F7768-C002-4CB2-B02D-70241226DA89}" presName="compNode" presStyleCnt="0"/>
      <dgm:spPr/>
    </dgm:pt>
    <dgm:pt modelId="{DDF8D6F8-5341-4DB3-A5AC-CB109FD0F247}" type="pres">
      <dgm:prSet presAssocID="{895F7768-C002-4CB2-B02D-70241226DA89}" presName="bgRect" presStyleLbl="bgShp" presStyleIdx="0" presStyleCnt="5"/>
      <dgm:spPr/>
    </dgm:pt>
    <dgm:pt modelId="{7883C5C2-1F29-4A01-A451-7B641B23E6A2}" type="pres">
      <dgm:prSet presAssocID="{895F7768-C002-4CB2-B02D-70241226DA8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9CDD0960-74BD-40B2-8EA8-22AE86CFDBF6}" type="pres">
      <dgm:prSet presAssocID="{895F7768-C002-4CB2-B02D-70241226DA89}" presName="spaceRect" presStyleCnt="0"/>
      <dgm:spPr/>
    </dgm:pt>
    <dgm:pt modelId="{CA7E0AC4-D137-4C92-9F35-CEFD4FD543EC}" type="pres">
      <dgm:prSet presAssocID="{895F7768-C002-4CB2-B02D-70241226DA89}" presName="parTx" presStyleLbl="revTx" presStyleIdx="0" presStyleCnt="5">
        <dgm:presLayoutVars>
          <dgm:chMax val="0"/>
          <dgm:chPref val="0"/>
        </dgm:presLayoutVars>
      </dgm:prSet>
      <dgm:spPr/>
    </dgm:pt>
    <dgm:pt modelId="{DBCDF753-0FA0-4FC4-8C98-6F30718DC01B}" type="pres">
      <dgm:prSet presAssocID="{47C8A612-04D9-4661-A2C3-1808E53B2BEA}" presName="sibTrans" presStyleCnt="0"/>
      <dgm:spPr/>
    </dgm:pt>
    <dgm:pt modelId="{FF0DFFA8-1DA2-4EB2-98D2-6E8948DE88F8}" type="pres">
      <dgm:prSet presAssocID="{06856C40-A4EA-4D1A-AEF8-0826D93F50F7}" presName="compNode" presStyleCnt="0"/>
      <dgm:spPr/>
    </dgm:pt>
    <dgm:pt modelId="{BDAC512A-8E59-4EFC-A73F-FC1DE4672D19}" type="pres">
      <dgm:prSet presAssocID="{06856C40-A4EA-4D1A-AEF8-0826D93F50F7}" presName="bgRect" presStyleLbl="bgShp" presStyleIdx="1" presStyleCnt="5"/>
      <dgm:spPr/>
    </dgm:pt>
    <dgm:pt modelId="{6A0C82DF-C0FE-4134-9CBC-79E637444348}" type="pres">
      <dgm:prSet presAssocID="{06856C40-A4EA-4D1A-AEF8-0826D93F50F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C59A5E34-4517-44E9-976F-D008F80F2338}" type="pres">
      <dgm:prSet presAssocID="{06856C40-A4EA-4D1A-AEF8-0826D93F50F7}" presName="spaceRect" presStyleCnt="0"/>
      <dgm:spPr/>
    </dgm:pt>
    <dgm:pt modelId="{DDECA048-0D65-48C2-B614-79FA3C2B63C1}" type="pres">
      <dgm:prSet presAssocID="{06856C40-A4EA-4D1A-AEF8-0826D93F50F7}" presName="parTx" presStyleLbl="revTx" presStyleIdx="1" presStyleCnt="5">
        <dgm:presLayoutVars>
          <dgm:chMax val="0"/>
          <dgm:chPref val="0"/>
        </dgm:presLayoutVars>
      </dgm:prSet>
      <dgm:spPr/>
    </dgm:pt>
    <dgm:pt modelId="{D7AE4945-02DB-43A0-9FDB-048645CB2307}" type="pres">
      <dgm:prSet presAssocID="{6ED1014C-6C01-41CF-A054-C2E03A4611E7}" presName="sibTrans" presStyleCnt="0"/>
      <dgm:spPr/>
    </dgm:pt>
    <dgm:pt modelId="{58ED78A7-DA3A-4C88-9337-6AAE865D1DC7}" type="pres">
      <dgm:prSet presAssocID="{6B59EA75-5EC7-4AA8-8F07-8A94298579EA}" presName="compNode" presStyleCnt="0"/>
      <dgm:spPr/>
    </dgm:pt>
    <dgm:pt modelId="{8527C4BE-E5D6-4602-A5CA-79E07D4B9E87}" type="pres">
      <dgm:prSet presAssocID="{6B59EA75-5EC7-4AA8-8F07-8A94298579EA}" presName="bgRect" presStyleLbl="bgShp" presStyleIdx="2" presStyleCnt="5"/>
      <dgm:spPr/>
    </dgm:pt>
    <dgm:pt modelId="{756C0A09-5CE0-4EA8-ABA7-D312890348DA}" type="pres">
      <dgm:prSet presAssocID="{6B59EA75-5EC7-4AA8-8F07-8A94298579EA}"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ey"/>
        </a:ext>
      </dgm:extLst>
    </dgm:pt>
    <dgm:pt modelId="{2E57332F-F1FE-4184-B647-0510B524E05B}" type="pres">
      <dgm:prSet presAssocID="{6B59EA75-5EC7-4AA8-8F07-8A94298579EA}" presName="spaceRect" presStyleCnt="0"/>
      <dgm:spPr/>
    </dgm:pt>
    <dgm:pt modelId="{D19DDCB3-D4D0-4CBE-9D9D-D923A34F4F6B}" type="pres">
      <dgm:prSet presAssocID="{6B59EA75-5EC7-4AA8-8F07-8A94298579EA}" presName="parTx" presStyleLbl="revTx" presStyleIdx="2" presStyleCnt="5">
        <dgm:presLayoutVars>
          <dgm:chMax val="0"/>
          <dgm:chPref val="0"/>
        </dgm:presLayoutVars>
      </dgm:prSet>
      <dgm:spPr/>
    </dgm:pt>
    <dgm:pt modelId="{919523C0-F585-4ABF-A3EB-2DE4CE3C2197}" type="pres">
      <dgm:prSet presAssocID="{DFE32F4B-AA59-4B97-9064-B2C008832D2F}" presName="sibTrans" presStyleCnt="0"/>
      <dgm:spPr/>
    </dgm:pt>
    <dgm:pt modelId="{FDBD76E3-D1A3-4470-AFE8-5011A99DD4EA}" type="pres">
      <dgm:prSet presAssocID="{C5765490-B5E5-46DA-8FBA-CB88596AB7CC}" presName="compNode" presStyleCnt="0"/>
      <dgm:spPr/>
    </dgm:pt>
    <dgm:pt modelId="{91E08624-D320-4F35-AA64-3BFB03DD39E3}" type="pres">
      <dgm:prSet presAssocID="{C5765490-B5E5-46DA-8FBA-CB88596AB7CC}" presName="bgRect" presStyleLbl="bgShp" presStyleIdx="3" presStyleCnt="5"/>
      <dgm:spPr/>
    </dgm:pt>
    <dgm:pt modelId="{12EB909E-56A6-46D6-84AC-77CC079460F2}" type="pres">
      <dgm:prSet presAssocID="{C5765490-B5E5-46DA-8FBA-CB88596AB7CC}"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Office Worker"/>
        </a:ext>
      </dgm:extLst>
    </dgm:pt>
    <dgm:pt modelId="{D16F1DE2-8B94-4B4E-9ECF-3B14F3ABDAD4}" type="pres">
      <dgm:prSet presAssocID="{C5765490-B5E5-46DA-8FBA-CB88596AB7CC}" presName="spaceRect" presStyleCnt="0"/>
      <dgm:spPr/>
    </dgm:pt>
    <dgm:pt modelId="{AC8DEE43-6370-44AF-BE09-1BF2D6EBB3CF}" type="pres">
      <dgm:prSet presAssocID="{C5765490-B5E5-46DA-8FBA-CB88596AB7CC}" presName="parTx" presStyleLbl="revTx" presStyleIdx="3" presStyleCnt="5">
        <dgm:presLayoutVars>
          <dgm:chMax val="0"/>
          <dgm:chPref val="0"/>
        </dgm:presLayoutVars>
      </dgm:prSet>
      <dgm:spPr/>
    </dgm:pt>
    <dgm:pt modelId="{12D1DD3D-F30D-409A-80EC-4E226F79F5CC}" type="pres">
      <dgm:prSet presAssocID="{2A2F8D69-2CE9-4473-826F-1ACB89106932}" presName="sibTrans" presStyleCnt="0"/>
      <dgm:spPr/>
    </dgm:pt>
    <dgm:pt modelId="{2CFBB618-A2B3-42A1-BBE1-E7F766D94372}" type="pres">
      <dgm:prSet presAssocID="{9EDE7AE6-DBF1-4032-9923-B49947249840}" presName="compNode" presStyleCnt="0"/>
      <dgm:spPr/>
    </dgm:pt>
    <dgm:pt modelId="{164F1D14-5A9D-45C0-9FD4-B3D4D15DEA4B}" type="pres">
      <dgm:prSet presAssocID="{9EDE7AE6-DBF1-4032-9923-B49947249840}" presName="bgRect" presStyleLbl="bgShp" presStyleIdx="4" presStyleCnt="5"/>
      <dgm:spPr/>
    </dgm:pt>
    <dgm:pt modelId="{CBFEFAAE-A706-4404-AC95-3EED06FEAC94}" type="pres">
      <dgm:prSet presAssocID="{9EDE7AE6-DBF1-4032-9923-B49947249840}"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iploma Roll"/>
        </a:ext>
      </dgm:extLst>
    </dgm:pt>
    <dgm:pt modelId="{DCA47EE5-FAEF-489C-B54C-FDAF448141E8}" type="pres">
      <dgm:prSet presAssocID="{9EDE7AE6-DBF1-4032-9923-B49947249840}" presName="spaceRect" presStyleCnt="0"/>
      <dgm:spPr/>
    </dgm:pt>
    <dgm:pt modelId="{7B3FE0FD-7C5B-4452-B1A7-170FF7CD8F68}" type="pres">
      <dgm:prSet presAssocID="{9EDE7AE6-DBF1-4032-9923-B49947249840}" presName="parTx" presStyleLbl="revTx" presStyleIdx="4" presStyleCnt="5">
        <dgm:presLayoutVars>
          <dgm:chMax val="0"/>
          <dgm:chPref val="0"/>
        </dgm:presLayoutVars>
      </dgm:prSet>
      <dgm:spPr/>
    </dgm:pt>
  </dgm:ptLst>
  <dgm:cxnLst>
    <dgm:cxn modelId="{974D4902-9A24-408C-921B-EAF2A29BB5C5}" srcId="{299FAE31-0B40-45C9-87C6-2B044F9271E7}" destId="{C5765490-B5E5-46DA-8FBA-CB88596AB7CC}" srcOrd="3" destOrd="0" parTransId="{8D877165-08AD-4FFF-9B38-2F53C98A9605}" sibTransId="{2A2F8D69-2CE9-4473-826F-1ACB89106932}"/>
    <dgm:cxn modelId="{FAB61E0A-99C1-4BD1-9163-108B40312C2B}" type="presOf" srcId="{895F7768-C002-4CB2-B02D-70241226DA89}" destId="{CA7E0AC4-D137-4C92-9F35-CEFD4FD543EC}" srcOrd="0" destOrd="0" presId="urn:microsoft.com/office/officeart/2018/2/layout/IconVerticalSolidList"/>
    <dgm:cxn modelId="{43356043-9FF8-4186-BFA0-48704EB13051}" type="presOf" srcId="{06856C40-A4EA-4D1A-AEF8-0826D93F50F7}" destId="{DDECA048-0D65-48C2-B614-79FA3C2B63C1}" srcOrd="0" destOrd="0" presId="urn:microsoft.com/office/officeart/2018/2/layout/IconVerticalSolidList"/>
    <dgm:cxn modelId="{29CD034E-E39D-429A-8F84-AB795EE979D5}" type="presOf" srcId="{9EDE7AE6-DBF1-4032-9923-B49947249840}" destId="{7B3FE0FD-7C5B-4452-B1A7-170FF7CD8F68}" srcOrd="0" destOrd="0" presId="urn:microsoft.com/office/officeart/2018/2/layout/IconVerticalSolidList"/>
    <dgm:cxn modelId="{3654907E-B17D-474D-9A2A-8DE157389482}" srcId="{299FAE31-0B40-45C9-87C6-2B044F9271E7}" destId="{9EDE7AE6-DBF1-4032-9923-B49947249840}" srcOrd="4" destOrd="0" parTransId="{24E4BAD2-8D94-4B02-9AF7-8CA7282847AA}" sibTransId="{40F68ECB-47E9-4F52-B2DB-0078BAC2DC68}"/>
    <dgm:cxn modelId="{1A275680-F04E-4236-818B-BB7A3F30A9D3}" type="presOf" srcId="{C5765490-B5E5-46DA-8FBA-CB88596AB7CC}" destId="{AC8DEE43-6370-44AF-BE09-1BF2D6EBB3CF}" srcOrd="0" destOrd="0" presId="urn:microsoft.com/office/officeart/2018/2/layout/IconVerticalSolidList"/>
    <dgm:cxn modelId="{7364EE8C-8B84-4E52-B722-3D54F769A917}" type="presOf" srcId="{6B59EA75-5EC7-4AA8-8F07-8A94298579EA}" destId="{D19DDCB3-D4D0-4CBE-9D9D-D923A34F4F6B}" srcOrd="0" destOrd="0" presId="urn:microsoft.com/office/officeart/2018/2/layout/IconVerticalSolidList"/>
    <dgm:cxn modelId="{873D5EA2-C0F5-45EE-87B2-45C2C9A7465C}" type="presOf" srcId="{299FAE31-0B40-45C9-87C6-2B044F9271E7}" destId="{33F5E0F5-D49B-42F7-B3D1-3D3EF5867F7F}" srcOrd="0" destOrd="0" presId="urn:microsoft.com/office/officeart/2018/2/layout/IconVerticalSolidList"/>
    <dgm:cxn modelId="{26F1A5B2-C1E0-4B79-9CD0-917758291C94}" srcId="{299FAE31-0B40-45C9-87C6-2B044F9271E7}" destId="{895F7768-C002-4CB2-B02D-70241226DA89}" srcOrd="0" destOrd="0" parTransId="{A76A0B69-306E-4941-9CD0-9E38C4A8A0F2}" sibTransId="{47C8A612-04D9-4661-A2C3-1808E53B2BEA}"/>
    <dgm:cxn modelId="{E4B87FC1-DA59-49EF-B9EA-098A5D811E35}" srcId="{299FAE31-0B40-45C9-87C6-2B044F9271E7}" destId="{06856C40-A4EA-4D1A-AEF8-0826D93F50F7}" srcOrd="1" destOrd="0" parTransId="{EE4BF462-43BD-4A94-B8E5-55DF0665627E}" sibTransId="{6ED1014C-6C01-41CF-A054-C2E03A4611E7}"/>
    <dgm:cxn modelId="{85D22AD4-0211-40B6-B040-BB05DFEA0ECE}" srcId="{299FAE31-0B40-45C9-87C6-2B044F9271E7}" destId="{6B59EA75-5EC7-4AA8-8F07-8A94298579EA}" srcOrd="2" destOrd="0" parTransId="{94137D01-9541-4F5D-83FA-19B465D541AE}" sibTransId="{DFE32F4B-AA59-4B97-9064-B2C008832D2F}"/>
    <dgm:cxn modelId="{54833057-8CAB-4C72-9E57-FE8A8437F023}" type="presParOf" srcId="{33F5E0F5-D49B-42F7-B3D1-3D3EF5867F7F}" destId="{FBDA3720-F512-498F-9873-04A165E5B6C1}" srcOrd="0" destOrd="0" presId="urn:microsoft.com/office/officeart/2018/2/layout/IconVerticalSolidList"/>
    <dgm:cxn modelId="{8B044A8A-E917-496E-A551-7C0346987E7C}" type="presParOf" srcId="{FBDA3720-F512-498F-9873-04A165E5B6C1}" destId="{DDF8D6F8-5341-4DB3-A5AC-CB109FD0F247}" srcOrd="0" destOrd="0" presId="urn:microsoft.com/office/officeart/2018/2/layout/IconVerticalSolidList"/>
    <dgm:cxn modelId="{04852085-08C3-41CE-8B0B-EAD8C3EE6B09}" type="presParOf" srcId="{FBDA3720-F512-498F-9873-04A165E5B6C1}" destId="{7883C5C2-1F29-4A01-A451-7B641B23E6A2}" srcOrd="1" destOrd="0" presId="urn:microsoft.com/office/officeart/2018/2/layout/IconVerticalSolidList"/>
    <dgm:cxn modelId="{C2E0EEE5-5886-4579-B80C-7FAA32593EEB}" type="presParOf" srcId="{FBDA3720-F512-498F-9873-04A165E5B6C1}" destId="{9CDD0960-74BD-40B2-8EA8-22AE86CFDBF6}" srcOrd="2" destOrd="0" presId="urn:microsoft.com/office/officeart/2018/2/layout/IconVerticalSolidList"/>
    <dgm:cxn modelId="{7B12DD1B-5076-4A37-B888-39ED50C9F221}" type="presParOf" srcId="{FBDA3720-F512-498F-9873-04A165E5B6C1}" destId="{CA7E0AC4-D137-4C92-9F35-CEFD4FD543EC}" srcOrd="3" destOrd="0" presId="urn:microsoft.com/office/officeart/2018/2/layout/IconVerticalSolidList"/>
    <dgm:cxn modelId="{D12E626E-C5F3-472D-9B2F-29F54AB347B1}" type="presParOf" srcId="{33F5E0F5-D49B-42F7-B3D1-3D3EF5867F7F}" destId="{DBCDF753-0FA0-4FC4-8C98-6F30718DC01B}" srcOrd="1" destOrd="0" presId="urn:microsoft.com/office/officeart/2018/2/layout/IconVerticalSolidList"/>
    <dgm:cxn modelId="{37799E26-ADFA-4920-8F56-8A99AFA2F02F}" type="presParOf" srcId="{33F5E0F5-D49B-42F7-B3D1-3D3EF5867F7F}" destId="{FF0DFFA8-1DA2-4EB2-98D2-6E8948DE88F8}" srcOrd="2" destOrd="0" presId="urn:microsoft.com/office/officeart/2018/2/layout/IconVerticalSolidList"/>
    <dgm:cxn modelId="{F83219A1-89D7-48AA-AB00-46EED006F0CD}" type="presParOf" srcId="{FF0DFFA8-1DA2-4EB2-98D2-6E8948DE88F8}" destId="{BDAC512A-8E59-4EFC-A73F-FC1DE4672D19}" srcOrd="0" destOrd="0" presId="urn:microsoft.com/office/officeart/2018/2/layout/IconVerticalSolidList"/>
    <dgm:cxn modelId="{2D916AB0-6023-4FC7-BEA3-E37CA809AA17}" type="presParOf" srcId="{FF0DFFA8-1DA2-4EB2-98D2-6E8948DE88F8}" destId="{6A0C82DF-C0FE-4134-9CBC-79E637444348}" srcOrd="1" destOrd="0" presId="urn:microsoft.com/office/officeart/2018/2/layout/IconVerticalSolidList"/>
    <dgm:cxn modelId="{517BFF90-1A5E-440C-9B85-33B1B4BD38F1}" type="presParOf" srcId="{FF0DFFA8-1DA2-4EB2-98D2-6E8948DE88F8}" destId="{C59A5E34-4517-44E9-976F-D008F80F2338}" srcOrd="2" destOrd="0" presId="urn:microsoft.com/office/officeart/2018/2/layout/IconVerticalSolidList"/>
    <dgm:cxn modelId="{5E9FC6C8-6CDE-482E-96A9-58360ECFAD37}" type="presParOf" srcId="{FF0DFFA8-1DA2-4EB2-98D2-6E8948DE88F8}" destId="{DDECA048-0D65-48C2-B614-79FA3C2B63C1}" srcOrd="3" destOrd="0" presId="urn:microsoft.com/office/officeart/2018/2/layout/IconVerticalSolidList"/>
    <dgm:cxn modelId="{C8092A26-4F09-4B92-8558-A3010FC8FFE4}" type="presParOf" srcId="{33F5E0F5-D49B-42F7-B3D1-3D3EF5867F7F}" destId="{D7AE4945-02DB-43A0-9FDB-048645CB2307}" srcOrd="3" destOrd="0" presId="urn:microsoft.com/office/officeart/2018/2/layout/IconVerticalSolidList"/>
    <dgm:cxn modelId="{568B1271-DFD2-4BCD-AD65-62884D7AD7F1}" type="presParOf" srcId="{33F5E0F5-D49B-42F7-B3D1-3D3EF5867F7F}" destId="{58ED78A7-DA3A-4C88-9337-6AAE865D1DC7}" srcOrd="4" destOrd="0" presId="urn:microsoft.com/office/officeart/2018/2/layout/IconVerticalSolidList"/>
    <dgm:cxn modelId="{034998B1-FF39-493E-B41F-B6E3FADB74E3}" type="presParOf" srcId="{58ED78A7-DA3A-4C88-9337-6AAE865D1DC7}" destId="{8527C4BE-E5D6-4602-A5CA-79E07D4B9E87}" srcOrd="0" destOrd="0" presId="urn:microsoft.com/office/officeart/2018/2/layout/IconVerticalSolidList"/>
    <dgm:cxn modelId="{62DCA227-EBCB-45C7-AD4E-8E68895D7095}" type="presParOf" srcId="{58ED78A7-DA3A-4C88-9337-6AAE865D1DC7}" destId="{756C0A09-5CE0-4EA8-ABA7-D312890348DA}" srcOrd="1" destOrd="0" presId="urn:microsoft.com/office/officeart/2018/2/layout/IconVerticalSolidList"/>
    <dgm:cxn modelId="{C2EA7680-6350-4DEC-AFDC-51631B09F466}" type="presParOf" srcId="{58ED78A7-DA3A-4C88-9337-6AAE865D1DC7}" destId="{2E57332F-F1FE-4184-B647-0510B524E05B}" srcOrd="2" destOrd="0" presId="urn:microsoft.com/office/officeart/2018/2/layout/IconVerticalSolidList"/>
    <dgm:cxn modelId="{EB4EE736-0E42-4E2E-95F1-0F95A4FD7A14}" type="presParOf" srcId="{58ED78A7-DA3A-4C88-9337-6AAE865D1DC7}" destId="{D19DDCB3-D4D0-4CBE-9D9D-D923A34F4F6B}" srcOrd="3" destOrd="0" presId="urn:microsoft.com/office/officeart/2018/2/layout/IconVerticalSolidList"/>
    <dgm:cxn modelId="{9DF865FE-2256-4C0B-A0A2-AC556B7B46EA}" type="presParOf" srcId="{33F5E0F5-D49B-42F7-B3D1-3D3EF5867F7F}" destId="{919523C0-F585-4ABF-A3EB-2DE4CE3C2197}" srcOrd="5" destOrd="0" presId="urn:microsoft.com/office/officeart/2018/2/layout/IconVerticalSolidList"/>
    <dgm:cxn modelId="{2EED6C39-5513-4A68-8C30-760C11F77FE6}" type="presParOf" srcId="{33F5E0F5-D49B-42F7-B3D1-3D3EF5867F7F}" destId="{FDBD76E3-D1A3-4470-AFE8-5011A99DD4EA}" srcOrd="6" destOrd="0" presId="urn:microsoft.com/office/officeart/2018/2/layout/IconVerticalSolidList"/>
    <dgm:cxn modelId="{5E7BC39C-99E4-495F-A851-5F6C86AEECF1}" type="presParOf" srcId="{FDBD76E3-D1A3-4470-AFE8-5011A99DD4EA}" destId="{91E08624-D320-4F35-AA64-3BFB03DD39E3}" srcOrd="0" destOrd="0" presId="urn:microsoft.com/office/officeart/2018/2/layout/IconVerticalSolidList"/>
    <dgm:cxn modelId="{C9EA5951-9567-42BB-AA5B-19EAAC9A4048}" type="presParOf" srcId="{FDBD76E3-D1A3-4470-AFE8-5011A99DD4EA}" destId="{12EB909E-56A6-46D6-84AC-77CC079460F2}" srcOrd="1" destOrd="0" presId="urn:microsoft.com/office/officeart/2018/2/layout/IconVerticalSolidList"/>
    <dgm:cxn modelId="{CB0BBC16-2ABD-414C-8D3F-6A2C5C2AF7BE}" type="presParOf" srcId="{FDBD76E3-D1A3-4470-AFE8-5011A99DD4EA}" destId="{D16F1DE2-8B94-4B4E-9ECF-3B14F3ABDAD4}" srcOrd="2" destOrd="0" presId="urn:microsoft.com/office/officeart/2018/2/layout/IconVerticalSolidList"/>
    <dgm:cxn modelId="{52516C14-8236-48DB-B436-BC759F58140D}" type="presParOf" srcId="{FDBD76E3-D1A3-4470-AFE8-5011A99DD4EA}" destId="{AC8DEE43-6370-44AF-BE09-1BF2D6EBB3CF}" srcOrd="3" destOrd="0" presId="urn:microsoft.com/office/officeart/2018/2/layout/IconVerticalSolidList"/>
    <dgm:cxn modelId="{4E8BBA9D-98CA-47C3-B7FF-ED9D7DBA81E3}" type="presParOf" srcId="{33F5E0F5-D49B-42F7-B3D1-3D3EF5867F7F}" destId="{12D1DD3D-F30D-409A-80EC-4E226F79F5CC}" srcOrd="7" destOrd="0" presId="urn:microsoft.com/office/officeart/2018/2/layout/IconVerticalSolidList"/>
    <dgm:cxn modelId="{24241745-C957-4426-808F-01D6D973B5F3}" type="presParOf" srcId="{33F5E0F5-D49B-42F7-B3D1-3D3EF5867F7F}" destId="{2CFBB618-A2B3-42A1-BBE1-E7F766D94372}" srcOrd="8" destOrd="0" presId="urn:microsoft.com/office/officeart/2018/2/layout/IconVerticalSolidList"/>
    <dgm:cxn modelId="{0FD3511F-8C5E-4E68-9E46-6E69F34F81FC}" type="presParOf" srcId="{2CFBB618-A2B3-42A1-BBE1-E7F766D94372}" destId="{164F1D14-5A9D-45C0-9FD4-B3D4D15DEA4B}" srcOrd="0" destOrd="0" presId="urn:microsoft.com/office/officeart/2018/2/layout/IconVerticalSolidList"/>
    <dgm:cxn modelId="{26699B02-F045-4423-9209-8358D1709324}" type="presParOf" srcId="{2CFBB618-A2B3-42A1-BBE1-E7F766D94372}" destId="{CBFEFAAE-A706-4404-AC95-3EED06FEAC94}" srcOrd="1" destOrd="0" presId="urn:microsoft.com/office/officeart/2018/2/layout/IconVerticalSolidList"/>
    <dgm:cxn modelId="{C15D0F74-4E76-47DA-86AA-A336D5958F3C}" type="presParOf" srcId="{2CFBB618-A2B3-42A1-BBE1-E7F766D94372}" destId="{DCA47EE5-FAEF-489C-B54C-FDAF448141E8}" srcOrd="2" destOrd="0" presId="urn:microsoft.com/office/officeart/2018/2/layout/IconVerticalSolidList"/>
    <dgm:cxn modelId="{986A9A7B-E798-4BCC-810D-9032F9723B12}" type="presParOf" srcId="{2CFBB618-A2B3-42A1-BBE1-E7F766D94372}" destId="{7B3FE0FD-7C5B-4452-B1A7-170FF7CD8F6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83EF49A-8BB1-4B44-BCCC-81DD26D7A63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6B1EFC4A-BB5B-4607-9216-23E0F460CB8A}">
      <dgm:prSet/>
      <dgm:spPr/>
      <dgm:t>
        <a:bodyPr/>
        <a:lstStyle/>
        <a:p>
          <a:r>
            <a:rPr lang="nl-NL" b="0" i="0" baseline="0" dirty="0"/>
            <a:t>Finansiële ondersteuning, beurse, studiebeurse en werkstudieprogramme</a:t>
          </a:r>
          <a:endParaRPr lang="en-US" dirty="0"/>
        </a:p>
      </dgm:t>
    </dgm:pt>
    <dgm:pt modelId="{7FBCD68C-5485-40B9-9BAB-0573134C4C79}" type="parTrans" cxnId="{582A5637-C7DB-44E7-BB02-83622AA84531}">
      <dgm:prSet/>
      <dgm:spPr/>
      <dgm:t>
        <a:bodyPr/>
        <a:lstStyle/>
        <a:p>
          <a:endParaRPr lang="en-US"/>
        </a:p>
      </dgm:t>
    </dgm:pt>
    <dgm:pt modelId="{5111B73E-313E-4679-8DBF-2D89F61FC87E}" type="sibTrans" cxnId="{582A5637-C7DB-44E7-BB02-83622AA84531}">
      <dgm:prSet/>
      <dgm:spPr/>
      <dgm:t>
        <a:bodyPr/>
        <a:lstStyle/>
        <a:p>
          <a:endParaRPr lang="en-US"/>
        </a:p>
      </dgm:t>
    </dgm:pt>
    <dgm:pt modelId="{C2914E8D-9AF4-4398-A496-D3CA4DAD75CE}">
      <dgm:prSet/>
      <dgm:spPr/>
      <dgm:t>
        <a:bodyPr/>
        <a:lstStyle/>
        <a:p>
          <a:r>
            <a:rPr lang="af-ZA" b="0" i="0" baseline="0" dirty="0"/>
            <a:t>Meer bekostigbare en wyd beskikbare kursusse en opleidingsprogramme</a:t>
          </a:r>
          <a:endParaRPr lang="en-US" dirty="0"/>
        </a:p>
      </dgm:t>
    </dgm:pt>
    <dgm:pt modelId="{F4AD4E9C-FE91-4D2A-AFAF-C178398EDC3B}" type="parTrans" cxnId="{CE96866D-B7B3-4288-BBFD-18FCA00048DA}">
      <dgm:prSet/>
      <dgm:spPr/>
      <dgm:t>
        <a:bodyPr/>
        <a:lstStyle/>
        <a:p>
          <a:endParaRPr lang="en-US"/>
        </a:p>
      </dgm:t>
    </dgm:pt>
    <dgm:pt modelId="{06E94FD1-2077-4662-B2B7-2B5DCEF24BCE}" type="sibTrans" cxnId="{CE96866D-B7B3-4288-BBFD-18FCA00048DA}">
      <dgm:prSet/>
      <dgm:spPr/>
      <dgm:t>
        <a:bodyPr/>
        <a:lstStyle/>
        <a:p>
          <a:endParaRPr lang="en-US"/>
        </a:p>
      </dgm:t>
    </dgm:pt>
    <dgm:pt modelId="{633F985B-1873-4802-8E7A-775CDCC685EB}">
      <dgm:prSet/>
      <dgm:spPr/>
      <dgm:t>
        <a:bodyPr/>
        <a:lstStyle/>
        <a:p>
          <a:r>
            <a:rPr lang="af-ZA" b="0" i="0" baseline="0" dirty="0"/>
            <a:t>Verwydering van hindernisse vir mense met gestremdhede of spesiale behoeftes</a:t>
          </a:r>
          <a:endParaRPr lang="en-US" dirty="0"/>
        </a:p>
      </dgm:t>
    </dgm:pt>
    <dgm:pt modelId="{9BD42898-5295-4DE6-8E68-F3715880816D}" type="parTrans" cxnId="{B271B972-A277-44BB-BF71-2E7DDA291A3B}">
      <dgm:prSet/>
      <dgm:spPr/>
      <dgm:t>
        <a:bodyPr/>
        <a:lstStyle/>
        <a:p>
          <a:endParaRPr lang="en-US"/>
        </a:p>
      </dgm:t>
    </dgm:pt>
    <dgm:pt modelId="{A1BE966B-33C5-41D3-B1B5-C8872728E965}" type="sibTrans" cxnId="{B271B972-A277-44BB-BF71-2E7DDA291A3B}">
      <dgm:prSet/>
      <dgm:spPr/>
      <dgm:t>
        <a:bodyPr/>
        <a:lstStyle/>
        <a:p>
          <a:endParaRPr lang="en-US"/>
        </a:p>
      </dgm:t>
    </dgm:pt>
    <dgm:pt modelId="{5C656D35-AF28-417A-9A65-2DA016E804D9}">
      <dgm:prSet/>
      <dgm:spPr/>
      <dgm:t>
        <a:bodyPr/>
        <a:lstStyle/>
        <a:p>
          <a:r>
            <a:rPr lang="nl-NL" b="0" i="0" baseline="0" dirty="0"/>
            <a:t>Mentorskap, loopbaanberading en blootstelling aan meer loopbane</a:t>
          </a:r>
          <a:endParaRPr lang="en-US" dirty="0"/>
        </a:p>
      </dgm:t>
    </dgm:pt>
    <dgm:pt modelId="{5073126F-3D65-486B-9775-3586A35850C6}" type="parTrans" cxnId="{100F2E6D-6AFE-493D-BBCB-494C858FD8A3}">
      <dgm:prSet/>
      <dgm:spPr/>
      <dgm:t>
        <a:bodyPr/>
        <a:lstStyle/>
        <a:p>
          <a:endParaRPr lang="en-US"/>
        </a:p>
      </dgm:t>
    </dgm:pt>
    <dgm:pt modelId="{4126DD7F-D7E7-438F-979E-BB5A022A835C}" type="sibTrans" cxnId="{100F2E6D-6AFE-493D-BBCB-494C858FD8A3}">
      <dgm:prSet/>
      <dgm:spPr/>
      <dgm:t>
        <a:bodyPr/>
        <a:lstStyle/>
        <a:p>
          <a:endParaRPr lang="en-US"/>
        </a:p>
      </dgm:t>
    </dgm:pt>
    <dgm:pt modelId="{73CA9761-C5AD-4020-B22C-A5567EFDE5EC}">
      <dgm:prSet/>
      <dgm:spPr/>
      <dgm:t>
        <a:bodyPr/>
        <a:lstStyle/>
        <a:p>
          <a:r>
            <a:rPr lang="nl-NL" b="0" i="0" baseline="0" dirty="0"/>
            <a:t>Tegnologie soos aanlyn leer, afstandsonderrig en afstandsinternskappe</a:t>
          </a:r>
          <a:endParaRPr lang="en-US" dirty="0"/>
        </a:p>
      </dgm:t>
    </dgm:pt>
    <dgm:pt modelId="{F16CD917-4ECB-4865-A7A9-811160F81DA4}" type="parTrans" cxnId="{769E727F-7A5C-4E10-B841-7395EB3933A3}">
      <dgm:prSet/>
      <dgm:spPr/>
      <dgm:t>
        <a:bodyPr/>
        <a:lstStyle/>
        <a:p>
          <a:endParaRPr lang="en-US"/>
        </a:p>
      </dgm:t>
    </dgm:pt>
    <dgm:pt modelId="{6104C006-92AB-4ADF-9516-C72DB1B36C3E}" type="sibTrans" cxnId="{769E727F-7A5C-4E10-B841-7395EB3933A3}">
      <dgm:prSet/>
      <dgm:spPr/>
      <dgm:t>
        <a:bodyPr/>
        <a:lstStyle/>
        <a:p>
          <a:endParaRPr lang="en-US"/>
        </a:p>
      </dgm:t>
    </dgm:pt>
    <dgm:pt modelId="{6B958771-F071-4D8A-B884-DFB192EBF451}" type="pres">
      <dgm:prSet presAssocID="{683EF49A-8BB1-4B44-BCCC-81DD26D7A63B}" presName="diagram" presStyleCnt="0">
        <dgm:presLayoutVars>
          <dgm:dir/>
          <dgm:resizeHandles val="exact"/>
        </dgm:presLayoutVars>
      </dgm:prSet>
      <dgm:spPr/>
    </dgm:pt>
    <dgm:pt modelId="{EE8C0832-D441-480F-979D-C4BC75692E2E}" type="pres">
      <dgm:prSet presAssocID="{6B1EFC4A-BB5B-4607-9216-23E0F460CB8A}" presName="node" presStyleLbl="node1" presStyleIdx="0" presStyleCnt="5">
        <dgm:presLayoutVars>
          <dgm:bulletEnabled val="1"/>
        </dgm:presLayoutVars>
      </dgm:prSet>
      <dgm:spPr/>
    </dgm:pt>
    <dgm:pt modelId="{FD7FFCE1-3BD4-4409-87F3-9C406B46EE84}" type="pres">
      <dgm:prSet presAssocID="{5111B73E-313E-4679-8DBF-2D89F61FC87E}" presName="sibTrans" presStyleCnt="0"/>
      <dgm:spPr/>
    </dgm:pt>
    <dgm:pt modelId="{75A622F4-B7CA-44A6-95CB-9737A94C7D6C}" type="pres">
      <dgm:prSet presAssocID="{C2914E8D-9AF4-4398-A496-D3CA4DAD75CE}" presName="node" presStyleLbl="node1" presStyleIdx="1" presStyleCnt="5">
        <dgm:presLayoutVars>
          <dgm:bulletEnabled val="1"/>
        </dgm:presLayoutVars>
      </dgm:prSet>
      <dgm:spPr/>
    </dgm:pt>
    <dgm:pt modelId="{E8BBF094-2809-4471-865A-E269DD67AB2F}" type="pres">
      <dgm:prSet presAssocID="{06E94FD1-2077-4662-B2B7-2B5DCEF24BCE}" presName="sibTrans" presStyleCnt="0"/>
      <dgm:spPr/>
    </dgm:pt>
    <dgm:pt modelId="{E0E37473-988F-48BB-B61A-5D85A2E62E3D}" type="pres">
      <dgm:prSet presAssocID="{633F985B-1873-4802-8E7A-775CDCC685EB}" presName="node" presStyleLbl="node1" presStyleIdx="2" presStyleCnt="5">
        <dgm:presLayoutVars>
          <dgm:bulletEnabled val="1"/>
        </dgm:presLayoutVars>
      </dgm:prSet>
      <dgm:spPr/>
    </dgm:pt>
    <dgm:pt modelId="{DFE83C50-3466-4835-A369-09E6C02EA0D6}" type="pres">
      <dgm:prSet presAssocID="{A1BE966B-33C5-41D3-B1B5-C8872728E965}" presName="sibTrans" presStyleCnt="0"/>
      <dgm:spPr/>
    </dgm:pt>
    <dgm:pt modelId="{699940A7-3196-481A-B478-2D2F7C6B35DE}" type="pres">
      <dgm:prSet presAssocID="{5C656D35-AF28-417A-9A65-2DA016E804D9}" presName="node" presStyleLbl="node1" presStyleIdx="3" presStyleCnt="5">
        <dgm:presLayoutVars>
          <dgm:bulletEnabled val="1"/>
        </dgm:presLayoutVars>
      </dgm:prSet>
      <dgm:spPr/>
    </dgm:pt>
    <dgm:pt modelId="{03F3BDB6-8B10-44C1-98AD-E9C5CADF6B7C}" type="pres">
      <dgm:prSet presAssocID="{4126DD7F-D7E7-438F-979E-BB5A022A835C}" presName="sibTrans" presStyleCnt="0"/>
      <dgm:spPr/>
    </dgm:pt>
    <dgm:pt modelId="{C13F32EB-55D3-4D7D-8A56-880A34091668}" type="pres">
      <dgm:prSet presAssocID="{73CA9761-C5AD-4020-B22C-A5567EFDE5EC}" presName="node" presStyleLbl="node1" presStyleIdx="4" presStyleCnt="5">
        <dgm:presLayoutVars>
          <dgm:bulletEnabled val="1"/>
        </dgm:presLayoutVars>
      </dgm:prSet>
      <dgm:spPr/>
    </dgm:pt>
  </dgm:ptLst>
  <dgm:cxnLst>
    <dgm:cxn modelId="{2D264D07-014B-40AA-9E39-DEBAA1F30169}" type="presOf" srcId="{5C656D35-AF28-417A-9A65-2DA016E804D9}" destId="{699940A7-3196-481A-B478-2D2F7C6B35DE}" srcOrd="0" destOrd="0" presId="urn:microsoft.com/office/officeart/2005/8/layout/default"/>
    <dgm:cxn modelId="{8DE8F025-CA70-4C42-BA38-F56A88A20298}" type="presOf" srcId="{6B1EFC4A-BB5B-4607-9216-23E0F460CB8A}" destId="{EE8C0832-D441-480F-979D-C4BC75692E2E}" srcOrd="0" destOrd="0" presId="urn:microsoft.com/office/officeart/2005/8/layout/default"/>
    <dgm:cxn modelId="{582A5637-C7DB-44E7-BB02-83622AA84531}" srcId="{683EF49A-8BB1-4B44-BCCC-81DD26D7A63B}" destId="{6B1EFC4A-BB5B-4607-9216-23E0F460CB8A}" srcOrd="0" destOrd="0" parTransId="{7FBCD68C-5485-40B9-9BAB-0573134C4C79}" sibTransId="{5111B73E-313E-4679-8DBF-2D89F61FC87E}"/>
    <dgm:cxn modelId="{100F2E6D-6AFE-493D-BBCB-494C858FD8A3}" srcId="{683EF49A-8BB1-4B44-BCCC-81DD26D7A63B}" destId="{5C656D35-AF28-417A-9A65-2DA016E804D9}" srcOrd="3" destOrd="0" parTransId="{5073126F-3D65-486B-9775-3586A35850C6}" sibTransId="{4126DD7F-D7E7-438F-979E-BB5A022A835C}"/>
    <dgm:cxn modelId="{CE96866D-B7B3-4288-BBFD-18FCA00048DA}" srcId="{683EF49A-8BB1-4B44-BCCC-81DD26D7A63B}" destId="{C2914E8D-9AF4-4398-A496-D3CA4DAD75CE}" srcOrd="1" destOrd="0" parTransId="{F4AD4E9C-FE91-4D2A-AFAF-C178398EDC3B}" sibTransId="{06E94FD1-2077-4662-B2B7-2B5DCEF24BCE}"/>
    <dgm:cxn modelId="{B271B972-A277-44BB-BF71-2E7DDA291A3B}" srcId="{683EF49A-8BB1-4B44-BCCC-81DD26D7A63B}" destId="{633F985B-1873-4802-8E7A-775CDCC685EB}" srcOrd="2" destOrd="0" parTransId="{9BD42898-5295-4DE6-8E68-F3715880816D}" sibTransId="{A1BE966B-33C5-41D3-B1B5-C8872728E965}"/>
    <dgm:cxn modelId="{CF075A74-AACB-4154-AFD8-46B7FD4EED59}" type="presOf" srcId="{C2914E8D-9AF4-4398-A496-D3CA4DAD75CE}" destId="{75A622F4-B7CA-44A6-95CB-9737A94C7D6C}" srcOrd="0" destOrd="0" presId="urn:microsoft.com/office/officeart/2005/8/layout/default"/>
    <dgm:cxn modelId="{769E727F-7A5C-4E10-B841-7395EB3933A3}" srcId="{683EF49A-8BB1-4B44-BCCC-81DD26D7A63B}" destId="{73CA9761-C5AD-4020-B22C-A5567EFDE5EC}" srcOrd="4" destOrd="0" parTransId="{F16CD917-4ECB-4865-A7A9-811160F81DA4}" sibTransId="{6104C006-92AB-4ADF-9516-C72DB1B36C3E}"/>
    <dgm:cxn modelId="{8CC0FE82-1C5F-4953-AC4D-A2A4330D8230}" type="presOf" srcId="{73CA9761-C5AD-4020-B22C-A5567EFDE5EC}" destId="{C13F32EB-55D3-4D7D-8A56-880A34091668}" srcOrd="0" destOrd="0" presId="urn:microsoft.com/office/officeart/2005/8/layout/default"/>
    <dgm:cxn modelId="{8487AEB3-06DB-4153-80B4-A7AEFD0F6711}" type="presOf" srcId="{683EF49A-8BB1-4B44-BCCC-81DD26D7A63B}" destId="{6B958771-F071-4D8A-B884-DFB192EBF451}" srcOrd="0" destOrd="0" presId="urn:microsoft.com/office/officeart/2005/8/layout/default"/>
    <dgm:cxn modelId="{07B8CBE5-1971-445C-A123-1F3B20C32C23}" type="presOf" srcId="{633F985B-1873-4802-8E7A-775CDCC685EB}" destId="{E0E37473-988F-48BB-B61A-5D85A2E62E3D}" srcOrd="0" destOrd="0" presId="urn:microsoft.com/office/officeart/2005/8/layout/default"/>
    <dgm:cxn modelId="{2B5342D3-7102-42EB-A45E-27D8707601ED}" type="presParOf" srcId="{6B958771-F071-4D8A-B884-DFB192EBF451}" destId="{EE8C0832-D441-480F-979D-C4BC75692E2E}" srcOrd="0" destOrd="0" presId="urn:microsoft.com/office/officeart/2005/8/layout/default"/>
    <dgm:cxn modelId="{91F56629-8E21-47D4-9170-C1981622F973}" type="presParOf" srcId="{6B958771-F071-4D8A-B884-DFB192EBF451}" destId="{FD7FFCE1-3BD4-4409-87F3-9C406B46EE84}" srcOrd="1" destOrd="0" presId="urn:microsoft.com/office/officeart/2005/8/layout/default"/>
    <dgm:cxn modelId="{9F9EEC8D-65FD-4013-B075-E0FD1B478EC1}" type="presParOf" srcId="{6B958771-F071-4D8A-B884-DFB192EBF451}" destId="{75A622F4-B7CA-44A6-95CB-9737A94C7D6C}" srcOrd="2" destOrd="0" presId="urn:microsoft.com/office/officeart/2005/8/layout/default"/>
    <dgm:cxn modelId="{FB8A66FF-ED8B-4AD4-B990-762A3C1E424A}" type="presParOf" srcId="{6B958771-F071-4D8A-B884-DFB192EBF451}" destId="{E8BBF094-2809-4471-865A-E269DD67AB2F}" srcOrd="3" destOrd="0" presId="urn:microsoft.com/office/officeart/2005/8/layout/default"/>
    <dgm:cxn modelId="{C68B8A49-CFED-4BBB-8AC3-B7C8AC0AA377}" type="presParOf" srcId="{6B958771-F071-4D8A-B884-DFB192EBF451}" destId="{E0E37473-988F-48BB-B61A-5D85A2E62E3D}" srcOrd="4" destOrd="0" presId="urn:microsoft.com/office/officeart/2005/8/layout/default"/>
    <dgm:cxn modelId="{5C3C7617-8794-4973-B249-45988EAE4CFE}" type="presParOf" srcId="{6B958771-F071-4D8A-B884-DFB192EBF451}" destId="{DFE83C50-3466-4835-A369-09E6C02EA0D6}" srcOrd="5" destOrd="0" presId="urn:microsoft.com/office/officeart/2005/8/layout/default"/>
    <dgm:cxn modelId="{21E1272C-22BB-4FE9-B75F-9F0371D4EB74}" type="presParOf" srcId="{6B958771-F071-4D8A-B884-DFB192EBF451}" destId="{699940A7-3196-481A-B478-2D2F7C6B35DE}" srcOrd="6" destOrd="0" presId="urn:microsoft.com/office/officeart/2005/8/layout/default"/>
    <dgm:cxn modelId="{D6E6EE60-B00E-44C3-AA66-FE9A62105EE5}" type="presParOf" srcId="{6B958771-F071-4D8A-B884-DFB192EBF451}" destId="{03F3BDB6-8B10-44C1-98AD-E9C5CADF6B7C}" srcOrd="7" destOrd="0" presId="urn:microsoft.com/office/officeart/2005/8/layout/default"/>
    <dgm:cxn modelId="{E09659CB-0C77-45E2-B4C8-0B342BFBF87B}" type="presParOf" srcId="{6B958771-F071-4D8A-B884-DFB192EBF451}" destId="{C13F32EB-55D3-4D7D-8A56-880A3409166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F4020D9-56BF-4F83-9D66-FCDE59193D3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D932DB9-B49F-4A79-A1DF-A69FA3CCE7D9}">
      <dgm:prSet/>
      <dgm:spPr/>
      <dgm:t>
        <a:bodyPr/>
        <a:lstStyle/>
        <a:p>
          <a:pPr>
            <a:lnSpc>
              <a:spcPct val="100000"/>
            </a:lnSpc>
          </a:pPr>
          <a:r>
            <a:rPr lang="nl-NL" dirty="0"/>
            <a:t>Gemeenskapsbehoeftes en hoe loopbane gemeenskappe kan verbeter</a:t>
          </a:r>
          <a:endParaRPr lang="en-US" dirty="0"/>
        </a:p>
      </dgm:t>
    </dgm:pt>
    <dgm:pt modelId="{3C626590-380D-448B-8DFF-11AA7784B778}" type="parTrans" cxnId="{75EA8544-7138-409B-8AB1-AE25534D6C80}">
      <dgm:prSet/>
      <dgm:spPr/>
      <dgm:t>
        <a:bodyPr/>
        <a:lstStyle/>
        <a:p>
          <a:endParaRPr lang="en-US"/>
        </a:p>
      </dgm:t>
    </dgm:pt>
    <dgm:pt modelId="{83A7D725-D32B-4287-B74D-8CF57598A1CA}" type="sibTrans" cxnId="{75EA8544-7138-409B-8AB1-AE25534D6C80}">
      <dgm:prSet/>
      <dgm:spPr/>
      <dgm:t>
        <a:bodyPr/>
        <a:lstStyle/>
        <a:p>
          <a:endParaRPr lang="en-US"/>
        </a:p>
      </dgm:t>
    </dgm:pt>
    <dgm:pt modelId="{8E893815-3C80-4793-AA3A-61AF3A273BD8}">
      <dgm:prSet/>
      <dgm:spPr/>
      <dgm:t>
        <a:bodyPr/>
        <a:lstStyle/>
        <a:p>
          <a:pPr>
            <a:lnSpc>
              <a:spcPct val="100000"/>
            </a:lnSpc>
          </a:pPr>
          <a:r>
            <a:rPr lang="nl-NL" dirty="0"/>
            <a:t>Finansiële ondersteuning (beurse, studiebeurse, lenings en leerlingskappe)</a:t>
          </a:r>
          <a:endParaRPr lang="en-US" dirty="0"/>
        </a:p>
      </dgm:t>
    </dgm:pt>
    <dgm:pt modelId="{A9A02401-1520-4585-B519-5898AB258F40}" type="parTrans" cxnId="{3D4526D9-262C-4663-92A4-02E905D476C3}">
      <dgm:prSet/>
      <dgm:spPr/>
      <dgm:t>
        <a:bodyPr/>
        <a:lstStyle/>
        <a:p>
          <a:endParaRPr lang="en-US"/>
        </a:p>
      </dgm:t>
    </dgm:pt>
    <dgm:pt modelId="{B4F8AA9E-3ADB-4B4B-8A7C-B2157C57D3CB}" type="sibTrans" cxnId="{3D4526D9-262C-4663-92A4-02E905D476C3}">
      <dgm:prSet/>
      <dgm:spPr/>
      <dgm:t>
        <a:bodyPr/>
        <a:lstStyle/>
        <a:p>
          <a:endParaRPr lang="en-US"/>
        </a:p>
      </dgm:t>
    </dgm:pt>
    <dgm:pt modelId="{BC9845BD-7764-4497-A9E2-69913568EC65}">
      <dgm:prSet/>
      <dgm:spPr/>
      <dgm:t>
        <a:bodyPr/>
        <a:lstStyle/>
        <a:p>
          <a:pPr>
            <a:lnSpc>
              <a:spcPct val="100000"/>
            </a:lnSpc>
          </a:pPr>
          <a:r>
            <a:rPr lang="nl-NL" dirty="0"/>
            <a:t>Stereotipering en die belangrikheid daarvan om loopbaanverwante vooroordele uit te daag</a:t>
          </a:r>
          <a:endParaRPr lang="en-US" dirty="0"/>
        </a:p>
      </dgm:t>
    </dgm:pt>
    <dgm:pt modelId="{AA527595-188A-46C5-9EEB-8D014D560634}" type="parTrans" cxnId="{88C3F758-5448-4FC6-B1CC-C415B609DD8A}">
      <dgm:prSet/>
      <dgm:spPr/>
      <dgm:t>
        <a:bodyPr/>
        <a:lstStyle/>
        <a:p>
          <a:endParaRPr lang="en-US"/>
        </a:p>
      </dgm:t>
    </dgm:pt>
    <dgm:pt modelId="{754154C1-3B35-44A6-A775-35A2759DB64A}" type="sibTrans" cxnId="{88C3F758-5448-4FC6-B1CC-C415B609DD8A}">
      <dgm:prSet/>
      <dgm:spPr/>
      <dgm:t>
        <a:bodyPr/>
        <a:lstStyle/>
        <a:p>
          <a:endParaRPr lang="en-US"/>
        </a:p>
      </dgm:t>
    </dgm:pt>
    <dgm:pt modelId="{EC48E9C6-BD07-40C7-AF4A-E9F2967CAC8F}">
      <dgm:prSet/>
      <dgm:spPr/>
      <dgm:t>
        <a:bodyPr/>
        <a:lstStyle/>
        <a:p>
          <a:pPr>
            <a:lnSpc>
              <a:spcPct val="100000"/>
            </a:lnSpc>
          </a:pPr>
          <a:r>
            <a:rPr lang="nl-NL" dirty="0"/>
            <a:t>Toeganklikheid, insluitend instellings, hulpbronne en ondersteuning</a:t>
          </a:r>
          <a:endParaRPr lang="en-US" dirty="0"/>
        </a:p>
      </dgm:t>
    </dgm:pt>
    <dgm:pt modelId="{5C63F1C4-FD50-4B7C-A320-96E5E7718992}" type="parTrans" cxnId="{48F24C91-1229-4E14-BB55-FE5007D2B496}">
      <dgm:prSet/>
      <dgm:spPr/>
      <dgm:t>
        <a:bodyPr/>
        <a:lstStyle/>
        <a:p>
          <a:endParaRPr lang="en-US"/>
        </a:p>
      </dgm:t>
    </dgm:pt>
    <dgm:pt modelId="{24E0FD60-C4A9-43EB-8189-2F0728A23013}" type="sibTrans" cxnId="{48F24C91-1229-4E14-BB55-FE5007D2B496}">
      <dgm:prSet/>
      <dgm:spPr/>
      <dgm:t>
        <a:bodyPr/>
        <a:lstStyle/>
        <a:p>
          <a:endParaRPr lang="en-US"/>
        </a:p>
      </dgm:t>
    </dgm:pt>
    <dgm:pt modelId="{2ADE926B-5E93-47C2-BCA3-1E0F40E72B19}" type="pres">
      <dgm:prSet presAssocID="{CF4020D9-56BF-4F83-9D66-FCDE59193D3A}" presName="root" presStyleCnt="0">
        <dgm:presLayoutVars>
          <dgm:dir/>
          <dgm:resizeHandles val="exact"/>
        </dgm:presLayoutVars>
      </dgm:prSet>
      <dgm:spPr/>
    </dgm:pt>
    <dgm:pt modelId="{65E8B7E8-0C2E-418A-BFC9-5388D064F08B}" type="pres">
      <dgm:prSet presAssocID="{3D932DB9-B49F-4A79-A1DF-A69FA3CCE7D9}" presName="compNode" presStyleCnt="0"/>
      <dgm:spPr/>
    </dgm:pt>
    <dgm:pt modelId="{E5D97F6B-E669-44AE-880C-BD852F66F7B4}" type="pres">
      <dgm:prSet presAssocID="{3D932DB9-B49F-4A79-A1DF-A69FA3CCE7D9}" presName="bgRect" presStyleLbl="bgShp" presStyleIdx="0" presStyleCnt="4"/>
      <dgm:spPr/>
    </dgm:pt>
    <dgm:pt modelId="{8162D133-2766-446D-A128-21E64E5A76EE}" type="pres">
      <dgm:prSet presAssocID="{3D932DB9-B49F-4A79-A1DF-A69FA3CCE7D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EE3C96BC-E6AA-420B-A1C3-3BE1DB1F0EB0}" type="pres">
      <dgm:prSet presAssocID="{3D932DB9-B49F-4A79-A1DF-A69FA3CCE7D9}" presName="spaceRect" presStyleCnt="0"/>
      <dgm:spPr/>
    </dgm:pt>
    <dgm:pt modelId="{E3EBF9D5-4B6B-4272-B85A-93AA7D11A185}" type="pres">
      <dgm:prSet presAssocID="{3D932DB9-B49F-4A79-A1DF-A69FA3CCE7D9}" presName="parTx" presStyleLbl="revTx" presStyleIdx="0" presStyleCnt="4">
        <dgm:presLayoutVars>
          <dgm:chMax val="0"/>
          <dgm:chPref val="0"/>
        </dgm:presLayoutVars>
      </dgm:prSet>
      <dgm:spPr/>
    </dgm:pt>
    <dgm:pt modelId="{3CDA6430-F2E1-4EA0-8160-C9ECF99EC56F}" type="pres">
      <dgm:prSet presAssocID="{83A7D725-D32B-4287-B74D-8CF57598A1CA}" presName="sibTrans" presStyleCnt="0"/>
      <dgm:spPr/>
    </dgm:pt>
    <dgm:pt modelId="{2DC64B83-9159-4FFA-9D82-5A063B5A3979}" type="pres">
      <dgm:prSet presAssocID="{8E893815-3C80-4793-AA3A-61AF3A273BD8}" presName="compNode" presStyleCnt="0"/>
      <dgm:spPr/>
    </dgm:pt>
    <dgm:pt modelId="{E987F158-AE2C-4C43-BF04-5F3FD76DD96D}" type="pres">
      <dgm:prSet presAssocID="{8E893815-3C80-4793-AA3A-61AF3A273BD8}" presName="bgRect" presStyleLbl="bgShp" presStyleIdx="1" presStyleCnt="4"/>
      <dgm:spPr/>
    </dgm:pt>
    <dgm:pt modelId="{3FFD59A0-24A8-4393-897A-E8E3EAA098F5}" type="pres">
      <dgm:prSet presAssocID="{8E893815-3C80-4793-AA3A-61AF3A273BD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40A0B73B-A09A-4DA5-A772-7F4238E5FBC0}" type="pres">
      <dgm:prSet presAssocID="{8E893815-3C80-4793-AA3A-61AF3A273BD8}" presName="spaceRect" presStyleCnt="0"/>
      <dgm:spPr/>
    </dgm:pt>
    <dgm:pt modelId="{BAB6C16C-F235-4611-BF2B-F4A3563534D0}" type="pres">
      <dgm:prSet presAssocID="{8E893815-3C80-4793-AA3A-61AF3A273BD8}" presName="parTx" presStyleLbl="revTx" presStyleIdx="1" presStyleCnt="4">
        <dgm:presLayoutVars>
          <dgm:chMax val="0"/>
          <dgm:chPref val="0"/>
        </dgm:presLayoutVars>
      </dgm:prSet>
      <dgm:spPr/>
    </dgm:pt>
    <dgm:pt modelId="{3D94DBA7-8130-48B9-A860-B94BB3D4A42E}" type="pres">
      <dgm:prSet presAssocID="{B4F8AA9E-3ADB-4B4B-8A7C-B2157C57D3CB}" presName="sibTrans" presStyleCnt="0"/>
      <dgm:spPr/>
    </dgm:pt>
    <dgm:pt modelId="{A509967C-6619-469F-96CF-FD9D4E4ECF67}" type="pres">
      <dgm:prSet presAssocID="{BC9845BD-7764-4497-A9E2-69913568EC65}" presName="compNode" presStyleCnt="0"/>
      <dgm:spPr/>
    </dgm:pt>
    <dgm:pt modelId="{194C313C-A817-43E3-A589-96C8C0F381FD}" type="pres">
      <dgm:prSet presAssocID="{BC9845BD-7764-4497-A9E2-69913568EC65}" presName="bgRect" presStyleLbl="bgShp" presStyleIdx="2" presStyleCnt="4"/>
      <dgm:spPr/>
    </dgm:pt>
    <dgm:pt modelId="{C2D57618-2FDC-4B5E-963F-62187FCDE6A0}" type="pres">
      <dgm:prSet presAssocID="{BC9845BD-7764-4497-A9E2-69913568EC6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C4C55663-597B-4F67-88CE-93768641D2F3}" type="pres">
      <dgm:prSet presAssocID="{BC9845BD-7764-4497-A9E2-69913568EC65}" presName="spaceRect" presStyleCnt="0"/>
      <dgm:spPr/>
    </dgm:pt>
    <dgm:pt modelId="{49364D32-D9B1-4DA4-B7AC-F197F13AA423}" type="pres">
      <dgm:prSet presAssocID="{BC9845BD-7764-4497-A9E2-69913568EC65}" presName="parTx" presStyleLbl="revTx" presStyleIdx="2" presStyleCnt="4">
        <dgm:presLayoutVars>
          <dgm:chMax val="0"/>
          <dgm:chPref val="0"/>
        </dgm:presLayoutVars>
      </dgm:prSet>
      <dgm:spPr/>
    </dgm:pt>
    <dgm:pt modelId="{88DBF7F5-8EB6-465D-9D3B-7A9651D0F1CD}" type="pres">
      <dgm:prSet presAssocID="{754154C1-3B35-44A6-A775-35A2759DB64A}" presName="sibTrans" presStyleCnt="0"/>
      <dgm:spPr/>
    </dgm:pt>
    <dgm:pt modelId="{166EE7A1-D2F6-466D-9E7F-7FC6A05CCA3A}" type="pres">
      <dgm:prSet presAssocID="{EC48E9C6-BD07-40C7-AF4A-E9F2967CAC8F}" presName="compNode" presStyleCnt="0"/>
      <dgm:spPr/>
    </dgm:pt>
    <dgm:pt modelId="{1AD73BAE-F34F-4D8B-A527-FA0B3284A471}" type="pres">
      <dgm:prSet presAssocID="{EC48E9C6-BD07-40C7-AF4A-E9F2967CAC8F}" presName="bgRect" presStyleLbl="bgShp" presStyleIdx="3" presStyleCnt="4"/>
      <dgm:spPr/>
    </dgm:pt>
    <dgm:pt modelId="{AE2F8FDA-EDE8-412A-8455-9C0B50AEA23C}" type="pres">
      <dgm:prSet presAssocID="{EC48E9C6-BD07-40C7-AF4A-E9F2967CAC8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nk"/>
        </a:ext>
      </dgm:extLst>
    </dgm:pt>
    <dgm:pt modelId="{A8D49592-C94E-4D6C-9D82-F7FF13D4373C}" type="pres">
      <dgm:prSet presAssocID="{EC48E9C6-BD07-40C7-AF4A-E9F2967CAC8F}" presName="spaceRect" presStyleCnt="0"/>
      <dgm:spPr/>
    </dgm:pt>
    <dgm:pt modelId="{DC410C2A-9D97-4A25-B1AB-86B251B60120}" type="pres">
      <dgm:prSet presAssocID="{EC48E9C6-BD07-40C7-AF4A-E9F2967CAC8F}" presName="parTx" presStyleLbl="revTx" presStyleIdx="3" presStyleCnt="4">
        <dgm:presLayoutVars>
          <dgm:chMax val="0"/>
          <dgm:chPref val="0"/>
        </dgm:presLayoutVars>
      </dgm:prSet>
      <dgm:spPr/>
    </dgm:pt>
  </dgm:ptLst>
  <dgm:cxnLst>
    <dgm:cxn modelId="{DD732637-7C72-4537-B1A0-DD1A0D852FB8}" type="presOf" srcId="{EC48E9C6-BD07-40C7-AF4A-E9F2967CAC8F}" destId="{DC410C2A-9D97-4A25-B1AB-86B251B60120}" srcOrd="0" destOrd="0" presId="urn:microsoft.com/office/officeart/2018/2/layout/IconVerticalSolidList"/>
    <dgm:cxn modelId="{317CAF3A-703F-4797-850F-D654A32DD279}" type="presOf" srcId="{CF4020D9-56BF-4F83-9D66-FCDE59193D3A}" destId="{2ADE926B-5E93-47C2-BCA3-1E0F40E72B19}" srcOrd="0" destOrd="0" presId="urn:microsoft.com/office/officeart/2018/2/layout/IconVerticalSolidList"/>
    <dgm:cxn modelId="{75EA8544-7138-409B-8AB1-AE25534D6C80}" srcId="{CF4020D9-56BF-4F83-9D66-FCDE59193D3A}" destId="{3D932DB9-B49F-4A79-A1DF-A69FA3CCE7D9}" srcOrd="0" destOrd="0" parTransId="{3C626590-380D-448B-8DFF-11AA7784B778}" sibTransId="{83A7D725-D32B-4287-B74D-8CF57598A1CA}"/>
    <dgm:cxn modelId="{A1D42A67-3DA7-451E-A9D5-2190BFE468A0}" type="presOf" srcId="{BC9845BD-7764-4497-A9E2-69913568EC65}" destId="{49364D32-D9B1-4DA4-B7AC-F197F13AA423}" srcOrd="0" destOrd="0" presId="urn:microsoft.com/office/officeart/2018/2/layout/IconVerticalSolidList"/>
    <dgm:cxn modelId="{88C3F758-5448-4FC6-B1CC-C415B609DD8A}" srcId="{CF4020D9-56BF-4F83-9D66-FCDE59193D3A}" destId="{BC9845BD-7764-4497-A9E2-69913568EC65}" srcOrd="2" destOrd="0" parTransId="{AA527595-188A-46C5-9EEB-8D014D560634}" sibTransId="{754154C1-3B35-44A6-A775-35A2759DB64A}"/>
    <dgm:cxn modelId="{48F24C91-1229-4E14-BB55-FE5007D2B496}" srcId="{CF4020D9-56BF-4F83-9D66-FCDE59193D3A}" destId="{EC48E9C6-BD07-40C7-AF4A-E9F2967CAC8F}" srcOrd="3" destOrd="0" parTransId="{5C63F1C4-FD50-4B7C-A320-96E5E7718992}" sibTransId="{24E0FD60-C4A9-43EB-8189-2F0728A23013}"/>
    <dgm:cxn modelId="{115A58C4-7CFA-4098-A2D8-C835A5203140}" type="presOf" srcId="{8E893815-3C80-4793-AA3A-61AF3A273BD8}" destId="{BAB6C16C-F235-4611-BF2B-F4A3563534D0}" srcOrd="0" destOrd="0" presId="urn:microsoft.com/office/officeart/2018/2/layout/IconVerticalSolidList"/>
    <dgm:cxn modelId="{3D4526D9-262C-4663-92A4-02E905D476C3}" srcId="{CF4020D9-56BF-4F83-9D66-FCDE59193D3A}" destId="{8E893815-3C80-4793-AA3A-61AF3A273BD8}" srcOrd="1" destOrd="0" parTransId="{A9A02401-1520-4585-B519-5898AB258F40}" sibTransId="{B4F8AA9E-3ADB-4B4B-8A7C-B2157C57D3CB}"/>
    <dgm:cxn modelId="{C4A5AFE9-C0DB-474D-AA8E-3C4C40996B5B}" type="presOf" srcId="{3D932DB9-B49F-4A79-A1DF-A69FA3CCE7D9}" destId="{E3EBF9D5-4B6B-4272-B85A-93AA7D11A185}" srcOrd="0" destOrd="0" presId="urn:microsoft.com/office/officeart/2018/2/layout/IconVerticalSolidList"/>
    <dgm:cxn modelId="{C9B8C90C-F945-4C0D-A520-92F5914763F2}" type="presParOf" srcId="{2ADE926B-5E93-47C2-BCA3-1E0F40E72B19}" destId="{65E8B7E8-0C2E-418A-BFC9-5388D064F08B}" srcOrd="0" destOrd="0" presId="urn:microsoft.com/office/officeart/2018/2/layout/IconVerticalSolidList"/>
    <dgm:cxn modelId="{563211A2-7CDE-4879-B12C-38322AD61034}" type="presParOf" srcId="{65E8B7E8-0C2E-418A-BFC9-5388D064F08B}" destId="{E5D97F6B-E669-44AE-880C-BD852F66F7B4}" srcOrd="0" destOrd="0" presId="urn:microsoft.com/office/officeart/2018/2/layout/IconVerticalSolidList"/>
    <dgm:cxn modelId="{9AE62DEF-34FF-409F-A026-63E184914617}" type="presParOf" srcId="{65E8B7E8-0C2E-418A-BFC9-5388D064F08B}" destId="{8162D133-2766-446D-A128-21E64E5A76EE}" srcOrd="1" destOrd="0" presId="urn:microsoft.com/office/officeart/2018/2/layout/IconVerticalSolidList"/>
    <dgm:cxn modelId="{F5F95BAE-5E5E-4086-ACBE-79AE678F8F47}" type="presParOf" srcId="{65E8B7E8-0C2E-418A-BFC9-5388D064F08B}" destId="{EE3C96BC-E6AA-420B-A1C3-3BE1DB1F0EB0}" srcOrd="2" destOrd="0" presId="urn:microsoft.com/office/officeart/2018/2/layout/IconVerticalSolidList"/>
    <dgm:cxn modelId="{354CD4FB-529D-4434-8BD6-717D7066636E}" type="presParOf" srcId="{65E8B7E8-0C2E-418A-BFC9-5388D064F08B}" destId="{E3EBF9D5-4B6B-4272-B85A-93AA7D11A185}" srcOrd="3" destOrd="0" presId="urn:microsoft.com/office/officeart/2018/2/layout/IconVerticalSolidList"/>
    <dgm:cxn modelId="{CB101A46-6BCC-454C-8AA5-93D75E6C8388}" type="presParOf" srcId="{2ADE926B-5E93-47C2-BCA3-1E0F40E72B19}" destId="{3CDA6430-F2E1-4EA0-8160-C9ECF99EC56F}" srcOrd="1" destOrd="0" presId="urn:microsoft.com/office/officeart/2018/2/layout/IconVerticalSolidList"/>
    <dgm:cxn modelId="{CF9CEAD2-6B04-4E86-9C6A-0371A90EBC1E}" type="presParOf" srcId="{2ADE926B-5E93-47C2-BCA3-1E0F40E72B19}" destId="{2DC64B83-9159-4FFA-9D82-5A063B5A3979}" srcOrd="2" destOrd="0" presId="urn:microsoft.com/office/officeart/2018/2/layout/IconVerticalSolidList"/>
    <dgm:cxn modelId="{6DBD6B63-B107-40DB-97D3-04BF02D78BF7}" type="presParOf" srcId="{2DC64B83-9159-4FFA-9D82-5A063B5A3979}" destId="{E987F158-AE2C-4C43-BF04-5F3FD76DD96D}" srcOrd="0" destOrd="0" presId="urn:microsoft.com/office/officeart/2018/2/layout/IconVerticalSolidList"/>
    <dgm:cxn modelId="{83B48DBA-3882-4065-8D44-8B858E37533D}" type="presParOf" srcId="{2DC64B83-9159-4FFA-9D82-5A063B5A3979}" destId="{3FFD59A0-24A8-4393-897A-E8E3EAA098F5}" srcOrd="1" destOrd="0" presId="urn:microsoft.com/office/officeart/2018/2/layout/IconVerticalSolidList"/>
    <dgm:cxn modelId="{C75ECDAD-F807-4E4E-9BA4-0DF596EF9ED1}" type="presParOf" srcId="{2DC64B83-9159-4FFA-9D82-5A063B5A3979}" destId="{40A0B73B-A09A-4DA5-A772-7F4238E5FBC0}" srcOrd="2" destOrd="0" presId="urn:microsoft.com/office/officeart/2018/2/layout/IconVerticalSolidList"/>
    <dgm:cxn modelId="{CA9AAF24-77D0-4C51-9649-CB36A2019F2D}" type="presParOf" srcId="{2DC64B83-9159-4FFA-9D82-5A063B5A3979}" destId="{BAB6C16C-F235-4611-BF2B-F4A3563534D0}" srcOrd="3" destOrd="0" presId="urn:microsoft.com/office/officeart/2018/2/layout/IconVerticalSolidList"/>
    <dgm:cxn modelId="{D3E3D71A-2B9A-43F8-92CC-C97CEADD2CBA}" type="presParOf" srcId="{2ADE926B-5E93-47C2-BCA3-1E0F40E72B19}" destId="{3D94DBA7-8130-48B9-A860-B94BB3D4A42E}" srcOrd="3" destOrd="0" presId="urn:microsoft.com/office/officeart/2018/2/layout/IconVerticalSolidList"/>
    <dgm:cxn modelId="{34961FA6-1D29-4A32-8BC9-2240CF066EEA}" type="presParOf" srcId="{2ADE926B-5E93-47C2-BCA3-1E0F40E72B19}" destId="{A509967C-6619-469F-96CF-FD9D4E4ECF67}" srcOrd="4" destOrd="0" presId="urn:microsoft.com/office/officeart/2018/2/layout/IconVerticalSolidList"/>
    <dgm:cxn modelId="{82B7A2BC-DF5B-4717-B671-761989D61269}" type="presParOf" srcId="{A509967C-6619-469F-96CF-FD9D4E4ECF67}" destId="{194C313C-A817-43E3-A589-96C8C0F381FD}" srcOrd="0" destOrd="0" presId="urn:microsoft.com/office/officeart/2018/2/layout/IconVerticalSolidList"/>
    <dgm:cxn modelId="{2F90A43A-2F14-4A66-9EA6-9094A8A0F1F3}" type="presParOf" srcId="{A509967C-6619-469F-96CF-FD9D4E4ECF67}" destId="{C2D57618-2FDC-4B5E-963F-62187FCDE6A0}" srcOrd="1" destOrd="0" presId="urn:microsoft.com/office/officeart/2018/2/layout/IconVerticalSolidList"/>
    <dgm:cxn modelId="{B1F09F86-254D-4703-8AB1-8E97B114783E}" type="presParOf" srcId="{A509967C-6619-469F-96CF-FD9D4E4ECF67}" destId="{C4C55663-597B-4F67-88CE-93768641D2F3}" srcOrd="2" destOrd="0" presId="urn:microsoft.com/office/officeart/2018/2/layout/IconVerticalSolidList"/>
    <dgm:cxn modelId="{D6D755E8-780E-49A4-A2ED-52421725F827}" type="presParOf" srcId="{A509967C-6619-469F-96CF-FD9D4E4ECF67}" destId="{49364D32-D9B1-4DA4-B7AC-F197F13AA423}" srcOrd="3" destOrd="0" presId="urn:microsoft.com/office/officeart/2018/2/layout/IconVerticalSolidList"/>
    <dgm:cxn modelId="{17EECB38-07A5-45EB-9A5C-DAF9D985978A}" type="presParOf" srcId="{2ADE926B-5E93-47C2-BCA3-1E0F40E72B19}" destId="{88DBF7F5-8EB6-465D-9D3B-7A9651D0F1CD}" srcOrd="5" destOrd="0" presId="urn:microsoft.com/office/officeart/2018/2/layout/IconVerticalSolidList"/>
    <dgm:cxn modelId="{25D3D258-7F88-477C-A2DE-E886C4E8DDEA}" type="presParOf" srcId="{2ADE926B-5E93-47C2-BCA3-1E0F40E72B19}" destId="{166EE7A1-D2F6-466D-9E7F-7FC6A05CCA3A}" srcOrd="6" destOrd="0" presId="urn:microsoft.com/office/officeart/2018/2/layout/IconVerticalSolidList"/>
    <dgm:cxn modelId="{FEAFE59B-425D-4C71-8418-49BC3591007F}" type="presParOf" srcId="{166EE7A1-D2F6-466D-9E7F-7FC6A05CCA3A}" destId="{1AD73BAE-F34F-4D8B-A527-FA0B3284A471}" srcOrd="0" destOrd="0" presId="urn:microsoft.com/office/officeart/2018/2/layout/IconVerticalSolidList"/>
    <dgm:cxn modelId="{B9C929C3-E009-44DE-A645-A0F0B71F9685}" type="presParOf" srcId="{166EE7A1-D2F6-466D-9E7F-7FC6A05CCA3A}" destId="{AE2F8FDA-EDE8-412A-8455-9C0B50AEA23C}" srcOrd="1" destOrd="0" presId="urn:microsoft.com/office/officeart/2018/2/layout/IconVerticalSolidList"/>
    <dgm:cxn modelId="{31B3E78B-AF99-4F9E-9D65-C69E3F3874D6}" type="presParOf" srcId="{166EE7A1-D2F6-466D-9E7F-7FC6A05CCA3A}" destId="{A8D49592-C94E-4D6C-9D82-F7FF13D4373C}" srcOrd="2" destOrd="0" presId="urn:microsoft.com/office/officeart/2018/2/layout/IconVerticalSolidList"/>
    <dgm:cxn modelId="{553D83F8-E3DB-4B39-A72C-6E4B24F0512A}" type="presParOf" srcId="{166EE7A1-D2F6-466D-9E7F-7FC6A05CCA3A}" destId="{DC410C2A-9D97-4A25-B1AB-86B251B6012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E5F43E-52D7-4C18-A9C1-A69FE0CC2377}"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2A74EB1-0163-4DC0-8BC0-FD9313F66B88}">
      <dgm:prSet/>
      <dgm:spPr/>
      <dgm:t>
        <a:bodyPr/>
        <a:lstStyle/>
        <a:p>
          <a:r>
            <a:rPr lang="af-ZA" b="1" dirty="0"/>
            <a:t>Beperkte werksgeleenthede in 'n gemeenskap</a:t>
          </a:r>
          <a:endParaRPr lang="en-US" b="1" dirty="0"/>
        </a:p>
      </dgm:t>
    </dgm:pt>
    <dgm:pt modelId="{973DD13D-635A-4ADF-9A95-AB4FAC7735AE}" type="parTrans" cxnId="{676E1759-B950-4954-A45D-B0B315FA29C1}">
      <dgm:prSet/>
      <dgm:spPr/>
      <dgm:t>
        <a:bodyPr/>
        <a:lstStyle/>
        <a:p>
          <a:endParaRPr lang="en-US"/>
        </a:p>
      </dgm:t>
    </dgm:pt>
    <dgm:pt modelId="{D62F8BA7-1656-419E-871D-E0EACC54BF29}" type="sibTrans" cxnId="{676E1759-B950-4954-A45D-B0B315FA29C1}">
      <dgm:prSet/>
      <dgm:spPr/>
      <dgm:t>
        <a:bodyPr/>
        <a:lstStyle/>
        <a:p>
          <a:endParaRPr lang="en-US"/>
        </a:p>
      </dgm:t>
    </dgm:pt>
    <dgm:pt modelId="{567BB5E0-4887-432E-AE31-85B6BBBE98FE}">
      <dgm:prSet/>
      <dgm:spPr/>
      <dgm:t>
        <a:bodyPr/>
        <a:lstStyle/>
        <a:p>
          <a:r>
            <a:rPr lang="af-ZA" dirty="0"/>
            <a:t>Sommige gebiede het min besighede, nywerhede of dienste beskikbaar, wat leerders se blootstelling aan loopbane beperk..</a:t>
          </a:r>
          <a:endParaRPr lang="en-US" dirty="0"/>
        </a:p>
      </dgm:t>
    </dgm:pt>
    <dgm:pt modelId="{43C94886-B396-4650-90FB-F45384236E2E}" type="parTrans" cxnId="{FFBB9A08-DAFA-47FD-96DE-AC3B881F6BA3}">
      <dgm:prSet/>
      <dgm:spPr/>
      <dgm:t>
        <a:bodyPr/>
        <a:lstStyle/>
        <a:p>
          <a:endParaRPr lang="en-US"/>
        </a:p>
      </dgm:t>
    </dgm:pt>
    <dgm:pt modelId="{40EC44D5-B122-4EC4-8105-137AB19B0345}" type="sibTrans" cxnId="{FFBB9A08-DAFA-47FD-96DE-AC3B881F6BA3}">
      <dgm:prSet/>
      <dgm:spPr/>
      <dgm:t>
        <a:bodyPr/>
        <a:lstStyle/>
        <a:p>
          <a:endParaRPr lang="en-US"/>
        </a:p>
      </dgm:t>
    </dgm:pt>
    <dgm:pt modelId="{56E45F08-3A38-478B-A335-EB75F972154B}">
      <dgm:prSet/>
      <dgm:spPr/>
      <dgm:t>
        <a:bodyPr/>
        <a:lstStyle/>
        <a:p>
          <a:r>
            <a:rPr lang="af-ZA" b="1" i="0" baseline="0" dirty="0"/>
            <a:t>Voorbeeld: </a:t>
          </a:r>
          <a:r>
            <a:rPr lang="nl-NL" b="0" i="0" baseline="0" dirty="0"/>
            <a:t>'n Leerder in 'n landelike gebied weet dalk meer oor boerdery of klein besighede as oor tegnologie- of medialoopbane.</a:t>
          </a:r>
          <a:endParaRPr lang="en-US" dirty="0"/>
        </a:p>
      </dgm:t>
    </dgm:pt>
    <dgm:pt modelId="{AD32747E-E2F1-47E4-BC24-AF9962AAF110}" type="parTrans" cxnId="{5F5621D0-E032-4C09-93EA-98199FB133B4}">
      <dgm:prSet/>
      <dgm:spPr/>
      <dgm:t>
        <a:bodyPr/>
        <a:lstStyle/>
        <a:p>
          <a:endParaRPr lang="en-US"/>
        </a:p>
      </dgm:t>
    </dgm:pt>
    <dgm:pt modelId="{875472C1-1223-4F4B-A600-1237C83DCDB3}" type="sibTrans" cxnId="{5F5621D0-E032-4C09-93EA-98199FB133B4}">
      <dgm:prSet/>
      <dgm:spPr/>
      <dgm:t>
        <a:bodyPr/>
        <a:lstStyle/>
        <a:p>
          <a:endParaRPr lang="en-US"/>
        </a:p>
      </dgm:t>
    </dgm:pt>
    <dgm:pt modelId="{016ED7FE-3FF0-45F5-9636-DE1B0693A533}">
      <dgm:prSet/>
      <dgm:spPr/>
      <dgm:t>
        <a:bodyPr/>
        <a:lstStyle/>
        <a:p>
          <a:r>
            <a:rPr lang="nl-NL" b="1" i="0" baseline="0" dirty="0"/>
            <a:t>Finansiële druk by die huis</a:t>
          </a:r>
          <a:endParaRPr lang="en-US" dirty="0"/>
        </a:p>
      </dgm:t>
    </dgm:pt>
    <dgm:pt modelId="{4306739A-58F9-49BD-93BC-A2322B808297}" type="parTrans" cxnId="{E35E83B6-ED5C-4F28-9629-367B4D697A85}">
      <dgm:prSet/>
      <dgm:spPr/>
      <dgm:t>
        <a:bodyPr/>
        <a:lstStyle/>
        <a:p>
          <a:endParaRPr lang="en-US"/>
        </a:p>
      </dgm:t>
    </dgm:pt>
    <dgm:pt modelId="{43513D44-8163-406F-B1D6-8C9150DB6F75}" type="sibTrans" cxnId="{E35E83B6-ED5C-4F28-9629-367B4D697A85}">
      <dgm:prSet/>
      <dgm:spPr/>
      <dgm:t>
        <a:bodyPr/>
        <a:lstStyle/>
        <a:p>
          <a:endParaRPr lang="en-US"/>
        </a:p>
      </dgm:t>
    </dgm:pt>
    <dgm:pt modelId="{507D1BF6-3C60-46C2-9AE3-2F416CBF4AF3}">
      <dgm:prSet/>
      <dgm:spPr/>
      <dgm:t>
        <a:bodyPr/>
        <a:lstStyle/>
        <a:p>
          <a:r>
            <a:rPr lang="nl-NL" b="0" i="0" baseline="0" dirty="0"/>
            <a:t>Sommige leerders moet die koste van verdere studie oorweeg of ervaar druk om </a:t>
          </a:r>
          <a:r>
            <a:rPr lang="af-ZA" dirty="0"/>
            <a:t>direk ná </a:t>
          </a:r>
          <a:r>
            <a:rPr lang="nl-NL" b="0" i="0" baseline="0" dirty="0"/>
            <a:t>skool te werk.</a:t>
          </a:r>
          <a:endParaRPr lang="en-US" dirty="0"/>
        </a:p>
      </dgm:t>
    </dgm:pt>
    <dgm:pt modelId="{94646DCB-5478-4F4D-B9A5-C84284BB386D}" type="parTrans" cxnId="{0A22C65F-B4CD-48D9-A1EE-14A2624A43B5}">
      <dgm:prSet/>
      <dgm:spPr/>
      <dgm:t>
        <a:bodyPr/>
        <a:lstStyle/>
        <a:p>
          <a:endParaRPr lang="en-US"/>
        </a:p>
      </dgm:t>
    </dgm:pt>
    <dgm:pt modelId="{27364766-6162-4290-B28D-0A930AAC1139}" type="sibTrans" cxnId="{0A22C65F-B4CD-48D9-A1EE-14A2624A43B5}">
      <dgm:prSet/>
      <dgm:spPr/>
      <dgm:t>
        <a:bodyPr/>
        <a:lstStyle/>
        <a:p>
          <a:endParaRPr lang="en-US"/>
        </a:p>
      </dgm:t>
    </dgm:pt>
    <dgm:pt modelId="{3100984B-64FF-4F79-B73A-CDD956FB93F9}">
      <dgm:prSet/>
      <dgm:spPr/>
      <dgm:t>
        <a:bodyPr/>
        <a:lstStyle/>
        <a:p>
          <a:r>
            <a:rPr lang="af-ZA" b="1" i="0" baseline="0" dirty="0"/>
            <a:t>Voorbeeld: </a:t>
          </a:r>
          <a:r>
            <a:rPr lang="nl-NL" b="0" i="0" baseline="0" dirty="0"/>
            <a:t>Kies 'n kort kursus of vakleerlingskap om vinniger 'n inkomste te verdien.</a:t>
          </a:r>
          <a:endParaRPr lang="en-US" dirty="0"/>
        </a:p>
      </dgm:t>
    </dgm:pt>
    <dgm:pt modelId="{30BF52BF-19CF-47BC-8D01-6749596B819F}" type="parTrans" cxnId="{81458F88-7C1B-4171-B81D-CA4E4CF80F87}">
      <dgm:prSet/>
      <dgm:spPr/>
      <dgm:t>
        <a:bodyPr/>
        <a:lstStyle/>
        <a:p>
          <a:endParaRPr lang="en-US"/>
        </a:p>
      </dgm:t>
    </dgm:pt>
    <dgm:pt modelId="{28A429B8-5FCE-4882-B86E-336D5567239F}" type="sibTrans" cxnId="{81458F88-7C1B-4171-B81D-CA4E4CF80F87}">
      <dgm:prSet/>
      <dgm:spPr/>
      <dgm:t>
        <a:bodyPr/>
        <a:lstStyle/>
        <a:p>
          <a:endParaRPr lang="en-US"/>
        </a:p>
      </dgm:t>
    </dgm:pt>
    <dgm:pt modelId="{3849B766-3DA7-4B2A-895D-152BECB20B4D}">
      <dgm:prSet/>
      <dgm:spPr/>
      <dgm:t>
        <a:bodyPr/>
        <a:lstStyle/>
        <a:p>
          <a:r>
            <a:rPr lang="af-ZA" b="1" i="0" baseline="0" dirty="0"/>
            <a:t>Geslagsverwagtinge</a:t>
          </a:r>
          <a:endParaRPr lang="en-US" dirty="0"/>
        </a:p>
      </dgm:t>
    </dgm:pt>
    <dgm:pt modelId="{8E8A49A9-9119-429B-B0E2-90160D3D6C39}" type="parTrans" cxnId="{6F5F6567-224E-4D49-9537-E58234BE7004}">
      <dgm:prSet/>
      <dgm:spPr/>
      <dgm:t>
        <a:bodyPr/>
        <a:lstStyle/>
        <a:p>
          <a:endParaRPr lang="en-US"/>
        </a:p>
      </dgm:t>
    </dgm:pt>
    <dgm:pt modelId="{78801A59-DF0E-428C-9F6E-9D50874DAB91}" type="sibTrans" cxnId="{6F5F6567-224E-4D49-9537-E58234BE7004}">
      <dgm:prSet/>
      <dgm:spPr/>
      <dgm:t>
        <a:bodyPr/>
        <a:lstStyle/>
        <a:p>
          <a:endParaRPr lang="en-US"/>
        </a:p>
      </dgm:t>
    </dgm:pt>
    <dgm:pt modelId="{E371C662-7F3C-46BA-A51A-A454288624C4}">
      <dgm:prSet/>
      <dgm:spPr/>
      <dgm:t>
        <a:bodyPr/>
        <a:lstStyle/>
        <a:p>
          <a:r>
            <a:rPr lang="nl-NL" b="0" i="0" baseline="0" dirty="0"/>
            <a:t>Opvattings van familie, maats of die gemeenskap kan beïnvloed watter loopbane vir seuns of meisies "geskik" is.</a:t>
          </a:r>
          <a:endParaRPr lang="en-US" dirty="0"/>
        </a:p>
      </dgm:t>
    </dgm:pt>
    <dgm:pt modelId="{AB99C214-2C76-4AF4-A268-75B26BBB1596}" type="parTrans" cxnId="{25BEC25A-5D22-4383-A1D3-3A2378A7E816}">
      <dgm:prSet/>
      <dgm:spPr/>
      <dgm:t>
        <a:bodyPr/>
        <a:lstStyle/>
        <a:p>
          <a:endParaRPr lang="en-US"/>
        </a:p>
      </dgm:t>
    </dgm:pt>
    <dgm:pt modelId="{62A41388-116D-4351-8D35-AF4F8104E874}" type="sibTrans" cxnId="{25BEC25A-5D22-4383-A1D3-3A2378A7E816}">
      <dgm:prSet/>
      <dgm:spPr/>
      <dgm:t>
        <a:bodyPr/>
        <a:lstStyle/>
        <a:p>
          <a:endParaRPr lang="en-US"/>
        </a:p>
      </dgm:t>
    </dgm:pt>
    <dgm:pt modelId="{31054BA3-FAD8-4336-8AC3-404ED9DB610B}">
      <dgm:prSet/>
      <dgm:spPr/>
      <dgm:t>
        <a:bodyPr/>
        <a:lstStyle/>
        <a:p>
          <a:r>
            <a:rPr lang="af-ZA" b="1" i="0" baseline="0" dirty="0"/>
            <a:t>Voorbeeld: </a:t>
          </a:r>
          <a:r>
            <a:rPr lang="nl-NL" b="0" i="0" baseline="0" dirty="0"/>
            <a:t>'n Meisie wat ontmoedig word van ingenieurswese, of 'n seun wat ontmoedig word van vroeë kinderontwikkeling.</a:t>
          </a:r>
          <a:endParaRPr lang="en-US" dirty="0"/>
        </a:p>
      </dgm:t>
    </dgm:pt>
    <dgm:pt modelId="{85CBB5FC-586B-4017-89E5-1DA40BEE486F}" type="parTrans" cxnId="{02F6278B-4BB3-47CF-B4EA-389AB857CAA4}">
      <dgm:prSet/>
      <dgm:spPr/>
      <dgm:t>
        <a:bodyPr/>
        <a:lstStyle/>
        <a:p>
          <a:endParaRPr lang="en-US"/>
        </a:p>
      </dgm:t>
    </dgm:pt>
    <dgm:pt modelId="{E08A762F-665E-4B72-B80F-9BFC03F75EF4}" type="sibTrans" cxnId="{02F6278B-4BB3-47CF-B4EA-389AB857CAA4}">
      <dgm:prSet/>
      <dgm:spPr/>
      <dgm:t>
        <a:bodyPr/>
        <a:lstStyle/>
        <a:p>
          <a:endParaRPr lang="en-US"/>
        </a:p>
      </dgm:t>
    </dgm:pt>
    <dgm:pt modelId="{C8D978B2-1175-4DC0-8D87-6ACCF4EF220D}">
      <dgm:prSet/>
      <dgm:spPr/>
      <dgm:t>
        <a:bodyPr/>
        <a:lstStyle/>
        <a:p>
          <a:r>
            <a:rPr lang="af-ZA" b="1" i="0" baseline="0" dirty="0"/>
            <a:t>Ras- en sosiale stereotipes</a:t>
          </a:r>
          <a:endParaRPr lang="en-US" dirty="0"/>
        </a:p>
      </dgm:t>
    </dgm:pt>
    <dgm:pt modelId="{42999576-3D2C-4DDE-9B23-2A1145C61789}" type="parTrans" cxnId="{1758AAB5-9286-4BAB-A857-8BDFFB8DACBB}">
      <dgm:prSet/>
      <dgm:spPr/>
      <dgm:t>
        <a:bodyPr/>
        <a:lstStyle/>
        <a:p>
          <a:endParaRPr lang="en-US"/>
        </a:p>
      </dgm:t>
    </dgm:pt>
    <dgm:pt modelId="{384C5A3C-EC0D-44EE-A2FB-21C219900EA0}" type="sibTrans" cxnId="{1758AAB5-9286-4BAB-A857-8BDFFB8DACBB}">
      <dgm:prSet/>
      <dgm:spPr/>
      <dgm:t>
        <a:bodyPr/>
        <a:lstStyle/>
        <a:p>
          <a:endParaRPr lang="en-US"/>
        </a:p>
      </dgm:t>
    </dgm:pt>
    <dgm:pt modelId="{68504284-56E8-4933-A3A3-61BBDF856948}">
      <dgm:prSet/>
      <dgm:spPr/>
      <dgm:t>
        <a:bodyPr/>
        <a:lstStyle/>
        <a:p>
          <a:r>
            <a:rPr lang="nl-NL" b="0" i="0" baseline="0" dirty="0"/>
            <a:t>Sommige leerders mag voel dat sekere loopbane "nie bedoel is vir mense soos hulle nie".</a:t>
          </a:r>
          <a:endParaRPr lang="en-US" dirty="0"/>
        </a:p>
      </dgm:t>
    </dgm:pt>
    <dgm:pt modelId="{722BC26E-3E00-4F5F-80A5-1B9530BA725D}" type="parTrans" cxnId="{CCB5E8A7-265F-4EA0-AF1D-D8F0A61A5FDB}">
      <dgm:prSet/>
      <dgm:spPr/>
      <dgm:t>
        <a:bodyPr/>
        <a:lstStyle/>
        <a:p>
          <a:endParaRPr lang="en-US"/>
        </a:p>
      </dgm:t>
    </dgm:pt>
    <dgm:pt modelId="{57AF6F95-7E99-4516-9C45-1A0AF861C1B1}" type="sibTrans" cxnId="{CCB5E8A7-265F-4EA0-AF1D-D8F0A61A5FDB}">
      <dgm:prSet/>
      <dgm:spPr/>
      <dgm:t>
        <a:bodyPr/>
        <a:lstStyle/>
        <a:p>
          <a:endParaRPr lang="en-US"/>
        </a:p>
      </dgm:t>
    </dgm:pt>
    <dgm:pt modelId="{CA5C2EB6-05EB-4057-9F40-D7D30796B86F}">
      <dgm:prSet/>
      <dgm:spPr/>
      <dgm:t>
        <a:bodyPr/>
        <a:lstStyle/>
        <a:p>
          <a:r>
            <a:rPr lang="af-ZA" b="1" i="0" baseline="0" dirty="0"/>
            <a:t>Voorbeeld: </a:t>
          </a:r>
          <a:r>
            <a:rPr lang="nl-NL" b="0" i="0" baseline="0" dirty="0"/>
            <a:t>Om te glo </a:t>
          </a:r>
          <a:r>
            <a:rPr lang="af-ZA" dirty="0"/>
            <a:t>dat loopbane in geneeskunde, regte of lugvaartkunde</a:t>
          </a:r>
          <a:r>
            <a:rPr lang="nl-NL" b="0" i="0" baseline="0" dirty="0"/>
            <a:t> slegs vir sekere groepe bereikbaar is.</a:t>
          </a:r>
          <a:endParaRPr lang="en-US" dirty="0"/>
        </a:p>
      </dgm:t>
    </dgm:pt>
    <dgm:pt modelId="{12BB4919-A611-45B0-B2FD-26A6CA27926F}" type="parTrans" cxnId="{BF299AC4-19F1-4705-964F-747310DD0EF1}">
      <dgm:prSet/>
      <dgm:spPr/>
      <dgm:t>
        <a:bodyPr/>
        <a:lstStyle/>
        <a:p>
          <a:endParaRPr lang="en-US"/>
        </a:p>
      </dgm:t>
    </dgm:pt>
    <dgm:pt modelId="{32190AF2-BCDA-4950-93FA-86E6E3B73C34}" type="sibTrans" cxnId="{BF299AC4-19F1-4705-964F-747310DD0EF1}">
      <dgm:prSet/>
      <dgm:spPr/>
      <dgm:t>
        <a:bodyPr/>
        <a:lstStyle/>
        <a:p>
          <a:endParaRPr lang="en-US"/>
        </a:p>
      </dgm:t>
    </dgm:pt>
    <dgm:pt modelId="{620DD372-4487-4994-A5AF-8B65A299CD1C}" type="pres">
      <dgm:prSet presAssocID="{07E5F43E-52D7-4C18-A9C1-A69FE0CC2377}" presName="Name0" presStyleCnt="0">
        <dgm:presLayoutVars>
          <dgm:dir/>
          <dgm:animLvl val="lvl"/>
          <dgm:resizeHandles val="exact"/>
        </dgm:presLayoutVars>
      </dgm:prSet>
      <dgm:spPr/>
    </dgm:pt>
    <dgm:pt modelId="{75DBF820-942C-4FC5-98BD-CD94B8F63E06}" type="pres">
      <dgm:prSet presAssocID="{02A74EB1-0163-4DC0-8BC0-FD9313F66B88}" presName="composite" presStyleCnt="0"/>
      <dgm:spPr/>
    </dgm:pt>
    <dgm:pt modelId="{5426CC6A-F077-41F2-83C8-BA248803FBE7}" type="pres">
      <dgm:prSet presAssocID="{02A74EB1-0163-4DC0-8BC0-FD9313F66B88}" presName="parTx" presStyleLbl="alignNode1" presStyleIdx="0" presStyleCnt="4">
        <dgm:presLayoutVars>
          <dgm:chMax val="0"/>
          <dgm:chPref val="0"/>
          <dgm:bulletEnabled val="1"/>
        </dgm:presLayoutVars>
      </dgm:prSet>
      <dgm:spPr/>
    </dgm:pt>
    <dgm:pt modelId="{9F0D244B-BBD9-4312-AC84-5AFC6E74A2C2}" type="pres">
      <dgm:prSet presAssocID="{02A74EB1-0163-4DC0-8BC0-FD9313F66B88}" presName="desTx" presStyleLbl="alignAccFollowNode1" presStyleIdx="0" presStyleCnt="4">
        <dgm:presLayoutVars>
          <dgm:bulletEnabled val="1"/>
        </dgm:presLayoutVars>
      </dgm:prSet>
      <dgm:spPr/>
    </dgm:pt>
    <dgm:pt modelId="{F0E828A7-7153-4B91-9891-1EF47514B646}" type="pres">
      <dgm:prSet presAssocID="{D62F8BA7-1656-419E-871D-E0EACC54BF29}" presName="space" presStyleCnt="0"/>
      <dgm:spPr/>
    </dgm:pt>
    <dgm:pt modelId="{A9CE1259-C455-439C-8658-AC6DFF0211BE}" type="pres">
      <dgm:prSet presAssocID="{016ED7FE-3FF0-45F5-9636-DE1B0693A533}" presName="composite" presStyleCnt="0"/>
      <dgm:spPr/>
    </dgm:pt>
    <dgm:pt modelId="{120C3FEC-89C5-4453-9AF1-590BDD86F4BA}" type="pres">
      <dgm:prSet presAssocID="{016ED7FE-3FF0-45F5-9636-DE1B0693A533}" presName="parTx" presStyleLbl="alignNode1" presStyleIdx="1" presStyleCnt="4">
        <dgm:presLayoutVars>
          <dgm:chMax val="0"/>
          <dgm:chPref val="0"/>
          <dgm:bulletEnabled val="1"/>
        </dgm:presLayoutVars>
      </dgm:prSet>
      <dgm:spPr/>
    </dgm:pt>
    <dgm:pt modelId="{0AF3AFF8-A6DD-4BEC-8948-0504468B3663}" type="pres">
      <dgm:prSet presAssocID="{016ED7FE-3FF0-45F5-9636-DE1B0693A533}" presName="desTx" presStyleLbl="alignAccFollowNode1" presStyleIdx="1" presStyleCnt="4">
        <dgm:presLayoutVars>
          <dgm:bulletEnabled val="1"/>
        </dgm:presLayoutVars>
      </dgm:prSet>
      <dgm:spPr/>
    </dgm:pt>
    <dgm:pt modelId="{95551BB3-2CD5-4B36-817F-D52D34F873A4}" type="pres">
      <dgm:prSet presAssocID="{43513D44-8163-406F-B1D6-8C9150DB6F75}" presName="space" presStyleCnt="0"/>
      <dgm:spPr/>
    </dgm:pt>
    <dgm:pt modelId="{F11FAE22-79FE-4F24-BB26-E1F5A17E3B7C}" type="pres">
      <dgm:prSet presAssocID="{3849B766-3DA7-4B2A-895D-152BECB20B4D}" presName="composite" presStyleCnt="0"/>
      <dgm:spPr/>
    </dgm:pt>
    <dgm:pt modelId="{B2FBFDF6-F2AA-4F88-8484-F289D2637CCA}" type="pres">
      <dgm:prSet presAssocID="{3849B766-3DA7-4B2A-895D-152BECB20B4D}" presName="parTx" presStyleLbl="alignNode1" presStyleIdx="2" presStyleCnt="4">
        <dgm:presLayoutVars>
          <dgm:chMax val="0"/>
          <dgm:chPref val="0"/>
          <dgm:bulletEnabled val="1"/>
        </dgm:presLayoutVars>
      </dgm:prSet>
      <dgm:spPr/>
    </dgm:pt>
    <dgm:pt modelId="{97B8EC11-6C86-4557-B5FA-2A380251E490}" type="pres">
      <dgm:prSet presAssocID="{3849B766-3DA7-4B2A-895D-152BECB20B4D}" presName="desTx" presStyleLbl="alignAccFollowNode1" presStyleIdx="2" presStyleCnt="4">
        <dgm:presLayoutVars>
          <dgm:bulletEnabled val="1"/>
        </dgm:presLayoutVars>
      </dgm:prSet>
      <dgm:spPr/>
    </dgm:pt>
    <dgm:pt modelId="{5D476701-B0FA-474D-AF85-6C071019FC8F}" type="pres">
      <dgm:prSet presAssocID="{78801A59-DF0E-428C-9F6E-9D50874DAB91}" presName="space" presStyleCnt="0"/>
      <dgm:spPr/>
    </dgm:pt>
    <dgm:pt modelId="{8D80F813-C6B8-4CE9-904D-44D5E23F8002}" type="pres">
      <dgm:prSet presAssocID="{C8D978B2-1175-4DC0-8D87-6ACCF4EF220D}" presName="composite" presStyleCnt="0"/>
      <dgm:spPr/>
    </dgm:pt>
    <dgm:pt modelId="{47AE343A-6E4A-4D9B-8DC5-52951C4A681C}" type="pres">
      <dgm:prSet presAssocID="{C8D978B2-1175-4DC0-8D87-6ACCF4EF220D}" presName="parTx" presStyleLbl="alignNode1" presStyleIdx="3" presStyleCnt="4">
        <dgm:presLayoutVars>
          <dgm:chMax val="0"/>
          <dgm:chPref val="0"/>
          <dgm:bulletEnabled val="1"/>
        </dgm:presLayoutVars>
      </dgm:prSet>
      <dgm:spPr/>
    </dgm:pt>
    <dgm:pt modelId="{E3106870-6FCB-4CE6-899C-F2DDDAAAF804}" type="pres">
      <dgm:prSet presAssocID="{C8D978B2-1175-4DC0-8D87-6ACCF4EF220D}" presName="desTx" presStyleLbl="alignAccFollowNode1" presStyleIdx="3" presStyleCnt="4">
        <dgm:presLayoutVars>
          <dgm:bulletEnabled val="1"/>
        </dgm:presLayoutVars>
      </dgm:prSet>
      <dgm:spPr/>
    </dgm:pt>
  </dgm:ptLst>
  <dgm:cxnLst>
    <dgm:cxn modelId="{FFBB9A08-DAFA-47FD-96DE-AC3B881F6BA3}" srcId="{02A74EB1-0163-4DC0-8BC0-FD9313F66B88}" destId="{567BB5E0-4887-432E-AE31-85B6BBBE98FE}" srcOrd="0" destOrd="0" parTransId="{43C94886-B396-4650-90FB-F45384236E2E}" sibTransId="{40EC44D5-B122-4EC4-8105-137AB19B0345}"/>
    <dgm:cxn modelId="{9D7C4B0D-BB9F-4CD5-BBEA-D20B88DA4F3B}" type="presOf" srcId="{567BB5E0-4887-432E-AE31-85B6BBBE98FE}" destId="{9F0D244B-BBD9-4312-AC84-5AFC6E74A2C2}" srcOrd="0" destOrd="0" presId="urn:microsoft.com/office/officeart/2005/8/layout/hList1"/>
    <dgm:cxn modelId="{4701651F-515B-4122-A105-B87C86A338F5}" type="presOf" srcId="{68504284-56E8-4933-A3A3-61BBDF856948}" destId="{E3106870-6FCB-4CE6-899C-F2DDDAAAF804}" srcOrd="0" destOrd="0" presId="urn:microsoft.com/office/officeart/2005/8/layout/hList1"/>
    <dgm:cxn modelId="{021C322A-8458-4131-B783-D7E35159CC32}" type="presOf" srcId="{CA5C2EB6-05EB-4057-9F40-D7D30796B86F}" destId="{E3106870-6FCB-4CE6-899C-F2DDDAAAF804}" srcOrd="0" destOrd="1" presId="urn:microsoft.com/office/officeart/2005/8/layout/hList1"/>
    <dgm:cxn modelId="{ED0E403D-322C-4D06-86A1-A42FB424BFD5}" type="presOf" srcId="{3849B766-3DA7-4B2A-895D-152BECB20B4D}" destId="{B2FBFDF6-F2AA-4F88-8484-F289D2637CCA}" srcOrd="0" destOrd="0" presId="urn:microsoft.com/office/officeart/2005/8/layout/hList1"/>
    <dgm:cxn modelId="{0A22C65F-B4CD-48D9-A1EE-14A2624A43B5}" srcId="{016ED7FE-3FF0-45F5-9636-DE1B0693A533}" destId="{507D1BF6-3C60-46C2-9AE3-2F416CBF4AF3}" srcOrd="0" destOrd="0" parTransId="{94646DCB-5478-4F4D-B9A5-C84284BB386D}" sibTransId="{27364766-6162-4290-B28D-0A930AAC1139}"/>
    <dgm:cxn modelId="{E1AB3762-137A-46B6-A6C6-FA8ED471D854}" type="presOf" srcId="{31054BA3-FAD8-4336-8AC3-404ED9DB610B}" destId="{97B8EC11-6C86-4557-B5FA-2A380251E490}" srcOrd="0" destOrd="1" presId="urn:microsoft.com/office/officeart/2005/8/layout/hList1"/>
    <dgm:cxn modelId="{6F5F6567-224E-4D49-9537-E58234BE7004}" srcId="{07E5F43E-52D7-4C18-A9C1-A69FE0CC2377}" destId="{3849B766-3DA7-4B2A-895D-152BECB20B4D}" srcOrd="2" destOrd="0" parTransId="{8E8A49A9-9119-429B-B0E2-90160D3D6C39}" sibTransId="{78801A59-DF0E-428C-9F6E-9D50874DAB91}"/>
    <dgm:cxn modelId="{676E1759-B950-4954-A45D-B0B315FA29C1}" srcId="{07E5F43E-52D7-4C18-A9C1-A69FE0CC2377}" destId="{02A74EB1-0163-4DC0-8BC0-FD9313F66B88}" srcOrd="0" destOrd="0" parTransId="{973DD13D-635A-4ADF-9A95-AB4FAC7735AE}" sibTransId="{D62F8BA7-1656-419E-871D-E0EACC54BF29}"/>
    <dgm:cxn modelId="{25BEC25A-5D22-4383-A1D3-3A2378A7E816}" srcId="{3849B766-3DA7-4B2A-895D-152BECB20B4D}" destId="{E371C662-7F3C-46BA-A51A-A454288624C4}" srcOrd="0" destOrd="0" parTransId="{AB99C214-2C76-4AF4-A268-75B26BBB1596}" sibTransId="{62A41388-116D-4351-8D35-AF4F8104E874}"/>
    <dgm:cxn modelId="{81458F88-7C1B-4171-B81D-CA4E4CF80F87}" srcId="{016ED7FE-3FF0-45F5-9636-DE1B0693A533}" destId="{3100984B-64FF-4F79-B73A-CDD956FB93F9}" srcOrd="1" destOrd="0" parTransId="{30BF52BF-19CF-47BC-8D01-6749596B819F}" sibTransId="{28A429B8-5FCE-4882-B86E-336D5567239F}"/>
    <dgm:cxn modelId="{02F6278B-4BB3-47CF-B4EA-389AB857CAA4}" srcId="{3849B766-3DA7-4B2A-895D-152BECB20B4D}" destId="{31054BA3-FAD8-4336-8AC3-404ED9DB610B}" srcOrd="1" destOrd="0" parTransId="{85CBB5FC-586B-4017-89E5-1DA40BEE486F}" sibTransId="{E08A762F-665E-4B72-B80F-9BFC03F75EF4}"/>
    <dgm:cxn modelId="{596BB1A0-CB32-4186-B3BB-F0306B32A869}" type="presOf" srcId="{507D1BF6-3C60-46C2-9AE3-2F416CBF4AF3}" destId="{0AF3AFF8-A6DD-4BEC-8948-0504468B3663}" srcOrd="0" destOrd="0" presId="urn:microsoft.com/office/officeart/2005/8/layout/hList1"/>
    <dgm:cxn modelId="{CCB5E8A7-265F-4EA0-AF1D-D8F0A61A5FDB}" srcId="{C8D978B2-1175-4DC0-8D87-6ACCF4EF220D}" destId="{68504284-56E8-4933-A3A3-61BBDF856948}" srcOrd="0" destOrd="0" parTransId="{722BC26E-3E00-4F5F-80A5-1B9530BA725D}" sibTransId="{57AF6F95-7E99-4516-9C45-1A0AF861C1B1}"/>
    <dgm:cxn modelId="{4BD273AA-0124-4478-B856-38A0A030FA03}" type="presOf" srcId="{07E5F43E-52D7-4C18-A9C1-A69FE0CC2377}" destId="{620DD372-4487-4994-A5AF-8B65A299CD1C}" srcOrd="0" destOrd="0" presId="urn:microsoft.com/office/officeart/2005/8/layout/hList1"/>
    <dgm:cxn modelId="{407416AC-1EBB-474A-90EA-9AFCD9200592}" type="presOf" srcId="{016ED7FE-3FF0-45F5-9636-DE1B0693A533}" destId="{120C3FEC-89C5-4453-9AF1-590BDD86F4BA}" srcOrd="0" destOrd="0" presId="urn:microsoft.com/office/officeart/2005/8/layout/hList1"/>
    <dgm:cxn modelId="{8A145CAF-F7EA-4353-BCE4-4A1983C816BD}" type="presOf" srcId="{02A74EB1-0163-4DC0-8BC0-FD9313F66B88}" destId="{5426CC6A-F077-41F2-83C8-BA248803FBE7}" srcOrd="0" destOrd="0" presId="urn:microsoft.com/office/officeart/2005/8/layout/hList1"/>
    <dgm:cxn modelId="{1758AAB5-9286-4BAB-A857-8BDFFB8DACBB}" srcId="{07E5F43E-52D7-4C18-A9C1-A69FE0CC2377}" destId="{C8D978B2-1175-4DC0-8D87-6ACCF4EF220D}" srcOrd="3" destOrd="0" parTransId="{42999576-3D2C-4DDE-9B23-2A1145C61789}" sibTransId="{384C5A3C-EC0D-44EE-A2FB-21C219900EA0}"/>
    <dgm:cxn modelId="{E35E83B6-ED5C-4F28-9629-367B4D697A85}" srcId="{07E5F43E-52D7-4C18-A9C1-A69FE0CC2377}" destId="{016ED7FE-3FF0-45F5-9636-DE1B0693A533}" srcOrd="1" destOrd="0" parTransId="{4306739A-58F9-49BD-93BC-A2322B808297}" sibTransId="{43513D44-8163-406F-B1D6-8C9150DB6F75}"/>
    <dgm:cxn modelId="{9FCA35C2-D17C-4D36-A8D1-BF6A9A5CDF67}" type="presOf" srcId="{56E45F08-3A38-478B-A335-EB75F972154B}" destId="{9F0D244B-BBD9-4312-AC84-5AFC6E74A2C2}" srcOrd="0" destOrd="1" presId="urn:microsoft.com/office/officeart/2005/8/layout/hList1"/>
    <dgm:cxn modelId="{BF299AC4-19F1-4705-964F-747310DD0EF1}" srcId="{C8D978B2-1175-4DC0-8D87-6ACCF4EF220D}" destId="{CA5C2EB6-05EB-4057-9F40-D7D30796B86F}" srcOrd="1" destOrd="0" parTransId="{12BB4919-A611-45B0-B2FD-26A6CA27926F}" sibTransId="{32190AF2-BCDA-4950-93FA-86E6E3B73C34}"/>
    <dgm:cxn modelId="{5F5621D0-E032-4C09-93EA-98199FB133B4}" srcId="{02A74EB1-0163-4DC0-8BC0-FD9313F66B88}" destId="{56E45F08-3A38-478B-A335-EB75F972154B}" srcOrd="1" destOrd="0" parTransId="{AD32747E-E2F1-47E4-BC24-AF9962AAF110}" sibTransId="{875472C1-1223-4F4B-A600-1237C83DCDB3}"/>
    <dgm:cxn modelId="{B27F7EDC-C396-49B2-BA89-730CB6E491F6}" type="presOf" srcId="{3100984B-64FF-4F79-B73A-CDD956FB93F9}" destId="{0AF3AFF8-A6DD-4BEC-8948-0504468B3663}" srcOrd="0" destOrd="1" presId="urn:microsoft.com/office/officeart/2005/8/layout/hList1"/>
    <dgm:cxn modelId="{10EF68E8-E882-429B-9B43-6112A9C305A7}" type="presOf" srcId="{E371C662-7F3C-46BA-A51A-A454288624C4}" destId="{97B8EC11-6C86-4557-B5FA-2A380251E490}" srcOrd="0" destOrd="0" presId="urn:microsoft.com/office/officeart/2005/8/layout/hList1"/>
    <dgm:cxn modelId="{10894BE9-E29D-4956-A638-9D536DFB42E5}" type="presOf" srcId="{C8D978B2-1175-4DC0-8D87-6ACCF4EF220D}" destId="{47AE343A-6E4A-4D9B-8DC5-52951C4A681C}" srcOrd="0" destOrd="0" presId="urn:microsoft.com/office/officeart/2005/8/layout/hList1"/>
    <dgm:cxn modelId="{F4EA8FC9-4F58-44A6-93B1-A9490F7A7454}" type="presParOf" srcId="{620DD372-4487-4994-A5AF-8B65A299CD1C}" destId="{75DBF820-942C-4FC5-98BD-CD94B8F63E06}" srcOrd="0" destOrd="0" presId="urn:microsoft.com/office/officeart/2005/8/layout/hList1"/>
    <dgm:cxn modelId="{8B8642F3-0D45-4A45-99E0-C26203C73EE5}" type="presParOf" srcId="{75DBF820-942C-4FC5-98BD-CD94B8F63E06}" destId="{5426CC6A-F077-41F2-83C8-BA248803FBE7}" srcOrd="0" destOrd="0" presId="urn:microsoft.com/office/officeart/2005/8/layout/hList1"/>
    <dgm:cxn modelId="{CC17DEB9-2958-4450-9E3F-3123C4BDE111}" type="presParOf" srcId="{75DBF820-942C-4FC5-98BD-CD94B8F63E06}" destId="{9F0D244B-BBD9-4312-AC84-5AFC6E74A2C2}" srcOrd="1" destOrd="0" presId="urn:microsoft.com/office/officeart/2005/8/layout/hList1"/>
    <dgm:cxn modelId="{44F949F6-13B5-43CD-B75E-AA0C5C0B40C5}" type="presParOf" srcId="{620DD372-4487-4994-A5AF-8B65A299CD1C}" destId="{F0E828A7-7153-4B91-9891-1EF47514B646}" srcOrd="1" destOrd="0" presId="urn:microsoft.com/office/officeart/2005/8/layout/hList1"/>
    <dgm:cxn modelId="{33E49F32-0A32-483F-B173-A413919AC065}" type="presParOf" srcId="{620DD372-4487-4994-A5AF-8B65A299CD1C}" destId="{A9CE1259-C455-439C-8658-AC6DFF0211BE}" srcOrd="2" destOrd="0" presId="urn:microsoft.com/office/officeart/2005/8/layout/hList1"/>
    <dgm:cxn modelId="{FE79FA36-49AF-496D-A9EB-CB3967C4E9B3}" type="presParOf" srcId="{A9CE1259-C455-439C-8658-AC6DFF0211BE}" destId="{120C3FEC-89C5-4453-9AF1-590BDD86F4BA}" srcOrd="0" destOrd="0" presId="urn:microsoft.com/office/officeart/2005/8/layout/hList1"/>
    <dgm:cxn modelId="{584E586B-2021-4C72-885B-5B64F8B5035C}" type="presParOf" srcId="{A9CE1259-C455-439C-8658-AC6DFF0211BE}" destId="{0AF3AFF8-A6DD-4BEC-8948-0504468B3663}" srcOrd="1" destOrd="0" presId="urn:microsoft.com/office/officeart/2005/8/layout/hList1"/>
    <dgm:cxn modelId="{7AA2C58A-E19B-4241-965E-F995A3B7AD5B}" type="presParOf" srcId="{620DD372-4487-4994-A5AF-8B65A299CD1C}" destId="{95551BB3-2CD5-4B36-817F-D52D34F873A4}" srcOrd="3" destOrd="0" presId="urn:microsoft.com/office/officeart/2005/8/layout/hList1"/>
    <dgm:cxn modelId="{57590B28-E6BE-4869-AE38-F3BE629D3F2E}" type="presParOf" srcId="{620DD372-4487-4994-A5AF-8B65A299CD1C}" destId="{F11FAE22-79FE-4F24-BB26-E1F5A17E3B7C}" srcOrd="4" destOrd="0" presId="urn:microsoft.com/office/officeart/2005/8/layout/hList1"/>
    <dgm:cxn modelId="{205280FF-4B37-4096-B7D1-6B5D3E6C2807}" type="presParOf" srcId="{F11FAE22-79FE-4F24-BB26-E1F5A17E3B7C}" destId="{B2FBFDF6-F2AA-4F88-8484-F289D2637CCA}" srcOrd="0" destOrd="0" presId="urn:microsoft.com/office/officeart/2005/8/layout/hList1"/>
    <dgm:cxn modelId="{BC6B222B-3D73-41FC-B75D-9E78409F622A}" type="presParOf" srcId="{F11FAE22-79FE-4F24-BB26-E1F5A17E3B7C}" destId="{97B8EC11-6C86-4557-B5FA-2A380251E490}" srcOrd="1" destOrd="0" presId="urn:microsoft.com/office/officeart/2005/8/layout/hList1"/>
    <dgm:cxn modelId="{6F85796E-F463-4456-9599-FF8E1B390B9C}" type="presParOf" srcId="{620DD372-4487-4994-A5AF-8B65A299CD1C}" destId="{5D476701-B0FA-474D-AF85-6C071019FC8F}" srcOrd="5" destOrd="0" presId="urn:microsoft.com/office/officeart/2005/8/layout/hList1"/>
    <dgm:cxn modelId="{707F64D8-2F70-4247-B3CA-0D397199AF6E}" type="presParOf" srcId="{620DD372-4487-4994-A5AF-8B65A299CD1C}" destId="{8D80F813-C6B8-4CE9-904D-44D5E23F8002}" srcOrd="6" destOrd="0" presId="urn:microsoft.com/office/officeart/2005/8/layout/hList1"/>
    <dgm:cxn modelId="{726BB910-6399-4B52-9300-68623E44E9A9}" type="presParOf" srcId="{8D80F813-C6B8-4CE9-904D-44D5E23F8002}" destId="{47AE343A-6E4A-4D9B-8DC5-52951C4A681C}" srcOrd="0" destOrd="0" presId="urn:microsoft.com/office/officeart/2005/8/layout/hList1"/>
    <dgm:cxn modelId="{DE795EE7-ECAA-471E-A91A-16C6F3AEEC2C}" type="presParOf" srcId="{8D80F813-C6B8-4CE9-904D-44D5E23F8002}" destId="{E3106870-6FCB-4CE6-899C-F2DDDAAAF80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477779-B9E3-4426-B044-0B7D44AFA748}" type="doc">
      <dgm:prSet loTypeId="urn:microsoft.com/office/officeart/2005/8/layout/vList2" loCatId="list" qsTypeId="urn:microsoft.com/office/officeart/2005/8/quickstyle/simple5" qsCatId="simple" csTypeId="urn:microsoft.com/office/officeart/2005/8/colors/accent6_2" csCatId="accent6" phldr="1"/>
      <dgm:spPr/>
      <dgm:t>
        <a:bodyPr/>
        <a:lstStyle/>
        <a:p>
          <a:endParaRPr lang="en-US"/>
        </a:p>
      </dgm:t>
    </dgm:pt>
    <dgm:pt modelId="{805009F8-5930-4443-8090-13F70464B348}">
      <dgm:prSet/>
      <dgm:spPr/>
      <dgm:t>
        <a:bodyPr/>
        <a:lstStyle/>
        <a:p>
          <a:r>
            <a:rPr lang="nl-NL" dirty="0"/>
            <a:t>Elke gemeenskap het behoeftes wat bevredig moet word sodat mense veilig, gesond en produktief kan leef.</a:t>
          </a:r>
          <a:endParaRPr lang="en-US" dirty="0"/>
        </a:p>
      </dgm:t>
    </dgm:pt>
    <dgm:pt modelId="{FF3B8335-8D08-4C47-8FA0-D37EB27EE1C6}" type="parTrans" cxnId="{2C3DCF69-E4CD-465E-984A-08E963D7BE89}">
      <dgm:prSet/>
      <dgm:spPr/>
      <dgm:t>
        <a:bodyPr/>
        <a:lstStyle/>
        <a:p>
          <a:endParaRPr lang="en-US"/>
        </a:p>
      </dgm:t>
    </dgm:pt>
    <dgm:pt modelId="{2EEA8D73-49A5-4487-918B-0893ED5A82BD}" type="sibTrans" cxnId="{2C3DCF69-E4CD-465E-984A-08E963D7BE89}">
      <dgm:prSet/>
      <dgm:spPr/>
      <dgm:t>
        <a:bodyPr/>
        <a:lstStyle/>
        <a:p>
          <a:endParaRPr lang="en-US"/>
        </a:p>
      </dgm:t>
    </dgm:pt>
    <dgm:pt modelId="{7866EB21-CCB3-49D4-9F30-B167C2FF0B23}">
      <dgm:prSet/>
      <dgm:spPr/>
      <dgm:t>
        <a:bodyPr/>
        <a:lstStyle/>
        <a:p>
          <a:r>
            <a:rPr lang="nl-NL" dirty="0"/>
            <a:t>Hierdie behoeftes verskil van een gemeenskap tot 'n ander en kan die gewildheid van beskikbare loopbane beïnvloed.</a:t>
          </a:r>
          <a:endParaRPr lang="en-US" dirty="0"/>
        </a:p>
      </dgm:t>
    </dgm:pt>
    <dgm:pt modelId="{2032AF79-961C-4B31-B4E1-7770F3BE2922}" type="parTrans" cxnId="{2278AD84-918C-4ABF-8CB6-EA0B8C916912}">
      <dgm:prSet/>
      <dgm:spPr/>
      <dgm:t>
        <a:bodyPr/>
        <a:lstStyle/>
        <a:p>
          <a:endParaRPr lang="en-US"/>
        </a:p>
      </dgm:t>
    </dgm:pt>
    <dgm:pt modelId="{E9E293E2-4A7C-474C-8E0E-180BD8955470}" type="sibTrans" cxnId="{2278AD84-918C-4ABF-8CB6-EA0B8C916912}">
      <dgm:prSet/>
      <dgm:spPr/>
      <dgm:t>
        <a:bodyPr/>
        <a:lstStyle/>
        <a:p>
          <a:endParaRPr lang="en-US"/>
        </a:p>
      </dgm:t>
    </dgm:pt>
    <dgm:pt modelId="{79B6F0A1-A6A8-4476-BC14-0C14D6400C22}">
      <dgm:prSet/>
      <dgm:spPr/>
      <dgm:t>
        <a:bodyPr/>
        <a:lstStyle/>
        <a:p>
          <a:r>
            <a:rPr lang="nl-NL" dirty="0"/>
            <a:t>Om gemeenskapsbehoeftes te verstaan, kan jou help om betekenisvolle loopbaanpaaie te identifiseer wat positief tot die samelewing bydra.</a:t>
          </a:r>
          <a:endParaRPr lang="en-US" dirty="0"/>
        </a:p>
      </dgm:t>
    </dgm:pt>
    <dgm:pt modelId="{65DD5A4E-6FDC-4412-9434-0294F65A94D1}" type="parTrans" cxnId="{E2283173-D33A-44E8-BB43-6419B2502BFF}">
      <dgm:prSet/>
      <dgm:spPr/>
      <dgm:t>
        <a:bodyPr/>
        <a:lstStyle/>
        <a:p>
          <a:endParaRPr lang="en-US"/>
        </a:p>
      </dgm:t>
    </dgm:pt>
    <dgm:pt modelId="{7B584443-74A8-439D-9990-CF1A6138652D}" type="sibTrans" cxnId="{E2283173-D33A-44E8-BB43-6419B2502BFF}">
      <dgm:prSet/>
      <dgm:spPr/>
      <dgm:t>
        <a:bodyPr/>
        <a:lstStyle/>
        <a:p>
          <a:endParaRPr lang="en-US"/>
        </a:p>
      </dgm:t>
    </dgm:pt>
    <dgm:pt modelId="{30A01B06-831A-4E01-AA55-6065E057E404}">
      <dgm:prSet/>
      <dgm:spPr/>
      <dgm:t>
        <a:bodyPr/>
        <a:lstStyle/>
        <a:p>
          <a:r>
            <a:rPr lang="af-ZA" dirty="0"/>
            <a:t>Gemeenskapsbehoeftes verwys na die gaping tussen wat tans in ’n gemeenskap beskikbaar is en wat nodig is om die lewensgehalte van sy lede te verbeter. </a:t>
          </a:r>
          <a:endParaRPr lang="en-US" dirty="0"/>
        </a:p>
      </dgm:t>
    </dgm:pt>
    <dgm:pt modelId="{2C4D7FEC-10B0-49A3-A934-F78B22413A5C}" type="parTrans" cxnId="{0AF69620-6CE1-4376-AE85-CD692FCE4AAB}">
      <dgm:prSet/>
      <dgm:spPr/>
      <dgm:t>
        <a:bodyPr/>
        <a:lstStyle/>
        <a:p>
          <a:endParaRPr lang="en-US"/>
        </a:p>
      </dgm:t>
    </dgm:pt>
    <dgm:pt modelId="{D9686E12-749C-4D96-A9E3-A1B58C813B3B}" type="sibTrans" cxnId="{0AF69620-6CE1-4376-AE85-CD692FCE4AAB}">
      <dgm:prSet/>
      <dgm:spPr/>
      <dgm:t>
        <a:bodyPr/>
        <a:lstStyle/>
        <a:p>
          <a:endParaRPr lang="en-US"/>
        </a:p>
      </dgm:t>
    </dgm:pt>
    <dgm:pt modelId="{BAC34566-8B27-4FC6-9BE0-4C8C0B6D1EF7}">
      <dgm:prSet/>
      <dgm:spPr/>
      <dgm:t>
        <a:bodyPr/>
        <a:lstStyle/>
        <a:p>
          <a:r>
            <a:rPr lang="af-ZA" dirty="0"/>
            <a:t>Hierdie behoeftes hang af van die hulpbronne, vaardighede en dienste wat binne die gemeenskap beskikbaar is.</a:t>
          </a:r>
          <a:endParaRPr lang="en-US" dirty="0"/>
        </a:p>
      </dgm:t>
    </dgm:pt>
    <dgm:pt modelId="{3C98F63B-7C64-4673-85EF-9FF535421815}" type="parTrans" cxnId="{CBE6BD03-F644-4BBB-934A-6D94BFF155D0}">
      <dgm:prSet/>
      <dgm:spPr/>
      <dgm:t>
        <a:bodyPr/>
        <a:lstStyle/>
        <a:p>
          <a:endParaRPr lang="en-US"/>
        </a:p>
      </dgm:t>
    </dgm:pt>
    <dgm:pt modelId="{FEC18A6C-8131-4DAD-B8F4-A85712964723}" type="sibTrans" cxnId="{CBE6BD03-F644-4BBB-934A-6D94BFF155D0}">
      <dgm:prSet/>
      <dgm:spPr/>
      <dgm:t>
        <a:bodyPr/>
        <a:lstStyle/>
        <a:p>
          <a:endParaRPr lang="en-US"/>
        </a:p>
      </dgm:t>
    </dgm:pt>
    <dgm:pt modelId="{09297203-6720-48D5-84CA-5A56FF77466B}" type="pres">
      <dgm:prSet presAssocID="{5E477779-B9E3-4426-B044-0B7D44AFA748}" presName="linear" presStyleCnt="0">
        <dgm:presLayoutVars>
          <dgm:animLvl val="lvl"/>
          <dgm:resizeHandles val="exact"/>
        </dgm:presLayoutVars>
      </dgm:prSet>
      <dgm:spPr/>
    </dgm:pt>
    <dgm:pt modelId="{4BCBA344-046E-4F2A-8989-A0652CF15D40}" type="pres">
      <dgm:prSet presAssocID="{805009F8-5930-4443-8090-13F70464B348}" presName="parentText" presStyleLbl="node1" presStyleIdx="0" presStyleCnt="5">
        <dgm:presLayoutVars>
          <dgm:chMax val="0"/>
          <dgm:bulletEnabled val="1"/>
        </dgm:presLayoutVars>
      </dgm:prSet>
      <dgm:spPr/>
    </dgm:pt>
    <dgm:pt modelId="{FA85E527-62E7-4AD8-9645-4B3C16532E6B}" type="pres">
      <dgm:prSet presAssocID="{2EEA8D73-49A5-4487-918B-0893ED5A82BD}" presName="spacer" presStyleCnt="0"/>
      <dgm:spPr/>
    </dgm:pt>
    <dgm:pt modelId="{54FC6B00-71DE-4FE5-A512-9D00D669DDDC}" type="pres">
      <dgm:prSet presAssocID="{7866EB21-CCB3-49D4-9F30-B167C2FF0B23}" presName="parentText" presStyleLbl="node1" presStyleIdx="1" presStyleCnt="5">
        <dgm:presLayoutVars>
          <dgm:chMax val="0"/>
          <dgm:bulletEnabled val="1"/>
        </dgm:presLayoutVars>
      </dgm:prSet>
      <dgm:spPr/>
    </dgm:pt>
    <dgm:pt modelId="{3EE3005A-BF57-4DFE-8BA9-AFC8D639DC74}" type="pres">
      <dgm:prSet presAssocID="{E9E293E2-4A7C-474C-8E0E-180BD8955470}" presName="spacer" presStyleCnt="0"/>
      <dgm:spPr/>
    </dgm:pt>
    <dgm:pt modelId="{88A55E8C-BB27-4396-85FD-E66F9D935DA0}" type="pres">
      <dgm:prSet presAssocID="{79B6F0A1-A6A8-4476-BC14-0C14D6400C22}" presName="parentText" presStyleLbl="node1" presStyleIdx="2" presStyleCnt="5">
        <dgm:presLayoutVars>
          <dgm:chMax val="0"/>
          <dgm:bulletEnabled val="1"/>
        </dgm:presLayoutVars>
      </dgm:prSet>
      <dgm:spPr/>
    </dgm:pt>
    <dgm:pt modelId="{2BCE6692-FB49-48F4-930A-C23A488542B1}" type="pres">
      <dgm:prSet presAssocID="{7B584443-74A8-439D-9990-CF1A6138652D}" presName="spacer" presStyleCnt="0"/>
      <dgm:spPr/>
    </dgm:pt>
    <dgm:pt modelId="{54DF4571-F415-4D25-A440-E05D9C633F26}" type="pres">
      <dgm:prSet presAssocID="{30A01B06-831A-4E01-AA55-6065E057E404}" presName="parentText" presStyleLbl="node1" presStyleIdx="3" presStyleCnt="5">
        <dgm:presLayoutVars>
          <dgm:chMax val="0"/>
          <dgm:bulletEnabled val="1"/>
        </dgm:presLayoutVars>
      </dgm:prSet>
      <dgm:spPr/>
    </dgm:pt>
    <dgm:pt modelId="{EB0E5E16-9AB9-4FB0-9647-4A11314B3C50}" type="pres">
      <dgm:prSet presAssocID="{D9686E12-749C-4D96-A9E3-A1B58C813B3B}" presName="spacer" presStyleCnt="0"/>
      <dgm:spPr/>
    </dgm:pt>
    <dgm:pt modelId="{10A85339-C991-4B5A-A0E6-70C1782D49DC}" type="pres">
      <dgm:prSet presAssocID="{BAC34566-8B27-4FC6-9BE0-4C8C0B6D1EF7}" presName="parentText" presStyleLbl="node1" presStyleIdx="4" presStyleCnt="5">
        <dgm:presLayoutVars>
          <dgm:chMax val="0"/>
          <dgm:bulletEnabled val="1"/>
        </dgm:presLayoutVars>
      </dgm:prSet>
      <dgm:spPr/>
    </dgm:pt>
  </dgm:ptLst>
  <dgm:cxnLst>
    <dgm:cxn modelId="{CBE6BD03-F644-4BBB-934A-6D94BFF155D0}" srcId="{5E477779-B9E3-4426-B044-0B7D44AFA748}" destId="{BAC34566-8B27-4FC6-9BE0-4C8C0B6D1EF7}" srcOrd="4" destOrd="0" parTransId="{3C98F63B-7C64-4673-85EF-9FF535421815}" sibTransId="{FEC18A6C-8131-4DAD-B8F4-A85712964723}"/>
    <dgm:cxn modelId="{0AF69620-6CE1-4376-AE85-CD692FCE4AAB}" srcId="{5E477779-B9E3-4426-B044-0B7D44AFA748}" destId="{30A01B06-831A-4E01-AA55-6065E057E404}" srcOrd="3" destOrd="0" parTransId="{2C4D7FEC-10B0-49A3-A934-F78B22413A5C}" sibTransId="{D9686E12-749C-4D96-A9E3-A1B58C813B3B}"/>
    <dgm:cxn modelId="{3810B938-2E63-44FC-AD79-EB1C182AA4E0}" type="presOf" srcId="{7866EB21-CCB3-49D4-9F30-B167C2FF0B23}" destId="{54FC6B00-71DE-4FE5-A512-9D00D669DDDC}" srcOrd="0" destOrd="0" presId="urn:microsoft.com/office/officeart/2005/8/layout/vList2"/>
    <dgm:cxn modelId="{88EC593A-E7B2-47E5-88FE-E58CCB15A55E}" type="presOf" srcId="{805009F8-5930-4443-8090-13F70464B348}" destId="{4BCBA344-046E-4F2A-8989-A0652CF15D40}" srcOrd="0" destOrd="0" presId="urn:microsoft.com/office/officeart/2005/8/layout/vList2"/>
    <dgm:cxn modelId="{2C3DCF69-E4CD-465E-984A-08E963D7BE89}" srcId="{5E477779-B9E3-4426-B044-0B7D44AFA748}" destId="{805009F8-5930-4443-8090-13F70464B348}" srcOrd="0" destOrd="0" parTransId="{FF3B8335-8D08-4C47-8FA0-D37EB27EE1C6}" sibTransId="{2EEA8D73-49A5-4487-918B-0893ED5A82BD}"/>
    <dgm:cxn modelId="{E2283173-D33A-44E8-BB43-6419B2502BFF}" srcId="{5E477779-B9E3-4426-B044-0B7D44AFA748}" destId="{79B6F0A1-A6A8-4476-BC14-0C14D6400C22}" srcOrd="2" destOrd="0" parTransId="{65DD5A4E-6FDC-4412-9434-0294F65A94D1}" sibTransId="{7B584443-74A8-439D-9990-CF1A6138652D}"/>
    <dgm:cxn modelId="{1DA9F075-8843-4EE1-8798-EEE07013B5D3}" type="presOf" srcId="{79B6F0A1-A6A8-4476-BC14-0C14D6400C22}" destId="{88A55E8C-BB27-4396-85FD-E66F9D935DA0}" srcOrd="0" destOrd="0" presId="urn:microsoft.com/office/officeart/2005/8/layout/vList2"/>
    <dgm:cxn modelId="{835B747F-370D-42CC-8F4A-39DC9C61EAC9}" type="presOf" srcId="{BAC34566-8B27-4FC6-9BE0-4C8C0B6D1EF7}" destId="{10A85339-C991-4B5A-A0E6-70C1782D49DC}" srcOrd="0" destOrd="0" presId="urn:microsoft.com/office/officeart/2005/8/layout/vList2"/>
    <dgm:cxn modelId="{2E056481-238B-4982-854B-6558B1E8AC08}" type="presOf" srcId="{30A01B06-831A-4E01-AA55-6065E057E404}" destId="{54DF4571-F415-4D25-A440-E05D9C633F26}" srcOrd="0" destOrd="0" presId="urn:microsoft.com/office/officeart/2005/8/layout/vList2"/>
    <dgm:cxn modelId="{2278AD84-918C-4ABF-8CB6-EA0B8C916912}" srcId="{5E477779-B9E3-4426-B044-0B7D44AFA748}" destId="{7866EB21-CCB3-49D4-9F30-B167C2FF0B23}" srcOrd="1" destOrd="0" parTransId="{2032AF79-961C-4B31-B4E1-7770F3BE2922}" sibTransId="{E9E293E2-4A7C-474C-8E0E-180BD8955470}"/>
    <dgm:cxn modelId="{11D85FDA-DD42-4DD9-9BC5-8A0FCCE7CEE8}" type="presOf" srcId="{5E477779-B9E3-4426-B044-0B7D44AFA748}" destId="{09297203-6720-48D5-84CA-5A56FF77466B}" srcOrd="0" destOrd="0" presId="urn:microsoft.com/office/officeart/2005/8/layout/vList2"/>
    <dgm:cxn modelId="{F40C2B06-2948-4379-8036-C1FA8377A089}" type="presParOf" srcId="{09297203-6720-48D5-84CA-5A56FF77466B}" destId="{4BCBA344-046E-4F2A-8989-A0652CF15D40}" srcOrd="0" destOrd="0" presId="urn:microsoft.com/office/officeart/2005/8/layout/vList2"/>
    <dgm:cxn modelId="{64F00DD8-4E8E-4841-BA7F-EC1F5926747A}" type="presParOf" srcId="{09297203-6720-48D5-84CA-5A56FF77466B}" destId="{FA85E527-62E7-4AD8-9645-4B3C16532E6B}" srcOrd="1" destOrd="0" presId="urn:microsoft.com/office/officeart/2005/8/layout/vList2"/>
    <dgm:cxn modelId="{6598AAB0-0E4C-45C0-B836-AEE7F18B1CF6}" type="presParOf" srcId="{09297203-6720-48D5-84CA-5A56FF77466B}" destId="{54FC6B00-71DE-4FE5-A512-9D00D669DDDC}" srcOrd="2" destOrd="0" presId="urn:microsoft.com/office/officeart/2005/8/layout/vList2"/>
    <dgm:cxn modelId="{F950A7DA-57A9-4D85-B80C-8FF5C3208BEF}" type="presParOf" srcId="{09297203-6720-48D5-84CA-5A56FF77466B}" destId="{3EE3005A-BF57-4DFE-8BA9-AFC8D639DC74}" srcOrd="3" destOrd="0" presId="urn:microsoft.com/office/officeart/2005/8/layout/vList2"/>
    <dgm:cxn modelId="{169D5046-F4BA-491A-ADDE-087A9276A59A}" type="presParOf" srcId="{09297203-6720-48D5-84CA-5A56FF77466B}" destId="{88A55E8C-BB27-4396-85FD-E66F9D935DA0}" srcOrd="4" destOrd="0" presId="urn:microsoft.com/office/officeart/2005/8/layout/vList2"/>
    <dgm:cxn modelId="{E42239B3-C00F-4DC6-B692-9A0D683226BF}" type="presParOf" srcId="{09297203-6720-48D5-84CA-5A56FF77466B}" destId="{2BCE6692-FB49-48F4-930A-C23A488542B1}" srcOrd="5" destOrd="0" presId="urn:microsoft.com/office/officeart/2005/8/layout/vList2"/>
    <dgm:cxn modelId="{D8D6E61E-756D-4924-8161-3A40291F65CA}" type="presParOf" srcId="{09297203-6720-48D5-84CA-5A56FF77466B}" destId="{54DF4571-F415-4D25-A440-E05D9C633F26}" srcOrd="6" destOrd="0" presId="urn:microsoft.com/office/officeart/2005/8/layout/vList2"/>
    <dgm:cxn modelId="{2EFA9A0B-02BF-4709-A02C-CEBCE14863C7}" type="presParOf" srcId="{09297203-6720-48D5-84CA-5A56FF77466B}" destId="{EB0E5E16-9AB9-4FB0-9647-4A11314B3C50}" srcOrd="7" destOrd="0" presId="urn:microsoft.com/office/officeart/2005/8/layout/vList2"/>
    <dgm:cxn modelId="{DA4558DD-945C-4EA7-8E1F-3EA339506881}" type="presParOf" srcId="{09297203-6720-48D5-84CA-5A56FF77466B}" destId="{10A85339-C991-4B5A-A0E6-70C1782D49DC}"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08BBC3-3DC4-49AD-A438-BCF52519F14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D197130-0124-465D-B5A9-D6A2E928BDD1}">
      <dgm:prSet/>
      <dgm:spPr/>
      <dgm:t>
        <a:bodyPr/>
        <a:lstStyle/>
        <a:p>
          <a:r>
            <a:rPr lang="af-ZA" b="1" dirty="0"/>
            <a:t>Voldoende behuising en dienste (</a:t>
          </a:r>
          <a:r>
            <a:rPr lang="af-ZA" b="0" dirty="0"/>
            <a:t>elektrisiteit, sanitasie en veilige water)</a:t>
          </a:r>
          <a:endParaRPr lang="en-US" b="0" dirty="0"/>
        </a:p>
      </dgm:t>
    </dgm:pt>
    <dgm:pt modelId="{F077D146-63C8-4542-8BCC-F31BA33A2BE4}" type="parTrans" cxnId="{0735D521-70BB-4BD9-B69D-3CDF0A1669B1}">
      <dgm:prSet/>
      <dgm:spPr/>
      <dgm:t>
        <a:bodyPr/>
        <a:lstStyle/>
        <a:p>
          <a:endParaRPr lang="en-US"/>
        </a:p>
      </dgm:t>
    </dgm:pt>
    <dgm:pt modelId="{AC4E2848-D69B-4BF2-BB4B-0BC03A21F40D}" type="sibTrans" cxnId="{0735D521-70BB-4BD9-B69D-3CDF0A1669B1}">
      <dgm:prSet/>
      <dgm:spPr/>
      <dgm:t>
        <a:bodyPr/>
        <a:lstStyle/>
        <a:p>
          <a:endParaRPr lang="en-US"/>
        </a:p>
      </dgm:t>
    </dgm:pt>
    <dgm:pt modelId="{6A696D99-4457-4543-9DD7-EB77AA7C1483}">
      <dgm:prSet/>
      <dgm:spPr/>
      <dgm:t>
        <a:bodyPr/>
        <a:lstStyle/>
        <a:p>
          <a:r>
            <a:rPr lang="nl-NL" b="1" i="0" baseline="0" dirty="0"/>
            <a:t>Werkloosheid </a:t>
          </a:r>
          <a:r>
            <a:rPr lang="nl-NL" b="0" i="0" baseline="0" dirty="0"/>
            <a:t>en die behoefte aan werkskepping</a:t>
          </a:r>
          <a:endParaRPr lang="en-US" b="0" dirty="0"/>
        </a:p>
      </dgm:t>
    </dgm:pt>
    <dgm:pt modelId="{EE24FD0A-0116-4912-B1B6-2C8AF03A4227}" type="parTrans" cxnId="{9A7203BD-5D95-4253-AA48-AE468388749D}">
      <dgm:prSet/>
      <dgm:spPr/>
      <dgm:t>
        <a:bodyPr/>
        <a:lstStyle/>
        <a:p>
          <a:endParaRPr lang="en-US"/>
        </a:p>
      </dgm:t>
    </dgm:pt>
    <dgm:pt modelId="{2AAA8242-C2E0-4B10-B0BB-9EEC374093D3}" type="sibTrans" cxnId="{9A7203BD-5D95-4253-AA48-AE468388749D}">
      <dgm:prSet/>
      <dgm:spPr/>
      <dgm:t>
        <a:bodyPr/>
        <a:lstStyle/>
        <a:p>
          <a:endParaRPr lang="en-US"/>
        </a:p>
      </dgm:t>
    </dgm:pt>
    <dgm:pt modelId="{3B36EB29-7820-4A0F-AEC9-F46A010B4F44}">
      <dgm:prSet/>
      <dgm:spPr/>
      <dgm:t>
        <a:bodyPr/>
        <a:lstStyle/>
        <a:p>
          <a:r>
            <a:rPr lang="af-ZA" b="1" i="0" baseline="0" dirty="0"/>
            <a:t>Voedseltekorte en swak voeding</a:t>
          </a:r>
          <a:endParaRPr lang="en-US" dirty="0"/>
        </a:p>
      </dgm:t>
    </dgm:pt>
    <dgm:pt modelId="{85629675-4F7E-42BB-9797-D51287D84AB7}" type="parTrans" cxnId="{CA543438-5BA6-4169-B932-436D57D95E3B}">
      <dgm:prSet/>
      <dgm:spPr/>
      <dgm:t>
        <a:bodyPr/>
        <a:lstStyle/>
        <a:p>
          <a:endParaRPr lang="en-US"/>
        </a:p>
      </dgm:t>
    </dgm:pt>
    <dgm:pt modelId="{63FBD166-7A6E-43ED-B665-DD1240593A4C}" type="sibTrans" cxnId="{CA543438-5BA6-4169-B932-436D57D95E3B}">
      <dgm:prSet/>
      <dgm:spPr/>
      <dgm:t>
        <a:bodyPr/>
        <a:lstStyle/>
        <a:p>
          <a:endParaRPr lang="en-US"/>
        </a:p>
      </dgm:t>
    </dgm:pt>
    <dgm:pt modelId="{2E433119-E6C1-448F-8443-C449C4D19AA4}">
      <dgm:prSet/>
      <dgm:spPr/>
      <dgm:t>
        <a:bodyPr/>
        <a:lstStyle/>
        <a:p>
          <a:r>
            <a:rPr lang="af-ZA" b="1" dirty="0"/>
            <a:t>Toegang tot gehalte onderwys </a:t>
          </a:r>
          <a:r>
            <a:rPr lang="af-ZA" b="0" dirty="0"/>
            <a:t>en beter opvoedkundige uitkomste</a:t>
          </a:r>
          <a:endParaRPr lang="en-US" b="0" dirty="0"/>
        </a:p>
      </dgm:t>
    </dgm:pt>
    <dgm:pt modelId="{722AB605-C910-47E9-A761-FB77A175E7F2}" type="parTrans" cxnId="{D219B2B2-BABB-450F-9AFA-416B4A35874D}">
      <dgm:prSet/>
      <dgm:spPr/>
      <dgm:t>
        <a:bodyPr/>
        <a:lstStyle/>
        <a:p>
          <a:endParaRPr lang="en-US"/>
        </a:p>
      </dgm:t>
    </dgm:pt>
    <dgm:pt modelId="{1FAD6334-229C-49C0-B666-EDCF48A9C866}" type="sibTrans" cxnId="{D219B2B2-BABB-450F-9AFA-416B4A35874D}">
      <dgm:prSet/>
      <dgm:spPr/>
      <dgm:t>
        <a:bodyPr/>
        <a:lstStyle/>
        <a:p>
          <a:endParaRPr lang="en-US"/>
        </a:p>
      </dgm:t>
    </dgm:pt>
    <dgm:pt modelId="{5975ED26-E02D-4913-8B3A-5E4CAE5ECE3A}">
      <dgm:prSet/>
      <dgm:spPr/>
      <dgm:t>
        <a:bodyPr/>
        <a:lstStyle/>
        <a:p>
          <a:r>
            <a:rPr lang="nl-NL" b="1" i="0" baseline="0" dirty="0"/>
            <a:t>Ontspanningsgeriewe </a:t>
          </a:r>
          <a:r>
            <a:rPr lang="nl-NL" b="0" i="0" baseline="0" dirty="0"/>
            <a:t>vir sport, veiligheid en welstand</a:t>
          </a:r>
          <a:endParaRPr lang="en-US" b="0" dirty="0"/>
        </a:p>
      </dgm:t>
    </dgm:pt>
    <dgm:pt modelId="{71AAF156-E137-4C82-BF07-D433363965D4}" type="parTrans" cxnId="{6E80CA65-EB28-4383-A88C-18BA3682A099}">
      <dgm:prSet/>
      <dgm:spPr/>
      <dgm:t>
        <a:bodyPr/>
        <a:lstStyle/>
        <a:p>
          <a:endParaRPr lang="en-US"/>
        </a:p>
      </dgm:t>
    </dgm:pt>
    <dgm:pt modelId="{D6DFC99B-D270-4C02-A58D-56B48EA44FA7}" type="sibTrans" cxnId="{6E80CA65-EB28-4383-A88C-18BA3682A099}">
      <dgm:prSet/>
      <dgm:spPr/>
      <dgm:t>
        <a:bodyPr/>
        <a:lstStyle/>
        <a:p>
          <a:endParaRPr lang="en-US"/>
        </a:p>
      </dgm:t>
    </dgm:pt>
    <dgm:pt modelId="{14A0BD72-DF24-490D-B3AF-2FCF49D2DDF0}">
      <dgm:prSet/>
      <dgm:spPr/>
      <dgm:t>
        <a:bodyPr/>
        <a:lstStyle/>
        <a:p>
          <a:r>
            <a:rPr lang="nl-NL" b="1" i="0" baseline="0" dirty="0"/>
            <a:t>Basiese infrastruktuur en dienste </a:t>
          </a:r>
          <a:r>
            <a:rPr lang="nl-NL" b="0" i="0" baseline="0" dirty="0"/>
            <a:t>(paaie, vervoer, openbare fasiliteite)</a:t>
          </a:r>
          <a:endParaRPr lang="en-US" b="0" dirty="0"/>
        </a:p>
      </dgm:t>
    </dgm:pt>
    <dgm:pt modelId="{F71F672B-10B7-4294-83C2-57BF20F9B343}" type="parTrans" cxnId="{4CEF086B-413E-498E-A7D8-0CCB79395D6B}">
      <dgm:prSet/>
      <dgm:spPr/>
      <dgm:t>
        <a:bodyPr/>
        <a:lstStyle/>
        <a:p>
          <a:endParaRPr lang="en-US"/>
        </a:p>
      </dgm:t>
    </dgm:pt>
    <dgm:pt modelId="{CF4BDFE5-90C6-456B-87BE-E506063418AA}" type="sibTrans" cxnId="{4CEF086B-413E-498E-A7D8-0CCB79395D6B}">
      <dgm:prSet/>
      <dgm:spPr/>
      <dgm:t>
        <a:bodyPr/>
        <a:lstStyle/>
        <a:p>
          <a:endParaRPr lang="en-US"/>
        </a:p>
      </dgm:t>
    </dgm:pt>
    <dgm:pt modelId="{BB5AE4F5-7BA6-499A-ADD9-3DE3DA3A17CD}">
      <dgm:prSet/>
      <dgm:spPr/>
      <dgm:t>
        <a:bodyPr/>
        <a:lstStyle/>
        <a:p>
          <a:r>
            <a:rPr lang="nl-NL" b="1" i="0" baseline="0" dirty="0"/>
            <a:t>Gesondheidskwessies</a:t>
          </a:r>
          <a:r>
            <a:rPr lang="nl-NL" b="0" i="0" baseline="0" dirty="0"/>
            <a:t>, insluitend MIV/VIGS en toegang tot gesondheidsorg</a:t>
          </a:r>
          <a:endParaRPr lang="en-US" b="0" dirty="0"/>
        </a:p>
      </dgm:t>
    </dgm:pt>
    <dgm:pt modelId="{2525181A-6309-4240-AF82-4DE6817AE5C7}" type="parTrans" cxnId="{C678BF9D-F701-4A53-B663-5AC78FB1717D}">
      <dgm:prSet/>
      <dgm:spPr/>
      <dgm:t>
        <a:bodyPr/>
        <a:lstStyle/>
        <a:p>
          <a:endParaRPr lang="en-US"/>
        </a:p>
      </dgm:t>
    </dgm:pt>
    <dgm:pt modelId="{D3A8A947-9B34-43DE-A2E9-ECEEE2BA8D7F}" type="sibTrans" cxnId="{C678BF9D-F701-4A53-B663-5AC78FB1717D}">
      <dgm:prSet/>
      <dgm:spPr/>
      <dgm:t>
        <a:bodyPr/>
        <a:lstStyle/>
        <a:p>
          <a:endParaRPr lang="en-US"/>
        </a:p>
      </dgm:t>
    </dgm:pt>
    <dgm:pt modelId="{45CF7B10-9261-4065-9D9C-B0533E84AB70}" type="pres">
      <dgm:prSet presAssocID="{D408BBC3-3DC4-49AD-A438-BCF52519F145}" presName="diagram" presStyleCnt="0">
        <dgm:presLayoutVars>
          <dgm:dir/>
          <dgm:resizeHandles val="exact"/>
        </dgm:presLayoutVars>
      </dgm:prSet>
      <dgm:spPr/>
    </dgm:pt>
    <dgm:pt modelId="{55A526EF-2BF6-41FF-AD1E-4CCCFE0417CE}" type="pres">
      <dgm:prSet presAssocID="{ED197130-0124-465D-B5A9-D6A2E928BDD1}" presName="node" presStyleLbl="node1" presStyleIdx="0" presStyleCnt="7">
        <dgm:presLayoutVars>
          <dgm:bulletEnabled val="1"/>
        </dgm:presLayoutVars>
      </dgm:prSet>
      <dgm:spPr/>
    </dgm:pt>
    <dgm:pt modelId="{9D750A77-A310-4BFE-BB1F-4174676E87E3}" type="pres">
      <dgm:prSet presAssocID="{AC4E2848-D69B-4BF2-BB4B-0BC03A21F40D}" presName="sibTrans" presStyleCnt="0"/>
      <dgm:spPr/>
    </dgm:pt>
    <dgm:pt modelId="{6E1E1EFC-4944-4866-AE10-7B5F253DA805}" type="pres">
      <dgm:prSet presAssocID="{6A696D99-4457-4543-9DD7-EB77AA7C1483}" presName="node" presStyleLbl="node1" presStyleIdx="1" presStyleCnt="7">
        <dgm:presLayoutVars>
          <dgm:bulletEnabled val="1"/>
        </dgm:presLayoutVars>
      </dgm:prSet>
      <dgm:spPr/>
    </dgm:pt>
    <dgm:pt modelId="{159D0C43-2F6B-43BA-944C-F0D208A16A6C}" type="pres">
      <dgm:prSet presAssocID="{2AAA8242-C2E0-4B10-B0BB-9EEC374093D3}" presName="sibTrans" presStyleCnt="0"/>
      <dgm:spPr/>
    </dgm:pt>
    <dgm:pt modelId="{7CE92F9C-D9B1-410B-AA86-C0E3CE3090BC}" type="pres">
      <dgm:prSet presAssocID="{3B36EB29-7820-4A0F-AEC9-F46A010B4F44}" presName="node" presStyleLbl="node1" presStyleIdx="2" presStyleCnt="7">
        <dgm:presLayoutVars>
          <dgm:bulletEnabled val="1"/>
        </dgm:presLayoutVars>
      </dgm:prSet>
      <dgm:spPr/>
    </dgm:pt>
    <dgm:pt modelId="{80A511F7-5DF3-4943-A141-08BC8D84C5DE}" type="pres">
      <dgm:prSet presAssocID="{63FBD166-7A6E-43ED-B665-DD1240593A4C}" presName="sibTrans" presStyleCnt="0"/>
      <dgm:spPr/>
    </dgm:pt>
    <dgm:pt modelId="{F2FE76FC-4021-4D1C-ABD9-B974146E9E77}" type="pres">
      <dgm:prSet presAssocID="{2E433119-E6C1-448F-8443-C449C4D19AA4}" presName="node" presStyleLbl="node1" presStyleIdx="3" presStyleCnt="7">
        <dgm:presLayoutVars>
          <dgm:bulletEnabled val="1"/>
        </dgm:presLayoutVars>
      </dgm:prSet>
      <dgm:spPr/>
    </dgm:pt>
    <dgm:pt modelId="{1C29D6D8-C282-4BD5-B2D4-E2861FD91B36}" type="pres">
      <dgm:prSet presAssocID="{1FAD6334-229C-49C0-B666-EDCF48A9C866}" presName="sibTrans" presStyleCnt="0"/>
      <dgm:spPr/>
    </dgm:pt>
    <dgm:pt modelId="{EAC3EAEB-050A-4DA8-82A1-3C13B407E376}" type="pres">
      <dgm:prSet presAssocID="{5975ED26-E02D-4913-8B3A-5E4CAE5ECE3A}" presName="node" presStyleLbl="node1" presStyleIdx="4" presStyleCnt="7">
        <dgm:presLayoutVars>
          <dgm:bulletEnabled val="1"/>
        </dgm:presLayoutVars>
      </dgm:prSet>
      <dgm:spPr/>
    </dgm:pt>
    <dgm:pt modelId="{158233D4-6B9D-4B4E-B728-5FA91EFB22D3}" type="pres">
      <dgm:prSet presAssocID="{D6DFC99B-D270-4C02-A58D-56B48EA44FA7}" presName="sibTrans" presStyleCnt="0"/>
      <dgm:spPr/>
    </dgm:pt>
    <dgm:pt modelId="{BAF0037E-1E00-4E65-98B1-054CB8098117}" type="pres">
      <dgm:prSet presAssocID="{14A0BD72-DF24-490D-B3AF-2FCF49D2DDF0}" presName="node" presStyleLbl="node1" presStyleIdx="5" presStyleCnt="7">
        <dgm:presLayoutVars>
          <dgm:bulletEnabled val="1"/>
        </dgm:presLayoutVars>
      </dgm:prSet>
      <dgm:spPr/>
    </dgm:pt>
    <dgm:pt modelId="{FD462514-51D0-4C83-8C33-9BEB18FB5289}" type="pres">
      <dgm:prSet presAssocID="{CF4BDFE5-90C6-456B-87BE-E506063418AA}" presName="sibTrans" presStyleCnt="0"/>
      <dgm:spPr/>
    </dgm:pt>
    <dgm:pt modelId="{00213581-FCDF-4082-B9B4-641423C1790E}" type="pres">
      <dgm:prSet presAssocID="{BB5AE4F5-7BA6-499A-ADD9-3DE3DA3A17CD}" presName="node" presStyleLbl="node1" presStyleIdx="6" presStyleCnt="7">
        <dgm:presLayoutVars>
          <dgm:bulletEnabled val="1"/>
        </dgm:presLayoutVars>
      </dgm:prSet>
      <dgm:spPr/>
    </dgm:pt>
  </dgm:ptLst>
  <dgm:cxnLst>
    <dgm:cxn modelId="{96638B1A-7351-456F-A3F2-8046747D741E}" type="presOf" srcId="{3B36EB29-7820-4A0F-AEC9-F46A010B4F44}" destId="{7CE92F9C-D9B1-410B-AA86-C0E3CE3090BC}" srcOrd="0" destOrd="0" presId="urn:microsoft.com/office/officeart/2005/8/layout/default"/>
    <dgm:cxn modelId="{E4040A1C-6BFB-4615-B2A4-BDD564A55EA1}" type="presOf" srcId="{5975ED26-E02D-4913-8B3A-5E4CAE5ECE3A}" destId="{EAC3EAEB-050A-4DA8-82A1-3C13B407E376}" srcOrd="0" destOrd="0" presId="urn:microsoft.com/office/officeart/2005/8/layout/default"/>
    <dgm:cxn modelId="{EEAC281F-AC66-42A1-81BC-1B3744F9061B}" type="presOf" srcId="{D408BBC3-3DC4-49AD-A438-BCF52519F145}" destId="{45CF7B10-9261-4065-9D9C-B0533E84AB70}" srcOrd="0" destOrd="0" presId="urn:microsoft.com/office/officeart/2005/8/layout/default"/>
    <dgm:cxn modelId="{0735D521-70BB-4BD9-B69D-3CDF0A1669B1}" srcId="{D408BBC3-3DC4-49AD-A438-BCF52519F145}" destId="{ED197130-0124-465D-B5A9-D6A2E928BDD1}" srcOrd="0" destOrd="0" parTransId="{F077D146-63C8-4542-8BCC-F31BA33A2BE4}" sibTransId="{AC4E2848-D69B-4BF2-BB4B-0BC03A21F40D}"/>
    <dgm:cxn modelId="{2D71D122-973E-414C-ACAF-BA0F818A8BAD}" type="presOf" srcId="{14A0BD72-DF24-490D-B3AF-2FCF49D2DDF0}" destId="{BAF0037E-1E00-4E65-98B1-054CB8098117}" srcOrd="0" destOrd="0" presId="urn:microsoft.com/office/officeart/2005/8/layout/default"/>
    <dgm:cxn modelId="{CA543438-5BA6-4169-B932-436D57D95E3B}" srcId="{D408BBC3-3DC4-49AD-A438-BCF52519F145}" destId="{3B36EB29-7820-4A0F-AEC9-F46A010B4F44}" srcOrd="2" destOrd="0" parTransId="{85629675-4F7E-42BB-9797-D51287D84AB7}" sibTransId="{63FBD166-7A6E-43ED-B665-DD1240593A4C}"/>
    <dgm:cxn modelId="{1FD4135C-968D-4E4B-AF2E-2E5D45A53609}" type="presOf" srcId="{2E433119-E6C1-448F-8443-C449C4D19AA4}" destId="{F2FE76FC-4021-4D1C-ABD9-B974146E9E77}" srcOrd="0" destOrd="0" presId="urn:microsoft.com/office/officeart/2005/8/layout/default"/>
    <dgm:cxn modelId="{3D222264-5C54-45DE-871C-D200C755D6D4}" type="presOf" srcId="{ED197130-0124-465D-B5A9-D6A2E928BDD1}" destId="{55A526EF-2BF6-41FF-AD1E-4CCCFE0417CE}" srcOrd="0" destOrd="0" presId="urn:microsoft.com/office/officeart/2005/8/layout/default"/>
    <dgm:cxn modelId="{114E2265-BEFD-4CB5-9289-92EB9EFFB845}" type="presOf" srcId="{6A696D99-4457-4543-9DD7-EB77AA7C1483}" destId="{6E1E1EFC-4944-4866-AE10-7B5F253DA805}" srcOrd="0" destOrd="0" presId="urn:microsoft.com/office/officeart/2005/8/layout/default"/>
    <dgm:cxn modelId="{6E80CA65-EB28-4383-A88C-18BA3682A099}" srcId="{D408BBC3-3DC4-49AD-A438-BCF52519F145}" destId="{5975ED26-E02D-4913-8B3A-5E4CAE5ECE3A}" srcOrd="4" destOrd="0" parTransId="{71AAF156-E137-4C82-BF07-D433363965D4}" sibTransId="{D6DFC99B-D270-4C02-A58D-56B48EA44FA7}"/>
    <dgm:cxn modelId="{4CEF086B-413E-498E-A7D8-0CCB79395D6B}" srcId="{D408BBC3-3DC4-49AD-A438-BCF52519F145}" destId="{14A0BD72-DF24-490D-B3AF-2FCF49D2DDF0}" srcOrd="5" destOrd="0" parTransId="{F71F672B-10B7-4294-83C2-57BF20F9B343}" sibTransId="{CF4BDFE5-90C6-456B-87BE-E506063418AA}"/>
    <dgm:cxn modelId="{93B01758-4A52-4BD7-AE00-DEAE60DEDE8B}" type="presOf" srcId="{BB5AE4F5-7BA6-499A-ADD9-3DE3DA3A17CD}" destId="{00213581-FCDF-4082-B9B4-641423C1790E}" srcOrd="0" destOrd="0" presId="urn:microsoft.com/office/officeart/2005/8/layout/default"/>
    <dgm:cxn modelId="{C678BF9D-F701-4A53-B663-5AC78FB1717D}" srcId="{D408BBC3-3DC4-49AD-A438-BCF52519F145}" destId="{BB5AE4F5-7BA6-499A-ADD9-3DE3DA3A17CD}" srcOrd="6" destOrd="0" parTransId="{2525181A-6309-4240-AF82-4DE6817AE5C7}" sibTransId="{D3A8A947-9B34-43DE-A2E9-ECEEE2BA8D7F}"/>
    <dgm:cxn modelId="{D219B2B2-BABB-450F-9AFA-416B4A35874D}" srcId="{D408BBC3-3DC4-49AD-A438-BCF52519F145}" destId="{2E433119-E6C1-448F-8443-C449C4D19AA4}" srcOrd="3" destOrd="0" parTransId="{722AB605-C910-47E9-A761-FB77A175E7F2}" sibTransId="{1FAD6334-229C-49C0-B666-EDCF48A9C866}"/>
    <dgm:cxn modelId="{9A7203BD-5D95-4253-AA48-AE468388749D}" srcId="{D408BBC3-3DC4-49AD-A438-BCF52519F145}" destId="{6A696D99-4457-4543-9DD7-EB77AA7C1483}" srcOrd="1" destOrd="0" parTransId="{EE24FD0A-0116-4912-B1B6-2C8AF03A4227}" sibTransId="{2AAA8242-C2E0-4B10-B0BB-9EEC374093D3}"/>
    <dgm:cxn modelId="{A15B30B9-E2F6-46F1-B2D0-07074BF14079}" type="presParOf" srcId="{45CF7B10-9261-4065-9D9C-B0533E84AB70}" destId="{55A526EF-2BF6-41FF-AD1E-4CCCFE0417CE}" srcOrd="0" destOrd="0" presId="urn:microsoft.com/office/officeart/2005/8/layout/default"/>
    <dgm:cxn modelId="{5247E814-761B-4864-957A-CB843D77F59F}" type="presParOf" srcId="{45CF7B10-9261-4065-9D9C-B0533E84AB70}" destId="{9D750A77-A310-4BFE-BB1F-4174676E87E3}" srcOrd="1" destOrd="0" presId="urn:microsoft.com/office/officeart/2005/8/layout/default"/>
    <dgm:cxn modelId="{0DD0C5FB-F6C9-443D-80D3-6BBE9C4FAD65}" type="presParOf" srcId="{45CF7B10-9261-4065-9D9C-B0533E84AB70}" destId="{6E1E1EFC-4944-4866-AE10-7B5F253DA805}" srcOrd="2" destOrd="0" presId="urn:microsoft.com/office/officeart/2005/8/layout/default"/>
    <dgm:cxn modelId="{6F8085B4-ECCF-42E0-A8E3-D593DAF45842}" type="presParOf" srcId="{45CF7B10-9261-4065-9D9C-B0533E84AB70}" destId="{159D0C43-2F6B-43BA-944C-F0D208A16A6C}" srcOrd="3" destOrd="0" presId="urn:microsoft.com/office/officeart/2005/8/layout/default"/>
    <dgm:cxn modelId="{E216B5D5-78C2-4746-965C-971429B11502}" type="presParOf" srcId="{45CF7B10-9261-4065-9D9C-B0533E84AB70}" destId="{7CE92F9C-D9B1-410B-AA86-C0E3CE3090BC}" srcOrd="4" destOrd="0" presId="urn:microsoft.com/office/officeart/2005/8/layout/default"/>
    <dgm:cxn modelId="{A99D9CC0-733D-4736-A202-5AF006BCE7D1}" type="presParOf" srcId="{45CF7B10-9261-4065-9D9C-B0533E84AB70}" destId="{80A511F7-5DF3-4943-A141-08BC8D84C5DE}" srcOrd="5" destOrd="0" presId="urn:microsoft.com/office/officeart/2005/8/layout/default"/>
    <dgm:cxn modelId="{32AB32BE-184C-492A-9822-32C8CBA233F7}" type="presParOf" srcId="{45CF7B10-9261-4065-9D9C-B0533E84AB70}" destId="{F2FE76FC-4021-4D1C-ABD9-B974146E9E77}" srcOrd="6" destOrd="0" presId="urn:microsoft.com/office/officeart/2005/8/layout/default"/>
    <dgm:cxn modelId="{8C797D9E-D09E-4BEE-AF02-216B4B48A2FC}" type="presParOf" srcId="{45CF7B10-9261-4065-9D9C-B0533E84AB70}" destId="{1C29D6D8-C282-4BD5-B2D4-E2861FD91B36}" srcOrd="7" destOrd="0" presId="urn:microsoft.com/office/officeart/2005/8/layout/default"/>
    <dgm:cxn modelId="{933C0468-0A6A-4AF6-87CF-81B7F874F708}" type="presParOf" srcId="{45CF7B10-9261-4065-9D9C-B0533E84AB70}" destId="{EAC3EAEB-050A-4DA8-82A1-3C13B407E376}" srcOrd="8" destOrd="0" presId="urn:microsoft.com/office/officeart/2005/8/layout/default"/>
    <dgm:cxn modelId="{C0CA3728-2D6A-4461-B6DA-9F251EE493E4}" type="presParOf" srcId="{45CF7B10-9261-4065-9D9C-B0533E84AB70}" destId="{158233D4-6B9D-4B4E-B728-5FA91EFB22D3}" srcOrd="9" destOrd="0" presId="urn:microsoft.com/office/officeart/2005/8/layout/default"/>
    <dgm:cxn modelId="{E9A9B7C2-5C1E-477D-92A9-C93A62C86A54}" type="presParOf" srcId="{45CF7B10-9261-4065-9D9C-B0533E84AB70}" destId="{BAF0037E-1E00-4E65-98B1-054CB8098117}" srcOrd="10" destOrd="0" presId="urn:microsoft.com/office/officeart/2005/8/layout/default"/>
    <dgm:cxn modelId="{6832504E-BA91-4401-9D9C-B8AD9B0ACB54}" type="presParOf" srcId="{45CF7B10-9261-4065-9D9C-B0533E84AB70}" destId="{FD462514-51D0-4C83-8C33-9BEB18FB5289}" srcOrd="11" destOrd="0" presId="urn:microsoft.com/office/officeart/2005/8/layout/default"/>
    <dgm:cxn modelId="{F11E9BC8-39EC-4A66-B630-5162CFB8CF68}" type="presParOf" srcId="{45CF7B10-9261-4065-9D9C-B0533E84AB70}" destId="{00213581-FCDF-4082-B9B4-641423C1790E}"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CAA333-31B8-42E3-A513-FC888E4A1F2B}" type="doc">
      <dgm:prSet loTypeId="urn:microsoft.com/office/officeart/2005/8/layout/process4" loCatId="process" qsTypeId="urn:microsoft.com/office/officeart/2005/8/quickstyle/simple2" qsCatId="simple" csTypeId="urn:microsoft.com/office/officeart/2005/8/colors/colorful1" csCatId="colorful" phldr="1"/>
      <dgm:spPr/>
      <dgm:t>
        <a:bodyPr/>
        <a:lstStyle/>
        <a:p>
          <a:endParaRPr lang="en-US"/>
        </a:p>
      </dgm:t>
    </dgm:pt>
    <dgm:pt modelId="{59321B44-2F7E-4E93-8958-7EB4B116F8D0}">
      <dgm:prSet/>
      <dgm:spPr/>
      <dgm:t>
        <a:bodyPr/>
        <a:lstStyle/>
        <a:p>
          <a:r>
            <a:rPr lang="af-ZA" dirty="0"/>
            <a:t>Omdat ons almal binne ’n gemeenskap leef, is dit belangrik om bewus te wees van hierdie behoeftes wanneer loopbaan- en studiekeuses ondersoek word.</a:t>
          </a:r>
          <a:endParaRPr lang="en-US" dirty="0"/>
        </a:p>
      </dgm:t>
    </dgm:pt>
    <dgm:pt modelId="{D790CD83-90D9-4F8B-9C1E-78492521AE93}" type="parTrans" cxnId="{A399FF8F-260D-4097-B64E-C6763F411C00}">
      <dgm:prSet/>
      <dgm:spPr/>
      <dgm:t>
        <a:bodyPr/>
        <a:lstStyle/>
        <a:p>
          <a:endParaRPr lang="en-US"/>
        </a:p>
      </dgm:t>
    </dgm:pt>
    <dgm:pt modelId="{D22C4FF7-0AF0-441B-AFC3-43C176F679DF}" type="sibTrans" cxnId="{A399FF8F-260D-4097-B64E-C6763F411C00}">
      <dgm:prSet/>
      <dgm:spPr/>
      <dgm:t>
        <a:bodyPr/>
        <a:lstStyle/>
        <a:p>
          <a:endParaRPr lang="en-US"/>
        </a:p>
      </dgm:t>
    </dgm:pt>
    <dgm:pt modelId="{37909C38-EC76-4B74-8D8A-B6571FEB4267}">
      <dgm:prSet/>
      <dgm:spPr/>
      <dgm:t>
        <a:bodyPr/>
        <a:lstStyle/>
        <a:p>
          <a:r>
            <a:rPr lang="af-ZA" b="0" i="0" baseline="0" dirty="0"/>
            <a:t>Bespreek met 'n maat:</a:t>
          </a:r>
          <a:endParaRPr lang="en-US" dirty="0"/>
        </a:p>
      </dgm:t>
    </dgm:pt>
    <dgm:pt modelId="{65EE4E76-4D01-4C61-A79A-213FD8154286}" type="parTrans" cxnId="{8E95D3C5-545A-410D-85B6-D6C4DD104379}">
      <dgm:prSet/>
      <dgm:spPr/>
      <dgm:t>
        <a:bodyPr/>
        <a:lstStyle/>
        <a:p>
          <a:endParaRPr lang="en-US"/>
        </a:p>
      </dgm:t>
    </dgm:pt>
    <dgm:pt modelId="{927D1B1D-4691-45A8-B835-01A763B2EFA3}" type="sibTrans" cxnId="{8E95D3C5-545A-410D-85B6-D6C4DD104379}">
      <dgm:prSet/>
      <dgm:spPr/>
      <dgm:t>
        <a:bodyPr/>
        <a:lstStyle/>
        <a:p>
          <a:endParaRPr lang="en-US"/>
        </a:p>
      </dgm:t>
    </dgm:pt>
    <dgm:pt modelId="{32ABDC1A-5A63-4B88-80CD-D1399D07AC01}">
      <dgm:prSet/>
      <dgm:spPr/>
      <dgm:t>
        <a:bodyPr/>
        <a:lstStyle/>
        <a:p>
          <a:r>
            <a:rPr lang="af-ZA" dirty="0"/>
            <a:t>Wat is die dringendste behoeftes of geleenthede in jou gemeenskap</a:t>
          </a:r>
          <a:r>
            <a:rPr lang="af-ZA" b="0" i="0" baseline="0" dirty="0"/>
            <a:t>?</a:t>
          </a:r>
          <a:endParaRPr lang="en-US" dirty="0"/>
        </a:p>
      </dgm:t>
    </dgm:pt>
    <dgm:pt modelId="{35DA4AA7-587D-4F4D-9BAF-98FA92973006}" type="parTrans" cxnId="{3B863DBF-ED4A-402B-AA77-A37C5F84B11C}">
      <dgm:prSet/>
      <dgm:spPr/>
      <dgm:t>
        <a:bodyPr/>
        <a:lstStyle/>
        <a:p>
          <a:endParaRPr lang="en-US"/>
        </a:p>
      </dgm:t>
    </dgm:pt>
    <dgm:pt modelId="{5C43D190-F37D-42E9-9842-045D3089FBA9}" type="sibTrans" cxnId="{3B863DBF-ED4A-402B-AA77-A37C5F84B11C}">
      <dgm:prSet/>
      <dgm:spPr/>
      <dgm:t>
        <a:bodyPr/>
        <a:lstStyle/>
        <a:p>
          <a:endParaRPr lang="en-US"/>
        </a:p>
      </dgm:t>
    </dgm:pt>
    <dgm:pt modelId="{A9791AA7-B056-44CC-B82B-699F6F44BD87}">
      <dgm:prSet/>
      <dgm:spPr/>
      <dgm:t>
        <a:bodyPr/>
        <a:lstStyle/>
        <a:p>
          <a:r>
            <a:rPr lang="af-ZA" dirty="0"/>
            <a:t>Hoe kan 'n loopbaan- of studiekeuse help om hierdie behoeftes aan te spreek</a:t>
          </a:r>
          <a:r>
            <a:rPr lang="af-ZA" b="0" i="0" baseline="0" dirty="0"/>
            <a:t>?</a:t>
          </a:r>
          <a:endParaRPr lang="en-US" dirty="0"/>
        </a:p>
      </dgm:t>
    </dgm:pt>
    <dgm:pt modelId="{FBF52C0B-8892-4F5F-9C4A-665FFA6040E8}" type="parTrans" cxnId="{D32DD46B-B7E6-459C-B406-F18A0BDD9B99}">
      <dgm:prSet/>
      <dgm:spPr/>
      <dgm:t>
        <a:bodyPr/>
        <a:lstStyle/>
        <a:p>
          <a:endParaRPr lang="en-US"/>
        </a:p>
      </dgm:t>
    </dgm:pt>
    <dgm:pt modelId="{78FABE68-1A30-4102-816B-2FC2F7AAAD62}" type="sibTrans" cxnId="{D32DD46B-B7E6-459C-B406-F18A0BDD9B99}">
      <dgm:prSet/>
      <dgm:spPr/>
      <dgm:t>
        <a:bodyPr/>
        <a:lstStyle/>
        <a:p>
          <a:endParaRPr lang="en-US"/>
        </a:p>
      </dgm:t>
    </dgm:pt>
    <dgm:pt modelId="{CB30B0A8-42D1-43C6-8D9C-84EC9B67F241}" type="pres">
      <dgm:prSet presAssocID="{B7CAA333-31B8-42E3-A513-FC888E4A1F2B}" presName="Name0" presStyleCnt="0">
        <dgm:presLayoutVars>
          <dgm:dir/>
          <dgm:animLvl val="lvl"/>
          <dgm:resizeHandles val="exact"/>
        </dgm:presLayoutVars>
      </dgm:prSet>
      <dgm:spPr/>
    </dgm:pt>
    <dgm:pt modelId="{4AD4F916-7FDA-428A-BC81-86039C4CE9A4}" type="pres">
      <dgm:prSet presAssocID="{37909C38-EC76-4B74-8D8A-B6571FEB4267}" presName="boxAndChildren" presStyleCnt="0"/>
      <dgm:spPr/>
    </dgm:pt>
    <dgm:pt modelId="{B147287B-69EF-4E0A-9B90-10659AEDFE1F}" type="pres">
      <dgm:prSet presAssocID="{37909C38-EC76-4B74-8D8A-B6571FEB4267}" presName="parentTextBox" presStyleLbl="node1" presStyleIdx="0" presStyleCnt="2"/>
      <dgm:spPr/>
    </dgm:pt>
    <dgm:pt modelId="{69D53205-31A0-4EAC-84D8-78903142A2AE}" type="pres">
      <dgm:prSet presAssocID="{37909C38-EC76-4B74-8D8A-B6571FEB4267}" presName="entireBox" presStyleLbl="node1" presStyleIdx="0" presStyleCnt="2"/>
      <dgm:spPr/>
    </dgm:pt>
    <dgm:pt modelId="{4F2135EE-103C-4774-9F17-9ABB0AB5E2DC}" type="pres">
      <dgm:prSet presAssocID="{37909C38-EC76-4B74-8D8A-B6571FEB4267}" presName="descendantBox" presStyleCnt="0"/>
      <dgm:spPr/>
    </dgm:pt>
    <dgm:pt modelId="{5CB60A42-8FD5-4ED2-8302-74FC947B785C}" type="pres">
      <dgm:prSet presAssocID="{32ABDC1A-5A63-4B88-80CD-D1399D07AC01}" presName="childTextBox" presStyleLbl="fgAccFollowNode1" presStyleIdx="0" presStyleCnt="2">
        <dgm:presLayoutVars>
          <dgm:bulletEnabled val="1"/>
        </dgm:presLayoutVars>
      </dgm:prSet>
      <dgm:spPr/>
    </dgm:pt>
    <dgm:pt modelId="{40C5FB15-718F-44A1-88DF-F929AE3C1F57}" type="pres">
      <dgm:prSet presAssocID="{A9791AA7-B056-44CC-B82B-699F6F44BD87}" presName="childTextBox" presStyleLbl="fgAccFollowNode1" presStyleIdx="1" presStyleCnt="2">
        <dgm:presLayoutVars>
          <dgm:bulletEnabled val="1"/>
        </dgm:presLayoutVars>
      </dgm:prSet>
      <dgm:spPr/>
    </dgm:pt>
    <dgm:pt modelId="{48765878-F4C0-4E9F-ADFB-7B90B70A4E73}" type="pres">
      <dgm:prSet presAssocID="{D22C4FF7-0AF0-441B-AFC3-43C176F679DF}" presName="sp" presStyleCnt="0"/>
      <dgm:spPr/>
    </dgm:pt>
    <dgm:pt modelId="{25EDB9C6-1082-4F9F-A7CB-A4D3670108BF}" type="pres">
      <dgm:prSet presAssocID="{59321B44-2F7E-4E93-8958-7EB4B116F8D0}" presName="arrowAndChildren" presStyleCnt="0"/>
      <dgm:spPr/>
    </dgm:pt>
    <dgm:pt modelId="{9879FEF5-04C2-4883-B9CD-78842F5F0E0B}" type="pres">
      <dgm:prSet presAssocID="{59321B44-2F7E-4E93-8958-7EB4B116F8D0}" presName="parentTextArrow" presStyleLbl="node1" presStyleIdx="1" presStyleCnt="2"/>
      <dgm:spPr/>
    </dgm:pt>
  </dgm:ptLst>
  <dgm:cxnLst>
    <dgm:cxn modelId="{EDBFB402-2F5B-4E8A-AB23-EEBF7B8D252A}" type="presOf" srcId="{37909C38-EC76-4B74-8D8A-B6571FEB4267}" destId="{69D53205-31A0-4EAC-84D8-78903142A2AE}" srcOrd="1" destOrd="0" presId="urn:microsoft.com/office/officeart/2005/8/layout/process4"/>
    <dgm:cxn modelId="{0C17B91A-2A55-4566-9D2F-BBC32F8EFD0C}" type="presOf" srcId="{A9791AA7-B056-44CC-B82B-699F6F44BD87}" destId="{40C5FB15-718F-44A1-88DF-F929AE3C1F57}" srcOrd="0" destOrd="0" presId="urn:microsoft.com/office/officeart/2005/8/layout/process4"/>
    <dgm:cxn modelId="{3BECB82C-751B-4FFC-95DE-5ED0E99D5D9E}" type="presOf" srcId="{59321B44-2F7E-4E93-8958-7EB4B116F8D0}" destId="{9879FEF5-04C2-4883-B9CD-78842F5F0E0B}" srcOrd="0" destOrd="0" presId="urn:microsoft.com/office/officeart/2005/8/layout/process4"/>
    <dgm:cxn modelId="{D32DD46B-B7E6-459C-B406-F18A0BDD9B99}" srcId="{37909C38-EC76-4B74-8D8A-B6571FEB4267}" destId="{A9791AA7-B056-44CC-B82B-699F6F44BD87}" srcOrd="1" destOrd="0" parTransId="{FBF52C0B-8892-4F5F-9C4A-665FFA6040E8}" sibTransId="{78FABE68-1A30-4102-816B-2FC2F7AAAD62}"/>
    <dgm:cxn modelId="{A399FF8F-260D-4097-B64E-C6763F411C00}" srcId="{B7CAA333-31B8-42E3-A513-FC888E4A1F2B}" destId="{59321B44-2F7E-4E93-8958-7EB4B116F8D0}" srcOrd="0" destOrd="0" parTransId="{D790CD83-90D9-4F8B-9C1E-78492521AE93}" sibTransId="{D22C4FF7-0AF0-441B-AFC3-43C176F679DF}"/>
    <dgm:cxn modelId="{17FE54AC-7C65-4ADA-AB4F-FC23615B371F}" type="presOf" srcId="{32ABDC1A-5A63-4B88-80CD-D1399D07AC01}" destId="{5CB60A42-8FD5-4ED2-8302-74FC947B785C}" srcOrd="0" destOrd="0" presId="urn:microsoft.com/office/officeart/2005/8/layout/process4"/>
    <dgm:cxn modelId="{3B863DBF-ED4A-402B-AA77-A37C5F84B11C}" srcId="{37909C38-EC76-4B74-8D8A-B6571FEB4267}" destId="{32ABDC1A-5A63-4B88-80CD-D1399D07AC01}" srcOrd="0" destOrd="0" parTransId="{35DA4AA7-587D-4F4D-9BAF-98FA92973006}" sibTransId="{5C43D190-F37D-42E9-9842-045D3089FBA9}"/>
    <dgm:cxn modelId="{8E95D3C5-545A-410D-85B6-D6C4DD104379}" srcId="{B7CAA333-31B8-42E3-A513-FC888E4A1F2B}" destId="{37909C38-EC76-4B74-8D8A-B6571FEB4267}" srcOrd="1" destOrd="0" parTransId="{65EE4E76-4D01-4C61-A79A-213FD8154286}" sibTransId="{927D1B1D-4691-45A8-B835-01A763B2EFA3}"/>
    <dgm:cxn modelId="{7D674BE7-6E78-4C01-A52B-905E28D1F686}" type="presOf" srcId="{B7CAA333-31B8-42E3-A513-FC888E4A1F2B}" destId="{CB30B0A8-42D1-43C6-8D9C-84EC9B67F241}" srcOrd="0" destOrd="0" presId="urn:microsoft.com/office/officeart/2005/8/layout/process4"/>
    <dgm:cxn modelId="{10626FF8-FD7B-418F-B749-5E355A2D3024}" type="presOf" srcId="{37909C38-EC76-4B74-8D8A-B6571FEB4267}" destId="{B147287B-69EF-4E0A-9B90-10659AEDFE1F}" srcOrd="0" destOrd="0" presId="urn:microsoft.com/office/officeart/2005/8/layout/process4"/>
    <dgm:cxn modelId="{DBF933C0-F9F4-434E-9F54-A9509E78EA21}" type="presParOf" srcId="{CB30B0A8-42D1-43C6-8D9C-84EC9B67F241}" destId="{4AD4F916-7FDA-428A-BC81-86039C4CE9A4}" srcOrd="0" destOrd="0" presId="urn:microsoft.com/office/officeart/2005/8/layout/process4"/>
    <dgm:cxn modelId="{DD3D3887-B158-4EC9-8776-DCB57C18007F}" type="presParOf" srcId="{4AD4F916-7FDA-428A-BC81-86039C4CE9A4}" destId="{B147287B-69EF-4E0A-9B90-10659AEDFE1F}" srcOrd="0" destOrd="0" presId="urn:microsoft.com/office/officeart/2005/8/layout/process4"/>
    <dgm:cxn modelId="{160E01DB-43D7-4516-A49C-805445FD8171}" type="presParOf" srcId="{4AD4F916-7FDA-428A-BC81-86039C4CE9A4}" destId="{69D53205-31A0-4EAC-84D8-78903142A2AE}" srcOrd="1" destOrd="0" presId="urn:microsoft.com/office/officeart/2005/8/layout/process4"/>
    <dgm:cxn modelId="{7A047CA5-0E64-4163-86DC-B2C9FAAC7049}" type="presParOf" srcId="{4AD4F916-7FDA-428A-BC81-86039C4CE9A4}" destId="{4F2135EE-103C-4774-9F17-9ABB0AB5E2DC}" srcOrd="2" destOrd="0" presId="urn:microsoft.com/office/officeart/2005/8/layout/process4"/>
    <dgm:cxn modelId="{E7C5E07D-040C-4090-8D14-072BDAC9DB65}" type="presParOf" srcId="{4F2135EE-103C-4774-9F17-9ABB0AB5E2DC}" destId="{5CB60A42-8FD5-4ED2-8302-74FC947B785C}" srcOrd="0" destOrd="0" presId="urn:microsoft.com/office/officeart/2005/8/layout/process4"/>
    <dgm:cxn modelId="{09999111-ED1E-4395-82D0-298C2CA07673}" type="presParOf" srcId="{4F2135EE-103C-4774-9F17-9ABB0AB5E2DC}" destId="{40C5FB15-718F-44A1-88DF-F929AE3C1F57}" srcOrd="1" destOrd="0" presId="urn:microsoft.com/office/officeart/2005/8/layout/process4"/>
    <dgm:cxn modelId="{BB6F03DA-0B7A-4309-B89D-EB03FF0C437C}" type="presParOf" srcId="{CB30B0A8-42D1-43C6-8D9C-84EC9B67F241}" destId="{48765878-F4C0-4E9F-ADFB-7B90B70A4E73}" srcOrd="1" destOrd="0" presId="urn:microsoft.com/office/officeart/2005/8/layout/process4"/>
    <dgm:cxn modelId="{8382C901-2F84-4F40-B14D-FB0DAF6C791D}" type="presParOf" srcId="{CB30B0A8-42D1-43C6-8D9C-84EC9B67F241}" destId="{25EDB9C6-1082-4F9F-A7CB-A4D3670108BF}" srcOrd="2" destOrd="0" presId="urn:microsoft.com/office/officeart/2005/8/layout/process4"/>
    <dgm:cxn modelId="{AE0D81EB-9E02-415A-A151-99FDCDC934F2}" type="presParOf" srcId="{25EDB9C6-1082-4F9F-A7CB-A4D3670108BF}" destId="{9879FEF5-04C2-4883-B9CD-78842F5F0E0B}"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ABC15F7-463D-4456-AF1D-ACA4BF0EA816}"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F068D1B2-F82A-4587-A634-7C144ACFC106}">
      <dgm:prSet/>
      <dgm:spPr/>
      <dgm:t>
        <a:bodyPr/>
        <a:lstStyle/>
        <a:p>
          <a:r>
            <a:rPr lang="af-ZA" dirty="0"/>
            <a:t>Die beskikbaarheid van fondse kan ’n beduidende invloed hê op die loopbaan- en studiekeuses wat leerders maak. </a:t>
          </a:r>
          <a:endParaRPr lang="en-US" dirty="0"/>
        </a:p>
      </dgm:t>
    </dgm:pt>
    <dgm:pt modelId="{97BFF334-77EC-483C-B185-64E28EE85F47}" type="parTrans" cxnId="{D91681C6-44DA-4ABB-8A5A-0076EABF0872}">
      <dgm:prSet/>
      <dgm:spPr/>
      <dgm:t>
        <a:bodyPr/>
        <a:lstStyle/>
        <a:p>
          <a:endParaRPr lang="en-US" sz="2000"/>
        </a:p>
      </dgm:t>
    </dgm:pt>
    <dgm:pt modelId="{6F5FD007-CC1D-49F4-A672-01564B7C7DA8}" type="sibTrans" cxnId="{D91681C6-44DA-4ABB-8A5A-0076EABF0872}">
      <dgm:prSet/>
      <dgm:spPr/>
      <dgm:t>
        <a:bodyPr/>
        <a:lstStyle/>
        <a:p>
          <a:endParaRPr lang="en-US"/>
        </a:p>
      </dgm:t>
    </dgm:pt>
    <dgm:pt modelId="{D34CD026-DB71-4312-864D-528709DBBD80}">
      <dgm:prSet/>
      <dgm:spPr/>
      <dgm:t>
        <a:bodyPr/>
        <a:lstStyle/>
        <a:p>
          <a:r>
            <a:rPr lang="af-ZA" dirty="0"/>
            <a:t>’n Gebrek aan geld beteken egter nie dat leer- en opleidingsgeleenthede onbereikbaar is nie</a:t>
          </a:r>
          <a:endParaRPr lang="en-US" dirty="0"/>
        </a:p>
      </dgm:t>
    </dgm:pt>
    <dgm:pt modelId="{FAC6B993-2A80-4B2B-A271-A1C315575A99}" type="parTrans" cxnId="{9B3AAF95-463E-489A-976F-26BCE8A7DD23}">
      <dgm:prSet/>
      <dgm:spPr/>
      <dgm:t>
        <a:bodyPr/>
        <a:lstStyle/>
        <a:p>
          <a:endParaRPr lang="en-US" sz="2000"/>
        </a:p>
      </dgm:t>
    </dgm:pt>
    <dgm:pt modelId="{0604EC27-04F8-41E3-829C-37B22BDC6250}" type="sibTrans" cxnId="{9B3AAF95-463E-489A-976F-26BCE8A7DD23}">
      <dgm:prSet/>
      <dgm:spPr/>
      <dgm:t>
        <a:bodyPr/>
        <a:lstStyle/>
        <a:p>
          <a:endParaRPr lang="en-US"/>
        </a:p>
      </dgm:t>
    </dgm:pt>
    <dgm:pt modelId="{5766D9B6-CD38-45FD-B445-347D3729D5BF}">
      <dgm:prSet/>
      <dgm:spPr/>
      <dgm:t>
        <a:bodyPr/>
        <a:lstStyle/>
        <a:p>
          <a:r>
            <a:rPr lang="nl-NL" dirty="0"/>
            <a:t>Finansiële ondersteuning kan leerders help wat hul studies wil voortsit.</a:t>
          </a:r>
          <a:endParaRPr lang="en-US" dirty="0"/>
        </a:p>
      </dgm:t>
    </dgm:pt>
    <dgm:pt modelId="{2DD8A03D-89D5-4C48-A0B5-3B06C381E838}" type="parTrans" cxnId="{AABC6C2A-1A83-4290-83EF-06A67E9709CE}">
      <dgm:prSet/>
      <dgm:spPr/>
      <dgm:t>
        <a:bodyPr/>
        <a:lstStyle/>
        <a:p>
          <a:endParaRPr lang="en-US" sz="2000"/>
        </a:p>
      </dgm:t>
    </dgm:pt>
    <dgm:pt modelId="{C81E3CA4-6284-4F56-A3FA-E77454CA39E7}" type="sibTrans" cxnId="{AABC6C2A-1A83-4290-83EF-06A67E9709CE}">
      <dgm:prSet/>
      <dgm:spPr/>
      <dgm:t>
        <a:bodyPr/>
        <a:lstStyle/>
        <a:p>
          <a:endParaRPr lang="en-US"/>
        </a:p>
      </dgm:t>
    </dgm:pt>
    <dgm:pt modelId="{925DEBDF-E8DF-46D3-9DB2-D34188D5F657}">
      <dgm:prSet/>
      <dgm:spPr/>
      <dgm:t>
        <a:bodyPr/>
        <a:lstStyle/>
        <a:p>
          <a:r>
            <a:rPr lang="en-GB" dirty="0" err="1"/>
            <a:t>Hersien</a:t>
          </a:r>
          <a:r>
            <a:rPr lang="en-GB" dirty="0"/>
            <a:t> </a:t>
          </a:r>
          <a:r>
            <a:rPr lang="en-GB" dirty="0" err="1"/>
            <a:t>hierdie</a:t>
          </a:r>
          <a:r>
            <a:rPr lang="en-GB" dirty="0"/>
            <a:t> </a:t>
          </a:r>
          <a:r>
            <a:rPr lang="en-GB" dirty="0" err="1"/>
            <a:t>opsies</a:t>
          </a:r>
          <a:r>
            <a:rPr lang="en-GB" dirty="0"/>
            <a:t>:</a:t>
          </a:r>
          <a:endParaRPr lang="en-US" dirty="0"/>
        </a:p>
      </dgm:t>
    </dgm:pt>
    <dgm:pt modelId="{2CE861AE-6778-4E29-9CDE-73A80C0EBFF1}" type="parTrans" cxnId="{985D0A31-9557-41CC-A510-48B49115B329}">
      <dgm:prSet/>
      <dgm:spPr/>
      <dgm:t>
        <a:bodyPr/>
        <a:lstStyle/>
        <a:p>
          <a:endParaRPr lang="en-US" sz="2000"/>
        </a:p>
      </dgm:t>
    </dgm:pt>
    <dgm:pt modelId="{36B3E1F0-14ED-4A0F-B2DE-52B3BF0F63A6}" type="sibTrans" cxnId="{985D0A31-9557-41CC-A510-48B49115B329}">
      <dgm:prSet/>
      <dgm:spPr/>
      <dgm:t>
        <a:bodyPr/>
        <a:lstStyle/>
        <a:p>
          <a:endParaRPr lang="en-US"/>
        </a:p>
      </dgm:t>
    </dgm:pt>
    <dgm:pt modelId="{64C7C1D7-6FFE-4A93-A4C9-F4402041914C}">
      <dgm:prSet/>
      <dgm:spPr/>
      <dgm:t>
        <a:bodyPr/>
        <a:lstStyle/>
        <a:p>
          <a:r>
            <a:rPr lang="en-GB" dirty="0" err="1"/>
            <a:t>Beurs</a:t>
          </a:r>
          <a:endParaRPr lang="en-US" dirty="0"/>
        </a:p>
      </dgm:t>
    </dgm:pt>
    <dgm:pt modelId="{21B85B4D-C43D-4402-B8B9-6B4E0B9227ED}" type="parTrans" cxnId="{017B650F-9EA0-46DE-BB14-5EFEA9724D2D}">
      <dgm:prSet/>
      <dgm:spPr/>
      <dgm:t>
        <a:bodyPr/>
        <a:lstStyle/>
        <a:p>
          <a:endParaRPr lang="en-US" sz="2000"/>
        </a:p>
      </dgm:t>
    </dgm:pt>
    <dgm:pt modelId="{9498F179-B443-448A-8DB7-447B64F5C95B}" type="sibTrans" cxnId="{017B650F-9EA0-46DE-BB14-5EFEA9724D2D}">
      <dgm:prSet/>
      <dgm:spPr/>
      <dgm:t>
        <a:bodyPr/>
        <a:lstStyle/>
        <a:p>
          <a:endParaRPr lang="en-US"/>
        </a:p>
      </dgm:t>
    </dgm:pt>
    <dgm:pt modelId="{75857B12-89EF-4178-8677-6C1B5B2BD278}">
      <dgm:prSet/>
      <dgm:spPr/>
      <dgm:t>
        <a:bodyPr/>
        <a:lstStyle/>
        <a:p>
          <a:r>
            <a:rPr lang="en-GB" dirty="0" err="1"/>
            <a:t>Studielening</a:t>
          </a:r>
          <a:endParaRPr lang="en-US" dirty="0"/>
        </a:p>
      </dgm:t>
    </dgm:pt>
    <dgm:pt modelId="{077FD759-3422-42A9-9B48-DDACC068A4B4}" type="parTrans" cxnId="{99DD1D5E-E53E-47DA-B60D-A87BEF78A571}">
      <dgm:prSet/>
      <dgm:spPr/>
      <dgm:t>
        <a:bodyPr/>
        <a:lstStyle/>
        <a:p>
          <a:endParaRPr lang="en-US" sz="2000"/>
        </a:p>
      </dgm:t>
    </dgm:pt>
    <dgm:pt modelId="{E5F789C5-CD22-4A98-BC5D-70FF47BC19C7}" type="sibTrans" cxnId="{99DD1D5E-E53E-47DA-B60D-A87BEF78A571}">
      <dgm:prSet/>
      <dgm:spPr/>
      <dgm:t>
        <a:bodyPr/>
        <a:lstStyle/>
        <a:p>
          <a:endParaRPr lang="en-US"/>
        </a:p>
      </dgm:t>
    </dgm:pt>
    <dgm:pt modelId="{0D4BB9F7-BCCC-45F2-A972-F59C93F861FC}">
      <dgm:prSet/>
      <dgm:spPr/>
      <dgm:t>
        <a:bodyPr/>
        <a:lstStyle/>
        <a:p>
          <a:r>
            <a:rPr lang="en-GB" dirty="0" err="1"/>
            <a:t>Studiebeurs</a:t>
          </a:r>
          <a:endParaRPr lang="en-US" dirty="0"/>
        </a:p>
      </dgm:t>
    </dgm:pt>
    <dgm:pt modelId="{B80B53BF-DD96-484D-AEB5-406D0E6ABBB1}" type="parTrans" cxnId="{E96D4E54-010A-4BF5-9461-BBA24DC34570}">
      <dgm:prSet/>
      <dgm:spPr/>
      <dgm:t>
        <a:bodyPr/>
        <a:lstStyle/>
        <a:p>
          <a:endParaRPr lang="en-US" sz="2000"/>
        </a:p>
      </dgm:t>
    </dgm:pt>
    <dgm:pt modelId="{6A3BFE0F-E59D-4E5B-89EE-555DF16F41EF}" type="sibTrans" cxnId="{E96D4E54-010A-4BF5-9461-BBA24DC34570}">
      <dgm:prSet/>
      <dgm:spPr/>
      <dgm:t>
        <a:bodyPr/>
        <a:lstStyle/>
        <a:p>
          <a:endParaRPr lang="en-US"/>
        </a:p>
      </dgm:t>
    </dgm:pt>
    <dgm:pt modelId="{11D1FDB1-8AD2-4C89-812B-758C6407C08A}">
      <dgm:prSet/>
      <dgm:spPr/>
      <dgm:t>
        <a:bodyPr/>
        <a:lstStyle/>
        <a:p>
          <a:r>
            <a:rPr lang="en-GB" dirty="0" err="1"/>
            <a:t>Leerlingskap</a:t>
          </a:r>
          <a:endParaRPr lang="en-US" dirty="0"/>
        </a:p>
      </dgm:t>
    </dgm:pt>
    <dgm:pt modelId="{60238631-449A-4D39-8EE0-B7317E020C12}" type="parTrans" cxnId="{056A93C5-82A1-48A7-A258-8B5C2B639E1F}">
      <dgm:prSet/>
      <dgm:spPr/>
      <dgm:t>
        <a:bodyPr/>
        <a:lstStyle/>
        <a:p>
          <a:endParaRPr lang="en-US" sz="2000"/>
        </a:p>
      </dgm:t>
    </dgm:pt>
    <dgm:pt modelId="{5741DFCA-427C-468B-8DEE-03D6C62536CF}" type="sibTrans" cxnId="{056A93C5-82A1-48A7-A258-8B5C2B639E1F}">
      <dgm:prSet/>
      <dgm:spPr/>
      <dgm:t>
        <a:bodyPr/>
        <a:lstStyle/>
        <a:p>
          <a:endParaRPr lang="en-US"/>
        </a:p>
      </dgm:t>
    </dgm:pt>
    <dgm:pt modelId="{C3B81557-67F9-4C1D-8B3F-7442A6200DA8}">
      <dgm:prSet/>
      <dgm:spPr/>
      <dgm:t>
        <a:bodyPr/>
        <a:lstStyle/>
        <a:p>
          <a:r>
            <a:rPr lang="en-GB" dirty="0" err="1"/>
            <a:t>Vakmanskap</a:t>
          </a:r>
          <a:r>
            <a:rPr lang="en-GB" dirty="0"/>
            <a:t> (</a:t>
          </a:r>
          <a:r>
            <a:rPr lang="en-GB" dirty="0" err="1"/>
            <a:t>Ambag</a:t>
          </a:r>
          <a:r>
            <a:rPr lang="en-GB" dirty="0"/>
            <a:t>)</a:t>
          </a:r>
          <a:endParaRPr lang="en-US" dirty="0"/>
        </a:p>
      </dgm:t>
    </dgm:pt>
    <dgm:pt modelId="{9D886CFB-9C40-43B8-8DEE-224DB600500C}" type="parTrans" cxnId="{DCF586B0-5B00-4916-995E-832FCC17A886}">
      <dgm:prSet/>
      <dgm:spPr/>
      <dgm:t>
        <a:bodyPr/>
        <a:lstStyle/>
        <a:p>
          <a:endParaRPr lang="en-US" sz="2000"/>
        </a:p>
      </dgm:t>
    </dgm:pt>
    <dgm:pt modelId="{EF4ED1FE-EDC1-46F5-B859-4912941F786B}" type="sibTrans" cxnId="{DCF586B0-5B00-4916-995E-832FCC17A886}">
      <dgm:prSet/>
      <dgm:spPr/>
      <dgm:t>
        <a:bodyPr/>
        <a:lstStyle/>
        <a:p>
          <a:endParaRPr lang="en-US"/>
        </a:p>
      </dgm:t>
    </dgm:pt>
    <dgm:pt modelId="{318BD9A6-1919-41AD-8617-5BB3D3827F28}" type="pres">
      <dgm:prSet presAssocID="{1ABC15F7-463D-4456-AF1D-ACA4BF0EA816}" presName="Name0" presStyleCnt="0">
        <dgm:presLayoutVars>
          <dgm:dir/>
          <dgm:animLvl val="lvl"/>
          <dgm:resizeHandles val="exact"/>
        </dgm:presLayoutVars>
      </dgm:prSet>
      <dgm:spPr/>
    </dgm:pt>
    <dgm:pt modelId="{6CAD47B2-F4B0-4359-8A54-C9AF2A44AB1C}" type="pres">
      <dgm:prSet presAssocID="{925DEBDF-E8DF-46D3-9DB2-D34188D5F657}" presName="boxAndChildren" presStyleCnt="0"/>
      <dgm:spPr/>
    </dgm:pt>
    <dgm:pt modelId="{76133F82-CA14-4721-BFC3-C0A4BEABA2FE}" type="pres">
      <dgm:prSet presAssocID="{925DEBDF-E8DF-46D3-9DB2-D34188D5F657}" presName="parentTextBox" presStyleLbl="node1" presStyleIdx="0" presStyleCnt="4"/>
      <dgm:spPr/>
    </dgm:pt>
    <dgm:pt modelId="{3C305B20-39F2-4744-9E04-04C5A5533F65}" type="pres">
      <dgm:prSet presAssocID="{925DEBDF-E8DF-46D3-9DB2-D34188D5F657}" presName="entireBox" presStyleLbl="node1" presStyleIdx="0" presStyleCnt="4"/>
      <dgm:spPr/>
    </dgm:pt>
    <dgm:pt modelId="{B149FBB0-8032-4719-B8D6-C3071925032F}" type="pres">
      <dgm:prSet presAssocID="{925DEBDF-E8DF-46D3-9DB2-D34188D5F657}" presName="descendantBox" presStyleCnt="0"/>
      <dgm:spPr/>
    </dgm:pt>
    <dgm:pt modelId="{6F2E7500-9C47-4B09-9BD1-D37068FDDD03}" type="pres">
      <dgm:prSet presAssocID="{64C7C1D7-6FFE-4A93-A4C9-F4402041914C}" presName="childTextBox" presStyleLbl="fgAccFollowNode1" presStyleIdx="0" presStyleCnt="5">
        <dgm:presLayoutVars>
          <dgm:bulletEnabled val="1"/>
        </dgm:presLayoutVars>
      </dgm:prSet>
      <dgm:spPr/>
    </dgm:pt>
    <dgm:pt modelId="{D58E1237-BD04-4954-98FA-3FFB4F32276B}" type="pres">
      <dgm:prSet presAssocID="{75857B12-89EF-4178-8677-6C1B5B2BD278}" presName="childTextBox" presStyleLbl="fgAccFollowNode1" presStyleIdx="1" presStyleCnt="5">
        <dgm:presLayoutVars>
          <dgm:bulletEnabled val="1"/>
        </dgm:presLayoutVars>
      </dgm:prSet>
      <dgm:spPr/>
    </dgm:pt>
    <dgm:pt modelId="{1B1B9589-5C71-49B9-B60A-8E453AB8EFC8}" type="pres">
      <dgm:prSet presAssocID="{0D4BB9F7-BCCC-45F2-A972-F59C93F861FC}" presName="childTextBox" presStyleLbl="fgAccFollowNode1" presStyleIdx="2" presStyleCnt="5">
        <dgm:presLayoutVars>
          <dgm:bulletEnabled val="1"/>
        </dgm:presLayoutVars>
      </dgm:prSet>
      <dgm:spPr/>
    </dgm:pt>
    <dgm:pt modelId="{E4D33EC5-944F-48B8-A9A6-4E0D95EB6791}" type="pres">
      <dgm:prSet presAssocID="{11D1FDB1-8AD2-4C89-812B-758C6407C08A}" presName="childTextBox" presStyleLbl="fgAccFollowNode1" presStyleIdx="3" presStyleCnt="5">
        <dgm:presLayoutVars>
          <dgm:bulletEnabled val="1"/>
        </dgm:presLayoutVars>
      </dgm:prSet>
      <dgm:spPr/>
    </dgm:pt>
    <dgm:pt modelId="{8555A315-41AE-46AA-9F1E-1670A2EBA2D9}" type="pres">
      <dgm:prSet presAssocID="{C3B81557-67F9-4C1D-8B3F-7442A6200DA8}" presName="childTextBox" presStyleLbl="fgAccFollowNode1" presStyleIdx="4" presStyleCnt="5">
        <dgm:presLayoutVars>
          <dgm:bulletEnabled val="1"/>
        </dgm:presLayoutVars>
      </dgm:prSet>
      <dgm:spPr/>
    </dgm:pt>
    <dgm:pt modelId="{81366CB2-E035-49BB-A493-0392E64E7B5D}" type="pres">
      <dgm:prSet presAssocID="{C81E3CA4-6284-4F56-A3FA-E77454CA39E7}" presName="sp" presStyleCnt="0"/>
      <dgm:spPr/>
    </dgm:pt>
    <dgm:pt modelId="{E44E4A98-B498-46B3-9AD5-4BE44B996D22}" type="pres">
      <dgm:prSet presAssocID="{5766D9B6-CD38-45FD-B445-347D3729D5BF}" presName="arrowAndChildren" presStyleCnt="0"/>
      <dgm:spPr/>
    </dgm:pt>
    <dgm:pt modelId="{9CFBA5E7-B797-4420-BAFC-3BE62DFA8831}" type="pres">
      <dgm:prSet presAssocID="{5766D9B6-CD38-45FD-B445-347D3729D5BF}" presName="parentTextArrow" presStyleLbl="node1" presStyleIdx="1" presStyleCnt="4"/>
      <dgm:spPr/>
    </dgm:pt>
    <dgm:pt modelId="{2D01DDFB-CABF-4E84-BC81-624ED35D1877}" type="pres">
      <dgm:prSet presAssocID="{0604EC27-04F8-41E3-829C-37B22BDC6250}" presName="sp" presStyleCnt="0"/>
      <dgm:spPr/>
    </dgm:pt>
    <dgm:pt modelId="{01919408-78E2-4367-B104-1127063C9635}" type="pres">
      <dgm:prSet presAssocID="{D34CD026-DB71-4312-864D-528709DBBD80}" presName="arrowAndChildren" presStyleCnt="0"/>
      <dgm:spPr/>
    </dgm:pt>
    <dgm:pt modelId="{37EA2EF9-AAF9-42FD-8F6A-438A7BBF919C}" type="pres">
      <dgm:prSet presAssocID="{D34CD026-DB71-4312-864D-528709DBBD80}" presName="parentTextArrow" presStyleLbl="node1" presStyleIdx="2" presStyleCnt="4"/>
      <dgm:spPr/>
    </dgm:pt>
    <dgm:pt modelId="{15DCE554-8746-4309-8988-B6EC4223EC68}" type="pres">
      <dgm:prSet presAssocID="{6F5FD007-CC1D-49F4-A672-01564B7C7DA8}" presName="sp" presStyleCnt="0"/>
      <dgm:spPr/>
    </dgm:pt>
    <dgm:pt modelId="{CB2BC564-A0DD-4D98-A006-7B01CE5D8E41}" type="pres">
      <dgm:prSet presAssocID="{F068D1B2-F82A-4587-A634-7C144ACFC106}" presName="arrowAndChildren" presStyleCnt="0"/>
      <dgm:spPr/>
    </dgm:pt>
    <dgm:pt modelId="{FD8A7FF1-B636-4F1F-95F9-823E3B63186E}" type="pres">
      <dgm:prSet presAssocID="{F068D1B2-F82A-4587-A634-7C144ACFC106}" presName="parentTextArrow" presStyleLbl="node1" presStyleIdx="3" presStyleCnt="4"/>
      <dgm:spPr/>
    </dgm:pt>
  </dgm:ptLst>
  <dgm:cxnLst>
    <dgm:cxn modelId="{017B650F-9EA0-46DE-BB14-5EFEA9724D2D}" srcId="{925DEBDF-E8DF-46D3-9DB2-D34188D5F657}" destId="{64C7C1D7-6FFE-4A93-A4C9-F4402041914C}" srcOrd="0" destOrd="0" parTransId="{21B85B4D-C43D-4402-B8B9-6B4E0B9227ED}" sibTransId="{9498F179-B443-448A-8DB7-447B64F5C95B}"/>
    <dgm:cxn modelId="{AABC6C2A-1A83-4290-83EF-06A67E9709CE}" srcId="{1ABC15F7-463D-4456-AF1D-ACA4BF0EA816}" destId="{5766D9B6-CD38-45FD-B445-347D3729D5BF}" srcOrd="2" destOrd="0" parTransId="{2DD8A03D-89D5-4C48-A0B5-3B06C381E838}" sibTransId="{C81E3CA4-6284-4F56-A3FA-E77454CA39E7}"/>
    <dgm:cxn modelId="{985D0A31-9557-41CC-A510-48B49115B329}" srcId="{1ABC15F7-463D-4456-AF1D-ACA4BF0EA816}" destId="{925DEBDF-E8DF-46D3-9DB2-D34188D5F657}" srcOrd="3" destOrd="0" parTransId="{2CE861AE-6778-4E29-9CDE-73A80C0EBFF1}" sibTransId="{36B3E1F0-14ED-4A0F-B2DE-52B3BF0F63A6}"/>
    <dgm:cxn modelId="{9CAE5F5D-7CA5-4A37-980F-2520ECCEF9B0}" type="presOf" srcId="{11D1FDB1-8AD2-4C89-812B-758C6407C08A}" destId="{E4D33EC5-944F-48B8-A9A6-4E0D95EB6791}" srcOrd="0" destOrd="0" presId="urn:microsoft.com/office/officeart/2005/8/layout/process4"/>
    <dgm:cxn modelId="{99DD1D5E-E53E-47DA-B60D-A87BEF78A571}" srcId="{925DEBDF-E8DF-46D3-9DB2-D34188D5F657}" destId="{75857B12-89EF-4178-8677-6C1B5B2BD278}" srcOrd="1" destOrd="0" parTransId="{077FD759-3422-42A9-9B48-DDACC068A4B4}" sibTransId="{E5F789C5-CD22-4A98-BC5D-70FF47BC19C7}"/>
    <dgm:cxn modelId="{E96D4E54-010A-4BF5-9461-BBA24DC34570}" srcId="{925DEBDF-E8DF-46D3-9DB2-D34188D5F657}" destId="{0D4BB9F7-BCCC-45F2-A972-F59C93F861FC}" srcOrd="2" destOrd="0" parTransId="{B80B53BF-DD96-484D-AEB5-406D0E6ABBB1}" sibTransId="{6A3BFE0F-E59D-4E5B-89EE-555DF16F41EF}"/>
    <dgm:cxn modelId="{8757F65A-DC7A-4755-930B-EECF0E0C71A0}" type="presOf" srcId="{D34CD026-DB71-4312-864D-528709DBBD80}" destId="{37EA2EF9-AAF9-42FD-8F6A-438A7BBF919C}" srcOrd="0" destOrd="0" presId="urn:microsoft.com/office/officeart/2005/8/layout/process4"/>
    <dgm:cxn modelId="{7292C67C-4C16-4455-B8F6-3212566D01B1}" type="presOf" srcId="{C3B81557-67F9-4C1D-8B3F-7442A6200DA8}" destId="{8555A315-41AE-46AA-9F1E-1670A2EBA2D9}" srcOrd="0" destOrd="0" presId="urn:microsoft.com/office/officeart/2005/8/layout/process4"/>
    <dgm:cxn modelId="{EF83B97E-A8D7-476D-8001-C07A476724A9}" type="presOf" srcId="{925DEBDF-E8DF-46D3-9DB2-D34188D5F657}" destId="{76133F82-CA14-4721-BFC3-C0A4BEABA2FE}" srcOrd="0" destOrd="0" presId="urn:microsoft.com/office/officeart/2005/8/layout/process4"/>
    <dgm:cxn modelId="{9B3AAF95-463E-489A-976F-26BCE8A7DD23}" srcId="{1ABC15F7-463D-4456-AF1D-ACA4BF0EA816}" destId="{D34CD026-DB71-4312-864D-528709DBBD80}" srcOrd="1" destOrd="0" parTransId="{FAC6B993-2A80-4B2B-A271-A1C315575A99}" sibTransId="{0604EC27-04F8-41E3-829C-37B22BDC6250}"/>
    <dgm:cxn modelId="{5DA2F8A3-E180-42F7-8EAA-9EA34DEAE431}" type="presOf" srcId="{64C7C1D7-6FFE-4A93-A4C9-F4402041914C}" destId="{6F2E7500-9C47-4B09-9BD1-D37068FDDD03}" srcOrd="0" destOrd="0" presId="urn:microsoft.com/office/officeart/2005/8/layout/process4"/>
    <dgm:cxn modelId="{77247AAA-209D-4798-92C4-0B7B98B7C7D6}" type="presOf" srcId="{5766D9B6-CD38-45FD-B445-347D3729D5BF}" destId="{9CFBA5E7-B797-4420-BAFC-3BE62DFA8831}" srcOrd="0" destOrd="0" presId="urn:microsoft.com/office/officeart/2005/8/layout/process4"/>
    <dgm:cxn modelId="{B6BD46AE-92D6-4357-809E-4985A536FA95}" type="presOf" srcId="{0D4BB9F7-BCCC-45F2-A972-F59C93F861FC}" destId="{1B1B9589-5C71-49B9-B60A-8E453AB8EFC8}" srcOrd="0" destOrd="0" presId="urn:microsoft.com/office/officeart/2005/8/layout/process4"/>
    <dgm:cxn modelId="{7AEC5BAF-3395-49F4-BD1A-882CF16E0D70}" type="presOf" srcId="{F068D1B2-F82A-4587-A634-7C144ACFC106}" destId="{FD8A7FF1-B636-4F1F-95F9-823E3B63186E}" srcOrd="0" destOrd="0" presId="urn:microsoft.com/office/officeart/2005/8/layout/process4"/>
    <dgm:cxn modelId="{DCF586B0-5B00-4916-995E-832FCC17A886}" srcId="{925DEBDF-E8DF-46D3-9DB2-D34188D5F657}" destId="{C3B81557-67F9-4C1D-8B3F-7442A6200DA8}" srcOrd="4" destOrd="0" parTransId="{9D886CFB-9C40-43B8-8DEE-224DB600500C}" sibTransId="{EF4ED1FE-EDC1-46F5-B859-4912941F786B}"/>
    <dgm:cxn modelId="{4BBD52C4-B0DB-4BC9-95C6-5BFB3578BD70}" type="presOf" srcId="{75857B12-89EF-4178-8677-6C1B5B2BD278}" destId="{D58E1237-BD04-4954-98FA-3FFB4F32276B}" srcOrd="0" destOrd="0" presId="urn:microsoft.com/office/officeart/2005/8/layout/process4"/>
    <dgm:cxn modelId="{056A93C5-82A1-48A7-A258-8B5C2B639E1F}" srcId="{925DEBDF-E8DF-46D3-9DB2-D34188D5F657}" destId="{11D1FDB1-8AD2-4C89-812B-758C6407C08A}" srcOrd="3" destOrd="0" parTransId="{60238631-449A-4D39-8EE0-B7317E020C12}" sibTransId="{5741DFCA-427C-468B-8DEE-03D6C62536CF}"/>
    <dgm:cxn modelId="{D91681C6-44DA-4ABB-8A5A-0076EABF0872}" srcId="{1ABC15F7-463D-4456-AF1D-ACA4BF0EA816}" destId="{F068D1B2-F82A-4587-A634-7C144ACFC106}" srcOrd="0" destOrd="0" parTransId="{97BFF334-77EC-483C-B185-64E28EE85F47}" sibTransId="{6F5FD007-CC1D-49F4-A672-01564B7C7DA8}"/>
    <dgm:cxn modelId="{BD785EDA-CC55-4A34-82AA-4014E6D5A46E}" type="presOf" srcId="{1ABC15F7-463D-4456-AF1D-ACA4BF0EA816}" destId="{318BD9A6-1919-41AD-8617-5BB3D3827F28}" srcOrd="0" destOrd="0" presId="urn:microsoft.com/office/officeart/2005/8/layout/process4"/>
    <dgm:cxn modelId="{784BF2FD-2A92-42A3-AB33-6391D07AD0A1}" type="presOf" srcId="{925DEBDF-E8DF-46D3-9DB2-D34188D5F657}" destId="{3C305B20-39F2-4744-9E04-04C5A5533F65}" srcOrd="1" destOrd="0" presId="urn:microsoft.com/office/officeart/2005/8/layout/process4"/>
    <dgm:cxn modelId="{53D28782-648A-4DD8-B4F1-908E3E8C47A1}" type="presParOf" srcId="{318BD9A6-1919-41AD-8617-5BB3D3827F28}" destId="{6CAD47B2-F4B0-4359-8A54-C9AF2A44AB1C}" srcOrd="0" destOrd="0" presId="urn:microsoft.com/office/officeart/2005/8/layout/process4"/>
    <dgm:cxn modelId="{5F728A52-1CD9-4083-8436-093FF65C3658}" type="presParOf" srcId="{6CAD47B2-F4B0-4359-8A54-C9AF2A44AB1C}" destId="{76133F82-CA14-4721-BFC3-C0A4BEABA2FE}" srcOrd="0" destOrd="0" presId="urn:microsoft.com/office/officeart/2005/8/layout/process4"/>
    <dgm:cxn modelId="{6474F0B1-2C0F-4E51-932A-BAB5B8C1CF2D}" type="presParOf" srcId="{6CAD47B2-F4B0-4359-8A54-C9AF2A44AB1C}" destId="{3C305B20-39F2-4744-9E04-04C5A5533F65}" srcOrd="1" destOrd="0" presId="urn:microsoft.com/office/officeart/2005/8/layout/process4"/>
    <dgm:cxn modelId="{F7044787-2A7D-4A40-9D78-9CC0B6DD0E76}" type="presParOf" srcId="{6CAD47B2-F4B0-4359-8A54-C9AF2A44AB1C}" destId="{B149FBB0-8032-4719-B8D6-C3071925032F}" srcOrd="2" destOrd="0" presId="urn:microsoft.com/office/officeart/2005/8/layout/process4"/>
    <dgm:cxn modelId="{4FD7B452-C3B4-4C9E-84A1-7F8E0DAF2B16}" type="presParOf" srcId="{B149FBB0-8032-4719-B8D6-C3071925032F}" destId="{6F2E7500-9C47-4B09-9BD1-D37068FDDD03}" srcOrd="0" destOrd="0" presId="urn:microsoft.com/office/officeart/2005/8/layout/process4"/>
    <dgm:cxn modelId="{2FE167B3-7DA7-44C2-B742-6B4B7E81723B}" type="presParOf" srcId="{B149FBB0-8032-4719-B8D6-C3071925032F}" destId="{D58E1237-BD04-4954-98FA-3FFB4F32276B}" srcOrd="1" destOrd="0" presId="urn:microsoft.com/office/officeart/2005/8/layout/process4"/>
    <dgm:cxn modelId="{8AE60C8B-0405-4F97-B7D7-4673073AEAD4}" type="presParOf" srcId="{B149FBB0-8032-4719-B8D6-C3071925032F}" destId="{1B1B9589-5C71-49B9-B60A-8E453AB8EFC8}" srcOrd="2" destOrd="0" presId="urn:microsoft.com/office/officeart/2005/8/layout/process4"/>
    <dgm:cxn modelId="{C3D8669D-BDF4-40F6-9E47-41F18105BC11}" type="presParOf" srcId="{B149FBB0-8032-4719-B8D6-C3071925032F}" destId="{E4D33EC5-944F-48B8-A9A6-4E0D95EB6791}" srcOrd="3" destOrd="0" presId="urn:microsoft.com/office/officeart/2005/8/layout/process4"/>
    <dgm:cxn modelId="{45535563-E407-4E73-B2ED-545074452A71}" type="presParOf" srcId="{B149FBB0-8032-4719-B8D6-C3071925032F}" destId="{8555A315-41AE-46AA-9F1E-1670A2EBA2D9}" srcOrd="4" destOrd="0" presId="urn:microsoft.com/office/officeart/2005/8/layout/process4"/>
    <dgm:cxn modelId="{818C5B2B-D7EC-4AA3-8E1C-AB018729B9BF}" type="presParOf" srcId="{318BD9A6-1919-41AD-8617-5BB3D3827F28}" destId="{81366CB2-E035-49BB-A493-0392E64E7B5D}" srcOrd="1" destOrd="0" presId="urn:microsoft.com/office/officeart/2005/8/layout/process4"/>
    <dgm:cxn modelId="{82BB0C57-17E4-4B20-BE50-95ECE642F552}" type="presParOf" srcId="{318BD9A6-1919-41AD-8617-5BB3D3827F28}" destId="{E44E4A98-B498-46B3-9AD5-4BE44B996D22}" srcOrd="2" destOrd="0" presId="urn:microsoft.com/office/officeart/2005/8/layout/process4"/>
    <dgm:cxn modelId="{3DA6D930-E62C-4B46-B3F8-660C4A5E400B}" type="presParOf" srcId="{E44E4A98-B498-46B3-9AD5-4BE44B996D22}" destId="{9CFBA5E7-B797-4420-BAFC-3BE62DFA8831}" srcOrd="0" destOrd="0" presId="urn:microsoft.com/office/officeart/2005/8/layout/process4"/>
    <dgm:cxn modelId="{69669850-4B12-42EE-850F-6B63E04353A4}" type="presParOf" srcId="{318BD9A6-1919-41AD-8617-5BB3D3827F28}" destId="{2D01DDFB-CABF-4E84-BC81-624ED35D1877}" srcOrd="3" destOrd="0" presId="urn:microsoft.com/office/officeart/2005/8/layout/process4"/>
    <dgm:cxn modelId="{A86C68B4-3C54-4231-AA7C-7BEF0F63BD70}" type="presParOf" srcId="{318BD9A6-1919-41AD-8617-5BB3D3827F28}" destId="{01919408-78E2-4367-B104-1127063C9635}" srcOrd="4" destOrd="0" presId="urn:microsoft.com/office/officeart/2005/8/layout/process4"/>
    <dgm:cxn modelId="{0679200A-F77D-49E3-9424-CE222E330CB5}" type="presParOf" srcId="{01919408-78E2-4367-B104-1127063C9635}" destId="{37EA2EF9-AAF9-42FD-8F6A-438A7BBF919C}" srcOrd="0" destOrd="0" presId="urn:microsoft.com/office/officeart/2005/8/layout/process4"/>
    <dgm:cxn modelId="{438F932F-A61B-40CF-9C73-D2CF61E49CE2}" type="presParOf" srcId="{318BD9A6-1919-41AD-8617-5BB3D3827F28}" destId="{15DCE554-8746-4309-8988-B6EC4223EC68}" srcOrd="5" destOrd="0" presId="urn:microsoft.com/office/officeart/2005/8/layout/process4"/>
    <dgm:cxn modelId="{AAD76931-AB65-4580-BD99-AA96507C8F55}" type="presParOf" srcId="{318BD9A6-1919-41AD-8617-5BB3D3827F28}" destId="{CB2BC564-A0DD-4D98-A006-7B01CE5D8E41}" srcOrd="6" destOrd="0" presId="urn:microsoft.com/office/officeart/2005/8/layout/process4"/>
    <dgm:cxn modelId="{9890AE81-7B6C-4674-B09C-403B538676D2}" type="presParOf" srcId="{CB2BC564-A0DD-4D98-A006-7B01CE5D8E41}" destId="{FD8A7FF1-B636-4F1F-95F9-823E3B63186E}"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937758B-BF72-4A2C-9F0D-9D7C4F565B8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F3294C5-8B2C-48ED-8D03-809759902AF4}">
      <dgm:prSet/>
      <dgm:spPr/>
      <dgm:t>
        <a:bodyPr/>
        <a:lstStyle/>
        <a:p>
          <a:r>
            <a:rPr lang="nl-NL" b="0" i="0" baseline="0" dirty="0"/>
            <a:t>Stereotipes is oortuigings of veralgemeende idees oor 'n groep mense.</a:t>
          </a:r>
          <a:endParaRPr lang="en-US" dirty="0"/>
        </a:p>
      </dgm:t>
    </dgm:pt>
    <dgm:pt modelId="{3DA0BA1D-B963-4C3C-B181-5F55E319275F}" type="parTrans" cxnId="{6332625B-0F66-48F1-8F46-DA6512F4A497}">
      <dgm:prSet/>
      <dgm:spPr/>
      <dgm:t>
        <a:bodyPr/>
        <a:lstStyle/>
        <a:p>
          <a:endParaRPr lang="en-US"/>
        </a:p>
      </dgm:t>
    </dgm:pt>
    <dgm:pt modelId="{ECC5BA23-4982-46BD-8656-8A9332646516}" type="sibTrans" cxnId="{6332625B-0F66-48F1-8F46-DA6512F4A497}">
      <dgm:prSet/>
      <dgm:spPr/>
      <dgm:t>
        <a:bodyPr/>
        <a:lstStyle/>
        <a:p>
          <a:endParaRPr lang="en-US"/>
        </a:p>
      </dgm:t>
    </dgm:pt>
    <dgm:pt modelId="{BB9D1C26-D973-4A9C-A77A-3BA64C44C423}">
      <dgm:prSet/>
      <dgm:spPr/>
      <dgm:t>
        <a:bodyPr/>
        <a:lstStyle/>
        <a:p>
          <a:r>
            <a:rPr lang="nl-NL" b="0" i="0" baseline="0" dirty="0"/>
            <a:t>Dit skep verwagtinge oor hoe mense "moet" optree of waarin hulle "moet“ presteer.</a:t>
          </a:r>
          <a:endParaRPr lang="en-US" dirty="0"/>
        </a:p>
      </dgm:t>
    </dgm:pt>
    <dgm:pt modelId="{F20ADEC9-2A6D-4883-89EE-91A216A6A74B}" type="parTrans" cxnId="{FD159A41-C521-4B42-B3EC-C95A366DE32F}">
      <dgm:prSet/>
      <dgm:spPr/>
      <dgm:t>
        <a:bodyPr/>
        <a:lstStyle/>
        <a:p>
          <a:endParaRPr lang="en-US"/>
        </a:p>
      </dgm:t>
    </dgm:pt>
    <dgm:pt modelId="{FF4F9F65-126F-46AF-B7C5-558627B99833}" type="sibTrans" cxnId="{FD159A41-C521-4B42-B3EC-C95A366DE32F}">
      <dgm:prSet/>
      <dgm:spPr/>
      <dgm:t>
        <a:bodyPr/>
        <a:lstStyle/>
        <a:p>
          <a:endParaRPr lang="en-US"/>
        </a:p>
      </dgm:t>
    </dgm:pt>
    <dgm:pt modelId="{9ADFEC89-4148-4629-872B-9D7E1303B11D}">
      <dgm:prSet/>
      <dgm:spPr/>
      <dgm:t>
        <a:bodyPr/>
        <a:lstStyle/>
        <a:p>
          <a:r>
            <a:rPr lang="nl-NL" b="0" i="0" baseline="0" dirty="0"/>
            <a:t>Stereotipes is meestal vereenvoudig en onregverdig aangesien dit individuele verskille ignoreer.</a:t>
          </a:r>
          <a:endParaRPr lang="en-US" dirty="0"/>
        </a:p>
      </dgm:t>
    </dgm:pt>
    <dgm:pt modelId="{1F3C0FB9-6FEA-429C-9D33-8C23417079D7}" type="parTrans" cxnId="{27D1B914-E76E-486C-9FE2-5C9670A1D726}">
      <dgm:prSet/>
      <dgm:spPr/>
      <dgm:t>
        <a:bodyPr/>
        <a:lstStyle/>
        <a:p>
          <a:endParaRPr lang="en-US"/>
        </a:p>
      </dgm:t>
    </dgm:pt>
    <dgm:pt modelId="{B6199267-5632-453D-BFF3-9FC56C3407C0}" type="sibTrans" cxnId="{27D1B914-E76E-486C-9FE2-5C9670A1D726}">
      <dgm:prSet/>
      <dgm:spPr/>
      <dgm:t>
        <a:bodyPr/>
        <a:lstStyle/>
        <a:p>
          <a:endParaRPr lang="en-US"/>
        </a:p>
      </dgm:t>
    </dgm:pt>
    <dgm:pt modelId="{33151AE8-EBE6-49E8-BE29-31F1EDBB993B}">
      <dgm:prSet/>
      <dgm:spPr/>
      <dgm:t>
        <a:bodyPr/>
        <a:lstStyle/>
        <a:p>
          <a:r>
            <a:rPr lang="nl-NL" b="0" i="0" baseline="0" dirty="0"/>
            <a:t>Stereotipes kan veroorsaak dat leerders loopbane uitsluit voordat hulle dit ten volle ondersoek.</a:t>
          </a:r>
          <a:endParaRPr lang="en-US" dirty="0"/>
        </a:p>
      </dgm:t>
    </dgm:pt>
    <dgm:pt modelId="{488CE5C1-1B5F-4B6D-BBA9-D3684F1704AA}" type="parTrans" cxnId="{85A0B191-F70C-401C-9782-3A784BEB9F76}">
      <dgm:prSet/>
      <dgm:spPr/>
      <dgm:t>
        <a:bodyPr/>
        <a:lstStyle/>
        <a:p>
          <a:endParaRPr lang="en-US"/>
        </a:p>
      </dgm:t>
    </dgm:pt>
    <dgm:pt modelId="{DC1441F1-2372-4963-AF62-C579AA074AE6}" type="sibTrans" cxnId="{85A0B191-F70C-401C-9782-3A784BEB9F76}">
      <dgm:prSet/>
      <dgm:spPr/>
      <dgm:t>
        <a:bodyPr/>
        <a:lstStyle/>
        <a:p>
          <a:endParaRPr lang="en-US"/>
        </a:p>
      </dgm:t>
    </dgm:pt>
    <dgm:pt modelId="{761441FF-F331-423C-B1B4-30ED183A38B0}">
      <dgm:prSet/>
      <dgm:spPr/>
      <dgm:t>
        <a:bodyPr/>
        <a:lstStyle/>
        <a:p>
          <a:r>
            <a:rPr lang="nl-NL" b="0" i="0" baseline="0" dirty="0"/>
            <a:t>Dit kan geleenthede beperk en bydra tot vaardigheidstekorte in sommige loopbaanrigtings.</a:t>
          </a:r>
          <a:endParaRPr lang="en-US" dirty="0"/>
        </a:p>
      </dgm:t>
    </dgm:pt>
    <dgm:pt modelId="{9DD9CCE9-ABBC-4CDE-B163-C40A2B49ABE8}" type="parTrans" cxnId="{A0354313-18A9-4670-8504-8A7DB6468530}">
      <dgm:prSet/>
      <dgm:spPr/>
      <dgm:t>
        <a:bodyPr/>
        <a:lstStyle/>
        <a:p>
          <a:endParaRPr lang="en-US"/>
        </a:p>
      </dgm:t>
    </dgm:pt>
    <dgm:pt modelId="{977B881A-91D4-4965-86C8-5151D76493D9}" type="sibTrans" cxnId="{A0354313-18A9-4670-8504-8A7DB6468530}">
      <dgm:prSet/>
      <dgm:spPr/>
      <dgm:t>
        <a:bodyPr/>
        <a:lstStyle/>
        <a:p>
          <a:endParaRPr lang="en-US"/>
        </a:p>
      </dgm:t>
    </dgm:pt>
    <dgm:pt modelId="{8C7C1EE9-FB68-4F09-9D91-66EA26797A30}" type="pres">
      <dgm:prSet presAssocID="{A937758B-BF72-4A2C-9F0D-9D7C4F565B8D}" presName="linear" presStyleCnt="0">
        <dgm:presLayoutVars>
          <dgm:animLvl val="lvl"/>
          <dgm:resizeHandles val="exact"/>
        </dgm:presLayoutVars>
      </dgm:prSet>
      <dgm:spPr/>
    </dgm:pt>
    <dgm:pt modelId="{227A1510-97AE-4E72-B87F-84B174A6C0A1}" type="pres">
      <dgm:prSet presAssocID="{0F3294C5-8B2C-48ED-8D03-809759902AF4}" presName="parentText" presStyleLbl="node1" presStyleIdx="0" presStyleCnt="5">
        <dgm:presLayoutVars>
          <dgm:chMax val="0"/>
          <dgm:bulletEnabled val="1"/>
        </dgm:presLayoutVars>
      </dgm:prSet>
      <dgm:spPr/>
    </dgm:pt>
    <dgm:pt modelId="{199C76B1-BB19-4D0D-8C4B-A9E4ADAE29D5}" type="pres">
      <dgm:prSet presAssocID="{ECC5BA23-4982-46BD-8656-8A9332646516}" presName="spacer" presStyleCnt="0"/>
      <dgm:spPr/>
    </dgm:pt>
    <dgm:pt modelId="{2EC9BDD7-2F9D-4E98-BE1A-D8BB8A9C8898}" type="pres">
      <dgm:prSet presAssocID="{BB9D1C26-D973-4A9C-A77A-3BA64C44C423}" presName="parentText" presStyleLbl="node1" presStyleIdx="1" presStyleCnt="5">
        <dgm:presLayoutVars>
          <dgm:chMax val="0"/>
          <dgm:bulletEnabled val="1"/>
        </dgm:presLayoutVars>
      </dgm:prSet>
      <dgm:spPr/>
    </dgm:pt>
    <dgm:pt modelId="{E5C4785B-369C-43C8-AEDD-523C2EFBD986}" type="pres">
      <dgm:prSet presAssocID="{FF4F9F65-126F-46AF-B7C5-558627B99833}" presName="spacer" presStyleCnt="0"/>
      <dgm:spPr/>
    </dgm:pt>
    <dgm:pt modelId="{1492C20A-B714-42E3-B73A-535FBDC9D4BF}" type="pres">
      <dgm:prSet presAssocID="{9ADFEC89-4148-4629-872B-9D7E1303B11D}" presName="parentText" presStyleLbl="node1" presStyleIdx="2" presStyleCnt="5">
        <dgm:presLayoutVars>
          <dgm:chMax val="0"/>
          <dgm:bulletEnabled val="1"/>
        </dgm:presLayoutVars>
      </dgm:prSet>
      <dgm:spPr/>
    </dgm:pt>
    <dgm:pt modelId="{7245C201-455A-4703-B6CA-3E5C14D4852B}" type="pres">
      <dgm:prSet presAssocID="{B6199267-5632-453D-BFF3-9FC56C3407C0}" presName="spacer" presStyleCnt="0"/>
      <dgm:spPr/>
    </dgm:pt>
    <dgm:pt modelId="{D5FD75E6-3AD8-4BC1-9F73-7B5CDACC9A2F}" type="pres">
      <dgm:prSet presAssocID="{33151AE8-EBE6-49E8-BE29-31F1EDBB993B}" presName="parentText" presStyleLbl="node1" presStyleIdx="3" presStyleCnt="5">
        <dgm:presLayoutVars>
          <dgm:chMax val="0"/>
          <dgm:bulletEnabled val="1"/>
        </dgm:presLayoutVars>
      </dgm:prSet>
      <dgm:spPr/>
    </dgm:pt>
    <dgm:pt modelId="{0C5CCEEA-6161-41C9-A40E-4E123C68B218}" type="pres">
      <dgm:prSet presAssocID="{DC1441F1-2372-4963-AF62-C579AA074AE6}" presName="spacer" presStyleCnt="0"/>
      <dgm:spPr/>
    </dgm:pt>
    <dgm:pt modelId="{AFBDF336-6D2B-4D4B-A4B4-90AC3994B3D7}" type="pres">
      <dgm:prSet presAssocID="{761441FF-F331-423C-B1B4-30ED183A38B0}" presName="parentText" presStyleLbl="node1" presStyleIdx="4" presStyleCnt="5">
        <dgm:presLayoutVars>
          <dgm:chMax val="0"/>
          <dgm:bulletEnabled val="1"/>
        </dgm:presLayoutVars>
      </dgm:prSet>
      <dgm:spPr/>
    </dgm:pt>
  </dgm:ptLst>
  <dgm:cxnLst>
    <dgm:cxn modelId="{0877AB0C-27AD-477D-8386-EC0D6216847A}" type="presOf" srcId="{A937758B-BF72-4A2C-9F0D-9D7C4F565B8D}" destId="{8C7C1EE9-FB68-4F09-9D91-66EA26797A30}" srcOrd="0" destOrd="0" presId="urn:microsoft.com/office/officeart/2005/8/layout/vList2"/>
    <dgm:cxn modelId="{7116C50D-6B8B-4C6E-8052-04EF7E471131}" type="presOf" srcId="{33151AE8-EBE6-49E8-BE29-31F1EDBB993B}" destId="{D5FD75E6-3AD8-4BC1-9F73-7B5CDACC9A2F}" srcOrd="0" destOrd="0" presId="urn:microsoft.com/office/officeart/2005/8/layout/vList2"/>
    <dgm:cxn modelId="{A0354313-18A9-4670-8504-8A7DB6468530}" srcId="{A937758B-BF72-4A2C-9F0D-9D7C4F565B8D}" destId="{761441FF-F331-423C-B1B4-30ED183A38B0}" srcOrd="4" destOrd="0" parTransId="{9DD9CCE9-ABBC-4CDE-B163-C40A2B49ABE8}" sibTransId="{977B881A-91D4-4965-86C8-5151D76493D9}"/>
    <dgm:cxn modelId="{27D1B914-E76E-486C-9FE2-5C9670A1D726}" srcId="{A937758B-BF72-4A2C-9F0D-9D7C4F565B8D}" destId="{9ADFEC89-4148-4629-872B-9D7E1303B11D}" srcOrd="2" destOrd="0" parTransId="{1F3C0FB9-6FEA-429C-9D33-8C23417079D7}" sibTransId="{B6199267-5632-453D-BFF3-9FC56C3407C0}"/>
    <dgm:cxn modelId="{B40B2721-5567-41B7-80F9-24212C2A222E}" type="presOf" srcId="{BB9D1C26-D973-4A9C-A77A-3BA64C44C423}" destId="{2EC9BDD7-2F9D-4E98-BE1A-D8BB8A9C8898}" srcOrd="0" destOrd="0" presId="urn:microsoft.com/office/officeart/2005/8/layout/vList2"/>
    <dgm:cxn modelId="{6332625B-0F66-48F1-8F46-DA6512F4A497}" srcId="{A937758B-BF72-4A2C-9F0D-9D7C4F565B8D}" destId="{0F3294C5-8B2C-48ED-8D03-809759902AF4}" srcOrd="0" destOrd="0" parTransId="{3DA0BA1D-B963-4C3C-B181-5F55E319275F}" sibTransId="{ECC5BA23-4982-46BD-8656-8A9332646516}"/>
    <dgm:cxn modelId="{FD159A41-C521-4B42-B3EC-C95A366DE32F}" srcId="{A937758B-BF72-4A2C-9F0D-9D7C4F565B8D}" destId="{BB9D1C26-D973-4A9C-A77A-3BA64C44C423}" srcOrd="1" destOrd="0" parTransId="{F20ADEC9-2A6D-4883-89EE-91A216A6A74B}" sibTransId="{FF4F9F65-126F-46AF-B7C5-558627B99833}"/>
    <dgm:cxn modelId="{A36F6A81-5CA4-4AF2-93E8-8AF822F01271}" type="presOf" srcId="{0F3294C5-8B2C-48ED-8D03-809759902AF4}" destId="{227A1510-97AE-4E72-B87F-84B174A6C0A1}" srcOrd="0" destOrd="0" presId="urn:microsoft.com/office/officeart/2005/8/layout/vList2"/>
    <dgm:cxn modelId="{6A69AA8B-816C-4255-9FE3-2E895D3A5BFB}" type="presOf" srcId="{761441FF-F331-423C-B1B4-30ED183A38B0}" destId="{AFBDF336-6D2B-4D4B-A4B4-90AC3994B3D7}" srcOrd="0" destOrd="0" presId="urn:microsoft.com/office/officeart/2005/8/layout/vList2"/>
    <dgm:cxn modelId="{85A0B191-F70C-401C-9782-3A784BEB9F76}" srcId="{A937758B-BF72-4A2C-9F0D-9D7C4F565B8D}" destId="{33151AE8-EBE6-49E8-BE29-31F1EDBB993B}" srcOrd="3" destOrd="0" parTransId="{488CE5C1-1B5F-4B6D-BBA9-D3684F1704AA}" sibTransId="{DC1441F1-2372-4963-AF62-C579AA074AE6}"/>
    <dgm:cxn modelId="{C33F5AC1-3CB5-4650-B27F-97040D10D54F}" type="presOf" srcId="{9ADFEC89-4148-4629-872B-9D7E1303B11D}" destId="{1492C20A-B714-42E3-B73A-535FBDC9D4BF}" srcOrd="0" destOrd="0" presId="urn:microsoft.com/office/officeart/2005/8/layout/vList2"/>
    <dgm:cxn modelId="{48830726-80C0-450D-84E8-5AFD9CEF5DE3}" type="presParOf" srcId="{8C7C1EE9-FB68-4F09-9D91-66EA26797A30}" destId="{227A1510-97AE-4E72-B87F-84B174A6C0A1}" srcOrd="0" destOrd="0" presId="urn:microsoft.com/office/officeart/2005/8/layout/vList2"/>
    <dgm:cxn modelId="{07CFB739-238C-4E4E-ACAC-952E2AA5AE0C}" type="presParOf" srcId="{8C7C1EE9-FB68-4F09-9D91-66EA26797A30}" destId="{199C76B1-BB19-4D0D-8C4B-A9E4ADAE29D5}" srcOrd="1" destOrd="0" presId="urn:microsoft.com/office/officeart/2005/8/layout/vList2"/>
    <dgm:cxn modelId="{8FEE9990-E02C-4F6E-AC30-5208C8E8DA4D}" type="presParOf" srcId="{8C7C1EE9-FB68-4F09-9D91-66EA26797A30}" destId="{2EC9BDD7-2F9D-4E98-BE1A-D8BB8A9C8898}" srcOrd="2" destOrd="0" presId="urn:microsoft.com/office/officeart/2005/8/layout/vList2"/>
    <dgm:cxn modelId="{8C67AD3B-75CB-46C6-A7F7-FA79E90291F0}" type="presParOf" srcId="{8C7C1EE9-FB68-4F09-9D91-66EA26797A30}" destId="{E5C4785B-369C-43C8-AEDD-523C2EFBD986}" srcOrd="3" destOrd="0" presId="urn:microsoft.com/office/officeart/2005/8/layout/vList2"/>
    <dgm:cxn modelId="{6A8FA440-FD76-4308-9A2B-01DA831A81B0}" type="presParOf" srcId="{8C7C1EE9-FB68-4F09-9D91-66EA26797A30}" destId="{1492C20A-B714-42E3-B73A-535FBDC9D4BF}" srcOrd="4" destOrd="0" presId="urn:microsoft.com/office/officeart/2005/8/layout/vList2"/>
    <dgm:cxn modelId="{20D0D4D0-4127-4E93-A792-373DF65DE9D6}" type="presParOf" srcId="{8C7C1EE9-FB68-4F09-9D91-66EA26797A30}" destId="{7245C201-455A-4703-B6CA-3E5C14D4852B}" srcOrd="5" destOrd="0" presId="urn:microsoft.com/office/officeart/2005/8/layout/vList2"/>
    <dgm:cxn modelId="{98AA58C7-B8A1-4987-9F0A-A76127B63813}" type="presParOf" srcId="{8C7C1EE9-FB68-4F09-9D91-66EA26797A30}" destId="{D5FD75E6-3AD8-4BC1-9F73-7B5CDACC9A2F}" srcOrd="6" destOrd="0" presId="urn:microsoft.com/office/officeart/2005/8/layout/vList2"/>
    <dgm:cxn modelId="{E8B4C7DF-257B-4E22-9035-73A2E86C19A1}" type="presParOf" srcId="{8C7C1EE9-FB68-4F09-9D91-66EA26797A30}" destId="{0C5CCEEA-6161-41C9-A40E-4E123C68B218}" srcOrd="7" destOrd="0" presId="urn:microsoft.com/office/officeart/2005/8/layout/vList2"/>
    <dgm:cxn modelId="{6FEDC324-BC27-4803-871E-DDF7D25C5C76}" type="presParOf" srcId="{8C7C1EE9-FB68-4F09-9D91-66EA26797A30}" destId="{AFBDF336-6D2B-4D4B-A4B4-90AC3994B3D7}" srcOrd="8" destOrd="0" presId="urn:microsoft.com/office/officeart/2005/8/layout/vList2"/>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7CBABF5-18DE-415F-9A8A-BA11D40B893B}" type="doc">
      <dgm:prSet loTypeId="urn:microsoft.com/office/officeart/2005/8/layout/process4" loCatId="process" qsTypeId="urn:microsoft.com/office/officeart/2005/8/quickstyle/simple2" qsCatId="simple" csTypeId="urn:microsoft.com/office/officeart/2005/8/colors/colorful4" csCatId="colorful" phldr="1"/>
      <dgm:spPr/>
      <dgm:t>
        <a:bodyPr/>
        <a:lstStyle/>
        <a:p>
          <a:endParaRPr lang="en-US"/>
        </a:p>
      </dgm:t>
    </dgm:pt>
    <dgm:pt modelId="{C9898439-5F19-4821-AB34-7BBA8612C9AE}">
      <dgm:prSet/>
      <dgm:spPr/>
      <dgm:t>
        <a:bodyPr/>
        <a:lstStyle/>
        <a:p>
          <a:r>
            <a:rPr lang="nl-NL" b="0" i="0" baseline="0" dirty="0"/>
            <a:t>Toeganklikheid verwys na hoe maklik 'n leerder toegang tot onderwys, opleiding en werksgeleenthede kan kry.</a:t>
          </a:r>
          <a:endParaRPr lang="en-US" dirty="0"/>
        </a:p>
      </dgm:t>
    </dgm:pt>
    <dgm:pt modelId="{5F14BC31-5CC3-4889-B03F-A62808095BA7}" type="parTrans" cxnId="{0BF9C253-4A8C-484F-96A5-9BF3F55217C7}">
      <dgm:prSet/>
      <dgm:spPr/>
      <dgm:t>
        <a:bodyPr/>
        <a:lstStyle/>
        <a:p>
          <a:endParaRPr lang="en-US"/>
        </a:p>
      </dgm:t>
    </dgm:pt>
    <dgm:pt modelId="{DC93A2C7-FD89-48A4-B4CE-82A0D582127C}" type="sibTrans" cxnId="{0BF9C253-4A8C-484F-96A5-9BF3F55217C7}">
      <dgm:prSet/>
      <dgm:spPr/>
      <dgm:t>
        <a:bodyPr/>
        <a:lstStyle/>
        <a:p>
          <a:endParaRPr lang="en-US"/>
        </a:p>
      </dgm:t>
    </dgm:pt>
    <dgm:pt modelId="{90E69B38-DC37-4D3B-BBD6-F2C7DD057DB5}">
      <dgm:prSet/>
      <dgm:spPr/>
      <dgm:t>
        <a:bodyPr/>
        <a:lstStyle/>
        <a:p>
          <a:r>
            <a:rPr lang="nl-NL" b="0" i="0" baseline="0" dirty="0"/>
            <a:t>Faktore wat toeganklikheid beïnvloed sluit in:</a:t>
          </a:r>
          <a:endParaRPr lang="en-US" dirty="0"/>
        </a:p>
      </dgm:t>
    </dgm:pt>
    <dgm:pt modelId="{04D82ED5-0AA6-4BD9-A491-9B9D29EC9A42}" type="parTrans" cxnId="{6F6CF349-49B9-4185-B89E-71BC86B92BCF}">
      <dgm:prSet/>
      <dgm:spPr/>
      <dgm:t>
        <a:bodyPr/>
        <a:lstStyle/>
        <a:p>
          <a:endParaRPr lang="en-US"/>
        </a:p>
      </dgm:t>
    </dgm:pt>
    <dgm:pt modelId="{82DD3D16-E22E-42F2-802C-DA6593041904}" type="sibTrans" cxnId="{6F6CF349-49B9-4185-B89E-71BC86B92BCF}">
      <dgm:prSet/>
      <dgm:spPr/>
      <dgm:t>
        <a:bodyPr/>
        <a:lstStyle/>
        <a:p>
          <a:endParaRPr lang="en-US"/>
        </a:p>
      </dgm:t>
    </dgm:pt>
    <dgm:pt modelId="{52D99B85-053E-44C7-911F-6C64E20B2C57}">
      <dgm:prSet/>
      <dgm:spPr/>
      <dgm:t>
        <a:bodyPr/>
        <a:lstStyle/>
        <a:p>
          <a:r>
            <a:rPr lang="nl-NL" b="0" i="0" baseline="0" dirty="0"/>
            <a:t>Onderrig en die gehalte daarvan</a:t>
          </a:r>
          <a:endParaRPr lang="en-US" dirty="0"/>
        </a:p>
      </dgm:t>
    </dgm:pt>
    <dgm:pt modelId="{C7DC5155-907D-4A83-9534-6A7D082478E8}" type="parTrans" cxnId="{C9A46AC1-5F9B-4F72-8C73-E24F648D8D27}">
      <dgm:prSet/>
      <dgm:spPr/>
      <dgm:t>
        <a:bodyPr/>
        <a:lstStyle/>
        <a:p>
          <a:endParaRPr lang="en-US"/>
        </a:p>
      </dgm:t>
    </dgm:pt>
    <dgm:pt modelId="{DD5C6AE5-AF36-4986-8C80-A913C34203E7}" type="sibTrans" cxnId="{C9A46AC1-5F9B-4F72-8C73-E24F648D8D27}">
      <dgm:prSet/>
      <dgm:spPr/>
      <dgm:t>
        <a:bodyPr/>
        <a:lstStyle/>
        <a:p>
          <a:endParaRPr lang="en-US"/>
        </a:p>
      </dgm:t>
    </dgm:pt>
    <dgm:pt modelId="{E1709FC8-E799-41C0-A884-3CE01BDBCB05}">
      <dgm:prSet/>
      <dgm:spPr/>
      <dgm:t>
        <a:bodyPr/>
        <a:lstStyle/>
        <a:p>
          <a:r>
            <a:rPr lang="af-ZA" b="0" i="0" baseline="0" dirty="0"/>
            <a:t>Finansiële hulpbronne (skoolgeld, vervoer, verblyf)</a:t>
          </a:r>
          <a:endParaRPr lang="en-US" dirty="0"/>
        </a:p>
      </dgm:t>
    </dgm:pt>
    <dgm:pt modelId="{F0830F9A-CC3B-4942-BD04-4FE209CEB1FC}" type="parTrans" cxnId="{E40EDBF2-400A-454A-AEAF-064FC1AB09D1}">
      <dgm:prSet/>
      <dgm:spPr/>
      <dgm:t>
        <a:bodyPr/>
        <a:lstStyle/>
        <a:p>
          <a:endParaRPr lang="en-US"/>
        </a:p>
      </dgm:t>
    </dgm:pt>
    <dgm:pt modelId="{FE012365-318E-4559-AF24-299A1501ABB6}" type="sibTrans" cxnId="{E40EDBF2-400A-454A-AEAF-064FC1AB09D1}">
      <dgm:prSet/>
      <dgm:spPr/>
      <dgm:t>
        <a:bodyPr/>
        <a:lstStyle/>
        <a:p>
          <a:endParaRPr lang="en-US"/>
        </a:p>
      </dgm:t>
    </dgm:pt>
    <dgm:pt modelId="{5E8F8A10-8492-483F-B4A5-2FE65CA2CA99}">
      <dgm:prSet/>
      <dgm:spPr/>
      <dgm:t>
        <a:bodyPr/>
        <a:lstStyle/>
        <a:p>
          <a:r>
            <a:rPr lang="af-ZA" b="0" i="0" baseline="0" dirty="0"/>
            <a:t>Ligging (stedelik of landelik)</a:t>
          </a:r>
          <a:endParaRPr lang="en-US" dirty="0"/>
        </a:p>
      </dgm:t>
    </dgm:pt>
    <dgm:pt modelId="{2EB97D4E-2895-4E57-B019-5EFD40A5EE3C}" type="parTrans" cxnId="{C1D68C03-5D27-434C-BA97-1AC7BE8766F2}">
      <dgm:prSet/>
      <dgm:spPr/>
      <dgm:t>
        <a:bodyPr/>
        <a:lstStyle/>
        <a:p>
          <a:endParaRPr lang="en-US"/>
        </a:p>
      </dgm:t>
    </dgm:pt>
    <dgm:pt modelId="{7357DD92-EC2B-4165-9A34-FBFE992A2A10}" type="sibTrans" cxnId="{C1D68C03-5D27-434C-BA97-1AC7BE8766F2}">
      <dgm:prSet/>
      <dgm:spPr/>
      <dgm:t>
        <a:bodyPr/>
        <a:lstStyle/>
        <a:p>
          <a:endParaRPr lang="en-US"/>
        </a:p>
      </dgm:t>
    </dgm:pt>
    <dgm:pt modelId="{6CD2BD07-E8B7-4B70-82FA-F54C07562144}">
      <dgm:prSet/>
      <dgm:spPr/>
      <dgm:t>
        <a:bodyPr/>
        <a:lstStyle/>
        <a:p>
          <a:r>
            <a:rPr lang="af-ZA" b="0" i="0" baseline="0" dirty="0"/>
            <a:t>Sosiale en kulturele verwagtinge</a:t>
          </a:r>
          <a:endParaRPr lang="en-US" dirty="0"/>
        </a:p>
      </dgm:t>
    </dgm:pt>
    <dgm:pt modelId="{397A708F-8DD0-4B3E-86D6-62AE20B1DC19}" type="parTrans" cxnId="{0DF5AAE5-7522-4D5A-8195-420E4BC76DC9}">
      <dgm:prSet/>
      <dgm:spPr/>
      <dgm:t>
        <a:bodyPr/>
        <a:lstStyle/>
        <a:p>
          <a:endParaRPr lang="en-US"/>
        </a:p>
      </dgm:t>
    </dgm:pt>
    <dgm:pt modelId="{2E8F4FDF-42E4-4458-AEA4-4E5B18EBA8A9}" type="sibTrans" cxnId="{0DF5AAE5-7522-4D5A-8195-420E4BC76DC9}">
      <dgm:prSet/>
      <dgm:spPr/>
      <dgm:t>
        <a:bodyPr/>
        <a:lstStyle/>
        <a:p>
          <a:endParaRPr lang="en-US"/>
        </a:p>
      </dgm:t>
    </dgm:pt>
    <dgm:pt modelId="{D0E73BF4-EF13-4954-849C-36BA6F99D13F}">
      <dgm:prSet/>
      <dgm:spPr/>
      <dgm:t>
        <a:bodyPr/>
        <a:lstStyle/>
        <a:p>
          <a:r>
            <a:rPr lang="nl-NL" b="0" i="0" baseline="0" dirty="0"/>
            <a:t>Persoonlike omstandighede, insluitend gestremdhede of spesiale leerbehoeftes</a:t>
          </a:r>
          <a:endParaRPr lang="en-US" dirty="0"/>
        </a:p>
      </dgm:t>
    </dgm:pt>
    <dgm:pt modelId="{C71C8AC3-917B-45E5-B9F8-2286A346D5FC}" type="parTrans" cxnId="{1CEA80D5-2C7F-4252-97B2-3962B68BF825}">
      <dgm:prSet/>
      <dgm:spPr/>
      <dgm:t>
        <a:bodyPr/>
        <a:lstStyle/>
        <a:p>
          <a:endParaRPr lang="en-US"/>
        </a:p>
      </dgm:t>
    </dgm:pt>
    <dgm:pt modelId="{7C3D7AA9-BF0C-4E32-A707-99CA12105B67}" type="sibTrans" cxnId="{1CEA80D5-2C7F-4252-97B2-3962B68BF825}">
      <dgm:prSet/>
      <dgm:spPr/>
      <dgm:t>
        <a:bodyPr/>
        <a:lstStyle/>
        <a:p>
          <a:endParaRPr lang="en-US"/>
        </a:p>
      </dgm:t>
    </dgm:pt>
    <dgm:pt modelId="{1634AD3F-F133-4BCA-BBB9-A589DAA743AD}" type="pres">
      <dgm:prSet presAssocID="{E7CBABF5-18DE-415F-9A8A-BA11D40B893B}" presName="Name0" presStyleCnt="0">
        <dgm:presLayoutVars>
          <dgm:dir/>
          <dgm:animLvl val="lvl"/>
          <dgm:resizeHandles val="exact"/>
        </dgm:presLayoutVars>
      </dgm:prSet>
      <dgm:spPr/>
    </dgm:pt>
    <dgm:pt modelId="{4A2A16AF-7FE8-4227-8226-E87BC2D1A54A}" type="pres">
      <dgm:prSet presAssocID="{90E69B38-DC37-4D3B-BBD6-F2C7DD057DB5}" presName="boxAndChildren" presStyleCnt="0"/>
      <dgm:spPr/>
    </dgm:pt>
    <dgm:pt modelId="{A9622CEA-2857-4214-9EA4-5A1ACFB2DC21}" type="pres">
      <dgm:prSet presAssocID="{90E69B38-DC37-4D3B-BBD6-F2C7DD057DB5}" presName="parentTextBox" presStyleLbl="node1" presStyleIdx="0" presStyleCnt="2"/>
      <dgm:spPr/>
    </dgm:pt>
    <dgm:pt modelId="{601C0AA3-625A-4FE4-9FC6-B8B6E93C7371}" type="pres">
      <dgm:prSet presAssocID="{90E69B38-DC37-4D3B-BBD6-F2C7DD057DB5}" presName="entireBox" presStyleLbl="node1" presStyleIdx="0" presStyleCnt="2" custLinFactNeighborX="-48473" custLinFactNeighborY="-1908"/>
      <dgm:spPr/>
    </dgm:pt>
    <dgm:pt modelId="{93FE7B0B-1451-4B35-BD61-9E6E49CED9EC}" type="pres">
      <dgm:prSet presAssocID="{90E69B38-DC37-4D3B-BBD6-F2C7DD057DB5}" presName="descendantBox" presStyleCnt="0"/>
      <dgm:spPr/>
    </dgm:pt>
    <dgm:pt modelId="{C68D77FF-E3B8-4824-957F-2D592AB45685}" type="pres">
      <dgm:prSet presAssocID="{52D99B85-053E-44C7-911F-6C64E20B2C57}" presName="childTextBox" presStyleLbl="fgAccFollowNode1" presStyleIdx="0" presStyleCnt="5">
        <dgm:presLayoutVars>
          <dgm:bulletEnabled val="1"/>
        </dgm:presLayoutVars>
      </dgm:prSet>
      <dgm:spPr/>
    </dgm:pt>
    <dgm:pt modelId="{9D0233ED-9BE8-496A-9FB6-7BF4D19DD3E6}" type="pres">
      <dgm:prSet presAssocID="{E1709FC8-E799-41C0-A884-3CE01BDBCB05}" presName="childTextBox" presStyleLbl="fgAccFollowNode1" presStyleIdx="1" presStyleCnt="5">
        <dgm:presLayoutVars>
          <dgm:bulletEnabled val="1"/>
        </dgm:presLayoutVars>
      </dgm:prSet>
      <dgm:spPr/>
    </dgm:pt>
    <dgm:pt modelId="{77638E7F-255E-4AA8-8963-BE8218674FF7}" type="pres">
      <dgm:prSet presAssocID="{5E8F8A10-8492-483F-B4A5-2FE65CA2CA99}" presName="childTextBox" presStyleLbl="fgAccFollowNode1" presStyleIdx="2" presStyleCnt="5">
        <dgm:presLayoutVars>
          <dgm:bulletEnabled val="1"/>
        </dgm:presLayoutVars>
      </dgm:prSet>
      <dgm:spPr/>
    </dgm:pt>
    <dgm:pt modelId="{EB24F398-00B6-4D3B-B8C9-DE8BF3BF79E3}" type="pres">
      <dgm:prSet presAssocID="{6CD2BD07-E8B7-4B70-82FA-F54C07562144}" presName="childTextBox" presStyleLbl="fgAccFollowNode1" presStyleIdx="3" presStyleCnt="5">
        <dgm:presLayoutVars>
          <dgm:bulletEnabled val="1"/>
        </dgm:presLayoutVars>
      </dgm:prSet>
      <dgm:spPr/>
    </dgm:pt>
    <dgm:pt modelId="{81226663-08D3-4108-AB62-FA78DCBF8734}" type="pres">
      <dgm:prSet presAssocID="{D0E73BF4-EF13-4954-849C-36BA6F99D13F}" presName="childTextBox" presStyleLbl="fgAccFollowNode1" presStyleIdx="4" presStyleCnt="5">
        <dgm:presLayoutVars>
          <dgm:bulletEnabled val="1"/>
        </dgm:presLayoutVars>
      </dgm:prSet>
      <dgm:spPr/>
    </dgm:pt>
    <dgm:pt modelId="{FA1B2A2D-FA7F-404F-A971-02F41B0B6912}" type="pres">
      <dgm:prSet presAssocID="{DC93A2C7-FD89-48A4-B4CE-82A0D582127C}" presName="sp" presStyleCnt="0"/>
      <dgm:spPr/>
    </dgm:pt>
    <dgm:pt modelId="{0E300E29-D0A2-4A7B-9CB4-51C766FBA4EF}" type="pres">
      <dgm:prSet presAssocID="{C9898439-5F19-4821-AB34-7BBA8612C9AE}" presName="arrowAndChildren" presStyleCnt="0"/>
      <dgm:spPr/>
    </dgm:pt>
    <dgm:pt modelId="{950DF72A-6DB6-411B-97D4-7B1EB5447102}" type="pres">
      <dgm:prSet presAssocID="{C9898439-5F19-4821-AB34-7BBA8612C9AE}" presName="parentTextArrow" presStyleLbl="node1" presStyleIdx="1" presStyleCnt="2"/>
      <dgm:spPr/>
    </dgm:pt>
  </dgm:ptLst>
  <dgm:cxnLst>
    <dgm:cxn modelId="{C1D68C03-5D27-434C-BA97-1AC7BE8766F2}" srcId="{90E69B38-DC37-4D3B-BBD6-F2C7DD057DB5}" destId="{5E8F8A10-8492-483F-B4A5-2FE65CA2CA99}" srcOrd="2" destOrd="0" parTransId="{2EB97D4E-2895-4E57-B019-5EFD40A5EE3C}" sibTransId="{7357DD92-EC2B-4165-9A34-FBFE992A2A10}"/>
    <dgm:cxn modelId="{412A2006-1DD0-462B-AEFB-ADCDC145E0E9}" type="presOf" srcId="{D0E73BF4-EF13-4954-849C-36BA6F99D13F}" destId="{81226663-08D3-4108-AB62-FA78DCBF8734}" srcOrd="0" destOrd="0" presId="urn:microsoft.com/office/officeart/2005/8/layout/process4"/>
    <dgm:cxn modelId="{E860DF23-ED18-49A4-9409-970859793501}" type="presOf" srcId="{C9898439-5F19-4821-AB34-7BBA8612C9AE}" destId="{950DF72A-6DB6-411B-97D4-7B1EB5447102}" srcOrd="0" destOrd="0" presId="urn:microsoft.com/office/officeart/2005/8/layout/process4"/>
    <dgm:cxn modelId="{6C8AC32A-7CD7-4880-9268-9C40D42E708F}" type="presOf" srcId="{5E8F8A10-8492-483F-B4A5-2FE65CA2CA99}" destId="{77638E7F-255E-4AA8-8963-BE8218674FF7}" srcOrd="0" destOrd="0" presId="urn:microsoft.com/office/officeart/2005/8/layout/process4"/>
    <dgm:cxn modelId="{80DE2E39-5AE2-490C-935A-791F74F26D07}" type="presOf" srcId="{E7CBABF5-18DE-415F-9A8A-BA11D40B893B}" destId="{1634AD3F-F133-4BCA-BBB9-A589DAA743AD}" srcOrd="0" destOrd="0" presId="urn:microsoft.com/office/officeart/2005/8/layout/process4"/>
    <dgm:cxn modelId="{6F6CF349-49B9-4185-B89E-71BC86B92BCF}" srcId="{E7CBABF5-18DE-415F-9A8A-BA11D40B893B}" destId="{90E69B38-DC37-4D3B-BBD6-F2C7DD057DB5}" srcOrd="1" destOrd="0" parTransId="{04D82ED5-0AA6-4BD9-A491-9B9D29EC9A42}" sibTransId="{82DD3D16-E22E-42F2-802C-DA6593041904}"/>
    <dgm:cxn modelId="{0BF9C253-4A8C-484F-96A5-9BF3F55217C7}" srcId="{E7CBABF5-18DE-415F-9A8A-BA11D40B893B}" destId="{C9898439-5F19-4821-AB34-7BBA8612C9AE}" srcOrd="0" destOrd="0" parTransId="{5F14BC31-5CC3-4889-B03F-A62808095BA7}" sibTransId="{DC93A2C7-FD89-48A4-B4CE-82A0D582127C}"/>
    <dgm:cxn modelId="{A1C7F182-F839-44FD-B07A-1B28941B6BBA}" type="presOf" srcId="{90E69B38-DC37-4D3B-BBD6-F2C7DD057DB5}" destId="{A9622CEA-2857-4214-9EA4-5A1ACFB2DC21}" srcOrd="0" destOrd="0" presId="urn:microsoft.com/office/officeart/2005/8/layout/process4"/>
    <dgm:cxn modelId="{1F29D8C0-CE70-49EC-84D3-D33021CB92D8}" type="presOf" srcId="{6CD2BD07-E8B7-4B70-82FA-F54C07562144}" destId="{EB24F398-00B6-4D3B-B8C9-DE8BF3BF79E3}" srcOrd="0" destOrd="0" presId="urn:microsoft.com/office/officeart/2005/8/layout/process4"/>
    <dgm:cxn modelId="{C9A46AC1-5F9B-4F72-8C73-E24F648D8D27}" srcId="{90E69B38-DC37-4D3B-BBD6-F2C7DD057DB5}" destId="{52D99B85-053E-44C7-911F-6C64E20B2C57}" srcOrd="0" destOrd="0" parTransId="{C7DC5155-907D-4A83-9534-6A7D082478E8}" sibTransId="{DD5C6AE5-AF36-4986-8C80-A913C34203E7}"/>
    <dgm:cxn modelId="{4BF6F9C9-97ED-4390-8C92-6788A5FF6593}" type="presOf" srcId="{90E69B38-DC37-4D3B-BBD6-F2C7DD057DB5}" destId="{601C0AA3-625A-4FE4-9FC6-B8B6E93C7371}" srcOrd="1" destOrd="0" presId="urn:microsoft.com/office/officeart/2005/8/layout/process4"/>
    <dgm:cxn modelId="{1CEA80D5-2C7F-4252-97B2-3962B68BF825}" srcId="{90E69B38-DC37-4D3B-BBD6-F2C7DD057DB5}" destId="{D0E73BF4-EF13-4954-849C-36BA6F99D13F}" srcOrd="4" destOrd="0" parTransId="{C71C8AC3-917B-45E5-B9F8-2286A346D5FC}" sibTransId="{7C3D7AA9-BF0C-4E32-A707-99CA12105B67}"/>
    <dgm:cxn modelId="{0DF5AAE5-7522-4D5A-8195-420E4BC76DC9}" srcId="{90E69B38-DC37-4D3B-BBD6-F2C7DD057DB5}" destId="{6CD2BD07-E8B7-4B70-82FA-F54C07562144}" srcOrd="3" destOrd="0" parTransId="{397A708F-8DD0-4B3E-86D6-62AE20B1DC19}" sibTransId="{2E8F4FDF-42E4-4458-AEA4-4E5B18EBA8A9}"/>
    <dgm:cxn modelId="{B49150ED-0345-4FBA-A639-4BBC06F9515C}" type="presOf" srcId="{52D99B85-053E-44C7-911F-6C64E20B2C57}" destId="{C68D77FF-E3B8-4824-957F-2D592AB45685}" srcOrd="0" destOrd="0" presId="urn:microsoft.com/office/officeart/2005/8/layout/process4"/>
    <dgm:cxn modelId="{E40EDBF2-400A-454A-AEAF-064FC1AB09D1}" srcId="{90E69B38-DC37-4D3B-BBD6-F2C7DD057DB5}" destId="{E1709FC8-E799-41C0-A884-3CE01BDBCB05}" srcOrd="1" destOrd="0" parTransId="{F0830F9A-CC3B-4942-BD04-4FE209CEB1FC}" sibTransId="{FE012365-318E-4559-AF24-299A1501ABB6}"/>
    <dgm:cxn modelId="{D607E6F6-30B3-44B5-ACC7-381C5E75F5E6}" type="presOf" srcId="{E1709FC8-E799-41C0-A884-3CE01BDBCB05}" destId="{9D0233ED-9BE8-496A-9FB6-7BF4D19DD3E6}" srcOrd="0" destOrd="0" presId="urn:microsoft.com/office/officeart/2005/8/layout/process4"/>
    <dgm:cxn modelId="{E27CD68D-1049-4DDF-B32D-BF8B5BBB9137}" type="presParOf" srcId="{1634AD3F-F133-4BCA-BBB9-A589DAA743AD}" destId="{4A2A16AF-7FE8-4227-8226-E87BC2D1A54A}" srcOrd="0" destOrd="0" presId="urn:microsoft.com/office/officeart/2005/8/layout/process4"/>
    <dgm:cxn modelId="{A4189B33-C6C5-4A59-9748-B98DB5A9967D}" type="presParOf" srcId="{4A2A16AF-7FE8-4227-8226-E87BC2D1A54A}" destId="{A9622CEA-2857-4214-9EA4-5A1ACFB2DC21}" srcOrd="0" destOrd="0" presId="urn:microsoft.com/office/officeart/2005/8/layout/process4"/>
    <dgm:cxn modelId="{D02D3823-BE93-4A82-B0CE-BA3EF557F31F}" type="presParOf" srcId="{4A2A16AF-7FE8-4227-8226-E87BC2D1A54A}" destId="{601C0AA3-625A-4FE4-9FC6-B8B6E93C7371}" srcOrd="1" destOrd="0" presId="urn:microsoft.com/office/officeart/2005/8/layout/process4"/>
    <dgm:cxn modelId="{D54FFA23-8B19-4937-9D6A-58BDA9DCE824}" type="presParOf" srcId="{4A2A16AF-7FE8-4227-8226-E87BC2D1A54A}" destId="{93FE7B0B-1451-4B35-BD61-9E6E49CED9EC}" srcOrd="2" destOrd="0" presId="urn:microsoft.com/office/officeart/2005/8/layout/process4"/>
    <dgm:cxn modelId="{B1707379-FCFA-48A3-B3A1-E950F5121E0E}" type="presParOf" srcId="{93FE7B0B-1451-4B35-BD61-9E6E49CED9EC}" destId="{C68D77FF-E3B8-4824-957F-2D592AB45685}" srcOrd="0" destOrd="0" presId="urn:microsoft.com/office/officeart/2005/8/layout/process4"/>
    <dgm:cxn modelId="{F2D05FCA-8989-4C7A-BE4E-4D9AFE1E2DB8}" type="presParOf" srcId="{93FE7B0B-1451-4B35-BD61-9E6E49CED9EC}" destId="{9D0233ED-9BE8-496A-9FB6-7BF4D19DD3E6}" srcOrd="1" destOrd="0" presId="urn:microsoft.com/office/officeart/2005/8/layout/process4"/>
    <dgm:cxn modelId="{74674B80-AD47-4000-9D72-9E59C06E798C}" type="presParOf" srcId="{93FE7B0B-1451-4B35-BD61-9E6E49CED9EC}" destId="{77638E7F-255E-4AA8-8963-BE8218674FF7}" srcOrd="2" destOrd="0" presId="urn:microsoft.com/office/officeart/2005/8/layout/process4"/>
    <dgm:cxn modelId="{6D49E23F-75E7-4561-B956-53B4D7B693E0}" type="presParOf" srcId="{93FE7B0B-1451-4B35-BD61-9E6E49CED9EC}" destId="{EB24F398-00B6-4D3B-B8C9-DE8BF3BF79E3}" srcOrd="3" destOrd="0" presId="urn:microsoft.com/office/officeart/2005/8/layout/process4"/>
    <dgm:cxn modelId="{E440EF15-239D-443E-9E8F-A273FC34DC00}" type="presParOf" srcId="{93FE7B0B-1451-4B35-BD61-9E6E49CED9EC}" destId="{81226663-08D3-4108-AB62-FA78DCBF8734}" srcOrd="4" destOrd="0" presId="urn:microsoft.com/office/officeart/2005/8/layout/process4"/>
    <dgm:cxn modelId="{F7270397-4641-46BB-AD47-6CC4B57840F9}" type="presParOf" srcId="{1634AD3F-F133-4BCA-BBB9-A589DAA743AD}" destId="{FA1B2A2D-FA7F-404F-A971-02F41B0B6912}" srcOrd="1" destOrd="0" presId="urn:microsoft.com/office/officeart/2005/8/layout/process4"/>
    <dgm:cxn modelId="{8C1BDF46-BC74-4FC0-BF46-656ADDCAD225}" type="presParOf" srcId="{1634AD3F-F133-4BCA-BBB9-A589DAA743AD}" destId="{0E300E29-D0A2-4A7B-9CB4-51C766FBA4EF}" srcOrd="2" destOrd="0" presId="urn:microsoft.com/office/officeart/2005/8/layout/process4"/>
    <dgm:cxn modelId="{BC77A399-1407-4E56-8530-E1ACFB3E413B}" type="presParOf" srcId="{0E300E29-D0A2-4A7B-9CB4-51C766FBA4EF}" destId="{950DF72A-6DB6-411B-97D4-7B1EB544710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654578A-3A74-4CF2-B06E-25C499872B3D}"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US"/>
        </a:p>
      </dgm:t>
    </dgm:pt>
    <dgm:pt modelId="{2B0965F8-9ED6-4042-B39E-E86DED1BB9FA}">
      <dgm:prSet custT="1"/>
      <dgm:spPr/>
      <dgm:t>
        <a:bodyPr/>
        <a:lstStyle/>
        <a:p>
          <a:r>
            <a:rPr lang="af-ZA" sz="2000" dirty="0"/>
            <a:t>Wanneer jy toeganklikheid i.v.m. jou loopbaan- en studiekeuse oorweeg, is dit belangrik om prakties na die volgende aspekte te kyk</a:t>
          </a:r>
          <a:r>
            <a:rPr lang="nl-NL" sz="2000" dirty="0"/>
            <a:t>:</a:t>
          </a:r>
          <a:endParaRPr lang="en-US" sz="2000" dirty="0"/>
        </a:p>
      </dgm:t>
    </dgm:pt>
    <dgm:pt modelId="{87249655-CAA3-4417-9010-6461B3598FE3}" type="parTrans" cxnId="{27C2A4EA-C76F-49E7-9E04-FDD2AE90B92A}">
      <dgm:prSet/>
      <dgm:spPr/>
      <dgm:t>
        <a:bodyPr/>
        <a:lstStyle/>
        <a:p>
          <a:endParaRPr lang="en-US"/>
        </a:p>
      </dgm:t>
    </dgm:pt>
    <dgm:pt modelId="{6C23C322-E437-4121-9E8B-6360162263AA}" type="sibTrans" cxnId="{27C2A4EA-C76F-49E7-9E04-FDD2AE90B92A}">
      <dgm:prSet/>
      <dgm:spPr/>
      <dgm:t>
        <a:bodyPr/>
        <a:lstStyle/>
        <a:p>
          <a:endParaRPr lang="en-US"/>
        </a:p>
      </dgm:t>
    </dgm:pt>
    <dgm:pt modelId="{867347A6-0F7A-4EE0-AC85-66DE73AC10A9}">
      <dgm:prSet/>
      <dgm:spPr/>
      <dgm:t>
        <a:bodyPr/>
        <a:lstStyle/>
        <a:p>
          <a:r>
            <a:rPr lang="nl-NL" dirty="0"/>
            <a:t>Of 'n kollege, universiteit of opleidingsentrum naby jou huis geleë is</a:t>
          </a:r>
          <a:endParaRPr lang="en-US" dirty="0"/>
        </a:p>
      </dgm:t>
    </dgm:pt>
    <dgm:pt modelId="{A7DFA6E0-D339-473B-A2F5-AC5B950F8706}" type="parTrans" cxnId="{4D6A4C8F-02C3-471D-A7ED-FD4039766BE9}">
      <dgm:prSet/>
      <dgm:spPr/>
      <dgm:t>
        <a:bodyPr/>
        <a:lstStyle/>
        <a:p>
          <a:endParaRPr lang="en-US"/>
        </a:p>
      </dgm:t>
    </dgm:pt>
    <dgm:pt modelId="{C7505187-7323-4B06-A25A-C35F7741F539}" type="sibTrans" cxnId="{4D6A4C8F-02C3-471D-A7ED-FD4039766BE9}">
      <dgm:prSet/>
      <dgm:spPr/>
      <dgm:t>
        <a:bodyPr/>
        <a:lstStyle/>
        <a:p>
          <a:endParaRPr lang="en-US"/>
        </a:p>
      </dgm:t>
    </dgm:pt>
    <dgm:pt modelId="{86510392-B522-480A-B67F-12F522E5C542}">
      <dgm:prSet/>
      <dgm:spPr/>
      <dgm:t>
        <a:bodyPr/>
        <a:lstStyle/>
        <a:p>
          <a:r>
            <a:rPr lang="nl-NL" dirty="0"/>
            <a:t>Vervoer- en verblyfkoste as jy ver van die huis af moet studeer</a:t>
          </a:r>
          <a:endParaRPr lang="en-US" dirty="0"/>
        </a:p>
      </dgm:t>
    </dgm:pt>
    <dgm:pt modelId="{CD6DD480-D8E2-4636-9C85-7FC0ADD29B89}" type="parTrans" cxnId="{CA7EB02F-5177-4203-8DA2-7D34CA1970A7}">
      <dgm:prSet/>
      <dgm:spPr/>
      <dgm:t>
        <a:bodyPr/>
        <a:lstStyle/>
        <a:p>
          <a:endParaRPr lang="en-US"/>
        </a:p>
      </dgm:t>
    </dgm:pt>
    <dgm:pt modelId="{6E789E4A-FAD2-4EBE-B16C-BEDF3DA23E9D}" type="sibTrans" cxnId="{CA7EB02F-5177-4203-8DA2-7D34CA1970A7}">
      <dgm:prSet/>
      <dgm:spPr/>
      <dgm:t>
        <a:bodyPr/>
        <a:lstStyle/>
        <a:p>
          <a:endParaRPr lang="en-US"/>
        </a:p>
      </dgm:t>
    </dgm:pt>
    <dgm:pt modelId="{08F1E331-9931-422A-869E-8769D787F155}">
      <dgm:prSet/>
      <dgm:spPr/>
      <dgm:t>
        <a:bodyPr/>
        <a:lstStyle/>
        <a:p>
          <a:r>
            <a:rPr lang="en-GB" dirty="0" err="1"/>
            <a:t>Afstandsonderrigopsies</a:t>
          </a:r>
          <a:r>
            <a:rPr lang="en-GB" dirty="0"/>
            <a:t>, </a:t>
          </a:r>
          <a:r>
            <a:rPr lang="en-GB" dirty="0" err="1"/>
            <a:t>soos</a:t>
          </a:r>
          <a:r>
            <a:rPr lang="en-GB" dirty="0"/>
            <a:t> UNISA</a:t>
          </a:r>
          <a:endParaRPr lang="en-US" dirty="0"/>
        </a:p>
      </dgm:t>
    </dgm:pt>
    <dgm:pt modelId="{3AB4657E-C6EF-4D9B-B9A9-E33036E0E5D4}" type="parTrans" cxnId="{326B2FC9-A77C-4AB3-B401-33BFCFBE165B}">
      <dgm:prSet/>
      <dgm:spPr/>
      <dgm:t>
        <a:bodyPr/>
        <a:lstStyle/>
        <a:p>
          <a:endParaRPr lang="en-US"/>
        </a:p>
      </dgm:t>
    </dgm:pt>
    <dgm:pt modelId="{FE508CFF-5507-43D3-B656-BEFF01772363}" type="sibTrans" cxnId="{326B2FC9-A77C-4AB3-B401-33BFCFBE165B}">
      <dgm:prSet/>
      <dgm:spPr/>
      <dgm:t>
        <a:bodyPr/>
        <a:lstStyle/>
        <a:p>
          <a:endParaRPr lang="en-US"/>
        </a:p>
      </dgm:t>
    </dgm:pt>
    <dgm:pt modelId="{EF236F35-4563-40B0-B92E-A5925E056B38}">
      <dgm:prSet/>
      <dgm:spPr/>
      <dgm:t>
        <a:bodyPr/>
        <a:lstStyle/>
        <a:p>
          <a:r>
            <a:rPr lang="en-GB" dirty="0" err="1"/>
            <a:t>Kontakvereistes</a:t>
          </a:r>
          <a:r>
            <a:rPr lang="en-GB" dirty="0"/>
            <a:t> vir </a:t>
          </a:r>
          <a:r>
            <a:rPr lang="en-GB" dirty="0" err="1"/>
            <a:t>afstandsonderrig</a:t>
          </a:r>
          <a:r>
            <a:rPr lang="en-GB" dirty="0"/>
            <a:t> (</a:t>
          </a:r>
          <a:r>
            <a:rPr lang="en-GB" dirty="0" err="1"/>
            <a:t>praktiese</a:t>
          </a:r>
          <a:r>
            <a:rPr lang="en-GB" dirty="0"/>
            <a:t> studies, </a:t>
          </a:r>
          <a:r>
            <a:rPr lang="en-GB" dirty="0" err="1"/>
            <a:t>laboratoriums</a:t>
          </a:r>
          <a:r>
            <a:rPr lang="en-GB" dirty="0"/>
            <a:t>, </a:t>
          </a:r>
          <a:r>
            <a:rPr lang="en-GB" dirty="0" err="1"/>
            <a:t>groepwerk</a:t>
          </a:r>
          <a:r>
            <a:rPr lang="en-GB" dirty="0"/>
            <a:t>, </a:t>
          </a:r>
          <a:r>
            <a:rPr lang="en-GB" dirty="0" err="1"/>
            <a:t>kontaksessies</a:t>
          </a:r>
          <a:r>
            <a:rPr lang="en-GB" dirty="0"/>
            <a:t>)</a:t>
          </a:r>
          <a:endParaRPr lang="en-US" dirty="0"/>
        </a:p>
      </dgm:t>
    </dgm:pt>
    <dgm:pt modelId="{7DDC84C4-6CE3-43B2-9CC2-BD7B41E453D8}" type="parTrans" cxnId="{917099DB-BCFD-40AD-9CA1-C2A9AB714B49}">
      <dgm:prSet/>
      <dgm:spPr/>
      <dgm:t>
        <a:bodyPr/>
        <a:lstStyle/>
        <a:p>
          <a:endParaRPr lang="en-US"/>
        </a:p>
      </dgm:t>
    </dgm:pt>
    <dgm:pt modelId="{03BBD47D-88EB-4ABA-A202-3A5FA647EFFA}" type="sibTrans" cxnId="{917099DB-BCFD-40AD-9CA1-C2A9AB714B49}">
      <dgm:prSet/>
      <dgm:spPr/>
      <dgm:t>
        <a:bodyPr/>
        <a:lstStyle/>
        <a:p>
          <a:endParaRPr lang="en-US"/>
        </a:p>
      </dgm:t>
    </dgm:pt>
    <dgm:pt modelId="{465024A9-BF55-4617-8FDD-1F5DD3E75405}">
      <dgm:prSet/>
      <dgm:spPr/>
      <dgm:t>
        <a:bodyPr/>
        <a:lstStyle/>
        <a:p>
          <a:r>
            <a:rPr lang="nl-NL" dirty="0"/>
            <a:t>Toegang tot tegnologie vir aanlyn leer (rekenaar, internet, Wi-Fi of data)</a:t>
          </a:r>
          <a:endParaRPr lang="en-US" dirty="0"/>
        </a:p>
      </dgm:t>
    </dgm:pt>
    <dgm:pt modelId="{51C5C9F5-E973-46C2-9AD3-7E240E1C122D}" type="parTrans" cxnId="{EE779103-AE72-426D-8663-4E51FBB4C6C2}">
      <dgm:prSet/>
      <dgm:spPr/>
      <dgm:t>
        <a:bodyPr/>
        <a:lstStyle/>
        <a:p>
          <a:endParaRPr lang="en-US"/>
        </a:p>
      </dgm:t>
    </dgm:pt>
    <dgm:pt modelId="{B0CFB8CF-DFE4-46B6-9622-DCE59EA536CE}" type="sibTrans" cxnId="{EE779103-AE72-426D-8663-4E51FBB4C6C2}">
      <dgm:prSet/>
      <dgm:spPr/>
      <dgm:t>
        <a:bodyPr/>
        <a:lstStyle/>
        <a:p>
          <a:endParaRPr lang="en-US"/>
        </a:p>
      </dgm:t>
    </dgm:pt>
    <dgm:pt modelId="{E736F264-27A5-4A82-BD58-A09601E05A3B}">
      <dgm:prSet/>
      <dgm:spPr/>
      <dgm:t>
        <a:bodyPr/>
        <a:lstStyle/>
        <a:p>
          <a:r>
            <a:rPr lang="nl-NL" dirty="0"/>
            <a:t>Om hierdie faktore in ag te neem help jou om vooruit te beplan en realistiese besluite te neem.</a:t>
          </a:r>
          <a:endParaRPr lang="en-US" dirty="0"/>
        </a:p>
      </dgm:t>
    </dgm:pt>
    <dgm:pt modelId="{34735866-862C-428B-9864-39D284AAEFBC}" type="parTrans" cxnId="{2BE50A1F-F4FE-4560-A993-F976F2C9F5B6}">
      <dgm:prSet/>
      <dgm:spPr/>
      <dgm:t>
        <a:bodyPr/>
        <a:lstStyle/>
        <a:p>
          <a:endParaRPr lang="en-US"/>
        </a:p>
      </dgm:t>
    </dgm:pt>
    <dgm:pt modelId="{3DE20430-AC9A-4205-9E1D-824976401B1C}" type="sibTrans" cxnId="{2BE50A1F-F4FE-4560-A993-F976F2C9F5B6}">
      <dgm:prSet/>
      <dgm:spPr/>
      <dgm:t>
        <a:bodyPr/>
        <a:lstStyle/>
        <a:p>
          <a:endParaRPr lang="en-US"/>
        </a:p>
      </dgm:t>
    </dgm:pt>
    <dgm:pt modelId="{5E0AE475-AD39-4F91-B1BF-826119C8C8CB}" type="pres">
      <dgm:prSet presAssocID="{4654578A-3A74-4CF2-B06E-25C499872B3D}" presName="linear" presStyleCnt="0">
        <dgm:presLayoutVars>
          <dgm:dir/>
          <dgm:animLvl val="lvl"/>
          <dgm:resizeHandles val="exact"/>
        </dgm:presLayoutVars>
      </dgm:prSet>
      <dgm:spPr/>
    </dgm:pt>
    <dgm:pt modelId="{6A62E211-BC4C-4F67-A41B-C17CE48AA0A5}" type="pres">
      <dgm:prSet presAssocID="{2B0965F8-9ED6-4042-B39E-E86DED1BB9FA}" presName="parentLin" presStyleCnt="0"/>
      <dgm:spPr/>
    </dgm:pt>
    <dgm:pt modelId="{9AA04F09-14C7-4983-AC43-ADA63A7F315D}" type="pres">
      <dgm:prSet presAssocID="{2B0965F8-9ED6-4042-B39E-E86DED1BB9FA}" presName="parentLeftMargin" presStyleLbl="node1" presStyleIdx="0" presStyleCnt="2"/>
      <dgm:spPr/>
    </dgm:pt>
    <dgm:pt modelId="{6EEF76FA-7529-4485-886F-A93564CA2C73}" type="pres">
      <dgm:prSet presAssocID="{2B0965F8-9ED6-4042-B39E-E86DED1BB9FA}" presName="parentText" presStyleLbl="node1" presStyleIdx="0" presStyleCnt="2">
        <dgm:presLayoutVars>
          <dgm:chMax val="0"/>
          <dgm:bulletEnabled val="1"/>
        </dgm:presLayoutVars>
      </dgm:prSet>
      <dgm:spPr/>
    </dgm:pt>
    <dgm:pt modelId="{51A2984E-DF48-4093-86BF-682E7960C1C9}" type="pres">
      <dgm:prSet presAssocID="{2B0965F8-9ED6-4042-B39E-E86DED1BB9FA}" presName="negativeSpace" presStyleCnt="0"/>
      <dgm:spPr/>
    </dgm:pt>
    <dgm:pt modelId="{7636419D-5865-4B08-83CE-E7D2A7BD477E}" type="pres">
      <dgm:prSet presAssocID="{2B0965F8-9ED6-4042-B39E-E86DED1BB9FA}" presName="childText" presStyleLbl="conFgAcc1" presStyleIdx="0" presStyleCnt="2" custLinFactNeighborX="-44302" custLinFactNeighborY="-10225">
        <dgm:presLayoutVars>
          <dgm:bulletEnabled val="1"/>
        </dgm:presLayoutVars>
      </dgm:prSet>
      <dgm:spPr/>
    </dgm:pt>
    <dgm:pt modelId="{B42A12F5-ABD7-4EC1-9CE7-8C924BCBA875}" type="pres">
      <dgm:prSet presAssocID="{6C23C322-E437-4121-9E8B-6360162263AA}" presName="spaceBetweenRectangles" presStyleCnt="0"/>
      <dgm:spPr/>
    </dgm:pt>
    <dgm:pt modelId="{CE75E7DB-AF1F-4D3E-AF0D-305E44D612D8}" type="pres">
      <dgm:prSet presAssocID="{E736F264-27A5-4A82-BD58-A09601E05A3B}" presName="parentLin" presStyleCnt="0"/>
      <dgm:spPr/>
    </dgm:pt>
    <dgm:pt modelId="{1B9D282B-31F6-4DB1-8991-B1213E7D280C}" type="pres">
      <dgm:prSet presAssocID="{E736F264-27A5-4A82-BD58-A09601E05A3B}" presName="parentLeftMargin" presStyleLbl="node1" presStyleIdx="0" presStyleCnt="2"/>
      <dgm:spPr/>
    </dgm:pt>
    <dgm:pt modelId="{E4071650-1BEE-4691-B272-50B834726B5E}" type="pres">
      <dgm:prSet presAssocID="{E736F264-27A5-4A82-BD58-A09601E05A3B}" presName="parentText" presStyleLbl="node1" presStyleIdx="1" presStyleCnt="2">
        <dgm:presLayoutVars>
          <dgm:chMax val="0"/>
          <dgm:bulletEnabled val="1"/>
        </dgm:presLayoutVars>
      </dgm:prSet>
      <dgm:spPr/>
    </dgm:pt>
    <dgm:pt modelId="{21F72D44-798C-4055-BDCA-22EEE90ABAA3}" type="pres">
      <dgm:prSet presAssocID="{E736F264-27A5-4A82-BD58-A09601E05A3B}" presName="negativeSpace" presStyleCnt="0"/>
      <dgm:spPr/>
    </dgm:pt>
    <dgm:pt modelId="{53203D80-36F5-4F29-B4B0-3B74328CCC2F}" type="pres">
      <dgm:prSet presAssocID="{E736F264-27A5-4A82-BD58-A09601E05A3B}" presName="childText" presStyleLbl="conFgAcc1" presStyleIdx="1" presStyleCnt="2">
        <dgm:presLayoutVars>
          <dgm:bulletEnabled val="1"/>
        </dgm:presLayoutVars>
      </dgm:prSet>
      <dgm:spPr/>
    </dgm:pt>
  </dgm:ptLst>
  <dgm:cxnLst>
    <dgm:cxn modelId="{EE779103-AE72-426D-8663-4E51FBB4C6C2}" srcId="{2B0965F8-9ED6-4042-B39E-E86DED1BB9FA}" destId="{465024A9-BF55-4617-8FDD-1F5DD3E75405}" srcOrd="4" destOrd="0" parTransId="{51C5C9F5-E973-46C2-9AD3-7E240E1C122D}" sibTransId="{B0CFB8CF-DFE4-46B6-9622-DCE59EA536CE}"/>
    <dgm:cxn modelId="{DFFA5D06-17FF-4292-ACD6-01E500223957}" type="presOf" srcId="{465024A9-BF55-4617-8FDD-1F5DD3E75405}" destId="{7636419D-5865-4B08-83CE-E7D2A7BD477E}" srcOrd="0" destOrd="4" presId="urn:microsoft.com/office/officeart/2005/8/layout/list1"/>
    <dgm:cxn modelId="{625B0713-481D-4DE8-8A34-1FE8AFA4360A}" type="presOf" srcId="{E736F264-27A5-4A82-BD58-A09601E05A3B}" destId="{1B9D282B-31F6-4DB1-8991-B1213E7D280C}" srcOrd="0" destOrd="0" presId="urn:microsoft.com/office/officeart/2005/8/layout/list1"/>
    <dgm:cxn modelId="{2BE50A1F-F4FE-4560-A993-F976F2C9F5B6}" srcId="{4654578A-3A74-4CF2-B06E-25C499872B3D}" destId="{E736F264-27A5-4A82-BD58-A09601E05A3B}" srcOrd="1" destOrd="0" parTransId="{34735866-862C-428B-9864-39D284AAEFBC}" sibTransId="{3DE20430-AC9A-4205-9E1D-824976401B1C}"/>
    <dgm:cxn modelId="{CA7EB02F-5177-4203-8DA2-7D34CA1970A7}" srcId="{2B0965F8-9ED6-4042-B39E-E86DED1BB9FA}" destId="{86510392-B522-480A-B67F-12F522E5C542}" srcOrd="1" destOrd="0" parTransId="{CD6DD480-D8E2-4636-9C85-7FC0ADD29B89}" sibTransId="{6E789E4A-FAD2-4EBE-B16C-BEDF3DA23E9D}"/>
    <dgm:cxn modelId="{BCD1C435-8879-4303-8CCA-23A5014DC96A}" type="presOf" srcId="{2B0965F8-9ED6-4042-B39E-E86DED1BB9FA}" destId="{6EEF76FA-7529-4485-886F-A93564CA2C73}" srcOrd="1" destOrd="0" presId="urn:microsoft.com/office/officeart/2005/8/layout/list1"/>
    <dgm:cxn modelId="{E160DD58-C8E2-4A0B-9E89-1A8EE9DF539B}" type="presOf" srcId="{867347A6-0F7A-4EE0-AC85-66DE73AC10A9}" destId="{7636419D-5865-4B08-83CE-E7D2A7BD477E}" srcOrd="0" destOrd="0" presId="urn:microsoft.com/office/officeart/2005/8/layout/list1"/>
    <dgm:cxn modelId="{2BFCD084-5CDD-427B-ABAC-852F2D864012}" type="presOf" srcId="{E736F264-27A5-4A82-BD58-A09601E05A3B}" destId="{E4071650-1BEE-4691-B272-50B834726B5E}" srcOrd="1" destOrd="0" presId="urn:microsoft.com/office/officeart/2005/8/layout/list1"/>
    <dgm:cxn modelId="{80914E86-6E20-47BB-83CC-08DDBFB77CE3}" type="presOf" srcId="{EF236F35-4563-40B0-B92E-A5925E056B38}" destId="{7636419D-5865-4B08-83CE-E7D2A7BD477E}" srcOrd="0" destOrd="3" presId="urn:microsoft.com/office/officeart/2005/8/layout/list1"/>
    <dgm:cxn modelId="{4D6A4C8F-02C3-471D-A7ED-FD4039766BE9}" srcId="{2B0965F8-9ED6-4042-B39E-E86DED1BB9FA}" destId="{867347A6-0F7A-4EE0-AC85-66DE73AC10A9}" srcOrd="0" destOrd="0" parTransId="{A7DFA6E0-D339-473B-A2F5-AC5B950F8706}" sibTransId="{C7505187-7323-4B06-A25A-C35F7741F539}"/>
    <dgm:cxn modelId="{278091C4-8EBA-4785-8CFD-6603D1E889D8}" type="presOf" srcId="{4654578A-3A74-4CF2-B06E-25C499872B3D}" destId="{5E0AE475-AD39-4F91-B1BF-826119C8C8CB}" srcOrd="0" destOrd="0" presId="urn:microsoft.com/office/officeart/2005/8/layout/list1"/>
    <dgm:cxn modelId="{326B2FC9-A77C-4AB3-B401-33BFCFBE165B}" srcId="{2B0965F8-9ED6-4042-B39E-E86DED1BB9FA}" destId="{08F1E331-9931-422A-869E-8769D787F155}" srcOrd="2" destOrd="0" parTransId="{3AB4657E-C6EF-4D9B-B9A9-E33036E0E5D4}" sibTransId="{FE508CFF-5507-43D3-B656-BEFF01772363}"/>
    <dgm:cxn modelId="{917099DB-BCFD-40AD-9CA1-C2A9AB714B49}" srcId="{2B0965F8-9ED6-4042-B39E-E86DED1BB9FA}" destId="{EF236F35-4563-40B0-B92E-A5925E056B38}" srcOrd="3" destOrd="0" parTransId="{7DDC84C4-6CE3-43B2-9CC2-BD7B41E453D8}" sibTransId="{03BBD47D-88EB-4ABA-A202-3A5FA647EFFA}"/>
    <dgm:cxn modelId="{A542F7DD-2415-422D-9E01-A9C2BD1A70B3}" type="presOf" srcId="{08F1E331-9931-422A-869E-8769D787F155}" destId="{7636419D-5865-4B08-83CE-E7D2A7BD477E}" srcOrd="0" destOrd="2" presId="urn:microsoft.com/office/officeart/2005/8/layout/list1"/>
    <dgm:cxn modelId="{27C2A4EA-C76F-49E7-9E04-FDD2AE90B92A}" srcId="{4654578A-3A74-4CF2-B06E-25C499872B3D}" destId="{2B0965F8-9ED6-4042-B39E-E86DED1BB9FA}" srcOrd="0" destOrd="0" parTransId="{87249655-CAA3-4417-9010-6461B3598FE3}" sibTransId="{6C23C322-E437-4121-9E8B-6360162263AA}"/>
    <dgm:cxn modelId="{D88D50F0-7041-40D2-A299-5A550430269C}" type="presOf" srcId="{86510392-B522-480A-B67F-12F522E5C542}" destId="{7636419D-5865-4B08-83CE-E7D2A7BD477E}" srcOrd="0" destOrd="1" presId="urn:microsoft.com/office/officeart/2005/8/layout/list1"/>
    <dgm:cxn modelId="{D0A4A1FC-72D6-471E-8D52-654D099B653F}" type="presOf" srcId="{2B0965F8-9ED6-4042-B39E-E86DED1BB9FA}" destId="{9AA04F09-14C7-4983-AC43-ADA63A7F315D}" srcOrd="0" destOrd="0" presId="urn:microsoft.com/office/officeart/2005/8/layout/list1"/>
    <dgm:cxn modelId="{1F78998F-9F6F-482F-8272-C8DFDF54398E}" type="presParOf" srcId="{5E0AE475-AD39-4F91-B1BF-826119C8C8CB}" destId="{6A62E211-BC4C-4F67-A41B-C17CE48AA0A5}" srcOrd="0" destOrd="0" presId="urn:microsoft.com/office/officeart/2005/8/layout/list1"/>
    <dgm:cxn modelId="{C9F73AAA-1063-4FA7-9985-2155E44AAE6D}" type="presParOf" srcId="{6A62E211-BC4C-4F67-A41B-C17CE48AA0A5}" destId="{9AA04F09-14C7-4983-AC43-ADA63A7F315D}" srcOrd="0" destOrd="0" presId="urn:microsoft.com/office/officeart/2005/8/layout/list1"/>
    <dgm:cxn modelId="{806972CD-D632-4747-B137-436AD657CED4}" type="presParOf" srcId="{6A62E211-BC4C-4F67-A41B-C17CE48AA0A5}" destId="{6EEF76FA-7529-4485-886F-A93564CA2C73}" srcOrd="1" destOrd="0" presId="urn:microsoft.com/office/officeart/2005/8/layout/list1"/>
    <dgm:cxn modelId="{564843C9-129A-40B3-B208-534961FF6860}" type="presParOf" srcId="{5E0AE475-AD39-4F91-B1BF-826119C8C8CB}" destId="{51A2984E-DF48-4093-86BF-682E7960C1C9}" srcOrd="1" destOrd="0" presId="urn:microsoft.com/office/officeart/2005/8/layout/list1"/>
    <dgm:cxn modelId="{1BF5FECE-A7B7-4EA5-93B1-C18289BA9156}" type="presParOf" srcId="{5E0AE475-AD39-4F91-B1BF-826119C8C8CB}" destId="{7636419D-5865-4B08-83CE-E7D2A7BD477E}" srcOrd="2" destOrd="0" presId="urn:microsoft.com/office/officeart/2005/8/layout/list1"/>
    <dgm:cxn modelId="{64277B86-5922-40EF-B461-573D4DBDECD2}" type="presParOf" srcId="{5E0AE475-AD39-4F91-B1BF-826119C8C8CB}" destId="{B42A12F5-ABD7-4EC1-9CE7-8C924BCBA875}" srcOrd="3" destOrd="0" presId="urn:microsoft.com/office/officeart/2005/8/layout/list1"/>
    <dgm:cxn modelId="{6F01ADD4-5C3C-44E8-9C23-0ED4683A7F3A}" type="presParOf" srcId="{5E0AE475-AD39-4F91-B1BF-826119C8C8CB}" destId="{CE75E7DB-AF1F-4D3E-AF0D-305E44D612D8}" srcOrd="4" destOrd="0" presId="urn:microsoft.com/office/officeart/2005/8/layout/list1"/>
    <dgm:cxn modelId="{061E9E96-F3C5-43A8-8BEC-E45398831C83}" type="presParOf" srcId="{CE75E7DB-AF1F-4D3E-AF0D-305E44D612D8}" destId="{1B9D282B-31F6-4DB1-8991-B1213E7D280C}" srcOrd="0" destOrd="0" presId="urn:microsoft.com/office/officeart/2005/8/layout/list1"/>
    <dgm:cxn modelId="{D3A4B60B-2019-4869-B52A-C30821BBECED}" type="presParOf" srcId="{CE75E7DB-AF1F-4D3E-AF0D-305E44D612D8}" destId="{E4071650-1BEE-4691-B272-50B834726B5E}" srcOrd="1" destOrd="0" presId="urn:microsoft.com/office/officeart/2005/8/layout/list1"/>
    <dgm:cxn modelId="{2D036EC3-A6FA-4E33-A96F-75A7071FDBDB}" type="presParOf" srcId="{5E0AE475-AD39-4F91-B1BF-826119C8C8CB}" destId="{21F72D44-798C-4055-BDCA-22EEE90ABAA3}" srcOrd="5" destOrd="0" presId="urn:microsoft.com/office/officeart/2005/8/layout/list1"/>
    <dgm:cxn modelId="{FBFE6C6B-076B-4EB4-8337-34F3F5C70451}" type="presParOf" srcId="{5E0AE475-AD39-4F91-B1BF-826119C8C8CB}" destId="{53203D80-36F5-4F29-B4B0-3B74328CCC2F}"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F8D6F8-5341-4DB3-A5AC-CB109FD0F247}">
      <dsp:nvSpPr>
        <dsp:cNvPr id="0" name=""/>
        <dsp:cNvSpPr/>
      </dsp:nvSpPr>
      <dsp:spPr>
        <a:xfrm>
          <a:off x="0" y="3707"/>
          <a:ext cx="11067393" cy="78966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83C5C2-1F29-4A01-A451-7B641B23E6A2}">
      <dsp:nvSpPr>
        <dsp:cNvPr id="0" name=""/>
        <dsp:cNvSpPr/>
      </dsp:nvSpPr>
      <dsp:spPr>
        <a:xfrm>
          <a:off x="238874" y="181382"/>
          <a:ext cx="434317" cy="4343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A7E0AC4-D137-4C92-9F35-CEFD4FD543EC}">
      <dsp:nvSpPr>
        <dsp:cNvPr id="0" name=""/>
        <dsp:cNvSpPr/>
      </dsp:nvSpPr>
      <dsp:spPr>
        <a:xfrm>
          <a:off x="912066" y="3707"/>
          <a:ext cx="10155326" cy="789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573" tIns="83573" rIns="83573" bIns="83573" numCol="1" spcCol="1270" anchor="ctr" anchorCtr="0">
          <a:noAutofit/>
        </a:bodyPr>
        <a:lstStyle/>
        <a:p>
          <a:pPr marL="0" lvl="0" indent="0" algn="l" defTabSz="1066800">
            <a:lnSpc>
              <a:spcPct val="90000"/>
            </a:lnSpc>
            <a:spcBef>
              <a:spcPct val="0"/>
            </a:spcBef>
            <a:spcAft>
              <a:spcPct val="35000"/>
            </a:spcAft>
            <a:buNone/>
          </a:pPr>
          <a:r>
            <a:rPr lang="nl-NL" sz="2400" kern="1200" dirty="0"/>
            <a:t>die verskillende sosio-ekonomiese faktore wat loopbaankeuses kan beïnvloed te identifiseer en verduidelik.</a:t>
          </a:r>
          <a:endParaRPr lang="en-US" sz="2400" kern="1200" dirty="0"/>
        </a:p>
      </dsp:txBody>
      <dsp:txXfrm>
        <a:off x="912066" y="3707"/>
        <a:ext cx="10155326" cy="789667"/>
      </dsp:txXfrm>
    </dsp:sp>
    <dsp:sp modelId="{BDAC512A-8E59-4EFC-A73F-FC1DE4672D19}">
      <dsp:nvSpPr>
        <dsp:cNvPr id="0" name=""/>
        <dsp:cNvSpPr/>
      </dsp:nvSpPr>
      <dsp:spPr>
        <a:xfrm>
          <a:off x="0" y="990792"/>
          <a:ext cx="11067393" cy="78966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0C82DF-C0FE-4134-9CBC-79E637444348}">
      <dsp:nvSpPr>
        <dsp:cNvPr id="0" name=""/>
        <dsp:cNvSpPr/>
      </dsp:nvSpPr>
      <dsp:spPr>
        <a:xfrm>
          <a:off x="238874" y="1168467"/>
          <a:ext cx="434317" cy="4343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DECA048-0D65-48C2-B614-79FA3C2B63C1}">
      <dsp:nvSpPr>
        <dsp:cNvPr id="0" name=""/>
        <dsp:cNvSpPr/>
      </dsp:nvSpPr>
      <dsp:spPr>
        <a:xfrm>
          <a:off x="912066" y="990792"/>
          <a:ext cx="10155326" cy="789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573" tIns="83573" rIns="83573" bIns="83573" numCol="1" spcCol="1270" anchor="ctr" anchorCtr="0">
          <a:noAutofit/>
        </a:bodyPr>
        <a:lstStyle/>
        <a:p>
          <a:pPr marL="0" lvl="0" indent="0" algn="l" defTabSz="1066800">
            <a:lnSpc>
              <a:spcPct val="90000"/>
            </a:lnSpc>
            <a:spcBef>
              <a:spcPct val="0"/>
            </a:spcBef>
            <a:spcAft>
              <a:spcPct val="35000"/>
            </a:spcAft>
            <a:buNone/>
          </a:pPr>
          <a:r>
            <a:rPr lang="nl-NL" sz="2400" kern="1200" dirty="0"/>
            <a:t>te beskryf hoe gemeenskapsbehoeftes jou studie- en loopbaanbesluite kan beïnvloed</a:t>
          </a:r>
          <a:r>
            <a:rPr lang="en-ZA" sz="2400" kern="1200" dirty="0"/>
            <a:t>.</a:t>
          </a:r>
          <a:endParaRPr lang="en-US" sz="2400" kern="1200" dirty="0"/>
        </a:p>
      </dsp:txBody>
      <dsp:txXfrm>
        <a:off x="912066" y="990792"/>
        <a:ext cx="10155326" cy="789667"/>
      </dsp:txXfrm>
    </dsp:sp>
    <dsp:sp modelId="{8527C4BE-E5D6-4602-A5CA-79E07D4B9E87}">
      <dsp:nvSpPr>
        <dsp:cNvPr id="0" name=""/>
        <dsp:cNvSpPr/>
      </dsp:nvSpPr>
      <dsp:spPr>
        <a:xfrm>
          <a:off x="0" y="1977876"/>
          <a:ext cx="11067393" cy="78966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6C0A09-5CE0-4EA8-ABA7-D312890348DA}">
      <dsp:nvSpPr>
        <dsp:cNvPr id="0" name=""/>
        <dsp:cNvSpPr/>
      </dsp:nvSpPr>
      <dsp:spPr>
        <a:xfrm>
          <a:off x="238874" y="2155551"/>
          <a:ext cx="434317" cy="4343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19DDCB3-D4D0-4CBE-9D9D-D923A34F4F6B}">
      <dsp:nvSpPr>
        <dsp:cNvPr id="0" name=""/>
        <dsp:cNvSpPr/>
      </dsp:nvSpPr>
      <dsp:spPr>
        <a:xfrm>
          <a:off x="912066" y="1977876"/>
          <a:ext cx="10155326" cy="789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573" tIns="83573" rIns="83573" bIns="83573" numCol="1" spcCol="1270" anchor="ctr" anchorCtr="0">
          <a:noAutofit/>
        </a:bodyPr>
        <a:lstStyle/>
        <a:p>
          <a:pPr marL="0" lvl="0" indent="0" algn="l" defTabSz="1066800">
            <a:lnSpc>
              <a:spcPct val="90000"/>
            </a:lnSpc>
            <a:spcBef>
              <a:spcPct val="0"/>
            </a:spcBef>
            <a:spcAft>
              <a:spcPct val="35000"/>
            </a:spcAft>
            <a:buNone/>
          </a:pPr>
          <a:r>
            <a:rPr lang="nl-NL" sz="2400" kern="1200" dirty="0"/>
            <a:t>te erken hoe finansiële hulpbronne en ondersteuningsopsies loopbaangeleenthede beïnvloed.</a:t>
          </a:r>
          <a:endParaRPr lang="en-US" sz="2400" kern="1200" dirty="0"/>
        </a:p>
      </dsp:txBody>
      <dsp:txXfrm>
        <a:off x="912066" y="1977876"/>
        <a:ext cx="10155326" cy="789667"/>
      </dsp:txXfrm>
    </dsp:sp>
    <dsp:sp modelId="{91E08624-D320-4F35-AA64-3BFB03DD39E3}">
      <dsp:nvSpPr>
        <dsp:cNvPr id="0" name=""/>
        <dsp:cNvSpPr/>
      </dsp:nvSpPr>
      <dsp:spPr>
        <a:xfrm>
          <a:off x="0" y="2964961"/>
          <a:ext cx="11067393" cy="78966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EB909E-56A6-46D6-84AC-77CC079460F2}">
      <dsp:nvSpPr>
        <dsp:cNvPr id="0" name=""/>
        <dsp:cNvSpPr/>
      </dsp:nvSpPr>
      <dsp:spPr>
        <a:xfrm>
          <a:off x="238874" y="3142636"/>
          <a:ext cx="434317" cy="4343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C8DEE43-6370-44AF-BE09-1BF2D6EBB3CF}">
      <dsp:nvSpPr>
        <dsp:cNvPr id="0" name=""/>
        <dsp:cNvSpPr/>
      </dsp:nvSpPr>
      <dsp:spPr>
        <a:xfrm>
          <a:off x="912066" y="2964961"/>
          <a:ext cx="10155326" cy="789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573" tIns="83573" rIns="83573" bIns="83573" numCol="1" spcCol="1270" anchor="ctr" anchorCtr="0">
          <a:noAutofit/>
        </a:bodyPr>
        <a:lstStyle/>
        <a:p>
          <a:pPr marL="0" lvl="0" indent="0" algn="l" defTabSz="1066800">
            <a:lnSpc>
              <a:spcPct val="90000"/>
            </a:lnSpc>
            <a:spcBef>
              <a:spcPct val="0"/>
            </a:spcBef>
            <a:spcAft>
              <a:spcPct val="35000"/>
            </a:spcAft>
            <a:buNone/>
          </a:pPr>
          <a:r>
            <a:rPr lang="nl-NL" sz="2400" kern="1200" dirty="0"/>
            <a:t>te verstaan hoe stereotipes loopbaankeuses kan beperk en die belangrikheid daarvan om dit uit te daag.</a:t>
          </a:r>
          <a:endParaRPr lang="en-US" sz="2400" kern="1200" dirty="0"/>
        </a:p>
      </dsp:txBody>
      <dsp:txXfrm>
        <a:off x="912066" y="2964961"/>
        <a:ext cx="10155326" cy="789667"/>
      </dsp:txXfrm>
    </dsp:sp>
    <dsp:sp modelId="{164F1D14-5A9D-45C0-9FD4-B3D4D15DEA4B}">
      <dsp:nvSpPr>
        <dsp:cNvPr id="0" name=""/>
        <dsp:cNvSpPr/>
      </dsp:nvSpPr>
      <dsp:spPr>
        <a:xfrm>
          <a:off x="0" y="3952045"/>
          <a:ext cx="11067393" cy="789667"/>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FEFAAE-A706-4404-AC95-3EED06FEAC94}">
      <dsp:nvSpPr>
        <dsp:cNvPr id="0" name=""/>
        <dsp:cNvSpPr/>
      </dsp:nvSpPr>
      <dsp:spPr>
        <a:xfrm>
          <a:off x="238874" y="4129721"/>
          <a:ext cx="434317" cy="4343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B3FE0FD-7C5B-4452-B1A7-170FF7CD8F68}">
      <dsp:nvSpPr>
        <dsp:cNvPr id="0" name=""/>
        <dsp:cNvSpPr/>
      </dsp:nvSpPr>
      <dsp:spPr>
        <a:xfrm>
          <a:off x="912066" y="3952045"/>
          <a:ext cx="10155326" cy="789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573" tIns="83573" rIns="83573" bIns="83573" numCol="1" spcCol="1270" anchor="ctr" anchorCtr="0">
          <a:noAutofit/>
        </a:bodyPr>
        <a:lstStyle/>
        <a:p>
          <a:pPr marL="0" lvl="0" indent="0" algn="l" defTabSz="1066800">
            <a:lnSpc>
              <a:spcPct val="90000"/>
            </a:lnSpc>
            <a:spcBef>
              <a:spcPct val="0"/>
            </a:spcBef>
            <a:spcAft>
              <a:spcPct val="35000"/>
            </a:spcAft>
            <a:buNone/>
          </a:pPr>
          <a:r>
            <a:rPr lang="nl-NL" sz="2400" kern="1200" dirty="0"/>
            <a:t>te verstaan hoe toeganklikheid tot onderwys, hulpbronne en geleenthede jou loopbaanpad kan beïnvloed.</a:t>
          </a:r>
          <a:endParaRPr lang="en-US" sz="2400" kern="1200" dirty="0"/>
        </a:p>
      </dsp:txBody>
      <dsp:txXfrm>
        <a:off x="912066" y="3952045"/>
        <a:ext cx="10155326" cy="78966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8C0832-D441-480F-979D-C4BC75692E2E}">
      <dsp:nvSpPr>
        <dsp:cNvPr id="0" name=""/>
        <dsp:cNvSpPr/>
      </dsp:nvSpPr>
      <dsp:spPr>
        <a:xfrm>
          <a:off x="0" y="36934"/>
          <a:ext cx="3037581" cy="1822549"/>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nl-NL" sz="2500" b="0" i="0" kern="1200" baseline="0" dirty="0"/>
            <a:t>Finansiële ondersteuning, beurse, studiebeurse en werkstudieprogramme</a:t>
          </a:r>
          <a:endParaRPr lang="en-US" sz="2500" kern="1200" dirty="0"/>
        </a:p>
      </dsp:txBody>
      <dsp:txXfrm>
        <a:off x="0" y="36934"/>
        <a:ext cx="3037581" cy="1822549"/>
      </dsp:txXfrm>
    </dsp:sp>
    <dsp:sp modelId="{75A622F4-B7CA-44A6-95CB-9737A94C7D6C}">
      <dsp:nvSpPr>
        <dsp:cNvPr id="0" name=""/>
        <dsp:cNvSpPr/>
      </dsp:nvSpPr>
      <dsp:spPr>
        <a:xfrm>
          <a:off x="3341340" y="36934"/>
          <a:ext cx="3037581" cy="1822549"/>
        </a:xfrm>
        <a:prstGeom prst="rect">
          <a:avLst/>
        </a:prstGeom>
        <a:solidFill>
          <a:schemeClr val="accent2">
            <a:hueOff val="-1835281"/>
            <a:satOff val="8098"/>
            <a:lumOff val="-137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f-ZA" sz="2500" b="0" i="0" kern="1200" baseline="0" dirty="0"/>
            <a:t>Meer bekostigbare en wyd beskikbare kursusse en opleidingsprogramme</a:t>
          </a:r>
          <a:endParaRPr lang="en-US" sz="2500" kern="1200" dirty="0"/>
        </a:p>
      </dsp:txBody>
      <dsp:txXfrm>
        <a:off x="3341340" y="36934"/>
        <a:ext cx="3037581" cy="1822549"/>
      </dsp:txXfrm>
    </dsp:sp>
    <dsp:sp modelId="{E0E37473-988F-48BB-B61A-5D85A2E62E3D}">
      <dsp:nvSpPr>
        <dsp:cNvPr id="0" name=""/>
        <dsp:cNvSpPr/>
      </dsp:nvSpPr>
      <dsp:spPr>
        <a:xfrm>
          <a:off x="6682680" y="36934"/>
          <a:ext cx="3037581" cy="1822549"/>
        </a:xfrm>
        <a:prstGeom prst="rect">
          <a:avLst/>
        </a:prstGeom>
        <a:solidFill>
          <a:schemeClr val="accent2">
            <a:hueOff val="-3670562"/>
            <a:satOff val="16196"/>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f-ZA" sz="2500" b="0" i="0" kern="1200" baseline="0" dirty="0"/>
            <a:t>Verwydering van hindernisse vir mense met gestremdhede of spesiale behoeftes</a:t>
          </a:r>
          <a:endParaRPr lang="en-US" sz="2500" kern="1200" dirty="0"/>
        </a:p>
      </dsp:txBody>
      <dsp:txXfrm>
        <a:off x="6682680" y="36934"/>
        <a:ext cx="3037581" cy="1822549"/>
      </dsp:txXfrm>
    </dsp:sp>
    <dsp:sp modelId="{699940A7-3196-481A-B478-2D2F7C6B35DE}">
      <dsp:nvSpPr>
        <dsp:cNvPr id="0" name=""/>
        <dsp:cNvSpPr/>
      </dsp:nvSpPr>
      <dsp:spPr>
        <a:xfrm>
          <a:off x="1670670" y="2163241"/>
          <a:ext cx="3037581" cy="1822549"/>
        </a:xfrm>
        <a:prstGeom prst="rect">
          <a:avLst/>
        </a:prstGeom>
        <a:solidFill>
          <a:schemeClr val="accent2">
            <a:hueOff val="-5505844"/>
            <a:satOff val="24295"/>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nl-NL" sz="2500" b="0" i="0" kern="1200" baseline="0" dirty="0"/>
            <a:t>Mentorskap, loopbaanberading en blootstelling aan meer loopbane</a:t>
          </a:r>
          <a:endParaRPr lang="en-US" sz="2500" kern="1200" dirty="0"/>
        </a:p>
      </dsp:txBody>
      <dsp:txXfrm>
        <a:off x="1670670" y="2163241"/>
        <a:ext cx="3037581" cy="1822549"/>
      </dsp:txXfrm>
    </dsp:sp>
    <dsp:sp modelId="{C13F32EB-55D3-4D7D-8A56-880A34091668}">
      <dsp:nvSpPr>
        <dsp:cNvPr id="0" name=""/>
        <dsp:cNvSpPr/>
      </dsp:nvSpPr>
      <dsp:spPr>
        <a:xfrm>
          <a:off x="5012010" y="2163241"/>
          <a:ext cx="3037581" cy="1822549"/>
        </a:xfrm>
        <a:prstGeom prst="rect">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nl-NL" sz="2500" b="0" i="0" kern="1200" baseline="0" dirty="0"/>
            <a:t>Tegnologie soos aanlyn leer, afstandsonderrig en afstandsinternskappe</a:t>
          </a:r>
          <a:endParaRPr lang="en-US" sz="2500" kern="1200" dirty="0"/>
        </a:p>
      </dsp:txBody>
      <dsp:txXfrm>
        <a:off x="5012010" y="2163241"/>
        <a:ext cx="3037581" cy="182254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D97F6B-E669-44AE-880C-BD852F66F7B4}">
      <dsp:nvSpPr>
        <dsp:cNvPr id="0" name=""/>
        <dsp:cNvSpPr/>
      </dsp:nvSpPr>
      <dsp:spPr>
        <a:xfrm>
          <a:off x="0" y="1669"/>
          <a:ext cx="6606572" cy="84618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62D133-2766-446D-A128-21E64E5A76EE}">
      <dsp:nvSpPr>
        <dsp:cNvPr id="0" name=""/>
        <dsp:cNvSpPr/>
      </dsp:nvSpPr>
      <dsp:spPr>
        <a:xfrm>
          <a:off x="255971" y="192061"/>
          <a:ext cx="465402" cy="4654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3EBF9D5-4B6B-4272-B85A-93AA7D11A185}">
      <dsp:nvSpPr>
        <dsp:cNvPr id="0" name=""/>
        <dsp:cNvSpPr/>
      </dsp:nvSpPr>
      <dsp:spPr>
        <a:xfrm>
          <a:off x="977345" y="1669"/>
          <a:ext cx="5629226" cy="84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55" tIns="89555" rIns="89555" bIns="89555" numCol="1" spcCol="1270" anchor="ctr" anchorCtr="0">
          <a:noAutofit/>
        </a:bodyPr>
        <a:lstStyle/>
        <a:p>
          <a:pPr marL="0" lvl="0" indent="0" algn="l" defTabSz="977900">
            <a:lnSpc>
              <a:spcPct val="100000"/>
            </a:lnSpc>
            <a:spcBef>
              <a:spcPct val="0"/>
            </a:spcBef>
            <a:spcAft>
              <a:spcPct val="35000"/>
            </a:spcAft>
            <a:buNone/>
          </a:pPr>
          <a:r>
            <a:rPr lang="nl-NL" sz="2200" kern="1200" dirty="0"/>
            <a:t>Gemeenskapsbehoeftes en hoe loopbane gemeenskappe kan verbeter</a:t>
          </a:r>
          <a:endParaRPr lang="en-US" sz="2200" kern="1200" dirty="0"/>
        </a:p>
      </dsp:txBody>
      <dsp:txXfrm>
        <a:off x="977345" y="1669"/>
        <a:ext cx="5629226" cy="846186"/>
      </dsp:txXfrm>
    </dsp:sp>
    <dsp:sp modelId="{E987F158-AE2C-4C43-BF04-5F3FD76DD96D}">
      <dsp:nvSpPr>
        <dsp:cNvPr id="0" name=""/>
        <dsp:cNvSpPr/>
      </dsp:nvSpPr>
      <dsp:spPr>
        <a:xfrm>
          <a:off x="0" y="1059402"/>
          <a:ext cx="6606572" cy="84618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FD59A0-24A8-4393-897A-E8E3EAA098F5}">
      <dsp:nvSpPr>
        <dsp:cNvPr id="0" name=""/>
        <dsp:cNvSpPr/>
      </dsp:nvSpPr>
      <dsp:spPr>
        <a:xfrm>
          <a:off x="255971" y="1249794"/>
          <a:ext cx="465402" cy="4654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AB6C16C-F235-4611-BF2B-F4A3563534D0}">
      <dsp:nvSpPr>
        <dsp:cNvPr id="0" name=""/>
        <dsp:cNvSpPr/>
      </dsp:nvSpPr>
      <dsp:spPr>
        <a:xfrm>
          <a:off x="977345" y="1059402"/>
          <a:ext cx="5629226" cy="84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55" tIns="89555" rIns="89555" bIns="89555" numCol="1" spcCol="1270" anchor="ctr" anchorCtr="0">
          <a:noAutofit/>
        </a:bodyPr>
        <a:lstStyle/>
        <a:p>
          <a:pPr marL="0" lvl="0" indent="0" algn="l" defTabSz="977900">
            <a:lnSpc>
              <a:spcPct val="100000"/>
            </a:lnSpc>
            <a:spcBef>
              <a:spcPct val="0"/>
            </a:spcBef>
            <a:spcAft>
              <a:spcPct val="35000"/>
            </a:spcAft>
            <a:buNone/>
          </a:pPr>
          <a:r>
            <a:rPr lang="nl-NL" sz="2200" kern="1200" dirty="0"/>
            <a:t>Finansiële ondersteuning (beurse, studiebeurse, lenings en leerlingskappe)</a:t>
          </a:r>
          <a:endParaRPr lang="en-US" sz="2200" kern="1200" dirty="0"/>
        </a:p>
      </dsp:txBody>
      <dsp:txXfrm>
        <a:off x="977345" y="1059402"/>
        <a:ext cx="5629226" cy="846186"/>
      </dsp:txXfrm>
    </dsp:sp>
    <dsp:sp modelId="{194C313C-A817-43E3-A589-96C8C0F381FD}">
      <dsp:nvSpPr>
        <dsp:cNvPr id="0" name=""/>
        <dsp:cNvSpPr/>
      </dsp:nvSpPr>
      <dsp:spPr>
        <a:xfrm>
          <a:off x="0" y="2117135"/>
          <a:ext cx="6606572" cy="84618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D57618-2FDC-4B5E-963F-62187FCDE6A0}">
      <dsp:nvSpPr>
        <dsp:cNvPr id="0" name=""/>
        <dsp:cNvSpPr/>
      </dsp:nvSpPr>
      <dsp:spPr>
        <a:xfrm>
          <a:off x="255971" y="2307527"/>
          <a:ext cx="465402" cy="4654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364D32-D9B1-4DA4-B7AC-F197F13AA423}">
      <dsp:nvSpPr>
        <dsp:cNvPr id="0" name=""/>
        <dsp:cNvSpPr/>
      </dsp:nvSpPr>
      <dsp:spPr>
        <a:xfrm>
          <a:off x="977345" y="2117135"/>
          <a:ext cx="5629226" cy="84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55" tIns="89555" rIns="89555" bIns="89555" numCol="1" spcCol="1270" anchor="ctr" anchorCtr="0">
          <a:noAutofit/>
        </a:bodyPr>
        <a:lstStyle/>
        <a:p>
          <a:pPr marL="0" lvl="0" indent="0" algn="l" defTabSz="977900">
            <a:lnSpc>
              <a:spcPct val="100000"/>
            </a:lnSpc>
            <a:spcBef>
              <a:spcPct val="0"/>
            </a:spcBef>
            <a:spcAft>
              <a:spcPct val="35000"/>
            </a:spcAft>
            <a:buNone/>
          </a:pPr>
          <a:r>
            <a:rPr lang="nl-NL" sz="2200" kern="1200" dirty="0"/>
            <a:t>Stereotipering en die belangrikheid daarvan om loopbaanverwante vooroordele uit te daag</a:t>
          </a:r>
          <a:endParaRPr lang="en-US" sz="2200" kern="1200" dirty="0"/>
        </a:p>
      </dsp:txBody>
      <dsp:txXfrm>
        <a:off x="977345" y="2117135"/>
        <a:ext cx="5629226" cy="846186"/>
      </dsp:txXfrm>
    </dsp:sp>
    <dsp:sp modelId="{1AD73BAE-F34F-4D8B-A527-FA0B3284A471}">
      <dsp:nvSpPr>
        <dsp:cNvPr id="0" name=""/>
        <dsp:cNvSpPr/>
      </dsp:nvSpPr>
      <dsp:spPr>
        <a:xfrm>
          <a:off x="0" y="3174868"/>
          <a:ext cx="6606572" cy="84618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2F8FDA-EDE8-412A-8455-9C0B50AEA23C}">
      <dsp:nvSpPr>
        <dsp:cNvPr id="0" name=""/>
        <dsp:cNvSpPr/>
      </dsp:nvSpPr>
      <dsp:spPr>
        <a:xfrm>
          <a:off x="255971" y="3365260"/>
          <a:ext cx="465402" cy="4654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410C2A-9D97-4A25-B1AB-86B251B60120}">
      <dsp:nvSpPr>
        <dsp:cNvPr id="0" name=""/>
        <dsp:cNvSpPr/>
      </dsp:nvSpPr>
      <dsp:spPr>
        <a:xfrm>
          <a:off x="977345" y="3174868"/>
          <a:ext cx="5629226" cy="84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55" tIns="89555" rIns="89555" bIns="89555" numCol="1" spcCol="1270" anchor="ctr" anchorCtr="0">
          <a:noAutofit/>
        </a:bodyPr>
        <a:lstStyle/>
        <a:p>
          <a:pPr marL="0" lvl="0" indent="0" algn="l" defTabSz="977900">
            <a:lnSpc>
              <a:spcPct val="100000"/>
            </a:lnSpc>
            <a:spcBef>
              <a:spcPct val="0"/>
            </a:spcBef>
            <a:spcAft>
              <a:spcPct val="35000"/>
            </a:spcAft>
            <a:buNone/>
          </a:pPr>
          <a:r>
            <a:rPr lang="nl-NL" sz="2200" kern="1200" dirty="0"/>
            <a:t>Toeganklikheid, insluitend instellings, hulpbronne en ondersteuning</a:t>
          </a:r>
          <a:endParaRPr lang="en-US" sz="2200" kern="1200" dirty="0"/>
        </a:p>
      </dsp:txBody>
      <dsp:txXfrm>
        <a:off x="977345" y="3174868"/>
        <a:ext cx="5629226" cy="8461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26CC6A-F077-41F2-83C8-BA248803FBE7}">
      <dsp:nvSpPr>
        <dsp:cNvPr id="0" name=""/>
        <dsp:cNvSpPr/>
      </dsp:nvSpPr>
      <dsp:spPr>
        <a:xfrm>
          <a:off x="4327" y="215660"/>
          <a:ext cx="2601849" cy="828539"/>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af-ZA" sz="1800" b="1" kern="1200" dirty="0"/>
            <a:t>Beperkte werksgeleenthede in 'n gemeenskap</a:t>
          </a:r>
          <a:endParaRPr lang="en-US" sz="1800" b="1" kern="1200" dirty="0"/>
        </a:p>
      </dsp:txBody>
      <dsp:txXfrm>
        <a:off x="4327" y="215660"/>
        <a:ext cx="2601849" cy="828539"/>
      </dsp:txXfrm>
    </dsp:sp>
    <dsp:sp modelId="{9F0D244B-BBD9-4312-AC84-5AFC6E74A2C2}">
      <dsp:nvSpPr>
        <dsp:cNvPr id="0" name=""/>
        <dsp:cNvSpPr/>
      </dsp:nvSpPr>
      <dsp:spPr>
        <a:xfrm>
          <a:off x="4327" y="1044199"/>
          <a:ext cx="2601849" cy="3261059"/>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af-ZA" sz="1800" kern="1200" dirty="0"/>
            <a:t>Sommige gebiede het min besighede, nywerhede of dienste beskikbaar, wat leerders se blootstelling aan loopbane beperk..</a:t>
          </a:r>
          <a:endParaRPr lang="en-US" sz="1800" kern="1200" dirty="0"/>
        </a:p>
        <a:p>
          <a:pPr marL="171450" lvl="1" indent="-171450" algn="l" defTabSz="800100">
            <a:lnSpc>
              <a:spcPct val="90000"/>
            </a:lnSpc>
            <a:spcBef>
              <a:spcPct val="0"/>
            </a:spcBef>
            <a:spcAft>
              <a:spcPct val="15000"/>
            </a:spcAft>
            <a:buChar char="•"/>
          </a:pPr>
          <a:r>
            <a:rPr lang="af-ZA" sz="1800" b="1" i="0" kern="1200" baseline="0" dirty="0"/>
            <a:t>Voorbeeld: </a:t>
          </a:r>
          <a:r>
            <a:rPr lang="nl-NL" sz="1800" b="0" i="0" kern="1200" baseline="0" dirty="0"/>
            <a:t>'n Leerder in 'n landelike gebied weet dalk meer oor boerdery of klein besighede as oor tegnologie- of medialoopbane.</a:t>
          </a:r>
          <a:endParaRPr lang="en-US" sz="1800" kern="1200" dirty="0"/>
        </a:p>
      </dsp:txBody>
      <dsp:txXfrm>
        <a:off x="4327" y="1044199"/>
        <a:ext cx="2601849" cy="3261059"/>
      </dsp:txXfrm>
    </dsp:sp>
    <dsp:sp modelId="{120C3FEC-89C5-4453-9AF1-590BDD86F4BA}">
      <dsp:nvSpPr>
        <dsp:cNvPr id="0" name=""/>
        <dsp:cNvSpPr/>
      </dsp:nvSpPr>
      <dsp:spPr>
        <a:xfrm>
          <a:off x="2970435" y="215660"/>
          <a:ext cx="2601849" cy="828539"/>
        </a:xfrm>
        <a:prstGeom prst="rect">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nl-NL" sz="1800" b="1" i="0" kern="1200" baseline="0" dirty="0"/>
            <a:t>Finansiële druk by die huis</a:t>
          </a:r>
          <a:endParaRPr lang="en-US" sz="1800" kern="1200" dirty="0"/>
        </a:p>
      </dsp:txBody>
      <dsp:txXfrm>
        <a:off x="2970435" y="215660"/>
        <a:ext cx="2601849" cy="828539"/>
      </dsp:txXfrm>
    </dsp:sp>
    <dsp:sp modelId="{0AF3AFF8-A6DD-4BEC-8948-0504468B3663}">
      <dsp:nvSpPr>
        <dsp:cNvPr id="0" name=""/>
        <dsp:cNvSpPr/>
      </dsp:nvSpPr>
      <dsp:spPr>
        <a:xfrm>
          <a:off x="2970435" y="1044199"/>
          <a:ext cx="2601849" cy="3261059"/>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nl-NL" sz="1800" b="0" i="0" kern="1200" baseline="0" dirty="0"/>
            <a:t>Sommige leerders moet die koste van verdere studie oorweeg of ervaar druk om </a:t>
          </a:r>
          <a:r>
            <a:rPr lang="af-ZA" sz="1800" kern="1200" dirty="0"/>
            <a:t>direk ná </a:t>
          </a:r>
          <a:r>
            <a:rPr lang="nl-NL" sz="1800" b="0" i="0" kern="1200" baseline="0" dirty="0"/>
            <a:t>skool te werk.</a:t>
          </a:r>
          <a:endParaRPr lang="en-US" sz="1800" kern="1200" dirty="0"/>
        </a:p>
        <a:p>
          <a:pPr marL="171450" lvl="1" indent="-171450" algn="l" defTabSz="800100">
            <a:lnSpc>
              <a:spcPct val="90000"/>
            </a:lnSpc>
            <a:spcBef>
              <a:spcPct val="0"/>
            </a:spcBef>
            <a:spcAft>
              <a:spcPct val="15000"/>
            </a:spcAft>
            <a:buChar char="•"/>
          </a:pPr>
          <a:r>
            <a:rPr lang="af-ZA" sz="1800" b="1" i="0" kern="1200" baseline="0" dirty="0"/>
            <a:t>Voorbeeld: </a:t>
          </a:r>
          <a:r>
            <a:rPr lang="nl-NL" sz="1800" b="0" i="0" kern="1200" baseline="0" dirty="0"/>
            <a:t>Kies 'n kort kursus of vakleerlingskap om vinniger 'n inkomste te verdien.</a:t>
          </a:r>
          <a:endParaRPr lang="en-US" sz="1800" kern="1200" dirty="0"/>
        </a:p>
      </dsp:txBody>
      <dsp:txXfrm>
        <a:off x="2970435" y="1044199"/>
        <a:ext cx="2601849" cy="3261059"/>
      </dsp:txXfrm>
    </dsp:sp>
    <dsp:sp modelId="{B2FBFDF6-F2AA-4F88-8484-F289D2637CCA}">
      <dsp:nvSpPr>
        <dsp:cNvPr id="0" name=""/>
        <dsp:cNvSpPr/>
      </dsp:nvSpPr>
      <dsp:spPr>
        <a:xfrm>
          <a:off x="5936543" y="215660"/>
          <a:ext cx="2601849" cy="828539"/>
        </a:xfrm>
        <a:prstGeom prst="rect">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af-ZA" sz="1800" b="1" i="0" kern="1200" baseline="0" dirty="0"/>
            <a:t>Geslagsverwagtinge</a:t>
          </a:r>
          <a:endParaRPr lang="en-US" sz="1800" kern="1200" dirty="0"/>
        </a:p>
      </dsp:txBody>
      <dsp:txXfrm>
        <a:off x="5936543" y="215660"/>
        <a:ext cx="2601849" cy="828539"/>
      </dsp:txXfrm>
    </dsp:sp>
    <dsp:sp modelId="{97B8EC11-6C86-4557-B5FA-2A380251E490}">
      <dsp:nvSpPr>
        <dsp:cNvPr id="0" name=""/>
        <dsp:cNvSpPr/>
      </dsp:nvSpPr>
      <dsp:spPr>
        <a:xfrm>
          <a:off x="5936543" y="1044199"/>
          <a:ext cx="2601849" cy="3261059"/>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nl-NL" sz="1800" b="0" i="0" kern="1200" baseline="0" dirty="0"/>
            <a:t>Opvattings van familie, maats of die gemeenskap kan beïnvloed watter loopbane vir seuns of meisies "geskik" is.</a:t>
          </a:r>
          <a:endParaRPr lang="en-US" sz="1800" kern="1200" dirty="0"/>
        </a:p>
        <a:p>
          <a:pPr marL="171450" lvl="1" indent="-171450" algn="l" defTabSz="800100">
            <a:lnSpc>
              <a:spcPct val="90000"/>
            </a:lnSpc>
            <a:spcBef>
              <a:spcPct val="0"/>
            </a:spcBef>
            <a:spcAft>
              <a:spcPct val="15000"/>
            </a:spcAft>
            <a:buChar char="•"/>
          </a:pPr>
          <a:r>
            <a:rPr lang="af-ZA" sz="1800" b="1" i="0" kern="1200" baseline="0" dirty="0"/>
            <a:t>Voorbeeld: </a:t>
          </a:r>
          <a:r>
            <a:rPr lang="nl-NL" sz="1800" b="0" i="0" kern="1200" baseline="0" dirty="0"/>
            <a:t>'n Meisie wat ontmoedig word van ingenieurswese, of 'n seun wat ontmoedig word van vroeë kinderontwikkeling.</a:t>
          </a:r>
          <a:endParaRPr lang="en-US" sz="1800" kern="1200" dirty="0"/>
        </a:p>
      </dsp:txBody>
      <dsp:txXfrm>
        <a:off x="5936543" y="1044199"/>
        <a:ext cx="2601849" cy="3261059"/>
      </dsp:txXfrm>
    </dsp:sp>
    <dsp:sp modelId="{47AE343A-6E4A-4D9B-8DC5-52951C4A681C}">
      <dsp:nvSpPr>
        <dsp:cNvPr id="0" name=""/>
        <dsp:cNvSpPr/>
      </dsp:nvSpPr>
      <dsp:spPr>
        <a:xfrm>
          <a:off x="8902651" y="215660"/>
          <a:ext cx="2601849" cy="828539"/>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af-ZA" sz="1800" b="1" i="0" kern="1200" baseline="0" dirty="0"/>
            <a:t>Ras- en sosiale stereotipes</a:t>
          </a:r>
          <a:endParaRPr lang="en-US" sz="1800" kern="1200" dirty="0"/>
        </a:p>
      </dsp:txBody>
      <dsp:txXfrm>
        <a:off x="8902651" y="215660"/>
        <a:ext cx="2601849" cy="828539"/>
      </dsp:txXfrm>
    </dsp:sp>
    <dsp:sp modelId="{E3106870-6FCB-4CE6-899C-F2DDDAAAF804}">
      <dsp:nvSpPr>
        <dsp:cNvPr id="0" name=""/>
        <dsp:cNvSpPr/>
      </dsp:nvSpPr>
      <dsp:spPr>
        <a:xfrm>
          <a:off x="8902651" y="1044199"/>
          <a:ext cx="2601849" cy="3261059"/>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nl-NL" sz="1800" b="0" i="0" kern="1200" baseline="0" dirty="0"/>
            <a:t>Sommige leerders mag voel dat sekere loopbane "nie bedoel is vir mense soos hulle nie".</a:t>
          </a:r>
          <a:endParaRPr lang="en-US" sz="1800" kern="1200" dirty="0"/>
        </a:p>
        <a:p>
          <a:pPr marL="171450" lvl="1" indent="-171450" algn="l" defTabSz="800100">
            <a:lnSpc>
              <a:spcPct val="90000"/>
            </a:lnSpc>
            <a:spcBef>
              <a:spcPct val="0"/>
            </a:spcBef>
            <a:spcAft>
              <a:spcPct val="15000"/>
            </a:spcAft>
            <a:buChar char="•"/>
          </a:pPr>
          <a:r>
            <a:rPr lang="af-ZA" sz="1800" b="1" i="0" kern="1200" baseline="0" dirty="0"/>
            <a:t>Voorbeeld: </a:t>
          </a:r>
          <a:r>
            <a:rPr lang="nl-NL" sz="1800" b="0" i="0" kern="1200" baseline="0" dirty="0"/>
            <a:t>Om te glo </a:t>
          </a:r>
          <a:r>
            <a:rPr lang="af-ZA" sz="1800" kern="1200" dirty="0"/>
            <a:t>dat loopbane in geneeskunde, regte of lugvaartkunde</a:t>
          </a:r>
          <a:r>
            <a:rPr lang="nl-NL" sz="1800" b="0" i="0" kern="1200" baseline="0" dirty="0"/>
            <a:t> slegs vir sekere groepe bereikbaar is.</a:t>
          </a:r>
          <a:endParaRPr lang="en-US" sz="1800" kern="1200" dirty="0"/>
        </a:p>
      </dsp:txBody>
      <dsp:txXfrm>
        <a:off x="8902651" y="1044199"/>
        <a:ext cx="2601849" cy="32610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CBA344-046E-4F2A-8989-A0652CF15D40}">
      <dsp:nvSpPr>
        <dsp:cNvPr id="0" name=""/>
        <dsp:cNvSpPr/>
      </dsp:nvSpPr>
      <dsp:spPr>
        <a:xfrm>
          <a:off x="0" y="138889"/>
          <a:ext cx="9426602" cy="797940"/>
        </a:xfrm>
        <a:prstGeom prst="roundRect">
          <a:avLst/>
        </a:prstGeom>
        <a:gradFill rotWithShape="0">
          <a:gsLst>
            <a:gs pos="0">
              <a:schemeClr val="accent6">
                <a:hueOff val="0"/>
                <a:satOff val="0"/>
                <a:lumOff val="0"/>
                <a:alphaOff val="0"/>
                <a:tint val="100000"/>
                <a:shade val="85000"/>
                <a:satMod val="100000"/>
                <a:lumMod val="100000"/>
              </a:schemeClr>
            </a:gs>
            <a:gs pos="100000">
              <a:schemeClr val="accent6">
                <a:hueOff val="0"/>
                <a:satOff val="0"/>
                <a:lumOff val="0"/>
                <a:alphaOff val="0"/>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6">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l-NL" sz="2200" kern="1200" dirty="0"/>
            <a:t>Elke gemeenskap het behoeftes wat bevredig moet word sodat mense veilig, gesond en produktief kan leef.</a:t>
          </a:r>
          <a:endParaRPr lang="en-US" sz="2200" kern="1200" dirty="0"/>
        </a:p>
      </dsp:txBody>
      <dsp:txXfrm>
        <a:off x="38952" y="177841"/>
        <a:ext cx="9348698" cy="720036"/>
      </dsp:txXfrm>
    </dsp:sp>
    <dsp:sp modelId="{54FC6B00-71DE-4FE5-A512-9D00D669DDDC}">
      <dsp:nvSpPr>
        <dsp:cNvPr id="0" name=""/>
        <dsp:cNvSpPr/>
      </dsp:nvSpPr>
      <dsp:spPr>
        <a:xfrm>
          <a:off x="0" y="1000189"/>
          <a:ext cx="9426602" cy="797940"/>
        </a:xfrm>
        <a:prstGeom prst="roundRect">
          <a:avLst/>
        </a:prstGeom>
        <a:gradFill rotWithShape="0">
          <a:gsLst>
            <a:gs pos="0">
              <a:schemeClr val="accent6">
                <a:hueOff val="0"/>
                <a:satOff val="0"/>
                <a:lumOff val="0"/>
                <a:alphaOff val="0"/>
                <a:tint val="100000"/>
                <a:shade val="85000"/>
                <a:satMod val="100000"/>
                <a:lumMod val="100000"/>
              </a:schemeClr>
            </a:gs>
            <a:gs pos="100000">
              <a:schemeClr val="accent6">
                <a:hueOff val="0"/>
                <a:satOff val="0"/>
                <a:lumOff val="0"/>
                <a:alphaOff val="0"/>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6">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l-NL" sz="2200" kern="1200" dirty="0"/>
            <a:t>Hierdie behoeftes verskil van een gemeenskap tot 'n ander en kan die gewildheid van beskikbare loopbane beïnvloed.</a:t>
          </a:r>
          <a:endParaRPr lang="en-US" sz="2200" kern="1200" dirty="0"/>
        </a:p>
      </dsp:txBody>
      <dsp:txXfrm>
        <a:off x="38952" y="1039141"/>
        <a:ext cx="9348698" cy="720036"/>
      </dsp:txXfrm>
    </dsp:sp>
    <dsp:sp modelId="{88A55E8C-BB27-4396-85FD-E66F9D935DA0}">
      <dsp:nvSpPr>
        <dsp:cNvPr id="0" name=""/>
        <dsp:cNvSpPr/>
      </dsp:nvSpPr>
      <dsp:spPr>
        <a:xfrm>
          <a:off x="0" y="1861489"/>
          <a:ext cx="9426602" cy="797940"/>
        </a:xfrm>
        <a:prstGeom prst="roundRect">
          <a:avLst/>
        </a:prstGeom>
        <a:gradFill rotWithShape="0">
          <a:gsLst>
            <a:gs pos="0">
              <a:schemeClr val="accent6">
                <a:hueOff val="0"/>
                <a:satOff val="0"/>
                <a:lumOff val="0"/>
                <a:alphaOff val="0"/>
                <a:tint val="100000"/>
                <a:shade val="85000"/>
                <a:satMod val="100000"/>
                <a:lumMod val="100000"/>
              </a:schemeClr>
            </a:gs>
            <a:gs pos="100000">
              <a:schemeClr val="accent6">
                <a:hueOff val="0"/>
                <a:satOff val="0"/>
                <a:lumOff val="0"/>
                <a:alphaOff val="0"/>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6">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l-NL" sz="2200" kern="1200" dirty="0"/>
            <a:t>Om gemeenskapsbehoeftes te verstaan, kan jou help om betekenisvolle loopbaanpaaie te identifiseer wat positief tot die samelewing bydra.</a:t>
          </a:r>
          <a:endParaRPr lang="en-US" sz="2200" kern="1200" dirty="0"/>
        </a:p>
      </dsp:txBody>
      <dsp:txXfrm>
        <a:off x="38952" y="1900441"/>
        <a:ext cx="9348698" cy="720036"/>
      </dsp:txXfrm>
    </dsp:sp>
    <dsp:sp modelId="{54DF4571-F415-4D25-A440-E05D9C633F26}">
      <dsp:nvSpPr>
        <dsp:cNvPr id="0" name=""/>
        <dsp:cNvSpPr/>
      </dsp:nvSpPr>
      <dsp:spPr>
        <a:xfrm>
          <a:off x="0" y="2722790"/>
          <a:ext cx="9426602" cy="797940"/>
        </a:xfrm>
        <a:prstGeom prst="roundRect">
          <a:avLst/>
        </a:prstGeom>
        <a:gradFill rotWithShape="0">
          <a:gsLst>
            <a:gs pos="0">
              <a:schemeClr val="accent6">
                <a:hueOff val="0"/>
                <a:satOff val="0"/>
                <a:lumOff val="0"/>
                <a:alphaOff val="0"/>
                <a:tint val="100000"/>
                <a:shade val="85000"/>
                <a:satMod val="100000"/>
                <a:lumMod val="100000"/>
              </a:schemeClr>
            </a:gs>
            <a:gs pos="100000">
              <a:schemeClr val="accent6">
                <a:hueOff val="0"/>
                <a:satOff val="0"/>
                <a:lumOff val="0"/>
                <a:alphaOff val="0"/>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6">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af-ZA" sz="2200" kern="1200" dirty="0"/>
            <a:t>Gemeenskapsbehoeftes verwys na die gaping tussen wat tans in ’n gemeenskap beskikbaar is en wat nodig is om die lewensgehalte van sy lede te verbeter. </a:t>
          </a:r>
          <a:endParaRPr lang="en-US" sz="2200" kern="1200" dirty="0"/>
        </a:p>
      </dsp:txBody>
      <dsp:txXfrm>
        <a:off x="38952" y="2761742"/>
        <a:ext cx="9348698" cy="720036"/>
      </dsp:txXfrm>
    </dsp:sp>
    <dsp:sp modelId="{10A85339-C991-4B5A-A0E6-70C1782D49DC}">
      <dsp:nvSpPr>
        <dsp:cNvPr id="0" name=""/>
        <dsp:cNvSpPr/>
      </dsp:nvSpPr>
      <dsp:spPr>
        <a:xfrm>
          <a:off x="0" y="3584090"/>
          <a:ext cx="9426602" cy="797940"/>
        </a:xfrm>
        <a:prstGeom prst="roundRect">
          <a:avLst/>
        </a:prstGeom>
        <a:gradFill rotWithShape="0">
          <a:gsLst>
            <a:gs pos="0">
              <a:schemeClr val="accent6">
                <a:hueOff val="0"/>
                <a:satOff val="0"/>
                <a:lumOff val="0"/>
                <a:alphaOff val="0"/>
                <a:tint val="100000"/>
                <a:shade val="85000"/>
                <a:satMod val="100000"/>
                <a:lumMod val="100000"/>
              </a:schemeClr>
            </a:gs>
            <a:gs pos="100000">
              <a:schemeClr val="accent6">
                <a:hueOff val="0"/>
                <a:satOff val="0"/>
                <a:lumOff val="0"/>
                <a:alphaOff val="0"/>
                <a:tint val="90000"/>
                <a:shade val="100000"/>
                <a:satMod val="150000"/>
                <a:lumMod val="100000"/>
              </a:schemeClr>
            </a:gs>
          </a:gsLst>
          <a:path path="circle">
            <a:fillToRect l="100000" t="100000" r="100000" b="100000"/>
          </a:path>
        </a:gradFill>
        <a:ln>
          <a:noFill/>
        </a:ln>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accent6">
              <a:hueOff val="0"/>
              <a:satOff val="0"/>
              <a:lumOff val="0"/>
              <a:alphaOff val="0"/>
              <a:shade val="35000"/>
              <a:satMod val="16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af-ZA" sz="2200" kern="1200" dirty="0"/>
            <a:t>Hierdie behoeftes hang af van die hulpbronne, vaardighede en dienste wat binne die gemeenskap beskikbaar is.</a:t>
          </a:r>
          <a:endParaRPr lang="en-US" sz="2200" kern="1200" dirty="0"/>
        </a:p>
      </dsp:txBody>
      <dsp:txXfrm>
        <a:off x="38952" y="3623042"/>
        <a:ext cx="9348698" cy="7200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A526EF-2BF6-41FF-AD1E-4CCCFE0417CE}">
      <dsp:nvSpPr>
        <dsp:cNvPr id="0" name=""/>
        <dsp:cNvSpPr/>
      </dsp:nvSpPr>
      <dsp:spPr>
        <a:xfrm>
          <a:off x="3344" y="774437"/>
          <a:ext cx="2652917" cy="159175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b="1" kern="1200" dirty="0"/>
            <a:t>Voldoende behuising en dienste (</a:t>
          </a:r>
          <a:r>
            <a:rPr lang="af-ZA" sz="2000" b="0" kern="1200" dirty="0"/>
            <a:t>elektrisiteit, sanitasie en veilige water)</a:t>
          </a:r>
          <a:endParaRPr lang="en-US" sz="2000" b="0" kern="1200" dirty="0"/>
        </a:p>
      </dsp:txBody>
      <dsp:txXfrm>
        <a:off x="3344" y="774437"/>
        <a:ext cx="2652917" cy="1591750"/>
      </dsp:txXfrm>
    </dsp:sp>
    <dsp:sp modelId="{6E1E1EFC-4944-4866-AE10-7B5F253DA805}">
      <dsp:nvSpPr>
        <dsp:cNvPr id="0" name=""/>
        <dsp:cNvSpPr/>
      </dsp:nvSpPr>
      <dsp:spPr>
        <a:xfrm>
          <a:off x="2921553" y="774437"/>
          <a:ext cx="2652917" cy="1591750"/>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i="0" kern="1200" baseline="0" dirty="0"/>
            <a:t>Werkloosheid </a:t>
          </a:r>
          <a:r>
            <a:rPr lang="nl-NL" sz="2000" b="0" i="0" kern="1200" baseline="0" dirty="0"/>
            <a:t>en die behoefte aan werkskepping</a:t>
          </a:r>
          <a:endParaRPr lang="en-US" sz="2000" b="0" kern="1200" dirty="0"/>
        </a:p>
      </dsp:txBody>
      <dsp:txXfrm>
        <a:off x="2921553" y="774437"/>
        <a:ext cx="2652917" cy="1591750"/>
      </dsp:txXfrm>
    </dsp:sp>
    <dsp:sp modelId="{7CE92F9C-D9B1-410B-AA86-C0E3CE3090BC}">
      <dsp:nvSpPr>
        <dsp:cNvPr id="0" name=""/>
        <dsp:cNvSpPr/>
      </dsp:nvSpPr>
      <dsp:spPr>
        <a:xfrm>
          <a:off x="5839763" y="774437"/>
          <a:ext cx="2652917" cy="1591750"/>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b="1" i="0" kern="1200" baseline="0" dirty="0"/>
            <a:t>Voedseltekorte en swak voeding</a:t>
          </a:r>
          <a:endParaRPr lang="en-US" sz="2000" kern="1200" dirty="0"/>
        </a:p>
      </dsp:txBody>
      <dsp:txXfrm>
        <a:off x="5839763" y="774437"/>
        <a:ext cx="2652917" cy="1591750"/>
      </dsp:txXfrm>
    </dsp:sp>
    <dsp:sp modelId="{F2FE76FC-4021-4D1C-ABD9-B974146E9E77}">
      <dsp:nvSpPr>
        <dsp:cNvPr id="0" name=""/>
        <dsp:cNvSpPr/>
      </dsp:nvSpPr>
      <dsp:spPr>
        <a:xfrm>
          <a:off x="8757973" y="774437"/>
          <a:ext cx="2652917" cy="1591750"/>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f-ZA" sz="2000" b="1" kern="1200" dirty="0"/>
            <a:t>Toegang tot gehalte onderwys </a:t>
          </a:r>
          <a:r>
            <a:rPr lang="af-ZA" sz="2000" b="0" kern="1200" dirty="0"/>
            <a:t>en beter opvoedkundige uitkomste</a:t>
          </a:r>
          <a:endParaRPr lang="en-US" sz="2000" b="0" kern="1200" dirty="0"/>
        </a:p>
      </dsp:txBody>
      <dsp:txXfrm>
        <a:off x="8757973" y="774437"/>
        <a:ext cx="2652917" cy="1591750"/>
      </dsp:txXfrm>
    </dsp:sp>
    <dsp:sp modelId="{EAC3EAEB-050A-4DA8-82A1-3C13B407E376}">
      <dsp:nvSpPr>
        <dsp:cNvPr id="0" name=""/>
        <dsp:cNvSpPr/>
      </dsp:nvSpPr>
      <dsp:spPr>
        <a:xfrm>
          <a:off x="1462448" y="2631480"/>
          <a:ext cx="2652917" cy="159175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i="0" kern="1200" baseline="0" dirty="0"/>
            <a:t>Ontspanningsgeriewe </a:t>
          </a:r>
          <a:r>
            <a:rPr lang="nl-NL" sz="2000" b="0" i="0" kern="1200" baseline="0" dirty="0"/>
            <a:t>vir sport, veiligheid en welstand</a:t>
          </a:r>
          <a:endParaRPr lang="en-US" sz="2000" b="0" kern="1200" dirty="0"/>
        </a:p>
      </dsp:txBody>
      <dsp:txXfrm>
        <a:off x="1462448" y="2631480"/>
        <a:ext cx="2652917" cy="1591750"/>
      </dsp:txXfrm>
    </dsp:sp>
    <dsp:sp modelId="{BAF0037E-1E00-4E65-98B1-054CB8098117}">
      <dsp:nvSpPr>
        <dsp:cNvPr id="0" name=""/>
        <dsp:cNvSpPr/>
      </dsp:nvSpPr>
      <dsp:spPr>
        <a:xfrm>
          <a:off x="4380658" y="2631480"/>
          <a:ext cx="2652917" cy="159175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i="0" kern="1200" baseline="0" dirty="0"/>
            <a:t>Basiese infrastruktuur en dienste </a:t>
          </a:r>
          <a:r>
            <a:rPr lang="nl-NL" sz="2000" b="0" i="0" kern="1200" baseline="0" dirty="0"/>
            <a:t>(paaie, vervoer, openbare fasiliteite)</a:t>
          </a:r>
          <a:endParaRPr lang="en-US" sz="2000" b="0" kern="1200" dirty="0"/>
        </a:p>
      </dsp:txBody>
      <dsp:txXfrm>
        <a:off x="4380658" y="2631480"/>
        <a:ext cx="2652917" cy="1591750"/>
      </dsp:txXfrm>
    </dsp:sp>
    <dsp:sp modelId="{00213581-FCDF-4082-B9B4-641423C1790E}">
      <dsp:nvSpPr>
        <dsp:cNvPr id="0" name=""/>
        <dsp:cNvSpPr/>
      </dsp:nvSpPr>
      <dsp:spPr>
        <a:xfrm>
          <a:off x="7298868" y="2631480"/>
          <a:ext cx="2652917" cy="1591750"/>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i="0" kern="1200" baseline="0" dirty="0"/>
            <a:t>Gesondheidskwessies</a:t>
          </a:r>
          <a:r>
            <a:rPr lang="nl-NL" sz="2000" b="0" i="0" kern="1200" baseline="0" dirty="0"/>
            <a:t>, insluitend MIV/VIGS en toegang tot gesondheidsorg</a:t>
          </a:r>
          <a:endParaRPr lang="en-US" sz="2000" b="0" kern="1200" dirty="0"/>
        </a:p>
      </dsp:txBody>
      <dsp:txXfrm>
        <a:off x="7298868" y="2631480"/>
        <a:ext cx="2652917" cy="15917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D53205-31A0-4EAC-84D8-78903142A2AE}">
      <dsp:nvSpPr>
        <dsp:cNvPr id="0" name=""/>
        <dsp:cNvSpPr/>
      </dsp:nvSpPr>
      <dsp:spPr>
        <a:xfrm>
          <a:off x="0" y="3432749"/>
          <a:ext cx="6305155" cy="2252255"/>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af-ZA" sz="2900" b="0" i="0" kern="1200" baseline="0" dirty="0"/>
            <a:t>Bespreek met 'n maat:</a:t>
          </a:r>
          <a:endParaRPr lang="en-US" sz="2900" kern="1200" dirty="0"/>
        </a:p>
      </dsp:txBody>
      <dsp:txXfrm>
        <a:off x="0" y="3432749"/>
        <a:ext cx="6305155" cy="1216217"/>
      </dsp:txXfrm>
    </dsp:sp>
    <dsp:sp modelId="{5CB60A42-8FD5-4ED2-8302-74FC947B785C}">
      <dsp:nvSpPr>
        <dsp:cNvPr id="0" name=""/>
        <dsp:cNvSpPr/>
      </dsp:nvSpPr>
      <dsp:spPr>
        <a:xfrm>
          <a:off x="0" y="4603921"/>
          <a:ext cx="3152577" cy="1036037"/>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kern="1200" dirty="0"/>
            <a:t>Wat is die dringendste behoeftes of geleenthede in jou gemeenskap</a:t>
          </a:r>
          <a:r>
            <a:rPr lang="af-ZA" sz="2000" b="0" i="0" kern="1200" baseline="0" dirty="0"/>
            <a:t>?</a:t>
          </a:r>
          <a:endParaRPr lang="en-US" sz="2000" kern="1200" dirty="0"/>
        </a:p>
      </dsp:txBody>
      <dsp:txXfrm>
        <a:off x="0" y="4603921"/>
        <a:ext cx="3152577" cy="1036037"/>
      </dsp:txXfrm>
    </dsp:sp>
    <dsp:sp modelId="{40C5FB15-718F-44A1-88DF-F929AE3C1F57}">
      <dsp:nvSpPr>
        <dsp:cNvPr id="0" name=""/>
        <dsp:cNvSpPr/>
      </dsp:nvSpPr>
      <dsp:spPr>
        <a:xfrm>
          <a:off x="3152577" y="4603921"/>
          <a:ext cx="3152577" cy="1036037"/>
        </a:xfrm>
        <a:prstGeom prst="rect">
          <a:avLst/>
        </a:prstGeom>
        <a:solidFill>
          <a:schemeClr val="accent3">
            <a:tint val="40000"/>
            <a:alpha val="90000"/>
            <a:hueOff val="0"/>
            <a:satOff val="0"/>
            <a:lumOff val="0"/>
            <a:alphaOff val="0"/>
          </a:schemeClr>
        </a:solidFill>
        <a:ln w="1587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kern="1200" dirty="0"/>
            <a:t>Hoe kan 'n loopbaan- of studiekeuse help om hierdie behoeftes aan te spreek</a:t>
          </a:r>
          <a:r>
            <a:rPr lang="af-ZA" sz="2000" b="0" i="0" kern="1200" baseline="0" dirty="0"/>
            <a:t>?</a:t>
          </a:r>
          <a:endParaRPr lang="en-US" sz="2000" kern="1200" dirty="0"/>
        </a:p>
      </dsp:txBody>
      <dsp:txXfrm>
        <a:off x="3152577" y="4603921"/>
        <a:ext cx="3152577" cy="1036037"/>
      </dsp:txXfrm>
    </dsp:sp>
    <dsp:sp modelId="{9879FEF5-04C2-4883-B9CD-78842F5F0E0B}">
      <dsp:nvSpPr>
        <dsp:cNvPr id="0" name=""/>
        <dsp:cNvSpPr/>
      </dsp:nvSpPr>
      <dsp:spPr>
        <a:xfrm rot="10800000">
          <a:off x="0" y="2564"/>
          <a:ext cx="6305155" cy="3463968"/>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af-ZA" sz="2900" kern="1200" dirty="0"/>
            <a:t>Omdat ons almal binne ’n gemeenskap leef, is dit belangrik om bewus te wees van hierdie behoeftes wanneer loopbaan- en studiekeuses ondersoek word.</a:t>
          </a:r>
          <a:endParaRPr lang="en-US" sz="2900" kern="1200" dirty="0"/>
        </a:p>
      </dsp:txBody>
      <dsp:txXfrm rot="10800000">
        <a:off x="0" y="2564"/>
        <a:ext cx="6305155" cy="225078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305B20-39F2-4744-9E04-04C5A5533F65}">
      <dsp:nvSpPr>
        <dsp:cNvPr id="0" name=""/>
        <dsp:cNvSpPr/>
      </dsp:nvSpPr>
      <dsp:spPr>
        <a:xfrm>
          <a:off x="0" y="4888812"/>
          <a:ext cx="7780823" cy="1069552"/>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kern="1200" dirty="0" err="1"/>
            <a:t>Hersien</a:t>
          </a:r>
          <a:r>
            <a:rPr lang="en-GB" sz="2100" kern="1200" dirty="0"/>
            <a:t> </a:t>
          </a:r>
          <a:r>
            <a:rPr lang="en-GB" sz="2100" kern="1200" dirty="0" err="1"/>
            <a:t>hierdie</a:t>
          </a:r>
          <a:r>
            <a:rPr lang="en-GB" sz="2100" kern="1200" dirty="0"/>
            <a:t> </a:t>
          </a:r>
          <a:r>
            <a:rPr lang="en-GB" sz="2100" kern="1200" dirty="0" err="1"/>
            <a:t>opsies</a:t>
          </a:r>
          <a:r>
            <a:rPr lang="en-GB" sz="2100" kern="1200" dirty="0"/>
            <a:t>:</a:t>
          </a:r>
          <a:endParaRPr lang="en-US" sz="2100" kern="1200" dirty="0"/>
        </a:p>
      </dsp:txBody>
      <dsp:txXfrm>
        <a:off x="0" y="4888812"/>
        <a:ext cx="7780823" cy="577558"/>
      </dsp:txXfrm>
    </dsp:sp>
    <dsp:sp modelId="{6F2E7500-9C47-4B09-9BD1-D37068FDDD03}">
      <dsp:nvSpPr>
        <dsp:cNvPr id="0" name=""/>
        <dsp:cNvSpPr/>
      </dsp:nvSpPr>
      <dsp:spPr>
        <a:xfrm>
          <a:off x="949" y="5444979"/>
          <a:ext cx="1555784" cy="491994"/>
        </a:xfrm>
        <a:prstGeom prst="rect">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GB" sz="1700" kern="1200" dirty="0" err="1"/>
            <a:t>Beurs</a:t>
          </a:r>
          <a:endParaRPr lang="en-US" sz="1700" kern="1200" dirty="0"/>
        </a:p>
      </dsp:txBody>
      <dsp:txXfrm>
        <a:off x="949" y="5444979"/>
        <a:ext cx="1555784" cy="491994"/>
      </dsp:txXfrm>
    </dsp:sp>
    <dsp:sp modelId="{D58E1237-BD04-4954-98FA-3FFB4F32276B}">
      <dsp:nvSpPr>
        <dsp:cNvPr id="0" name=""/>
        <dsp:cNvSpPr/>
      </dsp:nvSpPr>
      <dsp:spPr>
        <a:xfrm>
          <a:off x="1556734" y="5444979"/>
          <a:ext cx="1555784" cy="491994"/>
        </a:xfrm>
        <a:prstGeom prst="rect">
          <a:avLst/>
        </a:prstGeom>
        <a:solidFill>
          <a:schemeClr val="accent2">
            <a:tint val="40000"/>
            <a:alpha val="90000"/>
            <a:hueOff val="-1851353"/>
            <a:satOff val="6712"/>
            <a:lumOff val="-178"/>
            <a:alphaOff val="0"/>
          </a:schemeClr>
        </a:solidFill>
        <a:ln w="15875" cap="flat" cmpd="sng" algn="ctr">
          <a:solidFill>
            <a:schemeClr val="accent2">
              <a:tint val="40000"/>
              <a:alpha val="90000"/>
              <a:hueOff val="-1851353"/>
              <a:satOff val="6712"/>
              <a:lumOff val="-1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GB" sz="1700" kern="1200" dirty="0" err="1"/>
            <a:t>Studielening</a:t>
          </a:r>
          <a:endParaRPr lang="en-US" sz="1700" kern="1200" dirty="0"/>
        </a:p>
      </dsp:txBody>
      <dsp:txXfrm>
        <a:off x="1556734" y="5444979"/>
        <a:ext cx="1555784" cy="491994"/>
      </dsp:txXfrm>
    </dsp:sp>
    <dsp:sp modelId="{1B1B9589-5C71-49B9-B60A-8E453AB8EFC8}">
      <dsp:nvSpPr>
        <dsp:cNvPr id="0" name=""/>
        <dsp:cNvSpPr/>
      </dsp:nvSpPr>
      <dsp:spPr>
        <a:xfrm>
          <a:off x="3112519" y="5444979"/>
          <a:ext cx="1555784" cy="491994"/>
        </a:xfrm>
        <a:prstGeom prst="rect">
          <a:avLst/>
        </a:prstGeom>
        <a:solidFill>
          <a:schemeClr val="accent2">
            <a:tint val="40000"/>
            <a:alpha val="90000"/>
            <a:hueOff val="-3702706"/>
            <a:satOff val="13424"/>
            <a:lumOff val="-357"/>
            <a:alphaOff val="0"/>
          </a:schemeClr>
        </a:solidFill>
        <a:ln w="15875" cap="flat" cmpd="sng" algn="ctr">
          <a:solidFill>
            <a:schemeClr val="accent2">
              <a:tint val="40000"/>
              <a:alpha val="90000"/>
              <a:hueOff val="-3702706"/>
              <a:satOff val="13424"/>
              <a:lumOff val="-35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GB" sz="1700" kern="1200" dirty="0" err="1"/>
            <a:t>Studiebeurs</a:t>
          </a:r>
          <a:endParaRPr lang="en-US" sz="1700" kern="1200" dirty="0"/>
        </a:p>
      </dsp:txBody>
      <dsp:txXfrm>
        <a:off x="3112519" y="5444979"/>
        <a:ext cx="1555784" cy="491994"/>
      </dsp:txXfrm>
    </dsp:sp>
    <dsp:sp modelId="{E4D33EC5-944F-48B8-A9A6-4E0D95EB6791}">
      <dsp:nvSpPr>
        <dsp:cNvPr id="0" name=""/>
        <dsp:cNvSpPr/>
      </dsp:nvSpPr>
      <dsp:spPr>
        <a:xfrm>
          <a:off x="4668303" y="5444979"/>
          <a:ext cx="1555784" cy="491994"/>
        </a:xfrm>
        <a:prstGeom prst="rect">
          <a:avLst/>
        </a:prstGeom>
        <a:solidFill>
          <a:schemeClr val="accent2">
            <a:tint val="40000"/>
            <a:alpha val="90000"/>
            <a:hueOff val="-5554059"/>
            <a:satOff val="20135"/>
            <a:lumOff val="-535"/>
            <a:alphaOff val="0"/>
          </a:schemeClr>
        </a:solidFill>
        <a:ln w="15875" cap="flat" cmpd="sng" algn="ctr">
          <a:solidFill>
            <a:schemeClr val="accent2">
              <a:tint val="40000"/>
              <a:alpha val="90000"/>
              <a:hueOff val="-5554059"/>
              <a:satOff val="20135"/>
              <a:lumOff val="-5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GB" sz="1700" kern="1200" dirty="0" err="1"/>
            <a:t>Leerlingskap</a:t>
          </a:r>
          <a:endParaRPr lang="en-US" sz="1700" kern="1200" dirty="0"/>
        </a:p>
      </dsp:txBody>
      <dsp:txXfrm>
        <a:off x="4668303" y="5444979"/>
        <a:ext cx="1555784" cy="491994"/>
      </dsp:txXfrm>
    </dsp:sp>
    <dsp:sp modelId="{8555A315-41AE-46AA-9F1E-1670A2EBA2D9}">
      <dsp:nvSpPr>
        <dsp:cNvPr id="0" name=""/>
        <dsp:cNvSpPr/>
      </dsp:nvSpPr>
      <dsp:spPr>
        <a:xfrm>
          <a:off x="6224088" y="5444979"/>
          <a:ext cx="1555784" cy="491994"/>
        </a:xfrm>
        <a:prstGeom prst="rect">
          <a:avLst/>
        </a:prstGeom>
        <a:solidFill>
          <a:schemeClr val="accent2">
            <a:tint val="40000"/>
            <a:alpha val="90000"/>
            <a:hueOff val="-7405413"/>
            <a:satOff val="26847"/>
            <a:lumOff val="-714"/>
            <a:alphaOff val="0"/>
          </a:schemeClr>
        </a:solidFill>
        <a:ln w="15875" cap="flat" cmpd="sng" algn="ctr">
          <a:solidFill>
            <a:schemeClr val="accent2">
              <a:tint val="40000"/>
              <a:alpha val="90000"/>
              <a:hueOff val="-7405413"/>
              <a:satOff val="26847"/>
              <a:lumOff val="-7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GB" sz="1700" kern="1200" dirty="0" err="1"/>
            <a:t>Vakmanskap</a:t>
          </a:r>
          <a:r>
            <a:rPr lang="en-GB" sz="1700" kern="1200" dirty="0"/>
            <a:t> (</a:t>
          </a:r>
          <a:r>
            <a:rPr lang="en-GB" sz="1700" kern="1200" dirty="0" err="1"/>
            <a:t>Ambag</a:t>
          </a:r>
          <a:r>
            <a:rPr lang="en-GB" sz="1700" kern="1200" dirty="0"/>
            <a:t>)</a:t>
          </a:r>
          <a:endParaRPr lang="en-US" sz="1700" kern="1200" dirty="0"/>
        </a:p>
      </dsp:txBody>
      <dsp:txXfrm>
        <a:off x="6224088" y="5444979"/>
        <a:ext cx="1555784" cy="491994"/>
      </dsp:txXfrm>
    </dsp:sp>
    <dsp:sp modelId="{9CFBA5E7-B797-4420-BAFC-3BE62DFA8831}">
      <dsp:nvSpPr>
        <dsp:cNvPr id="0" name=""/>
        <dsp:cNvSpPr/>
      </dsp:nvSpPr>
      <dsp:spPr>
        <a:xfrm rot="10800000">
          <a:off x="0" y="3259883"/>
          <a:ext cx="7780823" cy="1644971"/>
        </a:xfrm>
        <a:prstGeom prst="upArrowCallout">
          <a:avLst/>
        </a:prstGeom>
        <a:solidFill>
          <a:schemeClr val="accent2">
            <a:hueOff val="-2447042"/>
            <a:satOff val="10798"/>
            <a:lumOff val="-18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nl-NL" sz="2100" kern="1200" dirty="0"/>
            <a:t>Finansiële ondersteuning kan leerders help wat hul studies wil voortsit.</a:t>
          </a:r>
          <a:endParaRPr lang="en-US" sz="2100" kern="1200" dirty="0"/>
        </a:p>
      </dsp:txBody>
      <dsp:txXfrm rot="10800000">
        <a:off x="0" y="3259883"/>
        <a:ext cx="7780823" cy="1068853"/>
      </dsp:txXfrm>
    </dsp:sp>
    <dsp:sp modelId="{37EA2EF9-AAF9-42FD-8F6A-438A7BBF919C}">
      <dsp:nvSpPr>
        <dsp:cNvPr id="0" name=""/>
        <dsp:cNvSpPr/>
      </dsp:nvSpPr>
      <dsp:spPr>
        <a:xfrm rot="10800000">
          <a:off x="0" y="1630954"/>
          <a:ext cx="7780823" cy="1644971"/>
        </a:xfrm>
        <a:prstGeom prst="upArrowCallout">
          <a:avLst/>
        </a:prstGeom>
        <a:solidFill>
          <a:schemeClr val="accent2">
            <a:hueOff val="-4894083"/>
            <a:satOff val="21595"/>
            <a:lumOff val="-366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af-ZA" sz="2100" kern="1200" dirty="0"/>
            <a:t>’n Gebrek aan geld beteken egter nie dat leer- en opleidingsgeleenthede onbereikbaar is nie</a:t>
          </a:r>
          <a:endParaRPr lang="en-US" sz="2100" kern="1200" dirty="0"/>
        </a:p>
      </dsp:txBody>
      <dsp:txXfrm rot="10800000">
        <a:off x="0" y="1630954"/>
        <a:ext cx="7780823" cy="1068853"/>
      </dsp:txXfrm>
    </dsp:sp>
    <dsp:sp modelId="{FD8A7FF1-B636-4F1F-95F9-823E3B63186E}">
      <dsp:nvSpPr>
        <dsp:cNvPr id="0" name=""/>
        <dsp:cNvSpPr/>
      </dsp:nvSpPr>
      <dsp:spPr>
        <a:xfrm rot="10800000">
          <a:off x="0" y="2026"/>
          <a:ext cx="7780823" cy="1644971"/>
        </a:xfrm>
        <a:prstGeom prst="upArrowCallout">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af-ZA" sz="2100" kern="1200" dirty="0"/>
            <a:t>Die beskikbaarheid van fondse kan ’n beduidende invloed hê op die loopbaan- en studiekeuses wat leerders maak. </a:t>
          </a:r>
          <a:endParaRPr lang="en-US" sz="2100" kern="1200" dirty="0"/>
        </a:p>
      </dsp:txBody>
      <dsp:txXfrm rot="10800000">
        <a:off x="0" y="2026"/>
        <a:ext cx="7780823" cy="106885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7A1510-97AE-4E72-B87F-84B174A6C0A1}">
      <dsp:nvSpPr>
        <dsp:cNvPr id="0" name=""/>
        <dsp:cNvSpPr/>
      </dsp:nvSpPr>
      <dsp:spPr>
        <a:xfrm>
          <a:off x="0" y="111003"/>
          <a:ext cx="4698169" cy="1047296"/>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0" i="0" kern="1200" baseline="0" dirty="0"/>
            <a:t>Stereotipes is oortuigings of veralgemeende idees oor 'n groep mense.</a:t>
          </a:r>
          <a:endParaRPr lang="en-US" sz="2100" kern="1200" dirty="0"/>
        </a:p>
      </dsp:txBody>
      <dsp:txXfrm>
        <a:off x="51125" y="162128"/>
        <a:ext cx="4595919" cy="945046"/>
      </dsp:txXfrm>
    </dsp:sp>
    <dsp:sp modelId="{2EC9BDD7-2F9D-4E98-BE1A-D8BB8A9C8898}">
      <dsp:nvSpPr>
        <dsp:cNvPr id="0" name=""/>
        <dsp:cNvSpPr/>
      </dsp:nvSpPr>
      <dsp:spPr>
        <a:xfrm>
          <a:off x="0" y="1218780"/>
          <a:ext cx="4698169" cy="1047296"/>
        </a:xfrm>
        <a:prstGeom prst="roundRect">
          <a:avLst/>
        </a:prstGeom>
        <a:solidFill>
          <a:schemeClr val="accent2">
            <a:hueOff val="-1835281"/>
            <a:satOff val="8098"/>
            <a:lumOff val="-137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0" i="0" kern="1200" baseline="0" dirty="0"/>
            <a:t>Dit skep verwagtinge oor hoe mense "moet" optree of waarin hulle "moet“ presteer.</a:t>
          </a:r>
          <a:endParaRPr lang="en-US" sz="2100" kern="1200" dirty="0"/>
        </a:p>
      </dsp:txBody>
      <dsp:txXfrm>
        <a:off x="51125" y="1269905"/>
        <a:ext cx="4595919" cy="945046"/>
      </dsp:txXfrm>
    </dsp:sp>
    <dsp:sp modelId="{1492C20A-B714-42E3-B73A-535FBDC9D4BF}">
      <dsp:nvSpPr>
        <dsp:cNvPr id="0" name=""/>
        <dsp:cNvSpPr/>
      </dsp:nvSpPr>
      <dsp:spPr>
        <a:xfrm>
          <a:off x="0" y="2326556"/>
          <a:ext cx="4698169" cy="1047296"/>
        </a:xfrm>
        <a:prstGeom prst="roundRect">
          <a:avLst/>
        </a:prstGeom>
        <a:solidFill>
          <a:schemeClr val="accent2">
            <a:hueOff val="-3670562"/>
            <a:satOff val="16196"/>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0" i="0" kern="1200" baseline="0" dirty="0"/>
            <a:t>Stereotipes is meestal vereenvoudig en onregverdig aangesien dit individuele verskille ignoreer.</a:t>
          </a:r>
          <a:endParaRPr lang="en-US" sz="2100" kern="1200" dirty="0"/>
        </a:p>
      </dsp:txBody>
      <dsp:txXfrm>
        <a:off x="51125" y="2377681"/>
        <a:ext cx="4595919" cy="945046"/>
      </dsp:txXfrm>
    </dsp:sp>
    <dsp:sp modelId="{D5FD75E6-3AD8-4BC1-9F73-7B5CDACC9A2F}">
      <dsp:nvSpPr>
        <dsp:cNvPr id="0" name=""/>
        <dsp:cNvSpPr/>
      </dsp:nvSpPr>
      <dsp:spPr>
        <a:xfrm>
          <a:off x="0" y="3434332"/>
          <a:ext cx="4698169" cy="1047296"/>
        </a:xfrm>
        <a:prstGeom prst="roundRect">
          <a:avLst/>
        </a:prstGeom>
        <a:solidFill>
          <a:schemeClr val="accent2">
            <a:hueOff val="-5505844"/>
            <a:satOff val="24295"/>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0" i="0" kern="1200" baseline="0" dirty="0"/>
            <a:t>Stereotipes kan veroorsaak dat leerders loopbane uitsluit voordat hulle dit ten volle ondersoek.</a:t>
          </a:r>
          <a:endParaRPr lang="en-US" sz="2100" kern="1200" dirty="0"/>
        </a:p>
      </dsp:txBody>
      <dsp:txXfrm>
        <a:off x="51125" y="3485457"/>
        <a:ext cx="4595919" cy="945046"/>
      </dsp:txXfrm>
    </dsp:sp>
    <dsp:sp modelId="{AFBDF336-6D2B-4D4B-A4B4-90AC3994B3D7}">
      <dsp:nvSpPr>
        <dsp:cNvPr id="0" name=""/>
        <dsp:cNvSpPr/>
      </dsp:nvSpPr>
      <dsp:spPr>
        <a:xfrm>
          <a:off x="0" y="4542108"/>
          <a:ext cx="4698169" cy="1047296"/>
        </a:xfrm>
        <a:prstGeom prst="roundRect">
          <a:avLst/>
        </a:prstGeom>
        <a:solidFill>
          <a:schemeClr val="accent2">
            <a:hueOff val="-7341125"/>
            <a:satOff val="32393"/>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b="0" i="0" kern="1200" baseline="0" dirty="0"/>
            <a:t>Dit kan geleenthede beperk en bydra tot vaardigheidstekorte in sommige loopbaanrigtings.</a:t>
          </a:r>
          <a:endParaRPr lang="en-US" sz="2100" kern="1200" dirty="0"/>
        </a:p>
      </dsp:txBody>
      <dsp:txXfrm>
        <a:off x="51125" y="4593233"/>
        <a:ext cx="4595919" cy="94504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C0AA3-625A-4FE4-9FC6-B8B6E93C7371}">
      <dsp:nvSpPr>
        <dsp:cNvPr id="0" name=""/>
        <dsp:cNvSpPr/>
      </dsp:nvSpPr>
      <dsp:spPr>
        <a:xfrm>
          <a:off x="0" y="2722895"/>
          <a:ext cx="10689651" cy="180916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nl-NL" sz="3500" b="0" i="0" kern="1200" baseline="0" dirty="0"/>
            <a:t>Faktore wat toeganklikheid beïnvloed sluit in:</a:t>
          </a:r>
          <a:endParaRPr lang="en-US" sz="3500" kern="1200" dirty="0"/>
        </a:p>
      </dsp:txBody>
      <dsp:txXfrm>
        <a:off x="0" y="2722895"/>
        <a:ext cx="10689651" cy="976947"/>
      </dsp:txXfrm>
    </dsp:sp>
    <dsp:sp modelId="{C68D77FF-E3B8-4824-957F-2D592AB45685}">
      <dsp:nvSpPr>
        <dsp:cNvPr id="0" name=""/>
        <dsp:cNvSpPr/>
      </dsp:nvSpPr>
      <dsp:spPr>
        <a:xfrm>
          <a:off x="1304" y="3698178"/>
          <a:ext cx="2137408" cy="832214"/>
        </a:xfrm>
        <a:prstGeom prst="rect">
          <a:avLst/>
        </a:prstGeom>
        <a:solidFill>
          <a:schemeClr val="accent4">
            <a:tint val="40000"/>
            <a:alpha val="90000"/>
            <a:hueOff val="0"/>
            <a:satOff val="0"/>
            <a:lumOff val="0"/>
            <a:alphaOff val="0"/>
          </a:schemeClr>
        </a:solidFill>
        <a:ln w="1587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nl-NL" sz="1400" b="0" i="0" kern="1200" baseline="0" dirty="0"/>
            <a:t>Onderrig en die gehalte daarvan</a:t>
          </a:r>
          <a:endParaRPr lang="en-US" sz="1400" kern="1200" dirty="0"/>
        </a:p>
      </dsp:txBody>
      <dsp:txXfrm>
        <a:off x="1304" y="3698178"/>
        <a:ext cx="2137408" cy="832214"/>
      </dsp:txXfrm>
    </dsp:sp>
    <dsp:sp modelId="{9D0233ED-9BE8-496A-9FB6-7BF4D19DD3E6}">
      <dsp:nvSpPr>
        <dsp:cNvPr id="0" name=""/>
        <dsp:cNvSpPr/>
      </dsp:nvSpPr>
      <dsp:spPr>
        <a:xfrm>
          <a:off x="2138713" y="3698178"/>
          <a:ext cx="2137408" cy="832214"/>
        </a:xfrm>
        <a:prstGeom prst="rect">
          <a:avLst/>
        </a:prstGeom>
        <a:solidFill>
          <a:schemeClr val="accent4">
            <a:tint val="40000"/>
            <a:alpha val="90000"/>
            <a:hueOff val="-1830864"/>
            <a:satOff val="8304"/>
            <a:lumOff val="8"/>
            <a:alphaOff val="0"/>
          </a:schemeClr>
        </a:solidFill>
        <a:ln w="15875" cap="flat" cmpd="sng" algn="ctr">
          <a:solidFill>
            <a:schemeClr val="accent4">
              <a:tint val="40000"/>
              <a:alpha val="90000"/>
              <a:hueOff val="-1830864"/>
              <a:satOff val="8304"/>
              <a:lumOff val="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af-ZA" sz="1400" b="0" i="0" kern="1200" baseline="0" dirty="0"/>
            <a:t>Finansiële hulpbronne (skoolgeld, vervoer, verblyf)</a:t>
          </a:r>
          <a:endParaRPr lang="en-US" sz="1400" kern="1200" dirty="0"/>
        </a:p>
      </dsp:txBody>
      <dsp:txXfrm>
        <a:off x="2138713" y="3698178"/>
        <a:ext cx="2137408" cy="832214"/>
      </dsp:txXfrm>
    </dsp:sp>
    <dsp:sp modelId="{77638E7F-255E-4AA8-8963-BE8218674FF7}">
      <dsp:nvSpPr>
        <dsp:cNvPr id="0" name=""/>
        <dsp:cNvSpPr/>
      </dsp:nvSpPr>
      <dsp:spPr>
        <a:xfrm>
          <a:off x="4276121" y="3698178"/>
          <a:ext cx="2137408" cy="832214"/>
        </a:xfrm>
        <a:prstGeom prst="rect">
          <a:avLst/>
        </a:prstGeom>
        <a:solidFill>
          <a:schemeClr val="accent4">
            <a:tint val="40000"/>
            <a:alpha val="90000"/>
            <a:hueOff val="-3661728"/>
            <a:satOff val="16608"/>
            <a:lumOff val="16"/>
            <a:alphaOff val="0"/>
          </a:schemeClr>
        </a:solidFill>
        <a:ln w="15875" cap="flat" cmpd="sng" algn="ctr">
          <a:solidFill>
            <a:schemeClr val="accent4">
              <a:tint val="40000"/>
              <a:alpha val="90000"/>
              <a:hueOff val="-3661728"/>
              <a:satOff val="16608"/>
              <a:lumOff val="1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af-ZA" sz="1400" b="0" i="0" kern="1200" baseline="0" dirty="0"/>
            <a:t>Ligging (stedelik of landelik)</a:t>
          </a:r>
          <a:endParaRPr lang="en-US" sz="1400" kern="1200" dirty="0"/>
        </a:p>
      </dsp:txBody>
      <dsp:txXfrm>
        <a:off x="4276121" y="3698178"/>
        <a:ext cx="2137408" cy="832214"/>
      </dsp:txXfrm>
    </dsp:sp>
    <dsp:sp modelId="{EB24F398-00B6-4D3B-B8C9-DE8BF3BF79E3}">
      <dsp:nvSpPr>
        <dsp:cNvPr id="0" name=""/>
        <dsp:cNvSpPr/>
      </dsp:nvSpPr>
      <dsp:spPr>
        <a:xfrm>
          <a:off x="6413529" y="3698178"/>
          <a:ext cx="2137408" cy="832214"/>
        </a:xfrm>
        <a:prstGeom prst="rect">
          <a:avLst/>
        </a:prstGeom>
        <a:solidFill>
          <a:schemeClr val="accent4">
            <a:tint val="40000"/>
            <a:alpha val="90000"/>
            <a:hueOff val="-5492592"/>
            <a:satOff val="24911"/>
            <a:lumOff val="25"/>
            <a:alphaOff val="0"/>
          </a:schemeClr>
        </a:solidFill>
        <a:ln w="15875" cap="flat" cmpd="sng" algn="ctr">
          <a:solidFill>
            <a:schemeClr val="accent4">
              <a:tint val="40000"/>
              <a:alpha val="90000"/>
              <a:hueOff val="-5492592"/>
              <a:satOff val="24911"/>
              <a:lumOff val="2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af-ZA" sz="1400" b="0" i="0" kern="1200" baseline="0" dirty="0"/>
            <a:t>Sosiale en kulturele verwagtinge</a:t>
          </a:r>
          <a:endParaRPr lang="en-US" sz="1400" kern="1200" dirty="0"/>
        </a:p>
      </dsp:txBody>
      <dsp:txXfrm>
        <a:off x="6413529" y="3698178"/>
        <a:ext cx="2137408" cy="832214"/>
      </dsp:txXfrm>
    </dsp:sp>
    <dsp:sp modelId="{81226663-08D3-4108-AB62-FA78DCBF8734}">
      <dsp:nvSpPr>
        <dsp:cNvPr id="0" name=""/>
        <dsp:cNvSpPr/>
      </dsp:nvSpPr>
      <dsp:spPr>
        <a:xfrm>
          <a:off x="8550937" y="3698178"/>
          <a:ext cx="2137408" cy="832214"/>
        </a:xfrm>
        <a:prstGeom prst="rect">
          <a:avLst/>
        </a:prstGeom>
        <a:solidFill>
          <a:schemeClr val="accent4">
            <a:tint val="40000"/>
            <a:alpha val="90000"/>
            <a:hueOff val="-7323457"/>
            <a:satOff val="33215"/>
            <a:lumOff val="33"/>
            <a:alphaOff val="0"/>
          </a:schemeClr>
        </a:solidFill>
        <a:ln w="15875" cap="flat" cmpd="sng" algn="ctr">
          <a:solidFill>
            <a:schemeClr val="accent4">
              <a:tint val="40000"/>
              <a:alpha val="90000"/>
              <a:hueOff val="-7323457"/>
              <a:satOff val="33215"/>
              <a:lumOff val="3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nl-NL" sz="1400" b="0" i="0" kern="1200" baseline="0" dirty="0"/>
            <a:t>Persoonlike omstandighede, insluitend gestremdhede of spesiale leerbehoeftes</a:t>
          </a:r>
          <a:endParaRPr lang="en-US" sz="1400" kern="1200" dirty="0"/>
        </a:p>
      </dsp:txBody>
      <dsp:txXfrm>
        <a:off x="8550937" y="3698178"/>
        <a:ext cx="2137408" cy="832214"/>
      </dsp:txXfrm>
    </dsp:sp>
    <dsp:sp modelId="{950DF72A-6DB6-411B-97D4-7B1EB5447102}">
      <dsp:nvSpPr>
        <dsp:cNvPr id="0" name=""/>
        <dsp:cNvSpPr/>
      </dsp:nvSpPr>
      <dsp:spPr>
        <a:xfrm rot="10800000">
          <a:off x="0" y="2060"/>
          <a:ext cx="10689651" cy="2782491"/>
        </a:xfrm>
        <a:prstGeom prst="upArrowCallout">
          <a:avLst/>
        </a:prstGeom>
        <a:solidFill>
          <a:schemeClr val="accent4">
            <a:hueOff val="-7036575"/>
            <a:satOff val="42238"/>
            <a:lumOff val="-3725"/>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nl-NL" sz="3500" b="0" i="0" kern="1200" baseline="0" dirty="0"/>
            <a:t>Toeganklikheid verwys na hoe maklik 'n leerder toegang tot onderwys, opleiding en werksgeleenthede kan kry.</a:t>
          </a:r>
          <a:endParaRPr lang="en-US" sz="3500" kern="1200" dirty="0"/>
        </a:p>
      </dsp:txBody>
      <dsp:txXfrm rot="10800000">
        <a:off x="0" y="2060"/>
        <a:ext cx="10689651" cy="180797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36419D-5865-4B08-83CE-E7D2A7BD477E}">
      <dsp:nvSpPr>
        <dsp:cNvPr id="0" name=""/>
        <dsp:cNvSpPr/>
      </dsp:nvSpPr>
      <dsp:spPr>
        <a:xfrm>
          <a:off x="0" y="486775"/>
          <a:ext cx="11362544" cy="34020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1860" tIns="562356" rIns="881860" bIns="192024" numCol="1" spcCol="1270" anchor="t" anchorCtr="0">
          <a:noAutofit/>
        </a:bodyPr>
        <a:lstStyle/>
        <a:p>
          <a:pPr marL="228600" lvl="1" indent="-228600" algn="l" defTabSz="1200150">
            <a:lnSpc>
              <a:spcPct val="90000"/>
            </a:lnSpc>
            <a:spcBef>
              <a:spcPct val="0"/>
            </a:spcBef>
            <a:spcAft>
              <a:spcPct val="15000"/>
            </a:spcAft>
            <a:buChar char="•"/>
          </a:pPr>
          <a:r>
            <a:rPr lang="nl-NL" sz="2700" kern="1200" dirty="0"/>
            <a:t>Of 'n kollege, universiteit of opleidingsentrum naby jou huis geleë is</a:t>
          </a:r>
          <a:endParaRPr lang="en-US" sz="2700" kern="1200" dirty="0"/>
        </a:p>
        <a:p>
          <a:pPr marL="228600" lvl="1" indent="-228600" algn="l" defTabSz="1200150">
            <a:lnSpc>
              <a:spcPct val="90000"/>
            </a:lnSpc>
            <a:spcBef>
              <a:spcPct val="0"/>
            </a:spcBef>
            <a:spcAft>
              <a:spcPct val="15000"/>
            </a:spcAft>
            <a:buChar char="•"/>
          </a:pPr>
          <a:r>
            <a:rPr lang="nl-NL" sz="2700" kern="1200" dirty="0"/>
            <a:t>Vervoer- en verblyfkoste as jy ver van die huis af moet studeer</a:t>
          </a:r>
          <a:endParaRPr lang="en-US" sz="2700" kern="1200" dirty="0"/>
        </a:p>
        <a:p>
          <a:pPr marL="228600" lvl="1" indent="-228600" algn="l" defTabSz="1200150">
            <a:lnSpc>
              <a:spcPct val="90000"/>
            </a:lnSpc>
            <a:spcBef>
              <a:spcPct val="0"/>
            </a:spcBef>
            <a:spcAft>
              <a:spcPct val="15000"/>
            </a:spcAft>
            <a:buChar char="•"/>
          </a:pPr>
          <a:r>
            <a:rPr lang="en-GB" sz="2700" kern="1200" dirty="0" err="1"/>
            <a:t>Afstandsonderrigopsies</a:t>
          </a:r>
          <a:r>
            <a:rPr lang="en-GB" sz="2700" kern="1200" dirty="0"/>
            <a:t>, </a:t>
          </a:r>
          <a:r>
            <a:rPr lang="en-GB" sz="2700" kern="1200" dirty="0" err="1"/>
            <a:t>soos</a:t>
          </a:r>
          <a:r>
            <a:rPr lang="en-GB" sz="2700" kern="1200" dirty="0"/>
            <a:t> UNISA</a:t>
          </a:r>
          <a:endParaRPr lang="en-US" sz="2700" kern="1200" dirty="0"/>
        </a:p>
        <a:p>
          <a:pPr marL="228600" lvl="1" indent="-228600" algn="l" defTabSz="1200150">
            <a:lnSpc>
              <a:spcPct val="90000"/>
            </a:lnSpc>
            <a:spcBef>
              <a:spcPct val="0"/>
            </a:spcBef>
            <a:spcAft>
              <a:spcPct val="15000"/>
            </a:spcAft>
            <a:buChar char="•"/>
          </a:pPr>
          <a:r>
            <a:rPr lang="en-GB" sz="2700" kern="1200" dirty="0" err="1"/>
            <a:t>Kontakvereistes</a:t>
          </a:r>
          <a:r>
            <a:rPr lang="en-GB" sz="2700" kern="1200" dirty="0"/>
            <a:t> vir </a:t>
          </a:r>
          <a:r>
            <a:rPr lang="en-GB" sz="2700" kern="1200" dirty="0" err="1"/>
            <a:t>afstandsonderrig</a:t>
          </a:r>
          <a:r>
            <a:rPr lang="en-GB" sz="2700" kern="1200" dirty="0"/>
            <a:t> (</a:t>
          </a:r>
          <a:r>
            <a:rPr lang="en-GB" sz="2700" kern="1200" dirty="0" err="1"/>
            <a:t>praktiese</a:t>
          </a:r>
          <a:r>
            <a:rPr lang="en-GB" sz="2700" kern="1200" dirty="0"/>
            <a:t> studies, </a:t>
          </a:r>
          <a:r>
            <a:rPr lang="en-GB" sz="2700" kern="1200" dirty="0" err="1"/>
            <a:t>laboratoriums</a:t>
          </a:r>
          <a:r>
            <a:rPr lang="en-GB" sz="2700" kern="1200" dirty="0"/>
            <a:t>, </a:t>
          </a:r>
          <a:r>
            <a:rPr lang="en-GB" sz="2700" kern="1200" dirty="0" err="1"/>
            <a:t>groepwerk</a:t>
          </a:r>
          <a:r>
            <a:rPr lang="en-GB" sz="2700" kern="1200" dirty="0"/>
            <a:t>, </a:t>
          </a:r>
          <a:r>
            <a:rPr lang="en-GB" sz="2700" kern="1200" dirty="0" err="1"/>
            <a:t>kontaksessies</a:t>
          </a:r>
          <a:r>
            <a:rPr lang="en-GB" sz="2700" kern="1200" dirty="0"/>
            <a:t>)</a:t>
          </a:r>
          <a:endParaRPr lang="en-US" sz="2700" kern="1200" dirty="0"/>
        </a:p>
        <a:p>
          <a:pPr marL="228600" lvl="1" indent="-228600" algn="l" defTabSz="1200150">
            <a:lnSpc>
              <a:spcPct val="90000"/>
            </a:lnSpc>
            <a:spcBef>
              <a:spcPct val="0"/>
            </a:spcBef>
            <a:spcAft>
              <a:spcPct val="15000"/>
            </a:spcAft>
            <a:buChar char="•"/>
          </a:pPr>
          <a:r>
            <a:rPr lang="nl-NL" sz="2700" kern="1200" dirty="0"/>
            <a:t>Toegang tot tegnologie vir aanlyn leer (rekenaar, internet, Wi-Fi of data)</a:t>
          </a:r>
          <a:endParaRPr lang="en-US" sz="2700" kern="1200" dirty="0"/>
        </a:p>
      </dsp:txBody>
      <dsp:txXfrm>
        <a:off x="0" y="486775"/>
        <a:ext cx="11362544" cy="3402000"/>
      </dsp:txXfrm>
    </dsp:sp>
    <dsp:sp modelId="{6EEF76FA-7529-4485-886F-A93564CA2C73}">
      <dsp:nvSpPr>
        <dsp:cNvPr id="0" name=""/>
        <dsp:cNvSpPr/>
      </dsp:nvSpPr>
      <dsp:spPr>
        <a:xfrm>
          <a:off x="568127" y="103164"/>
          <a:ext cx="7953780" cy="79704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0634" tIns="0" rIns="300634" bIns="0" numCol="1" spcCol="1270" anchor="ctr" anchorCtr="0">
          <a:noAutofit/>
        </a:bodyPr>
        <a:lstStyle/>
        <a:p>
          <a:pPr marL="0" lvl="0" indent="0" algn="l" defTabSz="889000">
            <a:lnSpc>
              <a:spcPct val="90000"/>
            </a:lnSpc>
            <a:spcBef>
              <a:spcPct val="0"/>
            </a:spcBef>
            <a:spcAft>
              <a:spcPct val="35000"/>
            </a:spcAft>
            <a:buNone/>
          </a:pPr>
          <a:r>
            <a:rPr lang="af-ZA" sz="2000" kern="1200" dirty="0"/>
            <a:t>Wanneer jy toeganklikheid i.v.m. jou loopbaan- en studiekeuse oorweeg, is dit belangrik om prakties na die volgende aspekte te kyk</a:t>
          </a:r>
          <a:r>
            <a:rPr lang="nl-NL" sz="2000" kern="1200" dirty="0"/>
            <a:t>:</a:t>
          </a:r>
          <a:endParaRPr lang="en-US" sz="2000" kern="1200" dirty="0"/>
        </a:p>
      </dsp:txBody>
      <dsp:txXfrm>
        <a:off x="607035" y="142072"/>
        <a:ext cx="7875964" cy="719224"/>
      </dsp:txXfrm>
    </dsp:sp>
    <dsp:sp modelId="{53203D80-36F5-4F29-B4B0-3B74328CCC2F}">
      <dsp:nvSpPr>
        <dsp:cNvPr id="0" name=""/>
        <dsp:cNvSpPr/>
      </dsp:nvSpPr>
      <dsp:spPr>
        <a:xfrm>
          <a:off x="0" y="4448004"/>
          <a:ext cx="11362544" cy="6804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071650-1BEE-4691-B272-50B834726B5E}">
      <dsp:nvSpPr>
        <dsp:cNvPr id="0" name=""/>
        <dsp:cNvSpPr/>
      </dsp:nvSpPr>
      <dsp:spPr>
        <a:xfrm>
          <a:off x="568127" y="4049484"/>
          <a:ext cx="7953780" cy="79704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0634" tIns="0" rIns="300634" bIns="0" numCol="1" spcCol="1270" anchor="ctr" anchorCtr="0">
          <a:noAutofit/>
        </a:bodyPr>
        <a:lstStyle/>
        <a:p>
          <a:pPr marL="0" lvl="0" indent="0" algn="l" defTabSz="1200150">
            <a:lnSpc>
              <a:spcPct val="90000"/>
            </a:lnSpc>
            <a:spcBef>
              <a:spcPct val="0"/>
            </a:spcBef>
            <a:spcAft>
              <a:spcPct val="35000"/>
            </a:spcAft>
            <a:buNone/>
          </a:pPr>
          <a:r>
            <a:rPr lang="nl-NL" sz="2700" kern="1200" dirty="0"/>
            <a:t>Om hierdie faktore in ag te neem help jou om vooruit te beplan en realistiese besluite te neem.</a:t>
          </a:r>
          <a:endParaRPr lang="en-US" sz="2700" kern="1200" dirty="0"/>
        </a:p>
      </dsp:txBody>
      <dsp:txXfrm>
        <a:off x="607035" y="4088392"/>
        <a:ext cx="7875964" cy="71922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396BDB-2B2F-40E8-A802-549931687873}" type="datetimeFigureOut">
              <a:rPr lang="en-ZA" smtClean="0"/>
              <a:t>2026/01/23</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2FAC06-A22C-4E3A-8D58-57DA8859F646}" type="slidenum">
              <a:rPr lang="en-ZA" smtClean="0"/>
              <a:t>‹#›</a:t>
            </a:fld>
            <a:endParaRPr lang="en-ZA"/>
          </a:p>
        </p:txBody>
      </p:sp>
    </p:spTree>
    <p:extLst>
      <p:ext uri="{BB962C8B-B14F-4D97-AF65-F5344CB8AC3E}">
        <p14:creationId xmlns:p14="http://schemas.microsoft.com/office/powerpoint/2010/main" val="3989600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bit.ly/49xtxtQ"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Skyfie</a:t>
            </a:r>
            <a:r>
              <a:rPr lang="en-ZA" sz="1200" b="1" dirty="0">
                <a:solidFill>
                  <a:srgbClr val="000000"/>
                </a:solidFill>
                <a:effectLst/>
                <a:latin typeface="Calibri" panose="020F0502020204030204" pitchFamily="34" charset="0"/>
                <a:ea typeface="Aptos" panose="020B0004020202020204" pitchFamily="34" charset="0"/>
              </a:rPr>
              <a:t> 1:</a:t>
            </a:r>
            <a:r>
              <a:rPr lang="en-ZA" sz="1200" dirty="0">
                <a:solidFill>
                  <a:srgbClr val="000000"/>
                </a:solidFill>
                <a:effectLst/>
                <a:latin typeface="Calibri" panose="020F0502020204030204" pitchFamily="34" charset="0"/>
                <a:ea typeface="Aptos" panose="020B0004020202020204" pitchFamily="34" charset="0"/>
              </a:rPr>
              <a:t> </a:t>
            </a:r>
            <a:r>
              <a:rPr lang="nl-NL" sz="1200" dirty="0">
                <a:solidFill>
                  <a:srgbClr val="000000"/>
                </a:solidFill>
                <a:effectLst/>
                <a:latin typeface="Calibri" panose="020F0502020204030204" pitchFamily="34" charset="0"/>
                <a:ea typeface="Aptos" panose="020B0004020202020204" pitchFamily="34" charset="0"/>
              </a:rPr>
              <a:t>Goeiedag, Graad 10's. Vandag is ons laaste les oor loopbaanbesluitneming.</a:t>
            </a:r>
            <a:br>
              <a:rPr lang="en-ZA" sz="1200" dirty="0">
                <a:solidFill>
                  <a:srgbClr val="000000"/>
                </a:solidFill>
                <a:effectLst/>
                <a:latin typeface="Calibri" panose="020F0502020204030204" pitchFamily="34" charset="0"/>
                <a:ea typeface="Aptos" panose="020B0004020202020204" pitchFamily="34" charset="0"/>
              </a:rPr>
            </a:br>
            <a:r>
              <a:rPr lang="af-ZA" sz="1200" kern="1200" dirty="0">
                <a:solidFill>
                  <a:schemeClr val="tx1"/>
                </a:solidFill>
                <a:effectLst/>
                <a:latin typeface="+mn-lt"/>
                <a:ea typeface="+mn-ea"/>
                <a:cs typeface="+mn-cs"/>
              </a:rPr>
              <a:t>Wanneer jy oor jou toekoms en moontlike loopbaan- of studiekeuses nadink, fokus jy moontlik op aspekte soos posbeskrywings, vereiste vaardighede, kwalifikasies en potensiële inkomste. </a:t>
            </a: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Loopbaankeuses word egter nie slegs deur persoonlike belangstellings en vermoëns beïnvloed nie. </a:t>
            </a:r>
            <a:r>
              <a:rPr lang="nl-NL" sz="1200" dirty="0">
                <a:solidFill>
                  <a:srgbClr val="000000"/>
                </a:solidFill>
                <a:effectLst/>
                <a:latin typeface="Calibri" panose="020F0502020204030204" pitchFamily="34" charset="0"/>
                <a:ea typeface="Aptos" panose="020B0004020202020204" pitchFamily="34" charset="0"/>
              </a:rPr>
              <a:t>Sosio-ekonomiese faktore speel ook 'n belangrike rol in die vorming van die opsies wat vir jou beskikbaar is en die keuses wat jy kan maak.</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Font typeface="Symbol" panose="05050102010706020507" pitchFamily="18" charset="2"/>
              <a:buChar char=""/>
            </a:pPr>
            <a:r>
              <a:rPr lang="nl-NL" sz="1200" dirty="0">
                <a:solidFill>
                  <a:srgbClr val="000000"/>
                </a:solidFill>
                <a:effectLst/>
                <a:latin typeface="Calibri" panose="020F0502020204030204" pitchFamily="34" charset="0"/>
                <a:ea typeface="Aptos" panose="020B0004020202020204" pitchFamily="34" charset="0"/>
              </a:rPr>
              <a:t>Deur hierdie invloede te verstaan, sal jy beter keuses kan maak wat pas by wie jy is en wat realisties is vir jou toekoms pas.</a:t>
            </a:r>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a:t>
            </a:fld>
            <a:endParaRPr lang="en-ZA"/>
          </a:p>
        </p:txBody>
      </p:sp>
    </p:spTree>
    <p:extLst>
      <p:ext uri="{BB962C8B-B14F-4D97-AF65-F5344CB8AC3E}">
        <p14:creationId xmlns:p14="http://schemas.microsoft.com/office/powerpoint/2010/main" val="3528229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10: </a:t>
            </a:r>
            <a:r>
              <a:rPr lang="nl-NL" sz="1200" dirty="0">
                <a:effectLst/>
                <a:latin typeface="Calibri" panose="020F0502020204030204" pitchFamily="34" charset="0"/>
                <a:ea typeface="Aptos" panose="020B0004020202020204" pitchFamily="34" charset="0"/>
                <a:cs typeface="Times New Roman" panose="02020603050405020304" pitchFamily="18" charset="0"/>
              </a:rPr>
              <a:t>Die volgende sosio-ekonomiese faktor wat ons gaan ondersoek, is </a:t>
            </a:r>
            <a:r>
              <a:rPr lang="nl-NL" sz="1200" b="1" dirty="0">
                <a:effectLst/>
                <a:latin typeface="Calibri" panose="020F0502020204030204" pitchFamily="34" charset="0"/>
                <a:ea typeface="Aptos" panose="020B0004020202020204" pitchFamily="34" charset="0"/>
                <a:cs typeface="Times New Roman" panose="02020603050405020304" pitchFamily="18" charset="0"/>
              </a:rPr>
              <a:t>stereotipering</a:t>
            </a:r>
            <a:r>
              <a:rPr lang="nl-NL" sz="1200" dirty="0">
                <a:effectLst/>
                <a:latin typeface="Calibri" panose="020F0502020204030204" pitchFamily="34" charset="0"/>
                <a:ea typeface="Aptos" panose="020B0004020202020204" pitchFamily="34" charset="0"/>
                <a:cs typeface="Times New Roman" panose="02020603050405020304" pitchFamily="18" charset="0"/>
              </a:rPr>
              <a:t>. Kom ons begin deur 'n video te kyk wat vir ons 'n oorsig gee van hoe stereotipering ons studie- en loopbaankeuses beïnvloed.</a:t>
            </a:r>
          </a:p>
          <a:p>
            <a:pPr marL="342900" lvl="0" indent="-342900">
              <a:lnSpc>
                <a:spcPct val="115000"/>
              </a:lnSpc>
              <a:buSzPts val="1200"/>
              <a:buFont typeface="Symbol" panose="05050102010706020507" pitchFamily="18" charset="2"/>
              <a:buChar char=""/>
            </a:pPr>
            <a:r>
              <a:rPr lang="en-US" sz="1200" dirty="0">
                <a:effectLst/>
                <a:latin typeface="Calibri" panose="020F0502020204030204" pitchFamily="34" charset="0"/>
                <a:ea typeface="DengXian" panose="02010600030101010101" pitchFamily="2" charset="-122"/>
                <a:cs typeface="Times New Roman" panose="02020603050405020304" pitchFamily="18" charset="0"/>
              </a:rPr>
              <a:t>Kyk:</a:t>
            </a:r>
            <a:r>
              <a:rPr lang="en-US" sz="1200" b="1" dirty="0">
                <a:effectLst/>
                <a:latin typeface="Calibri" panose="020F0502020204030204" pitchFamily="34" charset="0"/>
                <a:ea typeface="DengXian" panose="02010600030101010101" pitchFamily="2" charset="-122"/>
                <a:cs typeface="Times New Roman" panose="02020603050405020304" pitchFamily="18" charset="0"/>
              </a:rPr>
              <a:t> Gender stereotypes and education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buNone/>
            </a:pPr>
            <a:r>
              <a:rPr lang="en-ZA" sz="1200" u="sng" dirty="0">
                <a:solidFill>
                  <a:srgbClr val="467886"/>
                </a:solidFill>
                <a:effectLst/>
                <a:latin typeface="Calibri" panose="020F0502020204030204" pitchFamily="34" charset="0"/>
                <a:ea typeface="Times New Roman" panose="02020603050405020304" pitchFamily="18" charset="0"/>
                <a:hlinkClick r:id="rId3"/>
              </a:rPr>
              <a:t>bit.ly/</a:t>
            </a:r>
            <a:r>
              <a:rPr lang="en-ZA" sz="1200" u="sng" dirty="0" err="1">
                <a:solidFill>
                  <a:srgbClr val="467886"/>
                </a:solidFill>
                <a:effectLst/>
                <a:latin typeface="Calibri" panose="020F0502020204030204" pitchFamily="34" charset="0"/>
                <a:ea typeface="Times New Roman" panose="02020603050405020304" pitchFamily="18" charset="0"/>
                <a:hlinkClick r:id="rId3"/>
              </a:rPr>
              <a:t>49xtxtQ</a:t>
            </a:r>
            <a:r>
              <a:rPr lang="en-ZA" sz="1200" dirty="0">
                <a:effectLst/>
                <a:latin typeface="Calibri" panose="020F0502020204030204" pitchFamily="34" charset="0"/>
                <a:ea typeface="Times New Roman" panose="02020603050405020304" pitchFamily="18" charset="0"/>
              </a:rPr>
              <a:t> </a:t>
            </a:r>
            <a:r>
              <a:rPr lang="en-US" sz="1200" dirty="0">
                <a:effectLst/>
                <a:latin typeface="Calibri" panose="020F0502020204030204" pitchFamily="34" charset="0"/>
                <a:ea typeface="DengXian" panose="02010600030101010101" pitchFamily="2" charset="-122"/>
              </a:rPr>
              <a:t>(1 min 23 </a:t>
            </a:r>
            <a:r>
              <a:rPr lang="en-US" sz="1200" dirty="0" err="1">
                <a:effectLst/>
                <a:latin typeface="Calibri" panose="020F0502020204030204" pitchFamily="34" charset="0"/>
                <a:ea typeface="DengXian" panose="02010600030101010101" pitchFamily="2" charset="-122"/>
              </a:rPr>
              <a:t>sek</a:t>
            </a:r>
            <a:r>
              <a:rPr lang="en-US" sz="1200" dirty="0">
                <a:effectLst/>
                <a:latin typeface="Calibri" panose="020F0502020204030204" pitchFamily="34" charset="0"/>
                <a:ea typeface="DengXian" panose="02010600030101010101" pitchFamily="2" charset="-122"/>
              </a:rPr>
              <a:t>.)</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10</a:t>
            </a:fld>
            <a:endParaRPr lang="en-ZA"/>
          </a:p>
        </p:txBody>
      </p:sp>
    </p:spTree>
    <p:extLst>
      <p:ext uri="{BB962C8B-B14F-4D97-AF65-F5344CB8AC3E}">
        <p14:creationId xmlns:p14="http://schemas.microsoft.com/office/powerpoint/2010/main" val="2049567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11:</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Wie kan die definisie van stereotipes uit ons SS-les vroeër hierdie kwartaal onthou? (Gee tyd vir antwoorde.)</a:t>
            </a:r>
          </a:p>
          <a:p>
            <a:pPr marL="342900" lvl="0" indent="-342900">
              <a:lnSpc>
                <a:spcPct val="115000"/>
              </a:lnSpc>
              <a:buSzPts val="1200"/>
              <a:buFont typeface="Symbol" panose="05050102010706020507" pitchFamily="18" charset="2"/>
              <a:buChar char=""/>
            </a:pPr>
            <a:r>
              <a:rPr lang="af-ZA" sz="1200" kern="1200" dirty="0">
                <a:solidFill>
                  <a:schemeClr val="tx1"/>
                </a:solidFill>
                <a:effectLst/>
                <a:latin typeface="+mn-lt"/>
                <a:ea typeface="+mn-ea"/>
                <a:cs typeface="+mn-cs"/>
              </a:rPr>
              <a:t>Stereotipes is oortuigings of veralgemeende idees oor die eienskappe van ’n groep mense. Hierdie oortuigings lei dikwels tot verwagtings oor hoe individue binne daardie groep behoort op te tree of waarin hulle veronderstel is om te presteer. Stereotipes word meestal vereenvoudig en is onregverdig, aangesien dit nie individuele verskille in ag neem nie.</a:t>
            </a:r>
            <a:endParaRPr lang="en-US" sz="1200" kern="1200" dirty="0">
              <a:solidFill>
                <a:schemeClr val="tx1"/>
              </a:solidFill>
              <a:effectLst/>
              <a:latin typeface="+mn-lt"/>
              <a:ea typeface="+mn-ea"/>
              <a:cs typeface="+mn-cs"/>
            </a:endParaRPr>
          </a:p>
          <a:p>
            <a:pPr marL="342900" lvl="0" indent="-342900">
              <a:lnSpc>
                <a:spcPct val="115000"/>
              </a:lnSpc>
              <a:buSzPts val="1200"/>
              <a:buFont typeface="Symbol" panose="05050102010706020507" pitchFamily="18" charset="2"/>
              <a:buChar char=""/>
            </a:pPr>
            <a:r>
              <a:rPr lang="af-ZA" sz="1200" kern="1200" dirty="0">
                <a:solidFill>
                  <a:schemeClr val="tx1"/>
                </a:solidFill>
                <a:effectLst/>
                <a:latin typeface="+mn-lt"/>
                <a:ea typeface="+mn-ea"/>
                <a:cs typeface="+mn-cs"/>
              </a:rPr>
              <a:t>Ongelukkig veroorsaak wydverspreide stereotipes dat jongmense sekere loopbaanopsies uitsluit selfs voordat hulle dit volledig ondersoek. Dit kan persoonlike geleenthede beperk en dra ook by tot vaardigheidstekorte in sekere loopbaanrigtings.</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11</a:t>
            </a:fld>
            <a:endParaRPr lang="en-ZA"/>
          </a:p>
        </p:txBody>
      </p:sp>
    </p:spTree>
    <p:extLst>
      <p:ext uri="{BB962C8B-B14F-4D97-AF65-F5344CB8AC3E}">
        <p14:creationId xmlns:p14="http://schemas.microsoft.com/office/powerpoint/2010/main" val="2612561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12:</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Stereotipes kan baie vorme aanneem. Sommige loopbane word verkeerdelik as vervelig, stresvol of as onvanpas bestempel. Leerders word dan ontmoedig om dit te oorweeg. Byvoorbeeld, daar bestaan ’n algemene, maar verkeerde oortuiging dat vakmanskappe (ambagte) slegs geskik is vir leerders wat nie universiteitstoelating verkry het nie, selfs al bied vakleerlingskappe waardevolle vaardighede, kwalifikasies en langtermyn-loopbaangeleenthede.</a:t>
            </a:r>
            <a:endParaRPr lang="en-US" sz="1200" kern="1200" dirty="0">
              <a:solidFill>
                <a:schemeClr val="tx1"/>
              </a:solidFill>
              <a:effectLst/>
              <a:latin typeface="+mn-lt"/>
              <a:ea typeface="+mn-ea"/>
              <a:cs typeface="+mn-cs"/>
            </a:endParaRPr>
          </a:p>
          <a:p>
            <a:pPr marL="342900" lvl="0" indent="-342900">
              <a:lnSpc>
                <a:spcPct val="115000"/>
              </a:lnSpc>
              <a:buSzPts val="1200"/>
              <a:buFont typeface="Symbol" panose="05050102010706020507" pitchFamily="18" charset="2"/>
              <a:buChar char=""/>
            </a:pPr>
            <a:r>
              <a:rPr lang="af-ZA" sz="1200" kern="1200" dirty="0">
                <a:solidFill>
                  <a:schemeClr val="tx1"/>
                </a:solidFill>
                <a:effectLst/>
                <a:latin typeface="+mn-lt"/>
                <a:ea typeface="+mn-ea"/>
                <a:cs typeface="+mn-cs"/>
              </a:rPr>
              <a:t>’n </a:t>
            </a:r>
            <a:r>
              <a:rPr lang="af-ZA" sz="1200" b="1" kern="1200" dirty="0">
                <a:solidFill>
                  <a:schemeClr val="tx1"/>
                </a:solidFill>
                <a:effectLst/>
                <a:latin typeface="+mn-lt"/>
                <a:ea typeface="+mn-ea"/>
                <a:cs typeface="+mn-cs"/>
              </a:rPr>
              <a:t>Beroepstereotipe</a:t>
            </a:r>
            <a:r>
              <a:rPr lang="af-ZA" sz="1200" kern="1200" dirty="0">
                <a:solidFill>
                  <a:schemeClr val="tx1"/>
                </a:solidFill>
                <a:effectLst/>
                <a:latin typeface="+mn-lt"/>
                <a:ea typeface="+mn-ea"/>
                <a:cs typeface="+mn-cs"/>
              </a:rPr>
              <a:t> is ’n vaste en dikwels onregverdige oortuiging oor ’n bepaalde beroep of oor wie geskik is om daardie beroep te beoefen. Sulke stereotipes kan veroorsaak dat leerders voel dat sekere loopbane “nie vir hulle beskore is nie”, selfs al het hulle die belangstelling of vermoë om daarin suksesvol te wees.</a:t>
            </a:r>
            <a:endParaRPr lang="en-US" sz="1200" kern="1200" dirty="0">
              <a:solidFill>
                <a:schemeClr val="tx1"/>
              </a:solidFill>
              <a:effectLst/>
              <a:latin typeface="+mn-lt"/>
              <a:ea typeface="+mn-ea"/>
              <a:cs typeface="+mn-cs"/>
            </a:endParaRPr>
          </a:p>
          <a:p>
            <a:pPr marL="342900" lvl="0" indent="-342900">
              <a:lnSpc>
                <a:spcPct val="115000"/>
              </a:lnSpc>
              <a:buSzPts val="1200"/>
              <a:buFont typeface="Symbol" panose="05050102010706020507" pitchFamily="18" charset="2"/>
              <a:buChar char=""/>
            </a:pPr>
            <a:r>
              <a:rPr lang="af-ZA" sz="1200" kern="1200" dirty="0">
                <a:solidFill>
                  <a:schemeClr val="tx1"/>
                </a:solidFill>
                <a:effectLst/>
                <a:latin typeface="+mn-lt"/>
                <a:ea typeface="+mn-ea"/>
                <a:cs typeface="+mn-cs"/>
              </a:rPr>
              <a:t>Byvoorbeeld, stellings soos "verpleging is 'n beroep vir vroue" of "beroepe in die mynbou-sektor is geskik vir mans" weerspieël geslagstereotipes wat loopbaankeuses kan beperk. Om hierdie stereotipes uit te daag, stel leerders in staat om 'n wyer reeks loopbaan- en studieopsies te verken gebaseer op hul belangstellings, vaardighede en doelwitte eerder as op onregverdige aannames.</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12</a:t>
            </a:fld>
            <a:endParaRPr lang="en-ZA"/>
          </a:p>
        </p:txBody>
      </p:sp>
    </p:spTree>
    <p:extLst>
      <p:ext uri="{BB962C8B-B14F-4D97-AF65-F5344CB8AC3E}">
        <p14:creationId xmlns:p14="http://schemas.microsoft.com/office/powerpoint/2010/main" val="23937062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13: </a:t>
            </a:r>
            <a:r>
              <a:rPr lang="nl-NL" sz="1200" dirty="0">
                <a:effectLst/>
                <a:latin typeface="Calibri" panose="020F0502020204030204" pitchFamily="34" charset="0"/>
                <a:ea typeface="Aptos" panose="020B0004020202020204" pitchFamily="34" charset="0"/>
                <a:cs typeface="Times New Roman" panose="02020603050405020304" pitchFamily="18" charset="0"/>
              </a:rPr>
              <a:t>Ons laaste sosio-ekonomiese faktor is toeganklikheid</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Toeganklikheid verwys na hoe maklik ’n leerder toegang tot onderwys, opleiding en werksgeleenthede het en daarvan gebruik kan maak. ’n Verskeidenheid faktore kan bepaal of ’n loopbaan- of studiekeuse werklik toeganklik is. Hierdie faktore sluit die volgende in:</a:t>
            </a:r>
            <a:endParaRPr lang="en-US" sz="12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
            </a:pPr>
            <a:r>
              <a:rPr lang="af-ZA" sz="1200" kern="1200" dirty="0">
                <a:solidFill>
                  <a:schemeClr val="tx1"/>
                </a:solidFill>
                <a:effectLst/>
                <a:latin typeface="+mn-lt"/>
                <a:ea typeface="+mn-ea"/>
                <a:cs typeface="+mn-cs"/>
              </a:rPr>
              <a:t>onderwys en die gehalte van beskikbare opleiding;</a:t>
            </a:r>
            <a:endParaRPr lang="en-US" sz="12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
            </a:pPr>
            <a:r>
              <a:rPr lang="af-ZA" sz="1200" kern="1200" dirty="0">
                <a:solidFill>
                  <a:schemeClr val="tx1"/>
                </a:solidFill>
                <a:effectLst/>
                <a:latin typeface="+mn-lt"/>
                <a:ea typeface="+mn-ea"/>
                <a:cs typeface="+mn-cs"/>
              </a:rPr>
              <a:t>finansiële hulpbronne, soos die vermoë om klasgelde, vervoer of verblyf te bekostig;</a:t>
            </a:r>
            <a:endParaRPr lang="en-US" sz="12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
            </a:pPr>
            <a:r>
              <a:rPr lang="af-ZA" sz="1200" kern="1200" dirty="0">
                <a:solidFill>
                  <a:schemeClr val="tx1"/>
                </a:solidFill>
                <a:effectLst/>
                <a:latin typeface="+mn-lt"/>
                <a:ea typeface="+mn-ea"/>
                <a:cs typeface="+mn-cs"/>
              </a:rPr>
              <a:t>woongebied, byvoorbeeld, of leerders in stedelike of landelike gebiede woon;</a:t>
            </a:r>
            <a:endParaRPr lang="en-US" sz="12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
            </a:pPr>
            <a:r>
              <a:rPr lang="af-ZA" sz="1200" kern="1200" dirty="0">
                <a:solidFill>
                  <a:schemeClr val="tx1"/>
                </a:solidFill>
                <a:effectLst/>
                <a:latin typeface="+mn-lt"/>
                <a:ea typeface="+mn-ea"/>
                <a:cs typeface="+mn-cs"/>
              </a:rPr>
              <a:t>sosiale en kulturele verwagtinge, insluitend gesins- of gemeenskapsienings oor sekere loopbane; en</a:t>
            </a:r>
            <a:endParaRPr lang="en-US" sz="12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
            </a:pPr>
            <a:r>
              <a:rPr lang="af-ZA" sz="1200" kern="1200" dirty="0">
                <a:solidFill>
                  <a:schemeClr val="tx1"/>
                </a:solidFill>
                <a:effectLst/>
                <a:latin typeface="+mn-lt"/>
                <a:ea typeface="+mn-ea"/>
                <a:cs typeface="+mn-cs"/>
              </a:rPr>
              <a:t>persoonlike omstandighede, soos gestremdhede of spesiale leerbehoeftes.</a:t>
            </a:r>
            <a:endParaRPr lang="en-US" sz="1200" kern="1200" dirty="0">
              <a:solidFill>
                <a:schemeClr val="tx1"/>
              </a:solidFill>
              <a:effectLst/>
              <a:latin typeface="+mn-lt"/>
              <a:ea typeface="+mn-ea"/>
              <a:cs typeface="+mn-cs"/>
            </a:endParaRPr>
          </a:p>
          <a:p>
            <a:pPr lvl="1">
              <a:lnSpc>
                <a:spcPct val="107000"/>
              </a:lnSpc>
              <a:spcAft>
                <a:spcPts val="800"/>
              </a:spcAft>
              <a:buNone/>
            </a:pPr>
            <a:r>
              <a:rPr lang="en-ZA" sz="1200" dirty="0">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13</a:t>
            </a:fld>
            <a:endParaRPr lang="en-ZA"/>
          </a:p>
        </p:txBody>
      </p:sp>
    </p:spTree>
    <p:extLst>
      <p:ext uri="{BB962C8B-B14F-4D97-AF65-F5344CB8AC3E}">
        <p14:creationId xmlns:p14="http://schemas.microsoft.com/office/powerpoint/2010/main" val="213978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14: </a:t>
            </a:r>
            <a:r>
              <a:rPr lang="af-ZA" sz="1200" kern="1200" dirty="0">
                <a:solidFill>
                  <a:schemeClr val="tx1"/>
                </a:solidFill>
                <a:effectLst/>
                <a:latin typeface="+mn-lt"/>
                <a:ea typeface="+mn-ea"/>
                <a:cs typeface="+mn-cs"/>
              </a:rPr>
              <a:t>Wanneer jy toeganklikheid in verband met jou loopbaan- en studiekeuses oorweeg, is dit belangrik om prakties na die volgende aspekte te kyk</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Ligging van studiegeleenthede</a:t>
            </a:r>
            <a:r>
              <a:rPr lang="en-ZA" sz="1200" b="1" dirty="0">
                <a:effectLst/>
                <a:latin typeface="Calibri" panose="020F0502020204030204" pitchFamily="34" charset="0"/>
                <a:ea typeface="Aptos" panose="020B0004020202020204" pitchFamily="34" charset="0"/>
                <a:cs typeface="Times New Roman" panose="02020603050405020304" pitchFamily="18" charset="0"/>
              </a:rPr>
              <a: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Is daar 'n kollege, universiteit of opleidingsentrum naby jou huis wat die kursus aanbied waarin jy belangstel?</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Vervoer- en verblyfkoste</a:t>
            </a:r>
            <a:r>
              <a:rPr lang="en-ZA" sz="1200" b="1" dirty="0">
                <a:effectLst/>
                <a:latin typeface="Calibri" panose="020F0502020204030204" pitchFamily="34" charset="0"/>
                <a:ea typeface="Aptos" panose="020B0004020202020204" pitchFamily="34" charset="0"/>
                <a:cs typeface="Times New Roman" panose="02020603050405020304" pitchFamily="18" charset="0"/>
              </a:rPr>
              <a: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Indien jy ver moet reis om te studeer, sal jy die vervoer- of verblyfkoste kan bekostig? </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Afstandsonderrigopsies</a:t>
            </a:r>
            <a:r>
              <a:rPr lang="en-ZA" sz="1200" b="1" dirty="0">
                <a:effectLst/>
                <a:latin typeface="Calibri" panose="020F0502020204030204" pitchFamily="34" charset="0"/>
                <a:ea typeface="Aptos" panose="020B0004020202020204" pitchFamily="34" charset="0"/>
                <a:cs typeface="Times New Roman" panose="02020603050405020304" pitchFamily="18" charset="0"/>
              </a:rPr>
              <a: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Is dit moontlik om deur 'n afstandsonderwysinstelling, soos die Universiteit van Suid-Afrika (UNISA), te studeer?</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Kontakvereistes</a:t>
            </a:r>
            <a:r>
              <a:rPr lang="en-ZA" sz="1200" b="1" dirty="0">
                <a:effectLst/>
                <a:latin typeface="Calibri" panose="020F0502020204030204" pitchFamily="34" charset="0"/>
                <a:ea typeface="Aptos" panose="020B0004020202020204" pitchFamily="34" charset="0"/>
                <a:cs typeface="Times New Roman" panose="02020603050405020304" pitchFamily="18" charset="0"/>
              </a:rPr>
              <a: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Indien jy afstandsonderrig kies, is daar verpligte aktiwiteite soos praktiese sessies, laboratoriumwerk, groepwerk of kontaksessies wat jy persoonlik moet bywoon?</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Toegang tot hulpbronne en tegnologie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Indien die kursus aanlyn leer-, klank- of videomateriaal insluit, het jy toegang tot die nodige toerusting, soos ’n rekenaar, internettoegang, Wi-Fi of data?</a:t>
            </a: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Om hierdie toeganklikheidsfaktore in ag te neem, help jou om realistiese en ingeligte besluite oor jou studie- en loopbaanopsies te neem en vooruit te beplan vir enige uitdagings wat jy moontlik in die gesig mag staar.</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14</a:t>
            </a:fld>
            <a:endParaRPr lang="en-ZA"/>
          </a:p>
        </p:txBody>
      </p:sp>
    </p:spTree>
    <p:extLst>
      <p:ext uri="{BB962C8B-B14F-4D97-AF65-F5344CB8AC3E}">
        <p14:creationId xmlns:p14="http://schemas.microsoft.com/office/powerpoint/2010/main" val="1279039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15:</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Dit bring ons by 'n belangrike besprekingspunt: Hoe kan loopbaantoeganklikheid verbeter word sodat meer jongmense die geleentheid het om bevredigende loopbane te volg?</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Loopbaantoeganklikheid kan op verskeie praktiese maniere verbeter word</a:t>
            </a:r>
            <a:r>
              <a:rPr lang="en-ZA" sz="1200" b="1" dirty="0">
                <a:effectLst/>
                <a:latin typeface="Calibri" panose="020F0502020204030204" pitchFamily="34" charset="0"/>
                <a:ea typeface="Aptos" panose="020B0004020202020204" pitchFamily="34" charset="0"/>
                <a:cs typeface="Times New Roman" panose="02020603050405020304" pitchFamily="18" charset="0"/>
              </a:rPr>
              <a:t>:</a:t>
            </a:r>
            <a:endParaRPr lang="af-ZA" sz="1100" b="1" dirty="0">
              <a:effectLst/>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Font typeface="Courier New" panose="02070309020205020404" pitchFamily="49" charset="0"/>
              <a:buChar char="-"/>
            </a:pPr>
            <a:r>
              <a:rPr lang="af-ZA" sz="1200" kern="1200" dirty="0">
                <a:solidFill>
                  <a:schemeClr val="tx1"/>
                </a:solidFill>
                <a:effectLst/>
                <a:latin typeface="+mn-lt"/>
                <a:ea typeface="+mn-ea"/>
                <a:cs typeface="+mn-cs"/>
              </a:rPr>
              <a:t>Die verskaffing van finansiële ondersteuning, soos beurse, studiebeurse en werkstudieprogramme, help leerders om onderwys en opleiding te bekostig wat andersins buite hul bereik sou wees.</a:t>
            </a:r>
            <a:endParaRPr lang="en-US" sz="12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
            </a:pPr>
            <a:r>
              <a:rPr lang="af-ZA" sz="1200" kern="1200" dirty="0">
                <a:solidFill>
                  <a:schemeClr val="tx1"/>
                </a:solidFill>
                <a:effectLst/>
                <a:latin typeface="+mn-lt"/>
                <a:ea typeface="+mn-ea"/>
                <a:cs typeface="+mn-cs"/>
              </a:rPr>
              <a:t>Om kursusse en opleidingsprogramme meer bekostigbaar en beskikbaar te maak, stel meer leerders in staat om verskillende studieroetes en loopbane te volg.</a:t>
            </a:r>
            <a:endParaRPr lang="en-US" sz="12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
            </a:pPr>
            <a:r>
              <a:rPr lang="af-ZA" sz="1200" kern="1200" dirty="0">
                <a:solidFill>
                  <a:schemeClr val="tx1"/>
                </a:solidFill>
                <a:effectLst/>
                <a:latin typeface="+mn-lt"/>
                <a:ea typeface="+mn-ea"/>
                <a:cs typeface="+mn-cs"/>
              </a:rPr>
              <a:t>Werkplekke en opleidingsinstellings wat fisiese, sosiale en sistemiese hindernisse verwyder, stel mense met gestremdhede of spesiale behoeftes in staat om ten volle betrokke te raak.</a:t>
            </a:r>
            <a:endParaRPr lang="en-US" sz="12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
            </a:pPr>
            <a:r>
              <a:rPr lang="af-ZA" sz="1200" kern="1200" dirty="0">
                <a:solidFill>
                  <a:schemeClr val="tx1"/>
                </a:solidFill>
                <a:effectLst/>
                <a:latin typeface="+mn-lt"/>
                <a:ea typeface="+mn-ea"/>
                <a:cs typeface="+mn-cs"/>
              </a:rPr>
              <a:t>Mentorskap, loopbaanberading en blootstelling aan verskeie loopbane bied aan leerders leiding, ondersteuning en inspirasie wanneer hulle loopbaanbesluite neem.</a:t>
            </a:r>
            <a:endParaRPr lang="en-US" sz="1200" kern="1200" dirty="0">
              <a:solidFill>
                <a:schemeClr val="tx1"/>
              </a:solidFill>
              <a:effectLst/>
              <a:latin typeface="+mn-lt"/>
              <a:ea typeface="+mn-ea"/>
              <a:cs typeface="+mn-cs"/>
            </a:endParaRPr>
          </a:p>
          <a:p>
            <a:pPr marL="800100" lvl="1" indent="-342900">
              <a:lnSpc>
                <a:spcPct val="115000"/>
              </a:lnSpc>
              <a:buFont typeface="Courier New" panose="02070309020205020404" pitchFamily="49" charset="0"/>
              <a:buChar char="-"/>
            </a:pPr>
            <a:r>
              <a:rPr lang="af-ZA" sz="1200" kern="1200" dirty="0">
                <a:solidFill>
                  <a:schemeClr val="tx1"/>
                </a:solidFill>
                <a:effectLst/>
                <a:latin typeface="+mn-lt"/>
                <a:ea typeface="+mn-ea"/>
                <a:cs typeface="+mn-cs"/>
              </a:rPr>
              <a:t>Tegnologie soos aanlyn kursusse, afstandsonderrig en afstandsinternskappe help om hindernisse wat met ligging verband hou te oorkom en stel leerders in afgeleë gebiede in staat om loopbaangeleenthede te benut.</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15</a:t>
            </a:fld>
            <a:endParaRPr lang="en-ZA"/>
          </a:p>
        </p:txBody>
      </p:sp>
    </p:spTree>
    <p:extLst>
      <p:ext uri="{BB962C8B-B14F-4D97-AF65-F5344CB8AC3E}">
        <p14:creationId xmlns:p14="http://schemas.microsoft.com/office/powerpoint/2010/main" val="33261233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16:</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Dit bring ons by die einde van die les oor loopbaanbesluitneming. In hierdie les het ons 'n reeks faktore ondersoek wat loopbaan- en studiekeuse beïnvloed, insluitend:</a:t>
            </a:r>
            <a:endParaRPr lang="en-ZA"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nl-NL" dirty="0"/>
              <a:t>Gemeenskapsbehoeftes en hoe loopbane gemeenskappe kan verbeter</a:t>
            </a:r>
            <a:r>
              <a:rPr lang="en-ZA" sz="1200" dirty="0">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nl-NL" dirty="0"/>
              <a:t>Finansiële ondersteuning (beurse, studiebeurse, lenings en leerlingskappe)</a:t>
            </a:r>
            <a:r>
              <a:rPr lang="en-ZA" sz="1200" dirty="0">
                <a:effectLst/>
                <a:latin typeface="Calibri" panose="020F0502020204030204" pitchFamily="34" charset="0"/>
                <a:ea typeface="Aptos" panose="020B00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nl-NL" dirty="0"/>
              <a:t>Stereotipering en die belangrikheid daarvan om loopbaanverwante vooroordele uit te daag</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en</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0"/>
              </a:spcAft>
              <a:buClrTx/>
              <a:buSzTx/>
              <a:buFont typeface="Courier New" panose="02070309020205020404" pitchFamily="49" charset="0"/>
              <a:buChar char="-"/>
              <a:tabLst/>
              <a:defRPr/>
            </a:pPr>
            <a:r>
              <a:rPr lang="nl-NL" dirty="0"/>
              <a:t>Toeganklikheid, insluitend instellings, hulpbronne en ondersteuning.</a:t>
            </a:r>
            <a:endParaRPr lang="en-US" dirty="0"/>
          </a:p>
          <a:p>
            <a:pPr marL="342900" lvl="0" indent="-342900">
              <a:lnSpc>
                <a:spcPct val="115000"/>
              </a:lnSpc>
              <a:buFont typeface="Symbol" panose="05050102010706020507" pitchFamily="18" charset="2"/>
              <a:buChar char=""/>
            </a:pPr>
            <a:r>
              <a:rPr lang="en-ZA" sz="1200" dirty="0">
                <a:effectLst/>
                <a:latin typeface="Calibri" panose="020F0502020204030204" pitchFamily="34" charset="0"/>
                <a:ea typeface="Aptos" panose="020B0004020202020204" pitchFamily="34" charset="0"/>
                <a:cs typeface="Times New Roman" panose="02020603050405020304" pitchFamily="18" charset="0"/>
              </a:rPr>
              <a:t>As 'n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huiswerkrefleksie</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moet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jy</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oorweeg</a:t>
            </a:r>
            <a:r>
              <a:rPr lang="en-ZA" sz="1200" dirty="0">
                <a:effectLst/>
                <a:latin typeface="Calibri" panose="020F0502020204030204" pitchFamily="34" charset="0"/>
                <a:ea typeface="Aptos" panose="020B0004020202020204" pitchFamily="34" charset="0"/>
                <a:cs typeface="Times New Roman" panose="02020603050405020304" pitchFamily="18" charset="0"/>
              </a:rPr>
              <a:t> hoe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hierdie</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faktore</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jou</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vermoë</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kan</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beïnvloed</a:t>
            </a:r>
            <a:r>
              <a:rPr lang="en-ZA" sz="1200" dirty="0">
                <a:effectLst/>
                <a:latin typeface="Calibri" panose="020F0502020204030204" pitchFamily="34" charset="0"/>
                <a:ea typeface="Aptos" panose="020B0004020202020204" pitchFamily="34" charset="0"/>
                <a:cs typeface="Times New Roman" panose="02020603050405020304" pitchFamily="18" charset="0"/>
              </a:rPr>
              <a:t> om die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beroep</a:t>
            </a:r>
            <a:r>
              <a:rPr lang="en-ZA" sz="1200" dirty="0">
                <a:effectLst/>
                <a:latin typeface="Calibri" panose="020F0502020204030204" pitchFamily="34" charset="0"/>
                <a:ea typeface="Aptos" panose="020B0004020202020204" pitchFamily="34" charset="0"/>
                <a:cs typeface="Times New Roman" panose="02020603050405020304" pitchFamily="18" charset="0"/>
              </a:rPr>
              <a:t> wat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jy</a:t>
            </a:r>
            <a:r>
              <a:rPr lang="en-ZA" sz="1200" dirty="0">
                <a:effectLst/>
                <a:latin typeface="Calibri" panose="020F0502020204030204" pitchFamily="34" charset="0"/>
                <a:ea typeface="Aptos" panose="020B0004020202020204" pitchFamily="34" charset="0"/>
                <a:cs typeface="Times New Roman" panose="02020603050405020304" pitchFamily="18" charset="0"/>
              </a:rPr>
              <a:t> in die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refleksie-aktiwiteit</a:t>
            </a:r>
            <a:r>
              <a:rPr lang="en-ZA" sz="1200" dirty="0">
                <a:effectLst/>
                <a:latin typeface="Calibri" panose="020F0502020204030204" pitchFamily="34" charset="0"/>
                <a:ea typeface="Aptos" panose="020B0004020202020204" pitchFamily="34" charset="0"/>
                <a:cs typeface="Times New Roman" panose="02020603050405020304" pitchFamily="18" charset="0"/>
              </a:rPr>
              <a:t> van die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vorige</a:t>
            </a:r>
            <a:r>
              <a:rPr lang="en-ZA" sz="1200" dirty="0">
                <a:effectLst/>
                <a:latin typeface="Calibri" panose="020F0502020204030204" pitchFamily="34" charset="0"/>
                <a:ea typeface="Aptos" panose="020B0004020202020204" pitchFamily="34" charset="0"/>
                <a:cs typeface="Times New Roman" panose="02020603050405020304" pitchFamily="18" charset="0"/>
              </a:rPr>
              <a:t> les (</a:t>
            </a:r>
            <a:r>
              <a:rPr lang="en-ZA" sz="1200" b="1" i="1" dirty="0" err="1">
                <a:effectLst/>
                <a:latin typeface="Calibri" panose="020F0502020204030204" pitchFamily="34" charset="0"/>
                <a:ea typeface="Aptos" panose="020B0004020202020204" pitchFamily="34" charset="0"/>
                <a:cs typeface="Times New Roman" panose="02020603050405020304" pitchFamily="18" charset="0"/>
              </a:rPr>
              <a:t>Aktiwiteit</a:t>
            </a:r>
            <a:r>
              <a:rPr lang="en-ZA" sz="1200" b="1" i="1" dirty="0">
                <a:effectLst/>
                <a:latin typeface="Calibri" panose="020F0502020204030204" pitchFamily="34" charset="0"/>
                <a:ea typeface="Aptos" panose="020B0004020202020204" pitchFamily="34" charset="0"/>
                <a:cs typeface="Times New Roman" panose="02020603050405020304" pitchFamily="18" charset="0"/>
              </a:rPr>
              <a:t> 2, </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Les 2 – </a:t>
            </a:r>
            <a:r>
              <a:rPr lang="en-ZA" sz="1200" b="1" i="1" u="sng" dirty="0" err="1">
                <a:effectLst/>
                <a:latin typeface="Calibri" panose="020F0502020204030204" pitchFamily="34" charset="0"/>
                <a:ea typeface="Aptos" panose="020B0004020202020204" pitchFamily="34" charset="0"/>
                <a:cs typeface="Times New Roman" panose="02020603050405020304" pitchFamily="18" charset="0"/>
              </a:rPr>
              <a:t>Werkkaart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geïdentifiseer</a:t>
            </a:r>
            <a:r>
              <a:rPr lang="en-ZA" sz="1200" dirty="0">
                <a:effectLst/>
                <a:latin typeface="Calibri" panose="020F0502020204030204" pitchFamily="34" charset="0"/>
                <a:ea typeface="Aptos" panose="020B0004020202020204" pitchFamily="34" charset="0"/>
                <a:cs typeface="Times New Roman" panose="02020603050405020304" pitchFamily="18" charset="0"/>
              </a:rPr>
              <a:t> het,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na</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te</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streef</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dirty="0" err="1">
                <a:effectLst/>
                <a:latin typeface="Calibri" panose="020F0502020204030204" pitchFamily="34" charset="0"/>
                <a:ea typeface="Aptos" panose="020B0004020202020204" pitchFamily="34" charset="0"/>
                <a:cs typeface="Times New Roman" panose="02020603050405020304" pitchFamily="18" charset="0"/>
              </a:rPr>
              <a:t>Voltooi</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en-ZA" sz="1200" b="1" i="1" dirty="0" err="1">
                <a:effectLst/>
                <a:latin typeface="Calibri" panose="020F0502020204030204" pitchFamily="34" charset="0"/>
                <a:ea typeface="Aptos" panose="020B0004020202020204" pitchFamily="34" charset="0"/>
                <a:cs typeface="Times New Roman" panose="02020603050405020304" pitchFamily="18" charset="0"/>
              </a:rPr>
              <a:t>Aktiwiteit</a:t>
            </a:r>
            <a:r>
              <a:rPr lang="en-ZA" sz="1200" b="1" i="1" dirty="0">
                <a:effectLst/>
                <a:latin typeface="Calibri" panose="020F0502020204030204" pitchFamily="34" charset="0"/>
                <a:ea typeface="Aptos" panose="020B0004020202020204" pitchFamily="34" charset="0"/>
                <a:cs typeface="Times New Roman" panose="02020603050405020304" pitchFamily="18" charset="0"/>
              </a:rPr>
              <a:t> 2 </a:t>
            </a:r>
            <a:r>
              <a:rPr lang="en-ZA" sz="1200" dirty="0">
                <a:effectLst/>
                <a:latin typeface="Calibri" panose="020F0502020204030204" pitchFamily="34" charset="0"/>
                <a:ea typeface="Aptos" panose="020B0004020202020204" pitchFamily="34" charset="0"/>
                <a:cs typeface="Times New Roman" panose="02020603050405020304" pitchFamily="18" charset="0"/>
              </a:rPr>
              <a:t>(</a:t>
            </a:r>
            <a:r>
              <a:rPr lang="en-ZA" sz="1200" b="1" i="1" u="sng" dirty="0">
                <a:effectLst/>
                <a:latin typeface="Calibri" panose="020F0502020204030204" pitchFamily="34" charset="0"/>
                <a:ea typeface="Aptos" panose="020B0004020202020204" pitchFamily="34" charset="0"/>
                <a:cs typeface="Times New Roman" panose="02020603050405020304" pitchFamily="18" charset="0"/>
              </a:rPr>
              <a:t>Les 3 – </a:t>
            </a:r>
            <a:r>
              <a:rPr lang="en-ZA" sz="1200" b="1" i="1" u="sng" dirty="0" err="1">
                <a:effectLst/>
                <a:latin typeface="Calibri" panose="020F0502020204030204" pitchFamily="34" charset="0"/>
                <a:ea typeface="Aptos" panose="020B0004020202020204" pitchFamily="34" charset="0"/>
                <a:cs typeface="Times New Roman" panose="02020603050405020304" pitchFamily="18" charset="0"/>
              </a:rPr>
              <a:t>Werkkaart</a:t>
            </a:r>
            <a:r>
              <a:rPr lang="en-ZA" sz="1200" dirty="0">
                <a:effectLst/>
                <a:latin typeface="Calibri" panose="020F0502020204030204" pitchFamily="34" charset="0"/>
                <a:ea typeface="Aptos" panose="020B0004020202020204" pitchFamily="34" charset="0"/>
                <a:cs typeface="Times New Roman" panose="02020603050405020304" pitchFamily="18" charset="0"/>
              </a:rPr>
              <a:t>) vir </a:t>
            </a:r>
            <a:r>
              <a:rPr lang="en-ZA" sz="1200" b="1" dirty="0" err="1">
                <a:effectLst/>
                <a:latin typeface="Calibri" panose="020F0502020204030204" pitchFamily="34" charset="0"/>
                <a:ea typeface="Aptos" panose="020B0004020202020204" pitchFamily="34" charset="0"/>
                <a:cs typeface="Times New Roman" panose="02020603050405020304" pitchFamily="18" charset="0"/>
              </a:rPr>
              <a:t>huiswerk</a:t>
            </a:r>
            <a:r>
              <a:rPr lang="en-ZA" sz="1200" dirty="0">
                <a:effectLst/>
                <a:latin typeface="Calibri" panose="020F0502020204030204" pitchFamily="34" charset="0"/>
                <a:ea typeface="Aptos" panose="020B0004020202020204" pitchFamily="34" charset="0"/>
                <a:cs typeface="Times New Roman" panose="02020603050405020304" pitchFamily="18" charset="0"/>
              </a:rPr>
              <a:t>.</a:t>
            </a:r>
          </a:p>
          <a:p>
            <a:pPr marL="342900" lvl="0" indent="-342900">
              <a:lnSpc>
                <a:spcPct val="115000"/>
              </a:lnSpc>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Nota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aan</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onderwyser</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Gebruik die res van die les om </a:t>
            </a:r>
            <a:r>
              <a:rPr lang="nl-NL" sz="1200" b="1" i="1" dirty="0">
                <a:effectLst/>
                <a:latin typeface="Calibri" panose="020F0502020204030204" pitchFamily="34" charset="0"/>
                <a:ea typeface="Aptos" panose="020B0004020202020204" pitchFamily="34" charset="0"/>
                <a:cs typeface="Times New Roman" panose="02020603050405020304" pitchFamily="18" charset="0"/>
              </a:rPr>
              <a:t>Aktiwiteit 1 (</a:t>
            </a:r>
            <a:r>
              <a:rPr lang="nl-NL" sz="1200" b="1" i="1" u="sng" dirty="0">
                <a:effectLst/>
                <a:latin typeface="Calibri" panose="020F0502020204030204" pitchFamily="34" charset="0"/>
                <a:ea typeface="Aptos" panose="020B0004020202020204" pitchFamily="34" charset="0"/>
                <a:cs typeface="Times New Roman" panose="02020603050405020304" pitchFamily="18" charset="0"/>
              </a:rPr>
              <a:t>Les 3 – Werkkaart</a:t>
            </a:r>
            <a:r>
              <a:rPr lang="nl-NL" sz="1200" b="1" i="1" dirty="0">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te voltooi, wat fokus op die oefen van toetsvrae. Laat genoeg tyd toe vir leerders om die aktiwiteit te voltooi en hersien dan die antwoorde met behulp van die </a:t>
            </a:r>
            <a:r>
              <a:rPr lang="nl-NL" sz="1200" b="1" i="1" dirty="0">
                <a:effectLst/>
                <a:latin typeface="Calibri" panose="020F0502020204030204" pitchFamily="34" charset="0"/>
                <a:ea typeface="Aptos" panose="020B0004020202020204" pitchFamily="34" charset="0"/>
                <a:cs typeface="Times New Roman" panose="02020603050405020304" pitchFamily="18" charset="0"/>
              </a:rPr>
              <a:t>Les 3 – Werkkaart MEMO</a:t>
            </a:r>
            <a:r>
              <a:rPr lang="nl-NL" sz="1200" dirty="0">
                <a:effectLst/>
                <a:latin typeface="Calibri" panose="020F0502020204030204" pitchFamily="34" charset="0"/>
                <a:ea typeface="Aptos" panose="020B0004020202020204" pitchFamily="34" charset="0"/>
                <a:cs typeface="Times New Roman" panose="02020603050405020304" pitchFamily="18" charset="0"/>
              </a:rPr>
              <a:t>. As daar nie genoeg tyd is om die antwoorde in die klas deur te gaan nie, maak seker dat leerders toegang tot die memo kry of dat die antwoorde aan die begin van die volgende les gemerk word.</a:t>
            </a:r>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16</a:t>
            </a:fld>
            <a:endParaRPr lang="en-ZA"/>
          </a:p>
        </p:txBody>
      </p:sp>
    </p:spTree>
    <p:extLst>
      <p:ext uri="{BB962C8B-B14F-4D97-AF65-F5344CB8AC3E}">
        <p14:creationId xmlns:p14="http://schemas.microsoft.com/office/powerpoint/2010/main" val="107263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err="1">
                <a:solidFill>
                  <a:srgbClr val="000000"/>
                </a:solidFill>
                <a:effectLst/>
                <a:latin typeface="Calibri" panose="020F0502020204030204" pitchFamily="34" charset="0"/>
                <a:ea typeface="Times New Roman" panose="02020603050405020304" pitchFamily="18" charset="0"/>
              </a:rPr>
              <a:t>Skyfie</a:t>
            </a:r>
            <a:r>
              <a:rPr lang="en-ZA" sz="1200" b="1" dirty="0">
                <a:solidFill>
                  <a:srgbClr val="000000"/>
                </a:solidFill>
                <a:effectLst/>
                <a:latin typeface="Calibri" panose="020F0502020204030204" pitchFamily="34" charset="0"/>
                <a:ea typeface="Times New Roman" panose="02020603050405020304" pitchFamily="18" charset="0"/>
              </a:rPr>
              <a:t> 2</a:t>
            </a:r>
            <a:r>
              <a:rPr lang="en-ZA" sz="1200" dirty="0">
                <a:solidFill>
                  <a:srgbClr val="000000"/>
                </a:solidFill>
                <a:effectLst/>
                <a:latin typeface="Calibri" panose="020F0502020204030204" pitchFamily="34" charset="0"/>
                <a:ea typeface="Times New Roman" panose="02020603050405020304" pitchFamily="18" charset="0"/>
              </a:rPr>
              <a:t>: </a:t>
            </a:r>
            <a:r>
              <a:rPr lang="nl-NL" sz="1200" dirty="0"/>
              <a:t>Teen die einde van hierdie les behoort jy in staat te wees om:</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800100" marR="0" lvl="1" indent="-342900" algn="l" defTabSz="914400" rtl="0" eaLnBrk="1" fontAlgn="auto" latinLnBrk="0" hangingPunct="1">
              <a:lnSpc>
                <a:spcPct val="115000"/>
              </a:lnSpc>
              <a:spcBef>
                <a:spcPts val="0"/>
              </a:spcBef>
              <a:spcAft>
                <a:spcPts val="800"/>
              </a:spcAft>
              <a:buClrTx/>
              <a:buSzPts val="1200"/>
              <a:buFont typeface="Courier New" panose="02070309020205020404" pitchFamily="49" charset="0"/>
              <a:buChar char="-"/>
              <a:tabLst/>
              <a:defRPr/>
            </a:pPr>
            <a:r>
              <a:rPr lang="nl-NL" sz="1200" dirty="0"/>
              <a:t>die verskillende sosio-ekonomiese faktore wat loopbaankeuses kan beïnvloed te identifiseer en verduidelik.</a:t>
            </a:r>
            <a:endParaRPr lang="en-US" sz="1200" dirty="0"/>
          </a:p>
          <a:p>
            <a:pPr marL="800100" marR="0" lvl="1" indent="-342900" algn="l" defTabSz="914400" rtl="0" eaLnBrk="1" fontAlgn="auto" latinLnBrk="0" hangingPunct="1">
              <a:lnSpc>
                <a:spcPct val="115000"/>
              </a:lnSpc>
              <a:spcBef>
                <a:spcPts val="0"/>
              </a:spcBef>
              <a:spcAft>
                <a:spcPts val="800"/>
              </a:spcAft>
              <a:buClrTx/>
              <a:buSzPts val="1200"/>
              <a:buFont typeface="Courier New" panose="02070309020205020404" pitchFamily="49" charset="0"/>
              <a:buChar char="-"/>
              <a:tabLst/>
              <a:defRPr/>
            </a:pPr>
            <a:r>
              <a:rPr lang="nl-NL" sz="1200" dirty="0"/>
              <a:t>te beskryf hoe gemeenskapsbehoeftes jou studie- en loopbaanbesluite kan beïnvloed</a:t>
            </a:r>
            <a:r>
              <a:rPr lang="en-ZA" sz="1200" dirty="0"/>
              <a:t>.</a:t>
            </a:r>
            <a:endParaRPr lang="en-US" sz="1200" dirty="0"/>
          </a:p>
          <a:p>
            <a:pPr marL="800100" marR="0" lvl="1" indent="-342900" algn="l" defTabSz="914400" rtl="0" eaLnBrk="1" fontAlgn="auto" latinLnBrk="0" hangingPunct="1">
              <a:lnSpc>
                <a:spcPct val="115000"/>
              </a:lnSpc>
              <a:spcBef>
                <a:spcPts val="0"/>
              </a:spcBef>
              <a:spcAft>
                <a:spcPts val="800"/>
              </a:spcAft>
              <a:buClrTx/>
              <a:buSzPts val="1200"/>
              <a:buFont typeface="Courier New" panose="02070309020205020404" pitchFamily="49" charset="0"/>
              <a:buChar char="-"/>
              <a:tabLst/>
              <a:defRPr/>
            </a:pPr>
            <a:r>
              <a:rPr lang="nl-NL" sz="1200" dirty="0"/>
              <a:t>te erken hoe finansiële hulpbronne en ondersteuningsopsies loopbaangeleenthede beïnvloed.</a:t>
            </a:r>
            <a:endParaRPr lang="en-US" sz="1200" dirty="0"/>
          </a:p>
          <a:p>
            <a:pPr marL="800100" marR="0" lvl="1" indent="-342900" algn="l" defTabSz="914400" rtl="0" eaLnBrk="1" fontAlgn="auto" latinLnBrk="0" hangingPunct="1">
              <a:lnSpc>
                <a:spcPct val="115000"/>
              </a:lnSpc>
              <a:spcBef>
                <a:spcPts val="0"/>
              </a:spcBef>
              <a:spcAft>
                <a:spcPts val="800"/>
              </a:spcAft>
              <a:buClrTx/>
              <a:buSzPts val="1200"/>
              <a:buFont typeface="Courier New" panose="02070309020205020404" pitchFamily="49" charset="0"/>
              <a:buChar char="-"/>
              <a:tabLst/>
              <a:defRPr/>
            </a:pPr>
            <a:r>
              <a:rPr lang="nl-NL" sz="1200" dirty="0"/>
              <a:t>te verstaan hoe stereotipes loopbaankeuses kan beperk en die belangrikheid daarvan om dit uit te daag.</a:t>
            </a:r>
            <a:endParaRPr lang="en-US" sz="1200" dirty="0"/>
          </a:p>
          <a:p>
            <a:pPr marL="800100" marR="0" lvl="1" indent="-342900" algn="l" defTabSz="914400" rtl="0" eaLnBrk="1" fontAlgn="auto" latinLnBrk="0" hangingPunct="1">
              <a:lnSpc>
                <a:spcPct val="115000"/>
              </a:lnSpc>
              <a:spcBef>
                <a:spcPts val="0"/>
              </a:spcBef>
              <a:spcAft>
                <a:spcPts val="800"/>
              </a:spcAft>
              <a:buClrTx/>
              <a:buSzPts val="1200"/>
              <a:buFont typeface="Courier New" panose="02070309020205020404" pitchFamily="49" charset="0"/>
              <a:buChar char="-"/>
              <a:tabLst/>
              <a:defRPr/>
            </a:pPr>
            <a:r>
              <a:rPr lang="nl-NL" sz="1200" dirty="0"/>
              <a:t>te verstaan hoe toeganklikheid tot onderwys, hulpbronne en geleenthede jou loopbaanpad kan beïnvloed.</a:t>
            </a:r>
            <a:endParaRPr lang="en-US" sz="1200" dirty="0"/>
          </a:p>
          <a:p>
            <a:pPr marL="0" lvl="0" indent="0">
              <a:lnSpc>
                <a:spcPct val="115000"/>
              </a:lnSpc>
              <a:spcAft>
                <a:spcPts val="800"/>
              </a:spcAft>
              <a:buSzPts val="1200"/>
              <a:buFont typeface="Courier New" panose="02070309020205020404" pitchFamily="49" charset="0"/>
              <a:buNone/>
            </a:pP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2</a:t>
            </a:fld>
            <a:endParaRPr lang="en-ZA"/>
          </a:p>
        </p:txBody>
      </p:sp>
    </p:spTree>
    <p:extLst>
      <p:ext uri="{BB962C8B-B14F-4D97-AF65-F5344CB8AC3E}">
        <p14:creationId xmlns:p14="http://schemas.microsoft.com/office/powerpoint/2010/main" val="534428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solidFill>
                  <a:srgbClr val="000000"/>
                </a:solidFill>
                <a:effectLst/>
                <a:latin typeface="Calibri" panose="020F0502020204030204" pitchFamily="34" charset="0"/>
                <a:ea typeface="Aptos" panose="020B0004020202020204" pitchFamily="34" charset="0"/>
              </a:rPr>
              <a:t>Skyfie</a:t>
            </a:r>
            <a:r>
              <a:rPr lang="en-ZA" sz="1200" b="1" dirty="0">
                <a:solidFill>
                  <a:srgbClr val="000000"/>
                </a:solidFill>
                <a:effectLst/>
                <a:latin typeface="Calibri" panose="020F0502020204030204" pitchFamily="34" charset="0"/>
                <a:ea typeface="Aptos" panose="020B0004020202020204" pitchFamily="34" charset="0"/>
              </a:rPr>
              <a:t> 3:</a:t>
            </a:r>
            <a:r>
              <a:rPr lang="en-ZA" sz="1200" dirty="0">
                <a:solidFill>
                  <a:srgbClr val="000000"/>
                </a:solidFill>
                <a:effectLst/>
                <a:latin typeface="Calibri" panose="020F0502020204030204" pitchFamily="34" charset="0"/>
                <a:ea typeface="Aptos" panose="020B0004020202020204" pitchFamily="34" charset="0"/>
              </a:rPr>
              <a:t> </a:t>
            </a:r>
            <a:r>
              <a:rPr lang="nl-NL" sz="1200" dirty="0">
                <a:solidFill>
                  <a:srgbClr val="000000"/>
                </a:solidFill>
                <a:effectLst/>
                <a:latin typeface="Calibri" panose="020F0502020204030204" pitchFamily="34" charset="0"/>
                <a:ea typeface="Aptos" panose="020B0004020202020204" pitchFamily="34" charset="0"/>
              </a:rPr>
              <a:t>Kom ons begin deur die term sosio-ekonomiese faktore te definieer. Vra leerders om hul begrip van die term te verduidelik.</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Sosio-ekonomiese faktore</a:t>
            </a:r>
            <a:r>
              <a:rPr lang="af-ZA" sz="1200" kern="1200" dirty="0">
                <a:solidFill>
                  <a:schemeClr val="tx1"/>
                </a:solidFill>
                <a:effectLst/>
                <a:latin typeface="+mn-lt"/>
                <a:ea typeface="+mn-ea"/>
                <a:cs typeface="+mn-cs"/>
              </a:rPr>
              <a:t> verwys na die sosiale (mensverwante) en ekonomiese (geldverwante) aspekte wat mense se geleenthede, keuses en lewensomstandighede beïnvloed. </a:t>
            </a: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Sosio-ekonomiese faktore kan die verskeidenheid loopbaan- en studieopsies wat beskikbaar is, beïnvloed. Hierdie faktore hou dikwels verband met die sosiale en ekonomiese toestande binne ’n gemeenskap of land, en kan jou toegang tot geleenthede beïnvloed.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B2FAC06-A22C-4E3A-8D58-57DA8859F646}" type="slidenum">
              <a:rPr lang="en-ZA" smtClean="0"/>
              <a:t>3</a:t>
            </a:fld>
            <a:endParaRPr lang="en-ZA"/>
          </a:p>
        </p:txBody>
      </p:sp>
    </p:spTree>
    <p:extLst>
      <p:ext uri="{BB962C8B-B14F-4D97-AF65-F5344CB8AC3E}">
        <p14:creationId xmlns:p14="http://schemas.microsoft.com/office/powerpoint/2010/main" val="229077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4:</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Kom ons kyk na 'n paar </a:t>
            </a:r>
            <a:r>
              <a:rPr lang="nl-NL" sz="1200" b="1" dirty="0">
                <a:effectLst/>
                <a:latin typeface="Calibri" panose="020F0502020204030204" pitchFamily="34" charset="0"/>
                <a:ea typeface="Aptos" panose="020B0004020202020204" pitchFamily="34" charset="0"/>
                <a:cs typeface="Times New Roman" panose="02020603050405020304" pitchFamily="18" charset="0"/>
              </a:rPr>
              <a:t>voorbeelde van sosio-ekonomiese uitdagings in die konteks van loopbaanbesluitneming</a:t>
            </a:r>
            <a:r>
              <a:rPr lang="nl-NL" sz="1200" dirty="0">
                <a:effectLst/>
                <a:latin typeface="Calibri" panose="020F0502020204030204" pitchFamily="34" charset="0"/>
                <a:ea typeface="Aptos" panose="020B0004020202020204" pitchFamily="34" charset="0"/>
                <a:cs typeface="Times New Roman" panose="02020603050405020304" pitchFamily="18" charset="0"/>
              </a:rPr>
              <a:t>.</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Beperkte werksgeleenthede in 'n gemeenskap</a:t>
            </a:r>
            <a:r>
              <a:rPr lang="en-ZA" sz="1200" b="1" dirty="0">
                <a:effectLst/>
                <a:latin typeface="Calibri" panose="020F0502020204030204" pitchFamily="34" charset="0"/>
                <a:ea typeface="Aptos" panose="020B0004020202020204" pitchFamily="34" charset="0"/>
                <a:cs typeface="Times New Roman" panose="02020603050405020304" pitchFamily="18" charset="0"/>
              </a:rPr>
              <a: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In sommige gebiede is daar min besighede, nywerhede of dienste beskikbaar. Dit kan die loopbane waaraan leerders blootgestel word of wat hulle oorweeg, beïnvloed.</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Byvoorbeeld, ’n leerder wat in ’n landelike gebied grootword, mag meer vertroud wees met boerdery of klein besighede as met loopbane in tegnologie of media, bloot omdat hierdie beroepe nie algemeen in hul gemeenskap voorkom nie. </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Finansiële druk by die huis</a:t>
            </a:r>
            <a:r>
              <a:rPr lang="en-ZA" sz="1200" b="1" dirty="0">
                <a:effectLst/>
                <a:latin typeface="Calibri" panose="020F0502020204030204" pitchFamily="34" charset="0"/>
                <a:ea typeface="Aptos" panose="020B0004020202020204" pitchFamily="34" charset="0"/>
                <a:cs typeface="Times New Roman" panose="02020603050405020304" pitchFamily="18" charset="0"/>
              </a:rPr>
              <a: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Sommige leerders moet die koste van verdere studie in ag neem of ervaar druk om direk ná skool te begin werk om hulself of hul gesinne te ondersteun. </a:t>
            </a: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Byvoorbeeld, ’n leerder kan kies om ’n kortkursus of vakleerlingskap te volg eerder as ’n langer universiteitsprogram, omdat dit hulle in staat stel om vinniger ’n inkomste te verdien.</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Geslagsverwagtinge/stereotipes</a:t>
            </a:r>
            <a:r>
              <a:rPr lang="en-ZA" sz="1200" b="1"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Familie, maats of gemeenskapslede kan leerders beïnvloed deur hul opvattings oor watter loopbane geskik is vir seuns en meisies. </a:t>
            </a: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Byvoorbeeld, ’n meisie wat in ingenieurswese of tegnologie belangstel, kan ontmoedig word omdat hierdie velde dikwels as manlik-gedomineerd beskou word. Net so kan ’n seun wat in vroeë kinderontwikkeling belangstel, soortgelyke stereotipes ervaar.</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Ras- en sosiale stereotipes</a:t>
            </a:r>
            <a:r>
              <a:rPr lang="en-ZA" sz="1200" b="1"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Sommige leerders mag voel dat sekere loopbane “nie bedoel is vir mense soos hulle nie”, gebaseer op ras, agtergrond of sosiale status. </a:t>
            </a: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Byvoorbeeld, ’n leerder kan glo dat loopbane in geneeskunde, regte of lugvaartkunde slegs vir sekere groepe bereikbaar is, selfs al is vermoë en werksetiek die faktore wat werklik saakmaak.</a:t>
            </a: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Om hierdie sosio-ekonomiese faktore te verstaan, help ons om moontlike hindernisse te herken en moedig ons aan om ingeligte en realistiese loopbaan- en studiekeuses te maak, terwyl onregverdige stereotipes en aannames bevraagteken en uitgedaag word.</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4</a:t>
            </a:fld>
            <a:endParaRPr lang="en-ZA"/>
          </a:p>
        </p:txBody>
      </p:sp>
    </p:spTree>
    <p:extLst>
      <p:ext uri="{BB962C8B-B14F-4D97-AF65-F5344CB8AC3E}">
        <p14:creationId xmlns:p14="http://schemas.microsoft.com/office/powerpoint/2010/main" val="4244855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5: </a:t>
            </a:r>
            <a:r>
              <a:rPr lang="af-ZA" sz="1200" kern="1200" dirty="0">
                <a:solidFill>
                  <a:schemeClr val="tx1"/>
                </a:solidFill>
                <a:effectLst/>
                <a:latin typeface="+mn-lt"/>
                <a:ea typeface="+mn-ea"/>
                <a:cs typeface="+mn-cs"/>
              </a:rPr>
              <a:t>Elke gemeenskap het spesifieke behoeftes wat aangespreek moet word sodat mense veilig, gesond en produktief kan leef. Hierdie behoeftes verskil van een gemeenskap tot ’n ander en kan die gewildheid van, of vraag na, verskillende loopbane en studiegeleenthede beïnvloed. Om </a:t>
            </a:r>
            <a:r>
              <a:rPr lang="af-ZA" sz="1200" b="1" kern="1200" dirty="0">
                <a:solidFill>
                  <a:schemeClr val="tx1"/>
                </a:solidFill>
                <a:effectLst/>
                <a:latin typeface="+mn-lt"/>
                <a:ea typeface="+mn-ea"/>
                <a:cs typeface="+mn-cs"/>
              </a:rPr>
              <a:t>gemeenskapsbehoeftes</a:t>
            </a:r>
            <a:r>
              <a:rPr lang="af-ZA" sz="1200" kern="1200" dirty="0">
                <a:solidFill>
                  <a:schemeClr val="tx1"/>
                </a:solidFill>
                <a:effectLst/>
                <a:latin typeface="+mn-lt"/>
                <a:ea typeface="+mn-ea"/>
                <a:cs typeface="+mn-cs"/>
              </a:rPr>
              <a:t> te verstaan, kan jou help om betekenisvolle loopbaanrigtings te identifiseer wat ’n positiewe bydrae tot die samelewing lewer.</a:t>
            </a:r>
          </a:p>
          <a:p>
            <a:pPr marL="342900" lvl="0" indent="-342900">
              <a:lnSpc>
                <a:spcPct val="115000"/>
              </a:lnSpc>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Nota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aan</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die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onderwyser</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Herinner leerders daaraan dat hulle bekendgestel is aan die rol van loopbane in verband met Suid-Afrika se sosiale en ekonomiese behoeftes in Graad 8 (Kwartaal 2, Week 2–6). In daardie afdeling het leerders ondersoek hoe loopbane help om behoeftes binne gemeenskappe en die land te identifiseer en aan te spreek, en hoe verskillende soorte beroepe bydra tot die aanspreek van sosiale en ekonomiese uitdagings in Suid-Afrika. Hierdie les bou voort op daardie fondament deur hierdie idees toe te pas op leerders se eie loopbaan- en studiekeuses.</a:t>
            </a:r>
          </a:p>
          <a:p>
            <a:pPr marL="342900" lvl="0" indent="-342900">
              <a:lnSpc>
                <a:spcPct val="115000"/>
              </a:lnSpc>
              <a:buFont typeface="Symbol" panose="05050102010706020507" pitchFamily="18" charset="2"/>
              <a:buChar char=""/>
            </a:pPr>
            <a:r>
              <a:rPr lang="af-ZA" sz="1200" kern="1200" dirty="0">
                <a:solidFill>
                  <a:schemeClr val="tx1"/>
                </a:solidFill>
                <a:effectLst/>
                <a:latin typeface="+mn-lt"/>
                <a:ea typeface="+mn-ea"/>
                <a:cs typeface="+mn-cs"/>
              </a:rPr>
              <a:t>Gemeenskapsbehoeftes verwys na die gaping tussen wat tans in ’n gemeenskap beskikbaar is en wat nodig is om die lewensgehalte van sy lede te verbeter. Hierdie behoeftes hang af van die hulpbronne, vaardighede en dienste wat binne die gemeenskap beskikbaar is.</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5</a:t>
            </a:fld>
            <a:endParaRPr lang="en-ZA"/>
          </a:p>
        </p:txBody>
      </p:sp>
    </p:spTree>
    <p:extLst>
      <p:ext uri="{BB962C8B-B14F-4D97-AF65-F5344CB8AC3E}">
        <p14:creationId xmlns:p14="http://schemas.microsoft.com/office/powerpoint/2010/main" val="958411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6:</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Sommige sleutelgemeenskapsbehoeftes wat in ag geneem moet word wanneer loopbaan- en studiekeuses ondersoek word, sluit die volgende in:</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Voldoende behuising, elektrisiteit, sanitasie en veilige water</a:t>
            </a:r>
            <a:r>
              <a:rPr lang="en-ZA" sz="1200" b="1" dirty="0">
                <a:effectLst/>
                <a:latin typeface="Calibri" panose="020F0502020204030204" pitchFamily="34" charset="0"/>
                <a:ea typeface="Aptos" panose="020B0004020202020204" pitchFamily="34" charset="0"/>
                <a:cs typeface="Times New Roman" panose="02020603050405020304" pitchFamily="18" charset="0"/>
              </a:rPr>
              <a: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Baie gemeenskappe staar steeds uitdagings in die gesig wat verband hou met behuisingstekorte en toegang tot basiese dienste. Loopbane in </a:t>
            </a:r>
            <a:r>
              <a:rPr lang="af-ZA" sz="1200" b="0" kern="1200" dirty="0">
                <a:solidFill>
                  <a:schemeClr val="tx1"/>
                </a:solidFill>
                <a:effectLst/>
                <a:latin typeface="+mn-lt"/>
                <a:ea typeface="+mn-ea"/>
                <a:cs typeface="+mn-cs"/>
              </a:rPr>
              <a:t>konstruksie, siviele ingenieurswese, loodgieterswerk, stadsbeplanning en omgewingsbestuur kan help om hierdie behoeftes aan te spreek.</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Werkloosheid</a:t>
            </a:r>
            <a:r>
              <a:rPr lang="en-ZA" sz="1200" b="1" dirty="0">
                <a:effectLst/>
                <a:latin typeface="Calibri" panose="020F0502020204030204" pitchFamily="34" charset="0"/>
                <a:ea typeface="Aptos" panose="020B0004020202020204" pitchFamily="34" charset="0"/>
                <a:cs typeface="Times New Roman" panose="02020603050405020304" pitchFamily="18" charset="0"/>
              </a:rPr>
              <a: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Hoë vlakke van werkloosheid raak individue, gesinne en gemeenskappe. Loopbane wat verband hou met </a:t>
            </a:r>
            <a:r>
              <a:rPr lang="af-ZA" sz="1200" b="0" kern="1200" dirty="0">
                <a:solidFill>
                  <a:schemeClr val="tx1"/>
                </a:solidFill>
                <a:effectLst/>
                <a:latin typeface="+mn-lt"/>
                <a:ea typeface="+mn-ea"/>
                <a:cs typeface="+mn-cs"/>
              </a:rPr>
              <a:t>besigheidsontwikkeling, entrepreneurskap, vaardigheidsopleiding en gemeenskapsontwikkeling kan help om werksgeleenthede te skep en plaaslike ekonomiese groei te stimuleer.</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Voedseltekorte en swak voeding</a:t>
            </a:r>
            <a:r>
              <a:rPr lang="en-ZA" sz="1200" b="1" dirty="0">
                <a:effectLst/>
                <a:latin typeface="Calibri" panose="020F0502020204030204" pitchFamily="34" charset="0"/>
                <a:ea typeface="Aptos" panose="020B0004020202020204" pitchFamily="34" charset="0"/>
                <a:cs typeface="Times New Roman" panose="02020603050405020304" pitchFamily="18" charset="0"/>
              </a:rPr>
              <a: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In sommige gemeenskappe sukkel mense om toegang tot voldoende of voedsame kos te kry. Loopbane in </a:t>
            </a:r>
            <a:r>
              <a:rPr lang="af-ZA" sz="1200" b="1" kern="1200" dirty="0">
                <a:solidFill>
                  <a:schemeClr val="tx1"/>
                </a:solidFill>
                <a:effectLst/>
                <a:latin typeface="+mn-lt"/>
                <a:ea typeface="+mn-ea"/>
                <a:cs typeface="+mn-cs"/>
              </a:rPr>
              <a:t>landbou, voedselproduksie, voeding en omgewingswetenskappe</a:t>
            </a:r>
            <a:r>
              <a:rPr lang="af-ZA" sz="1200" kern="1200" dirty="0">
                <a:solidFill>
                  <a:schemeClr val="tx1"/>
                </a:solidFill>
                <a:effectLst/>
                <a:latin typeface="+mn-lt"/>
                <a:ea typeface="+mn-ea"/>
                <a:cs typeface="+mn-cs"/>
              </a:rPr>
              <a:t> kan bydra tot voedselsekuriteit en volhoubare landboupraktyke.</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Toegang tot onderwys en swak opvoedkundige uitkomste</a:t>
            </a:r>
            <a:r>
              <a:rPr lang="en-ZA" sz="1200" b="1" dirty="0">
                <a:effectLst/>
                <a:latin typeface="Calibri" panose="020F0502020204030204" pitchFamily="34" charset="0"/>
                <a:ea typeface="Aptos" panose="020B0004020202020204" pitchFamily="34" charset="0"/>
                <a:cs typeface="Times New Roman" panose="02020603050405020304" pitchFamily="18" charset="0"/>
              </a:rPr>
              <a: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Beperkte toegang tot kwaliteitonderwys kan langtermynontwikkeling beïnvloed. Loopbane in </a:t>
            </a:r>
            <a:r>
              <a:rPr lang="af-ZA" sz="1200" b="1" kern="1200" dirty="0">
                <a:solidFill>
                  <a:schemeClr val="tx1"/>
                </a:solidFill>
                <a:effectLst/>
                <a:latin typeface="+mn-lt"/>
                <a:ea typeface="+mn-ea"/>
                <a:cs typeface="+mn-cs"/>
              </a:rPr>
              <a:t>onderrig, onderwysbestuur, opvoedkundige sielkunde en maatskaplike werk</a:t>
            </a:r>
            <a:r>
              <a:rPr lang="af-ZA" sz="1200" kern="1200" dirty="0">
                <a:solidFill>
                  <a:schemeClr val="tx1"/>
                </a:solidFill>
                <a:effectLst/>
                <a:latin typeface="+mn-lt"/>
                <a:ea typeface="+mn-ea"/>
                <a:cs typeface="+mn-cs"/>
              </a:rPr>
              <a:t> kan help om leergeleenthede te verbeter en jongmense te ondersteun.</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Gebrek aan ontspanningsgeriewe</a:t>
            </a:r>
            <a:r>
              <a:rPr lang="en-ZA" sz="1200" b="1" dirty="0">
                <a:effectLst/>
                <a:latin typeface="Calibri" panose="020F0502020204030204" pitchFamily="34" charset="0"/>
                <a:ea typeface="Aptos" panose="020B0004020202020204" pitchFamily="34" charset="0"/>
                <a:cs typeface="Times New Roman" panose="02020603050405020304" pitchFamily="18" charset="0"/>
              </a:rPr>
              <a: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Veilige ruimtes vir sport, ontspanning en kreatiewe aktiwiteite is belangrik vir fisiese en geestelike welstand. Loopbane in</a:t>
            </a:r>
            <a:r>
              <a:rPr lang="af-ZA" sz="1200" b="0" kern="1200" dirty="0">
                <a:solidFill>
                  <a:schemeClr val="tx1"/>
                </a:solidFill>
                <a:effectLst/>
                <a:latin typeface="+mn-lt"/>
                <a:ea typeface="+mn-ea"/>
                <a:cs typeface="+mn-cs"/>
              </a:rPr>
              <a:t> sportbestuur, afrigting, ontspanningsbeplanning en gemeenskapskuns kan help om positiewe omgewings vir jongmense te skep.</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Beperkte basiese infrastruktuur en dienste</a:t>
            </a:r>
            <a:r>
              <a:rPr lang="en-ZA" sz="1200" b="1" dirty="0">
                <a:effectLst/>
                <a:latin typeface="Calibri" panose="020F0502020204030204" pitchFamily="34" charset="0"/>
                <a:ea typeface="Aptos" panose="020B0004020202020204" pitchFamily="34" charset="0"/>
                <a:cs typeface="Times New Roman" panose="02020603050405020304" pitchFamily="18" charset="0"/>
              </a:rPr>
              <a: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Paaie, vervoerstelsels, kommunikasienetwerke en openbare fasiliteite is noodsaaklik vir gemeenskapsontwikkeling. Loopbane </a:t>
            </a:r>
            <a:r>
              <a:rPr lang="af-ZA" sz="1200" b="0" kern="1200" dirty="0">
                <a:solidFill>
                  <a:schemeClr val="tx1"/>
                </a:solidFill>
                <a:effectLst/>
                <a:latin typeface="+mn-lt"/>
                <a:ea typeface="+mn-ea"/>
                <a:cs typeface="+mn-cs"/>
              </a:rPr>
              <a:t>in burgerlike dienste, ingenieurswese, logistiek en openbare administrasie kan help om infrastruktuur en dienslewering te verbeter.</a:t>
            </a:r>
          </a:p>
          <a:p>
            <a:pPr marL="342900" lvl="0" indent="-342900">
              <a:lnSpc>
                <a:spcPct val="115000"/>
              </a:lnSpc>
              <a:buFont typeface="Symbol" panose="05050102010706020507" pitchFamily="18" charset="2"/>
              <a:buChar char=""/>
            </a:pPr>
            <a:r>
              <a:rPr lang="af-ZA" sz="1200" b="1" kern="1200" dirty="0">
                <a:solidFill>
                  <a:schemeClr val="tx1"/>
                </a:solidFill>
                <a:effectLst/>
                <a:latin typeface="+mn-lt"/>
                <a:ea typeface="+mn-ea"/>
                <a:cs typeface="+mn-cs"/>
              </a:rPr>
              <a:t>Gesondheidskwessies, insluitend MIV/VIGS en toegang tot gesondheidsorg</a:t>
            </a:r>
            <a:r>
              <a:rPr lang="en-ZA" sz="1200" b="1" dirty="0">
                <a:effectLst/>
                <a:latin typeface="Calibri" panose="020F0502020204030204" pitchFamily="34" charset="0"/>
                <a:ea typeface="Aptos" panose="020B0004020202020204" pitchFamily="34" charset="0"/>
                <a:cs typeface="Times New Roman" panose="02020603050405020304" pitchFamily="18" charset="0"/>
              </a:rPr>
              <a:t>:</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Baie gemeenskappe staar voortdurende gesondheidsuitdagings en beperkte toegang tot mediese dienste in die gesig. L</a:t>
            </a:r>
            <a:r>
              <a:rPr lang="af-ZA" sz="1200" b="0" kern="1200" dirty="0">
                <a:solidFill>
                  <a:schemeClr val="tx1"/>
                </a:solidFill>
                <a:effectLst/>
                <a:latin typeface="+mn-lt"/>
                <a:ea typeface="+mn-ea"/>
                <a:cs typeface="+mn-cs"/>
              </a:rPr>
              <a:t>oopbane in gesondheidsorg, verpleging, openbare gesondheid, maatskaplike werk en selfs tradisionele genesing speel </a:t>
            </a:r>
            <a:r>
              <a:rPr lang="af-ZA" sz="1200" kern="1200" dirty="0">
                <a:solidFill>
                  <a:schemeClr val="tx1"/>
                </a:solidFill>
                <a:effectLst/>
                <a:latin typeface="+mn-lt"/>
                <a:ea typeface="+mn-ea"/>
                <a:cs typeface="+mn-cs"/>
              </a:rPr>
              <a:t>'n belangrike rol in die bevordering van gemeenskapsgesondheid en welstand.</a:t>
            </a:r>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6</a:t>
            </a:fld>
            <a:endParaRPr lang="en-ZA"/>
          </a:p>
        </p:txBody>
      </p:sp>
    </p:spTree>
    <p:extLst>
      <p:ext uri="{BB962C8B-B14F-4D97-AF65-F5344CB8AC3E}">
        <p14:creationId xmlns:p14="http://schemas.microsoft.com/office/powerpoint/2010/main" val="2714522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7:</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Omdat ons almal binne ’n gemeenskap leef, is dit belangrik om bewus te wees van hierdie behoeftes wanneer loopbaan- en studiekeuses ondersoek word. Om gemeenskapsbehoeftes te verstaan, kan jou help om geleenthede te identifiseer waar jou vaardighede en belangstellings ’n waardevolle bydrae kan lewer.</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nl-NL" sz="1200" dirty="0">
                <a:effectLst/>
                <a:latin typeface="Calibri" panose="020F0502020204030204" pitchFamily="34" charset="0"/>
                <a:ea typeface="Aptos" panose="020B0004020202020204" pitchFamily="34" charset="0"/>
                <a:cs typeface="Times New Roman" panose="02020603050405020304" pitchFamily="18" charset="0"/>
              </a:rPr>
              <a:t>Leerders werk in pare om die volgende vraag te bespreek: Wat is </a:t>
            </a:r>
            <a:r>
              <a:rPr lang="af-ZA" sz="1200" kern="1200" dirty="0">
                <a:solidFill>
                  <a:schemeClr val="tx1"/>
                </a:solidFill>
                <a:effectLst/>
                <a:latin typeface="+mn-lt"/>
                <a:ea typeface="+mn-ea"/>
                <a:cs typeface="+mn-cs"/>
              </a:rPr>
              <a:t>die dringendste behoeftes of geleenthede in jou gemeenskap, en hoe kan 'n loopbaan- of studiekeuse help om hierdie behoeftes aan te spreek?</a:t>
            </a:r>
          </a:p>
          <a:p>
            <a:pPr marL="342900" lvl="0" indent="-342900">
              <a:lnSpc>
                <a:spcPct val="115000"/>
              </a:lnSpc>
              <a:buFont typeface="Symbol" panose="05050102010706020507" pitchFamily="18" charset="2"/>
              <a:buChar char=""/>
            </a:pPr>
            <a:r>
              <a:rPr lang="nl-NL" sz="1200" dirty="0">
                <a:effectLst/>
                <a:latin typeface="Calibri" panose="020F0502020204030204" pitchFamily="34" charset="0"/>
                <a:ea typeface="Aptos" panose="020B0004020202020204" pitchFamily="34" charset="0"/>
                <a:cs typeface="Times New Roman" panose="02020603050405020304" pitchFamily="18" charset="0"/>
              </a:rPr>
              <a:t>Laat drie minute toe vir bespreking en twee minute vir terugvoer van pare.</a:t>
            </a:r>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7</a:t>
            </a:fld>
            <a:endParaRPr lang="en-ZA"/>
          </a:p>
        </p:txBody>
      </p:sp>
    </p:spTree>
    <p:extLst>
      <p:ext uri="{BB962C8B-B14F-4D97-AF65-F5344CB8AC3E}">
        <p14:creationId xmlns:p14="http://schemas.microsoft.com/office/powerpoint/2010/main" val="1990509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8: </a:t>
            </a:r>
            <a:r>
              <a:rPr lang="af-ZA" sz="1200" b="1" kern="1200" dirty="0">
                <a:solidFill>
                  <a:schemeClr val="tx1"/>
                </a:solidFill>
                <a:effectLst/>
                <a:latin typeface="+mn-lt"/>
                <a:ea typeface="+mn-ea"/>
                <a:cs typeface="+mn-cs"/>
              </a:rPr>
              <a:t>Beskikbaarheid van fondse en bekostigbaarheid van verdere opleiding</a:t>
            </a:r>
            <a:endParaRPr lang="en-US" sz="1200" b="1" kern="1200" dirty="0">
              <a:solidFill>
                <a:schemeClr val="tx1"/>
              </a:solidFill>
              <a:effectLst/>
              <a:latin typeface="+mn-lt"/>
              <a:ea typeface="+mn-ea"/>
              <a:cs typeface="+mn-cs"/>
            </a:endParaRPr>
          </a:p>
          <a:p>
            <a:pPr marL="342900" lvl="0" indent="-342900">
              <a:lnSpc>
                <a:spcPct val="115000"/>
              </a:lnSpc>
              <a:buSzPts val="1200"/>
              <a:buFont typeface="Symbol" panose="05050102010706020507" pitchFamily="18" charset="2"/>
              <a:buChar char=""/>
            </a:pPr>
            <a:r>
              <a:rPr lang="af-ZA" sz="1200" kern="1200" dirty="0">
                <a:solidFill>
                  <a:schemeClr val="tx1"/>
                </a:solidFill>
                <a:effectLst/>
                <a:latin typeface="+mn-lt"/>
                <a:ea typeface="+mn-ea"/>
                <a:cs typeface="+mn-cs"/>
              </a:rPr>
              <a:t>Die beskikbaarheid van fondse kan ’n beduidende invloed hê op die loopbaan- en studiekeuses wat leerders maak. In sommige gevalle kan leerders dit moeilik vind om verdere studies voort te sit weens beperkte finansiële hulpbronne. ’n Gebrek aan geld beteken egter nie dat leer- en opleidingsgeleenthede onbereikbaar is nie. Daar is verskeie vorme van finansiële ondersteuning beskikbaar om leerders te help wat hul studies wil voortsit.</a:t>
            </a:r>
            <a:endParaRPr lang="en-US" sz="1200" kern="1200" dirty="0">
              <a:solidFill>
                <a:schemeClr val="tx1"/>
              </a:solidFill>
              <a:effectLst/>
              <a:latin typeface="+mn-lt"/>
              <a:ea typeface="+mn-ea"/>
              <a:cs typeface="+mn-cs"/>
            </a:endParaRPr>
          </a:p>
          <a:p>
            <a:pPr marL="342900" lvl="0" indent="-342900">
              <a:lnSpc>
                <a:spcPct val="115000"/>
              </a:lnSpc>
              <a:buSzPts val="1200"/>
              <a:buFont typeface="Symbol" panose="05050102010706020507" pitchFamily="18" charset="2"/>
              <a:buChar char=""/>
            </a:pP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Nota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aan</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die </a:t>
            </a:r>
            <a:r>
              <a:rPr lang="en-ZA" sz="1200" b="1" dirty="0" err="1">
                <a:solidFill>
                  <a:srgbClr val="EE0000"/>
                </a:solidFill>
                <a:effectLst/>
                <a:latin typeface="Calibri" panose="020F0502020204030204" pitchFamily="34" charset="0"/>
                <a:ea typeface="Aptos" panose="020B0004020202020204" pitchFamily="34" charset="0"/>
                <a:cs typeface="Times New Roman" panose="02020603050405020304" pitchFamily="18" charset="0"/>
              </a:rPr>
              <a:t>onderwyser</a:t>
            </a:r>
            <a:r>
              <a:rPr lang="en-ZA" sz="12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a:t>
            </a:r>
            <a:r>
              <a:rPr lang="en-ZA" sz="12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Herinner leerders daaraan dat hulle in Graad 9 (Kwartaal 4, Week 7) studie- en loopbaanbefondsingopsies bespreek het. Hierdie les bou voort op daardie fondament en sal verder ondersoek word in Graad 11 (Kwartaal 1, Week 6).</a:t>
            </a:r>
          </a:p>
          <a:p>
            <a:pPr marL="342900" lvl="0" indent="-342900">
              <a:lnSpc>
                <a:spcPct val="115000"/>
              </a:lnSpc>
              <a:buSzPts val="1200"/>
              <a:buFont typeface="Symbol" panose="05050102010706020507" pitchFamily="18" charset="2"/>
              <a:buChar char=""/>
            </a:pPr>
            <a:r>
              <a:rPr lang="nl-NL"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Vra leerders om te herroep wat hulle onthou van die volgende finansiële befondsingsopsies:</a:t>
            </a:r>
            <a:endPar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en-ZA" sz="12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Beurs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en-ZA" sz="12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Studielening</a:t>
            </a:r>
            <a:endParaRPr lang="en-ZA" sz="12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
            </a:pPr>
            <a:r>
              <a:rPr lang="en-ZA" sz="12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Studiebeurs</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
            </a:pPr>
            <a:r>
              <a:rPr lang="en-ZA" sz="12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Leerlingskap</a:t>
            </a:r>
            <a:endParaRPr lang="af-ZA" sz="1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Font typeface="Courier New" panose="02070309020205020404" pitchFamily="49" charset="0"/>
              <a:buChar char="-"/>
            </a:pPr>
            <a:r>
              <a:rPr lang="en-ZA" sz="1200" dirty="0" err="1">
                <a:solidFill>
                  <a:srgbClr val="000000"/>
                </a:solidFill>
                <a:effectLst/>
                <a:latin typeface="Calibri" panose="020F0502020204030204" pitchFamily="34" charset="0"/>
              </a:rPr>
              <a:t>Vakmanskap</a:t>
            </a:r>
            <a:r>
              <a:rPr lang="en-ZA" sz="1200" dirty="0">
                <a:solidFill>
                  <a:srgbClr val="000000"/>
                </a:solidFill>
                <a:effectLst/>
                <a:latin typeface="Calibri" panose="020F0502020204030204" pitchFamily="34" charset="0"/>
              </a:rPr>
              <a:t> (</a:t>
            </a:r>
            <a:r>
              <a:rPr lang="en-ZA" sz="1200" dirty="0" err="1">
                <a:solidFill>
                  <a:srgbClr val="000000"/>
                </a:solidFill>
                <a:effectLst/>
                <a:latin typeface="Calibri" panose="020F0502020204030204" pitchFamily="34" charset="0"/>
              </a:rPr>
              <a:t>Ambag</a:t>
            </a:r>
            <a:r>
              <a:rPr lang="en-ZA" sz="1200" dirty="0">
                <a:solidFill>
                  <a:srgbClr val="000000"/>
                </a:solidFill>
                <a:effectLst/>
                <a:latin typeface="Calibri" panose="020F0502020204030204" pitchFamily="34" charset="0"/>
              </a:rPr>
              <a:t>)</a:t>
            </a:r>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8</a:t>
            </a:fld>
            <a:endParaRPr lang="en-ZA"/>
          </a:p>
        </p:txBody>
      </p:sp>
    </p:spTree>
    <p:extLst>
      <p:ext uri="{BB962C8B-B14F-4D97-AF65-F5344CB8AC3E}">
        <p14:creationId xmlns:p14="http://schemas.microsoft.com/office/powerpoint/2010/main" val="507122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9: </a:t>
            </a:r>
            <a:r>
              <a:rPr lang="nl-NL" sz="1200" dirty="0">
                <a:effectLst/>
                <a:latin typeface="Calibri" panose="020F0502020204030204" pitchFamily="34" charset="0"/>
                <a:ea typeface="Aptos" panose="020B0004020202020204" pitchFamily="34" charset="0"/>
                <a:cs typeface="Times New Roman" panose="02020603050405020304" pitchFamily="18" charset="0"/>
              </a:rPr>
              <a:t>Gaan deur die inligting oor finansiële ondersteuningsopsies in die tabel op Skyfie 9.</a:t>
            </a:r>
          </a:p>
          <a:p>
            <a:pPr marL="342900" lvl="0" indent="-342900">
              <a:lnSpc>
                <a:spcPct val="115000"/>
              </a:lnSpc>
              <a:buSzPts val="1200"/>
              <a:buFont typeface="Symbol" panose="05050102010706020507" pitchFamily="18" charset="2"/>
              <a:buChar char=""/>
            </a:pPr>
            <a:r>
              <a:rPr lang="nl-NL" sz="1200" dirty="0">
                <a:effectLst/>
                <a:latin typeface="Calibri" panose="020F0502020204030204" pitchFamily="34" charset="0"/>
                <a:ea typeface="Aptos" panose="020B0004020202020204" pitchFamily="34" charset="0"/>
                <a:cs typeface="Times New Roman" panose="02020603050405020304" pitchFamily="18" charset="0"/>
              </a:rPr>
              <a:t>Verwys na die </a:t>
            </a:r>
            <a:r>
              <a:rPr lang="nl-NL" sz="1200" b="1" i="1" u="sng" dirty="0">
                <a:effectLst/>
                <a:latin typeface="Calibri" panose="020F0502020204030204" pitchFamily="34" charset="0"/>
                <a:ea typeface="Aptos" panose="020B0004020202020204" pitchFamily="34" charset="0"/>
                <a:cs typeface="Times New Roman" panose="02020603050405020304" pitchFamily="18" charset="0"/>
              </a:rPr>
              <a:t>Inhoudsopsomming</a:t>
            </a:r>
            <a:r>
              <a:rPr lang="nl-NL" sz="1200" dirty="0">
                <a:effectLst/>
                <a:latin typeface="Calibri" panose="020F0502020204030204" pitchFamily="34" charset="0"/>
                <a:ea typeface="Aptos" panose="020B0004020202020204" pitchFamily="34" charset="0"/>
                <a:cs typeface="Times New Roman" panose="02020603050405020304" pitchFamily="18" charset="0"/>
              </a:rPr>
              <a:t> vir gedetailleerde notas.</a:t>
            </a:r>
            <a:endParaRPr lang="af-ZA" dirty="0"/>
          </a:p>
        </p:txBody>
      </p:sp>
      <p:sp>
        <p:nvSpPr>
          <p:cNvPr id="4" name="Slide Number Placeholder 3"/>
          <p:cNvSpPr>
            <a:spLocks noGrp="1"/>
          </p:cNvSpPr>
          <p:nvPr>
            <p:ph type="sldNum" sz="quarter" idx="5"/>
          </p:nvPr>
        </p:nvSpPr>
        <p:spPr/>
        <p:txBody>
          <a:bodyPr/>
          <a:lstStyle/>
          <a:p>
            <a:fld id="{FB2FAC06-A22C-4E3A-8D58-57DA8859F646}" type="slidenum">
              <a:rPr lang="en-ZA" smtClean="0"/>
              <a:t>9</a:t>
            </a:fld>
            <a:endParaRPr lang="en-ZA"/>
          </a:p>
        </p:txBody>
      </p:sp>
    </p:spTree>
    <p:extLst>
      <p:ext uri="{BB962C8B-B14F-4D97-AF65-F5344CB8AC3E}">
        <p14:creationId xmlns:p14="http://schemas.microsoft.com/office/powerpoint/2010/main" val="425331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5BCAD085-E8A6-8845-BD4E-CB4CCA059FC4}"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9726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40492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9910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33094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457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23032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65686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80717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651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11304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0874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5BCAD085-E8A6-8845-BD4E-CB4CCA059FC4}" type="datetimeFigureOut">
              <a:rPr lang="en-US" smtClean="0"/>
              <a:t>1/23/2026</a:t>
            </a:fld>
            <a:endParaRPr 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C1FF6DA9-008F-8B48-92A6-B652298478BF}"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49700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hyperlink" Target="https://bit.ly/49xtxtQ"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9.jpe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4.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4.jpeg"/><Relationship Id="rId7" Type="http://schemas.openxmlformats.org/officeDocument/2006/relationships/diagramColors" Target="../diagrams/colors9.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5.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6.jpe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7.png"/><Relationship Id="rId7" Type="http://schemas.openxmlformats.org/officeDocument/2006/relationships/diagramColors" Target="../diagrams/colors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4.jpeg"/></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4.jpeg"/><Relationship Id="rId7" Type="http://schemas.openxmlformats.org/officeDocument/2006/relationships/diagramColors" Target="../diagrams/colors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6C3A6E-CBD9-36C1-78DA-4F5FDE92229D}"/>
              </a:ext>
            </a:extLst>
          </p:cNvPr>
          <p:cNvPicPr>
            <a:picLocks noChangeAspect="1"/>
          </p:cNvPicPr>
          <p:nvPr/>
        </p:nvPicPr>
        <p:blipFill>
          <a:blip r:embed="rId3"/>
          <a:stretch>
            <a:fillRect/>
          </a:stretch>
        </p:blipFill>
        <p:spPr>
          <a:xfrm>
            <a:off x="-5699" y="3201"/>
            <a:ext cx="12197699" cy="6854799"/>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D807CD96-CBB8-C53B-4488-3F987DE2BD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5187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F7FAA46-F63C-45FE-B4F0-A7E677E9F4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af-ZA"/>
          </a:p>
        </p:txBody>
      </p:sp>
      <p:cxnSp>
        <p:nvCxnSpPr>
          <p:cNvPr id="23" name="Straight Connector 22">
            <a:extLst>
              <a:ext uri="{FF2B5EF4-FFF2-40B4-BE49-F238E27FC236}">
                <a16:creationId xmlns:a16="http://schemas.microsoft.com/office/drawing/2014/main" id="{DA9B7795-7E78-4F68-B6FE-6ECC916562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A68C679-1A4B-516B-C58C-F12DD1ABC953}"/>
              </a:ext>
            </a:extLst>
          </p:cNvPr>
          <p:cNvSpPr>
            <a:spLocks noGrp="1"/>
          </p:cNvSpPr>
          <p:nvPr>
            <p:ph type="title"/>
          </p:nvPr>
        </p:nvSpPr>
        <p:spPr>
          <a:xfrm>
            <a:off x="457200" y="4960137"/>
            <a:ext cx="7772400" cy="1463040"/>
          </a:xfrm>
        </p:spPr>
        <p:txBody>
          <a:bodyPr vert="horz" lIns="91440" tIns="45720" rIns="91440" bIns="45720" rtlCol="0" anchor="ctr">
            <a:normAutofit/>
          </a:bodyPr>
          <a:lstStyle/>
          <a:p>
            <a:pPr lvl="0" algn="r"/>
            <a:r>
              <a:rPr lang="en-US" sz="3500" spc="200" dirty="0" err="1"/>
              <a:t>kyk</a:t>
            </a:r>
            <a:r>
              <a:rPr lang="en-US" sz="3500" spc="200" dirty="0"/>
              <a:t>:</a:t>
            </a:r>
            <a:r>
              <a:rPr lang="en-US" sz="3500" b="1" spc="200" dirty="0"/>
              <a:t> Gender stereotypes and education </a:t>
            </a:r>
            <a:br>
              <a:rPr lang="en-US" sz="3500" spc="200" dirty="0"/>
            </a:br>
            <a:r>
              <a:rPr lang="en-US" sz="3500" u="sng" spc="200" dirty="0">
                <a:hlinkClick r:id="rId3"/>
              </a:rPr>
              <a:t>bit.ly/49xtxtQ</a:t>
            </a:r>
            <a:r>
              <a:rPr lang="en-US" sz="3500" spc="200" dirty="0"/>
              <a:t> (1 min 23 </a:t>
            </a:r>
            <a:r>
              <a:rPr lang="en-US" sz="3500" spc="200" dirty="0" err="1"/>
              <a:t>sek</a:t>
            </a:r>
            <a:r>
              <a:rPr lang="en-US" sz="3500" spc="200" dirty="0"/>
              <a:t>.)</a:t>
            </a:r>
          </a:p>
        </p:txBody>
      </p:sp>
      <p:pic>
        <p:nvPicPr>
          <p:cNvPr id="5" name="Picture 4">
            <a:extLst>
              <a:ext uri="{FF2B5EF4-FFF2-40B4-BE49-F238E27FC236}">
                <a16:creationId xmlns:a16="http://schemas.microsoft.com/office/drawing/2014/main" id="{CDC0DC52-E802-290A-4C00-F6ED5A66C166}"/>
              </a:ext>
            </a:extLst>
          </p:cNvPr>
          <p:cNvPicPr>
            <a:picLocks noChangeAspect="1"/>
          </p:cNvPicPr>
          <p:nvPr/>
        </p:nvPicPr>
        <p:blipFill>
          <a:blip r:embed="rId4"/>
          <a:srcRect t="21212" b="12121"/>
          <a:stretch>
            <a:fillRect/>
          </a:stretch>
        </p:blipFill>
        <p:spPr>
          <a:xfrm>
            <a:off x="20" y="10"/>
            <a:ext cx="12191980" cy="457199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757E02D3-6DC0-9690-11BC-9E7214FF31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3422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3A5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384955-E4B7-417D-4F61-150D5834C709}"/>
              </a:ext>
            </a:extLst>
          </p:cNvPr>
          <p:cNvSpPr>
            <a:spLocks noGrp="1"/>
          </p:cNvSpPr>
          <p:nvPr>
            <p:ph type="title"/>
          </p:nvPr>
        </p:nvSpPr>
        <p:spPr>
          <a:xfrm>
            <a:off x="524256" y="4767072"/>
            <a:ext cx="6594189" cy="1625210"/>
          </a:xfrm>
        </p:spPr>
        <p:txBody>
          <a:bodyPr>
            <a:normAutofit/>
          </a:bodyPr>
          <a:lstStyle/>
          <a:p>
            <a:r>
              <a:rPr lang="af-ZA" dirty="0">
                <a:solidFill>
                  <a:srgbClr val="FFFFFF"/>
                </a:solidFill>
              </a:rPr>
              <a:t>Wat is stereotipes?</a:t>
            </a:r>
          </a:p>
        </p:txBody>
      </p:sp>
      <p:pic>
        <p:nvPicPr>
          <p:cNvPr id="5" name="Picture 4" descr="Arrows pointing right while one points left">
            <a:extLst>
              <a:ext uri="{FF2B5EF4-FFF2-40B4-BE49-F238E27FC236}">
                <a16:creationId xmlns:a16="http://schemas.microsoft.com/office/drawing/2014/main" id="{C74E126B-065F-7FE4-DC92-3A1CA8886340}"/>
              </a:ext>
            </a:extLst>
          </p:cNvPr>
          <p:cNvPicPr>
            <a:picLocks noChangeAspect="1"/>
          </p:cNvPicPr>
          <p:nvPr/>
        </p:nvPicPr>
        <p:blipFill>
          <a:blip r:embed="rId3"/>
          <a:srcRect t="6781" r="1" b="6041"/>
          <a:stretch>
            <a:fillRect/>
          </a:stretch>
        </p:blipFill>
        <p:spPr>
          <a:xfrm>
            <a:off x="327547" y="321733"/>
            <a:ext cx="7058306" cy="4107392"/>
          </a:xfrm>
          <a:prstGeom prst="rect">
            <a:avLst/>
          </a:prstGeom>
        </p:spPr>
      </p:pic>
      <p:sp>
        <p:nvSpPr>
          <p:cNvPr id="20" name="Rectangle 19">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Rectangle 1">
            <a:extLst>
              <a:ext uri="{FF2B5EF4-FFF2-40B4-BE49-F238E27FC236}">
                <a16:creationId xmlns:a16="http://schemas.microsoft.com/office/drawing/2014/main" id="{49BB3F8B-12D2-E8EB-9159-7EB982ADDBBE}"/>
              </a:ext>
            </a:extLst>
          </p:cNvPr>
          <p:cNvGraphicFramePr>
            <a:graphicFrameLocks noGrp="1"/>
          </p:cNvGraphicFramePr>
          <p:nvPr>
            <p:ph idx="1"/>
            <p:extLst>
              <p:ext uri="{D42A27DB-BD31-4B8C-83A1-F6EECF244321}">
                <p14:modId xmlns:p14="http://schemas.microsoft.com/office/powerpoint/2010/main" val="3778458770"/>
              </p:ext>
            </p:extLst>
          </p:nvPr>
        </p:nvGraphicFramePr>
        <p:xfrm>
          <a:off x="6794892" y="707636"/>
          <a:ext cx="4698169" cy="57004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descr="A logo with a person in the middle&#10;&#10;Description automatically generated">
            <a:extLst>
              <a:ext uri="{FF2B5EF4-FFF2-40B4-BE49-F238E27FC236}">
                <a16:creationId xmlns:a16="http://schemas.microsoft.com/office/drawing/2014/main" id="{5B79E84D-D338-0EA6-5FB1-EA944928B8E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421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161BD-D267-988E-FED7-A69860BDBF69}"/>
              </a:ext>
            </a:extLst>
          </p:cNvPr>
          <p:cNvSpPr>
            <a:spLocks noGrp="1"/>
          </p:cNvSpPr>
          <p:nvPr>
            <p:ph type="title"/>
          </p:nvPr>
        </p:nvSpPr>
        <p:spPr>
          <a:xfrm>
            <a:off x="1024128" y="585216"/>
            <a:ext cx="9720072" cy="1499616"/>
          </a:xfrm>
        </p:spPr>
        <p:txBody>
          <a:bodyPr>
            <a:normAutofit/>
          </a:bodyPr>
          <a:lstStyle/>
          <a:p>
            <a:r>
              <a:rPr lang="af-ZA" dirty="0"/>
              <a:t>Beroepstereotipes</a:t>
            </a:r>
          </a:p>
        </p:txBody>
      </p:sp>
      <p:pic>
        <p:nvPicPr>
          <p:cNvPr id="9219" name="Picture 3" descr="Free difference differentiate anders illustration">
            <a:extLst>
              <a:ext uri="{FF2B5EF4-FFF2-40B4-BE49-F238E27FC236}">
                <a16:creationId xmlns:a16="http://schemas.microsoft.com/office/drawing/2014/main" id="{703569C4-1158-E68C-5065-819118414B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73" r="8194" b="-1"/>
          <a:stretch>
            <a:fillRect/>
          </a:stretch>
        </p:blipFill>
        <p:spPr bwMode="auto">
          <a:xfrm>
            <a:off x="1024128" y="2386051"/>
            <a:ext cx="3149870" cy="344885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id="{8531647C-5249-06D9-4E0C-3A2F48A65FBB}"/>
              </a:ext>
            </a:extLst>
          </p:cNvPr>
          <p:cNvSpPr>
            <a:spLocks noGrp="1" noChangeArrowheads="1"/>
          </p:cNvSpPr>
          <p:nvPr>
            <p:ph idx="1"/>
          </p:nvPr>
        </p:nvSpPr>
        <p:spPr bwMode="auto">
          <a:xfrm>
            <a:off x="4639733" y="2386051"/>
            <a:ext cx="7202497" cy="4023360"/>
          </a:xfrm>
          <a:prstGeom prst="rect">
            <a:avLst/>
          </a:prstGeom>
        </p:spPr>
        <p:txBody>
          <a:bodyPr vert="horz" lIns="91440" tIns="45720" rIns="91440" bIns="45720" numCol="1" anchorCtr="0" compatLnSpc="1">
            <a:prstTxWarp prst="textNoShape">
              <a:avLst/>
            </a:prstTxWarp>
            <a:normAutofit/>
          </a:bodyPr>
          <a:lstStyle/>
          <a:p>
            <a:pPr marL="0" lvl="0" indent="0" eaLnBrk="0" fontAlgn="base" hangingPunct="0">
              <a:spcBef>
                <a:spcPct val="0"/>
              </a:spcBef>
              <a:spcAft>
                <a:spcPts val="600"/>
              </a:spcAft>
              <a:buClrTx/>
              <a:buSzTx/>
              <a:buNone/>
            </a:pPr>
            <a:r>
              <a:rPr lang="nl-NL" altLang="af-ZA" sz="1700" dirty="0">
                <a:latin typeface="Arial" panose="020B0604020202020204" pitchFamily="34" charset="0"/>
              </a:rPr>
              <a:t>Sommige loopbane word verkeerdelik as vervelig, stresvol of onvanpas bestempel. Voorbeeld: Die oortuiging dat vakmanskappe (ambagte) slegs geskik is vir leerders wat nie universiteitstoelating verkry het nie.</a:t>
            </a:r>
          </a:p>
          <a:p>
            <a:pPr marL="0" marR="0" lvl="0" indent="0" defTabSz="914400" rtl="0" eaLnBrk="0" fontAlgn="base" latinLnBrk="0" hangingPunct="0">
              <a:spcBef>
                <a:spcPct val="0"/>
              </a:spcBef>
              <a:spcAft>
                <a:spcPts val="600"/>
              </a:spcAft>
              <a:buClrTx/>
              <a:buSzTx/>
              <a:buNone/>
              <a:tabLst/>
            </a:pPr>
            <a:endParaRPr kumimoji="0" lang="nl-NL" altLang="af-ZA" sz="1700"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spcBef>
                <a:spcPct val="0"/>
              </a:spcBef>
              <a:spcAft>
                <a:spcPts val="600"/>
              </a:spcAft>
              <a:buClrTx/>
              <a:buSzTx/>
              <a:buNone/>
              <a:tabLst/>
            </a:pPr>
            <a:r>
              <a:rPr kumimoji="0" lang="nl-NL" altLang="af-ZA" sz="1700" b="0" i="0" u="none" strike="noStrike" cap="none" normalizeH="0" baseline="0" dirty="0">
                <a:ln>
                  <a:noFill/>
                </a:ln>
                <a:effectLst/>
                <a:latin typeface="Arial" panose="020B0604020202020204" pitchFamily="34" charset="0"/>
              </a:rPr>
              <a:t>’n </a:t>
            </a:r>
            <a:r>
              <a:rPr kumimoji="0" lang="nl-NL" altLang="af-ZA" sz="1700" b="1" i="0" u="none" strike="noStrike" cap="none" normalizeH="0" baseline="0" dirty="0">
                <a:ln>
                  <a:noFill/>
                </a:ln>
                <a:effectLst/>
                <a:latin typeface="Arial" panose="020B0604020202020204" pitchFamily="34" charset="0"/>
              </a:rPr>
              <a:t>Beroepstereotipe</a:t>
            </a:r>
            <a:r>
              <a:rPr kumimoji="0" lang="nl-NL" altLang="af-ZA" sz="1700" b="0" i="0" u="none" strike="noStrike" cap="none" normalizeH="0" baseline="0" dirty="0">
                <a:ln>
                  <a:noFill/>
                </a:ln>
                <a:effectLst/>
                <a:latin typeface="Arial" panose="020B0604020202020204" pitchFamily="34" charset="0"/>
              </a:rPr>
              <a:t> is ’n vaste en dikwels onregverdige oortuiging oor ’n bepaalde beroep of oor wie geskik is om daardie beroep te beoefen. </a:t>
            </a:r>
          </a:p>
          <a:p>
            <a:pPr marL="0" marR="0" lvl="0" indent="0" defTabSz="914400" rtl="0" eaLnBrk="0" fontAlgn="base" latinLnBrk="0" hangingPunct="0">
              <a:spcBef>
                <a:spcPct val="0"/>
              </a:spcBef>
              <a:spcAft>
                <a:spcPts val="600"/>
              </a:spcAft>
              <a:buClrTx/>
              <a:buSzTx/>
              <a:buNone/>
              <a:tabLst/>
            </a:pPr>
            <a:endParaRPr kumimoji="0" lang="af-ZA" altLang="af-ZA" sz="1700" b="0" i="0" u="none" strike="noStrike" cap="none" normalizeH="0" baseline="0" dirty="0">
              <a:ln>
                <a:noFill/>
              </a:ln>
              <a:effectLst/>
              <a:latin typeface="Arial" panose="020B0604020202020204" pitchFamily="34" charset="0"/>
            </a:endParaRPr>
          </a:p>
          <a:p>
            <a:pPr marL="0" lvl="0" indent="0" eaLnBrk="0" fontAlgn="base" hangingPunct="0">
              <a:spcBef>
                <a:spcPct val="0"/>
              </a:spcBef>
              <a:spcAft>
                <a:spcPts val="600"/>
              </a:spcAft>
              <a:buClrTx/>
              <a:buSzTx/>
              <a:buNone/>
            </a:pPr>
            <a:r>
              <a:rPr lang="nl-NL" altLang="af-ZA" sz="1700" dirty="0">
                <a:latin typeface="Arial" panose="020B0604020202020204" pitchFamily="34" charset="0"/>
              </a:rPr>
              <a:t>Geslagstereotipes soos "verpleging is 'n beroep vir vroue" of "beroepe in die mynbou-sektor is geskik vir mans" kan loopbaankeuses beperk.</a:t>
            </a:r>
          </a:p>
          <a:p>
            <a:pPr marL="0" lvl="0" indent="0" eaLnBrk="0" fontAlgn="base" hangingPunct="0">
              <a:spcBef>
                <a:spcPct val="0"/>
              </a:spcBef>
              <a:spcAft>
                <a:spcPts val="600"/>
              </a:spcAft>
              <a:buClrTx/>
              <a:buSzTx/>
              <a:buNone/>
            </a:pPr>
            <a:endParaRPr kumimoji="0" lang="af-ZA" altLang="af-ZA" sz="1700" b="0" i="0" u="none" strike="noStrike" cap="none" normalizeH="0" baseline="0" dirty="0">
              <a:ln>
                <a:noFill/>
              </a:ln>
              <a:effectLst/>
              <a:latin typeface="Arial" panose="020B0604020202020204" pitchFamily="34" charset="0"/>
            </a:endParaRPr>
          </a:p>
          <a:p>
            <a:pPr marL="0" lvl="0" indent="0" eaLnBrk="0" fontAlgn="base" hangingPunct="0">
              <a:spcBef>
                <a:spcPct val="0"/>
              </a:spcBef>
              <a:spcAft>
                <a:spcPts val="600"/>
              </a:spcAft>
              <a:buClrTx/>
              <a:buSzTx/>
              <a:buNone/>
            </a:pPr>
            <a:r>
              <a:rPr lang="nl-NL" altLang="af-ZA" sz="1700" dirty="0">
                <a:latin typeface="Arial" panose="020B0604020202020204" pitchFamily="34" charset="0"/>
              </a:rPr>
              <a:t>Om hierdie stereotipes uit te daag, stel leerders in staat om 'n wyer reeks loopbaan- en studieopsies te verken gebaseer op hul belangstellings, vaardighede en doelwitte eerder as op onregverdige aannames.</a:t>
            </a:r>
            <a:endParaRPr kumimoji="0" lang="af-ZA" altLang="af-ZA" sz="1700" b="0" i="0" u="none" strike="noStrike" cap="none" normalizeH="0" baseline="0" dirty="0">
              <a:ln>
                <a:noFill/>
              </a:ln>
              <a:effectLst/>
              <a:latin typeface="Arial" panose="020B0604020202020204" pitchFamily="34" charset="0"/>
            </a:endParaRPr>
          </a:p>
        </p:txBody>
      </p:sp>
      <p:pic>
        <p:nvPicPr>
          <p:cNvPr id="5" name="Picture 4" descr="A logo with a person in the middle&#10;&#10;Description automatically generated">
            <a:extLst>
              <a:ext uri="{FF2B5EF4-FFF2-40B4-BE49-F238E27FC236}">
                <a16:creationId xmlns:a16="http://schemas.microsoft.com/office/drawing/2014/main" id="{4C92C59A-2584-6E57-F001-165BE63E6E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7304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6D50E-2CEC-BC39-B983-12184D05B7BA}"/>
              </a:ext>
            </a:extLst>
          </p:cNvPr>
          <p:cNvSpPr>
            <a:spLocks noGrp="1"/>
          </p:cNvSpPr>
          <p:nvPr>
            <p:ph type="title"/>
          </p:nvPr>
        </p:nvSpPr>
        <p:spPr>
          <a:xfrm>
            <a:off x="1024128" y="585216"/>
            <a:ext cx="9720072" cy="1499616"/>
          </a:xfrm>
        </p:spPr>
        <p:txBody>
          <a:bodyPr>
            <a:normAutofit/>
          </a:bodyPr>
          <a:lstStyle/>
          <a:p>
            <a:r>
              <a:rPr lang="af-ZA" dirty="0"/>
              <a:t>Toeganklikheid</a:t>
            </a:r>
          </a:p>
        </p:txBody>
      </p:sp>
      <p:cxnSp>
        <p:nvCxnSpPr>
          <p:cNvPr id="15" name="Straight Connector 14">
            <a:extLst>
              <a:ext uri="{FF2B5EF4-FFF2-40B4-BE49-F238E27FC236}">
                <a16:creationId xmlns:a16="http://schemas.microsoft.com/office/drawing/2014/main" id="{3CEB095E-D776-4087-A910-2658B2951D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6" name="Rectangle 1">
            <a:extLst>
              <a:ext uri="{FF2B5EF4-FFF2-40B4-BE49-F238E27FC236}">
                <a16:creationId xmlns:a16="http://schemas.microsoft.com/office/drawing/2014/main" id="{7EE05327-E30D-9148-1028-653AFCD876ED}"/>
              </a:ext>
            </a:extLst>
          </p:cNvPr>
          <p:cNvGraphicFramePr>
            <a:graphicFrameLocks noGrp="1"/>
          </p:cNvGraphicFramePr>
          <p:nvPr>
            <p:ph idx="1"/>
            <p:extLst>
              <p:ext uri="{D42A27DB-BD31-4B8C-83A1-F6EECF244321}">
                <p14:modId xmlns:p14="http://schemas.microsoft.com/office/powerpoint/2010/main" val="3347249313"/>
              </p:ext>
            </p:extLst>
          </p:nvPr>
        </p:nvGraphicFramePr>
        <p:xfrm>
          <a:off x="1024128" y="1740724"/>
          <a:ext cx="10689651" cy="4568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D408368F-865E-8CC3-471C-16B02925676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0396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32F8F-375F-F0C4-2815-EFAA8D015082}"/>
              </a:ext>
            </a:extLst>
          </p:cNvPr>
          <p:cNvSpPr>
            <a:spLocks noGrp="1"/>
          </p:cNvSpPr>
          <p:nvPr>
            <p:ph type="title"/>
          </p:nvPr>
        </p:nvSpPr>
        <p:spPr>
          <a:xfrm>
            <a:off x="1024128" y="585216"/>
            <a:ext cx="9720072" cy="1499616"/>
          </a:xfrm>
        </p:spPr>
        <p:txBody>
          <a:bodyPr>
            <a:normAutofit/>
          </a:bodyPr>
          <a:lstStyle/>
          <a:p>
            <a:r>
              <a:rPr lang="af-ZA" dirty="0"/>
              <a:t>Praktiese toeganklikheidsvrae</a:t>
            </a:r>
          </a:p>
        </p:txBody>
      </p:sp>
      <p:pic>
        <p:nvPicPr>
          <p:cNvPr id="4" name="Picture 3" descr="A logo with a person in the middle&#10;&#10;Description automatically generated">
            <a:extLst>
              <a:ext uri="{FF2B5EF4-FFF2-40B4-BE49-F238E27FC236}">
                <a16:creationId xmlns:a16="http://schemas.microsoft.com/office/drawing/2014/main" id="{E8357B82-9909-1BB0-F685-63CFF71285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A09D0D44-E170-8E0A-AE4B-B46309C0C67E}"/>
              </a:ext>
            </a:extLst>
          </p:cNvPr>
          <p:cNvGraphicFramePr>
            <a:graphicFrameLocks noGrp="1"/>
          </p:cNvGraphicFramePr>
          <p:nvPr>
            <p:ph idx="1"/>
            <p:extLst>
              <p:ext uri="{D42A27DB-BD31-4B8C-83A1-F6EECF244321}">
                <p14:modId xmlns:p14="http://schemas.microsoft.com/office/powerpoint/2010/main" val="3583423527"/>
              </p:ext>
            </p:extLst>
          </p:nvPr>
        </p:nvGraphicFramePr>
        <p:xfrm>
          <a:off x="449705" y="1499016"/>
          <a:ext cx="11362544" cy="52315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31800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C40DD-36BC-8232-C577-545C31646F33}"/>
              </a:ext>
            </a:extLst>
          </p:cNvPr>
          <p:cNvSpPr>
            <a:spLocks noGrp="1"/>
          </p:cNvSpPr>
          <p:nvPr>
            <p:ph type="title"/>
          </p:nvPr>
        </p:nvSpPr>
        <p:spPr>
          <a:xfrm>
            <a:off x="1024128" y="585216"/>
            <a:ext cx="9720072" cy="1499616"/>
          </a:xfrm>
        </p:spPr>
        <p:txBody>
          <a:bodyPr>
            <a:normAutofit/>
          </a:bodyPr>
          <a:lstStyle/>
          <a:p>
            <a:r>
              <a:rPr lang="af-ZA" dirty="0"/>
              <a:t>Verbetering van loopbaantoeganklikheid</a:t>
            </a:r>
          </a:p>
        </p:txBody>
      </p:sp>
      <p:graphicFrame>
        <p:nvGraphicFramePr>
          <p:cNvPr id="6" name="Rectangle 1">
            <a:extLst>
              <a:ext uri="{FF2B5EF4-FFF2-40B4-BE49-F238E27FC236}">
                <a16:creationId xmlns:a16="http://schemas.microsoft.com/office/drawing/2014/main" id="{DAF67830-050C-AA00-436C-55F5C0DA062A}"/>
              </a:ext>
            </a:extLst>
          </p:cNvPr>
          <p:cNvGraphicFramePr>
            <a:graphicFrameLocks noGrp="1"/>
          </p:cNvGraphicFramePr>
          <p:nvPr>
            <p:ph idx="1"/>
            <p:extLst>
              <p:ext uri="{D42A27DB-BD31-4B8C-83A1-F6EECF244321}">
                <p14:modId xmlns:p14="http://schemas.microsoft.com/office/powerpoint/2010/main" val="1612079168"/>
              </p:ext>
            </p:extLst>
          </p:nvPr>
        </p:nvGraphicFramePr>
        <p:xfrm>
          <a:off x="1024128" y="2570813"/>
          <a:ext cx="9720262"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42FDB8A4-A4D9-1907-73C6-D15F9CED562A}"/>
              </a:ext>
            </a:extLst>
          </p:cNvPr>
          <p:cNvSpPr txBox="1"/>
          <p:nvPr/>
        </p:nvSpPr>
        <p:spPr>
          <a:xfrm>
            <a:off x="1023938" y="1740492"/>
            <a:ext cx="9720262" cy="707886"/>
          </a:xfrm>
          <a:prstGeom prst="rect">
            <a:avLst/>
          </a:prstGeom>
          <a:solidFill>
            <a:schemeClr val="accent2">
              <a:lumMod val="20000"/>
              <a:lumOff val="80000"/>
            </a:schemeClr>
          </a:solidFill>
          <a:ln>
            <a:solidFill>
              <a:schemeClr val="accent2">
                <a:lumMod val="20000"/>
                <a:lumOff val="80000"/>
              </a:schemeClr>
            </a:solidFill>
          </a:ln>
        </p:spPr>
        <p:txBody>
          <a:bodyPr wrap="square">
            <a:spAutoFit/>
          </a:bodyPr>
          <a:lstStyle/>
          <a:p>
            <a:pPr algn="ctr"/>
            <a:r>
              <a:rPr lang="nl-NL" sz="2000" dirty="0"/>
              <a:t>Hoe kan loopbaantoeganklikheid verbeter word sodat meer jongmense bevredigende loopbane kan volg?</a:t>
            </a:r>
            <a:endParaRPr lang="af-ZA" sz="2000" dirty="0"/>
          </a:p>
        </p:txBody>
      </p:sp>
      <p:pic>
        <p:nvPicPr>
          <p:cNvPr id="8" name="Picture 7" descr="A logo with a person in the middle&#10;&#10;Description automatically generated">
            <a:extLst>
              <a:ext uri="{FF2B5EF4-FFF2-40B4-BE49-F238E27FC236}">
                <a16:creationId xmlns:a16="http://schemas.microsoft.com/office/drawing/2014/main" id="{0DA2CC42-65C5-1519-F1AC-1B94887A7EB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8409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27A77-543D-1AC4-5C8F-65D41A52D661}"/>
              </a:ext>
            </a:extLst>
          </p:cNvPr>
          <p:cNvSpPr>
            <a:spLocks noGrp="1"/>
          </p:cNvSpPr>
          <p:nvPr>
            <p:ph type="title"/>
          </p:nvPr>
        </p:nvSpPr>
        <p:spPr>
          <a:xfrm>
            <a:off x="1024128" y="585216"/>
            <a:ext cx="9720072" cy="1499616"/>
          </a:xfrm>
        </p:spPr>
        <p:txBody>
          <a:bodyPr>
            <a:normAutofit/>
          </a:bodyPr>
          <a:lstStyle/>
          <a:p>
            <a:r>
              <a:rPr lang="af-ZA" dirty="0"/>
              <a:t>Opsomming en huiswerkrefleksie</a:t>
            </a:r>
          </a:p>
        </p:txBody>
      </p:sp>
      <p:graphicFrame>
        <p:nvGraphicFramePr>
          <p:cNvPr id="5" name="Content Placeholder 2">
            <a:extLst>
              <a:ext uri="{FF2B5EF4-FFF2-40B4-BE49-F238E27FC236}">
                <a16:creationId xmlns:a16="http://schemas.microsoft.com/office/drawing/2014/main" id="{EBB34207-0907-34FE-580B-3AD3F2DC0CDC}"/>
              </a:ext>
            </a:extLst>
          </p:cNvPr>
          <p:cNvGraphicFramePr>
            <a:graphicFrameLocks noGrp="1"/>
          </p:cNvGraphicFramePr>
          <p:nvPr>
            <p:ph idx="1"/>
            <p:extLst>
              <p:ext uri="{D42A27DB-BD31-4B8C-83A1-F6EECF244321}">
                <p14:modId xmlns:p14="http://schemas.microsoft.com/office/powerpoint/2010/main" val="1351138723"/>
              </p:ext>
            </p:extLst>
          </p:nvPr>
        </p:nvGraphicFramePr>
        <p:xfrm>
          <a:off x="503677" y="2592196"/>
          <a:ext cx="6606572"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6444BB4-6B9A-42B5-D4AA-7A496D1991D6}"/>
              </a:ext>
            </a:extLst>
          </p:cNvPr>
          <p:cNvSpPr txBox="1"/>
          <p:nvPr/>
        </p:nvSpPr>
        <p:spPr>
          <a:xfrm>
            <a:off x="503678" y="1853999"/>
            <a:ext cx="11548622" cy="461665"/>
          </a:xfrm>
          <a:prstGeom prst="rect">
            <a:avLst/>
          </a:prstGeom>
          <a:solidFill>
            <a:schemeClr val="accent2">
              <a:lumMod val="20000"/>
              <a:lumOff val="80000"/>
            </a:schemeClr>
          </a:solidFill>
          <a:ln>
            <a:solidFill>
              <a:schemeClr val="accent2">
                <a:lumMod val="20000"/>
                <a:lumOff val="80000"/>
              </a:schemeClr>
            </a:solidFill>
          </a:ln>
        </p:spPr>
        <p:txBody>
          <a:bodyPr wrap="square">
            <a:spAutoFit/>
          </a:bodyPr>
          <a:lstStyle/>
          <a:p>
            <a:r>
              <a:rPr lang="nl-NL" sz="2400" dirty="0"/>
              <a:t>In hierdie les het ons faktore ondersoek wat loopbaan- en studiekeuse beïnvloed, insluitend:</a:t>
            </a:r>
            <a:endParaRPr lang="af-ZA" sz="2400" dirty="0"/>
          </a:p>
        </p:txBody>
      </p:sp>
      <p:sp>
        <p:nvSpPr>
          <p:cNvPr id="8" name="TextBox 7">
            <a:extLst>
              <a:ext uri="{FF2B5EF4-FFF2-40B4-BE49-F238E27FC236}">
                <a16:creationId xmlns:a16="http://schemas.microsoft.com/office/drawing/2014/main" id="{BAB64618-DB40-F0A9-C47C-C1BAE3D9F58C}"/>
              </a:ext>
            </a:extLst>
          </p:cNvPr>
          <p:cNvSpPr txBox="1"/>
          <p:nvPr/>
        </p:nvSpPr>
        <p:spPr>
          <a:xfrm>
            <a:off x="7794239" y="2833843"/>
            <a:ext cx="3894084" cy="3539430"/>
          </a:xfrm>
          <a:prstGeom prst="rect">
            <a:avLst/>
          </a:prstGeom>
          <a:solidFill>
            <a:schemeClr val="accent3">
              <a:lumMod val="40000"/>
              <a:lumOff val="60000"/>
            </a:schemeClr>
          </a:solidFill>
          <a:ln>
            <a:solidFill>
              <a:schemeClr val="accent3">
                <a:lumMod val="40000"/>
                <a:lumOff val="60000"/>
              </a:schemeClr>
            </a:solidFill>
          </a:ln>
        </p:spPr>
        <p:txBody>
          <a:bodyPr wrap="square">
            <a:spAutoFit/>
          </a:bodyPr>
          <a:lstStyle/>
          <a:p>
            <a:pPr>
              <a:buNone/>
            </a:pPr>
            <a:r>
              <a:rPr lang="en-GB" sz="3200" b="1" dirty="0" err="1"/>
              <a:t>Huiswerkrefleksie</a:t>
            </a:r>
            <a:endParaRPr lang="en-GB" sz="3200" b="1" dirty="0"/>
          </a:p>
          <a:p>
            <a:pPr>
              <a:buNone/>
            </a:pPr>
            <a:r>
              <a:rPr lang="nl-NL" sz="3200" dirty="0"/>
              <a:t>Dink aan hoe hierdie faktore jou vermoë kan beïnvloed om die beroep wat jy vroeër geïdentifiseer het, na te streef.</a:t>
            </a:r>
            <a:endParaRPr lang="en-GB" sz="3200" dirty="0"/>
          </a:p>
        </p:txBody>
      </p:sp>
      <p:pic>
        <p:nvPicPr>
          <p:cNvPr id="9" name="Picture 8" descr="A logo with a person in the middle&#10;&#10;Description automatically generated">
            <a:extLst>
              <a:ext uri="{FF2B5EF4-FFF2-40B4-BE49-F238E27FC236}">
                <a16:creationId xmlns:a16="http://schemas.microsoft.com/office/drawing/2014/main" id="{4BDE312F-BF90-23A3-F3DD-E50C9AEEFC7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8095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B27F4-37E1-C3EF-68DF-35A818EDEF35}"/>
              </a:ext>
            </a:extLst>
          </p:cNvPr>
          <p:cNvSpPr>
            <a:spLocks noGrp="1"/>
          </p:cNvSpPr>
          <p:nvPr>
            <p:ph type="title"/>
          </p:nvPr>
        </p:nvSpPr>
        <p:spPr>
          <a:xfrm>
            <a:off x="1024128" y="534416"/>
            <a:ext cx="9720072" cy="1499616"/>
          </a:xfrm>
        </p:spPr>
        <p:txBody>
          <a:bodyPr>
            <a:normAutofit/>
          </a:bodyPr>
          <a:lstStyle/>
          <a:p>
            <a:r>
              <a:rPr lang="nl-NL" sz="4400" dirty="0"/>
              <a:t>Teen die einde van hierdie les behoort jy in staat te wees om:</a:t>
            </a:r>
            <a:endParaRPr lang="af-ZA" sz="4400" dirty="0"/>
          </a:p>
        </p:txBody>
      </p:sp>
      <p:graphicFrame>
        <p:nvGraphicFramePr>
          <p:cNvPr id="5" name="Content Placeholder 2">
            <a:extLst>
              <a:ext uri="{FF2B5EF4-FFF2-40B4-BE49-F238E27FC236}">
                <a16:creationId xmlns:a16="http://schemas.microsoft.com/office/drawing/2014/main" id="{A50BF362-FD05-1700-563B-9D442BEB2EBB}"/>
              </a:ext>
            </a:extLst>
          </p:cNvPr>
          <p:cNvGraphicFramePr>
            <a:graphicFrameLocks noGrp="1"/>
          </p:cNvGraphicFramePr>
          <p:nvPr>
            <p:ph idx="1"/>
            <p:extLst>
              <p:ext uri="{D42A27DB-BD31-4B8C-83A1-F6EECF244321}">
                <p14:modId xmlns:p14="http://schemas.microsoft.com/office/powerpoint/2010/main" val="1689997962"/>
              </p:ext>
            </p:extLst>
          </p:nvPr>
        </p:nvGraphicFramePr>
        <p:xfrm>
          <a:off x="567559" y="1765738"/>
          <a:ext cx="11067393" cy="47454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58BABEDD-3AA5-DAE8-1F88-E4D8C2D4044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1857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577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AF165B-691B-70B2-2D35-C18EF24B9F09}"/>
              </a:ext>
            </a:extLst>
          </p:cNvPr>
          <p:cNvSpPr>
            <a:spLocks noGrp="1"/>
          </p:cNvSpPr>
          <p:nvPr>
            <p:ph type="title"/>
          </p:nvPr>
        </p:nvSpPr>
        <p:spPr>
          <a:xfrm>
            <a:off x="524256" y="4767072"/>
            <a:ext cx="6594189" cy="1625210"/>
          </a:xfrm>
        </p:spPr>
        <p:txBody>
          <a:bodyPr>
            <a:normAutofit/>
          </a:bodyPr>
          <a:lstStyle/>
          <a:p>
            <a:pPr algn="r"/>
            <a:r>
              <a:rPr lang="af-ZA" dirty="0">
                <a:solidFill>
                  <a:srgbClr val="FFFFFF"/>
                </a:solidFill>
              </a:rPr>
              <a:t>Wat is sosio-ekonomiese faktore?</a:t>
            </a:r>
          </a:p>
        </p:txBody>
      </p:sp>
      <p:pic>
        <p:nvPicPr>
          <p:cNvPr id="5" name="Picture 3" descr="Free Save Up Piggy Bank photo and picture">
            <a:extLst>
              <a:ext uri="{FF2B5EF4-FFF2-40B4-BE49-F238E27FC236}">
                <a16:creationId xmlns:a16="http://schemas.microsoft.com/office/drawing/2014/main" id="{EF29F494-6CFE-3D04-8536-86D4659A9E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785" r="1" b="1"/>
          <a:stretch>
            <a:fillRect/>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a:extLst>
              <a:ext uri="{FF2B5EF4-FFF2-40B4-BE49-F238E27FC236}">
                <a16:creationId xmlns:a16="http://schemas.microsoft.com/office/drawing/2014/main" id="{883BF405-0FBD-FC98-3EC8-16F69841B78A}"/>
              </a:ext>
            </a:extLst>
          </p:cNvPr>
          <p:cNvSpPr>
            <a:spLocks noGrp="1" noChangeArrowheads="1"/>
          </p:cNvSpPr>
          <p:nvPr>
            <p:ph idx="1"/>
          </p:nvPr>
        </p:nvSpPr>
        <p:spPr bwMode="auto">
          <a:xfrm>
            <a:off x="7772400" y="729473"/>
            <a:ext cx="3895343" cy="539905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Autofit/>
          </a:bodyPr>
          <a:lstStyle/>
          <a:p>
            <a:pPr marL="0" lvl="0" indent="0" eaLnBrk="0" fontAlgn="base" hangingPunct="0">
              <a:spcBef>
                <a:spcPct val="0"/>
              </a:spcBef>
              <a:spcAft>
                <a:spcPts val="600"/>
              </a:spcAft>
              <a:buClrTx/>
              <a:buSzTx/>
              <a:buNone/>
            </a:pPr>
            <a:r>
              <a:rPr lang="af-ZA" altLang="af-ZA" sz="2400" dirty="0">
                <a:solidFill>
                  <a:srgbClr val="FFFFFF"/>
                </a:solidFill>
              </a:rPr>
              <a:t>Sosio-ekonomiese faktore verwys na die </a:t>
            </a:r>
            <a:r>
              <a:rPr lang="af-ZA" altLang="af-ZA" sz="2400" b="1" dirty="0">
                <a:solidFill>
                  <a:srgbClr val="FFFFFF"/>
                </a:solidFill>
              </a:rPr>
              <a:t>sosiale</a:t>
            </a:r>
            <a:r>
              <a:rPr lang="af-ZA" altLang="af-ZA" sz="2400" dirty="0">
                <a:solidFill>
                  <a:srgbClr val="FFFFFF"/>
                </a:solidFill>
              </a:rPr>
              <a:t> </a:t>
            </a:r>
            <a:r>
              <a:rPr lang="af-ZA" altLang="af-ZA" sz="2400" b="1" dirty="0">
                <a:solidFill>
                  <a:srgbClr val="FFFFFF"/>
                </a:solidFill>
              </a:rPr>
              <a:t>(mensverwante) en ekonomiese (geldverwante) </a:t>
            </a:r>
            <a:r>
              <a:rPr lang="af-ZA" altLang="af-ZA" sz="2400" dirty="0">
                <a:solidFill>
                  <a:srgbClr val="FFFFFF"/>
                </a:solidFill>
              </a:rPr>
              <a:t>aspekte wat mense se geleenthede, keuses en lewensomstandighede beïnvloed. </a:t>
            </a:r>
          </a:p>
          <a:p>
            <a:pPr marL="0" lvl="0" indent="0" eaLnBrk="0" fontAlgn="base" hangingPunct="0">
              <a:spcBef>
                <a:spcPct val="0"/>
              </a:spcBef>
              <a:spcAft>
                <a:spcPts val="600"/>
              </a:spcAft>
              <a:buClrTx/>
              <a:buSzTx/>
              <a:buNone/>
            </a:pPr>
            <a:endParaRPr kumimoji="0" lang="af-ZA" altLang="af-ZA" sz="1200" b="0" i="0" u="none" strike="noStrike" cap="none" normalizeH="0" baseline="0" dirty="0">
              <a:ln>
                <a:noFill/>
              </a:ln>
              <a:solidFill>
                <a:srgbClr val="FFFFFF"/>
              </a:solidFill>
              <a:effectLst/>
            </a:endParaRPr>
          </a:p>
          <a:p>
            <a:pPr marL="0" lvl="0" indent="0" eaLnBrk="0" fontAlgn="base" hangingPunct="0">
              <a:spcBef>
                <a:spcPct val="0"/>
              </a:spcBef>
              <a:spcAft>
                <a:spcPts val="600"/>
              </a:spcAft>
              <a:buClrTx/>
              <a:buSzTx/>
              <a:buNone/>
            </a:pPr>
            <a:r>
              <a:rPr lang="nl-NL" altLang="af-ZA" sz="2400" dirty="0">
                <a:solidFill>
                  <a:srgbClr val="FFFFFF"/>
                </a:solidFill>
              </a:rPr>
              <a:t>Sosio-ekonomiese faktore kan die verskeidenheid loopbaan- en studieopsies wat aan individue beskikbaar is, beïnvloed, dikwels afhangend van toestande in 'n gemeenskap of land.</a:t>
            </a:r>
            <a:endParaRPr kumimoji="0" lang="af-ZA" altLang="af-ZA" sz="2400" b="0" i="0" u="none" strike="noStrike" cap="none" normalizeH="0" baseline="0" dirty="0">
              <a:ln>
                <a:noFill/>
              </a:ln>
              <a:solidFill>
                <a:srgbClr val="FFFFFF"/>
              </a:solidFill>
              <a:effectLst/>
            </a:endParaRPr>
          </a:p>
        </p:txBody>
      </p:sp>
      <p:pic>
        <p:nvPicPr>
          <p:cNvPr id="7" name="Picture 6" descr="A logo with a person in the middle&#10;&#10;Description automatically generated">
            <a:extLst>
              <a:ext uri="{FF2B5EF4-FFF2-40B4-BE49-F238E27FC236}">
                <a16:creationId xmlns:a16="http://schemas.microsoft.com/office/drawing/2014/main" id="{2497F8E7-23C6-D188-21D1-C61413308E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5751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87A29-F7E3-013F-DA4A-89ADD9868714}"/>
              </a:ext>
            </a:extLst>
          </p:cNvPr>
          <p:cNvSpPr>
            <a:spLocks noGrp="1"/>
          </p:cNvSpPr>
          <p:nvPr>
            <p:ph type="title"/>
          </p:nvPr>
        </p:nvSpPr>
        <p:spPr>
          <a:xfrm>
            <a:off x="812800" y="356616"/>
            <a:ext cx="10985062" cy="1499616"/>
          </a:xfrm>
        </p:spPr>
        <p:txBody>
          <a:bodyPr>
            <a:normAutofit/>
          </a:bodyPr>
          <a:lstStyle/>
          <a:p>
            <a:r>
              <a:rPr lang="en-GB" dirty="0" err="1"/>
              <a:t>Sosio-ekonomiese</a:t>
            </a:r>
            <a:r>
              <a:rPr lang="en-GB" dirty="0"/>
              <a:t> </a:t>
            </a:r>
            <a:r>
              <a:rPr lang="en-GB" dirty="0" err="1"/>
              <a:t>uitdagings</a:t>
            </a:r>
            <a:r>
              <a:rPr lang="en-GB" dirty="0"/>
              <a:t> </a:t>
            </a:r>
            <a:r>
              <a:rPr lang="en-GB" dirty="0" err="1"/>
              <a:t>en</a:t>
            </a:r>
            <a:r>
              <a:rPr lang="en-GB" dirty="0"/>
              <a:t> </a:t>
            </a:r>
            <a:r>
              <a:rPr lang="en-GB" dirty="0" err="1"/>
              <a:t>loopbaankeuses</a:t>
            </a:r>
            <a:endParaRPr lang="af-ZA" dirty="0"/>
          </a:p>
        </p:txBody>
      </p:sp>
      <p:graphicFrame>
        <p:nvGraphicFramePr>
          <p:cNvPr id="12" name="Rectangle 1">
            <a:extLst>
              <a:ext uri="{FF2B5EF4-FFF2-40B4-BE49-F238E27FC236}">
                <a16:creationId xmlns:a16="http://schemas.microsoft.com/office/drawing/2014/main" id="{5B52F9E6-0A41-1089-BDD3-C35B74758ADF}"/>
              </a:ext>
            </a:extLst>
          </p:cNvPr>
          <p:cNvGraphicFramePr>
            <a:graphicFrameLocks noGrp="1"/>
          </p:cNvGraphicFramePr>
          <p:nvPr>
            <p:ph idx="1"/>
            <p:extLst>
              <p:ext uri="{D42A27DB-BD31-4B8C-83A1-F6EECF244321}">
                <p14:modId xmlns:p14="http://schemas.microsoft.com/office/powerpoint/2010/main" val="1544697650"/>
              </p:ext>
            </p:extLst>
          </p:nvPr>
        </p:nvGraphicFramePr>
        <p:xfrm>
          <a:off x="394138" y="2084832"/>
          <a:ext cx="11508828" cy="4520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logo with a person in the middle&#10;&#10;Description automatically generated">
            <a:extLst>
              <a:ext uri="{FF2B5EF4-FFF2-40B4-BE49-F238E27FC236}">
                <a16:creationId xmlns:a16="http://schemas.microsoft.com/office/drawing/2014/main" id="{80F67231-5DF0-B786-81A1-AD0F6C864A6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869A268-6D1A-62BE-26E1-BDADA068E524}"/>
              </a:ext>
            </a:extLst>
          </p:cNvPr>
          <p:cNvSpPr txBox="1"/>
          <p:nvPr/>
        </p:nvSpPr>
        <p:spPr>
          <a:xfrm>
            <a:off x="394138" y="1438501"/>
            <a:ext cx="11508828" cy="646331"/>
          </a:xfrm>
          <a:prstGeom prst="rect">
            <a:avLst/>
          </a:prstGeom>
          <a:solidFill>
            <a:schemeClr val="accent2">
              <a:lumMod val="20000"/>
              <a:lumOff val="80000"/>
            </a:schemeClr>
          </a:solidFill>
          <a:ln>
            <a:solidFill>
              <a:schemeClr val="accent2">
                <a:lumMod val="20000"/>
                <a:lumOff val="80000"/>
              </a:schemeClr>
            </a:solidFill>
          </a:ln>
        </p:spPr>
        <p:txBody>
          <a:bodyPr wrap="square" rtlCol="0">
            <a:spAutoFit/>
          </a:bodyPr>
          <a:lstStyle/>
          <a:p>
            <a:r>
              <a:rPr lang="nl-NL" dirty="0"/>
              <a:t>Om hierdie faktore te verstaan, help ons om hindernisse te herken, onregverdige aannames uit te daag en ingeligte loopbaan- en studiekeuses te maak.</a:t>
            </a:r>
            <a:endParaRPr lang="en-GB" dirty="0"/>
          </a:p>
        </p:txBody>
      </p:sp>
    </p:spTree>
    <p:extLst>
      <p:ext uri="{BB962C8B-B14F-4D97-AF65-F5344CB8AC3E}">
        <p14:creationId xmlns:p14="http://schemas.microsoft.com/office/powerpoint/2010/main" val="425961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D36C6-5A14-7A87-77CC-5779B0494490}"/>
              </a:ext>
            </a:extLst>
          </p:cNvPr>
          <p:cNvSpPr>
            <a:spLocks noGrp="1"/>
          </p:cNvSpPr>
          <p:nvPr>
            <p:ph type="title"/>
          </p:nvPr>
        </p:nvSpPr>
        <p:spPr>
          <a:xfrm>
            <a:off x="1024128" y="585216"/>
            <a:ext cx="6066818" cy="1499616"/>
          </a:xfrm>
        </p:spPr>
        <p:txBody>
          <a:bodyPr>
            <a:normAutofit/>
          </a:bodyPr>
          <a:lstStyle/>
          <a:p>
            <a:r>
              <a:rPr lang="af-ZA" dirty="0"/>
              <a:t>Wat is gemeenskapsbehoeftes?</a:t>
            </a:r>
          </a:p>
        </p:txBody>
      </p:sp>
      <p:pic>
        <p:nvPicPr>
          <p:cNvPr id="4" name="Picture 3" descr="Hands-on top of each other">
            <a:extLst>
              <a:ext uri="{FF2B5EF4-FFF2-40B4-BE49-F238E27FC236}">
                <a16:creationId xmlns:a16="http://schemas.microsoft.com/office/drawing/2014/main" id="{9EADEA4B-CDF6-5106-481F-FC4E338E746F}"/>
              </a:ext>
            </a:extLst>
          </p:cNvPr>
          <p:cNvPicPr>
            <a:picLocks noChangeAspect="1"/>
          </p:cNvPicPr>
          <p:nvPr/>
        </p:nvPicPr>
        <p:blipFill>
          <a:blip r:embed="rId3"/>
          <a:srcRect l="57160" r="13242" b="1"/>
          <a:stretch>
            <a:fillRect/>
          </a:stretch>
        </p:blipFill>
        <p:spPr>
          <a:xfrm>
            <a:off x="7552266" y="10"/>
            <a:ext cx="4639733" cy="6857990"/>
          </a:xfrm>
          <a:prstGeom prst="rect">
            <a:avLst/>
          </a:prstGeom>
        </p:spPr>
      </p:pic>
      <p:graphicFrame>
        <p:nvGraphicFramePr>
          <p:cNvPr id="5" name="Content Placeholder 2">
            <a:extLst>
              <a:ext uri="{FF2B5EF4-FFF2-40B4-BE49-F238E27FC236}">
                <a16:creationId xmlns:a16="http://schemas.microsoft.com/office/drawing/2014/main" id="{0FCB28CA-BC6D-354D-7B04-1D732774B079}"/>
              </a:ext>
            </a:extLst>
          </p:cNvPr>
          <p:cNvGraphicFramePr>
            <a:graphicFrameLocks noGrp="1"/>
          </p:cNvGraphicFramePr>
          <p:nvPr>
            <p:ph idx="1"/>
            <p:extLst>
              <p:ext uri="{D42A27DB-BD31-4B8C-83A1-F6EECF244321}">
                <p14:modId xmlns:p14="http://schemas.microsoft.com/office/powerpoint/2010/main" val="2370471828"/>
              </p:ext>
            </p:extLst>
          </p:nvPr>
        </p:nvGraphicFramePr>
        <p:xfrm>
          <a:off x="361975" y="2084832"/>
          <a:ext cx="9426602" cy="45209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A logo with a person in the middle&#10;&#10;Description automatically generated">
            <a:extLst>
              <a:ext uri="{FF2B5EF4-FFF2-40B4-BE49-F238E27FC236}">
                <a16:creationId xmlns:a16="http://schemas.microsoft.com/office/drawing/2014/main" id="{F0B63314-B698-88AF-5E5D-FC4DCC13251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569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68AB1-DC06-3658-9DDF-A36721A0058F}"/>
              </a:ext>
            </a:extLst>
          </p:cNvPr>
          <p:cNvSpPr>
            <a:spLocks noGrp="1"/>
          </p:cNvSpPr>
          <p:nvPr>
            <p:ph type="title"/>
          </p:nvPr>
        </p:nvSpPr>
        <p:spPr>
          <a:xfrm>
            <a:off x="1024128" y="585216"/>
            <a:ext cx="9720072" cy="1499616"/>
          </a:xfrm>
        </p:spPr>
        <p:txBody>
          <a:bodyPr>
            <a:normAutofit/>
          </a:bodyPr>
          <a:lstStyle/>
          <a:p>
            <a:r>
              <a:rPr lang="af-ZA" dirty="0"/>
              <a:t>Voorbeelde van gemeenskapsbehoeftes</a:t>
            </a:r>
          </a:p>
        </p:txBody>
      </p:sp>
      <p:graphicFrame>
        <p:nvGraphicFramePr>
          <p:cNvPr id="6" name="Rectangle 1">
            <a:extLst>
              <a:ext uri="{FF2B5EF4-FFF2-40B4-BE49-F238E27FC236}">
                <a16:creationId xmlns:a16="http://schemas.microsoft.com/office/drawing/2014/main" id="{D0B59845-40B6-4323-D80E-6175FFA3AF86}"/>
              </a:ext>
            </a:extLst>
          </p:cNvPr>
          <p:cNvGraphicFramePr>
            <a:graphicFrameLocks noGrp="1"/>
          </p:cNvGraphicFramePr>
          <p:nvPr>
            <p:ph idx="1"/>
            <p:extLst>
              <p:ext uri="{D42A27DB-BD31-4B8C-83A1-F6EECF244321}">
                <p14:modId xmlns:p14="http://schemas.microsoft.com/office/powerpoint/2010/main" val="1045561442"/>
              </p:ext>
            </p:extLst>
          </p:nvPr>
        </p:nvGraphicFramePr>
        <p:xfrm>
          <a:off x="409903" y="1860331"/>
          <a:ext cx="11414235" cy="49976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472428D7-6661-D095-8268-56B0640CEED2}"/>
              </a:ext>
            </a:extLst>
          </p:cNvPr>
          <p:cNvSpPr txBox="1"/>
          <p:nvPr/>
        </p:nvSpPr>
        <p:spPr>
          <a:xfrm>
            <a:off x="367861" y="1849848"/>
            <a:ext cx="11414235" cy="707886"/>
          </a:xfrm>
          <a:prstGeom prst="rect">
            <a:avLst/>
          </a:prstGeom>
          <a:solidFill>
            <a:schemeClr val="accent2">
              <a:lumMod val="20000"/>
              <a:lumOff val="80000"/>
            </a:schemeClr>
          </a:solidFill>
          <a:ln>
            <a:solidFill>
              <a:schemeClr val="accent2">
                <a:lumMod val="20000"/>
                <a:lumOff val="80000"/>
              </a:schemeClr>
            </a:solidFill>
          </a:ln>
        </p:spPr>
        <p:txBody>
          <a:bodyPr wrap="square">
            <a:spAutoFit/>
          </a:bodyPr>
          <a:lstStyle/>
          <a:p>
            <a:pPr algn="ctr"/>
            <a:r>
              <a:rPr lang="af-ZA" sz="2000" dirty="0"/>
              <a:t>Sommige sleutelgemeenskapsbehoeftes wat in ag geneem moet word wanneer loopbaan- en studiekeuses ondersoek word, sluit in:</a:t>
            </a:r>
            <a:endParaRPr lang="en-US" sz="2000" dirty="0"/>
          </a:p>
        </p:txBody>
      </p:sp>
      <p:pic>
        <p:nvPicPr>
          <p:cNvPr id="8" name="Picture 7" descr="A logo with a person in the middle&#10;&#10;Description automatically generated">
            <a:extLst>
              <a:ext uri="{FF2B5EF4-FFF2-40B4-BE49-F238E27FC236}">
                <a16:creationId xmlns:a16="http://schemas.microsoft.com/office/drawing/2014/main" id="{C4C7BDD3-B88E-29F1-297F-E64077F2E0D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7006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66E8F-9A85-E908-8585-8CB80EFBE795}"/>
              </a:ext>
            </a:extLst>
          </p:cNvPr>
          <p:cNvSpPr>
            <a:spLocks noGrp="1"/>
          </p:cNvSpPr>
          <p:nvPr>
            <p:ph type="title"/>
          </p:nvPr>
        </p:nvSpPr>
        <p:spPr>
          <a:xfrm>
            <a:off x="723900" y="585216"/>
            <a:ext cx="4800600" cy="1499616"/>
          </a:xfrm>
        </p:spPr>
        <p:txBody>
          <a:bodyPr>
            <a:normAutofit/>
          </a:bodyPr>
          <a:lstStyle/>
          <a:p>
            <a:r>
              <a:rPr lang="af-ZA" sz="4400" dirty="0"/>
              <a:t>Gemeenskapsbespreking</a:t>
            </a:r>
          </a:p>
        </p:txBody>
      </p:sp>
      <p:pic>
        <p:nvPicPr>
          <p:cNvPr id="5125" name="Picture 5" descr="Free pixel pixel cells pedagogy vector">
            <a:extLst>
              <a:ext uri="{FF2B5EF4-FFF2-40B4-BE49-F238E27FC236}">
                <a16:creationId xmlns:a16="http://schemas.microsoft.com/office/drawing/2014/main" id="{E8DF1F63-B16A-A31E-EEC8-77A22064152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024129" y="2323779"/>
            <a:ext cx="3758960" cy="380654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Rectangle 1">
            <a:extLst>
              <a:ext uri="{FF2B5EF4-FFF2-40B4-BE49-F238E27FC236}">
                <a16:creationId xmlns:a16="http://schemas.microsoft.com/office/drawing/2014/main" id="{9713B49D-25AA-6C4F-AD1C-645A7C541B00}"/>
              </a:ext>
            </a:extLst>
          </p:cNvPr>
          <p:cNvGraphicFramePr>
            <a:graphicFrameLocks noGrp="1"/>
          </p:cNvGraphicFramePr>
          <p:nvPr>
            <p:ph idx="1"/>
            <p:extLst>
              <p:ext uri="{D42A27DB-BD31-4B8C-83A1-F6EECF244321}">
                <p14:modId xmlns:p14="http://schemas.microsoft.com/office/powerpoint/2010/main" val="539821002"/>
              </p:ext>
            </p:extLst>
          </p:nvPr>
        </p:nvGraphicFramePr>
        <p:xfrm>
          <a:off x="5455921" y="585215"/>
          <a:ext cx="6305155" cy="56875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A logo with a person in the middle&#10;&#10;Description automatically generated">
            <a:extLst>
              <a:ext uri="{FF2B5EF4-FFF2-40B4-BE49-F238E27FC236}">
                <a16:creationId xmlns:a16="http://schemas.microsoft.com/office/drawing/2014/main" id="{CEA9BFCE-82B6-DA5B-542B-C0BFF8DFB1D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4201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C695245-44E3-4A14-900A-D06036644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E9660F-6EEE-901F-295E-96F591652C73}"/>
              </a:ext>
            </a:extLst>
          </p:cNvPr>
          <p:cNvSpPr>
            <a:spLocks noGrp="1"/>
          </p:cNvSpPr>
          <p:nvPr>
            <p:ph type="title"/>
          </p:nvPr>
        </p:nvSpPr>
        <p:spPr>
          <a:xfrm>
            <a:off x="228600" y="643467"/>
            <a:ext cx="3601880" cy="5571066"/>
          </a:xfrm>
        </p:spPr>
        <p:txBody>
          <a:bodyPr>
            <a:normAutofit/>
          </a:bodyPr>
          <a:lstStyle/>
          <a:p>
            <a:r>
              <a:rPr lang="nl-NL" dirty="0">
                <a:solidFill>
                  <a:srgbClr val="FFFFFF"/>
                </a:solidFill>
              </a:rPr>
              <a:t>Beskikbaarheid van fondse en bekostigbaar-heid van verdere opleiding</a:t>
            </a:r>
            <a:endParaRPr lang="af-ZA" dirty="0">
              <a:solidFill>
                <a:srgbClr val="FFFFFF"/>
              </a:solidFill>
            </a:endParaRPr>
          </a:p>
        </p:txBody>
      </p:sp>
      <p:pic>
        <p:nvPicPr>
          <p:cNvPr id="4" name="Picture 3" descr="A logo with a person in the middle&#10;&#10;Description automatically generated">
            <a:extLst>
              <a:ext uri="{FF2B5EF4-FFF2-40B4-BE49-F238E27FC236}">
                <a16:creationId xmlns:a16="http://schemas.microsoft.com/office/drawing/2014/main" id="{2BCB1804-7DD7-8BBA-1485-ACA602C8D0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Content Placeholder 2">
            <a:extLst>
              <a:ext uri="{FF2B5EF4-FFF2-40B4-BE49-F238E27FC236}">
                <a16:creationId xmlns:a16="http://schemas.microsoft.com/office/drawing/2014/main" id="{5F3D0C2F-CC7F-A6D0-A585-AECA5939DA8A}"/>
              </a:ext>
            </a:extLst>
          </p:cNvPr>
          <p:cNvGraphicFramePr>
            <a:graphicFrameLocks noGrp="1"/>
          </p:cNvGraphicFramePr>
          <p:nvPr>
            <p:ph idx="1"/>
            <p:extLst>
              <p:ext uri="{D42A27DB-BD31-4B8C-83A1-F6EECF244321}">
                <p14:modId xmlns:p14="http://schemas.microsoft.com/office/powerpoint/2010/main" val="1930058012"/>
              </p:ext>
            </p:extLst>
          </p:nvPr>
        </p:nvGraphicFramePr>
        <p:xfrm>
          <a:off x="4059080" y="564761"/>
          <a:ext cx="7780823" cy="59603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70133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4DB21-ED3F-06B3-7884-A7B61C21FABE}"/>
              </a:ext>
            </a:extLst>
          </p:cNvPr>
          <p:cNvSpPr>
            <a:spLocks noGrp="1"/>
          </p:cNvSpPr>
          <p:nvPr>
            <p:ph type="title"/>
          </p:nvPr>
        </p:nvSpPr>
        <p:spPr>
          <a:xfrm>
            <a:off x="1235964" y="141891"/>
            <a:ext cx="9720072" cy="851338"/>
          </a:xfrm>
        </p:spPr>
        <p:txBody>
          <a:bodyPr>
            <a:normAutofit/>
          </a:bodyPr>
          <a:lstStyle/>
          <a:p>
            <a:pPr algn="ctr"/>
            <a:r>
              <a:rPr lang="af-ZA" dirty="0"/>
              <a:t>Finansiële ondersteuningsopsies</a:t>
            </a:r>
          </a:p>
        </p:txBody>
      </p:sp>
      <p:pic>
        <p:nvPicPr>
          <p:cNvPr id="6" name="Picture 5" descr="A logo with a person in the middle&#10;&#10;Description automatically generated">
            <a:extLst>
              <a:ext uri="{FF2B5EF4-FFF2-40B4-BE49-F238E27FC236}">
                <a16:creationId xmlns:a16="http://schemas.microsoft.com/office/drawing/2014/main" id="{D32A97B6-18C7-3597-FF24-A33CFBE747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Content Placeholder 6">
            <a:extLst>
              <a:ext uri="{FF2B5EF4-FFF2-40B4-BE49-F238E27FC236}">
                <a16:creationId xmlns:a16="http://schemas.microsoft.com/office/drawing/2014/main" id="{44624802-2E25-3687-E87F-C3C4FB8E6134}"/>
              </a:ext>
            </a:extLst>
          </p:cNvPr>
          <p:cNvGraphicFramePr>
            <a:graphicFrameLocks noGrp="1"/>
          </p:cNvGraphicFramePr>
          <p:nvPr>
            <p:ph idx="1"/>
            <p:extLst>
              <p:ext uri="{D42A27DB-BD31-4B8C-83A1-F6EECF244321}">
                <p14:modId xmlns:p14="http://schemas.microsoft.com/office/powerpoint/2010/main" val="1010087080"/>
              </p:ext>
            </p:extLst>
          </p:nvPr>
        </p:nvGraphicFramePr>
        <p:xfrm>
          <a:off x="387350" y="791840"/>
          <a:ext cx="11417300" cy="5924269"/>
        </p:xfrm>
        <a:graphic>
          <a:graphicData uri="http://schemas.openxmlformats.org/drawingml/2006/table">
            <a:tbl>
              <a:tblPr firstRow="1" firstCol="1" bandRow="1">
                <a:tableStyleId>{F5AB1C69-6EDB-4FF4-983F-18BD219EF322}</a:tableStyleId>
              </a:tblPr>
              <a:tblGrid>
                <a:gridCol w="1532952">
                  <a:extLst>
                    <a:ext uri="{9D8B030D-6E8A-4147-A177-3AD203B41FA5}">
                      <a16:colId xmlns:a16="http://schemas.microsoft.com/office/drawing/2014/main" val="1521966737"/>
                    </a:ext>
                  </a:extLst>
                </a:gridCol>
                <a:gridCol w="2953063">
                  <a:extLst>
                    <a:ext uri="{9D8B030D-6E8A-4147-A177-3AD203B41FA5}">
                      <a16:colId xmlns:a16="http://schemas.microsoft.com/office/drawing/2014/main" val="1002098658"/>
                    </a:ext>
                  </a:extLst>
                </a:gridCol>
                <a:gridCol w="2038662">
                  <a:extLst>
                    <a:ext uri="{9D8B030D-6E8A-4147-A177-3AD203B41FA5}">
                      <a16:colId xmlns:a16="http://schemas.microsoft.com/office/drawing/2014/main" val="2938017673"/>
                    </a:ext>
                  </a:extLst>
                </a:gridCol>
                <a:gridCol w="2473377">
                  <a:extLst>
                    <a:ext uri="{9D8B030D-6E8A-4147-A177-3AD203B41FA5}">
                      <a16:colId xmlns:a16="http://schemas.microsoft.com/office/drawing/2014/main" val="348628393"/>
                    </a:ext>
                  </a:extLst>
                </a:gridCol>
                <a:gridCol w="2419246">
                  <a:extLst>
                    <a:ext uri="{9D8B030D-6E8A-4147-A177-3AD203B41FA5}">
                      <a16:colId xmlns:a16="http://schemas.microsoft.com/office/drawing/2014/main" val="2399986737"/>
                    </a:ext>
                  </a:extLst>
                </a:gridCol>
              </a:tblGrid>
              <a:tr h="213051">
                <a:tc>
                  <a:txBody>
                    <a:bodyPr/>
                    <a:lstStyle/>
                    <a:p>
                      <a:pPr>
                        <a:lnSpc>
                          <a:spcPct val="115000"/>
                        </a:lnSpc>
                        <a:buNone/>
                      </a:pPr>
                      <a:r>
                        <a:rPr lang="af-ZA" sz="1600" kern="100">
                          <a:solidFill>
                            <a:schemeClr val="tx1"/>
                          </a:solidFill>
                          <a:effectLst/>
                        </a:rPr>
                        <a:t>Tipe</a:t>
                      </a:r>
                      <a:endParaRPr lang="en-US" sz="1400" kern="10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600" kern="100" dirty="0">
                          <a:solidFill>
                            <a:schemeClr val="tx1"/>
                          </a:solidFill>
                          <a:effectLst/>
                        </a:rPr>
                        <a:t>Wat dit is</a:t>
                      </a:r>
                      <a:endParaRPr lang="en-US" sz="1400"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600" kern="100">
                          <a:solidFill>
                            <a:schemeClr val="tx1"/>
                          </a:solidFill>
                          <a:effectLst/>
                        </a:rPr>
                        <a:t>Wat word gedek</a:t>
                      </a:r>
                      <a:endParaRPr lang="en-US" sz="1400" kern="10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600" kern="100">
                          <a:solidFill>
                            <a:schemeClr val="tx1"/>
                          </a:solidFill>
                          <a:effectLst/>
                        </a:rPr>
                        <a:t>Terugbetaling</a:t>
                      </a:r>
                      <a:endParaRPr lang="en-US" sz="1400" kern="10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600" kern="100" dirty="0">
                          <a:solidFill>
                            <a:schemeClr val="tx1"/>
                          </a:solidFill>
                          <a:effectLst/>
                        </a:rPr>
                        <a:t>Voordele</a:t>
                      </a:r>
                      <a:endParaRPr lang="en-US" sz="1400"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extLst>
                  <a:ext uri="{0D108BD9-81ED-4DB2-BD59-A6C34878D82A}">
                    <a16:rowId xmlns:a16="http://schemas.microsoft.com/office/drawing/2014/main" val="3565162750"/>
                  </a:ext>
                </a:extLst>
              </a:tr>
              <a:tr h="1485383">
                <a:tc>
                  <a:txBody>
                    <a:bodyPr/>
                    <a:lstStyle/>
                    <a:p>
                      <a:pPr>
                        <a:lnSpc>
                          <a:spcPct val="115000"/>
                        </a:lnSpc>
                        <a:buNone/>
                      </a:pPr>
                      <a:r>
                        <a:rPr lang="af-ZA" sz="1600" kern="100" dirty="0">
                          <a:solidFill>
                            <a:schemeClr val="tx1"/>
                          </a:solidFill>
                          <a:effectLst/>
                        </a:rPr>
                        <a:t>Beurs</a:t>
                      </a:r>
                      <a:endParaRPr lang="en-US" sz="1400"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a:effectLst/>
                        </a:rPr>
                        <a:t>Finansiële ondersteuning wat deur 'n organisasie, maatskappy of regering verskaf word om leerders te help om verder te studeer.</a:t>
                      </a:r>
                      <a:endParaRPr lang="en-US" sz="1200" kern="10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a:effectLst/>
                        </a:rPr>
                        <a:t>Skoolgelde, en soms verblyf, handboeke en toelaes.</a:t>
                      </a:r>
                      <a:endParaRPr lang="en-US" sz="1200" kern="10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a:effectLst/>
                        </a:rPr>
                        <a:t>Geen geldelike terugbetaling nie. Daar word dikwels van leerders verwag om die beurs terug te betaal deur vir die borg te werk ná die voltooiing van hul studies.</a:t>
                      </a:r>
                      <a:endParaRPr lang="en-US" sz="1200" kern="10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dirty="0">
                          <a:effectLst/>
                        </a:rPr>
                        <a:t>Verminder finansiële druk en bied waardevolle werkservaring ná studies</a:t>
                      </a: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extLst>
                  <a:ext uri="{0D108BD9-81ED-4DB2-BD59-A6C34878D82A}">
                    <a16:rowId xmlns:a16="http://schemas.microsoft.com/office/drawing/2014/main" val="517470950"/>
                  </a:ext>
                </a:extLst>
              </a:tr>
              <a:tr h="670356">
                <a:tc>
                  <a:txBody>
                    <a:bodyPr/>
                    <a:lstStyle/>
                    <a:p>
                      <a:pPr>
                        <a:lnSpc>
                          <a:spcPct val="115000"/>
                        </a:lnSpc>
                        <a:buNone/>
                      </a:pPr>
                      <a:r>
                        <a:rPr lang="af-ZA" sz="1600" kern="100">
                          <a:solidFill>
                            <a:schemeClr val="tx1"/>
                          </a:solidFill>
                          <a:effectLst/>
                        </a:rPr>
                        <a:t>Studielening</a:t>
                      </a:r>
                      <a:endParaRPr lang="en-US" sz="1400" kern="10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a:effectLst/>
                        </a:rPr>
                        <a:t>Geld wat by 'n bank of finansiële instelling geleen word om vir studies te betaal.</a:t>
                      </a:r>
                      <a:endParaRPr lang="en-US" sz="1200" kern="10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a:effectLst/>
                        </a:rPr>
                        <a:t>Studiegelde en soms studieverwante uitgawes.</a:t>
                      </a:r>
                      <a:endParaRPr lang="en-US" sz="1200" kern="10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a:effectLst/>
                        </a:rPr>
                        <a:t>Moet terugbetaal word nadat studies voltooi is, gewoonlik met rente.</a:t>
                      </a:r>
                      <a:endParaRPr lang="en-US" sz="1200" kern="10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a:effectLst/>
                        </a:rPr>
                        <a:t>Laat leerders toe om te studeer selfs al kan hulle nie fooie vooraf bekostig nie.</a:t>
                      </a:r>
                      <a:endParaRPr lang="en-US" sz="1200" kern="10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extLst>
                  <a:ext uri="{0D108BD9-81ED-4DB2-BD59-A6C34878D82A}">
                    <a16:rowId xmlns:a16="http://schemas.microsoft.com/office/drawing/2014/main" val="2836530989"/>
                  </a:ext>
                </a:extLst>
              </a:tr>
              <a:tr h="1152773">
                <a:tc>
                  <a:txBody>
                    <a:bodyPr/>
                    <a:lstStyle/>
                    <a:p>
                      <a:pPr>
                        <a:lnSpc>
                          <a:spcPct val="115000"/>
                        </a:lnSpc>
                        <a:buNone/>
                      </a:pPr>
                      <a:r>
                        <a:rPr lang="af-ZA" sz="1600" kern="100">
                          <a:solidFill>
                            <a:schemeClr val="tx1"/>
                          </a:solidFill>
                          <a:effectLst/>
                        </a:rPr>
                        <a:t>Studiebeurs</a:t>
                      </a:r>
                      <a:endParaRPr lang="en-US" sz="1400" kern="10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dirty="0">
                          <a:effectLst/>
                        </a:rPr>
                        <a:t>Finansiële ondersteuning word toegeken vir uitstekende akademiese, sport- of kulturele prestasies.</a:t>
                      </a: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a:effectLst/>
                        </a:rPr>
                        <a:t>Klasgelde en soms bykomende studiekoste.</a:t>
                      </a:r>
                      <a:endParaRPr lang="en-US" sz="1200" kern="10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dirty="0">
                          <a:effectLst/>
                        </a:rPr>
                        <a:t>Geen terugbetaling nodig nie.</a:t>
                      </a: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dirty="0">
                          <a:effectLst/>
                        </a:rPr>
                        <a:t>Beloon prestasie en moedig uitnemendheid aan.</a:t>
                      </a: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extLst>
                  <a:ext uri="{0D108BD9-81ED-4DB2-BD59-A6C34878D82A}">
                    <a16:rowId xmlns:a16="http://schemas.microsoft.com/office/drawing/2014/main" val="1626601423"/>
                  </a:ext>
                </a:extLst>
              </a:tr>
              <a:tr h="1152773">
                <a:tc>
                  <a:txBody>
                    <a:bodyPr/>
                    <a:lstStyle/>
                    <a:p>
                      <a:pPr>
                        <a:lnSpc>
                          <a:spcPct val="115000"/>
                        </a:lnSpc>
                        <a:buNone/>
                      </a:pPr>
                      <a:r>
                        <a:rPr lang="af-ZA" sz="1600" kern="100">
                          <a:solidFill>
                            <a:schemeClr val="tx1"/>
                          </a:solidFill>
                          <a:effectLst/>
                        </a:rPr>
                        <a:t>Leerlingskap</a:t>
                      </a:r>
                      <a:endParaRPr lang="en-US" sz="1400" kern="10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a:effectLst/>
                        </a:rPr>
                        <a:t>'n Program wat studie met praktiese werkservaring kombineer.</a:t>
                      </a:r>
                      <a:endParaRPr lang="en-US" sz="1200" kern="10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a:effectLst/>
                        </a:rPr>
                        <a:t>Opleidingskoste en 'n toelae of salaris terwyl jy werk.</a:t>
                      </a:r>
                      <a:endParaRPr lang="en-US" sz="1200" kern="10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a:effectLst/>
                        </a:rPr>
                        <a:t>Geen terugbetaling word vereis nie, maar leerders moet die program voltooi.</a:t>
                      </a:r>
                      <a:endParaRPr lang="en-US" sz="1200" kern="10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a:effectLst/>
                        </a:rPr>
                        <a:t>Laat leerders toe om inkomste te verdien terwyl hulle studeer en 'n erkende kwalifikasie en werkservaring op te doen.</a:t>
                      </a:r>
                      <a:endParaRPr lang="en-US" sz="1200" kern="10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extLst>
                  <a:ext uri="{0D108BD9-81ED-4DB2-BD59-A6C34878D82A}">
                    <a16:rowId xmlns:a16="http://schemas.microsoft.com/office/drawing/2014/main" val="1998643312"/>
                  </a:ext>
                </a:extLst>
              </a:tr>
              <a:tr h="1152773">
                <a:tc>
                  <a:txBody>
                    <a:bodyPr/>
                    <a:lstStyle/>
                    <a:p>
                      <a:pPr>
                        <a:lnSpc>
                          <a:spcPct val="115000"/>
                        </a:lnSpc>
                        <a:buNone/>
                      </a:pPr>
                      <a:r>
                        <a:rPr lang="af-ZA" sz="1600" kern="100" dirty="0">
                          <a:solidFill>
                            <a:schemeClr val="tx1"/>
                          </a:solidFill>
                          <a:effectLst/>
                        </a:rPr>
                        <a:t>Vakmanskap (Ambag)</a:t>
                      </a:r>
                      <a:endParaRPr lang="en-US" sz="1400" kern="100" dirty="0">
                        <a:solidFill>
                          <a:schemeClr val="tx1"/>
                        </a:solidFill>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a:effectLst/>
                        </a:rPr>
                        <a:t>'n Vorm van opleiding waar leerders 'n ambag leer deur onder die leiding van 'n gekwalifiseerde professionele persoon te werk.</a:t>
                      </a:r>
                      <a:endParaRPr lang="en-US" sz="1200" kern="10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a:effectLst/>
                        </a:rPr>
                        <a:t>Praktiese opleiding, werkservaring en soms tegniese onderrig.</a:t>
                      </a:r>
                      <a:endParaRPr lang="en-US" sz="1200" kern="10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a:effectLst/>
                        </a:rPr>
                        <a:t>Geen terugbetaling word vereis nie. Daar word van leerders verwag om die vakmanskap te voltooi.</a:t>
                      </a:r>
                      <a:endParaRPr lang="en-US" sz="1200" kern="10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tc>
                  <a:txBody>
                    <a:bodyPr/>
                    <a:lstStyle/>
                    <a:p>
                      <a:pPr>
                        <a:lnSpc>
                          <a:spcPct val="115000"/>
                        </a:lnSpc>
                        <a:buNone/>
                      </a:pPr>
                      <a:r>
                        <a:rPr lang="af-ZA" sz="1400" kern="100" dirty="0">
                          <a:effectLst/>
                        </a:rPr>
                        <a:t>Bied praktiese vaardighede, werkservaring en 'n erkende ambagskwalifikasie.</a:t>
                      </a: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txBody>
                  <a:tcPr marL="39024" marR="39024" marT="0" marB="0"/>
                </a:tc>
                <a:extLst>
                  <a:ext uri="{0D108BD9-81ED-4DB2-BD59-A6C34878D82A}">
                    <a16:rowId xmlns:a16="http://schemas.microsoft.com/office/drawing/2014/main" val="3671309749"/>
                  </a:ext>
                </a:extLst>
              </a:tr>
            </a:tbl>
          </a:graphicData>
        </a:graphic>
      </p:graphicFrame>
    </p:spTree>
    <p:extLst>
      <p:ext uri="{BB962C8B-B14F-4D97-AF65-F5344CB8AC3E}">
        <p14:creationId xmlns:p14="http://schemas.microsoft.com/office/powerpoint/2010/main" val="362521541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0C7565-D0EC-4EE9-9782-D56E7C8D1FE6}">
  <ds:schemaRefs>
    <ds:schemaRef ds:uri="http://schemas.microsoft.com/sharepoint/v3/contenttype/forms"/>
  </ds:schemaRefs>
</ds:datastoreItem>
</file>

<file path=customXml/itemProps2.xml><?xml version="1.0" encoding="utf-8"?>
<ds:datastoreItem xmlns:ds="http://schemas.openxmlformats.org/officeDocument/2006/customXml" ds:itemID="{9E9CA98D-920C-4B3D-A1AC-FEFCD0D350D0}">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6308F6A2-DFA8-479F-A4C8-81F9FB374E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Integral</Template>
  <TotalTime>3380</TotalTime>
  <Words>3900</Words>
  <Application>Microsoft Office PowerPoint</Application>
  <PresentationFormat>Widescreen</PresentationFormat>
  <Paragraphs>231</Paragraphs>
  <Slides>16</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Aptos</vt:lpstr>
      <vt:lpstr>Arial</vt:lpstr>
      <vt:lpstr>Calibri</vt:lpstr>
      <vt:lpstr>Courier New</vt:lpstr>
      <vt:lpstr>Symbol</vt:lpstr>
      <vt:lpstr>Times New Roman</vt:lpstr>
      <vt:lpstr>Tw Cen MT</vt:lpstr>
      <vt:lpstr>Tw Cen MT Condensed</vt:lpstr>
      <vt:lpstr>Wingdings 3</vt:lpstr>
      <vt:lpstr>Integral</vt:lpstr>
      <vt:lpstr>PowerPoint Presentation</vt:lpstr>
      <vt:lpstr>Teen die einde van hierdie les behoort jy in staat te wees om:</vt:lpstr>
      <vt:lpstr>Wat is sosio-ekonomiese faktore?</vt:lpstr>
      <vt:lpstr>Sosio-ekonomiese uitdagings en loopbaankeuses</vt:lpstr>
      <vt:lpstr>Wat is gemeenskapsbehoeftes?</vt:lpstr>
      <vt:lpstr>Voorbeelde van gemeenskapsbehoeftes</vt:lpstr>
      <vt:lpstr>Gemeenskapsbespreking</vt:lpstr>
      <vt:lpstr>Beskikbaarheid van fondse en bekostigbaar-heid van verdere opleiding</vt:lpstr>
      <vt:lpstr>Finansiële ondersteuningsopsies</vt:lpstr>
      <vt:lpstr>kyk: Gender stereotypes and education  bit.ly/49xtxtQ (1 min 23 sek.)</vt:lpstr>
      <vt:lpstr>Wat is stereotipes?</vt:lpstr>
      <vt:lpstr>Beroepstereotipes</vt:lpstr>
      <vt:lpstr>Toeganklikheid</vt:lpstr>
      <vt:lpstr>Praktiese toeganklikheidsvrae</vt:lpstr>
      <vt:lpstr>Verbetering van loopbaantoeganklikheid</vt:lpstr>
      <vt:lpstr>Opsomming en huiswerkrefleksie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Kerri</dc:creator>
  <cp:keywords/>
  <dc:description>generated using python-pptx</dc:description>
  <cp:lastModifiedBy>Megan Botes</cp:lastModifiedBy>
  <cp:revision>7</cp:revision>
  <dcterms:created xsi:type="dcterms:W3CDTF">2013-01-27T09:14:16Z</dcterms:created>
  <dcterms:modified xsi:type="dcterms:W3CDTF">2026-01-23T06:41:33Z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