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5" r:id="rId4"/>
  </p:sldMasterIdLst>
  <p:notesMasterIdLst>
    <p:notesMasterId r:id="rId15"/>
  </p:notesMasterIdLst>
  <p:sldIdLst>
    <p:sldId id="256" r:id="rId5"/>
    <p:sldId id="268" r:id="rId6"/>
    <p:sldId id="269" r:id="rId7"/>
    <p:sldId id="271" r:id="rId8"/>
    <p:sldId id="272" r:id="rId9"/>
    <p:sldId id="273" r:id="rId10"/>
    <p:sldId id="274" r:id="rId11"/>
    <p:sldId id="275" r:id="rId12"/>
    <p:sldId id="276" r:id="rId13"/>
    <p:sldId id="277" r:id="rId14"/>
  </p:sldIdLst>
  <p:sldSz cx="14630400" cy="8229600"/>
  <p:notesSz cx="8229600" cy="1463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0E46A6-41A6-4920-8F5E-354D3B7BDAF0}" v="95" dt="2026-03-05T10:55:47.0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77586" autoAdjust="0"/>
  </p:normalViewPr>
  <p:slideViewPr>
    <p:cSldViewPr snapToGrid="0" snapToObjects="1">
      <p:cViewPr varScale="1">
        <p:scale>
          <a:sx n="44" d="100"/>
          <a:sy n="44" d="100"/>
        </p:scale>
        <p:origin x="1757" y="2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rri Cunningham" userId="d655ace8-ee12-4979-8db1-e11294b53c94" providerId="ADAL" clId="{9A3B6E74-94D3-4B69-95B1-70B7E8D8EBBA}"/>
    <pc:docChg chg="undo custSel addSld delSld modSld">
      <pc:chgData name="Kerri Cunningham" userId="d655ace8-ee12-4979-8db1-e11294b53c94" providerId="ADAL" clId="{9A3B6E74-94D3-4B69-95B1-70B7E8D8EBBA}" dt="2026-02-27T21:02:08.655" v="531" actId="2696"/>
      <pc:docMkLst>
        <pc:docMk/>
      </pc:docMkLst>
      <pc:sldChg chg="addSp delSp modSp mod">
        <pc:chgData name="Kerri Cunningham" userId="d655ace8-ee12-4979-8db1-e11294b53c94" providerId="ADAL" clId="{9A3B6E74-94D3-4B69-95B1-70B7E8D8EBBA}" dt="2026-02-10T02:12:30.922" v="512" actId="1076"/>
        <pc:sldMkLst>
          <pc:docMk/>
          <pc:sldMk cId="0" sldId="256"/>
        </pc:sldMkLst>
        <pc:spChg chg="add del mod ord">
          <ac:chgData name="Kerri Cunningham" userId="d655ace8-ee12-4979-8db1-e11294b53c94" providerId="ADAL" clId="{9A3B6E74-94D3-4B69-95B1-70B7E8D8EBBA}" dt="2026-02-10T02:12:27.260" v="511" actId="14100"/>
          <ac:spMkLst>
            <pc:docMk/>
            <pc:sldMk cId="0" sldId="256"/>
            <ac:spMk id="3" creationId="{00000000-0000-0000-0000-000000000000}"/>
          </ac:spMkLst>
        </pc:spChg>
        <pc:spChg chg="add mod">
          <ac:chgData name="Kerri Cunningham" userId="d655ace8-ee12-4979-8db1-e11294b53c94" providerId="ADAL" clId="{9A3B6E74-94D3-4B69-95B1-70B7E8D8EBBA}" dt="2026-02-10T02:12:30.922" v="512" actId="1076"/>
          <ac:spMkLst>
            <pc:docMk/>
            <pc:sldMk cId="0" sldId="256"/>
            <ac:spMk id="7" creationId="{A927B03D-B39F-0335-56F9-C93B57534A09}"/>
          </ac:spMkLst>
        </pc:spChg>
        <pc:picChg chg="add del mod ord">
          <ac:chgData name="Kerri Cunningham" userId="d655ace8-ee12-4979-8db1-e11294b53c94" providerId="ADAL" clId="{9A3B6E74-94D3-4B69-95B1-70B7E8D8EBBA}" dt="2026-02-10T01:45:58.231" v="39" actId="26606"/>
          <ac:picMkLst>
            <pc:docMk/>
            <pc:sldMk cId="0" sldId="256"/>
            <ac:picMk id="5" creationId="{B2CD7AFA-0D48-C46E-0776-866F19542180}"/>
          </ac:picMkLst>
        </pc:picChg>
      </pc:sldChg>
      <pc:sldMasterChg chg="delSldLayout">
        <pc:chgData name="Kerri Cunningham" userId="d655ace8-ee12-4979-8db1-e11294b53c94" providerId="ADAL" clId="{9A3B6E74-94D3-4B69-95B1-70B7E8D8EBBA}" dt="2026-02-27T21:02:08.655" v="531" actId="2696"/>
        <pc:sldMasterMkLst>
          <pc:docMk/>
          <pc:sldMasterMk cId="395673570" sldId="2147483715"/>
        </pc:sldMasterMkLst>
      </pc:sldMasterChg>
    </pc:docChg>
  </pc:docChgLst>
  <pc:docChgLst>
    <pc:chgData name="Megan Botes" userId="70568131-745a-489b-b4fe-9e78c579dd6d" providerId="ADAL" clId="{E3DEF142-CC7A-44CA-B5B4-48BABF1A3E75}"/>
    <pc:docChg chg="undo redo custSel addSld delSld modSld">
      <pc:chgData name="Megan Botes" userId="70568131-745a-489b-b4fe-9e78c579dd6d" providerId="ADAL" clId="{E3DEF142-CC7A-44CA-B5B4-48BABF1A3E75}" dt="2026-03-05T10:55:47.219" v="567"/>
      <pc:docMkLst>
        <pc:docMk/>
      </pc:docMkLst>
      <pc:sldChg chg="addSp delSp modSp mod modNotesTx">
        <pc:chgData name="Megan Botes" userId="70568131-745a-489b-b4fe-9e78c579dd6d" providerId="ADAL" clId="{E3DEF142-CC7A-44CA-B5B4-48BABF1A3E75}" dt="2026-03-05T10:49:43.770" v="546"/>
        <pc:sldMkLst>
          <pc:docMk/>
          <pc:sldMk cId="0" sldId="256"/>
        </pc:sldMkLst>
        <pc:spChg chg="mod">
          <ac:chgData name="Megan Botes" userId="70568131-745a-489b-b4fe-9e78c579dd6d" providerId="ADAL" clId="{E3DEF142-CC7A-44CA-B5B4-48BABF1A3E75}" dt="2026-03-05T09:59:22.964" v="25" actId="403"/>
          <ac:spMkLst>
            <pc:docMk/>
            <pc:sldMk cId="0" sldId="256"/>
            <ac:spMk id="7" creationId="{A927B03D-B39F-0335-56F9-C93B57534A09}"/>
          </ac:spMkLst>
        </pc:spChg>
        <pc:picChg chg="del">
          <ac:chgData name="Megan Botes" userId="70568131-745a-489b-b4fe-9e78c579dd6d" providerId="ADAL" clId="{E3DEF142-CC7A-44CA-B5B4-48BABF1A3E75}" dt="2026-03-05T09:58:44.665" v="20" actId="478"/>
          <ac:picMkLst>
            <pc:docMk/>
            <pc:sldMk cId="0" sldId="256"/>
            <ac:picMk id="2" creationId="{00000000-0000-0000-0000-000000000000}"/>
          </ac:picMkLst>
        </pc:picChg>
        <pc:picChg chg="add mod">
          <ac:chgData name="Megan Botes" userId="70568131-745a-489b-b4fe-9e78c579dd6d" providerId="ADAL" clId="{E3DEF142-CC7A-44CA-B5B4-48BABF1A3E75}" dt="2026-03-05T09:59:16.551" v="23" actId="1076"/>
          <ac:picMkLst>
            <pc:docMk/>
            <pc:sldMk cId="0" sldId="256"/>
            <ac:picMk id="6" creationId="{53D28EB0-BB70-F1B7-1463-C385A90A4BB9}"/>
          </ac:picMkLst>
        </pc:picChg>
      </pc:sldChg>
      <pc:sldChg chg="del">
        <pc:chgData name="Megan Botes" userId="70568131-745a-489b-b4fe-9e78c579dd6d" providerId="ADAL" clId="{E3DEF142-CC7A-44CA-B5B4-48BABF1A3E75}" dt="2026-03-05T10:03:38.594" v="63" actId="47"/>
        <pc:sldMkLst>
          <pc:docMk/>
          <pc:sldMk cId="0" sldId="257"/>
        </pc:sldMkLst>
      </pc:sldChg>
      <pc:sldChg chg="del">
        <pc:chgData name="Megan Botes" userId="70568131-745a-489b-b4fe-9e78c579dd6d" providerId="ADAL" clId="{E3DEF142-CC7A-44CA-B5B4-48BABF1A3E75}" dt="2026-03-05T10:07:55.192" v="150" actId="47"/>
        <pc:sldMkLst>
          <pc:docMk/>
          <pc:sldMk cId="0" sldId="258"/>
        </pc:sldMkLst>
      </pc:sldChg>
      <pc:sldChg chg="addSp delSp modSp del mod">
        <pc:chgData name="Megan Botes" userId="70568131-745a-489b-b4fe-9e78c579dd6d" providerId="ADAL" clId="{E3DEF142-CC7A-44CA-B5B4-48BABF1A3E75}" dt="2026-03-05T10:22:06.083" v="328" actId="47"/>
        <pc:sldMkLst>
          <pc:docMk/>
          <pc:sldMk cId="0" sldId="259"/>
        </pc:sldMkLst>
        <pc:spChg chg="mod">
          <ac:chgData name="Megan Botes" userId="70568131-745a-489b-b4fe-9e78c579dd6d" providerId="ADAL" clId="{E3DEF142-CC7A-44CA-B5B4-48BABF1A3E75}" dt="2026-03-05T10:08:27.248" v="151"/>
          <ac:spMkLst>
            <pc:docMk/>
            <pc:sldMk cId="0" sldId="259"/>
            <ac:spMk id="2" creationId="{00000000-0000-0000-0000-000000000000}"/>
          </ac:spMkLst>
        </pc:spChg>
        <pc:spChg chg="mod">
          <ac:chgData name="Megan Botes" userId="70568131-745a-489b-b4fe-9e78c579dd6d" providerId="ADAL" clId="{E3DEF142-CC7A-44CA-B5B4-48BABF1A3E75}" dt="2026-03-05T10:09:13.507" v="158"/>
          <ac:spMkLst>
            <pc:docMk/>
            <pc:sldMk cId="0" sldId="259"/>
            <ac:spMk id="4" creationId="{00000000-0000-0000-0000-000000000000}"/>
          </ac:spMkLst>
        </pc:spChg>
        <pc:spChg chg="mod">
          <ac:chgData name="Megan Botes" userId="70568131-745a-489b-b4fe-9e78c579dd6d" providerId="ADAL" clId="{E3DEF142-CC7A-44CA-B5B4-48BABF1A3E75}" dt="2026-03-05T10:09:43.606" v="160"/>
          <ac:spMkLst>
            <pc:docMk/>
            <pc:sldMk cId="0" sldId="259"/>
            <ac:spMk id="10" creationId="{00000000-0000-0000-0000-000000000000}"/>
          </ac:spMkLst>
        </pc:spChg>
        <pc:spChg chg="add del mod">
          <ac:chgData name="Megan Botes" userId="70568131-745a-489b-b4fe-9e78c579dd6d" providerId="ADAL" clId="{E3DEF142-CC7A-44CA-B5B4-48BABF1A3E75}" dt="2026-03-05T10:09:02.217" v="157" actId="1076"/>
          <ac:spMkLst>
            <pc:docMk/>
            <pc:sldMk cId="0" sldId="259"/>
            <ac:spMk id="18" creationId="{6B5F1906-AB58-736E-5C10-85568438777E}"/>
          </ac:spMkLst>
        </pc:spChg>
      </pc:sldChg>
      <pc:sldChg chg="del">
        <pc:chgData name="Megan Botes" userId="70568131-745a-489b-b4fe-9e78c579dd6d" providerId="ADAL" clId="{E3DEF142-CC7A-44CA-B5B4-48BABF1A3E75}" dt="2026-03-05T10:25:58.530" v="410" actId="47"/>
        <pc:sldMkLst>
          <pc:docMk/>
          <pc:sldMk cId="0" sldId="260"/>
        </pc:sldMkLst>
      </pc:sldChg>
      <pc:sldChg chg="del">
        <pc:chgData name="Megan Botes" userId="70568131-745a-489b-b4fe-9e78c579dd6d" providerId="ADAL" clId="{E3DEF142-CC7A-44CA-B5B4-48BABF1A3E75}" dt="2026-03-05T10:26:00.668" v="411" actId="47"/>
        <pc:sldMkLst>
          <pc:docMk/>
          <pc:sldMk cId="0" sldId="261"/>
        </pc:sldMkLst>
      </pc:sldChg>
      <pc:sldChg chg="del">
        <pc:chgData name="Megan Botes" userId="70568131-745a-489b-b4fe-9e78c579dd6d" providerId="ADAL" clId="{E3DEF142-CC7A-44CA-B5B4-48BABF1A3E75}" dt="2026-03-05T10:47:49.088" v="526" actId="47"/>
        <pc:sldMkLst>
          <pc:docMk/>
          <pc:sldMk cId="0" sldId="262"/>
        </pc:sldMkLst>
      </pc:sldChg>
      <pc:sldChg chg="del">
        <pc:chgData name="Megan Botes" userId="70568131-745a-489b-b4fe-9e78c579dd6d" providerId="ADAL" clId="{E3DEF142-CC7A-44CA-B5B4-48BABF1A3E75}" dt="2026-03-05T10:47:49.088" v="526" actId="47"/>
        <pc:sldMkLst>
          <pc:docMk/>
          <pc:sldMk cId="0" sldId="263"/>
        </pc:sldMkLst>
      </pc:sldChg>
      <pc:sldChg chg="del">
        <pc:chgData name="Megan Botes" userId="70568131-745a-489b-b4fe-9e78c579dd6d" providerId="ADAL" clId="{E3DEF142-CC7A-44CA-B5B4-48BABF1A3E75}" dt="2026-03-05T10:48:48.461" v="536" actId="47"/>
        <pc:sldMkLst>
          <pc:docMk/>
          <pc:sldMk cId="1418072345" sldId="266"/>
        </pc:sldMkLst>
      </pc:sldChg>
      <pc:sldChg chg="del">
        <pc:chgData name="Megan Botes" userId="70568131-745a-489b-b4fe-9e78c579dd6d" providerId="ADAL" clId="{E3DEF142-CC7A-44CA-B5B4-48BABF1A3E75}" dt="2026-03-05T10:47:49.088" v="526" actId="47"/>
        <pc:sldMkLst>
          <pc:docMk/>
          <pc:sldMk cId="3497932717" sldId="267"/>
        </pc:sldMkLst>
      </pc:sldChg>
      <pc:sldChg chg="addSp delSp modSp new mod setBg modNotesTx">
        <pc:chgData name="Megan Botes" userId="70568131-745a-489b-b4fe-9e78c579dd6d" providerId="ADAL" clId="{E3DEF142-CC7A-44CA-B5B4-48BABF1A3E75}" dt="2026-03-05T10:52:15.497" v="548" actId="20577"/>
        <pc:sldMkLst>
          <pc:docMk/>
          <pc:sldMk cId="3526241225" sldId="268"/>
        </pc:sldMkLst>
        <pc:spChg chg="mod">
          <ac:chgData name="Megan Botes" userId="70568131-745a-489b-b4fe-9e78c579dd6d" providerId="ADAL" clId="{E3DEF142-CC7A-44CA-B5B4-48BABF1A3E75}" dt="2026-03-05T10:02:40.165" v="44" actId="26606"/>
          <ac:spMkLst>
            <pc:docMk/>
            <pc:sldMk cId="3526241225" sldId="268"/>
            <ac:spMk id="2" creationId="{21C86BA6-9816-8044-2BC0-E0AD5A2497EC}"/>
          </ac:spMkLst>
        </pc:spChg>
        <pc:spChg chg="del mod">
          <ac:chgData name="Megan Botes" userId="70568131-745a-489b-b4fe-9e78c579dd6d" providerId="ADAL" clId="{E3DEF142-CC7A-44CA-B5B4-48BABF1A3E75}" dt="2026-03-05T10:00:54.305" v="34" actId="26606"/>
          <ac:spMkLst>
            <pc:docMk/>
            <pc:sldMk cId="3526241225" sldId="268"/>
            <ac:spMk id="3" creationId="{E8E97248-24EB-EAB8-8819-FBB8335D99B5}"/>
          </ac:spMkLst>
        </pc:spChg>
        <pc:graphicFrameChg chg="add mod modGraphic">
          <ac:chgData name="Megan Botes" userId="70568131-745a-489b-b4fe-9e78c579dd6d" providerId="ADAL" clId="{E3DEF142-CC7A-44CA-B5B4-48BABF1A3E75}" dt="2026-03-05T10:12:01.340" v="198" actId="20577"/>
          <ac:graphicFrameMkLst>
            <pc:docMk/>
            <pc:sldMk cId="3526241225" sldId="268"/>
            <ac:graphicFrameMk id="5" creationId="{F24C777E-876B-DB48-E15B-618854D2BDB1}"/>
          </ac:graphicFrameMkLst>
        </pc:graphicFrameChg>
        <pc:picChg chg="add del mod">
          <ac:chgData name="Megan Botes" userId="70568131-745a-489b-b4fe-9e78c579dd6d" providerId="ADAL" clId="{E3DEF142-CC7A-44CA-B5B4-48BABF1A3E75}" dt="2026-03-05T10:01:19.287" v="37" actId="478"/>
          <ac:picMkLst>
            <pc:docMk/>
            <pc:sldMk cId="3526241225" sldId="268"/>
            <ac:picMk id="6" creationId="{3A8CC70B-5591-A4BC-972F-41EE60024A57}"/>
          </ac:picMkLst>
        </pc:picChg>
        <pc:picChg chg="add del mod">
          <ac:chgData name="Megan Botes" userId="70568131-745a-489b-b4fe-9e78c579dd6d" providerId="ADAL" clId="{E3DEF142-CC7A-44CA-B5B4-48BABF1A3E75}" dt="2026-03-05T10:01:41.885" v="40" actId="478"/>
          <ac:picMkLst>
            <pc:docMk/>
            <pc:sldMk cId="3526241225" sldId="268"/>
            <ac:picMk id="8" creationId="{8DC7F7E5-D0F5-2858-4726-07F700480C01}"/>
          </ac:picMkLst>
        </pc:picChg>
        <pc:picChg chg="add del mod">
          <ac:chgData name="Megan Botes" userId="70568131-745a-489b-b4fe-9e78c579dd6d" providerId="ADAL" clId="{E3DEF142-CC7A-44CA-B5B4-48BABF1A3E75}" dt="2026-03-05T10:02:30.910" v="43" actId="478"/>
          <ac:picMkLst>
            <pc:docMk/>
            <pc:sldMk cId="3526241225" sldId="268"/>
            <ac:picMk id="10" creationId="{37916216-20F6-8987-8C7E-61BCA2E35D5C}"/>
          </ac:picMkLst>
        </pc:picChg>
        <pc:picChg chg="add mod">
          <ac:chgData name="Megan Botes" userId="70568131-745a-489b-b4fe-9e78c579dd6d" providerId="ADAL" clId="{E3DEF142-CC7A-44CA-B5B4-48BABF1A3E75}" dt="2026-03-05T10:48:55.860" v="537"/>
          <ac:picMkLst>
            <pc:docMk/>
            <pc:sldMk cId="3526241225" sldId="268"/>
            <ac:picMk id="11" creationId="{93C579AD-B389-1125-4E22-32FD4FCA056F}"/>
          </ac:picMkLst>
        </pc:picChg>
      </pc:sldChg>
      <pc:sldChg chg="addSp delSp modSp new mod setBg modNotesTx">
        <pc:chgData name="Megan Botes" userId="70568131-745a-489b-b4fe-9e78c579dd6d" providerId="ADAL" clId="{E3DEF142-CC7A-44CA-B5B4-48BABF1A3E75}" dt="2026-03-05T10:52:31.689" v="549"/>
        <pc:sldMkLst>
          <pc:docMk/>
          <pc:sldMk cId="1721484308" sldId="269"/>
        </pc:sldMkLst>
        <pc:spChg chg="mod">
          <ac:chgData name="Megan Botes" userId="70568131-745a-489b-b4fe-9e78c579dd6d" providerId="ADAL" clId="{E3DEF142-CC7A-44CA-B5B4-48BABF1A3E75}" dt="2026-03-05T10:07:21.917" v="146" actId="1076"/>
          <ac:spMkLst>
            <pc:docMk/>
            <pc:sldMk cId="1721484308" sldId="269"/>
            <ac:spMk id="2" creationId="{F694FB6C-D6E1-3C70-05A1-33DFED78D0AD}"/>
          </ac:spMkLst>
        </pc:spChg>
        <pc:spChg chg="add del mod">
          <ac:chgData name="Megan Botes" userId="70568131-745a-489b-b4fe-9e78c579dd6d" providerId="ADAL" clId="{E3DEF142-CC7A-44CA-B5B4-48BABF1A3E75}" dt="2026-03-05T10:05:03.785" v="75" actId="26606"/>
          <ac:spMkLst>
            <pc:docMk/>
            <pc:sldMk cId="1721484308" sldId="269"/>
            <ac:spMk id="3" creationId="{7EDD538B-B518-3748-EBB3-7F42AFA5F7E3}"/>
          </ac:spMkLst>
        </pc:spChg>
        <pc:spChg chg="add del">
          <ac:chgData name="Megan Botes" userId="70568131-745a-489b-b4fe-9e78c579dd6d" providerId="ADAL" clId="{E3DEF142-CC7A-44CA-B5B4-48BABF1A3E75}" dt="2026-03-05T10:05:14.548" v="77" actId="26606"/>
          <ac:spMkLst>
            <pc:docMk/>
            <pc:sldMk cId="1721484308" sldId="269"/>
            <ac:spMk id="9" creationId="{619B3503-D505-49AA-97C1-B299D58DB436}"/>
          </ac:spMkLst>
        </pc:spChg>
        <pc:spChg chg="add mod">
          <ac:chgData name="Megan Botes" userId="70568131-745a-489b-b4fe-9e78c579dd6d" providerId="ADAL" clId="{E3DEF142-CC7A-44CA-B5B4-48BABF1A3E75}" dt="2026-03-05T10:07:49.531" v="149" actId="207"/>
          <ac:spMkLst>
            <pc:docMk/>
            <pc:sldMk cId="1721484308" sldId="269"/>
            <ac:spMk id="10" creationId="{1A71B49E-C344-7DE6-335F-BFF0432B0CBB}"/>
          </ac:spMkLst>
        </pc:spChg>
        <pc:spChg chg="add del">
          <ac:chgData name="Megan Botes" userId="70568131-745a-489b-b4fe-9e78c579dd6d" providerId="ADAL" clId="{E3DEF142-CC7A-44CA-B5B4-48BABF1A3E75}" dt="2026-03-05T10:05:14.548" v="77" actId="26606"/>
          <ac:spMkLst>
            <pc:docMk/>
            <pc:sldMk cId="1721484308" sldId="269"/>
            <ac:spMk id="11" creationId="{E39A2319-946A-4C65-9B7C-1F86E9B1B57C}"/>
          </ac:spMkLst>
        </pc:spChg>
        <pc:graphicFrameChg chg="add del">
          <ac:chgData name="Megan Botes" userId="70568131-745a-489b-b4fe-9e78c579dd6d" providerId="ADAL" clId="{E3DEF142-CC7A-44CA-B5B4-48BABF1A3E75}" dt="2026-03-05T10:04:57.483" v="74" actId="26606"/>
          <ac:graphicFrameMkLst>
            <pc:docMk/>
            <pc:sldMk cId="1721484308" sldId="269"/>
            <ac:graphicFrameMk id="5" creationId="{696F7E69-14B2-3496-F15B-37167F9F7C5B}"/>
          </ac:graphicFrameMkLst>
        </pc:graphicFrameChg>
        <pc:graphicFrameChg chg="add mod ord modGraphic">
          <ac:chgData name="Megan Botes" userId="70568131-745a-489b-b4fe-9e78c579dd6d" providerId="ADAL" clId="{E3DEF142-CC7A-44CA-B5B4-48BABF1A3E75}" dt="2026-03-05T10:07:36.902" v="148" actId="12100"/>
          <ac:graphicFrameMkLst>
            <pc:docMk/>
            <pc:sldMk cId="1721484308" sldId="269"/>
            <ac:graphicFrameMk id="6" creationId="{65AD2665-7400-063C-E491-2534BB2E98AB}"/>
          </ac:graphicFrameMkLst>
        </pc:graphicFrameChg>
        <pc:picChg chg="add mod">
          <ac:chgData name="Megan Botes" userId="70568131-745a-489b-b4fe-9e78c579dd6d" providerId="ADAL" clId="{E3DEF142-CC7A-44CA-B5B4-48BABF1A3E75}" dt="2026-03-05T10:04:48.758" v="73"/>
          <ac:picMkLst>
            <pc:docMk/>
            <pc:sldMk cId="1721484308" sldId="269"/>
            <ac:picMk id="4" creationId="{7AA18D5F-9170-B114-C76B-777643F59977}"/>
          </ac:picMkLst>
        </pc:picChg>
        <pc:picChg chg="add mod">
          <ac:chgData name="Megan Botes" userId="70568131-745a-489b-b4fe-9e78c579dd6d" providerId="ADAL" clId="{E3DEF142-CC7A-44CA-B5B4-48BABF1A3E75}" dt="2026-03-05T10:05:14.548" v="77" actId="26606"/>
          <ac:picMkLst>
            <pc:docMk/>
            <pc:sldMk cId="1721484308" sldId="269"/>
            <ac:picMk id="7" creationId="{141B9435-C3C9-B9EE-9750-433046A2C9B0}"/>
          </ac:picMkLst>
        </pc:picChg>
        <pc:picChg chg="add mod">
          <ac:chgData name="Megan Botes" userId="70568131-745a-489b-b4fe-9e78c579dd6d" providerId="ADAL" clId="{E3DEF142-CC7A-44CA-B5B4-48BABF1A3E75}" dt="2026-03-05T10:48:57.073" v="538"/>
          <ac:picMkLst>
            <pc:docMk/>
            <pc:sldMk cId="1721484308" sldId="269"/>
            <ac:picMk id="12" creationId="{2CB04B31-BC00-1497-C833-A940AE58F3CA}"/>
          </ac:picMkLst>
        </pc:picChg>
      </pc:sldChg>
      <pc:sldChg chg="addSp delSp modSp new del mod setBg">
        <pc:chgData name="Megan Botes" userId="70568131-745a-489b-b4fe-9e78c579dd6d" providerId="ADAL" clId="{E3DEF142-CC7A-44CA-B5B4-48BABF1A3E75}" dt="2026-03-05T10:22:03.803" v="327" actId="47"/>
        <pc:sldMkLst>
          <pc:docMk/>
          <pc:sldMk cId="1635341519" sldId="270"/>
        </pc:sldMkLst>
        <pc:spChg chg="del mod">
          <ac:chgData name="Megan Botes" userId="70568131-745a-489b-b4fe-9e78c579dd6d" providerId="ADAL" clId="{E3DEF142-CC7A-44CA-B5B4-48BABF1A3E75}" dt="2026-03-05T10:14:00.325" v="200" actId="478"/>
          <ac:spMkLst>
            <pc:docMk/>
            <pc:sldMk cId="1635341519" sldId="270"/>
            <ac:spMk id="2" creationId="{675B10F6-0CE5-C4C5-012C-DD2BAA842076}"/>
          </ac:spMkLst>
        </pc:spChg>
        <pc:spChg chg="del">
          <ac:chgData name="Megan Botes" userId="70568131-745a-489b-b4fe-9e78c579dd6d" providerId="ADAL" clId="{E3DEF142-CC7A-44CA-B5B4-48BABF1A3E75}" dt="2026-03-05T10:10:18.369" v="183" actId="478"/>
          <ac:spMkLst>
            <pc:docMk/>
            <pc:sldMk cId="1635341519" sldId="270"/>
            <ac:spMk id="3" creationId="{7CF97979-6C22-4D26-DCEE-E8F97D1C5FD6}"/>
          </ac:spMkLst>
        </pc:spChg>
        <pc:spChg chg="add del mod">
          <ac:chgData name="Megan Botes" userId="70568131-745a-489b-b4fe-9e78c579dd6d" providerId="ADAL" clId="{E3DEF142-CC7A-44CA-B5B4-48BABF1A3E75}" dt="2026-03-05T10:14:02.272" v="201" actId="478"/>
          <ac:spMkLst>
            <pc:docMk/>
            <pc:sldMk cId="1635341519" sldId="270"/>
            <ac:spMk id="14" creationId="{F0498B88-1B01-E024-E94D-7B2FB0CE6C2F}"/>
          </ac:spMkLst>
        </pc:spChg>
        <pc:spChg chg="add del mod">
          <ac:chgData name="Megan Botes" userId="70568131-745a-489b-b4fe-9e78c579dd6d" providerId="ADAL" clId="{E3DEF142-CC7A-44CA-B5B4-48BABF1A3E75}" dt="2026-03-05T10:18:32.523" v="277" actId="21"/>
          <ac:spMkLst>
            <pc:docMk/>
            <pc:sldMk cId="1635341519" sldId="270"/>
            <ac:spMk id="17" creationId="{F59E7212-1B60-B086-8AF0-98EF65270F8B}"/>
          </ac:spMkLst>
        </pc:spChg>
        <pc:spChg chg="add mod">
          <ac:chgData name="Megan Botes" userId="70568131-745a-489b-b4fe-9e78c579dd6d" providerId="ADAL" clId="{E3DEF142-CC7A-44CA-B5B4-48BABF1A3E75}" dt="2026-03-05T10:16:23.681" v="261" actId="1076"/>
          <ac:spMkLst>
            <pc:docMk/>
            <pc:sldMk cId="1635341519" sldId="270"/>
            <ac:spMk id="19" creationId="{F72A1EC9-324A-1384-A4E6-47120E486F2E}"/>
          </ac:spMkLst>
        </pc:spChg>
        <pc:spChg chg="add del">
          <ac:chgData name="Megan Botes" userId="70568131-745a-489b-b4fe-9e78c579dd6d" providerId="ADAL" clId="{E3DEF142-CC7A-44CA-B5B4-48BABF1A3E75}" dt="2026-03-05T10:14:43.260" v="204" actId="26606"/>
          <ac:spMkLst>
            <pc:docMk/>
            <pc:sldMk cId="1635341519" sldId="270"/>
            <ac:spMk id="20" creationId="{417CDA24-35F8-4540-8C52-3096D6D94949}"/>
          </ac:spMkLst>
        </pc:spChg>
        <pc:spChg chg="add del">
          <ac:chgData name="Megan Botes" userId="70568131-745a-489b-b4fe-9e78c579dd6d" providerId="ADAL" clId="{E3DEF142-CC7A-44CA-B5B4-48BABF1A3E75}" dt="2026-03-05T10:14:43.260" v="204" actId="26606"/>
          <ac:spMkLst>
            <pc:docMk/>
            <pc:sldMk cId="1635341519" sldId="270"/>
            <ac:spMk id="22" creationId="{8658BFE0-4E65-4174-9C75-687C94E88273}"/>
          </ac:spMkLst>
        </pc:spChg>
        <pc:spChg chg="add mod">
          <ac:chgData name="Megan Botes" userId="70568131-745a-489b-b4fe-9e78c579dd6d" providerId="ADAL" clId="{E3DEF142-CC7A-44CA-B5B4-48BABF1A3E75}" dt="2026-03-05T10:16:53.890" v="265"/>
          <ac:spMkLst>
            <pc:docMk/>
            <pc:sldMk cId="1635341519" sldId="270"/>
            <ac:spMk id="23" creationId="{51F899BC-5AA8-D352-CEDE-9185BA311635}"/>
          </ac:spMkLst>
        </pc:spChg>
        <pc:spChg chg="add del">
          <ac:chgData name="Megan Botes" userId="70568131-745a-489b-b4fe-9e78c579dd6d" providerId="ADAL" clId="{E3DEF142-CC7A-44CA-B5B4-48BABF1A3E75}" dt="2026-03-05T10:14:43.260" v="204" actId="26606"/>
          <ac:spMkLst>
            <pc:docMk/>
            <pc:sldMk cId="1635341519" sldId="270"/>
            <ac:spMk id="24" creationId="{FA75DFED-A0C1-4A83-BE1D-0271C1826EF6}"/>
          </ac:spMkLst>
        </pc:spChg>
        <pc:spChg chg="add mod">
          <ac:chgData name="Megan Botes" userId="70568131-745a-489b-b4fe-9e78c579dd6d" providerId="ADAL" clId="{E3DEF142-CC7A-44CA-B5B4-48BABF1A3E75}" dt="2026-03-05T10:17:07.709" v="268"/>
          <ac:spMkLst>
            <pc:docMk/>
            <pc:sldMk cId="1635341519" sldId="270"/>
            <ac:spMk id="26" creationId="{C3ACFF51-A8C7-52F0-8DB5-7DDD57BEF4AC}"/>
          </ac:spMkLst>
        </pc:spChg>
        <pc:spChg chg="add mod">
          <ac:chgData name="Megan Botes" userId="70568131-745a-489b-b4fe-9e78c579dd6d" providerId="ADAL" clId="{E3DEF142-CC7A-44CA-B5B4-48BABF1A3E75}" dt="2026-03-05T10:17:14.288" v="270" actId="1076"/>
          <ac:spMkLst>
            <pc:docMk/>
            <pc:sldMk cId="1635341519" sldId="270"/>
            <ac:spMk id="28" creationId="{0EC735EE-80E2-081B-8C5A-58B1A534DB41}"/>
          </ac:spMkLst>
        </pc:spChg>
        <pc:spChg chg="add mod">
          <ac:chgData name="Megan Botes" userId="70568131-745a-489b-b4fe-9e78c579dd6d" providerId="ADAL" clId="{E3DEF142-CC7A-44CA-B5B4-48BABF1A3E75}" dt="2026-03-05T10:17:23.568" v="272" actId="1076"/>
          <ac:spMkLst>
            <pc:docMk/>
            <pc:sldMk cId="1635341519" sldId="270"/>
            <ac:spMk id="32" creationId="{E4B787C3-1D21-2AD9-37B6-0781DA1A93F5}"/>
          </ac:spMkLst>
        </pc:spChg>
        <pc:picChg chg="add mod ord">
          <ac:chgData name="Megan Botes" userId="70568131-745a-489b-b4fe-9e78c579dd6d" providerId="ADAL" clId="{E3DEF142-CC7A-44CA-B5B4-48BABF1A3E75}" dt="2026-03-05T10:15:03.435" v="209" actId="1076"/>
          <ac:picMkLst>
            <pc:docMk/>
            <pc:sldMk cId="1635341519" sldId="270"/>
            <ac:picMk id="4" creationId="{88D52AF1-7BED-E7C0-E1D4-8BE36A3C5DF6}"/>
          </ac:picMkLst>
        </pc:picChg>
        <pc:picChg chg="add del mod">
          <ac:chgData name="Megan Botes" userId="70568131-745a-489b-b4fe-9e78c579dd6d" providerId="ADAL" clId="{E3DEF142-CC7A-44CA-B5B4-48BABF1A3E75}" dt="2026-03-05T10:10:44.424" v="186" actId="478"/>
          <ac:picMkLst>
            <pc:docMk/>
            <pc:sldMk cId="1635341519" sldId="270"/>
            <ac:picMk id="5" creationId="{89B90B3D-4077-9EE6-BCCE-0309641A730C}"/>
          </ac:picMkLst>
        </pc:picChg>
        <pc:picChg chg="add del mod">
          <ac:chgData name="Megan Botes" userId="70568131-745a-489b-b4fe-9e78c579dd6d" providerId="ADAL" clId="{E3DEF142-CC7A-44CA-B5B4-48BABF1A3E75}" dt="2026-03-05T10:10:43.703" v="185" actId="478"/>
          <ac:picMkLst>
            <pc:docMk/>
            <pc:sldMk cId="1635341519" sldId="270"/>
            <ac:picMk id="6" creationId="{2DAFE799-4693-0459-E863-A609B1BD7F37}"/>
          </ac:picMkLst>
        </pc:picChg>
        <pc:picChg chg="add del mod">
          <ac:chgData name="Megan Botes" userId="70568131-745a-489b-b4fe-9e78c579dd6d" providerId="ADAL" clId="{E3DEF142-CC7A-44CA-B5B4-48BABF1A3E75}" dt="2026-03-05T10:10:42.693" v="184" actId="478"/>
          <ac:picMkLst>
            <pc:docMk/>
            <pc:sldMk cId="1635341519" sldId="270"/>
            <ac:picMk id="7" creationId="{BCA8D5B6-F823-D49C-D4DD-2A278A2EF40F}"/>
          </ac:picMkLst>
        </pc:picChg>
        <pc:picChg chg="add mod">
          <ac:chgData name="Megan Botes" userId="70568131-745a-489b-b4fe-9e78c579dd6d" providerId="ADAL" clId="{E3DEF142-CC7A-44CA-B5B4-48BABF1A3E75}" dt="2026-03-05T10:15:01.347" v="208" actId="1076"/>
          <ac:picMkLst>
            <pc:docMk/>
            <pc:sldMk cId="1635341519" sldId="270"/>
            <ac:picMk id="8" creationId="{C0DB732E-7D55-2462-E11A-9BB8A5428732}"/>
          </ac:picMkLst>
        </pc:picChg>
        <pc:picChg chg="add mod">
          <ac:chgData name="Megan Botes" userId="70568131-745a-489b-b4fe-9e78c579dd6d" providerId="ADAL" clId="{E3DEF142-CC7A-44CA-B5B4-48BABF1A3E75}" dt="2026-03-05T10:10:56.447" v="188"/>
          <ac:picMkLst>
            <pc:docMk/>
            <pc:sldMk cId="1635341519" sldId="270"/>
            <ac:picMk id="9" creationId="{6973B5BF-576C-C582-F8AF-1745CCF5D514}"/>
          </ac:picMkLst>
        </pc:picChg>
        <pc:picChg chg="add del mod">
          <ac:chgData name="Megan Botes" userId="70568131-745a-489b-b4fe-9e78c579dd6d" providerId="ADAL" clId="{E3DEF142-CC7A-44CA-B5B4-48BABF1A3E75}" dt="2026-03-05T10:11:18.066" v="190" actId="21"/>
          <ac:picMkLst>
            <pc:docMk/>
            <pc:sldMk cId="1635341519" sldId="270"/>
            <ac:picMk id="10" creationId="{6CBFE837-8477-9047-188F-3E7B5FEA914E}"/>
          </ac:picMkLst>
        </pc:picChg>
        <pc:picChg chg="add del mod ord">
          <ac:chgData name="Megan Botes" userId="70568131-745a-489b-b4fe-9e78c579dd6d" providerId="ADAL" clId="{E3DEF142-CC7A-44CA-B5B4-48BABF1A3E75}" dt="2026-03-05T10:17:25.235" v="273" actId="478"/>
          <ac:picMkLst>
            <pc:docMk/>
            <pc:sldMk cId="1635341519" sldId="270"/>
            <ac:picMk id="11" creationId="{6CBFE837-8477-9047-188F-3E7B5FEA914E}"/>
          </ac:picMkLst>
        </pc:picChg>
        <pc:picChg chg="add del mod">
          <ac:chgData name="Megan Botes" userId="70568131-745a-489b-b4fe-9e78c579dd6d" providerId="ADAL" clId="{E3DEF142-CC7A-44CA-B5B4-48BABF1A3E75}" dt="2026-03-05T10:13:49.039" v="199" actId="21"/>
          <ac:picMkLst>
            <pc:docMk/>
            <pc:sldMk cId="1635341519" sldId="270"/>
            <ac:picMk id="12" creationId="{9C85A177-E127-DE1D-94D4-1F8A814AE532}"/>
          </ac:picMkLst>
        </pc:picChg>
        <pc:picChg chg="add mod ord">
          <ac:chgData name="Megan Botes" userId="70568131-745a-489b-b4fe-9e78c579dd6d" providerId="ADAL" clId="{E3DEF142-CC7A-44CA-B5B4-48BABF1A3E75}" dt="2026-03-05T10:14:43.260" v="204" actId="26606"/>
          <ac:picMkLst>
            <pc:docMk/>
            <pc:sldMk cId="1635341519" sldId="270"/>
            <ac:picMk id="15" creationId="{C8068734-64F5-1C7E-ED5F-87633EA44F8B}"/>
          </ac:picMkLst>
        </pc:picChg>
        <pc:cxnChg chg="add">
          <ac:chgData name="Megan Botes" userId="70568131-745a-489b-b4fe-9e78c579dd6d" providerId="ADAL" clId="{E3DEF142-CC7A-44CA-B5B4-48BABF1A3E75}" dt="2026-03-05T10:14:43.260" v="204" actId="26606"/>
          <ac:cxnSpMkLst>
            <pc:docMk/>
            <pc:sldMk cId="1635341519" sldId="270"/>
            <ac:cxnSpMk id="29" creationId="{50DA1EB8-87CF-4588-A1FD-4756F9A28F6B}"/>
          </ac:cxnSpMkLst>
        </pc:cxnChg>
        <pc:cxnChg chg="add">
          <ac:chgData name="Megan Botes" userId="70568131-745a-489b-b4fe-9e78c579dd6d" providerId="ADAL" clId="{E3DEF142-CC7A-44CA-B5B4-48BABF1A3E75}" dt="2026-03-05T10:14:43.260" v="204" actId="26606"/>
          <ac:cxnSpMkLst>
            <pc:docMk/>
            <pc:sldMk cId="1635341519" sldId="270"/>
            <ac:cxnSpMk id="31" creationId="{D7A4E378-EA57-47B9-B1EB-58B998F6CFFB}"/>
          </ac:cxnSpMkLst>
        </pc:cxnChg>
        <pc:cxnChg chg="add">
          <ac:chgData name="Megan Botes" userId="70568131-745a-489b-b4fe-9e78c579dd6d" providerId="ADAL" clId="{E3DEF142-CC7A-44CA-B5B4-48BABF1A3E75}" dt="2026-03-05T10:14:43.260" v="204" actId="26606"/>
          <ac:cxnSpMkLst>
            <pc:docMk/>
            <pc:sldMk cId="1635341519" sldId="270"/>
            <ac:cxnSpMk id="33" creationId="{D2B31ED6-76F0-425A-9A41-C947AEF9C145}"/>
          </ac:cxnSpMkLst>
        </pc:cxnChg>
      </pc:sldChg>
      <pc:sldChg chg="addSp delSp modSp new mod setBg modNotesTx">
        <pc:chgData name="Megan Botes" userId="70568131-745a-489b-b4fe-9e78c579dd6d" providerId="ADAL" clId="{E3DEF142-CC7A-44CA-B5B4-48BABF1A3E75}" dt="2026-03-05T10:52:45.454" v="550"/>
        <pc:sldMkLst>
          <pc:docMk/>
          <pc:sldMk cId="1214493044" sldId="271"/>
        </pc:sldMkLst>
        <pc:spChg chg="add mod">
          <ac:chgData name="Megan Botes" userId="70568131-745a-489b-b4fe-9e78c579dd6d" providerId="ADAL" clId="{E3DEF142-CC7A-44CA-B5B4-48BABF1A3E75}" dt="2026-03-05T10:18:54.860" v="284" actId="207"/>
          <ac:spMkLst>
            <pc:docMk/>
            <pc:sldMk cId="1214493044" sldId="271"/>
            <ac:spMk id="5" creationId="{F59E7212-1B60-B086-8AF0-98EF65270F8B}"/>
          </ac:spMkLst>
        </pc:spChg>
        <pc:spChg chg="add mod">
          <ac:chgData name="Megan Botes" userId="70568131-745a-489b-b4fe-9e78c579dd6d" providerId="ADAL" clId="{E3DEF142-CC7A-44CA-B5B4-48BABF1A3E75}" dt="2026-03-05T10:19:37.647" v="295" actId="404"/>
          <ac:spMkLst>
            <pc:docMk/>
            <pc:sldMk cId="1214493044" sldId="271"/>
            <ac:spMk id="6" creationId="{C9CD44DE-F45F-A93C-C184-1B29ADBFF823}"/>
          </ac:spMkLst>
        </pc:spChg>
        <pc:spChg chg="add del mod">
          <ac:chgData name="Megan Botes" userId="70568131-745a-489b-b4fe-9e78c579dd6d" providerId="ADAL" clId="{E3DEF142-CC7A-44CA-B5B4-48BABF1A3E75}" dt="2026-03-05T10:19:39.352" v="297"/>
          <ac:spMkLst>
            <pc:docMk/>
            <pc:sldMk cId="1214493044" sldId="271"/>
            <ac:spMk id="7" creationId="{AF09C13F-1C4A-1C0C-23E7-B512D6B159F2}"/>
          </ac:spMkLst>
        </pc:spChg>
        <pc:spChg chg="add mod">
          <ac:chgData name="Megan Botes" userId="70568131-745a-489b-b4fe-9e78c579dd6d" providerId="ADAL" clId="{E3DEF142-CC7A-44CA-B5B4-48BABF1A3E75}" dt="2026-03-05T10:20:53.057" v="316" actId="404"/>
          <ac:spMkLst>
            <pc:docMk/>
            <pc:sldMk cId="1214493044" sldId="271"/>
            <ac:spMk id="8" creationId="{E5915B41-1599-C10F-4746-0E51E002B35C}"/>
          </ac:spMkLst>
        </pc:spChg>
        <pc:spChg chg="add">
          <ac:chgData name="Megan Botes" userId="70568131-745a-489b-b4fe-9e78c579dd6d" providerId="ADAL" clId="{E3DEF142-CC7A-44CA-B5B4-48BABF1A3E75}" dt="2026-03-05T10:18:24.475" v="276" actId="26606"/>
          <ac:spMkLst>
            <pc:docMk/>
            <pc:sldMk cId="1214493044" sldId="271"/>
            <ac:spMk id="9" creationId="{C96C8BAF-68F3-4B78-B238-35DF5D86560D}"/>
          </ac:spMkLst>
        </pc:spChg>
        <pc:spChg chg="add mod">
          <ac:chgData name="Megan Botes" userId="70568131-745a-489b-b4fe-9e78c579dd6d" providerId="ADAL" clId="{E3DEF142-CC7A-44CA-B5B4-48BABF1A3E75}" dt="2026-03-05T10:22:53.998" v="364" actId="313"/>
          <ac:spMkLst>
            <pc:docMk/>
            <pc:sldMk cId="1214493044" sldId="271"/>
            <ac:spMk id="10" creationId="{18F76649-1606-C631-464F-4A14B18C7078}"/>
          </ac:spMkLst>
        </pc:spChg>
        <pc:spChg chg="add del mod">
          <ac:chgData name="Megan Botes" userId="70568131-745a-489b-b4fe-9e78c579dd6d" providerId="ADAL" clId="{E3DEF142-CC7A-44CA-B5B4-48BABF1A3E75}" dt="2026-03-05T10:20:46.155" v="313" actId="478"/>
          <ac:spMkLst>
            <pc:docMk/>
            <pc:sldMk cId="1214493044" sldId="271"/>
            <ac:spMk id="14" creationId="{CE90DE35-DEF3-0B46-BF27-70819B2B6AD2}"/>
          </ac:spMkLst>
        </pc:spChg>
        <pc:spChg chg="add mod">
          <ac:chgData name="Megan Botes" userId="70568131-745a-489b-b4fe-9e78c579dd6d" providerId="ADAL" clId="{E3DEF142-CC7A-44CA-B5B4-48BABF1A3E75}" dt="2026-03-05T10:23:33.618" v="389" actId="113"/>
          <ac:spMkLst>
            <pc:docMk/>
            <pc:sldMk cId="1214493044" sldId="271"/>
            <ac:spMk id="18" creationId="{D8AF31C0-686B-61AB-8162-5653E37DF606}"/>
          </ac:spMkLst>
        </pc:spChg>
        <pc:grpChg chg="add">
          <ac:chgData name="Megan Botes" userId="70568131-745a-489b-b4fe-9e78c579dd6d" providerId="ADAL" clId="{E3DEF142-CC7A-44CA-B5B4-48BABF1A3E75}" dt="2026-03-05T10:18:24.475" v="276" actId="26606"/>
          <ac:grpSpMkLst>
            <pc:docMk/>
            <pc:sldMk cId="1214493044" sldId="271"/>
            <ac:grpSpMk id="11" creationId="{4F4CD6D0-5A87-4BA2-A13A-0E40511C3CFA}"/>
          </ac:grpSpMkLst>
        </pc:grpChg>
        <pc:grpChg chg="add">
          <ac:chgData name="Megan Botes" userId="70568131-745a-489b-b4fe-9e78c579dd6d" providerId="ADAL" clId="{E3DEF142-CC7A-44CA-B5B4-48BABF1A3E75}" dt="2026-03-05T10:18:24.475" v="276" actId="26606"/>
          <ac:grpSpMkLst>
            <pc:docMk/>
            <pc:sldMk cId="1214493044" sldId="271"/>
            <ac:grpSpMk id="15" creationId="{E9537076-EF48-4F72-9164-FD8260D550AC}"/>
          </ac:grpSpMkLst>
        </pc:grpChg>
        <pc:grpChg chg="add">
          <ac:chgData name="Megan Botes" userId="70568131-745a-489b-b4fe-9e78c579dd6d" providerId="ADAL" clId="{E3DEF142-CC7A-44CA-B5B4-48BABF1A3E75}" dt="2026-03-05T10:18:24.475" v="276" actId="26606"/>
          <ac:grpSpMkLst>
            <pc:docMk/>
            <pc:sldMk cId="1214493044" sldId="271"/>
            <ac:grpSpMk id="19" creationId="{6EFC3492-86BD-4D75-B5B4-C2DBFE0BD106}"/>
          </ac:grpSpMkLst>
        </pc:grpChg>
        <pc:picChg chg="add mod ord">
          <ac:chgData name="Megan Botes" userId="70568131-745a-489b-b4fe-9e78c579dd6d" providerId="ADAL" clId="{E3DEF142-CC7A-44CA-B5B4-48BABF1A3E75}" dt="2026-03-05T10:21:36.253" v="325" actId="1076"/>
          <ac:picMkLst>
            <pc:docMk/>
            <pc:sldMk cId="1214493044" sldId="271"/>
            <ac:picMk id="2" creationId="{5F8A9995-56C8-5471-5343-88CF6D011BC7}"/>
          </ac:picMkLst>
        </pc:picChg>
        <pc:picChg chg="add mod">
          <ac:chgData name="Megan Botes" userId="70568131-745a-489b-b4fe-9e78c579dd6d" providerId="ADAL" clId="{E3DEF142-CC7A-44CA-B5B4-48BABF1A3E75}" dt="2026-03-05T10:21:43.027" v="326" actId="1076"/>
          <ac:picMkLst>
            <pc:docMk/>
            <pc:sldMk cId="1214493044" sldId="271"/>
            <ac:picMk id="3" creationId="{35AC6097-97A6-A451-015B-8A53F5DDC0C1}"/>
          </ac:picMkLst>
        </pc:picChg>
        <pc:picChg chg="add mod">
          <ac:chgData name="Megan Botes" userId="70568131-745a-489b-b4fe-9e78c579dd6d" providerId="ADAL" clId="{E3DEF142-CC7A-44CA-B5B4-48BABF1A3E75}" dt="2026-03-05T10:18:24.475" v="276" actId="26606"/>
          <ac:picMkLst>
            <pc:docMk/>
            <pc:sldMk cId="1214493044" sldId="271"/>
            <ac:picMk id="4" creationId="{577CF142-00D6-3429-27F6-294360AB8656}"/>
          </ac:picMkLst>
        </pc:picChg>
        <pc:picChg chg="add mod">
          <ac:chgData name="Megan Botes" userId="70568131-745a-489b-b4fe-9e78c579dd6d" providerId="ADAL" clId="{E3DEF142-CC7A-44CA-B5B4-48BABF1A3E75}" dt="2026-03-05T10:49:00.086" v="539"/>
          <ac:picMkLst>
            <pc:docMk/>
            <pc:sldMk cId="1214493044" sldId="271"/>
            <ac:picMk id="22" creationId="{FAC1F9E5-BB8B-A7B5-11B2-8A02D97D16F9}"/>
          </ac:picMkLst>
        </pc:picChg>
      </pc:sldChg>
      <pc:sldChg chg="addSp delSp modSp new mod setBg modNotesTx">
        <pc:chgData name="Megan Botes" userId="70568131-745a-489b-b4fe-9e78c579dd6d" providerId="ADAL" clId="{E3DEF142-CC7A-44CA-B5B4-48BABF1A3E75}" dt="2026-03-05T10:53:05.549" v="551"/>
        <pc:sldMkLst>
          <pc:docMk/>
          <pc:sldMk cId="2826441988" sldId="272"/>
        </pc:sldMkLst>
        <pc:spChg chg="mod">
          <ac:chgData name="Megan Botes" userId="70568131-745a-489b-b4fe-9e78c579dd6d" providerId="ADAL" clId="{E3DEF142-CC7A-44CA-B5B4-48BABF1A3E75}" dt="2026-03-05T10:25:02.094" v="399" actId="26606"/>
          <ac:spMkLst>
            <pc:docMk/>
            <pc:sldMk cId="2826441988" sldId="272"/>
            <ac:spMk id="2" creationId="{7EFB3276-85C8-9213-245C-FF556B8EBA6A}"/>
          </ac:spMkLst>
        </pc:spChg>
        <pc:spChg chg="del mod">
          <ac:chgData name="Megan Botes" userId="70568131-745a-489b-b4fe-9e78c579dd6d" providerId="ADAL" clId="{E3DEF142-CC7A-44CA-B5B4-48BABF1A3E75}" dt="2026-03-05T10:24:48.869" v="397" actId="26606"/>
          <ac:spMkLst>
            <pc:docMk/>
            <pc:sldMk cId="2826441988" sldId="272"/>
            <ac:spMk id="3" creationId="{CBFB78CB-C3B3-8050-015D-EC741E2F108D}"/>
          </ac:spMkLst>
        </pc:spChg>
        <pc:spChg chg="add mod">
          <ac:chgData name="Megan Botes" userId="70568131-745a-489b-b4fe-9e78c579dd6d" providerId="ADAL" clId="{E3DEF142-CC7A-44CA-B5B4-48BABF1A3E75}" dt="2026-03-05T10:25:28.835" v="405" actId="207"/>
          <ac:spMkLst>
            <pc:docMk/>
            <pc:sldMk cId="2826441988" sldId="272"/>
            <ac:spMk id="7" creationId="{23E8C032-4467-5090-6BE9-D21F409D6BA0}"/>
          </ac:spMkLst>
        </pc:spChg>
        <pc:spChg chg="add mod">
          <ac:chgData name="Megan Botes" userId="70568131-745a-489b-b4fe-9e78c579dd6d" providerId="ADAL" clId="{E3DEF142-CC7A-44CA-B5B4-48BABF1A3E75}" dt="2026-03-05T10:25:51.966" v="409" actId="20577"/>
          <ac:spMkLst>
            <pc:docMk/>
            <pc:sldMk cId="2826441988" sldId="272"/>
            <ac:spMk id="8" creationId="{E0F313FF-71B2-DF7B-BF82-EC6CD4589AB7}"/>
          </ac:spMkLst>
        </pc:spChg>
        <pc:spChg chg="add del">
          <ac:chgData name="Megan Botes" userId="70568131-745a-489b-b4fe-9e78c579dd6d" providerId="ADAL" clId="{E3DEF142-CC7A-44CA-B5B4-48BABF1A3E75}" dt="2026-03-05T10:25:02.094" v="399" actId="26606"/>
          <ac:spMkLst>
            <pc:docMk/>
            <pc:sldMk cId="2826441988" sldId="272"/>
            <ac:spMk id="9" creationId="{619B3503-D505-49AA-97C1-B299D58DB436}"/>
          </ac:spMkLst>
        </pc:spChg>
        <pc:spChg chg="add del">
          <ac:chgData name="Megan Botes" userId="70568131-745a-489b-b4fe-9e78c579dd6d" providerId="ADAL" clId="{E3DEF142-CC7A-44CA-B5B4-48BABF1A3E75}" dt="2026-03-05T10:25:02.094" v="399" actId="26606"/>
          <ac:spMkLst>
            <pc:docMk/>
            <pc:sldMk cId="2826441988" sldId="272"/>
            <ac:spMk id="11" creationId="{E39A2319-946A-4C65-9B7C-1F86E9B1B57C}"/>
          </ac:spMkLst>
        </pc:spChg>
        <pc:graphicFrameChg chg="add mod ord modGraphic">
          <ac:chgData name="Megan Botes" userId="70568131-745a-489b-b4fe-9e78c579dd6d" providerId="ADAL" clId="{E3DEF142-CC7A-44CA-B5B4-48BABF1A3E75}" dt="2026-03-05T10:25:02.094" v="399" actId="26606"/>
          <ac:graphicFrameMkLst>
            <pc:docMk/>
            <pc:sldMk cId="2826441988" sldId="272"/>
            <ac:graphicFrameMk id="5" creationId="{29E05D02-CB8A-EFB6-3E16-D107BF3727CF}"/>
          </ac:graphicFrameMkLst>
        </pc:graphicFrameChg>
        <pc:picChg chg="add mod">
          <ac:chgData name="Megan Botes" userId="70568131-745a-489b-b4fe-9e78c579dd6d" providerId="ADAL" clId="{E3DEF142-CC7A-44CA-B5B4-48BABF1A3E75}" dt="2026-03-05T10:25:02.094" v="399" actId="26606"/>
          <ac:picMkLst>
            <pc:docMk/>
            <pc:sldMk cId="2826441988" sldId="272"/>
            <ac:picMk id="4" creationId="{C0E5246B-C213-383E-8F60-9E1C1359B526}"/>
          </ac:picMkLst>
        </pc:picChg>
        <pc:picChg chg="add mod">
          <ac:chgData name="Megan Botes" userId="70568131-745a-489b-b4fe-9e78c579dd6d" providerId="ADAL" clId="{E3DEF142-CC7A-44CA-B5B4-48BABF1A3E75}" dt="2026-03-05T10:49:01.766" v="540"/>
          <ac:picMkLst>
            <pc:docMk/>
            <pc:sldMk cId="2826441988" sldId="272"/>
            <ac:picMk id="10" creationId="{B83E7526-7A79-5B70-12C0-26F0C2880E6F}"/>
          </ac:picMkLst>
        </pc:picChg>
      </pc:sldChg>
      <pc:sldChg chg="addSp delSp modSp new mod setBg addAnim modNotesTx">
        <pc:chgData name="Megan Botes" userId="70568131-745a-489b-b4fe-9e78c579dd6d" providerId="ADAL" clId="{E3DEF142-CC7A-44CA-B5B4-48BABF1A3E75}" dt="2026-03-05T10:53:29.226" v="552"/>
        <pc:sldMkLst>
          <pc:docMk/>
          <pc:sldMk cId="4263070996" sldId="273"/>
        </pc:sldMkLst>
        <pc:spChg chg="mod">
          <ac:chgData name="Megan Botes" userId="70568131-745a-489b-b4fe-9e78c579dd6d" providerId="ADAL" clId="{E3DEF142-CC7A-44CA-B5B4-48BABF1A3E75}" dt="2026-03-05T10:28:49.722" v="437" actId="113"/>
          <ac:spMkLst>
            <pc:docMk/>
            <pc:sldMk cId="4263070996" sldId="273"/>
            <ac:spMk id="2" creationId="{6D7E704D-3CB8-5138-BE83-D401102DD820}"/>
          </ac:spMkLst>
        </pc:spChg>
        <pc:spChg chg="del">
          <ac:chgData name="Megan Botes" userId="70568131-745a-489b-b4fe-9e78c579dd6d" providerId="ADAL" clId="{E3DEF142-CC7A-44CA-B5B4-48BABF1A3E75}" dt="2026-03-05T10:26:38.434" v="427" actId="478"/>
          <ac:spMkLst>
            <pc:docMk/>
            <pc:sldMk cId="4263070996" sldId="273"/>
            <ac:spMk id="3" creationId="{52A8F56C-0ED5-1C8E-97C9-12E05F0505A6}"/>
          </ac:spMkLst>
        </pc:spChg>
        <pc:picChg chg="add mod">
          <ac:chgData name="Megan Botes" userId="70568131-745a-489b-b4fe-9e78c579dd6d" providerId="ADAL" clId="{E3DEF142-CC7A-44CA-B5B4-48BABF1A3E75}" dt="2026-03-05T10:28:21.982" v="430" actId="26606"/>
          <ac:picMkLst>
            <pc:docMk/>
            <pc:sldMk cId="4263070996" sldId="273"/>
            <ac:picMk id="5" creationId="{3DC9C483-7FAB-E114-8BD6-7A5601F1870F}"/>
          </ac:picMkLst>
        </pc:picChg>
        <pc:picChg chg="add mod">
          <ac:chgData name="Megan Botes" userId="70568131-745a-489b-b4fe-9e78c579dd6d" providerId="ADAL" clId="{E3DEF142-CC7A-44CA-B5B4-48BABF1A3E75}" dt="2026-03-05T10:49:04.666" v="541"/>
          <ac:picMkLst>
            <pc:docMk/>
            <pc:sldMk cId="4263070996" sldId="273"/>
            <ac:picMk id="6" creationId="{BC35BC9F-764E-5A80-F00C-1927C07918C2}"/>
          </ac:picMkLst>
        </pc:picChg>
      </pc:sldChg>
      <pc:sldChg chg="addSp delSp modSp new mod setBg modAnim modNotesTx">
        <pc:chgData name="Megan Botes" userId="70568131-745a-489b-b4fe-9e78c579dd6d" providerId="ADAL" clId="{E3DEF142-CC7A-44CA-B5B4-48BABF1A3E75}" dt="2026-03-05T10:53:46.611" v="553"/>
        <pc:sldMkLst>
          <pc:docMk/>
          <pc:sldMk cId="1698501075" sldId="274"/>
        </pc:sldMkLst>
        <pc:spChg chg="mod">
          <ac:chgData name="Megan Botes" userId="70568131-745a-489b-b4fe-9e78c579dd6d" providerId="ADAL" clId="{E3DEF142-CC7A-44CA-B5B4-48BABF1A3E75}" dt="2026-03-05T10:42:54.533" v="479" actId="14100"/>
          <ac:spMkLst>
            <pc:docMk/>
            <pc:sldMk cId="1698501075" sldId="274"/>
            <ac:spMk id="2" creationId="{097FD529-47F8-6C63-A9C1-36C712B6392C}"/>
          </ac:spMkLst>
        </pc:spChg>
        <pc:spChg chg="del mod">
          <ac:chgData name="Megan Botes" userId="70568131-745a-489b-b4fe-9e78c579dd6d" providerId="ADAL" clId="{E3DEF142-CC7A-44CA-B5B4-48BABF1A3E75}" dt="2026-03-05T10:30:57.928" v="448" actId="26606"/>
          <ac:spMkLst>
            <pc:docMk/>
            <pc:sldMk cId="1698501075" sldId="274"/>
            <ac:spMk id="3" creationId="{42323A8B-5BDC-D77A-B41A-87C549EA2464}"/>
          </ac:spMkLst>
        </pc:spChg>
        <pc:spChg chg="add mod">
          <ac:chgData name="Megan Botes" userId="70568131-745a-489b-b4fe-9e78c579dd6d" providerId="ADAL" clId="{E3DEF142-CC7A-44CA-B5B4-48BABF1A3E75}" dt="2026-03-05T10:42:40.632" v="476" actId="207"/>
          <ac:spMkLst>
            <pc:docMk/>
            <pc:sldMk cId="1698501075" sldId="274"/>
            <ac:spMk id="6" creationId="{6DA9D39A-82A1-F8BE-8BDA-44440F5EC03B}"/>
          </ac:spMkLst>
        </pc:spChg>
        <pc:spChg chg="add del">
          <ac:chgData name="Megan Botes" userId="70568131-745a-489b-b4fe-9e78c579dd6d" providerId="ADAL" clId="{E3DEF142-CC7A-44CA-B5B4-48BABF1A3E75}" dt="2026-03-05T10:41:07.309" v="452" actId="26606"/>
          <ac:spMkLst>
            <pc:docMk/>
            <pc:sldMk cId="1698501075" sldId="274"/>
            <ac:spMk id="9" creationId="{619B3503-D505-49AA-97C1-B299D58DB436}"/>
          </ac:spMkLst>
        </pc:spChg>
        <pc:spChg chg="add del">
          <ac:chgData name="Megan Botes" userId="70568131-745a-489b-b4fe-9e78c579dd6d" providerId="ADAL" clId="{E3DEF142-CC7A-44CA-B5B4-48BABF1A3E75}" dt="2026-03-05T10:41:07.309" v="452" actId="26606"/>
          <ac:spMkLst>
            <pc:docMk/>
            <pc:sldMk cId="1698501075" sldId="274"/>
            <ac:spMk id="11" creationId="{E39A2319-946A-4C65-9B7C-1F86E9B1B57C}"/>
          </ac:spMkLst>
        </pc:spChg>
        <pc:spChg chg="add">
          <ac:chgData name="Megan Botes" userId="70568131-745a-489b-b4fe-9e78c579dd6d" providerId="ADAL" clId="{E3DEF142-CC7A-44CA-B5B4-48BABF1A3E75}" dt="2026-03-05T10:41:07.309" v="452" actId="26606"/>
          <ac:spMkLst>
            <pc:docMk/>
            <pc:sldMk cId="1698501075" sldId="274"/>
            <ac:spMk id="1035" creationId="{574037BF-C8E4-421B-B3FB-D9062C1688CC}"/>
          </ac:spMkLst>
        </pc:spChg>
        <pc:spChg chg="add">
          <ac:chgData name="Megan Botes" userId="70568131-745a-489b-b4fe-9e78c579dd6d" providerId="ADAL" clId="{E3DEF142-CC7A-44CA-B5B4-48BABF1A3E75}" dt="2026-03-05T10:41:07.309" v="452" actId="26606"/>
          <ac:spMkLst>
            <pc:docMk/>
            <pc:sldMk cId="1698501075" sldId="274"/>
            <ac:spMk id="1037" creationId="{A2AD3C78-C9E6-41C5-8D05-DADBB0439575}"/>
          </ac:spMkLst>
        </pc:spChg>
        <pc:spChg chg="add">
          <ac:chgData name="Megan Botes" userId="70568131-745a-489b-b4fe-9e78c579dd6d" providerId="ADAL" clId="{E3DEF142-CC7A-44CA-B5B4-48BABF1A3E75}" dt="2026-03-05T10:41:07.309" v="452" actId="26606"/>
          <ac:spMkLst>
            <pc:docMk/>
            <pc:sldMk cId="1698501075" sldId="274"/>
            <ac:spMk id="1039" creationId="{3F365939-3C5F-4265-AA65-49722F4742B6}"/>
          </ac:spMkLst>
        </pc:spChg>
        <pc:graphicFrameChg chg="add mod ord modGraphic">
          <ac:chgData name="Megan Botes" userId="70568131-745a-489b-b4fe-9e78c579dd6d" providerId="ADAL" clId="{E3DEF142-CC7A-44CA-B5B4-48BABF1A3E75}" dt="2026-03-05T10:41:34.508" v="461" actId="14100"/>
          <ac:graphicFrameMkLst>
            <pc:docMk/>
            <pc:sldMk cId="1698501075" sldId="274"/>
            <ac:graphicFrameMk id="5" creationId="{E8EE0C23-4772-B528-606D-F6A5B18582EA}"/>
          </ac:graphicFrameMkLst>
        </pc:graphicFrameChg>
        <pc:picChg chg="add mod">
          <ac:chgData name="Megan Botes" userId="70568131-745a-489b-b4fe-9e78c579dd6d" providerId="ADAL" clId="{E3DEF142-CC7A-44CA-B5B4-48BABF1A3E75}" dt="2026-03-05T10:49:05.854" v="542"/>
          <ac:picMkLst>
            <pc:docMk/>
            <pc:sldMk cId="1698501075" sldId="274"/>
            <ac:picMk id="7" creationId="{38960E2F-24CA-9E09-B56B-EF4E08141FC5}"/>
          </ac:picMkLst>
        </pc:picChg>
        <pc:picChg chg="add mod ord">
          <ac:chgData name="Megan Botes" userId="70568131-745a-489b-b4fe-9e78c579dd6d" providerId="ADAL" clId="{E3DEF142-CC7A-44CA-B5B4-48BABF1A3E75}" dt="2026-03-05T10:41:07.309" v="452" actId="26606"/>
          <ac:picMkLst>
            <pc:docMk/>
            <pc:sldMk cId="1698501075" sldId="274"/>
            <ac:picMk id="1026" creationId="{565CC1EC-E1CD-C3CB-07E6-F355825CDE69}"/>
          </ac:picMkLst>
        </pc:picChg>
        <pc:picChg chg="add mod">
          <ac:chgData name="Megan Botes" userId="70568131-745a-489b-b4fe-9e78c579dd6d" providerId="ADAL" clId="{E3DEF142-CC7A-44CA-B5B4-48BABF1A3E75}" dt="2026-03-05T10:41:07.309" v="452" actId="26606"/>
          <ac:picMkLst>
            <pc:docMk/>
            <pc:sldMk cId="1698501075" sldId="274"/>
            <ac:picMk id="1028" creationId="{AC0799AA-B984-2240-0915-63CA26D1EA9E}"/>
          </ac:picMkLst>
        </pc:picChg>
        <pc:picChg chg="add mod">
          <ac:chgData name="Megan Botes" userId="70568131-745a-489b-b4fe-9e78c579dd6d" providerId="ADAL" clId="{E3DEF142-CC7A-44CA-B5B4-48BABF1A3E75}" dt="2026-03-05T10:41:07.309" v="452" actId="26606"/>
          <ac:picMkLst>
            <pc:docMk/>
            <pc:sldMk cId="1698501075" sldId="274"/>
            <ac:picMk id="1030" creationId="{AEF96B04-7C5F-1E23-DFD4-B0512A0EF441}"/>
          </ac:picMkLst>
        </pc:picChg>
      </pc:sldChg>
      <pc:sldChg chg="addSp delSp modSp new mod modNotesTx">
        <pc:chgData name="Megan Botes" userId="70568131-745a-489b-b4fe-9e78c579dd6d" providerId="ADAL" clId="{E3DEF142-CC7A-44CA-B5B4-48BABF1A3E75}" dt="2026-03-05T10:54:09.403" v="554"/>
        <pc:sldMkLst>
          <pc:docMk/>
          <pc:sldMk cId="3994230289" sldId="275"/>
        </pc:sldMkLst>
        <pc:spChg chg="mod">
          <ac:chgData name="Megan Botes" userId="70568131-745a-489b-b4fe-9e78c579dd6d" providerId="ADAL" clId="{E3DEF142-CC7A-44CA-B5B4-48BABF1A3E75}" dt="2026-03-05T10:44:35.212" v="505" actId="1076"/>
          <ac:spMkLst>
            <pc:docMk/>
            <pc:sldMk cId="3994230289" sldId="275"/>
            <ac:spMk id="2" creationId="{9BFA92B0-7A4F-BCAE-C186-D1B2C7D596C4}"/>
          </ac:spMkLst>
        </pc:spChg>
        <pc:spChg chg="del">
          <ac:chgData name="Megan Botes" userId="70568131-745a-489b-b4fe-9e78c579dd6d" providerId="ADAL" clId="{E3DEF142-CC7A-44CA-B5B4-48BABF1A3E75}" dt="2026-03-05T10:43:36.660" v="496" actId="478"/>
          <ac:spMkLst>
            <pc:docMk/>
            <pc:sldMk cId="3994230289" sldId="275"/>
            <ac:spMk id="3" creationId="{BC99D1C9-8A35-630B-27B6-DB78074F9949}"/>
          </ac:spMkLst>
        </pc:spChg>
        <pc:picChg chg="add mod">
          <ac:chgData name="Megan Botes" userId="70568131-745a-489b-b4fe-9e78c579dd6d" providerId="ADAL" clId="{E3DEF142-CC7A-44CA-B5B4-48BABF1A3E75}" dt="2026-03-05T10:44:16.047" v="498" actId="1076"/>
          <ac:picMkLst>
            <pc:docMk/>
            <pc:sldMk cId="3994230289" sldId="275"/>
            <ac:picMk id="5" creationId="{97509746-21C6-9F46-1213-47B01CA94FE7}"/>
          </ac:picMkLst>
        </pc:picChg>
        <pc:picChg chg="add mod">
          <ac:chgData name="Megan Botes" userId="70568131-745a-489b-b4fe-9e78c579dd6d" providerId="ADAL" clId="{E3DEF142-CC7A-44CA-B5B4-48BABF1A3E75}" dt="2026-03-05T10:49:07.462" v="543"/>
          <ac:picMkLst>
            <pc:docMk/>
            <pc:sldMk cId="3994230289" sldId="275"/>
            <ac:picMk id="6" creationId="{C7031979-C80C-D7FF-363A-5048E199E197}"/>
          </ac:picMkLst>
        </pc:picChg>
      </pc:sldChg>
      <pc:sldChg chg="addSp delSp modSp new mod setBg modNotesTx">
        <pc:chgData name="Megan Botes" userId="70568131-745a-489b-b4fe-9e78c579dd6d" providerId="ADAL" clId="{E3DEF142-CC7A-44CA-B5B4-48BABF1A3E75}" dt="2026-03-05T10:54:48.217" v="555"/>
        <pc:sldMkLst>
          <pc:docMk/>
          <pc:sldMk cId="2230907394" sldId="276"/>
        </pc:sldMkLst>
        <pc:spChg chg="mod">
          <ac:chgData name="Megan Botes" userId="70568131-745a-489b-b4fe-9e78c579dd6d" providerId="ADAL" clId="{E3DEF142-CC7A-44CA-B5B4-48BABF1A3E75}" dt="2026-03-05T10:46:16.861" v="514" actId="26606"/>
          <ac:spMkLst>
            <pc:docMk/>
            <pc:sldMk cId="2230907394" sldId="276"/>
            <ac:spMk id="2" creationId="{FC924125-DFC2-C161-9383-2CAE71CD33C8}"/>
          </ac:spMkLst>
        </pc:spChg>
        <pc:spChg chg="add del mod">
          <ac:chgData name="Megan Botes" userId="70568131-745a-489b-b4fe-9e78c579dd6d" providerId="ADAL" clId="{E3DEF142-CC7A-44CA-B5B4-48BABF1A3E75}" dt="2026-03-05T10:46:10.903" v="513" actId="26606"/>
          <ac:spMkLst>
            <pc:docMk/>
            <pc:sldMk cId="2230907394" sldId="276"/>
            <ac:spMk id="3" creationId="{38BCD83F-E391-F8F6-C7C0-9860BCF009E8}"/>
          </ac:spMkLst>
        </pc:spChg>
        <pc:spChg chg="add del">
          <ac:chgData name="Megan Botes" userId="70568131-745a-489b-b4fe-9e78c579dd6d" providerId="ADAL" clId="{E3DEF142-CC7A-44CA-B5B4-48BABF1A3E75}" dt="2026-03-05T10:46:16.861" v="514" actId="26606"/>
          <ac:spMkLst>
            <pc:docMk/>
            <pc:sldMk cId="2230907394" sldId="276"/>
            <ac:spMk id="6" creationId="{619B3503-D505-49AA-97C1-B299D58DB436}"/>
          </ac:spMkLst>
        </pc:spChg>
        <pc:spChg chg="add del">
          <ac:chgData name="Megan Botes" userId="70568131-745a-489b-b4fe-9e78c579dd6d" providerId="ADAL" clId="{E3DEF142-CC7A-44CA-B5B4-48BABF1A3E75}" dt="2026-03-05T10:46:16.861" v="514" actId="26606"/>
          <ac:spMkLst>
            <pc:docMk/>
            <pc:sldMk cId="2230907394" sldId="276"/>
            <ac:spMk id="8" creationId="{E39A2319-946A-4C65-9B7C-1F86E9B1B57C}"/>
          </ac:spMkLst>
        </pc:spChg>
        <pc:spChg chg="add del">
          <ac:chgData name="Megan Botes" userId="70568131-745a-489b-b4fe-9e78c579dd6d" providerId="ADAL" clId="{E3DEF142-CC7A-44CA-B5B4-48BABF1A3E75}" dt="2026-03-05T10:46:02.555" v="512" actId="26606"/>
          <ac:spMkLst>
            <pc:docMk/>
            <pc:sldMk cId="2230907394" sldId="276"/>
            <ac:spMk id="9" creationId="{BA2ED4A3-DC65-45F3-978E-FB4AFCD2371E}"/>
          </ac:spMkLst>
        </pc:spChg>
        <pc:spChg chg="add del">
          <ac:chgData name="Megan Botes" userId="70568131-745a-489b-b4fe-9e78c579dd6d" providerId="ADAL" clId="{E3DEF142-CC7A-44CA-B5B4-48BABF1A3E75}" dt="2026-03-05T10:46:02.555" v="512" actId="26606"/>
          <ac:spMkLst>
            <pc:docMk/>
            <pc:sldMk cId="2230907394" sldId="276"/>
            <ac:spMk id="11" creationId="{D4ACDFF9-6F4F-44AB-88A8-B2C9E674D3B3}"/>
          </ac:spMkLst>
        </pc:spChg>
        <pc:spChg chg="add mod">
          <ac:chgData name="Megan Botes" userId="70568131-745a-489b-b4fe-9e78c579dd6d" providerId="ADAL" clId="{E3DEF142-CC7A-44CA-B5B4-48BABF1A3E75}" dt="2026-03-05T10:48:05.142" v="530" actId="403"/>
          <ac:spMkLst>
            <pc:docMk/>
            <pc:sldMk cId="2230907394" sldId="276"/>
            <ac:spMk id="12" creationId="{139B4790-18FF-96D3-EFAB-9E39489800D9}"/>
          </ac:spMkLst>
        </pc:spChg>
        <pc:graphicFrameChg chg="add del">
          <ac:chgData name="Megan Botes" userId="70568131-745a-489b-b4fe-9e78c579dd6d" providerId="ADAL" clId="{E3DEF142-CC7A-44CA-B5B4-48BABF1A3E75}" dt="2026-03-05T10:45:49.274" v="510" actId="26606"/>
          <ac:graphicFrameMkLst>
            <pc:docMk/>
            <pc:sldMk cId="2230907394" sldId="276"/>
            <ac:graphicFrameMk id="5" creationId="{DD1E57A5-420B-6248-447F-995844128E28}"/>
          </ac:graphicFrameMkLst>
        </pc:graphicFrameChg>
        <pc:graphicFrameChg chg="add del">
          <ac:chgData name="Megan Botes" userId="70568131-745a-489b-b4fe-9e78c579dd6d" providerId="ADAL" clId="{E3DEF142-CC7A-44CA-B5B4-48BABF1A3E75}" dt="2026-03-05T10:46:02.555" v="512" actId="26606"/>
          <ac:graphicFrameMkLst>
            <pc:docMk/>
            <pc:sldMk cId="2230907394" sldId="276"/>
            <ac:graphicFrameMk id="7" creationId="{DB7DEFDB-5269-63F4-F705-DA09315D91A0}"/>
          </ac:graphicFrameMkLst>
        </pc:graphicFrameChg>
        <pc:graphicFrameChg chg="add mod modGraphic">
          <ac:chgData name="Megan Botes" userId="70568131-745a-489b-b4fe-9e78c579dd6d" providerId="ADAL" clId="{E3DEF142-CC7A-44CA-B5B4-48BABF1A3E75}" dt="2026-03-05T10:48:00.403" v="527" actId="1076"/>
          <ac:graphicFrameMkLst>
            <pc:docMk/>
            <pc:sldMk cId="2230907394" sldId="276"/>
            <ac:graphicFrameMk id="10" creationId="{D6599110-19FA-D4C8-27B6-8E3BEA568367}"/>
          </ac:graphicFrameMkLst>
        </pc:graphicFrameChg>
        <pc:picChg chg="add mod">
          <ac:chgData name="Megan Botes" userId="70568131-745a-489b-b4fe-9e78c579dd6d" providerId="ADAL" clId="{E3DEF142-CC7A-44CA-B5B4-48BABF1A3E75}" dt="2026-03-05T10:49:08.700" v="544"/>
          <ac:picMkLst>
            <pc:docMk/>
            <pc:sldMk cId="2230907394" sldId="276"/>
            <ac:picMk id="13" creationId="{1AF075DE-A61F-DB40-D645-F6E24F8DEF95}"/>
          </ac:picMkLst>
        </pc:picChg>
      </pc:sldChg>
      <pc:sldChg chg="addSp delSp modSp new mod setBg modNotesTx">
        <pc:chgData name="Megan Botes" userId="70568131-745a-489b-b4fe-9e78c579dd6d" providerId="ADAL" clId="{E3DEF142-CC7A-44CA-B5B4-48BABF1A3E75}" dt="2026-03-05T10:55:47.219" v="567"/>
        <pc:sldMkLst>
          <pc:docMk/>
          <pc:sldMk cId="155627942" sldId="277"/>
        </pc:sldMkLst>
        <pc:spChg chg="mod">
          <ac:chgData name="Megan Botes" userId="70568131-745a-489b-b4fe-9e78c579dd6d" providerId="ADAL" clId="{E3DEF142-CC7A-44CA-B5B4-48BABF1A3E75}" dt="2026-03-05T10:48:35.121" v="534" actId="26606"/>
          <ac:spMkLst>
            <pc:docMk/>
            <pc:sldMk cId="155627942" sldId="277"/>
            <ac:spMk id="2" creationId="{64B78EB5-5924-DC5F-3097-C3557BA20E89}"/>
          </ac:spMkLst>
        </pc:spChg>
        <pc:spChg chg="del">
          <ac:chgData name="Megan Botes" userId="70568131-745a-489b-b4fe-9e78c579dd6d" providerId="ADAL" clId="{E3DEF142-CC7A-44CA-B5B4-48BABF1A3E75}" dt="2026-03-05T10:48:27.569" v="533"/>
          <ac:spMkLst>
            <pc:docMk/>
            <pc:sldMk cId="155627942" sldId="277"/>
            <ac:spMk id="3" creationId="{780B5AF1-68FE-4351-9494-B80DABB10578}"/>
          </ac:spMkLst>
        </pc:spChg>
        <pc:spChg chg="add del mod">
          <ac:chgData name="Megan Botes" userId="70568131-745a-489b-b4fe-9e78c579dd6d" providerId="ADAL" clId="{E3DEF142-CC7A-44CA-B5B4-48BABF1A3E75}" dt="2026-03-05T10:48:35.121" v="534" actId="26606"/>
          <ac:spMkLst>
            <pc:docMk/>
            <pc:sldMk cId="155627942" sldId="277"/>
            <ac:spMk id="4" creationId="{E2A6DAD9-66C2-12B3-8B52-29F49CC0C435}"/>
          </ac:spMkLst>
        </pc:spChg>
        <pc:graphicFrameChg chg="add mod modGraphic">
          <ac:chgData name="Megan Botes" userId="70568131-745a-489b-b4fe-9e78c579dd6d" providerId="ADAL" clId="{E3DEF142-CC7A-44CA-B5B4-48BABF1A3E75}" dt="2026-03-05T10:55:31.771" v="566" actId="20577"/>
          <ac:graphicFrameMkLst>
            <pc:docMk/>
            <pc:sldMk cId="155627942" sldId="277"/>
            <ac:graphicFrameMk id="6" creationId="{EC072261-1FD9-A839-7666-F1CC957301AD}"/>
          </ac:graphicFrameMkLst>
        </pc:graphicFrameChg>
        <pc:picChg chg="add mod">
          <ac:chgData name="Megan Botes" userId="70568131-745a-489b-b4fe-9e78c579dd6d" providerId="ADAL" clId="{E3DEF142-CC7A-44CA-B5B4-48BABF1A3E75}" dt="2026-03-05T10:49:11.355" v="545"/>
          <ac:picMkLst>
            <pc:docMk/>
            <pc:sldMk cId="155627942" sldId="277"/>
            <ac:picMk id="5" creationId="{96B14E8F-D1A8-1F1E-8106-E247D1EBF10C}"/>
          </ac:picMkLst>
        </pc:picChg>
      </pc:sldChg>
      <pc:sldMasterChg chg="delSldLayout">
        <pc:chgData name="Megan Botes" userId="70568131-745a-489b-b4fe-9e78c579dd6d" providerId="ADAL" clId="{E3DEF142-CC7A-44CA-B5B4-48BABF1A3E75}" dt="2026-03-05T10:47:49.088" v="526" actId="47"/>
        <pc:sldMasterMkLst>
          <pc:docMk/>
          <pc:sldMasterMk cId="395673570" sldId="2147483715"/>
        </pc:sldMasterMkLst>
        <pc:sldLayoutChg chg="del">
          <pc:chgData name="Megan Botes" userId="70568131-745a-489b-b4fe-9e78c579dd6d" providerId="ADAL" clId="{E3DEF142-CC7A-44CA-B5B4-48BABF1A3E75}" dt="2026-03-05T10:07:55.192" v="150" actId="47"/>
          <pc:sldLayoutMkLst>
            <pc:docMk/>
            <pc:sldMasterMk cId="395673570" sldId="2147483715"/>
            <pc:sldLayoutMk cId="3882361968" sldId="2147483735"/>
          </pc:sldLayoutMkLst>
        </pc:sldLayoutChg>
        <pc:sldLayoutChg chg="del">
          <pc:chgData name="Megan Botes" userId="70568131-745a-489b-b4fe-9e78c579dd6d" providerId="ADAL" clId="{E3DEF142-CC7A-44CA-B5B4-48BABF1A3E75}" dt="2026-03-05T10:22:06.083" v="328" actId="47"/>
          <pc:sldLayoutMkLst>
            <pc:docMk/>
            <pc:sldMasterMk cId="395673570" sldId="2147483715"/>
            <pc:sldLayoutMk cId="355217757" sldId="2147483736"/>
          </pc:sldLayoutMkLst>
        </pc:sldLayoutChg>
        <pc:sldLayoutChg chg="del">
          <pc:chgData name="Megan Botes" userId="70568131-745a-489b-b4fe-9e78c579dd6d" providerId="ADAL" clId="{E3DEF142-CC7A-44CA-B5B4-48BABF1A3E75}" dt="2026-03-05T10:25:58.530" v="410" actId="47"/>
          <pc:sldLayoutMkLst>
            <pc:docMk/>
            <pc:sldMasterMk cId="395673570" sldId="2147483715"/>
            <pc:sldLayoutMk cId="4023979890" sldId="2147483737"/>
          </pc:sldLayoutMkLst>
        </pc:sldLayoutChg>
        <pc:sldLayoutChg chg="del">
          <pc:chgData name="Megan Botes" userId="70568131-745a-489b-b4fe-9e78c579dd6d" providerId="ADAL" clId="{E3DEF142-CC7A-44CA-B5B4-48BABF1A3E75}" dt="2026-03-05T10:26:00.668" v="411" actId="47"/>
          <pc:sldLayoutMkLst>
            <pc:docMk/>
            <pc:sldMasterMk cId="395673570" sldId="2147483715"/>
            <pc:sldLayoutMk cId="3269488011" sldId="2147483738"/>
          </pc:sldLayoutMkLst>
        </pc:sldLayoutChg>
        <pc:sldLayoutChg chg="del">
          <pc:chgData name="Megan Botes" userId="70568131-745a-489b-b4fe-9e78c579dd6d" providerId="ADAL" clId="{E3DEF142-CC7A-44CA-B5B4-48BABF1A3E75}" dt="2026-03-05T10:47:49.088" v="526" actId="47"/>
          <pc:sldLayoutMkLst>
            <pc:docMk/>
            <pc:sldMasterMk cId="395673570" sldId="2147483715"/>
            <pc:sldLayoutMk cId="735430483" sldId="2147483739"/>
          </pc:sldLayoutMkLst>
        </pc:sldLayoutChg>
        <pc:sldLayoutChg chg="del">
          <pc:chgData name="Megan Botes" userId="70568131-745a-489b-b4fe-9e78c579dd6d" providerId="ADAL" clId="{E3DEF142-CC7A-44CA-B5B4-48BABF1A3E75}" dt="2026-03-05T10:47:49.088" v="526" actId="47"/>
          <pc:sldLayoutMkLst>
            <pc:docMk/>
            <pc:sldMasterMk cId="395673570" sldId="2147483715"/>
            <pc:sldLayoutMk cId="1346573674" sldId="2147483740"/>
          </pc:sldLayoutMkLst>
        </pc:sldLayoutChg>
        <pc:sldLayoutChg chg="del">
          <pc:chgData name="Megan Botes" userId="70568131-745a-489b-b4fe-9e78c579dd6d" providerId="ADAL" clId="{E3DEF142-CC7A-44CA-B5B4-48BABF1A3E75}" dt="2026-03-05T10:47:49.088" v="526" actId="47"/>
          <pc:sldLayoutMkLst>
            <pc:docMk/>
            <pc:sldMasterMk cId="395673570" sldId="2147483715"/>
            <pc:sldLayoutMk cId="3368109842" sldId="2147483742"/>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56C2D0-0497-4924-B0E8-CC5A43CF1769}" type="doc">
      <dgm:prSet loTypeId="urn:microsoft.com/office/officeart/2016/7/layout/HorizontalActionList" loCatId="List" qsTypeId="urn:microsoft.com/office/officeart/2005/8/quickstyle/simple5" qsCatId="simple" csTypeId="urn:microsoft.com/office/officeart/2005/8/colors/colorful1" csCatId="colorful" phldr="1"/>
      <dgm:spPr/>
      <dgm:t>
        <a:bodyPr/>
        <a:lstStyle/>
        <a:p>
          <a:endParaRPr lang="en-US"/>
        </a:p>
      </dgm:t>
    </dgm:pt>
    <dgm:pt modelId="{2637350C-0B9F-4935-AFB2-F8B1BDD41536}">
      <dgm:prSet/>
      <dgm:spPr/>
      <dgm:t>
        <a:bodyPr/>
        <a:lstStyle/>
        <a:p>
          <a:r>
            <a:rPr lang="en-US"/>
            <a:t>Define</a:t>
          </a:r>
        </a:p>
      </dgm:t>
    </dgm:pt>
    <dgm:pt modelId="{D7321A57-0CC9-421C-9A38-3C39BB8CBA46}" type="parTrans" cxnId="{E35C4192-27DF-4CCD-8B9B-851BA77DE99D}">
      <dgm:prSet/>
      <dgm:spPr/>
      <dgm:t>
        <a:bodyPr/>
        <a:lstStyle/>
        <a:p>
          <a:endParaRPr lang="en-US"/>
        </a:p>
      </dgm:t>
    </dgm:pt>
    <dgm:pt modelId="{FC57460A-F8C7-4082-A7D8-1B7271F19DB7}" type="sibTrans" cxnId="{E35C4192-27DF-4CCD-8B9B-851BA77DE99D}">
      <dgm:prSet/>
      <dgm:spPr/>
      <dgm:t>
        <a:bodyPr/>
        <a:lstStyle/>
        <a:p>
          <a:endParaRPr lang="en-US"/>
        </a:p>
      </dgm:t>
    </dgm:pt>
    <dgm:pt modelId="{FA9ACFD9-16C9-4DED-B093-E98AB9740456}">
      <dgm:prSet custT="1"/>
      <dgm:spPr/>
      <dgm:t>
        <a:bodyPr/>
        <a:lstStyle/>
        <a:p>
          <a:r>
            <a:rPr lang="en-US" sz="2400" dirty="0"/>
            <a:t>Define a role model and distinguish between positive and negative role models based on their </a:t>
          </a:r>
          <a:r>
            <a:rPr lang="en-US" sz="2400" dirty="0" err="1"/>
            <a:t>behaviour</a:t>
          </a:r>
          <a:r>
            <a:rPr lang="en-US" sz="2400" dirty="0"/>
            <a:t> and influence.</a:t>
          </a:r>
        </a:p>
      </dgm:t>
    </dgm:pt>
    <dgm:pt modelId="{F6F5D1DC-FA76-43FA-8352-66ACA8F165E6}" type="parTrans" cxnId="{A6366EA4-1798-4CC7-92C7-3CA042FB961A}">
      <dgm:prSet/>
      <dgm:spPr/>
      <dgm:t>
        <a:bodyPr/>
        <a:lstStyle/>
        <a:p>
          <a:endParaRPr lang="en-US"/>
        </a:p>
      </dgm:t>
    </dgm:pt>
    <dgm:pt modelId="{12CD0794-7D9C-4F6F-9E8C-8D1065C02511}" type="sibTrans" cxnId="{A6366EA4-1798-4CC7-92C7-3CA042FB961A}">
      <dgm:prSet/>
      <dgm:spPr/>
      <dgm:t>
        <a:bodyPr/>
        <a:lstStyle/>
        <a:p>
          <a:endParaRPr lang="en-US"/>
        </a:p>
      </dgm:t>
    </dgm:pt>
    <dgm:pt modelId="{C6E156A9-536E-472A-939A-E3405F6FB104}">
      <dgm:prSet/>
      <dgm:spPr/>
      <dgm:t>
        <a:bodyPr/>
        <a:lstStyle/>
        <a:p>
          <a:r>
            <a:rPr lang="en-US"/>
            <a:t>Discuss</a:t>
          </a:r>
        </a:p>
      </dgm:t>
    </dgm:pt>
    <dgm:pt modelId="{8D33D5B1-9525-41D8-BCB0-0C252DECDCDD}" type="parTrans" cxnId="{BA8D0887-7F95-4AE4-892C-9B8FA542F216}">
      <dgm:prSet/>
      <dgm:spPr/>
      <dgm:t>
        <a:bodyPr/>
        <a:lstStyle/>
        <a:p>
          <a:endParaRPr lang="en-US"/>
        </a:p>
      </dgm:t>
    </dgm:pt>
    <dgm:pt modelId="{6B7D777E-E1EA-4541-BD7E-4B68614B8B0B}" type="sibTrans" cxnId="{BA8D0887-7F95-4AE4-892C-9B8FA542F216}">
      <dgm:prSet/>
      <dgm:spPr/>
      <dgm:t>
        <a:bodyPr/>
        <a:lstStyle/>
        <a:p>
          <a:endParaRPr lang="en-US"/>
        </a:p>
      </dgm:t>
    </dgm:pt>
    <dgm:pt modelId="{2449564C-259F-49EE-B5FF-388B1C89C90B}">
      <dgm:prSet custT="1"/>
      <dgm:spPr/>
      <dgm:t>
        <a:bodyPr/>
        <a:lstStyle/>
        <a:p>
          <a:r>
            <a:rPr lang="en-US" sz="2400" dirty="0"/>
            <a:t>Discuss how role models influence the choices, values, and </a:t>
          </a:r>
          <a:r>
            <a:rPr lang="en-US" sz="2400" dirty="0" err="1"/>
            <a:t>behaviour</a:t>
          </a:r>
          <a:r>
            <a:rPr lang="en-US" sz="2400" dirty="0"/>
            <a:t> of young people.</a:t>
          </a:r>
        </a:p>
      </dgm:t>
    </dgm:pt>
    <dgm:pt modelId="{3F3B8952-D1B6-45EA-8065-76D19E8BC28C}" type="parTrans" cxnId="{2D6E86BB-8A90-48C7-B6B2-E49565BEDD40}">
      <dgm:prSet/>
      <dgm:spPr/>
      <dgm:t>
        <a:bodyPr/>
        <a:lstStyle/>
        <a:p>
          <a:endParaRPr lang="en-US"/>
        </a:p>
      </dgm:t>
    </dgm:pt>
    <dgm:pt modelId="{FABAAD7A-3085-4CFF-8CE9-7B3D590E4AA3}" type="sibTrans" cxnId="{2D6E86BB-8A90-48C7-B6B2-E49565BEDD40}">
      <dgm:prSet/>
      <dgm:spPr/>
      <dgm:t>
        <a:bodyPr/>
        <a:lstStyle/>
        <a:p>
          <a:endParaRPr lang="en-US"/>
        </a:p>
      </dgm:t>
    </dgm:pt>
    <dgm:pt modelId="{83B2307B-B3EF-4936-B0CC-8DEB4637D442}">
      <dgm:prSet/>
      <dgm:spPr/>
      <dgm:t>
        <a:bodyPr/>
        <a:lstStyle/>
        <a:p>
          <a:r>
            <a:rPr lang="en-US"/>
            <a:t>Describe</a:t>
          </a:r>
        </a:p>
      </dgm:t>
    </dgm:pt>
    <dgm:pt modelId="{F1036B50-05AB-4CEF-BC83-4C703884014E}" type="parTrans" cxnId="{26105420-8E59-414F-A6A4-440237380D81}">
      <dgm:prSet/>
      <dgm:spPr/>
      <dgm:t>
        <a:bodyPr/>
        <a:lstStyle/>
        <a:p>
          <a:endParaRPr lang="en-US"/>
        </a:p>
      </dgm:t>
    </dgm:pt>
    <dgm:pt modelId="{2BD4C61E-DF5C-4EAE-A297-4F1606EB1B89}" type="sibTrans" cxnId="{26105420-8E59-414F-A6A4-440237380D81}">
      <dgm:prSet/>
      <dgm:spPr/>
      <dgm:t>
        <a:bodyPr/>
        <a:lstStyle/>
        <a:p>
          <a:endParaRPr lang="en-US"/>
        </a:p>
      </dgm:t>
    </dgm:pt>
    <dgm:pt modelId="{3EEA870E-C1FB-40B2-9938-5E4F900DC2AA}">
      <dgm:prSet custT="1"/>
      <dgm:spPr/>
      <dgm:t>
        <a:bodyPr/>
        <a:lstStyle/>
        <a:p>
          <a:r>
            <a:rPr lang="en-US" sz="2400" dirty="0"/>
            <a:t>Describe how role models can promote constitutional values through their actions and leadership.</a:t>
          </a:r>
        </a:p>
      </dgm:t>
    </dgm:pt>
    <dgm:pt modelId="{0DA1D953-120B-47E7-B104-4FB80C49E434}" type="parTrans" cxnId="{EE59D06F-D94B-496B-9F4D-4A322DC805F8}">
      <dgm:prSet/>
      <dgm:spPr/>
      <dgm:t>
        <a:bodyPr/>
        <a:lstStyle/>
        <a:p>
          <a:endParaRPr lang="en-US"/>
        </a:p>
      </dgm:t>
    </dgm:pt>
    <dgm:pt modelId="{D8F9AA57-8DCE-4B10-9B5F-AD8673C9D191}" type="sibTrans" cxnId="{EE59D06F-D94B-496B-9F4D-4A322DC805F8}">
      <dgm:prSet/>
      <dgm:spPr/>
      <dgm:t>
        <a:bodyPr/>
        <a:lstStyle/>
        <a:p>
          <a:endParaRPr lang="en-US"/>
        </a:p>
      </dgm:t>
    </dgm:pt>
    <dgm:pt modelId="{8765BB3B-AF86-49DB-BEAC-4B091B16D5DD}">
      <dgm:prSet/>
      <dgm:spPr/>
      <dgm:t>
        <a:bodyPr/>
        <a:lstStyle/>
        <a:p>
          <a:r>
            <a:rPr lang="en-US"/>
            <a:t>Suggest</a:t>
          </a:r>
        </a:p>
      </dgm:t>
    </dgm:pt>
    <dgm:pt modelId="{5730AFF7-153A-4789-BD60-B31B42ECB4C1}" type="parTrans" cxnId="{D3FC4847-C1EF-4286-8D7B-319C920D6CF1}">
      <dgm:prSet/>
      <dgm:spPr/>
      <dgm:t>
        <a:bodyPr/>
        <a:lstStyle/>
        <a:p>
          <a:endParaRPr lang="en-US"/>
        </a:p>
      </dgm:t>
    </dgm:pt>
    <dgm:pt modelId="{68399DAE-F4E6-4A87-B727-5021A9987C14}" type="sibTrans" cxnId="{D3FC4847-C1EF-4286-8D7B-319C920D6CF1}">
      <dgm:prSet/>
      <dgm:spPr/>
      <dgm:t>
        <a:bodyPr/>
        <a:lstStyle/>
        <a:p>
          <a:endParaRPr lang="en-US"/>
        </a:p>
      </dgm:t>
    </dgm:pt>
    <dgm:pt modelId="{E74151C8-19D4-4EBE-9CB7-EE948739D241}">
      <dgm:prSet custT="1"/>
      <dgm:spPr/>
      <dgm:t>
        <a:bodyPr/>
        <a:lstStyle/>
        <a:p>
          <a:r>
            <a:rPr lang="en-US" sz="2400" dirty="0"/>
            <a:t>Suggest practical ways in which constitutional values can be applied in everyday situations.</a:t>
          </a:r>
        </a:p>
      </dgm:t>
    </dgm:pt>
    <dgm:pt modelId="{DF19BB33-2A57-4FA7-B4B4-F9205FD93A02}" type="parTrans" cxnId="{4E62B889-3692-4B01-86F0-6529AA7439A1}">
      <dgm:prSet/>
      <dgm:spPr/>
      <dgm:t>
        <a:bodyPr/>
        <a:lstStyle/>
        <a:p>
          <a:endParaRPr lang="en-US"/>
        </a:p>
      </dgm:t>
    </dgm:pt>
    <dgm:pt modelId="{FC2E00A6-7964-4903-A8BC-D100965FD55C}" type="sibTrans" cxnId="{4E62B889-3692-4B01-86F0-6529AA7439A1}">
      <dgm:prSet/>
      <dgm:spPr/>
      <dgm:t>
        <a:bodyPr/>
        <a:lstStyle/>
        <a:p>
          <a:endParaRPr lang="en-US"/>
        </a:p>
      </dgm:t>
    </dgm:pt>
    <dgm:pt modelId="{EFD4F890-11F7-49FE-B731-086D9427881E}">
      <dgm:prSet/>
      <dgm:spPr/>
      <dgm:t>
        <a:bodyPr/>
        <a:lstStyle/>
        <a:p>
          <a:r>
            <a:rPr lang="en-US"/>
            <a:t>Reflect on</a:t>
          </a:r>
        </a:p>
      </dgm:t>
    </dgm:pt>
    <dgm:pt modelId="{2F244B8B-6E09-495A-B539-CD40E5C29A7C}" type="parTrans" cxnId="{073639D9-3EFA-4EC5-834F-5F787A998E4E}">
      <dgm:prSet/>
      <dgm:spPr/>
      <dgm:t>
        <a:bodyPr/>
        <a:lstStyle/>
        <a:p>
          <a:endParaRPr lang="en-US"/>
        </a:p>
      </dgm:t>
    </dgm:pt>
    <dgm:pt modelId="{479A6EA9-996D-4D6A-AFE3-DE82AD76BC6A}" type="sibTrans" cxnId="{073639D9-3EFA-4EC5-834F-5F787A998E4E}">
      <dgm:prSet/>
      <dgm:spPr/>
      <dgm:t>
        <a:bodyPr/>
        <a:lstStyle/>
        <a:p>
          <a:endParaRPr lang="en-US"/>
        </a:p>
      </dgm:t>
    </dgm:pt>
    <dgm:pt modelId="{41F73D72-0AB9-4EE2-BB1C-C2E4586CFB8B}">
      <dgm:prSet custT="1"/>
      <dgm:spPr/>
      <dgm:t>
        <a:bodyPr/>
        <a:lstStyle/>
        <a:p>
          <a:r>
            <a:rPr lang="en-US" sz="2400" dirty="0"/>
            <a:t>Reflect on role models and becoming responsible role models themselves</a:t>
          </a:r>
          <a:r>
            <a:rPr lang="en-US" sz="1800" dirty="0"/>
            <a:t>.</a:t>
          </a:r>
        </a:p>
      </dgm:t>
    </dgm:pt>
    <dgm:pt modelId="{87A1B666-795E-41CC-AEA6-EE2184F58A9E}" type="parTrans" cxnId="{13453562-9A04-42C1-A18F-5BE56597E0B8}">
      <dgm:prSet/>
      <dgm:spPr/>
      <dgm:t>
        <a:bodyPr/>
        <a:lstStyle/>
        <a:p>
          <a:endParaRPr lang="en-US"/>
        </a:p>
      </dgm:t>
    </dgm:pt>
    <dgm:pt modelId="{079F9D57-900A-4179-9A8A-104CC629F41B}" type="sibTrans" cxnId="{13453562-9A04-42C1-A18F-5BE56597E0B8}">
      <dgm:prSet/>
      <dgm:spPr/>
      <dgm:t>
        <a:bodyPr/>
        <a:lstStyle/>
        <a:p>
          <a:endParaRPr lang="en-US"/>
        </a:p>
      </dgm:t>
    </dgm:pt>
    <dgm:pt modelId="{EE0E28D1-F22D-4A4A-9862-64FCC2A80C0A}" type="pres">
      <dgm:prSet presAssocID="{CE56C2D0-0497-4924-B0E8-CC5A43CF1769}" presName="Name0" presStyleCnt="0">
        <dgm:presLayoutVars>
          <dgm:dir/>
          <dgm:animLvl val="lvl"/>
          <dgm:resizeHandles val="exact"/>
        </dgm:presLayoutVars>
      </dgm:prSet>
      <dgm:spPr/>
    </dgm:pt>
    <dgm:pt modelId="{A91B3E3E-78F9-401A-A6F8-29C6A97E5C5E}" type="pres">
      <dgm:prSet presAssocID="{2637350C-0B9F-4935-AFB2-F8B1BDD41536}" presName="composite" presStyleCnt="0"/>
      <dgm:spPr/>
    </dgm:pt>
    <dgm:pt modelId="{6D326E05-76E7-42D3-847A-9A48A37EE287}" type="pres">
      <dgm:prSet presAssocID="{2637350C-0B9F-4935-AFB2-F8B1BDD41536}" presName="parTx" presStyleLbl="alignNode1" presStyleIdx="0" presStyleCnt="5">
        <dgm:presLayoutVars>
          <dgm:chMax val="0"/>
          <dgm:chPref val="0"/>
        </dgm:presLayoutVars>
      </dgm:prSet>
      <dgm:spPr/>
    </dgm:pt>
    <dgm:pt modelId="{9ECD5DC2-2925-42BD-9906-7061B721B2F4}" type="pres">
      <dgm:prSet presAssocID="{2637350C-0B9F-4935-AFB2-F8B1BDD41536}" presName="desTx" presStyleLbl="alignAccFollowNode1" presStyleIdx="0" presStyleCnt="5">
        <dgm:presLayoutVars/>
      </dgm:prSet>
      <dgm:spPr/>
    </dgm:pt>
    <dgm:pt modelId="{B0041E7E-569E-454B-AD53-2BBAE7C51DCF}" type="pres">
      <dgm:prSet presAssocID="{FC57460A-F8C7-4082-A7D8-1B7271F19DB7}" presName="space" presStyleCnt="0"/>
      <dgm:spPr/>
    </dgm:pt>
    <dgm:pt modelId="{08A86178-8979-43B6-A2A4-9ABB9ED331C4}" type="pres">
      <dgm:prSet presAssocID="{C6E156A9-536E-472A-939A-E3405F6FB104}" presName="composite" presStyleCnt="0"/>
      <dgm:spPr/>
    </dgm:pt>
    <dgm:pt modelId="{BC28AF4E-A612-44E4-BB7B-EBA84DEBB202}" type="pres">
      <dgm:prSet presAssocID="{C6E156A9-536E-472A-939A-E3405F6FB104}" presName="parTx" presStyleLbl="alignNode1" presStyleIdx="1" presStyleCnt="5">
        <dgm:presLayoutVars>
          <dgm:chMax val="0"/>
          <dgm:chPref val="0"/>
        </dgm:presLayoutVars>
      </dgm:prSet>
      <dgm:spPr/>
    </dgm:pt>
    <dgm:pt modelId="{93F07464-2B95-4E63-9175-B405B616B15F}" type="pres">
      <dgm:prSet presAssocID="{C6E156A9-536E-472A-939A-E3405F6FB104}" presName="desTx" presStyleLbl="alignAccFollowNode1" presStyleIdx="1" presStyleCnt="5">
        <dgm:presLayoutVars/>
      </dgm:prSet>
      <dgm:spPr/>
    </dgm:pt>
    <dgm:pt modelId="{E2A44E7D-488A-4CB0-90AB-2C0438B79E3C}" type="pres">
      <dgm:prSet presAssocID="{6B7D777E-E1EA-4541-BD7E-4B68614B8B0B}" presName="space" presStyleCnt="0"/>
      <dgm:spPr/>
    </dgm:pt>
    <dgm:pt modelId="{62FD9A97-8C4C-40E4-B7EC-C085AEA46B01}" type="pres">
      <dgm:prSet presAssocID="{83B2307B-B3EF-4936-B0CC-8DEB4637D442}" presName="composite" presStyleCnt="0"/>
      <dgm:spPr/>
    </dgm:pt>
    <dgm:pt modelId="{3FC79D2B-7FBA-45AF-855A-EED31FB24AA8}" type="pres">
      <dgm:prSet presAssocID="{83B2307B-B3EF-4936-B0CC-8DEB4637D442}" presName="parTx" presStyleLbl="alignNode1" presStyleIdx="2" presStyleCnt="5">
        <dgm:presLayoutVars>
          <dgm:chMax val="0"/>
          <dgm:chPref val="0"/>
        </dgm:presLayoutVars>
      </dgm:prSet>
      <dgm:spPr/>
    </dgm:pt>
    <dgm:pt modelId="{E89598EC-8C4E-441F-8FA5-D0A2F319D856}" type="pres">
      <dgm:prSet presAssocID="{83B2307B-B3EF-4936-B0CC-8DEB4637D442}" presName="desTx" presStyleLbl="alignAccFollowNode1" presStyleIdx="2" presStyleCnt="5">
        <dgm:presLayoutVars/>
      </dgm:prSet>
      <dgm:spPr/>
    </dgm:pt>
    <dgm:pt modelId="{B5BFE110-9351-4D3E-B9C6-220DB924EACB}" type="pres">
      <dgm:prSet presAssocID="{2BD4C61E-DF5C-4EAE-A297-4F1606EB1B89}" presName="space" presStyleCnt="0"/>
      <dgm:spPr/>
    </dgm:pt>
    <dgm:pt modelId="{B3117627-3347-4D1F-A23C-51D6FB79DECF}" type="pres">
      <dgm:prSet presAssocID="{8765BB3B-AF86-49DB-BEAC-4B091B16D5DD}" presName="composite" presStyleCnt="0"/>
      <dgm:spPr/>
    </dgm:pt>
    <dgm:pt modelId="{304CD975-B294-481B-A649-D8C0F6D7E480}" type="pres">
      <dgm:prSet presAssocID="{8765BB3B-AF86-49DB-BEAC-4B091B16D5DD}" presName="parTx" presStyleLbl="alignNode1" presStyleIdx="3" presStyleCnt="5">
        <dgm:presLayoutVars>
          <dgm:chMax val="0"/>
          <dgm:chPref val="0"/>
        </dgm:presLayoutVars>
      </dgm:prSet>
      <dgm:spPr/>
    </dgm:pt>
    <dgm:pt modelId="{0A3C9241-718E-4024-9E77-1E3F7FD5D32E}" type="pres">
      <dgm:prSet presAssocID="{8765BB3B-AF86-49DB-BEAC-4B091B16D5DD}" presName="desTx" presStyleLbl="alignAccFollowNode1" presStyleIdx="3" presStyleCnt="5">
        <dgm:presLayoutVars/>
      </dgm:prSet>
      <dgm:spPr/>
    </dgm:pt>
    <dgm:pt modelId="{42AED2BE-33CC-46F1-B7D8-CAD81D54CB37}" type="pres">
      <dgm:prSet presAssocID="{68399DAE-F4E6-4A87-B727-5021A9987C14}" presName="space" presStyleCnt="0"/>
      <dgm:spPr/>
    </dgm:pt>
    <dgm:pt modelId="{B8F44540-E05D-4FB4-B139-DE8F72C42552}" type="pres">
      <dgm:prSet presAssocID="{EFD4F890-11F7-49FE-B731-086D9427881E}" presName="composite" presStyleCnt="0"/>
      <dgm:spPr/>
    </dgm:pt>
    <dgm:pt modelId="{CAFEF5C0-783B-44DB-91DD-7D3424A2C290}" type="pres">
      <dgm:prSet presAssocID="{EFD4F890-11F7-49FE-B731-086D9427881E}" presName="parTx" presStyleLbl="alignNode1" presStyleIdx="4" presStyleCnt="5">
        <dgm:presLayoutVars>
          <dgm:chMax val="0"/>
          <dgm:chPref val="0"/>
        </dgm:presLayoutVars>
      </dgm:prSet>
      <dgm:spPr/>
    </dgm:pt>
    <dgm:pt modelId="{51810031-678A-425B-95F6-B2F301FFBB9C}" type="pres">
      <dgm:prSet presAssocID="{EFD4F890-11F7-49FE-B731-086D9427881E}" presName="desTx" presStyleLbl="alignAccFollowNode1" presStyleIdx="4" presStyleCnt="5">
        <dgm:presLayoutVars/>
      </dgm:prSet>
      <dgm:spPr/>
    </dgm:pt>
  </dgm:ptLst>
  <dgm:cxnLst>
    <dgm:cxn modelId="{DBC86D15-1F00-4A7D-AF03-640320A0B9D4}" type="presOf" srcId="{8765BB3B-AF86-49DB-BEAC-4B091B16D5DD}" destId="{304CD975-B294-481B-A649-D8C0F6D7E480}" srcOrd="0" destOrd="0" presId="urn:microsoft.com/office/officeart/2016/7/layout/HorizontalActionList"/>
    <dgm:cxn modelId="{26105420-8E59-414F-A6A4-440237380D81}" srcId="{CE56C2D0-0497-4924-B0E8-CC5A43CF1769}" destId="{83B2307B-B3EF-4936-B0CC-8DEB4637D442}" srcOrd="2" destOrd="0" parTransId="{F1036B50-05AB-4CEF-BC83-4C703884014E}" sibTransId="{2BD4C61E-DF5C-4EAE-A297-4F1606EB1B89}"/>
    <dgm:cxn modelId="{0897AB28-5D0C-43B4-8476-C9121A589FB1}" type="presOf" srcId="{41F73D72-0AB9-4EE2-BB1C-C2E4586CFB8B}" destId="{51810031-678A-425B-95F6-B2F301FFBB9C}" srcOrd="0" destOrd="0" presId="urn:microsoft.com/office/officeart/2016/7/layout/HorizontalActionList"/>
    <dgm:cxn modelId="{867C3F3F-3F2A-4217-838E-B34D4DFD9BE1}" type="presOf" srcId="{E74151C8-19D4-4EBE-9CB7-EE948739D241}" destId="{0A3C9241-718E-4024-9E77-1E3F7FD5D32E}" srcOrd="0" destOrd="0" presId="urn:microsoft.com/office/officeart/2016/7/layout/HorizontalActionList"/>
    <dgm:cxn modelId="{13453562-9A04-42C1-A18F-5BE56597E0B8}" srcId="{EFD4F890-11F7-49FE-B731-086D9427881E}" destId="{41F73D72-0AB9-4EE2-BB1C-C2E4586CFB8B}" srcOrd="0" destOrd="0" parTransId="{87A1B666-795E-41CC-AEA6-EE2184F58A9E}" sibTransId="{079F9D57-900A-4179-9A8A-104CC629F41B}"/>
    <dgm:cxn modelId="{D3FC4847-C1EF-4286-8D7B-319C920D6CF1}" srcId="{CE56C2D0-0497-4924-B0E8-CC5A43CF1769}" destId="{8765BB3B-AF86-49DB-BEAC-4B091B16D5DD}" srcOrd="3" destOrd="0" parTransId="{5730AFF7-153A-4789-BD60-B31B42ECB4C1}" sibTransId="{68399DAE-F4E6-4A87-B727-5021A9987C14}"/>
    <dgm:cxn modelId="{EE59D06F-D94B-496B-9F4D-4A322DC805F8}" srcId="{83B2307B-B3EF-4936-B0CC-8DEB4637D442}" destId="{3EEA870E-C1FB-40B2-9938-5E4F900DC2AA}" srcOrd="0" destOrd="0" parTransId="{0DA1D953-120B-47E7-B104-4FB80C49E434}" sibTransId="{D8F9AA57-8DCE-4B10-9B5F-AD8673C9D191}"/>
    <dgm:cxn modelId="{AD726D75-33E3-4A53-8325-B45C9A43684F}" type="presOf" srcId="{C6E156A9-536E-472A-939A-E3405F6FB104}" destId="{BC28AF4E-A612-44E4-BB7B-EBA84DEBB202}" srcOrd="0" destOrd="0" presId="urn:microsoft.com/office/officeart/2016/7/layout/HorizontalActionList"/>
    <dgm:cxn modelId="{BA8D0887-7F95-4AE4-892C-9B8FA542F216}" srcId="{CE56C2D0-0497-4924-B0E8-CC5A43CF1769}" destId="{C6E156A9-536E-472A-939A-E3405F6FB104}" srcOrd="1" destOrd="0" parTransId="{8D33D5B1-9525-41D8-BCB0-0C252DECDCDD}" sibTransId="{6B7D777E-E1EA-4541-BD7E-4B68614B8B0B}"/>
    <dgm:cxn modelId="{4E62B889-3692-4B01-86F0-6529AA7439A1}" srcId="{8765BB3B-AF86-49DB-BEAC-4B091B16D5DD}" destId="{E74151C8-19D4-4EBE-9CB7-EE948739D241}" srcOrd="0" destOrd="0" parTransId="{DF19BB33-2A57-4FA7-B4B4-F9205FD93A02}" sibTransId="{FC2E00A6-7964-4903-A8BC-D100965FD55C}"/>
    <dgm:cxn modelId="{E35C4192-27DF-4CCD-8B9B-851BA77DE99D}" srcId="{CE56C2D0-0497-4924-B0E8-CC5A43CF1769}" destId="{2637350C-0B9F-4935-AFB2-F8B1BDD41536}" srcOrd="0" destOrd="0" parTransId="{D7321A57-0CC9-421C-9A38-3C39BB8CBA46}" sibTransId="{FC57460A-F8C7-4082-A7D8-1B7271F19DB7}"/>
    <dgm:cxn modelId="{1ACCD997-73A3-42CB-A3F8-7DDE67105A81}" type="presOf" srcId="{CE56C2D0-0497-4924-B0E8-CC5A43CF1769}" destId="{EE0E28D1-F22D-4A4A-9862-64FCC2A80C0A}" srcOrd="0" destOrd="0" presId="urn:microsoft.com/office/officeart/2016/7/layout/HorizontalActionList"/>
    <dgm:cxn modelId="{BCA38E9A-D6C8-40EB-97EB-917E08C7FF61}" type="presOf" srcId="{FA9ACFD9-16C9-4DED-B093-E98AB9740456}" destId="{9ECD5DC2-2925-42BD-9906-7061B721B2F4}" srcOrd="0" destOrd="0" presId="urn:microsoft.com/office/officeart/2016/7/layout/HorizontalActionList"/>
    <dgm:cxn modelId="{E2216D9B-8412-408D-A528-851C0A95DE1D}" type="presOf" srcId="{2449564C-259F-49EE-B5FF-388B1C89C90B}" destId="{93F07464-2B95-4E63-9175-B405B616B15F}" srcOrd="0" destOrd="0" presId="urn:microsoft.com/office/officeart/2016/7/layout/HorizontalActionList"/>
    <dgm:cxn modelId="{A6366EA4-1798-4CC7-92C7-3CA042FB961A}" srcId="{2637350C-0B9F-4935-AFB2-F8B1BDD41536}" destId="{FA9ACFD9-16C9-4DED-B093-E98AB9740456}" srcOrd="0" destOrd="0" parTransId="{F6F5D1DC-FA76-43FA-8352-66ACA8F165E6}" sibTransId="{12CD0794-7D9C-4F6F-9E8C-8D1065C02511}"/>
    <dgm:cxn modelId="{27264AAA-C9DC-4C8E-8C19-49BEDB6BA217}" type="presOf" srcId="{EFD4F890-11F7-49FE-B731-086D9427881E}" destId="{CAFEF5C0-783B-44DB-91DD-7D3424A2C290}" srcOrd="0" destOrd="0" presId="urn:microsoft.com/office/officeart/2016/7/layout/HorizontalActionList"/>
    <dgm:cxn modelId="{2B658FB2-D89C-4518-A57A-2120ED1FB4F9}" type="presOf" srcId="{3EEA870E-C1FB-40B2-9938-5E4F900DC2AA}" destId="{E89598EC-8C4E-441F-8FA5-D0A2F319D856}" srcOrd="0" destOrd="0" presId="urn:microsoft.com/office/officeart/2016/7/layout/HorizontalActionList"/>
    <dgm:cxn modelId="{2D6E86BB-8A90-48C7-B6B2-E49565BEDD40}" srcId="{C6E156A9-536E-472A-939A-E3405F6FB104}" destId="{2449564C-259F-49EE-B5FF-388B1C89C90B}" srcOrd="0" destOrd="0" parTransId="{3F3B8952-D1B6-45EA-8065-76D19E8BC28C}" sibTransId="{FABAAD7A-3085-4CFF-8CE9-7B3D590E4AA3}"/>
    <dgm:cxn modelId="{208C7CCF-0FC0-43DE-B7C6-B538A1A74E73}" type="presOf" srcId="{83B2307B-B3EF-4936-B0CC-8DEB4637D442}" destId="{3FC79D2B-7FBA-45AF-855A-EED31FB24AA8}" srcOrd="0" destOrd="0" presId="urn:microsoft.com/office/officeart/2016/7/layout/HorizontalActionList"/>
    <dgm:cxn modelId="{073639D9-3EFA-4EC5-834F-5F787A998E4E}" srcId="{CE56C2D0-0497-4924-B0E8-CC5A43CF1769}" destId="{EFD4F890-11F7-49FE-B731-086D9427881E}" srcOrd="4" destOrd="0" parTransId="{2F244B8B-6E09-495A-B539-CD40E5C29A7C}" sibTransId="{479A6EA9-996D-4D6A-AFE3-DE82AD76BC6A}"/>
    <dgm:cxn modelId="{2C6E71E4-D10F-4F4A-84A9-CD18C8F70618}" type="presOf" srcId="{2637350C-0B9F-4935-AFB2-F8B1BDD41536}" destId="{6D326E05-76E7-42D3-847A-9A48A37EE287}" srcOrd="0" destOrd="0" presId="urn:microsoft.com/office/officeart/2016/7/layout/HorizontalActionList"/>
    <dgm:cxn modelId="{BA6618E5-D345-44A9-AA24-D3C472838EC9}" type="presParOf" srcId="{EE0E28D1-F22D-4A4A-9862-64FCC2A80C0A}" destId="{A91B3E3E-78F9-401A-A6F8-29C6A97E5C5E}" srcOrd="0" destOrd="0" presId="urn:microsoft.com/office/officeart/2016/7/layout/HorizontalActionList"/>
    <dgm:cxn modelId="{4C70D7AF-6C29-4E79-881D-83A2E24B98EF}" type="presParOf" srcId="{A91B3E3E-78F9-401A-A6F8-29C6A97E5C5E}" destId="{6D326E05-76E7-42D3-847A-9A48A37EE287}" srcOrd="0" destOrd="0" presId="urn:microsoft.com/office/officeart/2016/7/layout/HorizontalActionList"/>
    <dgm:cxn modelId="{239A5DBA-0656-4A47-946B-10A85C5DD971}" type="presParOf" srcId="{A91B3E3E-78F9-401A-A6F8-29C6A97E5C5E}" destId="{9ECD5DC2-2925-42BD-9906-7061B721B2F4}" srcOrd="1" destOrd="0" presId="urn:microsoft.com/office/officeart/2016/7/layout/HorizontalActionList"/>
    <dgm:cxn modelId="{A44CFF72-1906-4C27-A6FB-3254160791A4}" type="presParOf" srcId="{EE0E28D1-F22D-4A4A-9862-64FCC2A80C0A}" destId="{B0041E7E-569E-454B-AD53-2BBAE7C51DCF}" srcOrd="1" destOrd="0" presId="urn:microsoft.com/office/officeart/2016/7/layout/HorizontalActionList"/>
    <dgm:cxn modelId="{2C63DBE4-C3AA-47F5-BD16-DC5EF6419720}" type="presParOf" srcId="{EE0E28D1-F22D-4A4A-9862-64FCC2A80C0A}" destId="{08A86178-8979-43B6-A2A4-9ABB9ED331C4}" srcOrd="2" destOrd="0" presId="urn:microsoft.com/office/officeart/2016/7/layout/HorizontalActionList"/>
    <dgm:cxn modelId="{545E058D-AFB7-4AEF-950A-74DD69794E78}" type="presParOf" srcId="{08A86178-8979-43B6-A2A4-9ABB9ED331C4}" destId="{BC28AF4E-A612-44E4-BB7B-EBA84DEBB202}" srcOrd="0" destOrd="0" presId="urn:microsoft.com/office/officeart/2016/7/layout/HorizontalActionList"/>
    <dgm:cxn modelId="{8EFC4646-5DA0-401C-BDA6-A04A9FBD88A9}" type="presParOf" srcId="{08A86178-8979-43B6-A2A4-9ABB9ED331C4}" destId="{93F07464-2B95-4E63-9175-B405B616B15F}" srcOrd="1" destOrd="0" presId="urn:microsoft.com/office/officeart/2016/7/layout/HorizontalActionList"/>
    <dgm:cxn modelId="{0D4726A7-FC4F-4004-A760-6E5CA37374EB}" type="presParOf" srcId="{EE0E28D1-F22D-4A4A-9862-64FCC2A80C0A}" destId="{E2A44E7D-488A-4CB0-90AB-2C0438B79E3C}" srcOrd="3" destOrd="0" presId="urn:microsoft.com/office/officeart/2016/7/layout/HorizontalActionList"/>
    <dgm:cxn modelId="{6C0D2D0B-F431-4A13-A273-47D2B826AD04}" type="presParOf" srcId="{EE0E28D1-F22D-4A4A-9862-64FCC2A80C0A}" destId="{62FD9A97-8C4C-40E4-B7EC-C085AEA46B01}" srcOrd="4" destOrd="0" presId="urn:microsoft.com/office/officeart/2016/7/layout/HorizontalActionList"/>
    <dgm:cxn modelId="{4DF02B35-25DB-451D-BCD5-0D7054AFAB61}" type="presParOf" srcId="{62FD9A97-8C4C-40E4-B7EC-C085AEA46B01}" destId="{3FC79D2B-7FBA-45AF-855A-EED31FB24AA8}" srcOrd="0" destOrd="0" presId="urn:microsoft.com/office/officeart/2016/7/layout/HorizontalActionList"/>
    <dgm:cxn modelId="{E7954F9F-27BE-48FA-BC39-EC712D4C5B01}" type="presParOf" srcId="{62FD9A97-8C4C-40E4-B7EC-C085AEA46B01}" destId="{E89598EC-8C4E-441F-8FA5-D0A2F319D856}" srcOrd="1" destOrd="0" presId="urn:microsoft.com/office/officeart/2016/7/layout/HorizontalActionList"/>
    <dgm:cxn modelId="{8FF3E75D-7098-437E-8E44-47905CF76E61}" type="presParOf" srcId="{EE0E28D1-F22D-4A4A-9862-64FCC2A80C0A}" destId="{B5BFE110-9351-4D3E-B9C6-220DB924EACB}" srcOrd="5" destOrd="0" presId="urn:microsoft.com/office/officeart/2016/7/layout/HorizontalActionList"/>
    <dgm:cxn modelId="{180E3E30-D45E-4D8F-8166-E9392D87F4C5}" type="presParOf" srcId="{EE0E28D1-F22D-4A4A-9862-64FCC2A80C0A}" destId="{B3117627-3347-4D1F-A23C-51D6FB79DECF}" srcOrd="6" destOrd="0" presId="urn:microsoft.com/office/officeart/2016/7/layout/HorizontalActionList"/>
    <dgm:cxn modelId="{F9F0AFF9-0F4C-47B7-9F16-4094E380E09F}" type="presParOf" srcId="{B3117627-3347-4D1F-A23C-51D6FB79DECF}" destId="{304CD975-B294-481B-A649-D8C0F6D7E480}" srcOrd="0" destOrd="0" presId="urn:microsoft.com/office/officeart/2016/7/layout/HorizontalActionList"/>
    <dgm:cxn modelId="{F7F42A70-2989-4994-AEAC-73F374A88D9F}" type="presParOf" srcId="{B3117627-3347-4D1F-A23C-51D6FB79DECF}" destId="{0A3C9241-718E-4024-9E77-1E3F7FD5D32E}" srcOrd="1" destOrd="0" presId="urn:microsoft.com/office/officeart/2016/7/layout/HorizontalActionList"/>
    <dgm:cxn modelId="{8B3F01D5-1BAB-48EF-ADF9-5A5A3F489793}" type="presParOf" srcId="{EE0E28D1-F22D-4A4A-9862-64FCC2A80C0A}" destId="{42AED2BE-33CC-46F1-B7D8-CAD81D54CB37}" srcOrd="7" destOrd="0" presId="urn:microsoft.com/office/officeart/2016/7/layout/HorizontalActionList"/>
    <dgm:cxn modelId="{5EC4C322-AA8B-4C5D-9A77-727EAEF49E23}" type="presParOf" srcId="{EE0E28D1-F22D-4A4A-9862-64FCC2A80C0A}" destId="{B8F44540-E05D-4FB4-B139-DE8F72C42552}" srcOrd="8" destOrd="0" presId="urn:microsoft.com/office/officeart/2016/7/layout/HorizontalActionList"/>
    <dgm:cxn modelId="{6E917C9E-1FE8-4CF5-96E6-8024E2F03F38}" type="presParOf" srcId="{B8F44540-E05D-4FB4-B139-DE8F72C42552}" destId="{CAFEF5C0-783B-44DB-91DD-7D3424A2C290}" srcOrd="0" destOrd="0" presId="urn:microsoft.com/office/officeart/2016/7/layout/HorizontalActionList"/>
    <dgm:cxn modelId="{48A25C41-1C81-4CDF-A58F-255B95F8F45E}" type="presParOf" srcId="{B8F44540-E05D-4FB4-B139-DE8F72C42552}" destId="{51810031-678A-425B-95F6-B2F301FFBB9C}" srcOrd="1" destOrd="0" presId="urn:microsoft.com/office/officeart/2016/7/layout/HorizontalAc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8952C8-0337-48A0-817E-A6B6D8721081}"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5189A2C5-C23F-4314-B2D3-80C3662227B5}">
      <dgm:prSet custT="1"/>
      <dgm:spPr/>
      <dgm:t>
        <a:bodyPr/>
        <a:lstStyle/>
        <a:p>
          <a:r>
            <a:rPr lang="en-GB" sz="2400"/>
            <a:t>Role models influence our:</a:t>
          </a:r>
          <a:endParaRPr lang="en-US" sz="2400"/>
        </a:p>
      </dgm:t>
    </dgm:pt>
    <dgm:pt modelId="{751B1117-6E0A-49C8-A00B-8E4CB33344AD}" type="parTrans" cxnId="{13F5B2A1-5CF1-47CC-9382-A114A3AB86B3}">
      <dgm:prSet/>
      <dgm:spPr/>
      <dgm:t>
        <a:bodyPr/>
        <a:lstStyle/>
        <a:p>
          <a:endParaRPr lang="en-US" sz="2000"/>
        </a:p>
      </dgm:t>
    </dgm:pt>
    <dgm:pt modelId="{4B176489-245B-4CDE-B810-1BF684C15722}" type="sibTrans" cxnId="{13F5B2A1-5CF1-47CC-9382-A114A3AB86B3}">
      <dgm:prSet/>
      <dgm:spPr/>
      <dgm:t>
        <a:bodyPr/>
        <a:lstStyle/>
        <a:p>
          <a:endParaRPr lang="en-US" sz="2000"/>
        </a:p>
      </dgm:t>
    </dgm:pt>
    <dgm:pt modelId="{A1576F74-7580-4112-A56F-A27471E93862}">
      <dgm:prSet custT="1"/>
      <dgm:spPr/>
      <dgm:t>
        <a:bodyPr/>
        <a:lstStyle/>
        <a:p>
          <a:r>
            <a:rPr lang="en-GB" sz="2400"/>
            <a:t>behaviour</a:t>
          </a:r>
          <a:endParaRPr lang="en-US" sz="2400"/>
        </a:p>
      </dgm:t>
    </dgm:pt>
    <dgm:pt modelId="{84C476ED-8DA8-4C1E-8BB3-83D56C88042E}" type="parTrans" cxnId="{3E67AED2-B9A1-4EA7-89BE-8DBCA7618BF3}">
      <dgm:prSet/>
      <dgm:spPr/>
      <dgm:t>
        <a:bodyPr/>
        <a:lstStyle/>
        <a:p>
          <a:endParaRPr lang="en-US" sz="2000"/>
        </a:p>
      </dgm:t>
    </dgm:pt>
    <dgm:pt modelId="{978D0174-BA6A-471E-9971-A4CC6EE649E8}" type="sibTrans" cxnId="{3E67AED2-B9A1-4EA7-89BE-8DBCA7618BF3}">
      <dgm:prSet/>
      <dgm:spPr/>
      <dgm:t>
        <a:bodyPr/>
        <a:lstStyle/>
        <a:p>
          <a:endParaRPr lang="en-US" sz="2000"/>
        </a:p>
      </dgm:t>
    </dgm:pt>
    <dgm:pt modelId="{F025D48F-02AD-4C44-B699-4A7260D9262D}">
      <dgm:prSet custT="1"/>
      <dgm:spPr/>
      <dgm:t>
        <a:bodyPr/>
        <a:lstStyle/>
        <a:p>
          <a:r>
            <a:rPr lang="en-GB" sz="2400"/>
            <a:t>attitudes</a:t>
          </a:r>
          <a:endParaRPr lang="en-US" sz="2400"/>
        </a:p>
      </dgm:t>
    </dgm:pt>
    <dgm:pt modelId="{42FFD2E7-28BC-4F87-8736-8EBA2B134864}" type="parTrans" cxnId="{5C580B5D-49C5-4D74-8185-EE08533F79FD}">
      <dgm:prSet/>
      <dgm:spPr/>
      <dgm:t>
        <a:bodyPr/>
        <a:lstStyle/>
        <a:p>
          <a:endParaRPr lang="en-US" sz="2000"/>
        </a:p>
      </dgm:t>
    </dgm:pt>
    <dgm:pt modelId="{1D916EF0-E615-437A-B2EC-15D7308DC9B3}" type="sibTrans" cxnId="{5C580B5D-49C5-4D74-8185-EE08533F79FD}">
      <dgm:prSet/>
      <dgm:spPr/>
      <dgm:t>
        <a:bodyPr/>
        <a:lstStyle/>
        <a:p>
          <a:endParaRPr lang="en-US" sz="2000"/>
        </a:p>
      </dgm:t>
    </dgm:pt>
    <dgm:pt modelId="{D3AF9649-4DDB-48B2-807C-0953C6C6AE7F}">
      <dgm:prSet custT="1"/>
      <dgm:spPr/>
      <dgm:t>
        <a:bodyPr/>
        <a:lstStyle/>
        <a:p>
          <a:r>
            <a:rPr lang="en-GB" sz="2400"/>
            <a:t>values</a:t>
          </a:r>
          <a:endParaRPr lang="en-US" sz="2400"/>
        </a:p>
      </dgm:t>
    </dgm:pt>
    <dgm:pt modelId="{2AFFD36C-BB2A-47A4-BC2C-86EB2DFF5C11}" type="parTrans" cxnId="{162D28CC-8CF9-4C30-A25D-BC7F515E1E67}">
      <dgm:prSet/>
      <dgm:spPr/>
      <dgm:t>
        <a:bodyPr/>
        <a:lstStyle/>
        <a:p>
          <a:endParaRPr lang="en-US" sz="2000"/>
        </a:p>
      </dgm:t>
    </dgm:pt>
    <dgm:pt modelId="{E9BE0075-E7A4-4842-820F-2DFCC5D26DAE}" type="sibTrans" cxnId="{162D28CC-8CF9-4C30-A25D-BC7F515E1E67}">
      <dgm:prSet/>
      <dgm:spPr/>
      <dgm:t>
        <a:bodyPr/>
        <a:lstStyle/>
        <a:p>
          <a:endParaRPr lang="en-US" sz="2000"/>
        </a:p>
      </dgm:t>
    </dgm:pt>
    <dgm:pt modelId="{397D7D63-77A1-4AE9-BBDB-E08F745E209C}">
      <dgm:prSet custT="1"/>
      <dgm:spPr/>
      <dgm:t>
        <a:bodyPr/>
        <a:lstStyle/>
        <a:p>
          <a:r>
            <a:rPr lang="en-GB" sz="2400"/>
            <a:t>decisions</a:t>
          </a:r>
          <a:endParaRPr lang="en-US" sz="2400"/>
        </a:p>
      </dgm:t>
    </dgm:pt>
    <dgm:pt modelId="{0D9847A5-A070-4FE1-A8D5-7E2D07DD57AB}" type="parTrans" cxnId="{28F9401A-3969-49F3-9F45-E452FB52B8FD}">
      <dgm:prSet/>
      <dgm:spPr/>
      <dgm:t>
        <a:bodyPr/>
        <a:lstStyle/>
        <a:p>
          <a:endParaRPr lang="en-US" sz="2000"/>
        </a:p>
      </dgm:t>
    </dgm:pt>
    <dgm:pt modelId="{7B5B0119-E1A6-43FB-B47F-DC3A984A2684}" type="sibTrans" cxnId="{28F9401A-3969-49F3-9F45-E452FB52B8FD}">
      <dgm:prSet/>
      <dgm:spPr/>
      <dgm:t>
        <a:bodyPr/>
        <a:lstStyle/>
        <a:p>
          <a:endParaRPr lang="en-US" sz="2000"/>
        </a:p>
      </dgm:t>
    </dgm:pt>
    <dgm:pt modelId="{884C90E4-1605-495A-80DE-0C387174811B}">
      <dgm:prSet custT="1"/>
      <dgm:spPr/>
      <dgm:t>
        <a:bodyPr/>
        <a:lstStyle/>
        <a:p>
          <a:r>
            <a:rPr lang="en-GB" sz="2400"/>
            <a:t>Role models can include:</a:t>
          </a:r>
          <a:endParaRPr lang="en-US" sz="2400"/>
        </a:p>
      </dgm:t>
    </dgm:pt>
    <dgm:pt modelId="{79134681-E8E9-4C59-9F8F-356EDFE0B20C}" type="parTrans" cxnId="{46D3F506-5C32-42E7-BEB8-DCAE5271247D}">
      <dgm:prSet/>
      <dgm:spPr/>
      <dgm:t>
        <a:bodyPr/>
        <a:lstStyle/>
        <a:p>
          <a:endParaRPr lang="en-US" sz="2000"/>
        </a:p>
      </dgm:t>
    </dgm:pt>
    <dgm:pt modelId="{2EA380FA-FC76-4451-88FD-6BEFDC8C4AA5}" type="sibTrans" cxnId="{46D3F506-5C32-42E7-BEB8-DCAE5271247D}">
      <dgm:prSet/>
      <dgm:spPr/>
      <dgm:t>
        <a:bodyPr/>
        <a:lstStyle/>
        <a:p>
          <a:endParaRPr lang="en-US" sz="2000"/>
        </a:p>
      </dgm:t>
    </dgm:pt>
    <dgm:pt modelId="{074F662A-B2CA-4B97-A134-B31F22521AD9}">
      <dgm:prSet custT="1"/>
      <dgm:spPr/>
      <dgm:t>
        <a:bodyPr/>
        <a:lstStyle/>
        <a:p>
          <a:r>
            <a:rPr lang="en-GB" sz="2400"/>
            <a:t>parents or caregivers</a:t>
          </a:r>
          <a:endParaRPr lang="en-US" sz="2400"/>
        </a:p>
      </dgm:t>
    </dgm:pt>
    <dgm:pt modelId="{80E9209C-145C-44D8-9C62-0D332977A9D1}" type="parTrans" cxnId="{8E4FBD60-A960-4453-B04D-0E30F7F5A880}">
      <dgm:prSet/>
      <dgm:spPr/>
      <dgm:t>
        <a:bodyPr/>
        <a:lstStyle/>
        <a:p>
          <a:endParaRPr lang="en-US" sz="2000"/>
        </a:p>
      </dgm:t>
    </dgm:pt>
    <dgm:pt modelId="{D3FAC537-B94E-4896-B2AC-9DDE1C551D61}" type="sibTrans" cxnId="{8E4FBD60-A960-4453-B04D-0E30F7F5A880}">
      <dgm:prSet/>
      <dgm:spPr/>
      <dgm:t>
        <a:bodyPr/>
        <a:lstStyle/>
        <a:p>
          <a:endParaRPr lang="en-US" sz="2000"/>
        </a:p>
      </dgm:t>
    </dgm:pt>
    <dgm:pt modelId="{F0E4A308-9322-4C69-A33D-B00766A24771}">
      <dgm:prSet custT="1"/>
      <dgm:spPr/>
      <dgm:t>
        <a:bodyPr/>
        <a:lstStyle/>
        <a:p>
          <a:r>
            <a:rPr lang="en-GB" sz="2400"/>
            <a:t>teachers or coaches</a:t>
          </a:r>
          <a:endParaRPr lang="en-US" sz="2400"/>
        </a:p>
      </dgm:t>
    </dgm:pt>
    <dgm:pt modelId="{DD93E1D9-78FF-4FD9-AAED-1854A51CB6BE}" type="parTrans" cxnId="{B84408ED-57E8-4D64-BA12-D43651802273}">
      <dgm:prSet/>
      <dgm:spPr/>
      <dgm:t>
        <a:bodyPr/>
        <a:lstStyle/>
        <a:p>
          <a:endParaRPr lang="en-US" sz="2000"/>
        </a:p>
      </dgm:t>
    </dgm:pt>
    <dgm:pt modelId="{98565809-5B50-4F48-9E8B-220261E8E52D}" type="sibTrans" cxnId="{B84408ED-57E8-4D64-BA12-D43651802273}">
      <dgm:prSet/>
      <dgm:spPr/>
      <dgm:t>
        <a:bodyPr/>
        <a:lstStyle/>
        <a:p>
          <a:endParaRPr lang="en-US" sz="2000"/>
        </a:p>
      </dgm:t>
    </dgm:pt>
    <dgm:pt modelId="{6031A926-CD6D-40E4-9670-B1E2C60C9E11}">
      <dgm:prSet custT="1"/>
      <dgm:spPr/>
      <dgm:t>
        <a:bodyPr/>
        <a:lstStyle/>
        <a:p>
          <a:r>
            <a:rPr lang="en-GB" sz="2400"/>
            <a:t>community leaders</a:t>
          </a:r>
          <a:endParaRPr lang="en-US" sz="2400"/>
        </a:p>
      </dgm:t>
    </dgm:pt>
    <dgm:pt modelId="{F94083F2-D5DD-48D7-B192-06F39B441803}" type="parTrans" cxnId="{5F3FC1C2-A550-4C11-A3CB-C7F81590E796}">
      <dgm:prSet/>
      <dgm:spPr/>
      <dgm:t>
        <a:bodyPr/>
        <a:lstStyle/>
        <a:p>
          <a:endParaRPr lang="en-US" sz="2000"/>
        </a:p>
      </dgm:t>
    </dgm:pt>
    <dgm:pt modelId="{F5DBE9A7-28C3-4543-8B4F-13CEFD1B163E}" type="sibTrans" cxnId="{5F3FC1C2-A550-4C11-A3CB-C7F81590E796}">
      <dgm:prSet/>
      <dgm:spPr/>
      <dgm:t>
        <a:bodyPr/>
        <a:lstStyle/>
        <a:p>
          <a:endParaRPr lang="en-US" sz="2000"/>
        </a:p>
      </dgm:t>
    </dgm:pt>
    <dgm:pt modelId="{99C0D003-2F30-4E21-8BB4-B8B3E499A6C2}">
      <dgm:prSet custT="1"/>
      <dgm:spPr/>
      <dgm:t>
        <a:bodyPr/>
        <a:lstStyle/>
        <a:p>
          <a:r>
            <a:rPr lang="en-GB" sz="2400"/>
            <a:t>celebrities or sports stars</a:t>
          </a:r>
          <a:endParaRPr lang="en-US" sz="2400"/>
        </a:p>
      </dgm:t>
    </dgm:pt>
    <dgm:pt modelId="{C9EE429C-94EA-46C6-AEDF-D0A0C4FCD686}" type="parTrans" cxnId="{6CC88D98-A6A3-401C-8717-3C1D1E491095}">
      <dgm:prSet/>
      <dgm:spPr/>
      <dgm:t>
        <a:bodyPr/>
        <a:lstStyle/>
        <a:p>
          <a:endParaRPr lang="en-US" sz="2000"/>
        </a:p>
      </dgm:t>
    </dgm:pt>
    <dgm:pt modelId="{745073F0-03A0-48FC-9FC1-4CFB9BDC5FD2}" type="sibTrans" cxnId="{6CC88D98-A6A3-401C-8717-3C1D1E491095}">
      <dgm:prSet/>
      <dgm:spPr/>
      <dgm:t>
        <a:bodyPr/>
        <a:lstStyle/>
        <a:p>
          <a:endParaRPr lang="en-US" sz="2000"/>
        </a:p>
      </dgm:t>
    </dgm:pt>
    <dgm:pt modelId="{CC5450C3-F9BE-4763-8098-EF9940B20958}" type="pres">
      <dgm:prSet presAssocID="{8E8952C8-0337-48A0-817E-A6B6D8721081}" presName="linear" presStyleCnt="0">
        <dgm:presLayoutVars>
          <dgm:dir/>
          <dgm:animLvl val="lvl"/>
          <dgm:resizeHandles val="exact"/>
        </dgm:presLayoutVars>
      </dgm:prSet>
      <dgm:spPr/>
    </dgm:pt>
    <dgm:pt modelId="{9A5D0036-5D2A-4C03-8C57-BF11CB4A327D}" type="pres">
      <dgm:prSet presAssocID="{5189A2C5-C23F-4314-B2D3-80C3662227B5}" presName="parentLin" presStyleCnt="0"/>
      <dgm:spPr/>
    </dgm:pt>
    <dgm:pt modelId="{BD8A3599-1401-47F4-B6D3-A080885E8551}" type="pres">
      <dgm:prSet presAssocID="{5189A2C5-C23F-4314-B2D3-80C3662227B5}" presName="parentLeftMargin" presStyleLbl="node1" presStyleIdx="0" presStyleCnt="2"/>
      <dgm:spPr/>
    </dgm:pt>
    <dgm:pt modelId="{2BA4025F-ABE5-4803-9E04-4B08FE66B282}" type="pres">
      <dgm:prSet presAssocID="{5189A2C5-C23F-4314-B2D3-80C3662227B5}" presName="parentText" presStyleLbl="node1" presStyleIdx="0" presStyleCnt="2">
        <dgm:presLayoutVars>
          <dgm:chMax val="0"/>
          <dgm:bulletEnabled val="1"/>
        </dgm:presLayoutVars>
      </dgm:prSet>
      <dgm:spPr/>
    </dgm:pt>
    <dgm:pt modelId="{AAA37EA6-BB3C-4B77-98E2-20041D63C1DD}" type="pres">
      <dgm:prSet presAssocID="{5189A2C5-C23F-4314-B2D3-80C3662227B5}" presName="negativeSpace" presStyleCnt="0"/>
      <dgm:spPr/>
    </dgm:pt>
    <dgm:pt modelId="{7BDADE1E-0326-44AE-8A62-E141224286BF}" type="pres">
      <dgm:prSet presAssocID="{5189A2C5-C23F-4314-B2D3-80C3662227B5}" presName="childText" presStyleLbl="conFgAcc1" presStyleIdx="0" presStyleCnt="2">
        <dgm:presLayoutVars>
          <dgm:bulletEnabled val="1"/>
        </dgm:presLayoutVars>
      </dgm:prSet>
      <dgm:spPr/>
    </dgm:pt>
    <dgm:pt modelId="{2DD25F4E-6ADE-48F8-8234-97F01AE73127}" type="pres">
      <dgm:prSet presAssocID="{4B176489-245B-4CDE-B810-1BF684C15722}" presName="spaceBetweenRectangles" presStyleCnt="0"/>
      <dgm:spPr/>
    </dgm:pt>
    <dgm:pt modelId="{2435544E-AE74-4563-955A-9BEBF857C335}" type="pres">
      <dgm:prSet presAssocID="{884C90E4-1605-495A-80DE-0C387174811B}" presName="parentLin" presStyleCnt="0"/>
      <dgm:spPr/>
    </dgm:pt>
    <dgm:pt modelId="{1B5B4B3B-EF37-444B-8640-664494DF0BD6}" type="pres">
      <dgm:prSet presAssocID="{884C90E4-1605-495A-80DE-0C387174811B}" presName="parentLeftMargin" presStyleLbl="node1" presStyleIdx="0" presStyleCnt="2"/>
      <dgm:spPr/>
    </dgm:pt>
    <dgm:pt modelId="{56767B2E-E6B9-4A36-A954-622927282FA1}" type="pres">
      <dgm:prSet presAssocID="{884C90E4-1605-495A-80DE-0C387174811B}" presName="parentText" presStyleLbl="node1" presStyleIdx="1" presStyleCnt="2">
        <dgm:presLayoutVars>
          <dgm:chMax val="0"/>
          <dgm:bulletEnabled val="1"/>
        </dgm:presLayoutVars>
      </dgm:prSet>
      <dgm:spPr/>
    </dgm:pt>
    <dgm:pt modelId="{38037816-FC03-4981-A928-9DF3CA20D7BD}" type="pres">
      <dgm:prSet presAssocID="{884C90E4-1605-495A-80DE-0C387174811B}" presName="negativeSpace" presStyleCnt="0"/>
      <dgm:spPr/>
    </dgm:pt>
    <dgm:pt modelId="{1D4D3C85-486B-4EEE-A4D3-B06AE416E6C8}" type="pres">
      <dgm:prSet presAssocID="{884C90E4-1605-495A-80DE-0C387174811B}" presName="childText" presStyleLbl="conFgAcc1" presStyleIdx="1" presStyleCnt="2">
        <dgm:presLayoutVars>
          <dgm:bulletEnabled val="1"/>
        </dgm:presLayoutVars>
      </dgm:prSet>
      <dgm:spPr/>
    </dgm:pt>
  </dgm:ptLst>
  <dgm:cxnLst>
    <dgm:cxn modelId="{46D3F506-5C32-42E7-BEB8-DCAE5271247D}" srcId="{8E8952C8-0337-48A0-817E-A6B6D8721081}" destId="{884C90E4-1605-495A-80DE-0C387174811B}" srcOrd="1" destOrd="0" parTransId="{79134681-E8E9-4C59-9F8F-356EDFE0B20C}" sibTransId="{2EA380FA-FC76-4451-88FD-6BEFDC8C4AA5}"/>
    <dgm:cxn modelId="{FC285C0E-5D03-46DC-AA1C-4D9A2F7489AB}" type="presOf" srcId="{8E8952C8-0337-48A0-817E-A6B6D8721081}" destId="{CC5450C3-F9BE-4763-8098-EF9940B20958}" srcOrd="0" destOrd="0" presId="urn:microsoft.com/office/officeart/2005/8/layout/list1"/>
    <dgm:cxn modelId="{28F9401A-3969-49F3-9F45-E452FB52B8FD}" srcId="{5189A2C5-C23F-4314-B2D3-80C3662227B5}" destId="{397D7D63-77A1-4AE9-BBDB-E08F745E209C}" srcOrd="3" destOrd="0" parTransId="{0D9847A5-A070-4FE1-A8D5-7E2D07DD57AB}" sibTransId="{7B5B0119-E1A6-43FB-B47F-DC3A984A2684}"/>
    <dgm:cxn modelId="{0C3AB427-8EDC-4336-82A7-5C7622BF5CF6}" type="presOf" srcId="{397D7D63-77A1-4AE9-BBDB-E08F745E209C}" destId="{7BDADE1E-0326-44AE-8A62-E141224286BF}" srcOrd="0" destOrd="3" presId="urn:microsoft.com/office/officeart/2005/8/layout/list1"/>
    <dgm:cxn modelId="{CE556431-54E7-46D2-A772-F4D8A4C4056E}" type="presOf" srcId="{5189A2C5-C23F-4314-B2D3-80C3662227B5}" destId="{2BA4025F-ABE5-4803-9E04-4B08FE66B282}" srcOrd="1" destOrd="0" presId="urn:microsoft.com/office/officeart/2005/8/layout/list1"/>
    <dgm:cxn modelId="{5C580B5D-49C5-4D74-8185-EE08533F79FD}" srcId="{5189A2C5-C23F-4314-B2D3-80C3662227B5}" destId="{F025D48F-02AD-4C44-B699-4A7260D9262D}" srcOrd="1" destOrd="0" parTransId="{42FFD2E7-28BC-4F87-8736-8EBA2B134864}" sibTransId="{1D916EF0-E615-437A-B2EC-15D7308DC9B3}"/>
    <dgm:cxn modelId="{8E4FBD60-A960-4453-B04D-0E30F7F5A880}" srcId="{884C90E4-1605-495A-80DE-0C387174811B}" destId="{074F662A-B2CA-4B97-A134-B31F22521AD9}" srcOrd="0" destOrd="0" parTransId="{80E9209C-145C-44D8-9C62-0D332977A9D1}" sibTransId="{D3FAC537-B94E-4896-B2AC-9DDE1C551D61}"/>
    <dgm:cxn modelId="{74A5A47C-5218-430C-8EAB-C69BD17C8A52}" type="presOf" srcId="{074F662A-B2CA-4B97-A134-B31F22521AD9}" destId="{1D4D3C85-486B-4EEE-A4D3-B06AE416E6C8}" srcOrd="0" destOrd="0" presId="urn:microsoft.com/office/officeart/2005/8/layout/list1"/>
    <dgm:cxn modelId="{6CC88D98-A6A3-401C-8717-3C1D1E491095}" srcId="{884C90E4-1605-495A-80DE-0C387174811B}" destId="{99C0D003-2F30-4E21-8BB4-B8B3E499A6C2}" srcOrd="3" destOrd="0" parTransId="{C9EE429C-94EA-46C6-AEDF-D0A0C4FCD686}" sibTransId="{745073F0-03A0-48FC-9FC1-4CFB9BDC5FD2}"/>
    <dgm:cxn modelId="{13F5B2A1-5CF1-47CC-9382-A114A3AB86B3}" srcId="{8E8952C8-0337-48A0-817E-A6B6D8721081}" destId="{5189A2C5-C23F-4314-B2D3-80C3662227B5}" srcOrd="0" destOrd="0" parTransId="{751B1117-6E0A-49C8-A00B-8E4CB33344AD}" sibTransId="{4B176489-245B-4CDE-B810-1BF684C15722}"/>
    <dgm:cxn modelId="{FAD5B2B2-DE48-4FDC-A5ED-E2EE07C6F3EE}" type="presOf" srcId="{5189A2C5-C23F-4314-B2D3-80C3662227B5}" destId="{BD8A3599-1401-47F4-B6D3-A080885E8551}" srcOrd="0" destOrd="0" presId="urn:microsoft.com/office/officeart/2005/8/layout/list1"/>
    <dgm:cxn modelId="{EE1F18BB-991D-4B6B-B591-4274BA462F72}" type="presOf" srcId="{A1576F74-7580-4112-A56F-A27471E93862}" destId="{7BDADE1E-0326-44AE-8A62-E141224286BF}" srcOrd="0" destOrd="0" presId="urn:microsoft.com/office/officeart/2005/8/layout/list1"/>
    <dgm:cxn modelId="{5F3FC1C2-A550-4C11-A3CB-C7F81590E796}" srcId="{884C90E4-1605-495A-80DE-0C387174811B}" destId="{6031A926-CD6D-40E4-9670-B1E2C60C9E11}" srcOrd="2" destOrd="0" parTransId="{F94083F2-D5DD-48D7-B192-06F39B441803}" sibTransId="{F5DBE9A7-28C3-4543-8B4F-13CEFD1B163E}"/>
    <dgm:cxn modelId="{AE9E85C3-CF48-4162-9374-064232A9FF9B}" type="presOf" srcId="{D3AF9649-4DDB-48B2-807C-0953C6C6AE7F}" destId="{7BDADE1E-0326-44AE-8A62-E141224286BF}" srcOrd="0" destOrd="2" presId="urn:microsoft.com/office/officeart/2005/8/layout/list1"/>
    <dgm:cxn modelId="{162D28CC-8CF9-4C30-A25D-BC7F515E1E67}" srcId="{5189A2C5-C23F-4314-B2D3-80C3662227B5}" destId="{D3AF9649-4DDB-48B2-807C-0953C6C6AE7F}" srcOrd="2" destOrd="0" parTransId="{2AFFD36C-BB2A-47A4-BC2C-86EB2DFF5C11}" sibTransId="{E9BE0075-E7A4-4842-820F-2DFCC5D26DAE}"/>
    <dgm:cxn modelId="{3E67AED2-B9A1-4EA7-89BE-8DBCA7618BF3}" srcId="{5189A2C5-C23F-4314-B2D3-80C3662227B5}" destId="{A1576F74-7580-4112-A56F-A27471E93862}" srcOrd="0" destOrd="0" parTransId="{84C476ED-8DA8-4C1E-8BB3-83D56C88042E}" sibTransId="{978D0174-BA6A-471E-9971-A4CC6EE649E8}"/>
    <dgm:cxn modelId="{6C5D4AD3-F3F2-49F0-AF22-1A8C61BFCC72}" type="presOf" srcId="{6031A926-CD6D-40E4-9670-B1E2C60C9E11}" destId="{1D4D3C85-486B-4EEE-A4D3-B06AE416E6C8}" srcOrd="0" destOrd="2" presId="urn:microsoft.com/office/officeart/2005/8/layout/list1"/>
    <dgm:cxn modelId="{66FC5CD8-BBE2-49DB-903D-BD4C2F9A88A3}" type="presOf" srcId="{F0E4A308-9322-4C69-A33D-B00766A24771}" destId="{1D4D3C85-486B-4EEE-A4D3-B06AE416E6C8}" srcOrd="0" destOrd="1" presId="urn:microsoft.com/office/officeart/2005/8/layout/list1"/>
    <dgm:cxn modelId="{B84408ED-57E8-4D64-BA12-D43651802273}" srcId="{884C90E4-1605-495A-80DE-0C387174811B}" destId="{F0E4A308-9322-4C69-A33D-B00766A24771}" srcOrd="1" destOrd="0" parTransId="{DD93E1D9-78FF-4FD9-AAED-1854A51CB6BE}" sibTransId="{98565809-5B50-4F48-9E8B-220261E8E52D}"/>
    <dgm:cxn modelId="{FFD935F3-D6AD-4B86-8A94-29FD32CB632D}" type="presOf" srcId="{884C90E4-1605-495A-80DE-0C387174811B}" destId="{1B5B4B3B-EF37-444B-8640-664494DF0BD6}" srcOrd="0" destOrd="0" presId="urn:microsoft.com/office/officeart/2005/8/layout/list1"/>
    <dgm:cxn modelId="{67E8BEF6-8DA5-4BD8-A271-BC2E198B7295}" type="presOf" srcId="{99C0D003-2F30-4E21-8BB4-B8B3E499A6C2}" destId="{1D4D3C85-486B-4EEE-A4D3-B06AE416E6C8}" srcOrd="0" destOrd="3" presId="urn:microsoft.com/office/officeart/2005/8/layout/list1"/>
    <dgm:cxn modelId="{3A354CF7-176F-4497-94F4-4D1E4272C895}" type="presOf" srcId="{F025D48F-02AD-4C44-B699-4A7260D9262D}" destId="{7BDADE1E-0326-44AE-8A62-E141224286BF}" srcOrd="0" destOrd="1" presId="urn:microsoft.com/office/officeart/2005/8/layout/list1"/>
    <dgm:cxn modelId="{FF4F14FA-E808-4BF9-8297-3AB736B451E1}" type="presOf" srcId="{884C90E4-1605-495A-80DE-0C387174811B}" destId="{56767B2E-E6B9-4A36-A954-622927282FA1}" srcOrd="1" destOrd="0" presId="urn:microsoft.com/office/officeart/2005/8/layout/list1"/>
    <dgm:cxn modelId="{025CBC19-76E4-4EE6-A574-EF1A50A87B0D}" type="presParOf" srcId="{CC5450C3-F9BE-4763-8098-EF9940B20958}" destId="{9A5D0036-5D2A-4C03-8C57-BF11CB4A327D}" srcOrd="0" destOrd="0" presId="urn:microsoft.com/office/officeart/2005/8/layout/list1"/>
    <dgm:cxn modelId="{9CB09C48-599F-4E9E-89E0-47D37F66F463}" type="presParOf" srcId="{9A5D0036-5D2A-4C03-8C57-BF11CB4A327D}" destId="{BD8A3599-1401-47F4-B6D3-A080885E8551}" srcOrd="0" destOrd="0" presId="urn:microsoft.com/office/officeart/2005/8/layout/list1"/>
    <dgm:cxn modelId="{B4850D54-BB09-4E85-8417-7ECCC7D83C82}" type="presParOf" srcId="{9A5D0036-5D2A-4C03-8C57-BF11CB4A327D}" destId="{2BA4025F-ABE5-4803-9E04-4B08FE66B282}" srcOrd="1" destOrd="0" presId="urn:microsoft.com/office/officeart/2005/8/layout/list1"/>
    <dgm:cxn modelId="{F8CB6D69-3112-4CB5-B545-1A7138EAB9D5}" type="presParOf" srcId="{CC5450C3-F9BE-4763-8098-EF9940B20958}" destId="{AAA37EA6-BB3C-4B77-98E2-20041D63C1DD}" srcOrd="1" destOrd="0" presId="urn:microsoft.com/office/officeart/2005/8/layout/list1"/>
    <dgm:cxn modelId="{99A3AF6B-1402-4D51-A77A-855EF302C245}" type="presParOf" srcId="{CC5450C3-F9BE-4763-8098-EF9940B20958}" destId="{7BDADE1E-0326-44AE-8A62-E141224286BF}" srcOrd="2" destOrd="0" presId="urn:microsoft.com/office/officeart/2005/8/layout/list1"/>
    <dgm:cxn modelId="{E7BB35B5-A107-4C29-B62E-32B1A8A7B485}" type="presParOf" srcId="{CC5450C3-F9BE-4763-8098-EF9940B20958}" destId="{2DD25F4E-6ADE-48F8-8234-97F01AE73127}" srcOrd="3" destOrd="0" presId="urn:microsoft.com/office/officeart/2005/8/layout/list1"/>
    <dgm:cxn modelId="{A672FB91-BEF0-4784-91FE-9333D45B9CA6}" type="presParOf" srcId="{CC5450C3-F9BE-4763-8098-EF9940B20958}" destId="{2435544E-AE74-4563-955A-9BEBF857C335}" srcOrd="4" destOrd="0" presId="urn:microsoft.com/office/officeart/2005/8/layout/list1"/>
    <dgm:cxn modelId="{A084C66E-314D-464A-ADA5-DB173409BD10}" type="presParOf" srcId="{2435544E-AE74-4563-955A-9BEBF857C335}" destId="{1B5B4B3B-EF37-444B-8640-664494DF0BD6}" srcOrd="0" destOrd="0" presId="urn:microsoft.com/office/officeart/2005/8/layout/list1"/>
    <dgm:cxn modelId="{B2708844-2C43-4DF1-952A-534F21DF9541}" type="presParOf" srcId="{2435544E-AE74-4563-955A-9BEBF857C335}" destId="{56767B2E-E6B9-4A36-A954-622927282FA1}" srcOrd="1" destOrd="0" presId="urn:microsoft.com/office/officeart/2005/8/layout/list1"/>
    <dgm:cxn modelId="{E535FA87-FAC4-4765-8A94-F67378BCBBC4}" type="presParOf" srcId="{CC5450C3-F9BE-4763-8098-EF9940B20958}" destId="{38037816-FC03-4981-A928-9DF3CA20D7BD}" srcOrd="5" destOrd="0" presId="urn:microsoft.com/office/officeart/2005/8/layout/list1"/>
    <dgm:cxn modelId="{8ED6D33A-8582-47DA-99C5-ECE60DA60BA1}" type="presParOf" srcId="{CC5450C3-F9BE-4763-8098-EF9940B20958}" destId="{1D4D3C85-486B-4EEE-A4D3-B06AE416E6C8}"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85370FE-89A4-4FAF-B1C2-1350ECE2381D}"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39FFCEAD-4BCD-4F09-A53B-A66504AB14E5}">
      <dgm:prSet/>
      <dgm:spPr/>
      <dgm:t>
        <a:bodyPr/>
        <a:lstStyle/>
        <a:p>
          <a:r>
            <a:rPr lang="en-GB" b="1"/>
            <a:t>Negative role models may show:</a:t>
          </a:r>
          <a:endParaRPr lang="en-US"/>
        </a:p>
      </dgm:t>
    </dgm:pt>
    <dgm:pt modelId="{2F0DF0D9-1FFF-449D-9B5E-E0793F9E6325}" type="parTrans" cxnId="{415E9178-3BB9-470A-9284-57F65B416279}">
      <dgm:prSet/>
      <dgm:spPr/>
      <dgm:t>
        <a:bodyPr/>
        <a:lstStyle/>
        <a:p>
          <a:endParaRPr lang="en-US"/>
        </a:p>
      </dgm:t>
    </dgm:pt>
    <dgm:pt modelId="{8E24A653-8DA6-4671-A5A9-FA5D899E887C}" type="sibTrans" cxnId="{415E9178-3BB9-470A-9284-57F65B416279}">
      <dgm:prSet/>
      <dgm:spPr/>
      <dgm:t>
        <a:bodyPr/>
        <a:lstStyle/>
        <a:p>
          <a:endParaRPr lang="en-US"/>
        </a:p>
      </dgm:t>
    </dgm:pt>
    <dgm:pt modelId="{A780E98B-5D34-4767-AB8C-1031EFEC0773}">
      <dgm:prSet/>
      <dgm:spPr/>
      <dgm:t>
        <a:bodyPr/>
        <a:lstStyle/>
        <a:p>
          <a:r>
            <a:rPr lang="en-GB"/>
            <a:t>disrespect</a:t>
          </a:r>
          <a:endParaRPr lang="en-US"/>
        </a:p>
      </dgm:t>
    </dgm:pt>
    <dgm:pt modelId="{E96017E5-9551-49B1-AE22-84552050DF84}" type="parTrans" cxnId="{6DC3E661-B8EF-4F67-B9DF-597AEE59CC39}">
      <dgm:prSet/>
      <dgm:spPr/>
      <dgm:t>
        <a:bodyPr/>
        <a:lstStyle/>
        <a:p>
          <a:endParaRPr lang="en-US"/>
        </a:p>
      </dgm:t>
    </dgm:pt>
    <dgm:pt modelId="{3495D388-78A9-4AB9-A6F1-C468DA6DEAE3}" type="sibTrans" cxnId="{6DC3E661-B8EF-4F67-B9DF-597AEE59CC39}">
      <dgm:prSet/>
      <dgm:spPr/>
      <dgm:t>
        <a:bodyPr/>
        <a:lstStyle/>
        <a:p>
          <a:endParaRPr lang="en-US"/>
        </a:p>
      </dgm:t>
    </dgm:pt>
    <dgm:pt modelId="{0425AFF9-9456-411A-A570-81574B772566}">
      <dgm:prSet/>
      <dgm:spPr/>
      <dgm:t>
        <a:bodyPr/>
        <a:lstStyle/>
        <a:p>
          <a:r>
            <a:rPr lang="en-GB"/>
            <a:t>dishonesty</a:t>
          </a:r>
          <a:endParaRPr lang="en-US"/>
        </a:p>
      </dgm:t>
    </dgm:pt>
    <dgm:pt modelId="{494CEE40-8C7B-4E2E-85B8-F59258961E1D}" type="parTrans" cxnId="{D43B11C8-DB61-4360-B8AE-78D85251C66A}">
      <dgm:prSet/>
      <dgm:spPr/>
      <dgm:t>
        <a:bodyPr/>
        <a:lstStyle/>
        <a:p>
          <a:endParaRPr lang="en-US"/>
        </a:p>
      </dgm:t>
    </dgm:pt>
    <dgm:pt modelId="{1439171A-5CC3-4B97-A14C-AEFB238486B0}" type="sibTrans" cxnId="{D43B11C8-DB61-4360-B8AE-78D85251C66A}">
      <dgm:prSet/>
      <dgm:spPr/>
      <dgm:t>
        <a:bodyPr/>
        <a:lstStyle/>
        <a:p>
          <a:endParaRPr lang="en-US"/>
        </a:p>
      </dgm:t>
    </dgm:pt>
    <dgm:pt modelId="{49127C52-FA0B-4E11-824D-9D5B5E1A6E8E}">
      <dgm:prSet/>
      <dgm:spPr/>
      <dgm:t>
        <a:bodyPr/>
        <a:lstStyle/>
        <a:p>
          <a:r>
            <a:rPr lang="en-GB"/>
            <a:t>unfair behaviour</a:t>
          </a:r>
          <a:endParaRPr lang="en-US"/>
        </a:p>
      </dgm:t>
    </dgm:pt>
    <dgm:pt modelId="{E6A8D516-87D4-4012-9F80-7E86E6700291}" type="parTrans" cxnId="{803C7463-8E5A-415B-9170-AC779830E76B}">
      <dgm:prSet/>
      <dgm:spPr/>
      <dgm:t>
        <a:bodyPr/>
        <a:lstStyle/>
        <a:p>
          <a:endParaRPr lang="en-US"/>
        </a:p>
      </dgm:t>
    </dgm:pt>
    <dgm:pt modelId="{2E923590-9188-4E22-89A4-0902CF6D3F3E}" type="sibTrans" cxnId="{803C7463-8E5A-415B-9170-AC779830E76B}">
      <dgm:prSet/>
      <dgm:spPr/>
      <dgm:t>
        <a:bodyPr/>
        <a:lstStyle/>
        <a:p>
          <a:endParaRPr lang="en-US"/>
        </a:p>
      </dgm:t>
    </dgm:pt>
    <dgm:pt modelId="{B0823FB1-728F-4400-88C9-7A8944D0AC4F}">
      <dgm:prSet/>
      <dgm:spPr/>
      <dgm:t>
        <a:bodyPr/>
        <a:lstStyle/>
        <a:p>
          <a:r>
            <a:rPr lang="en-GB"/>
            <a:t>disregard for rules</a:t>
          </a:r>
          <a:endParaRPr lang="en-US"/>
        </a:p>
      </dgm:t>
    </dgm:pt>
    <dgm:pt modelId="{C7343B03-517A-47E3-B690-5D59AB7490D8}" type="parTrans" cxnId="{FCF4BD55-FB47-4A30-BE7A-FA7F46A40DC2}">
      <dgm:prSet/>
      <dgm:spPr/>
      <dgm:t>
        <a:bodyPr/>
        <a:lstStyle/>
        <a:p>
          <a:endParaRPr lang="en-US"/>
        </a:p>
      </dgm:t>
    </dgm:pt>
    <dgm:pt modelId="{B5E40D28-35DE-4BA1-9AFB-6F7A5AFAD0EE}" type="sibTrans" cxnId="{FCF4BD55-FB47-4A30-BE7A-FA7F46A40DC2}">
      <dgm:prSet/>
      <dgm:spPr/>
      <dgm:t>
        <a:bodyPr/>
        <a:lstStyle/>
        <a:p>
          <a:endParaRPr lang="en-US"/>
        </a:p>
      </dgm:t>
    </dgm:pt>
    <dgm:pt modelId="{A63450DC-566A-4293-A0F6-740AFC76AA33}">
      <dgm:prSet/>
      <dgm:spPr/>
      <dgm:t>
        <a:bodyPr/>
        <a:lstStyle/>
        <a:p>
          <a:r>
            <a:rPr lang="en-GB"/>
            <a:t>These behaviours can influence others to:</a:t>
          </a:r>
          <a:endParaRPr lang="en-US"/>
        </a:p>
      </dgm:t>
    </dgm:pt>
    <dgm:pt modelId="{604FC1D4-F807-4565-AC7D-EBA6E695FDCE}" type="parTrans" cxnId="{2A276228-C460-46D7-BA64-FA8CD4814406}">
      <dgm:prSet/>
      <dgm:spPr/>
      <dgm:t>
        <a:bodyPr/>
        <a:lstStyle/>
        <a:p>
          <a:endParaRPr lang="en-US"/>
        </a:p>
      </dgm:t>
    </dgm:pt>
    <dgm:pt modelId="{6AF4EA74-B9E5-4203-859C-FE97F8EFAB80}" type="sibTrans" cxnId="{2A276228-C460-46D7-BA64-FA8CD4814406}">
      <dgm:prSet/>
      <dgm:spPr/>
      <dgm:t>
        <a:bodyPr/>
        <a:lstStyle/>
        <a:p>
          <a:endParaRPr lang="en-US"/>
        </a:p>
      </dgm:t>
    </dgm:pt>
    <dgm:pt modelId="{77427A10-B5A5-444B-BD37-3E4F2262D72A}">
      <dgm:prSet/>
      <dgm:spPr/>
      <dgm:t>
        <a:bodyPr/>
        <a:lstStyle/>
        <a:p>
          <a:r>
            <a:rPr lang="en-GB"/>
            <a:t>cheat</a:t>
          </a:r>
          <a:endParaRPr lang="en-US"/>
        </a:p>
      </dgm:t>
    </dgm:pt>
    <dgm:pt modelId="{0CD7D44F-3B03-4E0B-A471-F63FE7C62E62}" type="parTrans" cxnId="{C47E1704-586D-4D4D-8419-A9A35D0967F4}">
      <dgm:prSet/>
      <dgm:spPr/>
      <dgm:t>
        <a:bodyPr/>
        <a:lstStyle/>
        <a:p>
          <a:endParaRPr lang="en-US"/>
        </a:p>
      </dgm:t>
    </dgm:pt>
    <dgm:pt modelId="{E4985F7C-FD63-4BE7-B242-F75982888774}" type="sibTrans" cxnId="{C47E1704-586D-4D4D-8419-A9A35D0967F4}">
      <dgm:prSet/>
      <dgm:spPr/>
      <dgm:t>
        <a:bodyPr/>
        <a:lstStyle/>
        <a:p>
          <a:endParaRPr lang="en-US"/>
        </a:p>
      </dgm:t>
    </dgm:pt>
    <dgm:pt modelId="{FA053F3C-0C5D-4450-8555-7DE3538977C7}">
      <dgm:prSet/>
      <dgm:spPr/>
      <dgm:t>
        <a:bodyPr/>
        <a:lstStyle/>
        <a:p>
          <a:r>
            <a:rPr lang="en-GB"/>
            <a:t>bully others</a:t>
          </a:r>
          <a:endParaRPr lang="en-US"/>
        </a:p>
      </dgm:t>
    </dgm:pt>
    <dgm:pt modelId="{CF0CBFCD-61B0-4B77-8A85-3549C7887286}" type="parTrans" cxnId="{37B2CB17-DE6C-40E9-9162-DC947F6EBBA5}">
      <dgm:prSet/>
      <dgm:spPr/>
      <dgm:t>
        <a:bodyPr/>
        <a:lstStyle/>
        <a:p>
          <a:endParaRPr lang="en-US"/>
        </a:p>
      </dgm:t>
    </dgm:pt>
    <dgm:pt modelId="{7404C9F4-3E90-4973-8400-9C57DBC19643}" type="sibTrans" cxnId="{37B2CB17-DE6C-40E9-9162-DC947F6EBBA5}">
      <dgm:prSet/>
      <dgm:spPr/>
      <dgm:t>
        <a:bodyPr/>
        <a:lstStyle/>
        <a:p>
          <a:endParaRPr lang="en-US"/>
        </a:p>
      </dgm:t>
    </dgm:pt>
    <dgm:pt modelId="{CBFA2462-F364-4609-AA6E-616E076C7E4C}">
      <dgm:prSet/>
      <dgm:spPr/>
      <dgm:t>
        <a:bodyPr/>
        <a:lstStyle/>
        <a:p>
          <a:r>
            <a:rPr lang="en-GB"/>
            <a:t>engage in risky behaviour</a:t>
          </a:r>
          <a:endParaRPr lang="en-US"/>
        </a:p>
      </dgm:t>
    </dgm:pt>
    <dgm:pt modelId="{EE843CC9-96AB-4CB7-AC4F-679FB0889061}" type="parTrans" cxnId="{ACEA68D0-4716-4047-BA6D-7D93C02960F0}">
      <dgm:prSet/>
      <dgm:spPr/>
      <dgm:t>
        <a:bodyPr/>
        <a:lstStyle/>
        <a:p>
          <a:endParaRPr lang="en-US"/>
        </a:p>
      </dgm:t>
    </dgm:pt>
    <dgm:pt modelId="{31E2CFEA-97A1-4A20-9DE9-F574F80A53B5}" type="sibTrans" cxnId="{ACEA68D0-4716-4047-BA6D-7D93C02960F0}">
      <dgm:prSet/>
      <dgm:spPr/>
      <dgm:t>
        <a:bodyPr/>
        <a:lstStyle/>
        <a:p>
          <a:endParaRPr lang="en-US"/>
        </a:p>
      </dgm:t>
    </dgm:pt>
    <dgm:pt modelId="{802C52D2-8512-4CD2-8EB9-56C34FEB2EC7}" type="pres">
      <dgm:prSet presAssocID="{785370FE-89A4-4FAF-B1C2-1350ECE2381D}" presName="linear" presStyleCnt="0">
        <dgm:presLayoutVars>
          <dgm:dir/>
          <dgm:animLvl val="lvl"/>
          <dgm:resizeHandles val="exact"/>
        </dgm:presLayoutVars>
      </dgm:prSet>
      <dgm:spPr/>
    </dgm:pt>
    <dgm:pt modelId="{02B18552-A950-4326-827E-4E7BB1004957}" type="pres">
      <dgm:prSet presAssocID="{39FFCEAD-4BCD-4F09-A53B-A66504AB14E5}" presName="parentLin" presStyleCnt="0"/>
      <dgm:spPr/>
    </dgm:pt>
    <dgm:pt modelId="{123773A7-8B17-4758-9A26-3AA1EF35F536}" type="pres">
      <dgm:prSet presAssocID="{39FFCEAD-4BCD-4F09-A53B-A66504AB14E5}" presName="parentLeftMargin" presStyleLbl="node1" presStyleIdx="0" presStyleCnt="2"/>
      <dgm:spPr/>
    </dgm:pt>
    <dgm:pt modelId="{4E06F89E-2AE0-4053-80E9-640360433E0C}" type="pres">
      <dgm:prSet presAssocID="{39FFCEAD-4BCD-4F09-A53B-A66504AB14E5}" presName="parentText" presStyleLbl="node1" presStyleIdx="0" presStyleCnt="2">
        <dgm:presLayoutVars>
          <dgm:chMax val="0"/>
          <dgm:bulletEnabled val="1"/>
        </dgm:presLayoutVars>
      </dgm:prSet>
      <dgm:spPr/>
    </dgm:pt>
    <dgm:pt modelId="{ECA1E62B-19E4-4E21-A96B-206E63464DC0}" type="pres">
      <dgm:prSet presAssocID="{39FFCEAD-4BCD-4F09-A53B-A66504AB14E5}" presName="negativeSpace" presStyleCnt="0"/>
      <dgm:spPr/>
    </dgm:pt>
    <dgm:pt modelId="{8FF729A6-A05B-4224-AB0E-D8928B8567A1}" type="pres">
      <dgm:prSet presAssocID="{39FFCEAD-4BCD-4F09-A53B-A66504AB14E5}" presName="childText" presStyleLbl="conFgAcc1" presStyleIdx="0" presStyleCnt="2">
        <dgm:presLayoutVars>
          <dgm:bulletEnabled val="1"/>
        </dgm:presLayoutVars>
      </dgm:prSet>
      <dgm:spPr/>
    </dgm:pt>
    <dgm:pt modelId="{8D84F959-F7DB-4551-B295-7F5B0D6F67EA}" type="pres">
      <dgm:prSet presAssocID="{8E24A653-8DA6-4671-A5A9-FA5D899E887C}" presName="spaceBetweenRectangles" presStyleCnt="0"/>
      <dgm:spPr/>
    </dgm:pt>
    <dgm:pt modelId="{1C1278AF-67CA-4D33-9E36-47ABDDBC6520}" type="pres">
      <dgm:prSet presAssocID="{A63450DC-566A-4293-A0F6-740AFC76AA33}" presName="parentLin" presStyleCnt="0"/>
      <dgm:spPr/>
    </dgm:pt>
    <dgm:pt modelId="{0C04529C-60BD-4D36-B74D-58F6275721BA}" type="pres">
      <dgm:prSet presAssocID="{A63450DC-566A-4293-A0F6-740AFC76AA33}" presName="parentLeftMargin" presStyleLbl="node1" presStyleIdx="0" presStyleCnt="2"/>
      <dgm:spPr/>
    </dgm:pt>
    <dgm:pt modelId="{12F42C76-CD29-4B5D-8E60-8AB2E1BD68AD}" type="pres">
      <dgm:prSet presAssocID="{A63450DC-566A-4293-A0F6-740AFC76AA33}" presName="parentText" presStyleLbl="node1" presStyleIdx="1" presStyleCnt="2">
        <dgm:presLayoutVars>
          <dgm:chMax val="0"/>
          <dgm:bulletEnabled val="1"/>
        </dgm:presLayoutVars>
      </dgm:prSet>
      <dgm:spPr/>
    </dgm:pt>
    <dgm:pt modelId="{90D9A3CD-8289-4FD2-B394-49778949FFF4}" type="pres">
      <dgm:prSet presAssocID="{A63450DC-566A-4293-A0F6-740AFC76AA33}" presName="negativeSpace" presStyleCnt="0"/>
      <dgm:spPr/>
    </dgm:pt>
    <dgm:pt modelId="{DCA4165D-5A0F-4656-8E92-929194835F47}" type="pres">
      <dgm:prSet presAssocID="{A63450DC-566A-4293-A0F6-740AFC76AA33}" presName="childText" presStyleLbl="conFgAcc1" presStyleIdx="1" presStyleCnt="2">
        <dgm:presLayoutVars>
          <dgm:bulletEnabled val="1"/>
        </dgm:presLayoutVars>
      </dgm:prSet>
      <dgm:spPr/>
    </dgm:pt>
  </dgm:ptLst>
  <dgm:cxnLst>
    <dgm:cxn modelId="{C47E1704-586D-4D4D-8419-A9A35D0967F4}" srcId="{A63450DC-566A-4293-A0F6-740AFC76AA33}" destId="{77427A10-B5A5-444B-BD37-3E4F2262D72A}" srcOrd="0" destOrd="0" parTransId="{0CD7D44F-3B03-4E0B-A471-F63FE7C62E62}" sibTransId="{E4985F7C-FD63-4BE7-B242-F75982888774}"/>
    <dgm:cxn modelId="{B570620E-3EA2-4D9E-8DD2-6B36780BB76E}" type="presOf" srcId="{A63450DC-566A-4293-A0F6-740AFC76AA33}" destId="{12F42C76-CD29-4B5D-8E60-8AB2E1BD68AD}" srcOrd="1" destOrd="0" presId="urn:microsoft.com/office/officeart/2005/8/layout/list1"/>
    <dgm:cxn modelId="{37B2CB17-DE6C-40E9-9162-DC947F6EBBA5}" srcId="{A63450DC-566A-4293-A0F6-740AFC76AA33}" destId="{FA053F3C-0C5D-4450-8555-7DE3538977C7}" srcOrd="1" destOrd="0" parTransId="{CF0CBFCD-61B0-4B77-8A85-3549C7887286}" sibTransId="{7404C9F4-3E90-4973-8400-9C57DBC19643}"/>
    <dgm:cxn modelId="{C9384E24-BD05-49A0-B391-C6ED17F30365}" type="presOf" srcId="{39FFCEAD-4BCD-4F09-A53B-A66504AB14E5}" destId="{123773A7-8B17-4758-9A26-3AA1EF35F536}" srcOrd="0" destOrd="0" presId="urn:microsoft.com/office/officeart/2005/8/layout/list1"/>
    <dgm:cxn modelId="{562AE324-3AA4-496F-AAF8-ADE749259CB2}" type="presOf" srcId="{CBFA2462-F364-4609-AA6E-616E076C7E4C}" destId="{DCA4165D-5A0F-4656-8E92-929194835F47}" srcOrd="0" destOrd="2" presId="urn:microsoft.com/office/officeart/2005/8/layout/list1"/>
    <dgm:cxn modelId="{2A276228-C460-46D7-BA64-FA8CD4814406}" srcId="{785370FE-89A4-4FAF-B1C2-1350ECE2381D}" destId="{A63450DC-566A-4293-A0F6-740AFC76AA33}" srcOrd="1" destOrd="0" parTransId="{604FC1D4-F807-4565-AC7D-EBA6E695FDCE}" sibTransId="{6AF4EA74-B9E5-4203-859C-FE97F8EFAB80}"/>
    <dgm:cxn modelId="{9EDEDA3A-BD4D-4083-A836-023E06CC0185}" type="presOf" srcId="{77427A10-B5A5-444B-BD37-3E4F2262D72A}" destId="{DCA4165D-5A0F-4656-8E92-929194835F47}" srcOrd="0" destOrd="0" presId="urn:microsoft.com/office/officeart/2005/8/layout/list1"/>
    <dgm:cxn modelId="{6DC3E661-B8EF-4F67-B9DF-597AEE59CC39}" srcId="{39FFCEAD-4BCD-4F09-A53B-A66504AB14E5}" destId="{A780E98B-5D34-4767-AB8C-1031EFEC0773}" srcOrd="0" destOrd="0" parTransId="{E96017E5-9551-49B1-AE22-84552050DF84}" sibTransId="{3495D388-78A9-4AB9-A6F1-C468DA6DEAE3}"/>
    <dgm:cxn modelId="{803C7463-8E5A-415B-9170-AC779830E76B}" srcId="{39FFCEAD-4BCD-4F09-A53B-A66504AB14E5}" destId="{49127C52-FA0B-4E11-824D-9D5B5E1A6E8E}" srcOrd="2" destOrd="0" parTransId="{E6A8D516-87D4-4012-9F80-7E86E6700291}" sibTransId="{2E923590-9188-4E22-89A4-0902CF6D3F3E}"/>
    <dgm:cxn modelId="{FCF4BD55-FB47-4A30-BE7A-FA7F46A40DC2}" srcId="{39FFCEAD-4BCD-4F09-A53B-A66504AB14E5}" destId="{B0823FB1-728F-4400-88C9-7A8944D0AC4F}" srcOrd="3" destOrd="0" parTransId="{C7343B03-517A-47E3-B690-5D59AB7490D8}" sibTransId="{B5E40D28-35DE-4BA1-9AFB-6F7A5AFAD0EE}"/>
    <dgm:cxn modelId="{415E9178-3BB9-470A-9284-57F65B416279}" srcId="{785370FE-89A4-4FAF-B1C2-1350ECE2381D}" destId="{39FFCEAD-4BCD-4F09-A53B-A66504AB14E5}" srcOrd="0" destOrd="0" parTransId="{2F0DF0D9-1FFF-449D-9B5E-E0793F9E6325}" sibTransId="{8E24A653-8DA6-4671-A5A9-FA5D899E887C}"/>
    <dgm:cxn modelId="{CA29C188-E919-40BA-A48C-F7E5D69C3502}" type="presOf" srcId="{FA053F3C-0C5D-4450-8555-7DE3538977C7}" destId="{DCA4165D-5A0F-4656-8E92-929194835F47}" srcOrd="0" destOrd="1" presId="urn:microsoft.com/office/officeart/2005/8/layout/list1"/>
    <dgm:cxn modelId="{C1A38BBB-6161-4891-A5F7-3533DD3F6728}" type="presOf" srcId="{A780E98B-5D34-4767-AB8C-1031EFEC0773}" destId="{8FF729A6-A05B-4224-AB0E-D8928B8567A1}" srcOrd="0" destOrd="0" presId="urn:microsoft.com/office/officeart/2005/8/layout/list1"/>
    <dgm:cxn modelId="{D43B11C8-DB61-4360-B8AE-78D85251C66A}" srcId="{39FFCEAD-4BCD-4F09-A53B-A66504AB14E5}" destId="{0425AFF9-9456-411A-A570-81574B772566}" srcOrd="1" destOrd="0" parTransId="{494CEE40-8C7B-4E2E-85B8-F59258961E1D}" sibTransId="{1439171A-5CC3-4B97-A14C-AEFB238486B0}"/>
    <dgm:cxn modelId="{B160CBCD-E88E-48EF-ABF5-819364ABFF6F}" type="presOf" srcId="{39FFCEAD-4BCD-4F09-A53B-A66504AB14E5}" destId="{4E06F89E-2AE0-4053-80E9-640360433E0C}" srcOrd="1" destOrd="0" presId="urn:microsoft.com/office/officeart/2005/8/layout/list1"/>
    <dgm:cxn modelId="{ACEA68D0-4716-4047-BA6D-7D93C02960F0}" srcId="{A63450DC-566A-4293-A0F6-740AFC76AA33}" destId="{CBFA2462-F364-4609-AA6E-616E076C7E4C}" srcOrd="2" destOrd="0" parTransId="{EE843CC9-96AB-4CB7-AC4F-679FB0889061}" sibTransId="{31E2CFEA-97A1-4A20-9DE9-F574F80A53B5}"/>
    <dgm:cxn modelId="{B8F768D2-D433-41AE-9591-CC86E01940AE}" type="presOf" srcId="{A63450DC-566A-4293-A0F6-740AFC76AA33}" destId="{0C04529C-60BD-4D36-B74D-58F6275721BA}" srcOrd="0" destOrd="0" presId="urn:microsoft.com/office/officeart/2005/8/layout/list1"/>
    <dgm:cxn modelId="{6A3D8AE9-1608-450F-AA18-1224ACF8E800}" type="presOf" srcId="{785370FE-89A4-4FAF-B1C2-1350ECE2381D}" destId="{802C52D2-8512-4CD2-8EB9-56C34FEB2EC7}" srcOrd="0" destOrd="0" presId="urn:microsoft.com/office/officeart/2005/8/layout/list1"/>
    <dgm:cxn modelId="{0D91BAE9-3322-4CEC-8251-D267B0329B52}" type="presOf" srcId="{B0823FB1-728F-4400-88C9-7A8944D0AC4F}" destId="{8FF729A6-A05B-4224-AB0E-D8928B8567A1}" srcOrd="0" destOrd="3" presId="urn:microsoft.com/office/officeart/2005/8/layout/list1"/>
    <dgm:cxn modelId="{59C1FBE9-39B0-4568-AC7A-B34343E66382}" type="presOf" srcId="{0425AFF9-9456-411A-A570-81574B772566}" destId="{8FF729A6-A05B-4224-AB0E-D8928B8567A1}" srcOrd="0" destOrd="1" presId="urn:microsoft.com/office/officeart/2005/8/layout/list1"/>
    <dgm:cxn modelId="{3B9C07EF-B854-4206-B347-A23D1E5A2E2F}" type="presOf" srcId="{49127C52-FA0B-4E11-824D-9D5B5E1A6E8E}" destId="{8FF729A6-A05B-4224-AB0E-D8928B8567A1}" srcOrd="0" destOrd="2" presId="urn:microsoft.com/office/officeart/2005/8/layout/list1"/>
    <dgm:cxn modelId="{261FE803-5681-4B01-BECB-975852C0ACB5}" type="presParOf" srcId="{802C52D2-8512-4CD2-8EB9-56C34FEB2EC7}" destId="{02B18552-A950-4326-827E-4E7BB1004957}" srcOrd="0" destOrd="0" presId="urn:microsoft.com/office/officeart/2005/8/layout/list1"/>
    <dgm:cxn modelId="{928C7FE1-D4FB-42B3-8952-89498CE6DF45}" type="presParOf" srcId="{02B18552-A950-4326-827E-4E7BB1004957}" destId="{123773A7-8B17-4758-9A26-3AA1EF35F536}" srcOrd="0" destOrd="0" presId="urn:microsoft.com/office/officeart/2005/8/layout/list1"/>
    <dgm:cxn modelId="{EB5D152F-00E1-46FD-A9D5-EFD1EF863F1A}" type="presParOf" srcId="{02B18552-A950-4326-827E-4E7BB1004957}" destId="{4E06F89E-2AE0-4053-80E9-640360433E0C}" srcOrd="1" destOrd="0" presId="urn:microsoft.com/office/officeart/2005/8/layout/list1"/>
    <dgm:cxn modelId="{6713452D-64E9-4D18-A883-9CE20890CABA}" type="presParOf" srcId="{802C52D2-8512-4CD2-8EB9-56C34FEB2EC7}" destId="{ECA1E62B-19E4-4E21-A96B-206E63464DC0}" srcOrd="1" destOrd="0" presId="urn:microsoft.com/office/officeart/2005/8/layout/list1"/>
    <dgm:cxn modelId="{295F819E-E3E3-4B76-AC67-DE36BF2B9D83}" type="presParOf" srcId="{802C52D2-8512-4CD2-8EB9-56C34FEB2EC7}" destId="{8FF729A6-A05B-4224-AB0E-D8928B8567A1}" srcOrd="2" destOrd="0" presId="urn:microsoft.com/office/officeart/2005/8/layout/list1"/>
    <dgm:cxn modelId="{7CF832CA-2DC7-4FCA-A3A4-D533D54C7D70}" type="presParOf" srcId="{802C52D2-8512-4CD2-8EB9-56C34FEB2EC7}" destId="{8D84F959-F7DB-4551-B295-7F5B0D6F67EA}" srcOrd="3" destOrd="0" presId="urn:microsoft.com/office/officeart/2005/8/layout/list1"/>
    <dgm:cxn modelId="{A0E69B98-6366-47A3-922E-D54C3DDA3558}" type="presParOf" srcId="{802C52D2-8512-4CD2-8EB9-56C34FEB2EC7}" destId="{1C1278AF-67CA-4D33-9E36-47ABDDBC6520}" srcOrd="4" destOrd="0" presId="urn:microsoft.com/office/officeart/2005/8/layout/list1"/>
    <dgm:cxn modelId="{7F4DB346-34EC-4354-826E-34883B5538ED}" type="presParOf" srcId="{1C1278AF-67CA-4D33-9E36-47ABDDBC6520}" destId="{0C04529C-60BD-4D36-B74D-58F6275721BA}" srcOrd="0" destOrd="0" presId="urn:microsoft.com/office/officeart/2005/8/layout/list1"/>
    <dgm:cxn modelId="{C96D3EEC-3AEF-4BCD-A3D5-D1344EF251ED}" type="presParOf" srcId="{1C1278AF-67CA-4D33-9E36-47ABDDBC6520}" destId="{12F42C76-CD29-4B5D-8E60-8AB2E1BD68AD}" srcOrd="1" destOrd="0" presId="urn:microsoft.com/office/officeart/2005/8/layout/list1"/>
    <dgm:cxn modelId="{589CB31C-A497-43B6-9C51-0CF9D6BB42A1}" type="presParOf" srcId="{802C52D2-8512-4CD2-8EB9-56C34FEB2EC7}" destId="{90D9A3CD-8289-4FD2-B394-49778949FFF4}" srcOrd="5" destOrd="0" presId="urn:microsoft.com/office/officeart/2005/8/layout/list1"/>
    <dgm:cxn modelId="{E0698942-9A15-4AD1-B6F3-0D0447A57FAC}" type="presParOf" srcId="{802C52D2-8512-4CD2-8EB9-56C34FEB2EC7}" destId="{DCA4165D-5A0F-4656-8E92-929194835F47}" srcOrd="6"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C5BD06-B133-412F-A624-625A9FFE0DC5}" type="doc">
      <dgm:prSet loTypeId="urn:microsoft.com/office/officeart/2005/8/layout/process4" loCatId="process" qsTypeId="urn:microsoft.com/office/officeart/2005/8/quickstyle/simple4" qsCatId="simple" csTypeId="urn:microsoft.com/office/officeart/2005/8/colors/accent6_2" csCatId="accent6"/>
      <dgm:spPr/>
      <dgm:t>
        <a:bodyPr/>
        <a:lstStyle/>
        <a:p>
          <a:endParaRPr lang="en-US"/>
        </a:p>
      </dgm:t>
    </dgm:pt>
    <dgm:pt modelId="{582A8331-9F12-4410-8CAB-4FE8C1F0332E}">
      <dgm:prSet/>
      <dgm:spPr/>
      <dgm:t>
        <a:bodyPr/>
        <a:lstStyle/>
        <a:p>
          <a:r>
            <a:rPr lang="en-GB"/>
            <a:t>Role models can promote constitutional values by:</a:t>
          </a:r>
          <a:endParaRPr lang="en-US"/>
        </a:p>
      </dgm:t>
    </dgm:pt>
    <dgm:pt modelId="{B0CF4767-E608-4968-8DBB-AA1198FBE1FF}" type="parTrans" cxnId="{9BE0D4F3-A2E5-4E22-99C0-B2CC74C55354}">
      <dgm:prSet/>
      <dgm:spPr/>
      <dgm:t>
        <a:bodyPr/>
        <a:lstStyle/>
        <a:p>
          <a:endParaRPr lang="en-US"/>
        </a:p>
      </dgm:t>
    </dgm:pt>
    <dgm:pt modelId="{B4637698-A95E-4C40-98CC-D589D137A5B7}" type="sibTrans" cxnId="{9BE0D4F3-A2E5-4E22-99C0-B2CC74C55354}">
      <dgm:prSet/>
      <dgm:spPr/>
      <dgm:t>
        <a:bodyPr/>
        <a:lstStyle/>
        <a:p>
          <a:endParaRPr lang="en-US"/>
        </a:p>
      </dgm:t>
    </dgm:pt>
    <dgm:pt modelId="{AABAA5E2-E28C-4B3B-B542-6A2AF474B237}">
      <dgm:prSet/>
      <dgm:spPr/>
      <dgm:t>
        <a:bodyPr/>
        <a:lstStyle/>
        <a:p>
          <a:r>
            <a:rPr lang="en-GB"/>
            <a:t>showing </a:t>
          </a:r>
          <a:r>
            <a:rPr lang="en-GB" b="1"/>
            <a:t>respect and dignity</a:t>
          </a:r>
          <a:endParaRPr lang="en-US"/>
        </a:p>
      </dgm:t>
    </dgm:pt>
    <dgm:pt modelId="{2E55AC94-8EBE-4AC4-8101-BA01FEFEC9BF}" type="parTrans" cxnId="{826B9A0A-0CA1-45CC-8E96-27904DE3EE62}">
      <dgm:prSet/>
      <dgm:spPr/>
      <dgm:t>
        <a:bodyPr/>
        <a:lstStyle/>
        <a:p>
          <a:endParaRPr lang="en-US"/>
        </a:p>
      </dgm:t>
    </dgm:pt>
    <dgm:pt modelId="{FAB50C1C-EBA8-40B5-B0BA-67A1E3DE72E4}" type="sibTrans" cxnId="{826B9A0A-0CA1-45CC-8E96-27904DE3EE62}">
      <dgm:prSet/>
      <dgm:spPr/>
      <dgm:t>
        <a:bodyPr/>
        <a:lstStyle/>
        <a:p>
          <a:endParaRPr lang="en-US"/>
        </a:p>
      </dgm:t>
    </dgm:pt>
    <dgm:pt modelId="{779B1249-194F-49F1-BFE1-7EB51F59D135}">
      <dgm:prSet/>
      <dgm:spPr/>
      <dgm:t>
        <a:bodyPr/>
        <a:lstStyle/>
        <a:p>
          <a:r>
            <a:rPr lang="en-GB"/>
            <a:t>promoting </a:t>
          </a:r>
          <a:r>
            <a:rPr lang="en-GB" b="1"/>
            <a:t>equality</a:t>
          </a:r>
          <a:endParaRPr lang="en-US"/>
        </a:p>
      </dgm:t>
    </dgm:pt>
    <dgm:pt modelId="{408F3B07-D733-4664-B13C-E0DBA93C18DA}" type="parTrans" cxnId="{BC28E05C-618F-4CDE-9E4B-EC46570662A4}">
      <dgm:prSet/>
      <dgm:spPr/>
      <dgm:t>
        <a:bodyPr/>
        <a:lstStyle/>
        <a:p>
          <a:endParaRPr lang="en-US"/>
        </a:p>
      </dgm:t>
    </dgm:pt>
    <dgm:pt modelId="{46FEFD75-9609-4B53-B9E9-154E077F910F}" type="sibTrans" cxnId="{BC28E05C-618F-4CDE-9E4B-EC46570662A4}">
      <dgm:prSet/>
      <dgm:spPr/>
      <dgm:t>
        <a:bodyPr/>
        <a:lstStyle/>
        <a:p>
          <a:endParaRPr lang="en-US"/>
        </a:p>
      </dgm:t>
    </dgm:pt>
    <dgm:pt modelId="{B7FE74A0-1631-4342-AD38-D07522CB2013}">
      <dgm:prSet/>
      <dgm:spPr/>
      <dgm:t>
        <a:bodyPr/>
        <a:lstStyle/>
        <a:p>
          <a:r>
            <a:rPr lang="en-GB"/>
            <a:t>standing against </a:t>
          </a:r>
          <a:r>
            <a:rPr lang="en-GB" b="1"/>
            <a:t>discrimination</a:t>
          </a:r>
          <a:endParaRPr lang="en-US"/>
        </a:p>
      </dgm:t>
    </dgm:pt>
    <dgm:pt modelId="{32029054-1B16-4062-87EB-187890498754}" type="parTrans" cxnId="{67FC87C1-DAAC-47D5-A4A8-38ECB8ECB94D}">
      <dgm:prSet/>
      <dgm:spPr/>
      <dgm:t>
        <a:bodyPr/>
        <a:lstStyle/>
        <a:p>
          <a:endParaRPr lang="en-US"/>
        </a:p>
      </dgm:t>
    </dgm:pt>
    <dgm:pt modelId="{9C628D32-9008-4DB8-976A-4FBE92B4C5A9}" type="sibTrans" cxnId="{67FC87C1-DAAC-47D5-A4A8-38ECB8ECB94D}">
      <dgm:prSet/>
      <dgm:spPr/>
      <dgm:t>
        <a:bodyPr/>
        <a:lstStyle/>
        <a:p>
          <a:endParaRPr lang="en-US"/>
        </a:p>
      </dgm:t>
    </dgm:pt>
    <dgm:pt modelId="{2D113851-874B-4E15-9DE2-442BBFE05B85}">
      <dgm:prSet/>
      <dgm:spPr/>
      <dgm:t>
        <a:bodyPr/>
        <a:lstStyle/>
        <a:p>
          <a:r>
            <a:rPr lang="en-GB"/>
            <a:t>encouraging </a:t>
          </a:r>
          <a:r>
            <a:rPr lang="en-GB" b="1"/>
            <a:t>unity</a:t>
          </a:r>
          <a:endParaRPr lang="en-US"/>
        </a:p>
      </dgm:t>
    </dgm:pt>
    <dgm:pt modelId="{FAB49489-AD54-49C1-B90F-4E67A436CE51}" type="parTrans" cxnId="{3DF20B49-FC3A-442B-A8D7-F6277DD04828}">
      <dgm:prSet/>
      <dgm:spPr/>
      <dgm:t>
        <a:bodyPr/>
        <a:lstStyle/>
        <a:p>
          <a:endParaRPr lang="en-US"/>
        </a:p>
      </dgm:t>
    </dgm:pt>
    <dgm:pt modelId="{9C876C34-2017-4465-A2A2-930F2283146A}" type="sibTrans" cxnId="{3DF20B49-FC3A-442B-A8D7-F6277DD04828}">
      <dgm:prSet/>
      <dgm:spPr/>
      <dgm:t>
        <a:bodyPr/>
        <a:lstStyle/>
        <a:p>
          <a:endParaRPr lang="en-US"/>
        </a:p>
      </dgm:t>
    </dgm:pt>
    <dgm:pt modelId="{41BFDFD6-07C7-4C4A-B562-FC60DB276923}">
      <dgm:prSet/>
      <dgm:spPr/>
      <dgm:t>
        <a:bodyPr/>
        <a:lstStyle/>
        <a:p>
          <a:r>
            <a:rPr lang="en-GB" b="1"/>
            <a:t>Example: Nelson Mandela</a:t>
          </a:r>
          <a:endParaRPr lang="en-US"/>
        </a:p>
      </dgm:t>
    </dgm:pt>
    <dgm:pt modelId="{29C9ECDC-0461-4BC4-BF78-A4D2DEDBCEFB}" type="parTrans" cxnId="{5570092B-1507-4AA7-A19D-5CAA67ADF035}">
      <dgm:prSet/>
      <dgm:spPr/>
      <dgm:t>
        <a:bodyPr/>
        <a:lstStyle/>
        <a:p>
          <a:endParaRPr lang="en-US"/>
        </a:p>
      </dgm:t>
    </dgm:pt>
    <dgm:pt modelId="{4EBCF14E-9B95-492D-80F4-F33804B0961D}" type="sibTrans" cxnId="{5570092B-1507-4AA7-A19D-5CAA67ADF035}">
      <dgm:prSet/>
      <dgm:spPr/>
      <dgm:t>
        <a:bodyPr/>
        <a:lstStyle/>
        <a:p>
          <a:endParaRPr lang="en-US"/>
        </a:p>
      </dgm:t>
    </dgm:pt>
    <dgm:pt modelId="{072F5D35-76AE-4B45-887E-7D0D2B43B605}">
      <dgm:prSet/>
      <dgm:spPr/>
      <dgm:t>
        <a:bodyPr/>
        <a:lstStyle/>
        <a:p>
          <a:r>
            <a:rPr lang="en-GB"/>
            <a:t>promoted reconciliation and equality</a:t>
          </a:r>
          <a:endParaRPr lang="en-US"/>
        </a:p>
      </dgm:t>
    </dgm:pt>
    <dgm:pt modelId="{B24FB53B-8A61-4696-9193-B4D8DFDFDF8D}" type="parTrans" cxnId="{7A52152B-117E-4E26-85FD-88CCB31E3B20}">
      <dgm:prSet/>
      <dgm:spPr/>
      <dgm:t>
        <a:bodyPr/>
        <a:lstStyle/>
        <a:p>
          <a:endParaRPr lang="en-US"/>
        </a:p>
      </dgm:t>
    </dgm:pt>
    <dgm:pt modelId="{B2835034-A06D-4A43-B558-15763B8C0854}" type="sibTrans" cxnId="{7A52152B-117E-4E26-85FD-88CCB31E3B20}">
      <dgm:prSet/>
      <dgm:spPr/>
      <dgm:t>
        <a:bodyPr/>
        <a:lstStyle/>
        <a:p>
          <a:endParaRPr lang="en-US"/>
        </a:p>
      </dgm:t>
    </dgm:pt>
    <dgm:pt modelId="{35EDAA79-821E-4F9B-B567-0309B6DC8B53}">
      <dgm:prSet/>
      <dgm:spPr/>
      <dgm:t>
        <a:bodyPr/>
        <a:lstStyle/>
        <a:p>
          <a:r>
            <a:rPr lang="en-GB"/>
            <a:t>helped lead South Africa to democracy</a:t>
          </a:r>
          <a:endParaRPr lang="en-US"/>
        </a:p>
      </dgm:t>
    </dgm:pt>
    <dgm:pt modelId="{BF3F5550-D149-4E00-ABD3-2F0041701649}" type="parTrans" cxnId="{A43873ED-A9A1-4697-A50B-13200BF565B7}">
      <dgm:prSet/>
      <dgm:spPr/>
      <dgm:t>
        <a:bodyPr/>
        <a:lstStyle/>
        <a:p>
          <a:endParaRPr lang="en-US"/>
        </a:p>
      </dgm:t>
    </dgm:pt>
    <dgm:pt modelId="{329EA8DE-F578-443B-8C08-5347E8CE7D29}" type="sibTrans" cxnId="{A43873ED-A9A1-4697-A50B-13200BF565B7}">
      <dgm:prSet/>
      <dgm:spPr/>
      <dgm:t>
        <a:bodyPr/>
        <a:lstStyle/>
        <a:p>
          <a:endParaRPr lang="en-US"/>
        </a:p>
      </dgm:t>
    </dgm:pt>
    <dgm:pt modelId="{0D597828-1AC1-4E93-89AC-658CEAF18346}" type="pres">
      <dgm:prSet presAssocID="{81C5BD06-B133-412F-A624-625A9FFE0DC5}" presName="Name0" presStyleCnt="0">
        <dgm:presLayoutVars>
          <dgm:dir/>
          <dgm:animLvl val="lvl"/>
          <dgm:resizeHandles val="exact"/>
        </dgm:presLayoutVars>
      </dgm:prSet>
      <dgm:spPr/>
    </dgm:pt>
    <dgm:pt modelId="{19C30502-181A-4B39-AF0A-12A942231D73}" type="pres">
      <dgm:prSet presAssocID="{41BFDFD6-07C7-4C4A-B562-FC60DB276923}" presName="boxAndChildren" presStyleCnt="0"/>
      <dgm:spPr/>
    </dgm:pt>
    <dgm:pt modelId="{355549E9-5C9F-42DC-8F5E-51D4A721ECC8}" type="pres">
      <dgm:prSet presAssocID="{41BFDFD6-07C7-4C4A-B562-FC60DB276923}" presName="parentTextBox" presStyleLbl="node1" presStyleIdx="0" presStyleCnt="2"/>
      <dgm:spPr/>
    </dgm:pt>
    <dgm:pt modelId="{D8A919A8-D2C4-416A-8E27-31AC243038EB}" type="pres">
      <dgm:prSet presAssocID="{41BFDFD6-07C7-4C4A-B562-FC60DB276923}" presName="entireBox" presStyleLbl="node1" presStyleIdx="0" presStyleCnt="2"/>
      <dgm:spPr/>
    </dgm:pt>
    <dgm:pt modelId="{B3C8BB24-3074-455E-B6EE-66E9BCF21C13}" type="pres">
      <dgm:prSet presAssocID="{41BFDFD6-07C7-4C4A-B562-FC60DB276923}" presName="descendantBox" presStyleCnt="0"/>
      <dgm:spPr/>
    </dgm:pt>
    <dgm:pt modelId="{1FACEA3F-B8DE-43AD-8C9E-AB62DC796058}" type="pres">
      <dgm:prSet presAssocID="{072F5D35-76AE-4B45-887E-7D0D2B43B605}" presName="childTextBox" presStyleLbl="fgAccFollowNode1" presStyleIdx="0" presStyleCnt="6">
        <dgm:presLayoutVars>
          <dgm:bulletEnabled val="1"/>
        </dgm:presLayoutVars>
      </dgm:prSet>
      <dgm:spPr/>
    </dgm:pt>
    <dgm:pt modelId="{CAD3197F-8C59-4705-9709-8CBB0AF11870}" type="pres">
      <dgm:prSet presAssocID="{35EDAA79-821E-4F9B-B567-0309B6DC8B53}" presName="childTextBox" presStyleLbl="fgAccFollowNode1" presStyleIdx="1" presStyleCnt="6">
        <dgm:presLayoutVars>
          <dgm:bulletEnabled val="1"/>
        </dgm:presLayoutVars>
      </dgm:prSet>
      <dgm:spPr/>
    </dgm:pt>
    <dgm:pt modelId="{66885EDB-C955-4FC5-B922-F6AE83C4D250}" type="pres">
      <dgm:prSet presAssocID="{B4637698-A95E-4C40-98CC-D589D137A5B7}" presName="sp" presStyleCnt="0"/>
      <dgm:spPr/>
    </dgm:pt>
    <dgm:pt modelId="{75802D3F-29F2-4A87-A233-3F60B728BC68}" type="pres">
      <dgm:prSet presAssocID="{582A8331-9F12-4410-8CAB-4FE8C1F0332E}" presName="arrowAndChildren" presStyleCnt="0"/>
      <dgm:spPr/>
    </dgm:pt>
    <dgm:pt modelId="{E8BCEBC5-0119-4F12-9F81-2CE877015411}" type="pres">
      <dgm:prSet presAssocID="{582A8331-9F12-4410-8CAB-4FE8C1F0332E}" presName="parentTextArrow" presStyleLbl="node1" presStyleIdx="0" presStyleCnt="2"/>
      <dgm:spPr/>
    </dgm:pt>
    <dgm:pt modelId="{1790328E-45CE-4B86-8F1B-FB9A50705F83}" type="pres">
      <dgm:prSet presAssocID="{582A8331-9F12-4410-8CAB-4FE8C1F0332E}" presName="arrow" presStyleLbl="node1" presStyleIdx="1" presStyleCnt="2"/>
      <dgm:spPr/>
    </dgm:pt>
    <dgm:pt modelId="{EB691EB8-5D65-4E2F-B376-A61D82BFF657}" type="pres">
      <dgm:prSet presAssocID="{582A8331-9F12-4410-8CAB-4FE8C1F0332E}" presName="descendantArrow" presStyleCnt="0"/>
      <dgm:spPr/>
    </dgm:pt>
    <dgm:pt modelId="{144B9832-CD7C-4421-ACFB-ED32FA625959}" type="pres">
      <dgm:prSet presAssocID="{AABAA5E2-E28C-4B3B-B542-6A2AF474B237}" presName="childTextArrow" presStyleLbl="fgAccFollowNode1" presStyleIdx="2" presStyleCnt="6">
        <dgm:presLayoutVars>
          <dgm:bulletEnabled val="1"/>
        </dgm:presLayoutVars>
      </dgm:prSet>
      <dgm:spPr/>
    </dgm:pt>
    <dgm:pt modelId="{BF72DD25-941E-4225-A598-ADABC6D88C1B}" type="pres">
      <dgm:prSet presAssocID="{779B1249-194F-49F1-BFE1-7EB51F59D135}" presName="childTextArrow" presStyleLbl="fgAccFollowNode1" presStyleIdx="3" presStyleCnt="6">
        <dgm:presLayoutVars>
          <dgm:bulletEnabled val="1"/>
        </dgm:presLayoutVars>
      </dgm:prSet>
      <dgm:spPr/>
    </dgm:pt>
    <dgm:pt modelId="{2E51CC50-4CF8-4499-9ECB-2E9AD8196F31}" type="pres">
      <dgm:prSet presAssocID="{B7FE74A0-1631-4342-AD38-D07522CB2013}" presName="childTextArrow" presStyleLbl="fgAccFollowNode1" presStyleIdx="4" presStyleCnt="6">
        <dgm:presLayoutVars>
          <dgm:bulletEnabled val="1"/>
        </dgm:presLayoutVars>
      </dgm:prSet>
      <dgm:spPr/>
    </dgm:pt>
    <dgm:pt modelId="{B75CE3D2-9DA9-4ED9-BCEE-E6BEDB27AECE}" type="pres">
      <dgm:prSet presAssocID="{2D113851-874B-4E15-9DE2-442BBFE05B85}" presName="childTextArrow" presStyleLbl="fgAccFollowNode1" presStyleIdx="5" presStyleCnt="6">
        <dgm:presLayoutVars>
          <dgm:bulletEnabled val="1"/>
        </dgm:presLayoutVars>
      </dgm:prSet>
      <dgm:spPr/>
    </dgm:pt>
  </dgm:ptLst>
  <dgm:cxnLst>
    <dgm:cxn modelId="{826B9A0A-0CA1-45CC-8E96-27904DE3EE62}" srcId="{582A8331-9F12-4410-8CAB-4FE8C1F0332E}" destId="{AABAA5E2-E28C-4B3B-B542-6A2AF474B237}" srcOrd="0" destOrd="0" parTransId="{2E55AC94-8EBE-4AC4-8101-BA01FEFEC9BF}" sibTransId="{FAB50C1C-EBA8-40B5-B0BA-67A1E3DE72E4}"/>
    <dgm:cxn modelId="{E6159926-D075-44AE-B19F-B79EC6C81ECB}" type="presOf" srcId="{779B1249-194F-49F1-BFE1-7EB51F59D135}" destId="{BF72DD25-941E-4225-A598-ADABC6D88C1B}" srcOrd="0" destOrd="0" presId="urn:microsoft.com/office/officeart/2005/8/layout/process4"/>
    <dgm:cxn modelId="{5570092B-1507-4AA7-A19D-5CAA67ADF035}" srcId="{81C5BD06-B133-412F-A624-625A9FFE0DC5}" destId="{41BFDFD6-07C7-4C4A-B562-FC60DB276923}" srcOrd="1" destOrd="0" parTransId="{29C9ECDC-0461-4BC4-BF78-A4D2DEDBCEFB}" sibTransId="{4EBCF14E-9B95-492D-80F4-F33804B0961D}"/>
    <dgm:cxn modelId="{7A52152B-117E-4E26-85FD-88CCB31E3B20}" srcId="{41BFDFD6-07C7-4C4A-B562-FC60DB276923}" destId="{072F5D35-76AE-4B45-887E-7D0D2B43B605}" srcOrd="0" destOrd="0" parTransId="{B24FB53B-8A61-4696-9193-B4D8DFDFDF8D}" sibTransId="{B2835034-A06D-4A43-B558-15763B8C0854}"/>
    <dgm:cxn modelId="{89832031-7639-4332-9F4A-0D36D0A697B8}" type="presOf" srcId="{81C5BD06-B133-412F-A624-625A9FFE0DC5}" destId="{0D597828-1AC1-4E93-89AC-658CEAF18346}" srcOrd="0" destOrd="0" presId="urn:microsoft.com/office/officeart/2005/8/layout/process4"/>
    <dgm:cxn modelId="{941A6E31-4DCC-4368-9B39-403195F0544B}" type="presOf" srcId="{41BFDFD6-07C7-4C4A-B562-FC60DB276923}" destId="{355549E9-5C9F-42DC-8F5E-51D4A721ECC8}" srcOrd="0" destOrd="0" presId="urn:microsoft.com/office/officeart/2005/8/layout/process4"/>
    <dgm:cxn modelId="{BC28E05C-618F-4CDE-9E4B-EC46570662A4}" srcId="{582A8331-9F12-4410-8CAB-4FE8C1F0332E}" destId="{779B1249-194F-49F1-BFE1-7EB51F59D135}" srcOrd="1" destOrd="0" parTransId="{408F3B07-D733-4664-B13C-E0DBA93C18DA}" sibTransId="{46FEFD75-9609-4B53-B9E9-154E077F910F}"/>
    <dgm:cxn modelId="{3DF20B49-FC3A-442B-A8D7-F6277DD04828}" srcId="{582A8331-9F12-4410-8CAB-4FE8C1F0332E}" destId="{2D113851-874B-4E15-9DE2-442BBFE05B85}" srcOrd="3" destOrd="0" parTransId="{FAB49489-AD54-49C1-B90F-4E67A436CE51}" sibTransId="{9C876C34-2017-4465-A2A2-930F2283146A}"/>
    <dgm:cxn modelId="{BE41A071-0B84-4468-A11A-3FE99BF604A3}" type="presOf" srcId="{35EDAA79-821E-4F9B-B567-0309B6DC8B53}" destId="{CAD3197F-8C59-4705-9709-8CBB0AF11870}" srcOrd="0" destOrd="0" presId="urn:microsoft.com/office/officeart/2005/8/layout/process4"/>
    <dgm:cxn modelId="{802EF551-9EEF-46EB-AA0B-E6D03BABB8F0}" type="presOf" srcId="{B7FE74A0-1631-4342-AD38-D07522CB2013}" destId="{2E51CC50-4CF8-4499-9ECB-2E9AD8196F31}" srcOrd="0" destOrd="0" presId="urn:microsoft.com/office/officeart/2005/8/layout/process4"/>
    <dgm:cxn modelId="{39E23955-6E90-408C-AEF2-4729B9AA60FB}" type="presOf" srcId="{41BFDFD6-07C7-4C4A-B562-FC60DB276923}" destId="{D8A919A8-D2C4-416A-8E27-31AC243038EB}" srcOrd="1" destOrd="0" presId="urn:microsoft.com/office/officeart/2005/8/layout/process4"/>
    <dgm:cxn modelId="{309BFB8D-3AF1-4E7D-A1A3-4DDD9BE1962B}" type="presOf" srcId="{582A8331-9F12-4410-8CAB-4FE8C1F0332E}" destId="{1790328E-45CE-4B86-8F1B-FB9A50705F83}" srcOrd="1" destOrd="0" presId="urn:microsoft.com/office/officeart/2005/8/layout/process4"/>
    <dgm:cxn modelId="{19462BB9-3DB6-4C40-BD4E-33CDE88D5885}" type="presOf" srcId="{2D113851-874B-4E15-9DE2-442BBFE05B85}" destId="{B75CE3D2-9DA9-4ED9-BCEE-E6BEDB27AECE}" srcOrd="0" destOrd="0" presId="urn:microsoft.com/office/officeart/2005/8/layout/process4"/>
    <dgm:cxn modelId="{67FC87C1-DAAC-47D5-A4A8-38ECB8ECB94D}" srcId="{582A8331-9F12-4410-8CAB-4FE8C1F0332E}" destId="{B7FE74A0-1631-4342-AD38-D07522CB2013}" srcOrd="2" destOrd="0" parTransId="{32029054-1B16-4062-87EB-187890498754}" sibTransId="{9C628D32-9008-4DB8-976A-4FBE92B4C5A9}"/>
    <dgm:cxn modelId="{1874F6C4-43CC-4E70-B5D7-80D8A382A203}" type="presOf" srcId="{072F5D35-76AE-4B45-887E-7D0D2B43B605}" destId="{1FACEA3F-B8DE-43AD-8C9E-AB62DC796058}" srcOrd="0" destOrd="0" presId="urn:microsoft.com/office/officeart/2005/8/layout/process4"/>
    <dgm:cxn modelId="{A52D92DB-1FDE-4493-B4FF-B073F2DB31FB}" type="presOf" srcId="{AABAA5E2-E28C-4B3B-B542-6A2AF474B237}" destId="{144B9832-CD7C-4421-ACFB-ED32FA625959}" srcOrd="0" destOrd="0" presId="urn:microsoft.com/office/officeart/2005/8/layout/process4"/>
    <dgm:cxn modelId="{A43873ED-A9A1-4697-A50B-13200BF565B7}" srcId="{41BFDFD6-07C7-4C4A-B562-FC60DB276923}" destId="{35EDAA79-821E-4F9B-B567-0309B6DC8B53}" srcOrd="1" destOrd="0" parTransId="{BF3F5550-D149-4E00-ABD3-2F0041701649}" sibTransId="{329EA8DE-F578-443B-8C08-5347E8CE7D29}"/>
    <dgm:cxn modelId="{9BE0D4F3-A2E5-4E22-99C0-B2CC74C55354}" srcId="{81C5BD06-B133-412F-A624-625A9FFE0DC5}" destId="{582A8331-9F12-4410-8CAB-4FE8C1F0332E}" srcOrd="0" destOrd="0" parTransId="{B0CF4767-E608-4968-8DBB-AA1198FBE1FF}" sibTransId="{B4637698-A95E-4C40-98CC-D589D137A5B7}"/>
    <dgm:cxn modelId="{CE5823FA-127C-41A3-9250-AF991627BE5A}" type="presOf" srcId="{582A8331-9F12-4410-8CAB-4FE8C1F0332E}" destId="{E8BCEBC5-0119-4F12-9F81-2CE877015411}" srcOrd="0" destOrd="0" presId="urn:microsoft.com/office/officeart/2005/8/layout/process4"/>
    <dgm:cxn modelId="{96C6B69D-8592-4848-9D9D-2F29728E787E}" type="presParOf" srcId="{0D597828-1AC1-4E93-89AC-658CEAF18346}" destId="{19C30502-181A-4B39-AF0A-12A942231D73}" srcOrd="0" destOrd="0" presId="urn:microsoft.com/office/officeart/2005/8/layout/process4"/>
    <dgm:cxn modelId="{FBA87AE2-2CB5-4019-9B10-03EF95075209}" type="presParOf" srcId="{19C30502-181A-4B39-AF0A-12A942231D73}" destId="{355549E9-5C9F-42DC-8F5E-51D4A721ECC8}" srcOrd="0" destOrd="0" presId="urn:microsoft.com/office/officeart/2005/8/layout/process4"/>
    <dgm:cxn modelId="{66509C44-DA51-421B-B2AB-016EC8E86B82}" type="presParOf" srcId="{19C30502-181A-4B39-AF0A-12A942231D73}" destId="{D8A919A8-D2C4-416A-8E27-31AC243038EB}" srcOrd="1" destOrd="0" presId="urn:microsoft.com/office/officeart/2005/8/layout/process4"/>
    <dgm:cxn modelId="{2AB5FD80-C261-46F6-BCA6-9AE4340BAE1B}" type="presParOf" srcId="{19C30502-181A-4B39-AF0A-12A942231D73}" destId="{B3C8BB24-3074-455E-B6EE-66E9BCF21C13}" srcOrd="2" destOrd="0" presId="urn:microsoft.com/office/officeart/2005/8/layout/process4"/>
    <dgm:cxn modelId="{4B42F152-667B-4BBC-9BF5-295D1CC31762}" type="presParOf" srcId="{B3C8BB24-3074-455E-B6EE-66E9BCF21C13}" destId="{1FACEA3F-B8DE-43AD-8C9E-AB62DC796058}" srcOrd="0" destOrd="0" presId="urn:microsoft.com/office/officeart/2005/8/layout/process4"/>
    <dgm:cxn modelId="{05A8CD33-272E-4150-89AE-C1ECEE7D6D53}" type="presParOf" srcId="{B3C8BB24-3074-455E-B6EE-66E9BCF21C13}" destId="{CAD3197F-8C59-4705-9709-8CBB0AF11870}" srcOrd="1" destOrd="0" presId="urn:microsoft.com/office/officeart/2005/8/layout/process4"/>
    <dgm:cxn modelId="{906A8233-64CF-45F8-B178-F0EBD499A4AC}" type="presParOf" srcId="{0D597828-1AC1-4E93-89AC-658CEAF18346}" destId="{66885EDB-C955-4FC5-B922-F6AE83C4D250}" srcOrd="1" destOrd="0" presId="urn:microsoft.com/office/officeart/2005/8/layout/process4"/>
    <dgm:cxn modelId="{7205618B-4A11-4745-9F51-08692E5B0910}" type="presParOf" srcId="{0D597828-1AC1-4E93-89AC-658CEAF18346}" destId="{75802D3F-29F2-4A87-A233-3F60B728BC68}" srcOrd="2" destOrd="0" presId="urn:microsoft.com/office/officeart/2005/8/layout/process4"/>
    <dgm:cxn modelId="{479C7B4C-1A9E-42CB-9A9F-CC58C4B68208}" type="presParOf" srcId="{75802D3F-29F2-4A87-A233-3F60B728BC68}" destId="{E8BCEBC5-0119-4F12-9F81-2CE877015411}" srcOrd="0" destOrd="0" presId="urn:microsoft.com/office/officeart/2005/8/layout/process4"/>
    <dgm:cxn modelId="{EC2680AB-37C9-4F64-9BE0-B0FCA12F2F7C}" type="presParOf" srcId="{75802D3F-29F2-4A87-A233-3F60B728BC68}" destId="{1790328E-45CE-4B86-8F1B-FB9A50705F83}" srcOrd="1" destOrd="0" presId="urn:microsoft.com/office/officeart/2005/8/layout/process4"/>
    <dgm:cxn modelId="{F894267E-F7DC-46F1-843F-E46A0C2028C8}" type="presParOf" srcId="{75802D3F-29F2-4A87-A233-3F60B728BC68}" destId="{EB691EB8-5D65-4E2F-B376-A61D82BFF657}" srcOrd="2" destOrd="0" presId="urn:microsoft.com/office/officeart/2005/8/layout/process4"/>
    <dgm:cxn modelId="{E1DEDCA5-6DC9-4F05-BF9A-109C2832676B}" type="presParOf" srcId="{EB691EB8-5D65-4E2F-B376-A61D82BFF657}" destId="{144B9832-CD7C-4421-ACFB-ED32FA625959}" srcOrd="0" destOrd="0" presId="urn:microsoft.com/office/officeart/2005/8/layout/process4"/>
    <dgm:cxn modelId="{67A1F80A-3122-442B-A6C8-B6B4C068F7AB}" type="presParOf" srcId="{EB691EB8-5D65-4E2F-B376-A61D82BFF657}" destId="{BF72DD25-941E-4225-A598-ADABC6D88C1B}" srcOrd="1" destOrd="0" presId="urn:microsoft.com/office/officeart/2005/8/layout/process4"/>
    <dgm:cxn modelId="{491365E5-76A2-4115-AFFB-1BE789EBF889}" type="presParOf" srcId="{EB691EB8-5D65-4E2F-B376-A61D82BFF657}" destId="{2E51CC50-4CF8-4499-9ECB-2E9AD8196F31}" srcOrd="2" destOrd="0" presId="urn:microsoft.com/office/officeart/2005/8/layout/process4"/>
    <dgm:cxn modelId="{86820D9A-FBE2-4473-AD04-2DACA3E1997B}" type="presParOf" srcId="{EB691EB8-5D65-4E2F-B376-A61D82BFF657}" destId="{B75CE3D2-9DA9-4ED9-BCEE-E6BEDB27AECE}" srcOrd="3"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0CEB8E-03FF-4D6C-AB50-631859B5E777}"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F7838905-930E-4004-94BE-761B76015C74}">
      <dgm:prSet/>
      <dgm:spPr/>
      <dgm:t>
        <a:bodyPr/>
        <a:lstStyle/>
        <a:p>
          <a:r>
            <a:rPr lang="en-ZA"/>
            <a:t>Human dignity</a:t>
          </a:r>
          <a:endParaRPr lang="en-US"/>
        </a:p>
      </dgm:t>
    </dgm:pt>
    <dgm:pt modelId="{78FE6209-2A31-4B1A-AF4D-C19EAE4E4AE3}" type="parTrans" cxnId="{CED23212-8063-49A3-8F25-B99088A9CE3A}">
      <dgm:prSet/>
      <dgm:spPr/>
      <dgm:t>
        <a:bodyPr/>
        <a:lstStyle/>
        <a:p>
          <a:endParaRPr lang="en-US"/>
        </a:p>
      </dgm:t>
    </dgm:pt>
    <dgm:pt modelId="{022B175A-DC9B-4E37-94EB-BC66498B8AAD}" type="sibTrans" cxnId="{CED23212-8063-49A3-8F25-B99088A9CE3A}">
      <dgm:prSet/>
      <dgm:spPr/>
      <dgm:t>
        <a:bodyPr/>
        <a:lstStyle/>
        <a:p>
          <a:endParaRPr lang="en-US"/>
        </a:p>
      </dgm:t>
    </dgm:pt>
    <dgm:pt modelId="{929B3221-00A5-4407-92AE-8E95BCEA2242}">
      <dgm:prSet/>
      <dgm:spPr/>
      <dgm:t>
        <a:bodyPr/>
        <a:lstStyle/>
        <a:p>
          <a:r>
            <a:rPr lang="en-ZA"/>
            <a:t>Equality</a:t>
          </a:r>
          <a:endParaRPr lang="en-US"/>
        </a:p>
      </dgm:t>
    </dgm:pt>
    <dgm:pt modelId="{1F4E5F1D-C0BE-4BFF-9D74-F65C17E3917E}" type="parTrans" cxnId="{BCCDEB34-7EB5-4289-AE4D-F616257AB439}">
      <dgm:prSet/>
      <dgm:spPr/>
      <dgm:t>
        <a:bodyPr/>
        <a:lstStyle/>
        <a:p>
          <a:endParaRPr lang="en-US"/>
        </a:p>
      </dgm:t>
    </dgm:pt>
    <dgm:pt modelId="{48B76CF0-6A93-463C-8642-230F64D75509}" type="sibTrans" cxnId="{BCCDEB34-7EB5-4289-AE4D-F616257AB439}">
      <dgm:prSet/>
      <dgm:spPr/>
      <dgm:t>
        <a:bodyPr/>
        <a:lstStyle/>
        <a:p>
          <a:endParaRPr lang="en-US"/>
        </a:p>
      </dgm:t>
    </dgm:pt>
    <dgm:pt modelId="{5AC80749-A0DA-42C7-9230-2FBA425627DA}">
      <dgm:prSet/>
      <dgm:spPr/>
      <dgm:t>
        <a:bodyPr/>
        <a:lstStyle/>
        <a:p>
          <a:r>
            <a:rPr lang="en-ZA"/>
            <a:t>Freedom</a:t>
          </a:r>
          <a:endParaRPr lang="en-US"/>
        </a:p>
      </dgm:t>
    </dgm:pt>
    <dgm:pt modelId="{6A2E0162-07FB-44CF-A1AE-F0DAC43D836F}" type="parTrans" cxnId="{B59843F0-644A-4F6C-AC3E-D04E37B63BD4}">
      <dgm:prSet/>
      <dgm:spPr/>
      <dgm:t>
        <a:bodyPr/>
        <a:lstStyle/>
        <a:p>
          <a:endParaRPr lang="en-US"/>
        </a:p>
      </dgm:t>
    </dgm:pt>
    <dgm:pt modelId="{741DC295-C1B0-4A8C-9142-9893D60B130B}" type="sibTrans" cxnId="{B59843F0-644A-4F6C-AC3E-D04E37B63BD4}">
      <dgm:prSet/>
      <dgm:spPr/>
      <dgm:t>
        <a:bodyPr/>
        <a:lstStyle/>
        <a:p>
          <a:endParaRPr lang="en-US"/>
        </a:p>
      </dgm:t>
    </dgm:pt>
    <dgm:pt modelId="{3D5AEE4B-6769-47DA-A241-FC3534B63BE1}">
      <dgm:prSet/>
      <dgm:spPr/>
      <dgm:t>
        <a:bodyPr/>
        <a:lstStyle/>
        <a:p>
          <a:r>
            <a:rPr lang="en-ZA"/>
            <a:t>Nation-building</a:t>
          </a:r>
          <a:endParaRPr lang="en-US"/>
        </a:p>
      </dgm:t>
    </dgm:pt>
    <dgm:pt modelId="{D4BD15DC-3926-41CC-9AC9-3672FC6315F8}" type="parTrans" cxnId="{B65A4FC9-5E4D-4BEB-BE03-7A54F62D9443}">
      <dgm:prSet/>
      <dgm:spPr/>
      <dgm:t>
        <a:bodyPr/>
        <a:lstStyle/>
        <a:p>
          <a:endParaRPr lang="en-US"/>
        </a:p>
      </dgm:t>
    </dgm:pt>
    <dgm:pt modelId="{732F0307-E50D-4657-9AE2-06BE93E44C25}" type="sibTrans" cxnId="{B65A4FC9-5E4D-4BEB-BE03-7A54F62D9443}">
      <dgm:prSet/>
      <dgm:spPr/>
      <dgm:t>
        <a:bodyPr/>
        <a:lstStyle/>
        <a:p>
          <a:endParaRPr lang="en-US"/>
        </a:p>
      </dgm:t>
    </dgm:pt>
    <dgm:pt modelId="{9D2FC8A7-C6DA-4265-80F5-418BB02DBFB0}">
      <dgm:prSet/>
      <dgm:spPr/>
      <dgm:t>
        <a:bodyPr/>
        <a:lstStyle/>
        <a:p>
          <a:r>
            <a:rPr lang="en-ZA"/>
            <a:t>Commitment to family</a:t>
          </a:r>
          <a:endParaRPr lang="en-US"/>
        </a:p>
      </dgm:t>
    </dgm:pt>
    <dgm:pt modelId="{2016C2BD-E891-431B-B18B-32C08332765E}" type="parTrans" cxnId="{2E9443F0-5288-419F-AE76-885602C175FE}">
      <dgm:prSet/>
      <dgm:spPr/>
      <dgm:t>
        <a:bodyPr/>
        <a:lstStyle/>
        <a:p>
          <a:endParaRPr lang="en-US"/>
        </a:p>
      </dgm:t>
    </dgm:pt>
    <dgm:pt modelId="{53EE299A-B663-4B7C-ADAE-BDBB596B1472}" type="sibTrans" cxnId="{2E9443F0-5288-419F-AE76-885602C175FE}">
      <dgm:prSet/>
      <dgm:spPr/>
      <dgm:t>
        <a:bodyPr/>
        <a:lstStyle/>
        <a:p>
          <a:endParaRPr lang="en-US"/>
        </a:p>
      </dgm:t>
    </dgm:pt>
    <dgm:pt modelId="{24758EC0-C457-4B77-8759-E0EA185BBAF1}">
      <dgm:prSet/>
      <dgm:spPr/>
      <dgm:t>
        <a:bodyPr/>
        <a:lstStyle/>
        <a:p>
          <a:r>
            <a:rPr lang="en-ZA"/>
            <a:t>Environmental responsibility</a:t>
          </a:r>
          <a:endParaRPr lang="en-US"/>
        </a:p>
      </dgm:t>
    </dgm:pt>
    <dgm:pt modelId="{1CFB81AC-DF1E-49CA-BA7E-CAF04FC466AB}" type="parTrans" cxnId="{EA4E90D4-B3A7-49D9-A111-B9656C009861}">
      <dgm:prSet/>
      <dgm:spPr/>
      <dgm:t>
        <a:bodyPr/>
        <a:lstStyle/>
        <a:p>
          <a:endParaRPr lang="en-US"/>
        </a:p>
      </dgm:t>
    </dgm:pt>
    <dgm:pt modelId="{EC316792-675A-4CAB-A14A-E6A23F7F837D}" type="sibTrans" cxnId="{EA4E90D4-B3A7-49D9-A111-B9656C009861}">
      <dgm:prSet/>
      <dgm:spPr/>
      <dgm:t>
        <a:bodyPr/>
        <a:lstStyle/>
        <a:p>
          <a:endParaRPr lang="en-US"/>
        </a:p>
      </dgm:t>
    </dgm:pt>
    <dgm:pt modelId="{321429FA-0DD2-4567-B10D-97766C923A34}">
      <dgm:prSet/>
      <dgm:spPr/>
      <dgm:t>
        <a:bodyPr/>
        <a:lstStyle/>
        <a:p>
          <a:r>
            <a:rPr lang="en-ZA"/>
            <a:t>Responsible citizenship</a:t>
          </a:r>
          <a:endParaRPr lang="en-US"/>
        </a:p>
      </dgm:t>
    </dgm:pt>
    <dgm:pt modelId="{D77A12F0-7B55-48B3-A9C3-E15574581E43}" type="parTrans" cxnId="{BFDCA6E9-C4B6-4E26-9391-95B9322A2F7F}">
      <dgm:prSet/>
      <dgm:spPr/>
      <dgm:t>
        <a:bodyPr/>
        <a:lstStyle/>
        <a:p>
          <a:endParaRPr lang="en-US"/>
        </a:p>
      </dgm:t>
    </dgm:pt>
    <dgm:pt modelId="{AFDE7D03-FD5A-4910-BB4A-0E0739B816CA}" type="sibTrans" cxnId="{BFDCA6E9-C4B6-4E26-9391-95B9322A2F7F}">
      <dgm:prSet/>
      <dgm:spPr/>
      <dgm:t>
        <a:bodyPr/>
        <a:lstStyle/>
        <a:p>
          <a:endParaRPr lang="en-US"/>
        </a:p>
      </dgm:t>
    </dgm:pt>
    <dgm:pt modelId="{66C402E8-D577-4D13-9521-992E1FB61313}" type="pres">
      <dgm:prSet presAssocID="{750CEB8E-03FF-4D6C-AB50-631859B5E777}" presName="diagram" presStyleCnt="0">
        <dgm:presLayoutVars>
          <dgm:dir/>
          <dgm:resizeHandles val="exact"/>
        </dgm:presLayoutVars>
      </dgm:prSet>
      <dgm:spPr/>
    </dgm:pt>
    <dgm:pt modelId="{71A43400-2582-47F0-BFB9-7B8EB596DCE9}" type="pres">
      <dgm:prSet presAssocID="{F7838905-930E-4004-94BE-761B76015C74}" presName="node" presStyleLbl="node1" presStyleIdx="0" presStyleCnt="7">
        <dgm:presLayoutVars>
          <dgm:bulletEnabled val="1"/>
        </dgm:presLayoutVars>
      </dgm:prSet>
      <dgm:spPr/>
    </dgm:pt>
    <dgm:pt modelId="{B6190A06-6099-40A7-975C-B857962C6211}" type="pres">
      <dgm:prSet presAssocID="{022B175A-DC9B-4E37-94EB-BC66498B8AAD}" presName="sibTrans" presStyleCnt="0"/>
      <dgm:spPr/>
    </dgm:pt>
    <dgm:pt modelId="{BE0DCA2B-DDF5-418C-8A9F-5C8DBD2743C9}" type="pres">
      <dgm:prSet presAssocID="{929B3221-00A5-4407-92AE-8E95BCEA2242}" presName="node" presStyleLbl="node1" presStyleIdx="1" presStyleCnt="7">
        <dgm:presLayoutVars>
          <dgm:bulletEnabled val="1"/>
        </dgm:presLayoutVars>
      </dgm:prSet>
      <dgm:spPr/>
    </dgm:pt>
    <dgm:pt modelId="{6D069B22-3F70-4A4F-8C3E-6927C5196B8C}" type="pres">
      <dgm:prSet presAssocID="{48B76CF0-6A93-463C-8642-230F64D75509}" presName="sibTrans" presStyleCnt="0"/>
      <dgm:spPr/>
    </dgm:pt>
    <dgm:pt modelId="{05155C24-3143-431C-986E-B2F5AD763627}" type="pres">
      <dgm:prSet presAssocID="{5AC80749-A0DA-42C7-9230-2FBA425627DA}" presName="node" presStyleLbl="node1" presStyleIdx="2" presStyleCnt="7">
        <dgm:presLayoutVars>
          <dgm:bulletEnabled val="1"/>
        </dgm:presLayoutVars>
      </dgm:prSet>
      <dgm:spPr/>
    </dgm:pt>
    <dgm:pt modelId="{A6BAD0DF-EB35-4BC1-88CD-E7D1D1FA44F8}" type="pres">
      <dgm:prSet presAssocID="{741DC295-C1B0-4A8C-9142-9893D60B130B}" presName="sibTrans" presStyleCnt="0"/>
      <dgm:spPr/>
    </dgm:pt>
    <dgm:pt modelId="{B90AD93A-57EC-4D84-B9E2-5F91E0A55B06}" type="pres">
      <dgm:prSet presAssocID="{3D5AEE4B-6769-47DA-A241-FC3534B63BE1}" presName="node" presStyleLbl="node1" presStyleIdx="3" presStyleCnt="7">
        <dgm:presLayoutVars>
          <dgm:bulletEnabled val="1"/>
        </dgm:presLayoutVars>
      </dgm:prSet>
      <dgm:spPr/>
    </dgm:pt>
    <dgm:pt modelId="{1078A7AC-405F-4EA3-ABD8-6DFDBEC429D1}" type="pres">
      <dgm:prSet presAssocID="{732F0307-E50D-4657-9AE2-06BE93E44C25}" presName="sibTrans" presStyleCnt="0"/>
      <dgm:spPr/>
    </dgm:pt>
    <dgm:pt modelId="{FBCDED99-8322-4A4E-B47D-39CA9ED0601F}" type="pres">
      <dgm:prSet presAssocID="{9D2FC8A7-C6DA-4265-80F5-418BB02DBFB0}" presName="node" presStyleLbl="node1" presStyleIdx="4" presStyleCnt="7">
        <dgm:presLayoutVars>
          <dgm:bulletEnabled val="1"/>
        </dgm:presLayoutVars>
      </dgm:prSet>
      <dgm:spPr/>
    </dgm:pt>
    <dgm:pt modelId="{2546A4A3-7AA9-4F3A-B9C8-CB5F8249D630}" type="pres">
      <dgm:prSet presAssocID="{53EE299A-B663-4B7C-ADAE-BDBB596B1472}" presName="sibTrans" presStyleCnt="0"/>
      <dgm:spPr/>
    </dgm:pt>
    <dgm:pt modelId="{ED178A32-C8ED-4B2F-B1EE-A7091BB5157B}" type="pres">
      <dgm:prSet presAssocID="{24758EC0-C457-4B77-8759-E0EA185BBAF1}" presName="node" presStyleLbl="node1" presStyleIdx="5" presStyleCnt="7">
        <dgm:presLayoutVars>
          <dgm:bulletEnabled val="1"/>
        </dgm:presLayoutVars>
      </dgm:prSet>
      <dgm:spPr/>
    </dgm:pt>
    <dgm:pt modelId="{4804F36E-BD2A-4645-B260-8B4C87CED672}" type="pres">
      <dgm:prSet presAssocID="{EC316792-675A-4CAB-A14A-E6A23F7F837D}" presName="sibTrans" presStyleCnt="0"/>
      <dgm:spPr/>
    </dgm:pt>
    <dgm:pt modelId="{4C07B0A0-EF65-470F-9C36-408A1087EF83}" type="pres">
      <dgm:prSet presAssocID="{321429FA-0DD2-4567-B10D-97766C923A34}" presName="node" presStyleLbl="node1" presStyleIdx="6" presStyleCnt="7">
        <dgm:presLayoutVars>
          <dgm:bulletEnabled val="1"/>
        </dgm:presLayoutVars>
      </dgm:prSet>
      <dgm:spPr/>
    </dgm:pt>
  </dgm:ptLst>
  <dgm:cxnLst>
    <dgm:cxn modelId="{CED23212-8063-49A3-8F25-B99088A9CE3A}" srcId="{750CEB8E-03FF-4D6C-AB50-631859B5E777}" destId="{F7838905-930E-4004-94BE-761B76015C74}" srcOrd="0" destOrd="0" parTransId="{78FE6209-2A31-4B1A-AF4D-C19EAE4E4AE3}" sibTransId="{022B175A-DC9B-4E37-94EB-BC66498B8AAD}"/>
    <dgm:cxn modelId="{BCCDEB34-7EB5-4289-AE4D-F616257AB439}" srcId="{750CEB8E-03FF-4D6C-AB50-631859B5E777}" destId="{929B3221-00A5-4407-92AE-8E95BCEA2242}" srcOrd="1" destOrd="0" parTransId="{1F4E5F1D-C0BE-4BFF-9D74-F65C17E3917E}" sibTransId="{48B76CF0-6A93-463C-8642-230F64D75509}"/>
    <dgm:cxn modelId="{46288968-E854-40A6-A441-19A1FE77304F}" type="presOf" srcId="{F7838905-930E-4004-94BE-761B76015C74}" destId="{71A43400-2582-47F0-BFB9-7B8EB596DCE9}" srcOrd="0" destOrd="0" presId="urn:microsoft.com/office/officeart/2005/8/layout/default"/>
    <dgm:cxn modelId="{2BFA704E-55AB-4FB7-923E-846F28C2FB15}" type="presOf" srcId="{5AC80749-A0DA-42C7-9230-2FBA425627DA}" destId="{05155C24-3143-431C-986E-B2F5AD763627}" srcOrd="0" destOrd="0" presId="urn:microsoft.com/office/officeart/2005/8/layout/default"/>
    <dgm:cxn modelId="{93A23071-557D-423E-A3C9-7DFF180CBC5D}" type="presOf" srcId="{24758EC0-C457-4B77-8759-E0EA185BBAF1}" destId="{ED178A32-C8ED-4B2F-B1EE-A7091BB5157B}" srcOrd="0" destOrd="0" presId="urn:microsoft.com/office/officeart/2005/8/layout/default"/>
    <dgm:cxn modelId="{7CF5A798-F0F4-4EE3-8C2D-3DE07FF24665}" type="presOf" srcId="{9D2FC8A7-C6DA-4265-80F5-418BB02DBFB0}" destId="{FBCDED99-8322-4A4E-B47D-39CA9ED0601F}" srcOrd="0" destOrd="0" presId="urn:microsoft.com/office/officeart/2005/8/layout/default"/>
    <dgm:cxn modelId="{C2CCA59A-E3B1-4AFD-8D7A-C53BD736DEA1}" type="presOf" srcId="{321429FA-0DD2-4567-B10D-97766C923A34}" destId="{4C07B0A0-EF65-470F-9C36-408A1087EF83}" srcOrd="0" destOrd="0" presId="urn:microsoft.com/office/officeart/2005/8/layout/default"/>
    <dgm:cxn modelId="{B65A4FC9-5E4D-4BEB-BE03-7A54F62D9443}" srcId="{750CEB8E-03FF-4D6C-AB50-631859B5E777}" destId="{3D5AEE4B-6769-47DA-A241-FC3534B63BE1}" srcOrd="3" destOrd="0" parTransId="{D4BD15DC-3926-41CC-9AC9-3672FC6315F8}" sibTransId="{732F0307-E50D-4657-9AE2-06BE93E44C25}"/>
    <dgm:cxn modelId="{EA4E90D4-B3A7-49D9-A111-B9656C009861}" srcId="{750CEB8E-03FF-4D6C-AB50-631859B5E777}" destId="{24758EC0-C457-4B77-8759-E0EA185BBAF1}" srcOrd="5" destOrd="0" parTransId="{1CFB81AC-DF1E-49CA-BA7E-CAF04FC466AB}" sibTransId="{EC316792-675A-4CAB-A14A-E6A23F7F837D}"/>
    <dgm:cxn modelId="{BFDCA6E9-C4B6-4E26-9391-95B9322A2F7F}" srcId="{750CEB8E-03FF-4D6C-AB50-631859B5E777}" destId="{321429FA-0DD2-4567-B10D-97766C923A34}" srcOrd="6" destOrd="0" parTransId="{D77A12F0-7B55-48B3-A9C3-E15574581E43}" sibTransId="{AFDE7D03-FD5A-4910-BB4A-0E0739B816CA}"/>
    <dgm:cxn modelId="{93C9CEED-FD79-4B0B-9473-2A2B762635E7}" type="presOf" srcId="{750CEB8E-03FF-4D6C-AB50-631859B5E777}" destId="{66C402E8-D577-4D13-9521-992E1FB61313}" srcOrd="0" destOrd="0" presId="urn:microsoft.com/office/officeart/2005/8/layout/default"/>
    <dgm:cxn modelId="{2E9443F0-5288-419F-AE76-885602C175FE}" srcId="{750CEB8E-03FF-4D6C-AB50-631859B5E777}" destId="{9D2FC8A7-C6DA-4265-80F5-418BB02DBFB0}" srcOrd="4" destOrd="0" parTransId="{2016C2BD-E891-431B-B18B-32C08332765E}" sibTransId="{53EE299A-B663-4B7C-ADAE-BDBB596B1472}"/>
    <dgm:cxn modelId="{B59843F0-644A-4F6C-AC3E-D04E37B63BD4}" srcId="{750CEB8E-03FF-4D6C-AB50-631859B5E777}" destId="{5AC80749-A0DA-42C7-9230-2FBA425627DA}" srcOrd="2" destOrd="0" parTransId="{6A2E0162-07FB-44CF-A1AE-F0DAC43D836F}" sibTransId="{741DC295-C1B0-4A8C-9142-9893D60B130B}"/>
    <dgm:cxn modelId="{E9A7A1F6-B77C-433A-820E-A05C66082CCC}" type="presOf" srcId="{929B3221-00A5-4407-92AE-8E95BCEA2242}" destId="{BE0DCA2B-DDF5-418C-8A9F-5C8DBD2743C9}" srcOrd="0" destOrd="0" presId="urn:microsoft.com/office/officeart/2005/8/layout/default"/>
    <dgm:cxn modelId="{3DEA5CF9-29FD-4A95-B79D-E76C10C56353}" type="presOf" srcId="{3D5AEE4B-6769-47DA-A241-FC3534B63BE1}" destId="{B90AD93A-57EC-4D84-B9E2-5F91E0A55B06}" srcOrd="0" destOrd="0" presId="urn:microsoft.com/office/officeart/2005/8/layout/default"/>
    <dgm:cxn modelId="{A1B41E8D-E24D-44C1-ADA4-BBFF398E0360}" type="presParOf" srcId="{66C402E8-D577-4D13-9521-992E1FB61313}" destId="{71A43400-2582-47F0-BFB9-7B8EB596DCE9}" srcOrd="0" destOrd="0" presId="urn:microsoft.com/office/officeart/2005/8/layout/default"/>
    <dgm:cxn modelId="{2C485C01-76E0-4C2F-89B8-3B73ADCC64FF}" type="presParOf" srcId="{66C402E8-D577-4D13-9521-992E1FB61313}" destId="{B6190A06-6099-40A7-975C-B857962C6211}" srcOrd="1" destOrd="0" presId="urn:microsoft.com/office/officeart/2005/8/layout/default"/>
    <dgm:cxn modelId="{02005B67-2EE5-47F0-8365-71A2774DDF76}" type="presParOf" srcId="{66C402E8-D577-4D13-9521-992E1FB61313}" destId="{BE0DCA2B-DDF5-418C-8A9F-5C8DBD2743C9}" srcOrd="2" destOrd="0" presId="urn:microsoft.com/office/officeart/2005/8/layout/default"/>
    <dgm:cxn modelId="{73E1F2D5-50F3-4524-9BCE-EE5A893D8B6E}" type="presParOf" srcId="{66C402E8-D577-4D13-9521-992E1FB61313}" destId="{6D069B22-3F70-4A4F-8C3E-6927C5196B8C}" srcOrd="3" destOrd="0" presId="urn:microsoft.com/office/officeart/2005/8/layout/default"/>
    <dgm:cxn modelId="{06FE8E80-C8D2-443E-ACE8-3A666D41F9DE}" type="presParOf" srcId="{66C402E8-D577-4D13-9521-992E1FB61313}" destId="{05155C24-3143-431C-986E-B2F5AD763627}" srcOrd="4" destOrd="0" presId="urn:microsoft.com/office/officeart/2005/8/layout/default"/>
    <dgm:cxn modelId="{9AB062A2-35C0-435B-BD78-C079523226C8}" type="presParOf" srcId="{66C402E8-D577-4D13-9521-992E1FB61313}" destId="{A6BAD0DF-EB35-4BC1-88CD-E7D1D1FA44F8}" srcOrd="5" destOrd="0" presId="urn:microsoft.com/office/officeart/2005/8/layout/default"/>
    <dgm:cxn modelId="{2A3B91F8-F289-44A3-B472-B52742BC690C}" type="presParOf" srcId="{66C402E8-D577-4D13-9521-992E1FB61313}" destId="{B90AD93A-57EC-4D84-B9E2-5F91E0A55B06}" srcOrd="6" destOrd="0" presId="urn:microsoft.com/office/officeart/2005/8/layout/default"/>
    <dgm:cxn modelId="{351B25F2-5D0D-436F-ACAD-E7B73D19A6D0}" type="presParOf" srcId="{66C402E8-D577-4D13-9521-992E1FB61313}" destId="{1078A7AC-405F-4EA3-ABD8-6DFDBEC429D1}" srcOrd="7" destOrd="0" presId="urn:microsoft.com/office/officeart/2005/8/layout/default"/>
    <dgm:cxn modelId="{D8338BA3-63B5-4D8F-A24B-02A978238990}" type="presParOf" srcId="{66C402E8-D577-4D13-9521-992E1FB61313}" destId="{FBCDED99-8322-4A4E-B47D-39CA9ED0601F}" srcOrd="8" destOrd="0" presId="urn:microsoft.com/office/officeart/2005/8/layout/default"/>
    <dgm:cxn modelId="{8922C2A2-7B7A-4B27-BC1F-E9F9039B5B39}" type="presParOf" srcId="{66C402E8-D577-4D13-9521-992E1FB61313}" destId="{2546A4A3-7AA9-4F3A-B9C8-CB5F8249D630}" srcOrd="9" destOrd="0" presId="urn:microsoft.com/office/officeart/2005/8/layout/default"/>
    <dgm:cxn modelId="{E831669F-8E8D-40FA-A6EA-A6CFE835462D}" type="presParOf" srcId="{66C402E8-D577-4D13-9521-992E1FB61313}" destId="{ED178A32-C8ED-4B2F-B1EE-A7091BB5157B}" srcOrd="10" destOrd="0" presId="urn:microsoft.com/office/officeart/2005/8/layout/default"/>
    <dgm:cxn modelId="{AE64E060-7229-4064-A890-F603FE20095E}" type="presParOf" srcId="{66C402E8-D577-4D13-9521-992E1FB61313}" destId="{4804F36E-BD2A-4645-B260-8B4C87CED672}" srcOrd="11" destOrd="0" presId="urn:microsoft.com/office/officeart/2005/8/layout/default"/>
    <dgm:cxn modelId="{3C69105E-5342-4A3B-813D-78FEBA2A841A}" type="presParOf" srcId="{66C402E8-D577-4D13-9521-992E1FB61313}" destId="{4C07B0A0-EF65-470F-9C36-408A1087EF83}" srcOrd="12"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20EBA4C-0477-4DA1-AFE4-7D5BD8F87C41}" type="doc">
      <dgm:prSet loTypeId="urn:microsoft.com/office/officeart/2005/8/layout/process4" loCatId="process" qsTypeId="urn:microsoft.com/office/officeart/2005/8/quickstyle/simple5" qsCatId="simple" csTypeId="urn:microsoft.com/office/officeart/2005/8/colors/colorful4" csCatId="colorful" phldr="1"/>
      <dgm:spPr/>
      <dgm:t>
        <a:bodyPr/>
        <a:lstStyle/>
        <a:p>
          <a:endParaRPr lang="en-US"/>
        </a:p>
      </dgm:t>
    </dgm:pt>
    <dgm:pt modelId="{C672B026-4A3F-4704-9B64-95B3A9833BA4}">
      <dgm:prSet/>
      <dgm:spPr/>
      <dgm:t>
        <a:bodyPr/>
        <a:lstStyle/>
        <a:p>
          <a:r>
            <a:rPr lang="af-ZA" b="0" i="0" baseline="0"/>
            <a:t>Role models influence our </a:t>
          </a:r>
          <a:r>
            <a:rPr lang="af-ZA" b="1" i="0" baseline="0"/>
            <a:t>choices and behaviour</a:t>
          </a:r>
          <a:r>
            <a:rPr lang="af-ZA" b="0" i="0" baseline="0"/>
            <a:t>.</a:t>
          </a:r>
          <a:endParaRPr lang="en-US"/>
        </a:p>
      </dgm:t>
    </dgm:pt>
    <dgm:pt modelId="{F1A1408A-8B8F-44CB-9A1D-F958F0221DE2}" type="parTrans" cxnId="{6FAF36DE-F2A5-4E15-A03E-6944B95991BE}">
      <dgm:prSet/>
      <dgm:spPr/>
      <dgm:t>
        <a:bodyPr/>
        <a:lstStyle/>
        <a:p>
          <a:endParaRPr lang="en-US"/>
        </a:p>
      </dgm:t>
    </dgm:pt>
    <dgm:pt modelId="{8112A237-932D-4D87-9607-751ACE98FDC2}" type="sibTrans" cxnId="{6FAF36DE-F2A5-4E15-A03E-6944B95991BE}">
      <dgm:prSet/>
      <dgm:spPr/>
      <dgm:t>
        <a:bodyPr/>
        <a:lstStyle/>
        <a:p>
          <a:endParaRPr lang="en-US"/>
        </a:p>
      </dgm:t>
    </dgm:pt>
    <dgm:pt modelId="{7755C5EF-A13C-4F9B-9536-D72DC8C5392E}">
      <dgm:prSet/>
      <dgm:spPr/>
      <dgm:t>
        <a:bodyPr/>
        <a:lstStyle/>
        <a:p>
          <a:r>
            <a:rPr lang="af-ZA" b="1" i="0" baseline="0"/>
            <a:t>Positive role models</a:t>
          </a:r>
          <a:r>
            <a:rPr lang="af-ZA" b="0" i="0" baseline="0"/>
            <a:t> inspire responsible actions.</a:t>
          </a:r>
          <a:endParaRPr lang="en-US"/>
        </a:p>
      </dgm:t>
    </dgm:pt>
    <dgm:pt modelId="{C9C24E06-43D3-484F-9990-FE8E6BC81179}" type="parTrans" cxnId="{AF7A2101-3FC6-4748-91C4-B309AD57956D}">
      <dgm:prSet/>
      <dgm:spPr/>
      <dgm:t>
        <a:bodyPr/>
        <a:lstStyle/>
        <a:p>
          <a:endParaRPr lang="en-US"/>
        </a:p>
      </dgm:t>
    </dgm:pt>
    <dgm:pt modelId="{6A33BA08-7F28-4B8A-BD00-A559875237F2}" type="sibTrans" cxnId="{AF7A2101-3FC6-4748-91C4-B309AD57956D}">
      <dgm:prSet/>
      <dgm:spPr/>
      <dgm:t>
        <a:bodyPr/>
        <a:lstStyle/>
        <a:p>
          <a:endParaRPr lang="en-US"/>
        </a:p>
      </dgm:t>
    </dgm:pt>
    <dgm:pt modelId="{58F1CA6D-E26E-428C-8DBB-252F599DF8A3}">
      <dgm:prSet/>
      <dgm:spPr/>
      <dgm:t>
        <a:bodyPr/>
        <a:lstStyle/>
        <a:p>
          <a:r>
            <a:rPr lang="af-ZA" b="0" i="0" baseline="0" dirty="0" err="1"/>
            <a:t>We</a:t>
          </a:r>
          <a:r>
            <a:rPr lang="af-ZA" b="0" i="0" baseline="0" dirty="0"/>
            <a:t> </a:t>
          </a:r>
          <a:r>
            <a:rPr lang="af-ZA" b="0" i="0" baseline="0" dirty="0" err="1"/>
            <a:t>should</a:t>
          </a:r>
          <a:r>
            <a:rPr lang="af-ZA" b="0" i="0" baseline="0" dirty="0"/>
            <a:t> </a:t>
          </a:r>
          <a:r>
            <a:rPr lang="af-ZA" b="0" i="0" baseline="0" dirty="0" err="1"/>
            <a:t>choose</a:t>
          </a:r>
          <a:r>
            <a:rPr lang="af-ZA" b="0" i="0" baseline="0" dirty="0"/>
            <a:t> </a:t>
          </a:r>
          <a:r>
            <a:rPr lang="af-ZA" b="1" i="0" baseline="0" dirty="0" err="1"/>
            <a:t>good</a:t>
          </a:r>
          <a:r>
            <a:rPr lang="af-ZA" b="1" i="0" baseline="0" dirty="0"/>
            <a:t> </a:t>
          </a:r>
          <a:r>
            <a:rPr lang="af-ZA" b="1" i="0" baseline="0" dirty="0" err="1"/>
            <a:t>role</a:t>
          </a:r>
          <a:r>
            <a:rPr lang="af-ZA" b="1" i="0" baseline="0" dirty="0"/>
            <a:t> </a:t>
          </a:r>
          <a:r>
            <a:rPr lang="af-ZA" b="1" i="0" baseline="0" dirty="0" err="1"/>
            <a:t>models</a:t>
          </a:r>
          <a:r>
            <a:rPr lang="af-ZA" b="0" i="0" baseline="0" dirty="0"/>
            <a:t> </a:t>
          </a:r>
          <a:r>
            <a:rPr lang="af-ZA" b="0" i="0" baseline="0" dirty="0" err="1"/>
            <a:t>and</a:t>
          </a:r>
          <a:r>
            <a:rPr lang="af-ZA" b="0" i="0" baseline="0" dirty="0"/>
            <a:t> </a:t>
          </a:r>
          <a:r>
            <a:rPr lang="af-ZA" b="0" i="0" baseline="0" dirty="0" err="1"/>
            <a:t>strive</a:t>
          </a:r>
          <a:r>
            <a:rPr lang="af-ZA" b="0" i="0" baseline="0" dirty="0"/>
            <a:t> </a:t>
          </a:r>
          <a:r>
            <a:rPr lang="af-ZA" b="0" i="0" baseline="0" dirty="0" err="1"/>
            <a:t>to</a:t>
          </a:r>
          <a:r>
            <a:rPr lang="af-ZA" b="0" i="0" baseline="0" dirty="0"/>
            <a:t> </a:t>
          </a:r>
          <a:r>
            <a:rPr lang="af-ZA" b="1" i="0" baseline="0" dirty="0" err="1"/>
            <a:t>be</a:t>
          </a:r>
          <a:r>
            <a:rPr lang="af-ZA" b="1" i="0" baseline="0" dirty="0"/>
            <a:t> </a:t>
          </a:r>
          <a:r>
            <a:rPr lang="af-ZA" b="1" i="0" baseline="0" dirty="0" err="1"/>
            <a:t>positive</a:t>
          </a:r>
          <a:r>
            <a:rPr lang="af-ZA" b="1" i="0" baseline="0" dirty="0"/>
            <a:t> </a:t>
          </a:r>
          <a:r>
            <a:rPr lang="af-ZA" b="1" i="0" baseline="0" dirty="0" err="1"/>
            <a:t>role</a:t>
          </a:r>
          <a:r>
            <a:rPr lang="af-ZA" b="1" i="0" baseline="0" dirty="0"/>
            <a:t> </a:t>
          </a:r>
          <a:r>
            <a:rPr lang="af-ZA" b="1" i="0" baseline="0" dirty="0" err="1"/>
            <a:t>models</a:t>
          </a:r>
          <a:r>
            <a:rPr lang="af-ZA" b="1" i="0" baseline="0" dirty="0"/>
            <a:t> </a:t>
          </a:r>
          <a:r>
            <a:rPr lang="af-ZA" b="1" i="0" baseline="0" dirty="0" err="1"/>
            <a:t>ourselves</a:t>
          </a:r>
          <a:r>
            <a:rPr lang="af-ZA" b="0" i="0" baseline="0" dirty="0"/>
            <a:t>.</a:t>
          </a:r>
          <a:endParaRPr lang="en-US" dirty="0"/>
        </a:p>
      </dgm:t>
    </dgm:pt>
    <dgm:pt modelId="{135038C9-1894-41F5-BF85-3267B0478DF4}" type="parTrans" cxnId="{2493AB3B-4C33-4370-A4C1-E29F54E3CAD1}">
      <dgm:prSet/>
      <dgm:spPr/>
      <dgm:t>
        <a:bodyPr/>
        <a:lstStyle/>
        <a:p>
          <a:endParaRPr lang="en-US"/>
        </a:p>
      </dgm:t>
    </dgm:pt>
    <dgm:pt modelId="{1C4A3B27-4F93-4432-8011-204A92BF17BE}" type="sibTrans" cxnId="{2493AB3B-4C33-4370-A4C1-E29F54E3CAD1}">
      <dgm:prSet/>
      <dgm:spPr/>
      <dgm:t>
        <a:bodyPr/>
        <a:lstStyle/>
        <a:p>
          <a:endParaRPr lang="en-US"/>
        </a:p>
      </dgm:t>
    </dgm:pt>
    <dgm:pt modelId="{8DC4C12F-E514-436D-8F27-49953956E4B1}" type="pres">
      <dgm:prSet presAssocID="{020EBA4C-0477-4DA1-AFE4-7D5BD8F87C41}" presName="Name0" presStyleCnt="0">
        <dgm:presLayoutVars>
          <dgm:dir/>
          <dgm:animLvl val="lvl"/>
          <dgm:resizeHandles val="exact"/>
        </dgm:presLayoutVars>
      </dgm:prSet>
      <dgm:spPr/>
    </dgm:pt>
    <dgm:pt modelId="{F081EEAC-6144-4559-93E8-0EAF87B36E70}" type="pres">
      <dgm:prSet presAssocID="{58F1CA6D-E26E-428C-8DBB-252F599DF8A3}" presName="boxAndChildren" presStyleCnt="0"/>
      <dgm:spPr/>
    </dgm:pt>
    <dgm:pt modelId="{97C14380-610C-41AD-B8A8-25DD468ADD98}" type="pres">
      <dgm:prSet presAssocID="{58F1CA6D-E26E-428C-8DBB-252F599DF8A3}" presName="parentTextBox" presStyleLbl="node1" presStyleIdx="0" presStyleCnt="3"/>
      <dgm:spPr/>
    </dgm:pt>
    <dgm:pt modelId="{28AD4FB0-539A-469F-ADF2-8B8E91DF3E22}" type="pres">
      <dgm:prSet presAssocID="{6A33BA08-7F28-4B8A-BD00-A559875237F2}" presName="sp" presStyleCnt="0"/>
      <dgm:spPr/>
    </dgm:pt>
    <dgm:pt modelId="{41134C9F-B091-4D18-87FB-C2067F8FC647}" type="pres">
      <dgm:prSet presAssocID="{7755C5EF-A13C-4F9B-9536-D72DC8C5392E}" presName="arrowAndChildren" presStyleCnt="0"/>
      <dgm:spPr/>
    </dgm:pt>
    <dgm:pt modelId="{38BE6575-E869-453C-BB3D-11EC8350BAD7}" type="pres">
      <dgm:prSet presAssocID="{7755C5EF-A13C-4F9B-9536-D72DC8C5392E}" presName="parentTextArrow" presStyleLbl="node1" presStyleIdx="1" presStyleCnt="3"/>
      <dgm:spPr/>
    </dgm:pt>
    <dgm:pt modelId="{B3EF2FBF-7688-4489-88E0-0443959A1C36}" type="pres">
      <dgm:prSet presAssocID="{8112A237-932D-4D87-9607-751ACE98FDC2}" presName="sp" presStyleCnt="0"/>
      <dgm:spPr/>
    </dgm:pt>
    <dgm:pt modelId="{46B9ED53-3FCC-433E-BA1A-BD8777EE867B}" type="pres">
      <dgm:prSet presAssocID="{C672B026-4A3F-4704-9B64-95B3A9833BA4}" presName="arrowAndChildren" presStyleCnt="0"/>
      <dgm:spPr/>
    </dgm:pt>
    <dgm:pt modelId="{06385310-36AE-4C5C-865B-DA7929126956}" type="pres">
      <dgm:prSet presAssocID="{C672B026-4A3F-4704-9B64-95B3A9833BA4}" presName="parentTextArrow" presStyleLbl="node1" presStyleIdx="2" presStyleCnt="3"/>
      <dgm:spPr/>
    </dgm:pt>
  </dgm:ptLst>
  <dgm:cxnLst>
    <dgm:cxn modelId="{AF7A2101-3FC6-4748-91C4-B309AD57956D}" srcId="{020EBA4C-0477-4DA1-AFE4-7D5BD8F87C41}" destId="{7755C5EF-A13C-4F9B-9536-D72DC8C5392E}" srcOrd="1" destOrd="0" parTransId="{C9C24E06-43D3-484F-9990-FE8E6BC81179}" sibTransId="{6A33BA08-7F28-4B8A-BD00-A559875237F2}"/>
    <dgm:cxn modelId="{ECAA9208-F0E8-4CAE-8397-360FD8C757E7}" type="presOf" srcId="{020EBA4C-0477-4DA1-AFE4-7D5BD8F87C41}" destId="{8DC4C12F-E514-436D-8F27-49953956E4B1}" srcOrd="0" destOrd="0" presId="urn:microsoft.com/office/officeart/2005/8/layout/process4"/>
    <dgm:cxn modelId="{2493AB3B-4C33-4370-A4C1-E29F54E3CAD1}" srcId="{020EBA4C-0477-4DA1-AFE4-7D5BD8F87C41}" destId="{58F1CA6D-E26E-428C-8DBB-252F599DF8A3}" srcOrd="2" destOrd="0" parTransId="{135038C9-1894-41F5-BF85-3267B0478DF4}" sibTransId="{1C4A3B27-4F93-4432-8011-204A92BF17BE}"/>
    <dgm:cxn modelId="{1CB41D51-0C37-408D-9379-F8CE19CD4805}" type="presOf" srcId="{C672B026-4A3F-4704-9B64-95B3A9833BA4}" destId="{06385310-36AE-4C5C-865B-DA7929126956}" srcOrd="0" destOrd="0" presId="urn:microsoft.com/office/officeart/2005/8/layout/process4"/>
    <dgm:cxn modelId="{D9C28657-BDE4-44A0-80DD-D6C97432B72B}" type="presOf" srcId="{7755C5EF-A13C-4F9B-9536-D72DC8C5392E}" destId="{38BE6575-E869-453C-BB3D-11EC8350BAD7}" srcOrd="0" destOrd="0" presId="urn:microsoft.com/office/officeart/2005/8/layout/process4"/>
    <dgm:cxn modelId="{C20236D4-75C8-4492-9298-A6F52D625D64}" type="presOf" srcId="{58F1CA6D-E26E-428C-8DBB-252F599DF8A3}" destId="{97C14380-610C-41AD-B8A8-25DD468ADD98}" srcOrd="0" destOrd="0" presId="urn:microsoft.com/office/officeart/2005/8/layout/process4"/>
    <dgm:cxn modelId="{6FAF36DE-F2A5-4E15-A03E-6944B95991BE}" srcId="{020EBA4C-0477-4DA1-AFE4-7D5BD8F87C41}" destId="{C672B026-4A3F-4704-9B64-95B3A9833BA4}" srcOrd="0" destOrd="0" parTransId="{F1A1408A-8B8F-44CB-9A1D-F958F0221DE2}" sibTransId="{8112A237-932D-4D87-9607-751ACE98FDC2}"/>
    <dgm:cxn modelId="{40E8785B-0DA0-411A-8CF8-537B2D6A6009}" type="presParOf" srcId="{8DC4C12F-E514-436D-8F27-49953956E4B1}" destId="{F081EEAC-6144-4559-93E8-0EAF87B36E70}" srcOrd="0" destOrd="0" presId="urn:microsoft.com/office/officeart/2005/8/layout/process4"/>
    <dgm:cxn modelId="{28969139-FA54-4684-9A74-186337B4E87E}" type="presParOf" srcId="{F081EEAC-6144-4559-93E8-0EAF87B36E70}" destId="{97C14380-610C-41AD-B8A8-25DD468ADD98}" srcOrd="0" destOrd="0" presId="urn:microsoft.com/office/officeart/2005/8/layout/process4"/>
    <dgm:cxn modelId="{895E4337-9E57-44B2-9D17-4D9CB866D4BC}" type="presParOf" srcId="{8DC4C12F-E514-436D-8F27-49953956E4B1}" destId="{28AD4FB0-539A-469F-ADF2-8B8E91DF3E22}" srcOrd="1" destOrd="0" presId="urn:microsoft.com/office/officeart/2005/8/layout/process4"/>
    <dgm:cxn modelId="{807A4CE7-8618-416D-AC7A-C77473E3EBEC}" type="presParOf" srcId="{8DC4C12F-E514-436D-8F27-49953956E4B1}" destId="{41134C9F-B091-4D18-87FB-C2067F8FC647}" srcOrd="2" destOrd="0" presId="urn:microsoft.com/office/officeart/2005/8/layout/process4"/>
    <dgm:cxn modelId="{0BCAD89C-A367-4A5A-9CAA-E3BE790E2187}" type="presParOf" srcId="{41134C9F-B091-4D18-87FB-C2067F8FC647}" destId="{38BE6575-E869-453C-BB3D-11EC8350BAD7}" srcOrd="0" destOrd="0" presId="urn:microsoft.com/office/officeart/2005/8/layout/process4"/>
    <dgm:cxn modelId="{40E35F2A-939A-4827-820F-AA1331788849}" type="presParOf" srcId="{8DC4C12F-E514-436D-8F27-49953956E4B1}" destId="{B3EF2FBF-7688-4489-88E0-0443959A1C36}" srcOrd="3" destOrd="0" presId="urn:microsoft.com/office/officeart/2005/8/layout/process4"/>
    <dgm:cxn modelId="{2B3BC23F-56B5-4196-90B0-69FA51B7D208}" type="presParOf" srcId="{8DC4C12F-E514-436D-8F27-49953956E4B1}" destId="{46B9ED53-3FCC-433E-BA1A-BD8777EE867B}" srcOrd="4" destOrd="0" presId="urn:microsoft.com/office/officeart/2005/8/layout/process4"/>
    <dgm:cxn modelId="{A51256BC-997B-4B49-A5CB-E7A22829F4D7}" type="presParOf" srcId="{46B9ED53-3FCC-433E-BA1A-BD8777EE867B}" destId="{06385310-36AE-4C5C-865B-DA7929126956}" srcOrd="0" destOrd="0" presId="urn:microsoft.com/office/officeart/2005/8/layout/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326E05-76E7-42D3-847A-9A48A37EE287}">
      <dsp:nvSpPr>
        <dsp:cNvPr id="0" name=""/>
        <dsp:cNvSpPr/>
      </dsp:nvSpPr>
      <dsp:spPr>
        <a:xfrm>
          <a:off x="8843" y="498906"/>
          <a:ext cx="2366072" cy="70982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86972" tIns="186972" rIns="186972" bIns="186972" numCol="1" spcCol="1270" anchor="ctr" anchorCtr="0">
          <a:noAutofit/>
        </a:bodyPr>
        <a:lstStyle/>
        <a:p>
          <a:pPr marL="0" lvl="0" indent="0" algn="ctr" defTabSz="1066800">
            <a:lnSpc>
              <a:spcPct val="90000"/>
            </a:lnSpc>
            <a:spcBef>
              <a:spcPct val="0"/>
            </a:spcBef>
            <a:spcAft>
              <a:spcPct val="35000"/>
            </a:spcAft>
            <a:buNone/>
          </a:pPr>
          <a:r>
            <a:rPr lang="en-US" sz="2400" kern="1200"/>
            <a:t>Define</a:t>
          </a:r>
        </a:p>
      </dsp:txBody>
      <dsp:txXfrm>
        <a:off x="8843" y="498906"/>
        <a:ext cx="2366072" cy="709821"/>
      </dsp:txXfrm>
    </dsp:sp>
    <dsp:sp modelId="{9ECD5DC2-2925-42BD-9906-7061B721B2F4}">
      <dsp:nvSpPr>
        <dsp:cNvPr id="0" name=""/>
        <dsp:cNvSpPr/>
      </dsp:nvSpPr>
      <dsp:spPr>
        <a:xfrm>
          <a:off x="8843" y="1208727"/>
          <a:ext cx="2366072" cy="3893066"/>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33715" tIns="233715" rIns="233715" bIns="233715" numCol="1" spcCol="1270" anchor="t" anchorCtr="0">
          <a:noAutofit/>
        </a:bodyPr>
        <a:lstStyle/>
        <a:p>
          <a:pPr marL="0" lvl="0" indent="0" algn="l" defTabSz="1066800">
            <a:lnSpc>
              <a:spcPct val="90000"/>
            </a:lnSpc>
            <a:spcBef>
              <a:spcPct val="0"/>
            </a:spcBef>
            <a:spcAft>
              <a:spcPct val="35000"/>
            </a:spcAft>
            <a:buNone/>
          </a:pPr>
          <a:r>
            <a:rPr lang="en-US" sz="2400" kern="1200" dirty="0"/>
            <a:t>Define a role model and distinguish between positive and negative role models based on their </a:t>
          </a:r>
          <a:r>
            <a:rPr lang="en-US" sz="2400" kern="1200" dirty="0" err="1"/>
            <a:t>behaviour</a:t>
          </a:r>
          <a:r>
            <a:rPr lang="en-US" sz="2400" kern="1200" dirty="0"/>
            <a:t> and influence.</a:t>
          </a:r>
        </a:p>
      </dsp:txBody>
      <dsp:txXfrm>
        <a:off x="8843" y="1208727"/>
        <a:ext cx="2366072" cy="3893066"/>
      </dsp:txXfrm>
    </dsp:sp>
    <dsp:sp modelId="{BC28AF4E-A612-44E4-BB7B-EBA84DEBB202}">
      <dsp:nvSpPr>
        <dsp:cNvPr id="0" name=""/>
        <dsp:cNvSpPr/>
      </dsp:nvSpPr>
      <dsp:spPr>
        <a:xfrm>
          <a:off x="2482811" y="498906"/>
          <a:ext cx="2366072" cy="709821"/>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86972" tIns="186972" rIns="186972" bIns="186972" numCol="1" spcCol="1270" anchor="ctr" anchorCtr="0">
          <a:noAutofit/>
        </a:bodyPr>
        <a:lstStyle/>
        <a:p>
          <a:pPr marL="0" lvl="0" indent="0" algn="ctr" defTabSz="1066800">
            <a:lnSpc>
              <a:spcPct val="90000"/>
            </a:lnSpc>
            <a:spcBef>
              <a:spcPct val="0"/>
            </a:spcBef>
            <a:spcAft>
              <a:spcPct val="35000"/>
            </a:spcAft>
            <a:buNone/>
          </a:pPr>
          <a:r>
            <a:rPr lang="en-US" sz="2400" kern="1200"/>
            <a:t>Discuss</a:t>
          </a:r>
        </a:p>
      </dsp:txBody>
      <dsp:txXfrm>
        <a:off x="2482811" y="498906"/>
        <a:ext cx="2366072" cy="709821"/>
      </dsp:txXfrm>
    </dsp:sp>
    <dsp:sp modelId="{93F07464-2B95-4E63-9175-B405B616B15F}">
      <dsp:nvSpPr>
        <dsp:cNvPr id="0" name=""/>
        <dsp:cNvSpPr/>
      </dsp:nvSpPr>
      <dsp:spPr>
        <a:xfrm>
          <a:off x="2482811" y="1208727"/>
          <a:ext cx="2366072" cy="3893066"/>
        </a:xfrm>
        <a:prstGeom prst="rect">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33715" tIns="233715" rIns="233715" bIns="233715" numCol="1" spcCol="1270" anchor="t" anchorCtr="0">
          <a:noAutofit/>
        </a:bodyPr>
        <a:lstStyle/>
        <a:p>
          <a:pPr marL="0" lvl="0" indent="0" algn="l" defTabSz="1066800">
            <a:lnSpc>
              <a:spcPct val="90000"/>
            </a:lnSpc>
            <a:spcBef>
              <a:spcPct val="0"/>
            </a:spcBef>
            <a:spcAft>
              <a:spcPct val="35000"/>
            </a:spcAft>
            <a:buNone/>
          </a:pPr>
          <a:r>
            <a:rPr lang="en-US" sz="2400" kern="1200" dirty="0"/>
            <a:t>Discuss how role models influence the choices, values, and </a:t>
          </a:r>
          <a:r>
            <a:rPr lang="en-US" sz="2400" kern="1200" dirty="0" err="1"/>
            <a:t>behaviour</a:t>
          </a:r>
          <a:r>
            <a:rPr lang="en-US" sz="2400" kern="1200" dirty="0"/>
            <a:t> of young people.</a:t>
          </a:r>
        </a:p>
      </dsp:txBody>
      <dsp:txXfrm>
        <a:off x="2482811" y="1208727"/>
        <a:ext cx="2366072" cy="3893066"/>
      </dsp:txXfrm>
    </dsp:sp>
    <dsp:sp modelId="{3FC79D2B-7FBA-45AF-855A-EED31FB24AA8}">
      <dsp:nvSpPr>
        <dsp:cNvPr id="0" name=""/>
        <dsp:cNvSpPr/>
      </dsp:nvSpPr>
      <dsp:spPr>
        <a:xfrm>
          <a:off x="4956778" y="498906"/>
          <a:ext cx="2366072" cy="709821"/>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86972" tIns="186972" rIns="186972" bIns="186972" numCol="1" spcCol="1270" anchor="ctr" anchorCtr="0">
          <a:noAutofit/>
        </a:bodyPr>
        <a:lstStyle/>
        <a:p>
          <a:pPr marL="0" lvl="0" indent="0" algn="ctr" defTabSz="1066800">
            <a:lnSpc>
              <a:spcPct val="90000"/>
            </a:lnSpc>
            <a:spcBef>
              <a:spcPct val="0"/>
            </a:spcBef>
            <a:spcAft>
              <a:spcPct val="35000"/>
            </a:spcAft>
            <a:buNone/>
          </a:pPr>
          <a:r>
            <a:rPr lang="en-US" sz="2400" kern="1200"/>
            <a:t>Describe</a:t>
          </a:r>
        </a:p>
      </dsp:txBody>
      <dsp:txXfrm>
        <a:off x="4956778" y="498906"/>
        <a:ext cx="2366072" cy="709821"/>
      </dsp:txXfrm>
    </dsp:sp>
    <dsp:sp modelId="{E89598EC-8C4E-441F-8FA5-D0A2F319D856}">
      <dsp:nvSpPr>
        <dsp:cNvPr id="0" name=""/>
        <dsp:cNvSpPr/>
      </dsp:nvSpPr>
      <dsp:spPr>
        <a:xfrm>
          <a:off x="4956778" y="1208727"/>
          <a:ext cx="2366072" cy="3893066"/>
        </a:xfrm>
        <a:prstGeom prst="rect">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33715" tIns="233715" rIns="233715" bIns="233715" numCol="1" spcCol="1270" anchor="t" anchorCtr="0">
          <a:noAutofit/>
        </a:bodyPr>
        <a:lstStyle/>
        <a:p>
          <a:pPr marL="0" lvl="0" indent="0" algn="l" defTabSz="1066800">
            <a:lnSpc>
              <a:spcPct val="90000"/>
            </a:lnSpc>
            <a:spcBef>
              <a:spcPct val="0"/>
            </a:spcBef>
            <a:spcAft>
              <a:spcPct val="35000"/>
            </a:spcAft>
            <a:buNone/>
          </a:pPr>
          <a:r>
            <a:rPr lang="en-US" sz="2400" kern="1200" dirty="0"/>
            <a:t>Describe how role models can promote constitutional values through their actions and leadership.</a:t>
          </a:r>
        </a:p>
      </dsp:txBody>
      <dsp:txXfrm>
        <a:off x="4956778" y="1208727"/>
        <a:ext cx="2366072" cy="3893066"/>
      </dsp:txXfrm>
    </dsp:sp>
    <dsp:sp modelId="{304CD975-B294-481B-A649-D8C0F6D7E480}">
      <dsp:nvSpPr>
        <dsp:cNvPr id="0" name=""/>
        <dsp:cNvSpPr/>
      </dsp:nvSpPr>
      <dsp:spPr>
        <a:xfrm>
          <a:off x="7430745" y="498906"/>
          <a:ext cx="2366072" cy="709821"/>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86972" tIns="186972" rIns="186972" bIns="186972" numCol="1" spcCol="1270" anchor="ctr" anchorCtr="0">
          <a:noAutofit/>
        </a:bodyPr>
        <a:lstStyle/>
        <a:p>
          <a:pPr marL="0" lvl="0" indent="0" algn="ctr" defTabSz="1066800">
            <a:lnSpc>
              <a:spcPct val="90000"/>
            </a:lnSpc>
            <a:spcBef>
              <a:spcPct val="0"/>
            </a:spcBef>
            <a:spcAft>
              <a:spcPct val="35000"/>
            </a:spcAft>
            <a:buNone/>
          </a:pPr>
          <a:r>
            <a:rPr lang="en-US" sz="2400" kern="1200"/>
            <a:t>Suggest</a:t>
          </a:r>
        </a:p>
      </dsp:txBody>
      <dsp:txXfrm>
        <a:off x="7430745" y="498906"/>
        <a:ext cx="2366072" cy="709821"/>
      </dsp:txXfrm>
    </dsp:sp>
    <dsp:sp modelId="{0A3C9241-718E-4024-9E77-1E3F7FD5D32E}">
      <dsp:nvSpPr>
        <dsp:cNvPr id="0" name=""/>
        <dsp:cNvSpPr/>
      </dsp:nvSpPr>
      <dsp:spPr>
        <a:xfrm>
          <a:off x="7430745" y="1208727"/>
          <a:ext cx="2366072" cy="3893066"/>
        </a:xfrm>
        <a:prstGeom prst="rect">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33715" tIns="233715" rIns="233715" bIns="233715" numCol="1" spcCol="1270" anchor="t" anchorCtr="0">
          <a:noAutofit/>
        </a:bodyPr>
        <a:lstStyle/>
        <a:p>
          <a:pPr marL="0" lvl="0" indent="0" algn="l" defTabSz="1066800">
            <a:lnSpc>
              <a:spcPct val="90000"/>
            </a:lnSpc>
            <a:spcBef>
              <a:spcPct val="0"/>
            </a:spcBef>
            <a:spcAft>
              <a:spcPct val="35000"/>
            </a:spcAft>
            <a:buNone/>
          </a:pPr>
          <a:r>
            <a:rPr lang="en-US" sz="2400" kern="1200" dirty="0"/>
            <a:t>Suggest practical ways in which constitutional values can be applied in everyday situations.</a:t>
          </a:r>
        </a:p>
      </dsp:txBody>
      <dsp:txXfrm>
        <a:off x="7430745" y="1208727"/>
        <a:ext cx="2366072" cy="3893066"/>
      </dsp:txXfrm>
    </dsp:sp>
    <dsp:sp modelId="{CAFEF5C0-783B-44DB-91DD-7D3424A2C290}">
      <dsp:nvSpPr>
        <dsp:cNvPr id="0" name=""/>
        <dsp:cNvSpPr/>
      </dsp:nvSpPr>
      <dsp:spPr>
        <a:xfrm>
          <a:off x="9904713" y="498906"/>
          <a:ext cx="2366072" cy="709821"/>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86972" tIns="186972" rIns="186972" bIns="186972" numCol="1" spcCol="1270" anchor="ctr" anchorCtr="0">
          <a:noAutofit/>
        </a:bodyPr>
        <a:lstStyle/>
        <a:p>
          <a:pPr marL="0" lvl="0" indent="0" algn="ctr" defTabSz="1066800">
            <a:lnSpc>
              <a:spcPct val="90000"/>
            </a:lnSpc>
            <a:spcBef>
              <a:spcPct val="0"/>
            </a:spcBef>
            <a:spcAft>
              <a:spcPct val="35000"/>
            </a:spcAft>
            <a:buNone/>
          </a:pPr>
          <a:r>
            <a:rPr lang="en-US" sz="2400" kern="1200"/>
            <a:t>Reflect on</a:t>
          </a:r>
        </a:p>
      </dsp:txBody>
      <dsp:txXfrm>
        <a:off x="9904713" y="498906"/>
        <a:ext cx="2366072" cy="709821"/>
      </dsp:txXfrm>
    </dsp:sp>
    <dsp:sp modelId="{51810031-678A-425B-95F6-B2F301FFBB9C}">
      <dsp:nvSpPr>
        <dsp:cNvPr id="0" name=""/>
        <dsp:cNvSpPr/>
      </dsp:nvSpPr>
      <dsp:spPr>
        <a:xfrm>
          <a:off x="9904713" y="1208727"/>
          <a:ext cx="2366072" cy="3893066"/>
        </a:xfrm>
        <a:prstGeom prst="rect">
          <a:avLst/>
        </a:prstGeom>
        <a:solidFill>
          <a:schemeClr val="accent6">
            <a:tint val="40000"/>
            <a:alpha val="90000"/>
            <a:hueOff val="0"/>
            <a:satOff val="0"/>
            <a:lumOff val="0"/>
            <a:alphaOff val="0"/>
          </a:schemeClr>
        </a:solidFill>
        <a:ln w="6350" cap="flat" cmpd="sng" algn="ctr">
          <a:solidFill>
            <a:schemeClr val="accent6">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33715" tIns="233715" rIns="233715" bIns="233715" numCol="1" spcCol="1270" anchor="t" anchorCtr="0">
          <a:noAutofit/>
        </a:bodyPr>
        <a:lstStyle/>
        <a:p>
          <a:pPr marL="0" lvl="0" indent="0" algn="l" defTabSz="1066800">
            <a:lnSpc>
              <a:spcPct val="90000"/>
            </a:lnSpc>
            <a:spcBef>
              <a:spcPct val="0"/>
            </a:spcBef>
            <a:spcAft>
              <a:spcPct val="35000"/>
            </a:spcAft>
            <a:buNone/>
          </a:pPr>
          <a:r>
            <a:rPr lang="en-US" sz="2400" kern="1200" dirty="0"/>
            <a:t>Reflect on role models and becoming responsible role models themselves</a:t>
          </a:r>
          <a:r>
            <a:rPr lang="en-US" sz="1800" kern="1200" dirty="0"/>
            <a:t>.</a:t>
          </a:r>
        </a:p>
      </dsp:txBody>
      <dsp:txXfrm>
        <a:off x="9904713" y="1208727"/>
        <a:ext cx="2366072" cy="38930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DADE1E-0326-44AE-8A62-E141224286BF}">
      <dsp:nvSpPr>
        <dsp:cNvPr id="0" name=""/>
        <dsp:cNvSpPr/>
      </dsp:nvSpPr>
      <dsp:spPr>
        <a:xfrm>
          <a:off x="0" y="375202"/>
          <a:ext cx="7785463" cy="217350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4238" tIns="479044" rIns="604238" bIns="170688" numCol="1" spcCol="1270" anchor="t" anchorCtr="0">
          <a:noAutofit/>
        </a:bodyPr>
        <a:lstStyle/>
        <a:p>
          <a:pPr marL="228600" lvl="1" indent="-228600" algn="l" defTabSz="1066800">
            <a:lnSpc>
              <a:spcPct val="90000"/>
            </a:lnSpc>
            <a:spcBef>
              <a:spcPct val="0"/>
            </a:spcBef>
            <a:spcAft>
              <a:spcPct val="15000"/>
            </a:spcAft>
            <a:buChar char="•"/>
          </a:pPr>
          <a:r>
            <a:rPr lang="en-GB" sz="2400" kern="1200"/>
            <a:t>behaviour</a:t>
          </a:r>
          <a:endParaRPr lang="en-US" sz="2400" kern="1200"/>
        </a:p>
        <a:p>
          <a:pPr marL="228600" lvl="1" indent="-228600" algn="l" defTabSz="1066800">
            <a:lnSpc>
              <a:spcPct val="90000"/>
            </a:lnSpc>
            <a:spcBef>
              <a:spcPct val="0"/>
            </a:spcBef>
            <a:spcAft>
              <a:spcPct val="15000"/>
            </a:spcAft>
            <a:buChar char="•"/>
          </a:pPr>
          <a:r>
            <a:rPr lang="en-GB" sz="2400" kern="1200"/>
            <a:t>attitudes</a:t>
          </a:r>
          <a:endParaRPr lang="en-US" sz="2400" kern="1200"/>
        </a:p>
        <a:p>
          <a:pPr marL="228600" lvl="1" indent="-228600" algn="l" defTabSz="1066800">
            <a:lnSpc>
              <a:spcPct val="90000"/>
            </a:lnSpc>
            <a:spcBef>
              <a:spcPct val="0"/>
            </a:spcBef>
            <a:spcAft>
              <a:spcPct val="15000"/>
            </a:spcAft>
            <a:buChar char="•"/>
          </a:pPr>
          <a:r>
            <a:rPr lang="en-GB" sz="2400" kern="1200"/>
            <a:t>values</a:t>
          </a:r>
          <a:endParaRPr lang="en-US" sz="2400" kern="1200"/>
        </a:p>
        <a:p>
          <a:pPr marL="228600" lvl="1" indent="-228600" algn="l" defTabSz="1066800">
            <a:lnSpc>
              <a:spcPct val="90000"/>
            </a:lnSpc>
            <a:spcBef>
              <a:spcPct val="0"/>
            </a:spcBef>
            <a:spcAft>
              <a:spcPct val="15000"/>
            </a:spcAft>
            <a:buChar char="•"/>
          </a:pPr>
          <a:r>
            <a:rPr lang="en-GB" sz="2400" kern="1200"/>
            <a:t>decisions</a:t>
          </a:r>
          <a:endParaRPr lang="en-US" sz="2400" kern="1200"/>
        </a:p>
      </dsp:txBody>
      <dsp:txXfrm>
        <a:off x="0" y="375202"/>
        <a:ext cx="7785463" cy="2173500"/>
      </dsp:txXfrm>
    </dsp:sp>
    <dsp:sp modelId="{2BA4025F-ABE5-4803-9E04-4B08FE66B282}">
      <dsp:nvSpPr>
        <dsp:cNvPr id="0" name=""/>
        <dsp:cNvSpPr/>
      </dsp:nvSpPr>
      <dsp:spPr>
        <a:xfrm>
          <a:off x="389273" y="35722"/>
          <a:ext cx="5449824" cy="67896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5990" tIns="0" rIns="205990" bIns="0" numCol="1" spcCol="1270" anchor="ctr" anchorCtr="0">
          <a:noAutofit/>
        </a:bodyPr>
        <a:lstStyle/>
        <a:p>
          <a:pPr marL="0" lvl="0" indent="0" algn="l" defTabSz="1066800">
            <a:lnSpc>
              <a:spcPct val="90000"/>
            </a:lnSpc>
            <a:spcBef>
              <a:spcPct val="0"/>
            </a:spcBef>
            <a:spcAft>
              <a:spcPct val="35000"/>
            </a:spcAft>
            <a:buNone/>
          </a:pPr>
          <a:r>
            <a:rPr lang="en-GB" sz="2400" kern="1200"/>
            <a:t>Role models influence our:</a:t>
          </a:r>
          <a:endParaRPr lang="en-US" sz="2400" kern="1200"/>
        </a:p>
      </dsp:txBody>
      <dsp:txXfrm>
        <a:off x="422417" y="68866"/>
        <a:ext cx="5383536" cy="612672"/>
      </dsp:txXfrm>
    </dsp:sp>
    <dsp:sp modelId="{1D4D3C85-486B-4EEE-A4D3-B06AE416E6C8}">
      <dsp:nvSpPr>
        <dsp:cNvPr id="0" name=""/>
        <dsp:cNvSpPr/>
      </dsp:nvSpPr>
      <dsp:spPr>
        <a:xfrm>
          <a:off x="0" y="3012382"/>
          <a:ext cx="7785463" cy="2173500"/>
        </a:xfrm>
        <a:prstGeom prst="rect">
          <a:avLst/>
        </a:prstGeom>
        <a:solidFill>
          <a:schemeClr val="lt1">
            <a:alpha val="90000"/>
            <a:hueOff val="0"/>
            <a:satOff val="0"/>
            <a:lumOff val="0"/>
            <a:alphaOff val="0"/>
          </a:schemeClr>
        </a:solidFill>
        <a:ln w="6350" cap="flat" cmpd="sng" algn="ctr">
          <a:solidFill>
            <a:schemeClr val="accent2">
              <a:hueOff val="-5112997"/>
              <a:satOff val="-6820"/>
              <a:lumOff val="-20392"/>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4238" tIns="479044" rIns="604238" bIns="170688" numCol="1" spcCol="1270" anchor="t" anchorCtr="0">
          <a:noAutofit/>
        </a:bodyPr>
        <a:lstStyle/>
        <a:p>
          <a:pPr marL="228600" lvl="1" indent="-228600" algn="l" defTabSz="1066800">
            <a:lnSpc>
              <a:spcPct val="90000"/>
            </a:lnSpc>
            <a:spcBef>
              <a:spcPct val="0"/>
            </a:spcBef>
            <a:spcAft>
              <a:spcPct val="15000"/>
            </a:spcAft>
            <a:buChar char="•"/>
          </a:pPr>
          <a:r>
            <a:rPr lang="en-GB" sz="2400" kern="1200"/>
            <a:t>parents or caregivers</a:t>
          </a:r>
          <a:endParaRPr lang="en-US" sz="2400" kern="1200"/>
        </a:p>
        <a:p>
          <a:pPr marL="228600" lvl="1" indent="-228600" algn="l" defTabSz="1066800">
            <a:lnSpc>
              <a:spcPct val="90000"/>
            </a:lnSpc>
            <a:spcBef>
              <a:spcPct val="0"/>
            </a:spcBef>
            <a:spcAft>
              <a:spcPct val="15000"/>
            </a:spcAft>
            <a:buChar char="•"/>
          </a:pPr>
          <a:r>
            <a:rPr lang="en-GB" sz="2400" kern="1200"/>
            <a:t>teachers or coaches</a:t>
          </a:r>
          <a:endParaRPr lang="en-US" sz="2400" kern="1200"/>
        </a:p>
        <a:p>
          <a:pPr marL="228600" lvl="1" indent="-228600" algn="l" defTabSz="1066800">
            <a:lnSpc>
              <a:spcPct val="90000"/>
            </a:lnSpc>
            <a:spcBef>
              <a:spcPct val="0"/>
            </a:spcBef>
            <a:spcAft>
              <a:spcPct val="15000"/>
            </a:spcAft>
            <a:buChar char="•"/>
          </a:pPr>
          <a:r>
            <a:rPr lang="en-GB" sz="2400" kern="1200"/>
            <a:t>community leaders</a:t>
          </a:r>
          <a:endParaRPr lang="en-US" sz="2400" kern="1200"/>
        </a:p>
        <a:p>
          <a:pPr marL="228600" lvl="1" indent="-228600" algn="l" defTabSz="1066800">
            <a:lnSpc>
              <a:spcPct val="90000"/>
            </a:lnSpc>
            <a:spcBef>
              <a:spcPct val="0"/>
            </a:spcBef>
            <a:spcAft>
              <a:spcPct val="15000"/>
            </a:spcAft>
            <a:buChar char="•"/>
          </a:pPr>
          <a:r>
            <a:rPr lang="en-GB" sz="2400" kern="1200"/>
            <a:t>celebrities or sports stars</a:t>
          </a:r>
          <a:endParaRPr lang="en-US" sz="2400" kern="1200"/>
        </a:p>
      </dsp:txBody>
      <dsp:txXfrm>
        <a:off x="0" y="3012382"/>
        <a:ext cx="7785463" cy="2173500"/>
      </dsp:txXfrm>
    </dsp:sp>
    <dsp:sp modelId="{56767B2E-E6B9-4A36-A954-622927282FA1}">
      <dsp:nvSpPr>
        <dsp:cNvPr id="0" name=""/>
        <dsp:cNvSpPr/>
      </dsp:nvSpPr>
      <dsp:spPr>
        <a:xfrm>
          <a:off x="389273" y="2672902"/>
          <a:ext cx="5449824" cy="678960"/>
        </a:xfrm>
        <a:prstGeom prst="roundRect">
          <a:avLst/>
        </a:prstGeom>
        <a:gradFill rotWithShape="0">
          <a:gsLst>
            <a:gs pos="0">
              <a:schemeClr val="accent2">
                <a:hueOff val="-5112997"/>
                <a:satOff val="-6820"/>
                <a:lumOff val="-20392"/>
                <a:alphaOff val="0"/>
                <a:satMod val="103000"/>
                <a:lumMod val="102000"/>
                <a:tint val="94000"/>
              </a:schemeClr>
            </a:gs>
            <a:gs pos="50000">
              <a:schemeClr val="accent2">
                <a:hueOff val="-5112997"/>
                <a:satOff val="-6820"/>
                <a:lumOff val="-20392"/>
                <a:alphaOff val="0"/>
                <a:satMod val="110000"/>
                <a:lumMod val="100000"/>
                <a:shade val="100000"/>
              </a:schemeClr>
            </a:gs>
            <a:gs pos="100000">
              <a:schemeClr val="accent2">
                <a:hueOff val="-5112997"/>
                <a:satOff val="-6820"/>
                <a:lumOff val="-2039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05990" tIns="0" rIns="205990" bIns="0" numCol="1" spcCol="1270" anchor="ctr" anchorCtr="0">
          <a:noAutofit/>
        </a:bodyPr>
        <a:lstStyle/>
        <a:p>
          <a:pPr marL="0" lvl="0" indent="0" algn="l" defTabSz="1066800">
            <a:lnSpc>
              <a:spcPct val="90000"/>
            </a:lnSpc>
            <a:spcBef>
              <a:spcPct val="0"/>
            </a:spcBef>
            <a:spcAft>
              <a:spcPct val="35000"/>
            </a:spcAft>
            <a:buNone/>
          </a:pPr>
          <a:r>
            <a:rPr lang="en-GB" sz="2400" kern="1200"/>
            <a:t>Role models can include:</a:t>
          </a:r>
          <a:endParaRPr lang="en-US" sz="2400" kern="1200"/>
        </a:p>
      </dsp:txBody>
      <dsp:txXfrm>
        <a:off x="422417" y="2706046"/>
        <a:ext cx="5383536" cy="612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F729A6-A05B-4224-AB0E-D8928B8567A1}">
      <dsp:nvSpPr>
        <dsp:cNvPr id="0" name=""/>
        <dsp:cNvSpPr/>
      </dsp:nvSpPr>
      <dsp:spPr>
        <a:xfrm>
          <a:off x="0" y="714952"/>
          <a:ext cx="7785463" cy="20097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4238" tIns="458216" rIns="604238" bIns="156464" numCol="1" spcCol="1270" anchor="t" anchorCtr="0">
          <a:noAutofit/>
        </a:bodyPr>
        <a:lstStyle/>
        <a:p>
          <a:pPr marL="228600" lvl="1" indent="-228600" algn="l" defTabSz="977900">
            <a:lnSpc>
              <a:spcPct val="90000"/>
            </a:lnSpc>
            <a:spcBef>
              <a:spcPct val="0"/>
            </a:spcBef>
            <a:spcAft>
              <a:spcPct val="15000"/>
            </a:spcAft>
            <a:buChar char="•"/>
          </a:pPr>
          <a:r>
            <a:rPr lang="en-GB" sz="2200" kern="1200"/>
            <a:t>disrespect</a:t>
          </a:r>
          <a:endParaRPr lang="en-US" sz="2200" kern="1200"/>
        </a:p>
        <a:p>
          <a:pPr marL="228600" lvl="1" indent="-228600" algn="l" defTabSz="977900">
            <a:lnSpc>
              <a:spcPct val="90000"/>
            </a:lnSpc>
            <a:spcBef>
              <a:spcPct val="0"/>
            </a:spcBef>
            <a:spcAft>
              <a:spcPct val="15000"/>
            </a:spcAft>
            <a:buChar char="•"/>
          </a:pPr>
          <a:r>
            <a:rPr lang="en-GB" sz="2200" kern="1200"/>
            <a:t>dishonesty</a:t>
          </a:r>
          <a:endParaRPr lang="en-US" sz="2200" kern="1200"/>
        </a:p>
        <a:p>
          <a:pPr marL="228600" lvl="1" indent="-228600" algn="l" defTabSz="977900">
            <a:lnSpc>
              <a:spcPct val="90000"/>
            </a:lnSpc>
            <a:spcBef>
              <a:spcPct val="0"/>
            </a:spcBef>
            <a:spcAft>
              <a:spcPct val="15000"/>
            </a:spcAft>
            <a:buChar char="•"/>
          </a:pPr>
          <a:r>
            <a:rPr lang="en-GB" sz="2200" kern="1200"/>
            <a:t>unfair behaviour</a:t>
          </a:r>
          <a:endParaRPr lang="en-US" sz="2200" kern="1200"/>
        </a:p>
        <a:p>
          <a:pPr marL="228600" lvl="1" indent="-228600" algn="l" defTabSz="977900">
            <a:lnSpc>
              <a:spcPct val="90000"/>
            </a:lnSpc>
            <a:spcBef>
              <a:spcPct val="0"/>
            </a:spcBef>
            <a:spcAft>
              <a:spcPct val="15000"/>
            </a:spcAft>
            <a:buChar char="•"/>
          </a:pPr>
          <a:r>
            <a:rPr lang="en-GB" sz="2200" kern="1200"/>
            <a:t>disregard for rules</a:t>
          </a:r>
          <a:endParaRPr lang="en-US" sz="2200" kern="1200"/>
        </a:p>
      </dsp:txBody>
      <dsp:txXfrm>
        <a:off x="0" y="714952"/>
        <a:ext cx="7785463" cy="2009700"/>
      </dsp:txXfrm>
    </dsp:sp>
    <dsp:sp modelId="{4E06F89E-2AE0-4053-80E9-640360433E0C}">
      <dsp:nvSpPr>
        <dsp:cNvPr id="0" name=""/>
        <dsp:cNvSpPr/>
      </dsp:nvSpPr>
      <dsp:spPr>
        <a:xfrm>
          <a:off x="389273" y="390232"/>
          <a:ext cx="5449824"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990" tIns="0" rIns="205990" bIns="0" numCol="1" spcCol="1270" anchor="ctr" anchorCtr="0">
          <a:noAutofit/>
        </a:bodyPr>
        <a:lstStyle/>
        <a:p>
          <a:pPr marL="0" lvl="0" indent="0" algn="l" defTabSz="977900">
            <a:lnSpc>
              <a:spcPct val="90000"/>
            </a:lnSpc>
            <a:spcBef>
              <a:spcPct val="0"/>
            </a:spcBef>
            <a:spcAft>
              <a:spcPct val="35000"/>
            </a:spcAft>
            <a:buNone/>
          </a:pPr>
          <a:r>
            <a:rPr lang="en-GB" sz="2200" b="1" kern="1200"/>
            <a:t>Negative role models may show:</a:t>
          </a:r>
          <a:endParaRPr lang="en-US" sz="2200" kern="1200"/>
        </a:p>
      </dsp:txBody>
      <dsp:txXfrm>
        <a:off x="420976" y="421935"/>
        <a:ext cx="5386418" cy="586034"/>
      </dsp:txXfrm>
    </dsp:sp>
    <dsp:sp modelId="{DCA4165D-5A0F-4656-8E92-929194835F47}">
      <dsp:nvSpPr>
        <dsp:cNvPr id="0" name=""/>
        <dsp:cNvSpPr/>
      </dsp:nvSpPr>
      <dsp:spPr>
        <a:xfrm>
          <a:off x="0" y="3168172"/>
          <a:ext cx="7785463" cy="1663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4238" tIns="458216" rIns="604238" bIns="156464" numCol="1" spcCol="1270" anchor="t" anchorCtr="0">
          <a:noAutofit/>
        </a:bodyPr>
        <a:lstStyle/>
        <a:p>
          <a:pPr marL="228600" lvl="1" indent="-228600" algn="l" defTabSz="977900">
            <a:lnSpc>
              <a:spcPct val="90000"/>
            </a:lnSpc>
            <a:spcBef>
              <a:spcPct val="0"/>
            </a:spcBef>
            <a:spcAft>
              <a:spcPct val="15000"/>
            </a:spcAft>
            <a:buChar char="•"/>
          </a:pPr>
          <a:r>
            <a:rPr lang="en-GB" sz="2200" kern="1200"/>
            <a:t>cheat</a:t>
          </a:r>
          <a:endParaRPr lang="en-US" sz="2200" kern="1200"/>
        </a:p>
        <a:p>
          <a:pPr marL="228600" lvl="1" indent="-228600" algn="l" defTabSz="977900">
            <a:lnSpc>
              <a:spcPct val="90000"/>
            </a:lnSpc>
            <a:spcBef>
              <a:spcPct val="0"/>
            </a:spcBef>
            <a:spcAft>
              <a:spcPct val="15000"/>
            </a:spcAft>
            <a:buChar char="•"/>
          </a:pPr>
          <a:r>
            <a:rPr lang="en-GB" sz="2200" kern="1200"/>
            <a:t>bully others</a:t>
          </a:r>
          <a:endParaRPr lang="en-US" sz="2200" kern="1200"/>
        </a:p>
        <a:p>
          <a:pPr marL="228600" lvl="1" indent="-228600" algn="l" defTabSz="977900">
            <a:lnSpc>
              <a:spcPct val="90000"/>
            </a:lnSpc>
            <a:spcBef>
              <a:spcPct val="0"/>
            </a:spcBef>
            <a:spcAft>
              <a:spcPct val="15000"/>
            </a:spcAft>
            <a:buChar char="•"/>
          </a:pPr>
          <a:r>
            <a:rPr lang="en-GB" sz="2200" kern="1200"/>
            <a:t>engage in risky behaviour</a:t>
          </a:r>
          <a:endParaRPr lang="en-US" sz="2200" kern="1200"/>
        </a:p>
      </dsp:txBody>
      <dsp:txXfrm>
        <a:off x="0" y="3168172"/>
        <a:ext cx="7785463" cy="1663200"/>
      </dsp:txXfrm>
    </dsp:sp>
    <dsp:sp modelId="{12F42C76-CD29-4B5D-8E60-8AB2E1BD68AD}">
      <dsp:nvSpPr>
        <dsp:cNvPr id="0" name=""/>
        <dsp:cNvSpPr/>
      </dsp:nvSpPr>
      <dsp:spPr>
        <a:xfrm>
          <a:off x="389273" y="2843452"/>
          <a:ext cx="5449824" cy="6494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5990" tIns="0" rIns="205990" bIns="0" numCol="1" spcCol="1270" anchor="ctr" anchorCtr="0">
          <a:noAutofit/>
        </a:bodyPr>
        <a:lstStyle/>
        <a:p>
          <a:pPr marL="0" lvl="0" indent="0" algn="l" defTabSz="977900">
            <a:lnSpc>
              <a:spcPct val="90000"/>
            </a:lnSpc>
            <a:spcBef>
              <a:spcPct val="0"/>
            </a:spcBef>
            <a:spcAft>
              <a:spcPct val="35000"/>
            </a:spcAft>
            <a:buNone/>
          </a:pPr>
          <a:r>
            <a:rPr lang="en-GB" sz="2200" kern="1200"/>
            <a:t>These behaviours can influence others to:</a:t>
          </a:r>
          <a:endParaRPr lang="en-US" sz="2200" kern="1200"/>
        </a:p>
      </dsp:txBody>
      <dsp:txXfrm>
        <a:off x="420976" y="2875155"/>
        <a:ext cx="5386418" cy="5860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A919A8-D2C4-416A-8E27-31AC243038EB}">
      <dsp:nvSpPr>
        <dsp:cNvPr id="0" name=""/>
        <dsp:cNvSpPr/>
      </dsp:nvSpPr>
      <dsp:spPr>
        <a:xfrm>
          <a:off x="0" y="1990249"/>
          <a:ext cx="9839083" cy="1305818"/>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GB" sz="2500" b="1" kern="1200"/>
            <a:t>Example: Nelson Mandela</a:t>
          </a:r>
          <a:endParaRPr lang="en-US" sz="2500" kern="1200"/>
        </a:p>
      </dsp:txBody>
      <dsp:txXfrm>
        <a:off x="0" y="1990249"/>
        <a:ext cx="9839083" cy="705142"/>
      </dsp:txXfrm>
    </dsp:sp>
    <dsp:sp modelId="{1FACEA3F-B8DE-43AD-8C9E-AB62DC796058}">
      <dsp:nvSpPr>
        <dsp:cNvPr id="0" name=""/>
        <dsp:cNvSpPr/>
      </dsp:nvSpPr>
      <dsp:spPr>
        <a:xfrm>
          <a:off x="0" y="2669274"/>
          <a:ext cx="4919541" cy="600676"/>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GB" sz="1900" kern="1200"/>
            <a:t>promoted reconciliation and equality</a:t>
          </a:r>
          <a:endParaRPr lang="en-US" sz="1900" kern="1200"/>
        </a:p>
      </dsp:txBody>
      <dsp:txXfrm>
        <a:off x="0" y="2669274"/>
        <a:ext cx="4919541" cy="600676"/>
      </dsp:txXfrm>
    </dsp:sp>
    <dsp:sp modelId="{CAD3197F-8C59-4705-9709-8CBB0AF11870}">
      <dsp:nvSpPr>
        <dsp:cNvPr id="0" name=""/>
        <dsp:cNvSpPr/>
      </dsp:nvSpPr>
      <dsp:spPr>
        <a:xfrm>
          <a:off x="4919541" y="2669274"/>
          <a:ext cx="4919541" cy="600676"/>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GB" sz="1900" kern="1200"/>
            <a:t>helped lead South Africa to democracy</a:t>
          </a:r>
          <a:endParaRPr lang="en-US" sz="1900" kern="1200"/>
        </a:p>
      </dsp:txBody>
      <dsp:txXfrm>
        <a:off x="4919541" y="2669274"/>
        <a:ext cx="4919541" cy="600676"/>
      </dsp:txXfrm>
    </dsp:sp>
    <dsp:sp modelId="{1790328E-45CE-4B86-8F1B-FB9A50705F83}">
      <dsp:nvSpPr>
        <dsp:cNvPr id="0" name=""/>
        <dsp:cNvSpPr/>
      </dsp:nvSpPr>
      <dsp:spPr>
        <a:xfrm rot="10800000">
          <a:off x="0" y="1486"/>
          <a:ext cx="9839083" cy="2008349"/>
        </a:xfrm>
        <a:prstGeom prst="upArrowCallou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GB" sz="2500" kern="1200"/>
            <a:t>Role models can promote constitutional values by:</a:t>
          </a:r>
          <a:endParaRPr lang="en-US" sz="2500" kern="1200"/>
        </a:p>
      </dsp:txBody>
      <dsp:txXfrm rot="-10800000">
        <a:off x="0" y="1486"/>
        <a:ext cx="9839083" cy="704930"/>
      </dsp:txXfrm>
    </dsp:sp>
    <dsp:sp modelId="{144B9832-CD7C-4421-ACFB-ED32FA625959}">
      <dsp:nvSpPr>
        <dsp:cNvPr id="0" name=""/>
        <dsp:cNvSpPr/>
      </dsp:nvSpPr>
      <dsp:spPr>
        <a:xfrm>
          <a:off x="0" y="706417"/>
          <a:ext cx="2459770" cy="600496"/>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GB" sz="1900" kern="1200"/>
            <a:t>showing </a:t>
          </a:r>
          <a:r>
            <a:rPr lang="en-GB" sz="1900" b="1" kern="1200"/>
            <a:t>respect and dignity</a:t>
          </a:r>
          <a:endParaRPr lang="en-US" sz="1900" kern="1200"/>
        </a:p>
      </dsp:txBody>
      <dsp:txXfrm>
        <a:off x="0" y="706417"/>
        <a:ext cx="2459770" cy="600496"/>
      </dsp:txXfrm>
    </dsp:sp>
    <dsp:sp modelId="{BF72DD25-941E-4225-A598-ADABC6D88C1B}">
      <dsp:nvSpPr>
        <dsp:cNvPr id="0" name=""/>
        <dsp:cNvSpPr/>
      </dsp:nvSpPr>
      <dsp:spPr>
        <a:xfrm>
          <a:off x="2459770" y="706417"/>
          <a:ext cx="2459770" cy="600496"/>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GB" sz="1900" kern="1200"/>
            <a:t>promoting </a:t>
          </a:r>
          <a:r>
            <a:rPr lang="en-GB" sz="1900" b="1" kern="1200"/>
            <a:t>equality</a:t>
          </a:r>
          <a:endParaRPr lang="en-US" sz="1900" kern="1200"/>
        </a:p>
      </dsp:txBody>
      <dsp:txXfrm>
        <a:off x="2459770" y="706417"/>
        <a:ext cx="2459770" cy="600496"/>
      </dsp:txXfrm>
    </dsp:sp>
    <dsp:sp modelId="{2E51CC50-4CF8-4499-9ECB-2E9AD8196F31}">
      <dsp:nvSpPr>
        <dsp:cNvPr id="0" name=""/>
        <dsp:cNvSpPr/>
      </dsp:nvSpPr>
      <dsp:spPr>
        <a:xfrm>
          <a:off x="4919541" y="706417"/>
          <a:ext cx="2459770" cy="600496"/>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GB" sz="1900" kern="1200"/>
            <a:t>standing against </a:t>
          </a:r>
          <a:r>
            <a:rPr lang="en-GB" sz="1900" b="1" kern="1200"/>
            <a:t>discrimination</a:t>
          </a:r>
          <a:endParaRPr lang="en-US" sz="1900" kern="1200"/>
        </a:p>
      </dsp:txBody>
      <dsp:txXfrm>
        <a:off x="4919541" y="706417"/>
        <a:ext cx="2459770" cy="600496"/>
      </dsp:txXfrm>
    </dsp:sp>
    <dsp:sp modelId="{B75CE3D2-9DA9-4ED9-BCEE-E6BEDB27AECE}">
      <dsp:nvSpPr>
        <dsp:cNvPr id="0" name=""/>
        <dsp:cNvSpPr/>
      </dsp:nvSpPr>
      <dsp:spPr>
        <a:xfrm>
          <a:off x="7379312" y="706417"/>
          <a:ext cx="2459770" cy="600496"/>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35128" tIns="24130" rIns="135128" bIns="24130" numCol="1" spcCol="1270" anchor="ctr" anchorCtr="0">
          <a:noAutofit/>
        </a:bodyPr>
        <a:lstStyle/>
        <a:p>
          <a:pPr marL="0" lvl="0" indent="0" algn="ctr" defTabSz="844550">
            <a:lnSpc>
              <a:spcPct val="90000"/>
            </a:lnSpc>
            <a:spcBef>
              <a:spcPct val="0"/>
            </a:spcBef>
            <a:spcAft>
              <a:spcPct val="35000"/>
            </a:spcAft>
            <a:buNone/>
          </a:pPr>
          <a:r>
            <a:rPr lang="en-GB" sz="1900" kern="1200"/>
            <a:t>encouraging </a:t>
          </a:r>
          <a:r>
            <a:rPr lang="en-GB" sz="1900" b="1" kern="1200"/>
            <a:t>unity</a:t>
          </a:r>
          <a:endParaRPr lang="en-US" sz="1900" kern="1200"/>
        </a:p>
      </dsp:txBody>
      <dsp:txXfrm>
        <a:off x="7379312" y="706417"/>
        <a:ext cx="2459770" cy="60049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A43400-2582-47F0-BFB9-7B8EB596DCE9}">
      <dsp:nvSpPr>
        <dsp:cNvPr id="0" name=""/>
        <dsp:cNvSpPr/>
      </dsp:nvSpPr>
      <dsp:spPr>
        <a:xfrm>
          <a:off x="3597" y="755666"/>
          <a:ext cx="2854054" cy="171243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ZA" sz="3300" kern="1200"/>
            <a:t>Human dignity</a:t>
          </a:r>
          <a:endParaRPr lang="en-US" sz="3300" kern="1200"/>
        </a:p>
      </dsp:txBody>
      <dsp:txXfrm>
        <a:off x="3597" y="755666"/>
        <a:ext cx="2854054" cy="1712432"/>
      </dsp:txXfrm>
    </dsp:sp>
    <dsp:sp modelId="{BE0DCA2B-DDF5-418C-8A9F-5C8DBD2743C9}">
      <dsp:nvSpPr>
        <dsp:cNvPr id="0" name=""/>
        <dsp:cNvSpPr/>
      </dsp:nvSpPr>
      <dsp:spPr>
        <a:xfrm>
          <a:off x="3143057" y="755666"/>
          <a:ext cx="2854054" cy="1712432"/>
        </a:xfrm>
        <a:prstGeom prst="rect">
          <a:avLst/>
        </a:prstGeom>
        <a:solidFill>
          <a:schemeClr val="accent2">
            <a:hueOff val="-852166"/>
            <a:satOff val="-1137"/>
            <a:lumOff val="-33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ZA" sz="3300" kern="1200"/>
            <a:t>Equality</a:t>
          </a:r>
          <a:endParaRPr lang="en-US" sz="3300" kern="1200"/>
        </a:p>
      </dsp:txBody>
      <dsp:txXfrm>
        <a:off x="3143057" y="755666"/>
        <a:ext cx="2854054" cy="1712432"/>
      </dsp:txXfrm>
    </dsp:sp>
    <dsp:sp modelId="{05155C24-3143-431C-986E-B2F5AD763627}">
      <dsp:nvSpPr>
        <dsp:cNvPr id="0" name=""/>
        <dsp:cNvSpPr/>
      </dsp:nvSpPr>
      <dsp:spPr>
        <a:xfrm>
          <a:off x="6282517" y="755666"/>
          <a:ext cx="2854054" cy="1712432"/>
        </a:xfrm>
        <a:prstGeom prst="rect">
          <a:avLst/>
        </a:prstGeom>
        <a:solidFill>
          <a:schemeClr val="accent2">
            <a:hueOff val="-1704332"/>
            <a:satOff val="-2273"/>
            <a:lumOff val="-67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ZA" sz="3300" kern="1200"/>
            <a:t>Freedom</a:t>
          </a:r>
          <a:endParaRPr lang="en-US" sz="3300" kern="1200"/>
        </a:p>
      </dsp:txBody>
      <dsp:txXfrm>
        <a:off x="6282517" y="755666"/>
        <a:ext cx="2854054" cy="1712432"/>
      </dsp:txXfrm>
    </dsp:sp>
    <dsp:sp modelId="{B90AD93A-57EC-4D84-B9E2-5F91E0A55B06}">
      <dsp:nvSpPr>
        <dsp:cNvPr id="0" name=""/>
        <dsp:cNvSpPr/>
      </dsp:nvSpPr>
      <dsp:spPr>
        <a:xfrm>
          <a:off x="9421977" y="755666"/>
          <a:ext cx="2854054" cy="1712432"/>
        </a:xfrm>
        <a:prstGeom prst="rect">
          <a:avLst/>
        </a:prstGeom>
        <a:solidFill>
          <a:schemeClr val="accent2">
            <a:hueOff val="-2556499"/>
            <a:satOff val="-3410"/>
            <a:lumOff val="-101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ZA" sz="3300" kern="1200"/>
            <a:t>Nation-building</a:t>
          </a:r>
          <a:endParaRPr lang="en-US" sz="3300" kern="1200"/>
        </a:p>
      </dsp:txBody>
      <dsp:txXfrm>
        <a:off x="9421977" y="755666"/>
        <a:ext cx="2854054" cy="1712432"/>
      </dsp:txXfrm>
    </dsp:sp>
    <dsp:sp modelId="{FBCDED99-8322-4A4E-B47D-39CA9ED0601F}">
      <dsp:nvSpPr>
        <dsp:cNvPr id="0" name=""/>
        <dsp:cNvSpPr/>
      </dsp:nvSpPr>
      <dsp:spPr>
        <a:xfrm>
          <a:off x="1573327" y="2753505"/>
          <a:ext cx="2854054" cy="1712432"/>
        </a:xfrm>
        <a:prstGeom prst="rect">
          <a:avLst/>
        </a:prstGeom>
        <a:solidFill>
          <a:schemeClr val="accent2">
            <a:hueOff val="-3408665"/>
            <a:satOff val="-4547"/>
            <a:lumOff val="-1359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ZA" sz="3300" kern="1200"/>
            <a:t>Commitment to family</a:t>
          </a:r>
          <a:endParaRPr lang="en-US" sz="3300" kern="1200"/>
        </a:p>
      </dsp:txBody>
      <dsp:txXfrm>
        <a:off x="1573327" y="2753505"/>
        <a:ext cx="2854054" cy="1712432"/>
      </dsp:txXfrm>
    </dsp:sp>
    <dsp:sp modelId="{ED178A32-C8ED-4B2F-B1EE-A7091BB5157B}">
      <dsp:nvSpPr>
        <dsp:cNvPr id="0" name=""/>
        <dsp:cNvSpPr/>
      </dsp:nvSpPr>
      <dsp:spPr>
        <a:xfrm>
          <a:off x="4712787" y="2753505"/>
          <a:ext cx="2854054" cy="1712432"/>
        </a:xfrm>
        <a:prstGeom prst="rect">
          <a:avLst/>
        </a:prstGeom>
        <a:solidFill>
          <a:schemeClr val="accent2">
            <a:hueOff val="-4260831"/>
            <a:satOff val="-5683"/>
            <a:lumOff val="-1699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ZA" sz="3300" kern="1200"/>
            <a:t>Environmental responsibility</a:t>
          </a:r>
          <a:endParaRPr lang="en-US" sz="3300" kern="1200"/>
        </a:p>
      </dsp:txBody>
      <dsp:txXfrm>
        <a:off x="4712787" y="2753505"/>
        <a:ext cx="2854054" cy="1712432"/>
      </dsp:txXfrm>
    </dsp:sp>
    <dsp:sp modelId="{4C07B0A0-EF65-470F-9C36-408A1087EF83}">
      <dsp:nvSpPr>
        <dsp:cNvPr id="0" name=""/>
        <dsp:cNvSpPr/>
      </dsp:nvSpPr>
      <dsp:spPr>
        <a:xfrm>
          <a:off x="7852247" y="2753505"/>
          <a:ext cx="2854054" cy="1712432"/>
        </a:xfrm>
        <a:prstGeom prst="rect">
          <a:avLst/>
        </a:prstGeom>
        <a:solidFill>
          <a:schemeClr val="accent2">
            <a:hueOff val="-5112997"/>
            <a:satOff val="-6820"/>
            <a:lumOff val="-203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ZA" sz="3300" kern="1200"/>
            <a:t>Responsible citizenship</a:t>
          </a:r>
          <a:endParaRPr lang="en-US" sz="3300" kern="1200"/>
        </a:p>
      </dsp:txBody>
      <dsp:txXfrm>
        <a:off x="7852247" y="2753505"/>
        <a:ext cx="2854054" cy="17124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C14380-610C-41AD-B8A8-25DD468ADD98}">
      <dsp:nvSpPr>
        <dsp:cNvPr id="0" name=""/>
        <dsp:cNvSpPr/>
      </dsp:nvSpPr>
      <dsp:spPr>
        <a:xfrm>
          <a:off x="0" y="3930578"/>
          <a:ext cx="12279630" cy="1290103"/>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af-ZA" sz="3000" b="0" i="0" kern="1200" baseline="0" dirty="0" err="1"/>
            <a:t>We</a:t>
          </a:r>
          <a:r>
            <a:rPr lang="af-ZA" sz="3000" b="0" i="0" kern="1200" baseline="0" dirty="0"/>
            <a:t> </a:t>
          </a:r>
          <a:r>
            <a:rPr lang="af-ZA" sz="3000" b="0" i="0" kern="1200" baseline="0" dirty="0" err="1"/>
            <a:t>should</a:t>
          </a:r>
          <a:r>
            <a:rPr lang="af-ZA" sz="3000" b="0" i="0" kern="1200" baseline="0" dirty="0"/>
            <a:t> </a:t>
          </a:r>
          <a:r>
            <a:rPr lang="af-ZA" sz="3000" b="0" i="0" kern="1200" baseline="0" dirty="0" err="1"/>
            <a:t>choose</a:t>
          </a:r>
          <a:r>
            <a:rPr lang="af-ZA" sz="3000" b="0" i="0" kern="1200" baseline="0" dirty="0"/>
            <a:t> </a:t>
          </a:r>
          <a:r>
            <a:rPr lang="af-ZA" sz="3000" b="1" i="0" kern="1200" baseline="0" dirty="0" err="1"/>
            <a:t>good</a:t>
          </a:r>
          <a:r>
            <a:rPr lang="af-ZA" sz="3000" b="1" i="0" kern="1200" baseline="0" dirty="0"/>
            <a:t> </a:t>
          </a:r>
          <a:r>
            <a:rPr lang="af-ZA" sz="3000" b="1" i="0" kern="1200" baseline="0" dirty="0" err="1"/>
            <a:t>role</a:t>
          </a:r>
          <a:r>
            <a:rPr lang="af-ZA" sz="3000" b="1" i="0" kern="1200" baseline="0" dirty="0"/>
            <a:t> </a:t>
          </a:r>
          <a:r>
            <a:rPr lang="af-ZA" sz="3000" b="1" i="0" kern="1200" baseline="0" dirty="0" err="1"/>
            <a:t>models</a:t>
          </a:r>
          <a:r>
            <a:rPr lang="af-ZA" sz="3000" b="0" i="0" kern="1200" baseline="0" dirty="0"/>
            <a:t> </a:t>
          </a:r>
          <a:r>
            <a:rPr lang="af-ZA" sz="3000" b="0" i="0" kern="1200" baseline="0" dirty="0" err="1"/>
            <a:t>and</a:t>
          </a:r>
          <a:r>
            <a:rPr lang="af-ZA" sz="3000" b="0" i="0" kern="1200" baseline="0" dirty="0"/>
            <a:t> </a:t>
          </a:r>
          <a:r>
            <a:rPr lang="af-ZA" sz="3000" b="0" i="0" kern="1200" baseline="0" dirty="0" err="1"/>
            <a:t>strive</a:t>
          </a:r>
          <a:r>
            <a:rPr lang="af-ZA" sz="3000" b="0" i="0" kern="1200" baseline="0" dirty="0"/>
            <a:t> </a:t>
          </a:r>
          <a:r>
            <a:rPr lang="af-ZA" sz="3000" b="0" i="0" kern="1200" baseline="0" dirty="0" err="1"/>
            <a:t>to</a:t>
          </a:r>
          <a:r>
            <a:rPr lang="af-ZA" sz="3000" b="0" i="0" kern="1200" baseline="0" dirty="0"/>
            <a:t> </a:t>
          </a:r>
          <a:r>
            <a:rPr lang="af-ZA" sz="3000" b="1" i="0" kern="1200" baseline="0" dirty="0" err="1"/>
            <a:t>be</a:t>
          </a:r>
          <a:r>
            <a:rPr lang="af-ZA" sz="3000" b="1" i="0" kern="1200" baseline="0" dirty="0"/>
            <a:t> </a:t>
          </a:r>
          <a:r>
            <a:rPr lang="af-ZA" sz="3000" b="1" i="0" kern="1200" baseline="0" dirty="0" err="1"/>
            <a:t>positive</a:t>
          </a:r>
          <a:r>
            <a:rPr lang="af-ZA" sz="3000" b="1" i="0" kern="1200" baseline="0" dirty="0"/>
            <a:t> </a:t>
          </a:r>
          <a:r>
            <a:rPr lang="af-ZA" sz="3000" b="1" i="0" kern="1200" baseline="0" dirty="0" err="1"/>
            <a:t>role</a:t>
          </a:r>
          <a:r>
            <a:rPr lang="af-ZA" sz="3000" b="1" i="0" kern="1200" baseline="0" dirty="0"/>
            <a:t> </a:t>
          </a:r>
          <a:r>
            <a:rPr lang="af-ZA" sz="3000" b="1" i="0" kern="1200" baseline="0" dirty="0" err="1"/>
            <a:t>models</a:t>
          </a:r>
          <a:r>
            <a:rPr lang="af-ZA" sz="3000" b="1" i="0" kern="1200" baseline="0" dirty="0"/>
            <a:t> </a:t>
          </a:r>
          <a:r>
            <a:rPr lang="af-ZA" sz="3000" b="1" i="0" kern="1200" baseline="0" dirty="0" err="1"/>
            <a:t>ourselves</a:t>
          </a:r>
          <a:r>
            <a:rPr lang="af-ZA" sz="3000" b="0" i="0" kern="1200" baseline="0" dirty="0"/>
            <a:t>.</a:t>
          </a:r>
          <a:endParaRPr lang="en-US" sz="3000" kern="1200" dirty="0"/>
        </a:p>
      </dsp:txBody>
      <dsp:txXfrm>
        <a:off x="0" y="3930578"/>
        <a:ext cx="12279630" cy="1290103"/>
      </dsp:txXfrm>
    </dsp:sp>
    <dsp:sp modelId="{38BE6575-E869-453C-BB3D-11EC8350BAD7}">
      <dsp:nvSpPr>
        <dsp:cNvPr id="0" name=""/>
        <dsp:cNvSpPr/>
      </dsp:nvSpPr>
      <dsp:spPr>
        <a:xfrm rot="10800000">
          <a:off x="0" y="1965750"/>
          <a:ext cx="12279630" cy="1984179"/>
        </a:xfrm>
        <a:prstGeom prst="upArrowCallout">
          <a:avLst/>
        </a:prstGeom>
        <a:gradFill rotWithShape="0">
          <a:gsLst>
            <a:gs pos="0">
              <a:schemeClr val="accent4">
                <a:hueOff val="-1244662"/>
                <a:satOff val="24615"/>
                <a:lumOff val="9607"/>
                <a:alphaOff val="0"/>
                <a:satMod val="103000"/>
                <a:lumMod val="102000"/>
                <a:tint val="94000"/>
              </a:schemeClr>
            </a:gs>
            <a:gs pos="50000">
              <a:schemeClr val="accent4">
                <a:hueOff val="-1244662"/>
                <a:satOff val="24615"/>
                <a:lumOff val="9607"/>
                <a:alphaOff val="0"/>
                <a:satMod val="110000"/>
                <a:lumMod val="100000"/>
                <a:shade val="100000"/>
              </a:schemeClr>
            </a:gs>
            <a:gs pos="100000">
              <a:schemeClr val="accent4">
                <a:hueOff val="-1244662"/>
                <a:satOff val="24615"/>
                <a:lumOff val="960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af-ZA" sz="3000" b="1" i="0" kern="1200" baseline="0"/>
            <a:t>Positive role models</a:t>
          </a:r>
          <a:r>
            <a:rPr lang="af-ZA" sz="3000" b="0" i="0" kern="1200" baseline="0"/>
            <a:t> inspire responsible actions.</a:t>
          </a:r>
          <a:endParaRPr lang="en-US" sz="3000" kern="1200"/>
        </a:p>
      </dsp:txBody>
      <dsp:txXfrm rot="10800000">
        <a:off x="0" y="1965750"/>
        <a:ext cx="12279630" cy="1289260"/>
      </dsp:txXfrm>
    </dsp:sp>
    <dsp:sp modelId="{06385310-36AE-4C5C-865B-DA7929126956}">
      <dsp:nvSpPr>
        <dsp:cNvPr id="0" name=""/>
        <dsp:cNvSpPr/>
      </dsp:nvSpPr>
      <dsp:spPr>
        <a:xfrm rot="10800000">
          <a:off x="0" y="922"/>
          <a:ext cx="12279630" cy="1984179"/>
        </a:xfrm>
        <a:prstGeom prst="upArrowCallout">
          <a:avLst/>
        </a:prstGeom>
        <a:gradFill rotWithShape="0">
          <a:gsLst>
            <a:gs pos="0">
              <a:schemeClr val="accent4">
                <a:hueOff val="-2489325"/>
                <a:satOff val="49229"/>
                <a:lumOff val="19214"/>
                <a:alphaOff val="0"/>
                <a:satMod val="103000"/>
                <a:lumMod val="102000"/>
                <a:tint val="94000"/>
              </a:schemeClr>
            </a:gs>
            <a:gs pos="50000">
              <a:schemeClr val="accent4">
                <a:hueOff val="-2489325"/>
                <a:satOff val="49229"/>
                <a:lumOff val="19214"/>
                <a:alphaOff val="0"/>
                <a:satMod val="110000"/>
                <a:lumMod val="100000"/>
                <a:shade val="100000"/>
              </a:schemeClr>
            </a:gs>
            <a:gs pos="100000">
              <a:schemeClr val="accent4">
                <a:hueOff val="-2489325"/>
                <a:satOff val="49229"/>
                <a:lumOff val="192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3360" tIns="213360" rIns="213360" bIns="213360" numCol="1" spcCol="1270" anchor="ctr" anchorCtr="0">
          <a:noAutofit/>
        </a:bodyPr>
        <a:lstStyle/>
        <a:p>
          <a:pPr marL="0" lvl="0" indent="0" algn="ctr" defTabSz="1333500">
            <a:lnSpc>
              <a:spcPct val="90000"/>
            </a:lnSpc>
            <a:spcBef>
              <a:spcPct val="0"/>
            </a:spcBef>
            <a:spcAft>
              <a:spcPct val="35000"/>
            </a:spcAft>
            <a:buNone/>
          </a:pPr>
          <a:r>
            <a:rPr lang="af-ZA" sz="3000" b="0" i="0" kern="1200" baseline="0"/>
            <a:t>Role models influence our </a:t>
          </a:r>
          <a:r>
            <a:rPr lang="af-ZA" sz="3000" b="1" i="0" kern="1200" baseline="0"/>
            <a:t>choices and behaviour</a:t>
          </a:r>
          <a:r>
            <a:rPr lang="af-ZA" sz="3000" b="0" i="0" kern="1200" baseline="0"/>
            <a:t>.</a:t>
          </a:r>
          <a:endParaRPr lang="en-US" sz="3000" kern="1200"/>
        </a:p>
      </dsp:txBody>
      <dsp:txXfrm rot="10800000">
        <a:off x="0" y="922"/>
        <a:ext cx="12279630" cy="1289260"/>
      </dsp:txXfrm>
    </dsp:sp>
  </dsp:spTree>
</dsp:drawing>
</file>

<file path=ppt/diagrams/layout1.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7765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bit.ly/4sqJt8W"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bit.ly/4uqA8j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nSpc>
                <a:spcPct val="107000"/>
              </a:lnSpc>
              <a:buFont typeface="Symbol" panose="05050102010706020507" pitchFamily="18" charset="2"/>
              <a:buChar char=""/>
            </a:pPr>
            <a:r>
              <a:rPr lang="en-ZA" sz="1200" b="1" dirty="0">
                <a:effectLst/>
                <a:latin typeface="Calibri" panose="020F0502020204030204" pitchFamily="34" charset="0"/>
                <a:ea typeface="Aptos" panose="020B0004020202020204" pitchFamily="34" charset="0"/>
                <a:cs typeface="Times New Roman" panose="02020603050405020304" pitchFamily="18" charset="0"/>
              </a:rPr>
              <a:t>Slide 1:</a:t>
            </a:r>
            <a:r>
              <a:rPr lang="en-ZA" sz="1200" dirty="0">
                <a:effectLst/>
                <a:latin typeface="Calibri" panose="020F0502020204030204" pitchFamily="34" charset="0"/>
                <a:ea typeface="Aptos" panose="020B0004020202020204" pitchFamily="34" charset="0"/>
                <a:cs typeface="Times New Roman" panose="02020603050405020304" pitchFamily="18" charset="0"/>
              </a:rPr>
              <a:t> </a:t>
            </a:r>
            <a:r>
              <a:rPr lang="en-ZA" sz="12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rPr>
              <a:t>Welcome back, Grade 9s. Before we continue with our lessons </a:t>
            </a:r>
            <a:r>
              <a:rPr lang="en-ZA" sz="1200" dirty="0">
                <a:effectLst/>
                <a:latin typeface="Calibri" panose="020F0502020204030204" pitchFamily="34" charset="0"/>
                <a:ea typeface="Aptos" panose="020B0004020202020204" pitchFamily="34" charset="0"/>
                <a:cs typeface="Times New Roman" panose="02020603050405020304" pitchFamily="18" charset="0"/>
              </a:rPr>
              <a:t>on Constitutional Rights and Responsibilities, I want you to take out your homework from last week: </a:t>
            </a:r>
            <a:r>
              <a:rPr lang="en-ZA" sz="1200" b="1" dirty="0">
                <a:effectLst/>
                <a:latin typeface="Calibri" panose="020F0502020204030204" pitchFamily="34" charset="0"/>
                <a:ea typeface="Aptos" panose="020B0004020202020204" pitchFamily="34" charset="0"/>
                <a:cs typeface="Times New Roman" panose="02020603050405020304" pitchFamily="18" charset="0"/>
              </a:rPr>
              <a:t>Activity 3 </a:t>
            </a:r>
            <a:r>
              <a:rPr lang="en-ZA" sz="1200" dirty="0">
                <a:effectLst/>
                <a:latin typeface="Calibri" panose="020F0502020204030204" pitchFamily="34" charset="0"/>
                <a:ea typeface="Aptos" panose="020B0004020202020204" pitchFamily="34" charset="0"/>
                <a:cs typeface="Times New Roman" panose="02020603050405020304" pitchFamily="18" charset="0"/>
              </a:rPr>
              <a:t>(</a:t>
            </a:r>
            <a:r>
              <a:rPr lang="en-ZA" sz="1200" b="1" i="1" u="sng" dirty="0">
                <a:effectLst/>
                <a:latin typeface="Calibri" panose="020F0502020204030204" pitchFamily="34" charset="0"/>
                <a:ea typeface="Aptos" panose="020B0004020202020204" pitchFamily="34" charset="0"/>
                <a:cs typeface="Times New Roman" panose="02020603050405020304" pitchFamily="18" charset="0"/>
              </a:rPr>
              <a:t>Lesson 1 – Worksheet</a:t>
            </a:r>
            <a:r>
              <a:rPr lang="en-ZA" sz="1200" dirty="0">
                <a:effectLst/>
                <a:latin typeface="Calibri" panose="020F0502020204030204" pitchFamily="34" charset="0"/>
                <a:ea typeface="Aptos" panose="020B0004020202020204" pitchFamily="34" charset="0"/>
                <a:cs typeface="Times New Roman" panose="02020603050405020304" pitchFamily="18" charset="0"/>
              </a:rPr>
              <a:t>). </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dirty="0">
                <a:effectLst/>
                <a:latin typeface="Calibri" panose="020F0502020204030204" pitchFamily="34" charset="0"/>
                <a:ea typeface="Aptos" panose="020B0004020202020204" pitchFamily="34" charset="0"/>
                <a:cs typeface="Times New Roman" panose="02020603050405020304" pitchFamily="18" charset="0"/>
              </a:rPr>
              <a:t>In this activity, you thought about how constitutional values can guide your behaviour in different parts of your life, such as at home, at school, toward the environment, and in your community.</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dirty="0">
                <a:effectLst/>
                <a:latin typeface="Calibri" panose="020F0502020204030204" pitchFamily="34" charset="0"/>
                <a:ea typeface="Aptos" panose="020B0004020202020204" pitchFamily="34" charset="0"/>
                <a:cs typeface="Times New Roman" panose="02020603050405020304" pitchFamily="18" charset="0"/>
              </a:rPr>
              <a:t>Turn to the person sitting next to you and briefly share: ONE example of how you said you could uphold a constitutional value in one of these areas of your life. (Allow learners a minute to share.)</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457200">
              <a:lnSpc>
                <a:spcPct val="107000"/>
              </a:lnSpc>
              <a:buNone/>
            </a:pPr>
            <a:r>
              <a:rPr lang="en-ZA" sz="1200" dirty="0">
                <a:effectLst/>
                <a:latin typeface="Calibri" panose="020F0502020204030204" pitchFamily="34" charset="0"/>
                <a:ea typeface="Aptos" panose="020B0004020202020204" pitchFamily="34" charset="0"/>
                <a:cs typeface="Times New Roman" panose="02020603050405020304" pitchFamily="18" charset="0"/>
              </a:rPr>
              <a:t> </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dirty="0">
                <a:effectLst/>
                <a:latin typeface="Calibri" panose="020F0502020204030204" pitchFamily="34" charset="0"/>
                <a:ea typeface="Aptos" panose="020B0004020202020204" pitchFamily="34" charset="0"/>
                <a:cs typeface="Times New Roman" panose="02020603050405020304" pitchFamily="18" charset="0"/>
              </a:rPr>
              <a:t>If we think about it, we often learn how to behave in these situations by watching the people around us. For example, we may learn values like respect, responsibility, and fairness from our parents, caregivers, teachers, coaches or community leaders.</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dirty="0">
                <a:effectLst/>
                <a:latin typeface="Calibri" panose="020F0502020204030204" pitchFamily="34" charset="0"/>
                <a:ea typeface="Aptos" panose="020B0004020202020204" pitchFamily="34" charset="0"/>
                <a:cs typeface="Times New Roman" panose="02020603050405020304" pitchFamily="18" charset="0"/>
              </a:rPr>
              <a:t>These people are called </a:t>
            </a:r>
            <a:r>
              <a:rPr lang="en-ZA" sz="1200" b="1" dirty="0">
                <a:effectLst/>
                <a:latin typeface="Calibri" panose="020F0502020204030204" pitchFamily="34" charset="0"/>
                <a:ea typeface="Aptos" panose="020B0004020202020204" pitchFamily="34" charset="0"/>
                <a:cs typeface="Times New Roman" panose="02020603050405020304" pitchFamily="18" charset="0"/>
              </a:rPr>
              <a:t>role models</a:t>
            </a:r>
            <a:r>
              <a:rPr lang="en-ZA" sz="1200" dirty="0">
                <a:effectLst/>
                <a:latin typeface="Calibri" panose="020F0502020204030204" pitchFamily="34" charset="0"/>
                <a:ea typeface="Aptos" panose="020B0004020202020204" pitchFamily="34" charset="0"/>
                <a:cs typeface="Times New Roman" panose="02020603050405020304" pitchFamily="18" charset="0"/>
              </a:rPr>
              <a:t>: individuals whose behaviour influences the choices we make and the values we practise.</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457200">
              <a:lnSpc>
                <a:spcPct val="107000"/>
              </a:lnSpc>
              <a:buNone/>
            </a:pPr>
            <a:r>
              <a:rPr lang="en-ZA" sz="1200" dirty="0">
                <a:effectLst/>
                <a:latin typeface="Calibri" panose="020F0502020204030204" pitchFamily="34" charset="0"/>
                <a:ea typeface="Aptos" panose="020B0004020202020204" pitchFamily="34" charset="0"/>
                <a:cs typeface="Times New Roman" panose="02020603050405020304" pitchFamily="18" charset="0"/>
              </a:rPr>
              <a:t> </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ZA" sz="1200" dirty="0">
                <a:effectLst/>
                <a:latin typeface="Calibri" panose="020F0502020204030204" pitchFamily="34" charset="0"/>
                <a:ea typeface="Aptos" panose="020B0004020202020204" pitchFamily="34" charset="0"/>
                <a:cs typeface="Times New Roman" panose="02020603050405020304" pitchFamily="18" charset="0"/>
              </a:rPr>
              <a:t>In today’s lesson, we will explore:</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07000"/>
              </a:lnSpc>
              <a:buFont typeface="Courier New" panose="02070309020205020404" pitchFamily="49" charset="0"/>
              <a:buChar char="-"/>
            </a:pPr>
            <a:r>
              <a:rPr lang="en-ZA" sz="1200" dirty="0">
                <a:effectLst/>
                <a:latin typeface="Calibri" panose="020F0502020204030204" pitchFamily="34" charset="0"/>
                <a:ea typeface="Aptos" panose="020B0004020202020204" pitchFamily="34" charset="0"/>
                <a:cs typeface="Times New Roman" panose="02020603050405020304" pitchFamily="18" charset="0"/>
              </a:rPr>
              <a:t>Positive and negative role models</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07000"/>
              </a:lnSpc>
              <a:buFont typeface="Courier New" panose="02070309020205020404" pitchFamily="49" charset="0"/>
              <a:buChar char="-"/>
            </a:pPr>
            <a:r>
              <a:rPr lang="en-ZA" sz="1200" dirty="0">
                <a:effectLst/>
                <a:latin typeface="Calibri" panose="020F0502020204030204" pitchFamily="34" charset="0"/>
                <a:ea typeface="Aptos" panose="020B0004020202020204" pitchFamily="34" charset="0"/>
                <a:cs typeface="Times New Roman" panose="02020603050405020304" pitchFamily="18" charset="0"/>
              </a:rPr>
              <a:t>How the people we look up to can influence us to make good choices, act responsibly, and treat others with respect.</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Courier New" panose="02070309020205020404" pitchFamily="49" charset="0"/>
              <a:buChar char="-"/>
            </a:pPr>
            <a:r>
              <a:rPr lang="en-ZA" sz="1200" dirty="0">
                <a:effectLst/>
                <a:latin typeface="Calibri" panose="020F0502020204030204" pitchFamily="34" charset="0"/>
                <a:ea typeface="Aptos" panose="020B0004020202020204" pitchFamily="34" charset="0"/>
                <a:cs typeface="Calibri" panose="020F0502020204030204" pitchFamily="34" charset="0"/>
              </a:rPr>
              <a:t>How role models can uphold constitutional values in everyday life and guide us in applying these values in daily life. </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pPr marL="342900" lvl="0" indent="-342900">
              <a:lnSpc>
                <a:spcPct val="115000"/>
              </a:lnSpc>
              <a:spcAft>
                <a:spcPts val="800"/>
              </a:spcAft>
              <a:buFont typeface="Symbol" panose="05050102010706020507" pitchFamily="18" charset="2"/>
              <a:buChar char=""/>
            </a:pPr>
            <a:r>
              <a:rPr lang="en-ZA" sz="1200" b="1" dirty="0">
                <a:effectLst/>
                <a:latin typeface="Calibri" panose="020F0502020204030204" pitchFamily="34" charset="0"/>
                <a:ea typeface="Aptos" panose="020B0004020202020204" pitchFamily="34" charset="0"/>
                <a:cs typeface="Calibri" panose="020F0502020204030204" pitchFamily="34" charset="0"/>
              </a:rPr>
              <a:t>Slide 10:</a:t>
            </a:r>
            <a:r>
              <a:rPr lang="en-ZA" sz="1200" dirty="0">
                <a:effectLst/>
                <a:latin typeface="Calibri" panose="020F0502020204030204" pitchFamily="34" charset="0"/>
                <a:ea typeface="Aptos" panose="020B0004020202020204" pitchFamily="34" charset="0"/>
                <a:cs typeface="Calibri" panose="020F0502020204030204" pitchFamily="34" charset="0"/>
              </a:rPr>
              <a:t>  Learners to complete </a:t>
            </a:r>
            <a:r>
              <a:rPr lang="en-ZA" sz="1200" b="1" i="1" dirty="0">
                <a:effectLst/>
                <a:latin typeface="Calibri" panose="020F0502020204030204" pitchFamily="34" charset="0"/>
                <a:ea typeface="Aptos" panose="020B0004020202020204" pitchFamily="34" charset="0"/>
                <a:cs typeface="Calibri" panose="020F0502020204030204" pitchFamily="34" charset="0"/>
              </a:rPr>
              <a:t>Activity 2 </a:t>
            </a:r>
            <a:r>
              <a:rPr lang="en-ZA" sz="1200" dirty="0">
                <a:effectLst/>
                <a:latin typeface="Calibri" panose="020F0502020204030204" pitchFamily="34" charset="0"/>
                <a:ea typeface="Aptos" panose="020B0004020202020204" pitchFamily="34" charset="0"/>
                <a:cs typeface="Calibri" panose="020F0502020204030204" pitchFamily="34" charset="0"/>
              </a:rPr>
              <a:t>(</a:t>
            </a:r>
            <a:r>
              <a:rPr lang="en-ZA" sz="1200" b="1" i="1" u="sng" dirty="0">
                <a:effectLst/>
                <a:latin typeface="Calibri" panose="020F0502020204030204" pitchFamily="34" charset="0"/>
                <a:ea typeface="Aptos" panose="020B0004020202020204" pitchFamily="34" charset="0"/>
                <a:cs typeface="Calibri" panose="020F0502020204030204" pitchFamily="34" charset="0"/>
              </a:rPr>
              <a:t>Lesson 2 – Worksheet</a:t>
            </a:r>
            <a:r>
              <a:rPr lang="en-ZA" sz="1200" dirty="0">
                <a:effectLst/>
                <a:latin typeface="Calibri" panose="020F0502020204030204" pitchFamily="34" charset="0"/>
                <a:ea typeface="Aptos" panose="020B0004020202020204" pitchFamily="34" charset="0"/>
                <a:cs typeface="Calibri" panose="020F0502020204030204" pitchFamily="34" charset="0"/>
              </a:rPr>
              <a:t>).</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2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Possible/Model answers are available in the </a:t>
            </a:r>
            <a:r>
              <a:rPr lang="en-ZA" sz="1200" b="1" i="1" u="sng" dirty="0">
                <a:solidFill>
                  <a:srgbClr val="000000"/>
                </a:solidFill>
                <a:effectLst/>
                <a:latin typeface="Calibri" panose="020F0502020204030204" pitchFamily="34" charset="0"/>
                <a:ea typeface="Aptos" panose="020B0004020202020204" pitchFamily="34" charset="0"/>
                <a:cs typeface="Calibri" panose="020F0502020204030204" pitchFamily="34" charset="0"/>
              </a:rPr>
              <a:t>Lesson 2 – Worksheet MEMO</a:t>
            </a:r>
            <a:r>
              <a:rPr lang="en-ZA" sz="12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ZA" sz="1200" b="1"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endParaRPr lang="af-ZA" sz="1200" dirty="0">
              <a:solidFill>
                <a:srgbClr val="000000"/>
              </a:solidFill>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200" dirty="0">
                <a:effectLst/>
                <a:latin typeface="Calibri" panose="020F0502020204030204" pitchFamily="34" charset="0"/>
                <a:ea typeface="Aptos" panose="020B0004020202020204" pitchFamily="34" charset="0"/>
                <a:cs typeface="Calibri" panose="020F0502020204030204" pitchFamily="34" charset="0"/>
              </a:rPr>
              <a:t>Today we learned that role models have a big impact on our choices and behaviour. </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200" dirty="0">
                <a:effectLst/>
                <a:latin typeface="Calibri" panose="020F0502020204030204" pitchFamily="34" charset="0"/>
                <a:ea typeface="Aptos" panose="020B0004020202020204" pitchFamily="34" charset="0"/>
                <a:cs typeface="Calibri" panose="020F0502020204030204" pitchFamily="34" charset="0"/>
              </a:rPr>
              <a:t>Positive role models inspire us to work hard, act responsibly, and treat others with respect, while negative role models can lead us down the wrong path. We also saw how role models who uphold constitutional values guide us to be fair, kind, and responsible citizens. Remember, we can choose good role models and also strive to be positive role models for others.</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200" dirty="0">
                <a:effectLst/>
                <a:latin typeface="Calibri" panose="020F0502020204030204" pitchFamily="34" charset="0"/>
                <a:ea typeface="Aptos" panose="020B0004020202020204" pitchFamily="34" charset="0"/>
                <a:cs typeface="Calibri" panose="020F0502020204030204" pitchFamily="34" charset="0"/>
              </a:rPr>
              <a:t>With that in mind, you now have to complete the reflection (</a:t>
            </a:r>
            <a:r>
              <a:rPr lang="en-ZA" sz="1200" b="1" i="1" dirty="0">
                <a:effectLst/>
                <a:latin typeface="Calibri" panose="020F0502020204030204" pitchFamily="34" charset="0"/>
                <a:ea typeface="Aptos" panose="020B0004020202020204" pitchFamily="34" charset="0"/>
                <a:cs typeface="Calibri" panose="020F0502020204030204" pitchFamily="34" charset="0"/>
              </a:rPr>
              <a:t>Activity 3</a:t>
            </a:r>
            <a:r>
              <a:rPr lang="en-ZA" sz="1200" dirty="0">
                <a:effectLst/>
                <a:latin typeface="Calibri" panose="020F0502020204030204" pitchFamily="34" charset="0"/>
                <a:ea typeface="Aptos" panose="020B0004020202020204" pitchFamily="34" charset="0"/>
                <a:cs typeface="Calibri" panose="020F0502020204030204" pitchFamily="34" charset="0"/>
              </a:rPr>
              <a:t>, </a:t>
            </a:r>
            <a:r>
              <a:rPr lang="en-ZA" sz="1200" b="1" i="1" u="sng" dirty="0">
                <a:effectLst/>
                <a:latin typeface="Calibri" panose="020F0502020204030204" pitchFamily="34" charset="0"/>
                <a:ea typeface="Aptos" panose="020B0004020202020204" pitchFamily="34" charset="0"/>
                <a:cs typeface="Calibri" panose="020F0502020204030204" pitchFamily="34" charset="0"/>
              </a:rPr>
              <a:t>Lesson 2 – Worksheet</a:t>
            </a:r>
            <a:r>
              <a:rPr lang="en-ZA" sz="1200" dirty="0">
                <a:effectLst/>
                <a:latin typeface="Calibri" panose="020F0502020204030204" pitchFamily="34" charset="0"/>
                <a:ea typeface="Aptos" panose="020B0004020202020204" pitchFamily="34" charset="0"/>
                <a:cs typeface="Calibri" panose="020F0502020204030204" pitchFamily="34" charset="0"/>
              </a:rPr>
              <a:t>).  </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If learners don't have enough time to finish the activity in class. It must be completed as </a:t>
            </a:r>
            <a:r>
              <a:rPr lang="en-ZA" sz="1200" b="1" dirty="0">
                <a:solidFill>
                  <a:srgbClr val="000000"/>
                </a:solidFill>
                <a:effectLst/>
                <a:highlight>
                  <a:srgbClr val="FFFF00"/>
                </a:highlight>
                <a:latin typeface="Calibri" panose="020F0502020204030204" pitchFamily="34" charset="0"/>
                <a:ea typeface="Aptos" panose="020B0004020202020204" pitchFamily="34" charset="0"/>
                <a:cs typeface="Calibri" panose="020F0502020204030204" pitchFamily="34" charset="0"/>
              </a:rPr>
              <a:t>homework</a:t>
            </a:r>
            <a:r>
              <a:rPr lang="en-ZA" sz="12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2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Hand out the </a:t>
            </a:r>
            <a:r>
              <a:rPr lang="en-ZA" sz="1200" b="1" i="1" u="sng" dirty="0">
                <a:solidFill>
                  <a:srgbClr val="000000"/>
                </a:solidFill>
                <a:effectLst/>
                <a:latin typeface="Calibri" panose="020F0502020204030204" pitchFamily="34" charset="0"/>
                <a:ea typeface="Aptos" panose="020B0004020202020204" pitchFamily="34" charset="0"/>
                <a:cs typeface="Calibri" panose="020F0502020204030204" pitchFamily="34" charset="0"/>
              </a:rPr>
              <a:t>Content Summary</a:t>
            </a:r>
            <a:r>
              <a:rPr lang="en-ZA" sz="12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before learners leave the classroom. </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endParaRPr lang="af-ZA" dirty="0"/>
          </a:p>
        </p:txBody>
      </p:sp>
    </p:spTree>
    <p:extLst>
      <p:ext uri="{BB962C8B-B14F-4D97-AF65-F5344CB8AC3E}">
        <p14:creationId xmlns:p14="http://schemas.microsoft.com/office/powerpoint/2010/main" val="398944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pPr marL="342900" lvl="0" indent="-342900">
              <a:lnSpc>
                <a:spcPct val="115000"/>
              </a:lnSpc>
              <a:buSzPts val="1200"/>
              <a:buFont typeface="Symbol" panose="05050102010706020507" pitchFamily="18" charset="2"/>
              <a:buChar char=""/>
            </a:pPr>
            <a:r>
              <a:rPr lang="en-ZA" sz="1200" b="1" dirty="0">
                <a:effectLst/>
                <a:latin typeface="Calibri" panose="020F0502020204030204" pitchFamily="34" charset="0"/>
                <a:ea typeface="Times New Roman" panose="02020603050405020304" pitchFamily="18" charset="0"/>
              </a:rPr>
              <a:t>Slide 2</a:t>
            </a:r>
            <a:r>
              <a:rPr lang="en-ZA" sz="1200" dirty="0">
                <a:effectLst/>
                <a:latin typeface="Calibri" panose="020F0502020204030204" pitchFamily="34" charset="0"/>
                <a:ea typeface="Times New Roman" panose="02020603050405020304" pitchFamily="18" charset="0"/>
              </a:rPr>
              <a:t>: By the end of this lesson, learners should be able to:</a:t>
            </a:r>
            <a:endParaRPr lang="af-ZA" sz="1200" dirty="0">
              <a:effectLst/>
              <a:latin typeface="Times New Roman" panose="02020603050405020304" pitchFamily="18" charset="0"/>
              <a:ea typeface="Times New Roman" panose="02020603050405020304" pitchFamily="18" charset="0"/>
            </a:endParaRPr>
          </a:p>
          <a:p>
            <a:pPr marL="742950" lvl="1" indent="-285750">
              <a:lnSpc>
                <a:spcPct val="115000"/>
              </a:lnSpc>
              <a:buFont typeface="Courier New" panose="02070309020205020404" pitchFamily="49" charset="0"/>
              <a:buChar char="-"/>
            </a:pPr>
            <a:r>
              <a:rPr lang="en-ZA" sz="1200" dirty="0">
                <a:effectLst/>
                <a:latin typeface="Calibri" panose="020F0502020204030204" pitchFamily="34" charset="0"/>
                <a:ea typeface="Aptos" panose="020B0004020202020204" pitchFamily="34" charset="0"/>
                <a:cs typeface="Calibri" panose="020F0502020204030204" pitchFamily="34" charset="0"/>
              </a:rPr>
              <a:t>Define a role model and distinguish between positive and negative role models based on their behaviour and influence.</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dirty="0">
                <a:effectLst/>
                <a:latin typeface="Calibri" panose="020F0502020204030204" pitchFamily="34" charset="0"/>
                <a:ea typeface="Aptos" panose="020B0004020202020204" pitchFamily="34" charset="0"/>
                <a:cs typeface="Calibri" panose="020F0502020204030204" pitchFamily="34" charset="0"/>
              </a:rPr>
              <a:t>Discuss how role models influence the choices, values, and behaviour of young people.</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dirty="0">
                <a:effectLst/>
                <a:latin typeface="Calibri" panose="020F0502020204030204" pitchFamily="34" charset="0"/>
                <a:ea typeface="Aptos" panose="020B0004020202020204" pitchFamily="34" charset="0"/>
                <a:cs typeface="Calibri" panose="020F0502020204030204" pitchFamily="34" charset="0"/>
              </a:rPr>
              <a:t>Describe how role models can promote constitutional values through their actions and leadership.</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spcAft>
                <a:spcPts val="800"/>
              </a:spcAft>
              <a:buFont typeface="Courier New" panose="02070309020205020404" pitchFamily="49" charset="0"/>
              <a:buChar char="-"/>
            </a:pPr>
            <a:r>
              <a:rPr lang="en-ZA" sz="1200" dirty="0">
                <a:effectLst/>
                <a:latin typeface="Calibri" panose="020F0502020204030204" pitchFamily="34" charset="0"/>
                <a:ea typeface="Aptos" panose="020B0004020202020204" pitchFamily="34" charset="0"/>
                <a:cs typeface="Calibri" panose="020F0502020204030204" pitchFamily="34" charset="0"/>
              </a:rPr>
              <a:t>Suggest practical ways in which constitutional values can be applied in everyday situations.</a:t>
            </a:r>
          </a:p>
          <a:p>
            <a:pPr marL="742950" marR="0" lvl="1" indent="-285750" algn="l" defTabSz="914400" rtl="0" eaLnBrk="1" fontAlgn="auto" latinLnBrk="0" hangingPunct="1">
              <a:lnSpc>
                <a:spcPct val="115000"/>
              </a:lnSpc>
              <a:spcBef>
                <a:spcPts val="0"/>
              </a:spcBef>
              <a:spcAft>
                <a:spcPts val="800"/>
              </a:spcAft>
              <a:buClrTx/>
              <a:buSzTx/>
              <a:buFont typeface="Courier New" panose="02070309020205020404" pitchFamily="49" charset="0"/>
              <a:buChar char="-"/>
              <a:tabLst/>
              <a:defRPr/>
            </a:pPr>
            <a:r>
              <a:rPr lang="en-ZA" sz="1200" kern="1200" dirty="0">
                <a:solidFill>
                  <a:schemeClr val="tx1"/>
                </a:solidFill>
                <a:effectLst/>
                <a:latin typeface="+mn-lt"/>
                <a:ea typeface="+mn-ea"/>
                <a:cs typeface="+mn-cs"/>
              </a:rPr>
              <a:t>Reflect on role models and becoming responsible role models themselves.</a:t>
            </a:r>
            <a:endParaRPr lang="af-ZA" sz="1200" kern="1200" dirty="0">
              <a:solidFill>
                <a:schemeClr val="tx1"/>
              </a:solidFill>
              <a:effectLst/>
              <a:latin typeface="+mn-lt"/>
              <a:ea typeface="+mn-ea"/>
              <a:cs typeface="+mn-cs"/>
            </a:endParaRPr>
          </a:p>
          <a:p>
            <a:pPr marL="742950" lvl="1" indent="-285750">
              <a:lnSpc>
                <a:spcPct val="115000"/>
              </a:lnSpc>
              <a:spcAft>
                <a:spcPts val="800"/>
              </a:spcAft>
              <a:buFont typeface="Courier New" panose="02070309020205020404" pitchFamily="49" charset="0"/>
              <a:buChar char="-"/>
            </a:pP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endParaRPr lang="af-ZA" dirty="0"/>
          </a:p>
        </p:txBody>
      </p:sp>
    </p:spTree>
    <p:extLst>
      <p:ext uri="{BB962C8B-B14F-4D97-AF65-F5344CB8AC3E}">
        <p14:creationId xmlns:p14="http://schemas.microsoft.com/office/powerpoint/2010/main" val="20808309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pPr marL="342900" lvl="0" indent="-342900">
              <a:lnSpc>
                <a:spcPct val="115000"/>
              </a:lnSpc>
              <a:buFont typeface="Symbol" panose="05050102010706020507" pitchFamily="18" charset="2"/>
              <a:buChar char=""/>
            </a:pPr>
            <a:r>
              <a:rPr lang="en-ZA" sz="1200" b="1" dirty="0">
                <a:effectLst/>
                <a:latin typeface="Calibri" panose="020F0502020204030204" pitchFamily="34" charset="0"/>
                <a:ea typeface="Aptos" panose="020B0004020202020204" pitchFamily="34" charset="0"/>
                <a:cs typeface="Calibri" panose="020F0502020204030204" pitchFamily="34" charset="0"/>
              </a:rPr>
              <a:t>Slide 3:</a:t>
            </a:r>
            <a:r>
              <a:rPr lang="en-ZA" sz="1200" dirty="0">
                <a:effectLst/>
                <a:latin typeface="Calibri" panose="020F0502020204030204" pitchFamily="34" charset="0"/>
                <a:ea typeface="Aptos" panose="020B0004020202020204" pitchFamily="34" charset="0"/>
                <a:cs typeface="Calibri" panose="020F0502020204030204" pitchFamily="34" charset="0"/>
              </a:rPr>
              <a:t> </a:t>
            </a:r>
            <a:r>
              <a:rPr lang="en-ZA" sz="1200" b="1" dirty="0">
                <a:effectLst/>
                <a:latin typeface="Calibri" panose="020F0502020204030204" pitchFamily="34" charset="0"/>
                <a:ea typeface="Aptos" panose="020B0004020202020204" pitchFamily="34" charset="0"/>
                <a:cs typeface="Calibri" panose="020F0502020204030204" pitchFamily="34" charset="0"/>
              </a:rPr>
              <a:t>What is a role model?</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dirty="0">
                <a:effectLst/>
                <a:latin typeface="Calibri" panose="020F0502020204030204" pitchFamily="34" charset="0"/>
                <a:ea typeface="Aptos" panose="020B0004020202020204" pitchFamily="34" charset="0"/>
                <a:cs typeface="Calibri" panose="020F0502020204030204" pitchFamily="34" charset="0"/>
              </a:rPr>
              <a:t>A role model is someone we </a:t>
            </a:r>
            <a:r>
              <a:rPr lang="en-ZA" sz="1200" b="1" dirty="0">
                <a:effectLst/>
                <a:latin typeface="Calibri" panose="020F0502020204030204" pitchFamily="34" charset="0"/>
                <a:ea typeface="Aptos" panose="020B0004020202020204" pitchFamily="34" charset="0"/>
                <a:cs typeface="Calibri" panose="020F0502020204030204" pitchFamily="34" charset="0"/>
              </a:rPr>
              <a:t>look up to and admire</a:t>
            </a:r>
            <a:r>
              <a:rPr lang="en-ZA" sz="1200" dirty="0">
                <a:effectLst/>
                <a:latin typeface="Calibri" panose="020F0502020204030204" pitchFamily="34" charset="0"/>
                <a:ea typeface="Aptos" panose="020B0004020202020204" pitchFamily="34" charset="0"/>
                <a:cs typeface="Calibri" panose="020F0502020204030204" pitchFamily="34" charset="0"/>
              </a:rPr>
              <a:t>, often as a person </a:t>
            </a:r>
            <a:r>
              <a:rPr lang="en-ZA" sz="1200" b="1" dirty="0">
                <a:effectLst/>
                <a:latin typeface="Calibri" panose="020F0502020204030204" pitchFamily="34" charset="0"/>
                <a:ea typeface="Aptos" panose="020B0004020202020204" pitchFamily="34" charset="0"/>
                <a:cs typeface="Calibri" panose="020F0502020204030204" pitchFamily="34" charset="0"/>
              </a:rPr>
              <a:t>whose behaviour we would like to copy</a:t>
            </a:r>
            <a:r>
              <a:rPr lang="en-ZA" sz="1200" dirty="0">
                <a:effectLst/>
                <a:latin typeface="Calibri" panose="020F0502020204030204" pitchFamily="34" charset="0"/>
                <a:ea typeface="Aptos" panose="020B0004020202020204" pitchFamily="34" charset="0"/>
                <a:cs typeface="Calibri" panose="020F0502020204030204" pitchFamily="34" charset="0"/>
              </a:rPr>
              <a:t>.</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dirty="0">
                <a:effectLst/>
                <a:latin typeface="Calibri" panose="020F0502020204030204" pitchFamily="34" charset="0"/>
                <a:ea typeface="Aptos" panose="020B0004020202020204" pitchFamily="34" charset="0"/>
                <a:cs typeface="Calibri" panose="020F0502020204030204" pitchFamily="34" charset="0"/>
              </a:rPr>
              <a:t>People </a:t>
            </a:r>
            <a:r>
              <a:rPr lang="en-ZA" sz="1200" b="1" dirty="0">
                <a:effectLst/>
                <a:latin typeface="Calibri" panose="020F0502020204030204" pitchFamily="34" charset="0"/>
                <a:ea typeface="Aptos" panose="020B0004020202020204" pitchFamily="34" charset="0"/>
                <a:cs typeface="Calibri" panose="020F0502020204030204" pitchFamily="34" charset="0"/>
              </a:rPr>
              <a:t>observe and learn</a:t>
            </a:r>
            <a:r>
              <a:rPr lang="en-ZA" sz="1200" dirty="0">
                <a:effectLst/>
                <a:latin typeface="Calibri" panose="020F0502020204030204" pitchFamily="34" charset="0"/>
                <a:ea typeface="Aptos" panose="020B0004020202020204" pitchFamily="34" charset="0"/>
                <a:cs typeface="Calibri" panose="020F0502020204030204" pitchFamily="34" charset="0"/>
              </a:rPr>
              <a:t> from role models by </a:t>
            </a:r>
            <a:r>
              <a:rPr lang="en-ZA" sz="1200" b="1" dirty="0">
                <a:effectLst/>
                <a:latin typeface="Calibri" panose="020F0502020204030204" pitchFamily="34" charset="0"/>
                <a:ea typeface="Aptos" panose="020B0004020202020204" pitchFamily="34" charset="0"/>
                <a:cs typeface="Calibri" panose="020F0502020204030204" pitchFamily="34" charset="0"/>
              </a:rPr>
              <a:t>watching how they behave and how they treat others.</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dirty="0">
                <a:effectLst/>
                <a:latin typeface="Calibri" panose="020F0502020204030204" pitchFamily="34" charset="0"/>
                <a:ea typeface="Aptos" panose="020B0004020202020204" pitchFamily="34" charset="0"/>
                <a:cs typeface="Calibri" panose="020F0502020204030204" pitchFamily="34" charset="0"/>
              </a:rPr>
              <a:t>Role models can be famous people, such as celebrities or sports stars, but </a:t>
            </a:r>
            <a:r>
              <a:rPr lang="en-ZA" sz="1200" b="1" dirty="0">
                <a:effectLst/>
                <a:latin typeface="Calibri" panose="020F0502020204030204" pitchFamily="34" charset="0"/>
                <a:ea typeface="Aptos" panose="020B0004020202020204" pitchFamily="34" charset="0"/>
                <a:cs typeface="Calibri" panose="020F0502020204030204" pitchFamily="34" charset="0"/>
              </a:rPr>
              <a:t>they can also be people closer to us, such as parents, teachers, religious leaders, or community members.</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ZA" sz="1200" dirty="0">
                <a:effectLst/>
                <a:latin typeface="Calibri" panose="020F0502020204030204" pitchFamily="34" charset="0"/>
                <a:ea typeface="Aptos" panose="020B0004020202020204" pitchFamily="34" charset="0"/>
                <a:cs typeface="Calibri" panose="020F0502020204030204" pitchFamily="34" charset="0"/>
              </a:rPr>
              <a:t>Because role models influence how people think and act, </a:t>
            </a:r>
            <a:r>
              <a:rPr lang="en-ZA" sz="1200" b="1" dirty="0">
                <a:effectLst/>
                <a:latin typeface="Calibri" panose="020F0502020204030204" pitchFamily="34" charset="0"/>
                <a:ea typeface="Aptos" panose="020B0004020202020204" pitchFamily="34" charset="0"/>
                <a:cs typeface="Calibri" panose="020F0502020204030204" pitchFamily="34" charset="0"/>
              </a:rPr>
              <a:t>they impact the choices, behaviour, values, and attitudes of young people.</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endParaRPr lang="af-ZA" dirty="0"/>
          </a:p>
        </p:txBody>
      </p:sp>
    </p:spTree>
    <p:extLst>
      <p:ext uri="{BB962C8B-B14F-4D97-AF65-F5344CB8AC3E}">
        <p14:creationId xmlns:p14="http://schemas.microsoft.com/office/powerpoint/2010/main" val="2561700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pPr marL="342900" lvl="0" indent="-342900">
              <a:lnSpc>
                <a:spcPct val="115000"/>
              </a:lnSpc>
              <a:spcAft>
                <a:spcPts val="800"/>
              </a:spcAft>
              <a:buFont typeface="Symbol" panose="05050102010706020507" pitchFamily="18" charset="2"/>
              <a:buChar char=""/>
            </a:pPr>
            <a:r>
              <a:rPr lang="en-ZA" sz="1200" b="1" dirty="0">
                <a:effectLst/>
                <a:latin typeface="Calibri" panose="020F0502020204030204" pitchFamily="34" charset="0"/>
                <a:ea typeface="Aptos" panose="020B0004020202020204" pitchFamily="34" charset="0"/>
                <a:cs typeface="Calibri" panose="020F0502020204030204" pitchFamily="34" charset="0"/>
              </a:rPr>
              <a:t>Slide 4:</a:t>
            </a:r>
            <a:r>
              <a:rPr lang="en-ZA" sz="1200" dirty="0">
                <a:effectLst/>
                <a:latin typeface="Calibri" panose="020F0502020204030204" pitchFamily="34" charset="0"/>
                <a:ea typeface="Aptos" panose="020B0004020202020204" pitchFamily="34" charset="0"/>
                <a:cs typeface="Calibri" panose="020F0502020204030204" pitchFamily="34" charset="0"/>
              </a:rPr>
              <a:t> </a:t>
            </a:r>
            <a:r>
              <a:rPr lang="en-ZA" sz="1200" b="1" dirty="0">
                <a:effectLst/>
                <a:latin typeface="Calibri" panose="020F0502020204030204" pitchFamily="34" charset="0"/>
                <a:ea typeface="Aptos" panose="020B0004020202020204" pitchFamily="34" charset="0"/>
                <a:cs typeface="Calibri" panose="020F0502020204030204" pitchFamily="34" charset="0"/>
              </a:rPr>
              <a:t>Positive role models</a:t>
            </a:r>
            <a:r>
              <a:rPr lang="en-ZA" sz="1200" dirty="0">
                <a:effectLst/>
                <a:latin typeface="Calibri" panose="020F0502020204030204" pitchFamily="34" charset="0"/>
                <a:ea typeface="Aptos" panose="020B0004020202020204" pitchFamily="34" charset="0"/>
                <a:cs typeface="Calibri" panose="020F0502020204030204" pitchFamily="34" charset="0"/>
              </a:rPr>
              <a:t> </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200" dirty="0">
                <a:effectLst/>
                <a:latin typeface="Calibri" panose="020F0502020204030204" pitchFamily="34" charset="0"/>
                <a:ea typeface="Aptos" panose="020B0004020202020204" pitchFamily="34" charset="0"/>
                <a:cs typeface="Calibri" panose="020F0502020204030204" pitchFamily="34" charset="0"/>
              </a:rPr>
              <a:t>Positive role models are individuals who </a:t>
            </a:r>
            <a:r>
              <a:rPr lang="en-ZA" sz="1200" b="1" dirty="0">
                <a:effectLst/>
                <a:latin typeface="Calibri" panose="020F0502020204030204" pitchFamily="34" charset="0"/>
                <a:ea typeface="Aptos" panose="020B0004020202020204" pitchFamily="34" charset="0"/>
                <a:cs typeface="Calibri" panose="020F0502020204030204" pitchFamily="34" charset="0"/>
              </a:rPr>
              <a:t>inspire others to behave responsibly and ethically</a:t>
            </a:r>
            <a:r>
              <a:rPr lang="en-ZA" sz="1200" dirty="0">
                <a:effectLst/>
                <a:latin typeface="Calibri" panose="020F0502020204030204" pitchFamily="34" charset="0"/>
                <a:ea typeface="Aptos" panose="020B0004020202020204" pitchFamily="34" charset="0"/>
                <a:cs typeface="Calibri" panose="020F0502020204030204" pitchFamily="34" charset="0"/>
              </a:rPr>
              <a:t>.</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200" dirty="0">
                <a:effectLst/>
                <a:latin typeface="Calibri" panose="020F0502020204030204" pitchFamily="34" charset="0"/>
                <a:ea typeface="Aptos" panose="020B0004020202020204" pitchFamily="34" charset="0"/>
                <a:cs typeface="Calibri" panose="020F0502020204030204" pitchFamily="34" charset="0"/>
              </a:rPr>
              <a:t>They demonstrate </a:t>
            </a:r>
            <a:r>
              <a:rPr lang="en-ZA" sz="1200" b="1" dirty="0">
                <a:effectLst/>
                <a:latin typeface="Calibri" panose="020F0502020204030204" pitchFamily="34" charset="0"/>
                <a:ea typeface="Aptos" panose="020B0004020202020204" pitchFamily="34" charset="0"/>
                <a:cs typeface="Calibri" panose="020F0502020204030204" pitchFamily="34" charset="0"/>
              </a:rPr>
              <a:t>qualities such as honesty, kindness, perseverance, and respect for others</a:t>
            </a:r>
            <a:r>
              <a:rPr lang="en-ZA" sz="1200" dirty="0">
                <a:effectLst/>
                <a:latin typeface="Calibri" panose="020F0502020204030204" pitchFamily="34" charset="0"/>
                <a:ea typeface="Aptos" panose="020B0004020202020204" pitchFamily="34" charset="0"/>
                <a:cs typeface="Calibri" panose="020F0502020204030204" pitchFamily="34" charset="0"/>
              </a:rPr>
              <a:t>.</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200" dirty="0">
                <a:effectLst/>
                <a:latin typeface="Calibri" panose="020F0502020204030204" pitchFamily="34" charset="0"/>
                <a:ea typeface="Aptos" panose="020B0004020202020204" pitchFamily="34" charset="0"/>
                <a:cs typeface="Calibri" panose="020F0502020204030204" pitchFamily="34" charset="0"/>
              </a:rPr>
              <a:t>Positive role models </a:t>
            </a:r>
            <a:r>
              <a:rPr lang="en-ZA" sz="1200" b="1" dirty="0">
                <a:effectLst/>
                <a:latin typeface="Calibri" panose="020F0502020204030204" pitchFamily="34" charset="0"/>
                <a:ea typeface="Aptos" panose="020B0004020202020204" pitchFamily="34" charset="0"/>
                <a:cs typeface="Calibri" panose="020F0502020204030204" pitchFamily="34" charset="0"/>
              </a:rPr>
              <a:t>lead by example</a:t>
            </a:r>
            <a:r>
              <a:rPr lang="en-ZA" sz="1200" dirty="0">
                <a:effectLst/>
                <a:latin typeface="Calibri" panose="020F0502020204030204" pitchFamily="34" charset="0"/>
                <a:ea typeface="Aptos" panose="020B0004020202020204" pitchFamily="34" charset="0"/>
                <a:cs typeface="Calibri" panose="020F0502020204030204" pitchFamily="34" charset="0"/>
              </a:rPr>
              <a:t> by showing </a:t>
            </a:r>
            <a:r>
              <a:rPr lang="en-ZA" sz="1200" b="1" dirty="0">
                <a:effectLst/>
                <a:latin typeface="Calibri" panose="020F0502020204030204" pitchFamily="34" charset="0"/>
                <a:ea typeface="Aptos" panose="020B0004020202020204" pitchFamily="34" charset="0"/>
                <a:cs typeface="Calibri" panose="020F0502020204030204" pitchFamily="34" charset="0"/>
              </a:rPr>
              <a:t>how to set goals, work hard, overcome challenges, and contribute positively to their communities.</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200" dirty="0">
                <a:effectLst/>
                <a:latin typeface="Calibri" panose="020F0502020204030204" pitchFamily="34" charset="0"/>
                <a:ea typeface="Aptos" panose="020B0004020202020204" pitchFamily="34" charset="0"/>
                <a:cs typeface="Calibri" panose="020F0502020204030204" pitchFamily="34" charset="0"/>
              </a:rPr>
              <a:t>Through their behaviour, </a:t>
            </a:r>
            <a:r>
              <a:rPr lang="en-ZA" sz="1200" b="1" dirty="0">
                <a:effectLst/>
                <a:latin typeface="Calibri" panose="020F0502020204030204" pitchFamily="34" charset="0"/>
                <a:ea typeface="Aptos" panose="020B0004020202020204" pitchFamily="34" charset="0"/>
                <a:cs typeface="Calibri" panose="020F0502020204030204" pitchFamily="34" charset="0"/>
              </a:rPr>
              <a:t>they encourage others to develop good habits and make responsible decisions.</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200" dirty="0">
                <a:effectLst/>
                <a:latin typeface="Calibri" panose="020F0502020204030204" pitchFamily="34" charset="0"/>
                <a:ea typeface="Aptos" panose="020B0004020202020204" pitchFamily="34" charset="0"/>
                <a:cs typeface="Calibri" panose="020F0502020204030204" pitchFamily="34" charset="0"/>
              </a:rPr>
              <a:t>Invite learners to share examples of positive role models in their lives and explain how these people have influenced their choices, behaviour, values, or attitudes.</a:t>
            </a:r>
            <a:r>
              <a:rPr lang="en-ZA" sz="1200" b="1" dirty="0">
                <a:effectLst/>
                <a:latin typeface="Calibri" panose="020F0502020204030204" pitchFamily="34" charset="0"/>
                <a:ea typeface="Aptos" panose="020B0004020202020204" pitchFamily="34" charset="0"/>
                <a:cs typeface="Calibri" panose="020F0502020204030204" pitchFamily="34" charset="0"/>
              </a:rPr>
              <a:t> </a:t>
            </a:r>
            <a:r>
              <a:rPr lang="en-ZA" sz="1200" dirty="0">
                <a:effectLst/>
                <a:latin typeface="Calibri" panose="020F0502020204030204" pitchFamily="34" charset="0"/>
                <a:ea typeface="Aptos" panose="020B0004020202020204" pitchFamily="34" charset="0"/>
                <a:cs typeface="Calibri" panose="020F0502020204030204" pitchFamily="34" charset="0"/>
              </a:rPr>
              <a:t>(Allow two to three responses.)</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685800">
              <a:lnSpc>
                <a:spcPct val="115000"/>
              </a:lnSpc>
              <a:spcAft>
                <a:spcPts val="800"/>
              </a:spcAft>
              <a:buNone/>
            </a:pPr>
            <a:r>
              <a:rPr lang="en-ZA" sz="1200" b="1" dirty="0">
                <a:effectLst/>
                <a:latin typeface="Calibri" panose="020F0502020204030204" pitchFamily="34" charset="0"/>
                <a:ea typeface="Aptos" panose="020B0004020202020204" pitchFamily="34" charset="0"/>
                <a:cs typeface="Calibri" panose="020F0502020204030204" pitchFamily="34" charset="0"/>
              </a:rPr>
              <a:t> </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endParaRPr lang="af-ZA" dirty="0"/>
          </a:p>
        </p:txBody>
      </p:sp>
    </p:spTree>
    <p:extLst>
      <p:ext uri="{BB962C8B-B14F-4D97-AF65-F5344CB8AC3E}">
        <p14:creationId xmlns:p14="http://schemas.microsoft.com/office/powerpoint/2010/main" val="9519363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pPr marL="342900" lvl="0" indent="-342900">
              <a:lnSpc>
                <a:spcPct val="115000"/>
              </a:lnSpc>
              <a:spcAft>
                <a:spcPts val="800"/>
              </a:spcAft>
              <a:buFont typeface="Symbol" panose="05050102010706020507" pitchFamily="18" charset="2"/>
              <a:buChar char=""/>
            </a:pPr>
            <a:r>
              <a:rPr lang="en-ZA" sz="1200" b="1" dirty="0">
                <a:effectLst/>
                <a:latin typeface="Calibri" panose="020F0502020204030204" pitchFamily="34" charset="0"/>
                <a:ea typeface="Aptos" panose="020B0004020202020204" pitchFamily="34" charset="0"/>
                <a:cs typeface="Calibri" panose="020F0502020204030204" pitchFamily="34" charset="0"/>
              </a:rPr>
              <a:t>Slide 5: Negative role models </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200" dirty="0">
                <a:effectLst/>
                <a:latin typeface="Calibri" panose="020F0502020204030204" pitchFamily="34" charset="0"/>
                <a:ea typeface="Aptos" panose="020B0004020202020204" pitchFamily="34" charset="0"/>
                <a:cs typeface="Calibri" panose="020F0502020204030204" pitchFamily="34" charset="0"/>
              </a:rPr>
              <a:t>Not all role models have a positive influence. Some individuals may </a:t>
            </a:r>
            <a:r>
              <a:rPr lang="en-ZA" sz="1200" b="1" dirty="0">
                <a:effectLst/>
                <a:latin typeface="Calibri" panose="020F0502020204030204" pitchFamily="34" charset="0"/>
                <a:ea typeface="Aptos" panose="020B0004020202020204" pitchFamily="34" charset="0"/>
                <a:cs typeface="Calibri" panose="020F0502020204030204" pitchFamily="34" charset="0"/>
              </a:rPr>
              <a:t>demonstrate behaviour that can influence others in harmful ways.</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200" dirty="0">
                <a:effectLst/>
                <a:latin typeface="Calibri" panose="020F0502020204030204" pitchFamily="34" charset="0"/>
                <a:ea typeface="Aptos" panose="020B0004020202020204" pitchFamily="34" charset="0"/>
                <a:cs typeface="Calibri" panose="020F0502020204030204" pitchFamily="34" charset="0"/>
              </a:rPr>
              <a:t>Negative role models may show </a:t>
            </a:r>
            <a:r>
              <a:rPr lang="en-ZA" sz="1200" b="1" dirty="0">
                <a:effectLst/>
                <a:latin typeface="Calibri" panose="020F0502020204030204" pitchFamily="34" charset="0"/>
                <a:ea typeface="Aptos" panose="020B0004020202020204" pitchFamily="34" charset="0"/>
                <a:cs typeface="Calibri" panose="020F0502020204030204" pitchFamily="34" charset="0"/>
              </a:rPr>
              <a:t>behaviours such as disrespect, dishonesty, unfairness, or disregard for rules and social norms.</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200" dirty="0">
                <a:effectLst/>
                <a:latin typeface="Calibri" panose="020F0502020204030204" pitchFamily="34" charset="0"/>
                <a:ea typeface="Aptos" panose="020B0004020202020204" pitchFamily="34" charset="0"/>
                <a:cs typeface="Calibri" panose="020F0502020204030204" pitchFamily="34" charset="0"/>
              </a:rPr>
              <a:t>Their actions may </a:t>
            </a:r>
            <a:r>
              <a:rPr lang="en-ZA" sz="1200" b="1" dirty="0">
                <a:effectLst/>
                <a:latin typeface="Calibri" panose="020F0502020204030204" pitchFamily="34" charset="0"/>
                <a:ea typeface="Aptos" panose="020B0004020202020204" pitchFamily="34" charset="0"/>
                <a:cs typeface="Calibri" panose="020F0502020204030204" pitchFamily="34" charset="0"/>
              </a:rPr>
              <a:t>encourage others to make poor decisions, such as cheating, bullying, or engaging in risky behaviour (substance abuse, unsafe sex, etc).</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200" dirty="0">
                <a:effectLst/>
                <a:latin typeface="Calibri" panose="020F0502020204030204" pitchFamily="34" charset="0"/>
                <a:ea typeface="Aptos" panose="020B0004020202020204" pitchFamily="34" charset="0"/>
                <a:cs typeface="Calibri" panose="020F0502020204030204" pitchFamily="34" charset="0"/>
              </a:rPr>
              <a:t>This shows why </a:t>
            </a:r>
            <a:r>
              <a:rPr lang="en-ZA" sz="1200" b="1" dirty="0">
                <a:effectLst/>
                <a:latin typeface="Calibri" panose="020F0502020204030204" pitchFamily="34" charset="0"/>
                <a:ea typeface="Aptos" panose="020B0004020202020204" pitchFamily="34" charset="0"/>
                <a:cs typeface="Calibri" panose="020F0502020204030204" pitchFamily="34" charset="0"/>
              </a:rPr>
              <a:t>it is important to think carefully about who we choose to look up to and which behaviours we choose to follow.</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200" dirty="0">
                <a:effectLst/>
                <a:latin typeface="Calibri" panose="020F0502020204030204" pitchFamily="34" charset="0"/>
                <a:ea typeface="Aptos" panose="020B0004020202020204" pitchFamily="34" charset="0"/>
                <a:cs typeface="Calibri" panose="020F0502020204030204" pitchFamily="34" charset="0"/>
              </a:rPr>
              <a:t>Ask learners:</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spcAft>
                <a:spcPts val="800"/>
              </a:spcAft>
              <a:buFont typeface="Courier New" panose="02070309020205020404" pitchFamily="49" charset="0"/>
              <a:buChar char="-"/>
            </a:pPr>
            <a:r>
              <a:rPr lang="en-ZA" sz="1200" dirty="0">
                <a:effectLst/>
                <a:latin typeface="Calibri" panose="020F0502020204030204" pitchFamily="34" charset="0"/>
                <a:ea typeface="Aptos" panose="020B0004020202020204" pitchFamily="34" charset="0"/>
                <a:cs typeface="Calibri" panose="020F0502020204030204" pitchFamily="34" charset="0"/>
              </a:rPr>
              <a:t>What kinds of behaviour might make someone a negative role model?</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spcAft>
                <a:spcPts val="800"/>
              </a:spcAft>
              <a:buFont typeface="Courier New" panose="02070309020205020404" pitchFamily="49" charset="0"/>
              <a:buChar char="-"/>
            </a:pPr>
            <a:r>
              <a:rPr lang="en-ZA" sz="1200" dirty="0">
                <a:effectLst/>
                <a:latin typeface="Calibri" panose="020F0502020204030204" pitchFamily="34" charset="0"/>
                <a:ea typeface="Aptos" panose="020B0004020202020204" pitchFamily="34" charset="0"/>
                <a:cs typeface="Calibri" panose="020F0502020204030204" pitchFamily="34" charset="0"/>
              </a:rPr>
              <a:t>Why is it important to think carefully before copying someone else’s behaviour?</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200" b="1" dirty="0">
                <a:solidFill>
                  <a:srgbClr val="EE0000"/>
                </a:solidFill>
                <a:effectLst/>
                <a:latin typeface="Calibri" panose="020F0502020204030204" pitchFamily="34" charset="0"/>
                <a:ea typeface="Aptos" panose="020B0004020202020204" pitchFamily="34" charset="0"/>
                <a:cs typeface="Calibri" panose="020F0502020204030204" pitchFamily="34" charset="0"/>
              </a:rPr>
              <a:t>Note to teacher: </a:t>
            </a:r>
            <a:r>
              <a:rPr lang="en-ZA" sz="1200" dirty="0">
                <a:effectLst/>
                <a:latin typeface="Calibri" panose="020F0502020204030204" pitchFamily="34" charset="0"/>
                <a:ea typeface="Aptos" panose="020B0004020202020204" pitchFamily="34" charset="0"/>
                <a:cs typeface="Calibri" panose="020F0502020204030204" pitchFamily="34" charset="0"/>
              </a:rPr>
              <a:t>Guide learners to focus on behaviours rather than naming specific people, as this helps keep the discussion respectful and constructive. Emphasise that even if someone is talented, popular, or successful, their behaviour may still send negative messages to others. Encourage learners to think critically about the actions they choose to copy and to follow role models who demonstrate positive values.</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a:lnSpc>
                <a:spcPct val="115000"/>
              </a:lnSpc>
              <a:spcAft>
                <a:spcPts val="800"/>
              </a:spcAft>
              <a:buNone/>
            </a:pPr>
            <a:r>
              <a:rPr lang="en-ZA" sz="1200" dirty="0">
                <a:effectLst/>
                <a:latin typeface="Calibri" panose="020F0502020204030204" pitchFamily="34" charset="0"/>
                <a:ea typeface="Aptos" panose="020B0004020202020204" pitchFamily="34" charset="0"/>
                <a:cs typeface="Calibri" panose="020F0502020204030204" pitchFamily="34" charset="0"/>
              </a:rPr>
              <a:t> </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endParaRPr lang="af-ZA" dirty="0"/>
          </a:p>
        </p:txBody>
      </p:sp>
    </p:spTree>
    <p:extLst>
      <p:ext uri="{BB962C8B-B14F-4D97-AF65-F5344CB8AC3E}">
        <p14:creationId xmlns:p14="http://schemas.microsoft.com/office/powerpoint/2010/main" val="108553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pPr marL="342900" lvl="0" indent="-342900">
              <a:lnSpc>
                <a:spcPct val="115000"/>
              </a:lnSpc>
              <a:spcAft>
                <a:spcPts val="800"/>
              </a:spcAft>
              <a:buFont typeface="Symbol" panose="05050102010706020507" pitchFamily="18" charset="2"/>
              <a:buChar char=""/>
            </a:pPr>
            <a:r>
              <a:rPr lang="en-ZA" sz="1200" b="1" dirty="0">
                <a:effectLst/>
                <a:latin typeface="Calibri" panose="020F0502020204030204" pitchFamily="34" charset="0"/>
                <a:ea typeface="Aptos" panose="020B0004020202020204" pitchFamily="34" charset="0"/>
                <a:cs typeface="Calibri" panose="020F0502020204030204" pitchFamily="34" charset="0"/>
              </a:rPr>
              <a:t>Slide 6: </a:t>
            </a:r>
            <a:r>
              <a:rPr lang="en-ZA" sz="1200" dirty="0">
                <a:effectLst/>
                <a:latin typeface="Calibri" panose="020F0502020204030204" pitchFamily="34" charset="0"/>
                <a:ea typeface="Aptos" panose="020B0004020202020204" pitchFamily="34" charset="0"/>
                <a:cs typeface="Calibri" panose="020F0502020204030204" pitchFamily="34" charset="0"/>
              </a:rPr>
              <a:t>Let's watch a video that recaps what we've just spoken about. Thereafter, you will complete an activity with a peer.</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200" b="1" dirty="0">
                <a:solidFill>
                  <a:srgbClr val="EE0000"/>
                </a:solidFill>
                <a:effectLst/>
                <a:latin typeface="Calibri" panose="020F0502020204030204" pitchFamily="34" charset="0"/>
                <a:ea typeface="Aptos" panose="020B0004020202020204" pitchFamily="34" charset="0"/>
                <a:cs typeface="Calibri" panose="020F0502020204030204" pitchFamily="34" charset="0"/>
              </a:rPr>
              <a:t>Note to teacher:</a:t>
            </a:r>
            <a:r>
              <a:rPr lang="en-ZA" sz="1200" dirty="0">
                <a:solidFill>
                  <a:srgbClr val="EE0000"/>
                </a:solidFill>
                <a:effectLst/>
                <a:latin typeface="Calibri" panose="020F0502020204030204" pitchFamily="34" charset="0"/>
                <a:ea typeface="Aptos" panose="020B0004020202020204" pitchFamily="34" charset="0"/>
                <a:cs typeface="Calibri" panose="020F0502020204030204" pitchFamily="34" charset="0"/>
              </a:rPr>
              <a:t> </a:t>
            </a:r>
            <a:r>
              <a:rPr lang="en-ZA" sz="1200" dirty="0">
                <a:effectLst/>
                <a:latin typeface="Calibri" panose="020F0502020204030204" pitchFamily="34" charset="0"/>
                <a:ea typeface="Aptos" panose="020B0004020202020204" pitchFamily="34" charset="0"/>
                <a:cs typeface="Calibri" panose="020F0502020204030204" pitchFamily="34" charset="0"/>
              </a:rPr>
              <a:t>Learners can move straight into the activity if you do not wish to watch the recap video. </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457200">
              <a:lnSpc>
                <a:spcPct val="115000"/>
              </a:lnSpc>
              <a:spcAft>
                <a:spcPts val="800"/>
              </a:spcAft>
              <a:buNone/>
            </a:pPr>
            <a:r>
              <a:rPr lang="en-US" sz="1200" b="1" dirty="0">
                <a:solidFill>
                  <a:srgbClr val="000000"/>
                </a:solidFill>
                <a:effectLst/>
                <a:latin typeface="Calibri" panose="020F0502020204030204" pitchFamily="34" charset="0"/>
                <a:ea typeface="Aptos" panose="020B0004020202020204" pitchFamily="34" charset="0"/>
                <a:cs typeface="Calibri" panose="020F0502020204030204" pitchFamily="34" charset="0"/>
              </a:rPr>
              <a:t>Watch video:</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457200">
              <a:lnSpc>
                <a:spcPct val="115000"/>
              </a:lnSpc>
              <a:spcAft>
                <a:spcPts val="800"/>
              </a:spcAft>
              <a:buNone/>
            </a:pPr>
            <a:r>
              <a:rPr lang="en-US" sz="1200" b="1" dirty="0">
                <a:solidFill>
                  <a:srgbClr val="000000"/>
                </a:solidFill>
                <a:effectLst/>
                <a:latin typeface="Calibri" panose="020F0502020204030204" pitchFamily="34" charset="0"/>
                <a:ea typeface="Aptos" panose="020B0004020202020204" pitchFamily="34" charset="0"/>
                <a:cs typeface="Calibri" panose="020F0502020204030204" pitchFamily="34" charset="0"/>
              </a:rPr>
              <a:t>Role Models: Definition and Importance </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457200">
              <a:lnSpc>
                <a:spcPct val="115000"/>
              </a:lnSpc>
              <a:spcAft>
                <a:spcPts val="800"/>
              </a:spcAft>
              <a:buNone/>
            </a:pPr>
            <a:r>
              <a:rPr lang="en-US" sz="1200" u="sng" dirty="0">
                <a:solidFill>
                  <a:srgbClr val="000000"/>
                </a:solidFill>
                <a:effectLst/>
                <a:latin typeface="Calibri" panose="020F0502020204030204" pitchFamily="34" charset="0"/>
                <a:ea typeface="Aptos" panose="020B0004020202020204" pitchFamily="34" charset="0"/>
                <a:cs typeface="Calibri" panose="020F0502020204030204" pitchFamily="34" charset="0"/>
                <a:hlinkClick r:id="rId3"/>
              </a:rPr>
              <a:t>bit.ly/</a:t>
            </a:r>
            <a:r>
              <a:rPr lang="en-US" sz="1200" u="sng" dirty="0" err="1">
                <a:solidFill>
                  <a:srgbClr val="000000"/>
                </a:solidFill>
                <a:effectLst/>
                <a:latin typeface="Calibri" panose="020F0502020204030204" pitchFamily="34" charset="0"/>
                <a:ea typeface="Aptos" panose="020B0004020202020204" pitchFamily="34" charset="0"/>
                <a:cs typeface="Calibri" panose="020F0502020204030204" pitchFamily="34" charset="0"/>
                <a:hlinkClick r:id="rId3"/>
              </a:rPr>
              <a:t>4sqJt8W</a:t>
            </a:r>
            <a:r>
              <a:rPr lang="en-US" sz="12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(2 min 44 sec)</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457200">
              <a:lnSpc>
                <a:spcPct val="115000"/>
              </a:lnSpc>
              <a:spcAft>
                <a:spcPts val="800"/>
              </a:spcAft>
              <a:buNone/>
            </a:pPr>
            <a:r>
              <a:rPr lang="en-ZA" sz="1200" dirty="0">
                <a:effectLst/>
                <a:latin typeface="Calibri" panose="020F0502020204030204" pitchFamily="34" charset="0"/>
                <a:ea typeface="Aptos" panose="020B0004020202020204" pitchFamily="34" charset="0"/>
                <a:cs typeface="Calibri" panose="020F0502020204030204" pitchFamily="34" charset="0"/>
              </a:rPr>
              <a:t> </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200" dirty="0">
                <a:effectLst/>
                <a:latin typeface="Calibri" panose="020F0502020204030204" pitchFamily="34" charset="0"/>
                <a:ea typeface="Aptos" panose="020B0004020202020204" pitchFamily="34" charset="0"/>
                <a:cs typeface="Calibri" panose="020F0502020204030204" pitchFamily="34" charset="0"/>
              </a:rPr>
              <a:t>Learners to complete </a:t>
            </a:r>
            <a:r>
              <a:rPr lang="en-ZA" sz="1200" b="1" i="1" dirty="0">
                <a:effectLst/>
                <a:latin typeface="Calibri" panose="020F0502020204030204" pitchFamily="34" charset="0"/>
                <a:ea typeface="Aptos" panose="020B0004020202020204" pitchFamily="34" charset="0"/>
                <a:cs typeface="Calibri" panose="020F0502020204030204" pitchFamily="34" charset="0"/>
              </a:rPr>
              <a:t>Activity 1</a:t>
            </a:r>
            <a:r>
              <a:rPr lang="en-ZA" sz="1200" dirty="0">
                <a:effectLst/>
                <a:latin typeface="Calibri" panose="020F0502020204030204" pitchFamily="34" charset="0"/>
                <a:ea typeface="Aptos" panose="020B0004020202020204" pitchFamily="34" charset="0"/>
                <a:cs typeface="Calibri" panose="020F0502020204030204" pitchFamily="34" charset="0"/>
              </a:rPr>
              <a:t> (</a:t>
            </a:r>
            <a:r>
              <a:rPr lang="en-ZA" sz="1200" b="1" i="1" u="sng" dirty="0">
                <a:effectLst/>
                <a:latin typeface="Calibri" panose="020F0502020204030204" pitchFamily="34" charset="0"/>
                <a:ea typeface="Aptos" panose="020B0004020202020204" pitchFamily="34" charset="0"/>
                <a:cs typeface="Calibri" panose="020F0502020204030204" pitchFamily="34" charset="0"/>
              </a:rPr>
              <a:t>Lesson 2 – Worksheet</a:t>
            </a:r>
            <a:r>
              <a:rPr lang="en-ZA" sz="1200" dirty="0">
                <a:effectLst/>
                <a:latin typeface="Calibri" panose="020F0502020204030204" pitchFamily="34" charset="0"/>
                <a:ea typeface="Aptos" panose="020B0004020202020204" pitchFamily="34" charset="0"/>
                <a:cs typeface="Calibri" panose="020F0502020204030204" pitchFamily="34" charset="0"/>
              </a:rPr>
              <a:t>) in pairs. </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200" dirty="0">
                <a:effectLst/>
                <a:latin typeface="Calibri" panose="020F0502020204030204" pitchFamily="34" charset="0"/>
                <a:ea typeface="Aptos" panose="020B0004020202020204" pitchFamily="34" charset="0"/>
                <a:cs typeface="Calibri" panose="020F0502020204030204" pitchFamily="34" charset="0"/>
              </a:rPr>
              <a:t>Possible answers are available in the </a:t>
            </a:r>
            <a:r>
              <a:rPr lang="en-ZA" sz="1200" b="1" i="1" u="sng" dirty="0">
                <a:effectLst/>
                <a:latin typeface="Calibri" panose="020F0502020204030204" pitchFamily="34" charset="0"/>
                <a:ea typeface="Aptos" panose="020B0004020202020204" pitchFamily="34" charset="0"/>
                <a:cs typeface="Calibri" panose="020F0502020204030204" pitchFamily="34" charset="0"/>
              </a:rPr>
              <a:t>Lesson 2 – Worksheet MEMO</a:t>
            </a:r>
            <a:r>
              <a:rPr lang="en-ZA" sz="1200" dirty="0">
                <a:effectLst/>
                <a:latin typeface="Calibri" panose="020F0502020204030204" pitchFamily="34" charset="0"/>
                <a:ea typeface="Aptos" panose="020B0004020202020204" pitchFamily="34" charset="0"/>
                <a:cs typeface="Calibri" panose="020F0502020204030204" pitchFamily="34" charset="0"/>
              </a:rPr>
              <a:t>. </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endParaRPr lang="af-ZA" dirty="0"/>
          </a:p>
        </p:txBody>
      </p:sp>
    </p:spTree>
    <p:extLst>
      <p:ext uri="{BB962C8B-B14F-4D97-AF65-F5344CB8AC3E}">
        <p14:creationId xmlns:p14="http://schemas.microsoft.com/office/powerpoint/2010/main" val="2025845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pPr marL="342900" lvl="0" indent="-342900">
              <a:lnSpc>
                <a:spcPct val="115000"/>
              </a:lnSpc>
              <a:spcAft>
                <a:spcPts val="800"/>
              </a:spcAft>
              <a:buFont typeface="Symbol" panose="05050102010706020507" pitchFamily="18" charset="2"/>
              <a:buChar char=""/>
            </a:pPr>
            <a:r>
              <a:rPr lang="en-ZA" sz="1200" b="1" dirty="0">
                <a:effectLst/>
                <a:latin typeface="Calibri" panose="020F0502020204030204" pitchFamily="34" charset="0"/>
                <a:ea typeface="Aptos" panose="020B0004020202020204" pitchFamily="34" charset="0"/>
                <a:cs typeface="Calibri" panose="020F0502020204030204" pitchFamily="34" charset="0"/>
              </a:rPr>
              <a:t>Slide 7: Role models who uphold constitutional values</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200" dirty="0">
                <a:effectLst/>
                <a:latin typeface="Calibri" panose="020F0502020204030204" pitchFamily="34" charset="0"/>
                <a:ea typeface="Aptos" panose="020B0004020202020204" pitchFamily="34" charset="0"/>
                <a:cs typeface="Calibri" panose="020F0502020204030204" pitchFamily="34" charset="0"/>
              </a:rPr>
              <a:t>Role models who uphold constitutional values </a:t>
            </a:r>
            <a:r>
              <a:rPr lang="en-ZA" sz="1200" b="1" dirty="0">
                <a:effectLst/>
                <a:latin typeface="Calibri" panose="020F0502020204030204" pitchFamily="34" charset="0"/>
                <a:ea typeface="Aptos" panose="020B0004020202020204" pitchFamily="34" charset="0"/>
                <a:cs typeface="Calibri" panose="020F0502020204030204" pitchFamily="34" charset="0"/>
              </a:rPr>
              <a:t>lead by example by promoting respect, equality, and justice in society. </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200" dirty="0">
                <a:effectLst/>
                <a:latin typeface="Calibri" panose="020F0502020204030204" pitchFamily="34" charset="0"/>
                <a:ea typeface="Aptos" panose="020B0004020202020204" pitchFamily="34" charset="0"/>
                <a:cs typeface="Calibri" panose="020F0502020204030204" pitchFamily="34" charset="0"/>
              </a:rPr>
              <a:t>They </a:t>
            </a:r>
            <a:r>
              <a:rPr lang="en-ZA" sz="1200" b="1" dirty="0">
                <a:effectLst/>
                <a:latin typeface="Calibri" panose="020F0502020204030204" pitchFamily="34" charset="0"/>
                <a:ea typeface="Aptos" panose="020B0004020202020204" pitchFamily="34" charset="0"/>
                <a:cs typeface="Calibri" panose="020F0502020204030204" pitchFamily="34" charset="0"/>
              </a:rPr>
              <a:t>demonstrate ethical behaviour</a:t>
            </a:r>
            <a:r>
              <a:rPr lang="en-ZA" sz="1200" dirty="0">
                <a:effectLst/>
                <a:latin typeface="Calibri" panose="020F0502020204030204" pitchFamily="34" charset="0"/>
                <a:ea typeface="Aptos" panose="020B0004020202020204" pitchFamily="34" charset="0"/>
                <a:cs typeface="Calibri" panose="020F0502020204030204" pitchFamily="34" charset="0"/>
              </a:rPr>
              <a:t> by treating others with dignity and </a:t>
            </a:r>
            <a:r>
              <a:rPr lang="en-ZA" sz="1200" b="1" dirty="0">
                <a:effectLst/>
                <a:latin typeface="Calibri" panose="020F0502020204030204" pitchFamily="34" charset="0"/>
                <a:ea typeface="Aptos" panose="020B0004020202020204" pitchFamily="34" charset="0"/>
                <a:cs typeface="Calibri" panose="020F0502020204030204" pitchFamily="34" charset="0"/>
              </a:rPr>
              <a:t>opposing discrimination</a:t>
            </a:r>
            <a:r>
              <a:rPr lang="en-ZA" sz="1200" dirty="0">
                <a:effectLst/>
                <a:latin typeface="Calibri" panose="020F0502020204030204" pitchFamily="34" charset="0"/>
                <a:ea typeface="Aptos" panose="020B0004020202020204" pitchFamily="34" charset="0"/>
                <a:cs typeface="Calibri" panose="020F0502020204030204" pitchFamily="34" charset="0"/>
              </a:rPr>
              <a:t>.</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200" dirty="0">
                <a:effectLst/>
                <a:latin typeface="Calibri" panose="020F0502020204030204" pitchFamily="34" charset="0"/>
                <a:ea typeface="Aptos" panose="020B0004020202020204" pitchFamily="34" charset="0"/>
                <a:cs typeface="Calibri" panose="020F0502020204030204" pitchFamily="34" charset="0"/>
              </a:rPr>
              <a:t>South Africa has several examples of leaders who have upheld constitutional values. The most famous one is </a:t>
            </a:r>
            <a:r>
              <a:rPr lang="en-ZA" sz="1200" b="1" dirty="0">
                <a:effectLst/>
                <a:latin typeface="Calibri" panose="020F0502020204030204" pitchFamily="34" charset="0"/>
                <a:ea typeface="Aptos" panose="020B0004020202020204" pitchFamily="34" charset="0"/>
                <a:cs typeface="Calibri" panose="020F0502020204030204" pitchFamily="34" charset="0"/>
              </a:rPr>
              <a:t>Nelson Mandela</a:t>
            </a:r>
            <a:r>
              <a:rPr lang="en-ZA" sz="1200" dirty="0">
                <a:effectLst/>
                <a:latin typeface="Calibri" panose="020F0502020204030204" pitchFamily="34" charset="0"/>
                <a:ea typeface="Aptos" panose="020B0004020202020204" pitchFamily="34" charset="0"/>
                <a:cs typeface="Calibri" panose="020F0502020204030204" pitchFamily="34" charset="0"/>
              </a:rPr>
              <a:t>, who helped lead South Africa from apartheid to democracy and became the country’s first democratically elected president in 1994. Instead of seeking revenge after apartheid, he promoted racial equality, forgiveness, and national unity.</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endParaRPr lang="af-ZA" dirty="0"/>
          </a:p>
        </p:txBody>
      </p:sp>
    </p:spTree>
    <p:extLst>
      <p:ext uri="{BB962C8B-B14F-4D97-AF65-F5344CB8AC3E}">
        <p14:creationId xmlns:p14="http://schemas.microsoft.com/office/powerpoint/2010/main" val="2365870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pPr marL="342900" lvl="0" indent="-342900">
              <a:lnSpc>
                <a:spcPct val="115000"/>
              </a:lnSpc>
              <a:buFont typeface="Symbol" panose="05050102010706020507" pitchFamily="18" charset="2"/>
              <a:buChar char=""/>
            </a:pPr>
            <a:r>
              <a:rPr lang="en-ZA" sz="1200" b="1" dirty="0">
                <a:effectLst/>
                <a:latin typeface="Calibri" panose="020F0502020204030204" pitchFamily="34" charset="0"/>
                <a:ea typeface="Aptos" panose="020B0004020202020204" pitchFamily="34" charset="0"/>
                <a:cs typeface="Calibri" panose="020F0502020204030204" pitchFamily="34" charset="0"/>
              </a:rPr>
              <a:t>Slide 8:</a:t>
            </a:r>
            <a:r>
              <a:rPr lang="en-ZA" sz="1200" dirty="0">
                <a:effectLst/>
                <a:latin typeface="Calibri" panose="020F0502020204030204" pitchFamily="34" charset="0"/>
                <a:ea typeface="Aptos" panose="020B0004020202020204" pitchFamily="34" charset="0"/>
                <a:cs typeface="Calibri" panose="020F0502020204030204" pitchFamily="34" charset="0"/>
              </a:rPr>
              <a:t> There are also many young South Africans who are working to make the country a more just and fair society for everyone. </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200" dirty="0">
                <a:effectLst/>
                <a:latin typeface="Calibri" panose="020F0502020204030204" pitchFamily="34" charset="0"/>
                <a:ea typeface="Aptos" panose="020B0004020202020204" pitchFamily="34" charset="0"/>
                <a:cs typeface="Calibri" panose="020F0502020204030204" pitchFamily="34" charset="0"/>
              </a:rPr>
              <a:t>Let’s watch a short video about the work of </a:t>
            </a:r>
            <a:r>
              <a:rPr lang="en-ZA" sz="1200" b="1" dirty="0">
                <a:effectLst/>
                <a:latin typeface="Calibri" panose="020F0502020204030204" pitchFamily="34" charset="0"/>
                <a:ea typeface="Aptos" panose="020B0004020202020204" pitchFamily="34" charset="0"/>
                <a:cs typeface="Calibri" panose="020F0502020204030204" pitchFamily="34" charset="0"/>
              </a:rPr>
              <a:t>Gabriel Klaasen</a:t>
            </a:r>
            <a:r>
              <a:rPr lang="en-ZA" sz="1200" dirty="0">
                <a:effectLst/>
                <a:latin typeface="Calibri" panose="020F0502020204030204" pitchFamily="34" charset="0"/>
                <a:ea typeface="Aptos" panose="020B0004020202020204" pitchFamily="34" charset="0"/>
                <a:cs typeface="Calibri" panose="020F0502020204030204" pitchFamily="34" charset="0"/>
              </a:rPr>
              <a:t>. Gabriel Klaasen is a South African youth climate and social justice activist from Cape Town. He works with organisations to educate young people about environmental issues and to encourage communities to take action to protect the environment and build a more sustainable future.</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450215">
              <a:lnSpc>
                <a:spcPct val="115000"/>
              </a:lnSpc>
              <a:spcAft>
                <a:spcPts val="800"/>
              </a:spcAft>
              <a:buNone/>
            </a:pPr>
            <a:r>
              <a:rPr lang="en-US" sz="1200" b="1" dirty="0">
                <a:solidFill>
                  <a:srgbClr val="000000"/>
                </a:solidFill>
                <a:effectLst/>
                <a:latin typeface="Calibri" panose="020F0502020204030204" pitchFamily="34" charset="0"/>
                <a:ea typeface="Aptos" panose="020B0004020202020204" pitchFamily="34" charset="0"/>
                <a:cs typeface="Calibri" panose="020F0502020204030204" pitchFamily="34" charset="0"/>
              </a:rPr>
              <a:t>Watch video:</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450215">
              <a:lnSpc>
                <a:spcPct val="115000"/>
              </a:lnSpc>
              <a:spcAft>
                <a:spcPts val="800"/>
              </a:spcAft>
              <a:buNone/>
            </a:pPr>
            <a:r>
              <a:rPr lang="en-US" sz="1200" b="1" dirty="0">
                <a:solidFill>
                  <a:srgbClr val="000000"/>
                </a:solidFill>
                <a:effectLst/>
                <a:latin typeface="Calibri" panose="020F0502020204030204" pitchFamily="34" charset="0"/>
                <a:ea typeface="Aptos" panose="020B0004020202020204" pitchFamily="34" charset="0"/>
                <a:cs typeface="Calibri" panose="020F0502020204030204" pitchFamily="34" charset="0"/>
              </a:rPr>
              <a:t>#SONA2026: Expectations from Project 90 by 2030 – Gabriel Klaasen</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450215">
              <a:lnSpc>
                <a:spcPct val="115000"/>
              </a:lnSpc>
              <a:spcAft>
                <a:spcPts val="800"/>
              </a:spcAft>
              <a:buNone/>
            </a:pPr>
            <a:r>
              <a:rPr lang="en-US" sz="1200" u="sng" dirty="0">
                <a:solidFill>
                  <a:srgbClr val="000000"/>
                </a:solidFill>
                <a:effectLst/>
                <a:latin typeface="Calibri" panose="020F0502020204030204" pitchFamily="34" charset="0"/>
                <a:ea typeface="Aptos" panose="020B0004020202020204" pitchFamily="34" charset="0"/>
                <a:cs typeface="Calibri" panose="020F0502020204030204" pitchFamily="34" charset="0"/>
                <a:hlinkClick r:id="rId3"/>
              </a:rPr>
              <a:t>bit.ly/</a:t>
            </a:r>
            <a:r>
              <a:rPr lang="en-US" sz="1200" u="sng" dirty="0" err="1">
                <a:solidFill>
                  <a:srgbClr val="000000"/>
                </a:solidFill>
                <a:effectLst/>
                <a:latin typeface="Calibri" panose="020F0502020204030204" pitchFamily="34" charset="0"/>
                <a:ea typeface="Aptos" panose="020B0004020202020204" pitchFamily="34" charset="0"/>
                <a:cs typeface="Calibri" panose="020F0502020204030204" pitchFamily="34" charset="0"/>
                <a:hlinkClick r:id="rId3"/>
              </a:rPr>
              <a:t>4uqA8jt</a:t>
            </a:r>
            <a:r>
              <a:rPr lang="en-US" sz="12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1200" b="1" dirty="0">
                <a:solidFill>
                  <a:srgbClr val="EE0000"/>
                </a:solidFill>
                <a:effectLst/>
                <a:latin typeface="Calibri" panose="020F0502020204030204" pitchFamily="34" charset="0"/>
                <a:ea typeface="Aptos" panose="020B0004020202020204" pitchFamily="34" charset="0"/>
                <a:cs typeface="Calibri" panose="020F0502020204030204" pitchFamily="34" charset="0"/>
              </a:rPr>
              <a:t>2 min 22 sec</a:t>
            </a:r>
            <a:r>
              <a:rPr lang="en-US" sz="1200" dirty="0">
                <a:solidFill>
                  <a:srgbClr val="EE0000"/>
                </a:solidFill>
                <a:effectLst/>
                <a:latin typeface="Calibri" panose="020F0502020204030204" pitchFamily="34" charset="0"/>
                <a:ea typeface="Aptos" panose="020B0004020202020204" pitchFamily="34" charset="0"/>
                <a:cs typeface="Calibri" panose="020F0502020204030204" pitchFamily="34" charset="0"/>
              </a:rPr>
              <a:t> of 6 min 07 sec</a:t>
            </a:r>
            <a:r>
              <a:rPr lang="en-US" sz="12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450215">
              <a:lnSpc>
                <a:spcPct val="115000"/>
              </a:lnSpc>
              <a:buNone/>
            </a:pPr>
            <a:r>
              <a:rPr lang="en-ZA" sz="1200" dirty="0">
                <a:effectLst/>
                <a:latin typeface="Calibri" panose="020F0502020204030204" pitchFamily="34" charset="0"/>
                <a:ea typeface="Aptos" panose="020B0004020202020204" pitchFamily="34" charset="0"/>
                <a:cs typeface="Calibri" panose="020F0502020204030204" pitchFamily="34" charset="0"/>
              </a:rPr>
              <a:t> </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200" dirty="0">
                <a:effectLst/>
                <a:latin typeface="Calibri" panose="020F0502020204030204" pitchFamily="34" charset="0"/>
                <a:ea typeface="Aptos" panose="020B0004020202020204" pitchFamily="34" charset="0"/>
                <a:cs typeface="Calibri" panose="020F0502020204030204" pitchFamily="34" charset="0"/>
              </a:rPr>
              <a:t>Other than important societal leaders and activists, these role models could also include ordinary citizens, such as </a:t>
            </a:r>
            <a:r>
              <a:rPr lang="en-ZA" sz="1200" b="1" dirty="0">
                <a:solidFill>
                  <a:srgbClr val="000000"/>
                </a:solidFill>
                <a:effectLst/>
                <a:latin typeface="Calibri" panose="020F0502020204030204" pitchFamily="34" charset="0"/>
                <a:ea typeface="Aptos" panose="020B0004020202020204" pitchFamily="34" charset="0"/>
                <a:cs typeface="Calibri" panose="020F0502020204030204" pitchFamily="34" charset="0"/>
              </a:rPr>
              <a:t>parents, teachers, community leaders, religious leaders, and public officials. </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endParaRPr lang="af-ZA" dirty="0"/>
          </a:p>
        </p:txBody>
      </p:sp>
    </p:spTree>
    <p:extLst>
      <p:ext uri="{BB962C8B-B14F-4D97-AF65-F5344CB8AC3E}">
        <p14:creationId xmlns:p14="http://schemas.microsoft.com/office/powerpoint/2010/main" val="3428970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3050" y="1828800"/>
            <a:ext cx="8775700" cy="4937125"/>
          </a:xfrm>
          <a:prstGeom prst="rect">
            <a:avLst/>
          </a:prstGeom>
          <a:noFill/>
          <a:ln w="12700">
            <a:solidFill>
              <a:prstClr val="black"/>
            </a:solidFill>
          </a:ln>
        </p:spPr>
      </p:sp>
      <p:sp>
        <p:nvSpPr>
          <p:cNvPr id="3" name="Notes Placeholder 2"/>
          <p:cNvSpPr>
            <a:spLocks noGrp="1"/>
          </p:cNvSpPr>
          <p:nvPr>
            <p:ph type="body" idx="1"/>
          </p:nvPr>
        </p:nvSpPr>
        <p:spPr>
          <a:xfrm>
            <a:off x="822325" y="7040563"/>
            <a:ext cx="6584950" cy="5761037"/>
          </a:xfrm>
          <a:prstGeom prst="rect">
            <a:avLst/>
          </a:prstGeom>
        </p:spPr>
        <p:txBody>
          <a:bodyPr/>
          <a:lstStyle/>
          <a:p>
            <a:pPr marL="342900" lvl="0" indent="-342900">
              <a:lnSpc>
                <a:spcPct val="115000"/>
              </a:lnSpc>
              <a:spcAft>
                <a:spcPts val="800"/>
              </a:spcAft>
              <a:buFont typeface="Symbol" panose="05050102010706020507" pitchFamily="18" charset="2"/>
              <a:buChar char=""/>
            </a:pPr>
            <a:r>
              <a:rPr lang="en-ZA" sz="1200" b="1" dirty="0">
                <a:effectLst/>
                <a:latin typeface="Calibri" panose="020F0502020204030204" pitchFamily="34" charset="0"/>
                <a:ea typeface="Aptos" panose="020B0004020202020204" pitchFamily="34" charset="0"/>
                <a:cs typeface="Calibri" panose="020F0502020204030204" pitchFamily="34" charset="0"/>
              </a:rPr>
              <a:t>Slide 9: Applying constitutional values in daily life </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Constitutional values </a:t>
            </a:r>
            <a:r>
              <a:rPr lang="en-ZA" sz="1200" b="1" dirty="0">
                <a:solidFill>
                  <a:srgbClr val="000000"/>
                </a:solidFill>
                <a:effectLst/>
                <a:latin typeface="Calibri" panose="020F0502020204030204" pitchFamily="34" charset="0"/>
                <a:ea typeface="Aptos" panose="020B0004020202020204" pitchFamily="34" charset="0"/>
                <a:cs typeface="Calibri" panose="020F0502020204030204" pitchFamily="34" charset="0"/>
              </a:rPr>
              <a:t>guide how people behave and interact with others in everyday situations.</a:t>
            </a:r>
            <a:r>
              <a:rPr lang="en-ZA" sz="12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Positive role models show these values through their actions.</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In the centre of the board, write: 'Applying constitutional values in daily life'</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ZA" sz="12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Draw branches from the centre for the following constitutional values:</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Human dignity</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Equality</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Freedom</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Nation-building</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Commitment to family</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Environmental responsibility</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742950" lvl="1" indent="-285750">
              <a:lnSpc>
                <a:spcPct val="115000"/>
              </a:lnSpc>
              <a:buFont typeface="Courier New" panose="02070309020205020404" pitchFamily="49" charset="0"/>
              <a:buChar char="-"/>
            </a:pPr>
            <a:r>
              <a:rPr lang="en-ZA" sz="12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Responsible citizenship</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457200">
              <a:lnSpc>
                <a:spcPct val="115000"/>
              </a:lnSpc>
              <a:spcAft>
                <a:spcPts val="800"/>
              </a:spcAft>
              <a:buNone/>
            </a:pPr>
            <a:r>
              <a:rPr lang="en-ZA" sz="12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200" dirty="0">
                <a:effectLst/>
                <a:latin typeface="Calibri" panose="020F0502020204030204" pitchFamily="34" charset="0"/>
                <a:ea typeface="Aptos" panose="020B0004020202020204" pitchFamily="34" charset="0"/>
                <a:cs typeface="Calibri" panose="020F0502020204030204" pitchFamily="34" charset="0"/>
              </a:rPr>
              <a:t>Ask learners to suggest practical actions that show how these values can be applied in daily life. Write their responses around the relevant branch.</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200" dirty="0">
                <a:effectLst/>
                <a:latin typeface="Calibri" panose="020F0502020204030204" pitchFamily="34" charset="0"/>
                <a:ea typeface="Aptos" panose="020B0004020202020204" pitchFamily="34" charset="0"/>
                <a:cs typeface="Calibri" panose="020F0502020204030204" pitchFamily="34" charset="0"/>
              </a:rPr>
              <a:t>Possible examples: </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457200">
              <a:lnSpc>
                <a:spcPct val="115000"/>
              </a:lnSpc>
              <a:spcAft>
                <a:spcPts val="800"/>
              </a:spcAft>
              <a:buNone/>
            </a:pPr>
            <a:r>
              <a:rPr lang="en-ZA" sz="1200" b="1" dirty="0">
                <a:effectLst/>
                <a:latin typeface="Calibri" panose="020F0502020204030204" pitchFamily="34" charset="0"/>
                <a:ea typeface="Aptos" panose="020B0004020202020204" pitchFamily="34" charset="0"/>
                <a:cs typeface="Calibri" panose="020F0502020204030204" pitchFamily="34" charset="0"/>
              </a:rPr>
              <a:t>Human dignity</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200" dirty="0">
                <a:effectLst/>
                <a:latin typeface="Calibri" panose="020F0502020204030204" pitchFamily="34" charset="0"/>
                <a:ea typeface="Aptos" panose="020B0004020202020204" pitchFamily="34" charset="0"/>
                <a:cs typeface="Calibri" panose="020F0502020204030204" pitchFamily="34" charset="0"/>
              </a:rPr>
              <a:t>Treat others with kindness and respect</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200" dirty="0">
                <a:effectLst/>
                <a:latin typeface="Calibri" panose="020F0502020204030204" pitchFamily="34" charset="0"/>
                <a:ea typeface="Aptos" panose="020B0004020202020204" pitchFamily="34" charset="0"/>
                <a:cs typeface="Calibri" panose="020F0502020204030204" pitchFamily="34" charset="0"/>
              </a:rPr>
              <a:t>Use respectful language</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US" sz="1200" dirty="0">
                <a:effectLst/>
                <a:latin typeface="Calibri" panose="020F0502020204030204" pitchFamily="34" charset="0"/>
                <a:ea typeface="Aptos" panose="020B0004020202020204" pitchFamily="34" charset="0"/>
                <a:cs typeface="Calibri" panose="020F0502020204030204" pitchFamily="34" charset="0"/>
              </a:rPr>
              <a:t>Stand up against bullying</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457200">
              <a:lnSpc>
                <a:spcPct val="115000"/>
              </a:lnSpc>
              <a:spcAft>
                <a:spcPts val="800"/>
              </a:spcAft>
              <a:buNone/>
            </a:pPr>
            <a:r>
              <a:rPr lang="en-ZA" sz="1200" b="1" dirty="0">
                <a:effectLst/>
                <a:latin typeface="Calibri" panose="020F0502020204030204" pitchFamily="34" charset="0"/>
                <a:ea typeface="Aptos" panose="020B0004020202020204" pitchFamily="34" charset="0"/>
                <a:cs typeface="Calibri" panose="020F0502020204030204" pitchFamily="34" charset="0"/>
              </a:rPr>
              <a:t>Equality</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200" dirty="0">
                <a:effectLst/>
                <a:latin typeface="Calibri" panose="020F0502020204030204" pitchFamily="34" charset="0"/>
                <a:ea typeface="Aptos" panose="020B0004020202020204" pitchFamily="34" charset="0"/>
                <a:cs typeface="Calibri" panose="020F0502020204030204" pitchFamily="34" charset="0"/>
              </a:rPr>
              <a:t>Treat people fairly regardless of their background or abilities</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200" dirty="0">
                <a:effectLst/>
                <a:latin typeface="Calibri" panose="020F0502020204030204" pitchFamily="34" charset="0"/>
                <a:ea typeface="Aptos" panose="020B0004020202020204" pitchFamily="34" charset="0"/>
                <a:cs typeface="Calibri" panose="020F0502020204030204" pitchFamily="34" charset="0"/>
              </a:rPr>
              <a:t>Avoid discrimination</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US" sz="1200" dirty="0">
                <a:effectLst/>
                <a:latin typeface="Calibri" panose="020F0502020204030204" pitchFamily="34" charset="0"/>
                <a:ea typeface="Aptos" panose="020B0004020202020204" pitchFamily="34" charset="0"/>
                <a:cs typeface="Calibri" panose="020F0502020204030204" pitchFamily="34" charset="0"/>
              </a:rPr>
              <a:t>Include others in activities</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457200">
              <a:lnSpc>
                <a:spcPct val="115000"/>
              </a:lnSpc>
              <a:spcAft>
                <a:spcPts val="800"/>
              </a:spcAft>
              <a:buNone/>
            </a:pPr>
            <a:r>
              <a:rPr lang="en-ZA" sz="1200" b="1" dirty="0">
                <a:effectLst/>
                <a:latin typeface="Calibri" panose="020F0502020204030204" pitchFamily="34" charset="0"/>
                <a:ea typeface="Aptos" panose="020B0004020202020204" pitchFamily="34" charset="0"/>
                <a:cs typeface="Calibri" panose="020F0502020204030204" pitchFamily="34" charset="0"/>
              </a:rPr>
              <a:t>Freedom</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200" dirty="0">
                <a:effectLst/>
                <a:latin typeface="Calibri" panose="020F0502020204030204" pitchFamily="34" charset="0"/>
                <a:ea typeface="Aptos" panose="020B0004020202020204" pitchFamily="34" charset="0"/>
                <a:cs typeface="Calibri" panose="020F0502020204030204" pitchFamily="34" charset="0"/>
              </a:rPr>
              <a:t>Respect others’ opinions and beliefs</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200" dirty="0">
                <a:effectLst/>
                <a:latin typeface="Calibri" panose="020F0502020204030204" pitchFamily="34" charset="0"/>
                <a:ea typeface="Aptos" panose="020B0004020202020204" pitchFamily="34" charset="0"/>
                <a:cs typeface="Calibri" panose="020F0502020204030204" pitchFamily="34" charset="0"/>
              </a:rPr>
              <a:t>Express your views respectfully</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US" sz="1200" dirty="0">
                <a:effectLst/>
                <a:latin typeface="Calibri" panose="020F0502020204030204" pitchFamily="34" charset="0"/>
                <a:ea typeface="Aptos" panose="020B0004020202020204" pitchFamily="34" charset="0"/>
                <a:cs typeface="Calibri" panose="020F0502020204030204" pitchFamily="34" charset="0"/>
              </a:rPr>
              <a:t>Vote in elections when eligible</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457200">
              <a:lnSpc>
                <a:spcPct val="115000"/>
              </a:lnSpc>
              <a:spcAft>
                <a:spcPts val="800"/>
              </a:spcAft>
              <a:buNone/>
            </a:pPr>
            <a:r>
              <a:rPr lang="en-US" sz="1200" b="1" dirty="0">
                <a:effectLst/>
                <a:latin typeface="Calibri" panose="020F0502020204030204" pitchFamily="34" charset="0"/>
                <a:ea typeface="Aptos" panose="020B0004020202020204" pitchFamily="34" charset="0"/>
                <a:cs typeface="Calibri" panose="020F0502020204030204" pitchFamily="34" charset="0"/>
              </a:rPr>
              <a:t>Nation-building</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200" dirty="0">
                <a:effectLst/>
                <a:latin typeface="Calibri" panose="020F0502020204030204" pitchFamily="34" charset="0"/>
                <a:ea typeface="Aptos" panose="020B0004020202020204" pitchFamily="34" charset="0"/>
                <a:cs typeface="Calibri" panose="020F0502020204030204" pitchFamily="34" charset="0"/>
              </a:rPr>
              <a:t>Work together with people from different backgrounds</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US" sz="1200" dirty="0">
                <a:effectLst/>
                <a:latin typeface="Calibri" panose="020F0502020204030204" pitchFamily="34" charset="0"/>
                <a:ea typeface="Aptos" panose="020B0004020202020204" pitchFamily="34" charset="0"/>
                <a:cs typeface="Calibri" panose="020F0502020204030204" pitchFamily="34" charset="0"/>
              </a:rPr>
              <a:t>Participate in activities that strengthen the community</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457200">
              <a:lnSpc>
                <a:spcPct val="115000"/>
              </a:lnSpc>
              <a:spcAft>
                <a:spcPts val="800"/>
              </a:spcAft>
              <a:buNone/>
            </a:pPr>
            <a:r>
              <a:rPr lang="en-US" sz="1200" b="1" dirty="0">
                <a:effectLst/>
                <a:latin typeface="Calibri" panose="020F0502020204030204" pitchFamily="34" charset="0"/>
                <a:ea typeface="Aptos" panose="020B0004020202020204" pitchFamily="34" charset="0"/>
                <a:cs typeface="Calibri" panose="020F0502020204030204" pitchFamily="34" charset="0"/>
              </a:rPr>
              <a:t>Commitment to family</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US" sz="1200" dirty="0">
                <a:effectLst/>
                <a:latin typeface="Calibri" panose="020F0502020204030204" pitchFamily="34" charset="0"/>
                <a:ea typeface="Aptos" panose="020B0004020202020204" pitchFamily="34" charset="0"/>
                <a:cs typeface="Calibri" panose="020F0502020204030204" pitchFamily="34" charset="0"/>
              </a:rPr>
              <a:t>Respect and support parents and family members</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457200">
              <a:lnSpc>
                <a:spcPct val="115000"/>
              </a:lnSpc>
              <a:spcAft>
                <a:spcPts val="800"/>
              </a:spcAft>
              <a:buNone/>
            </a:pPr>
            <a:r>
              <a:rPr lang="en-US" sz="1200" b="1" dirty="0">
                <a:effectLst/>
                <a:latin typeface="Calibri" panose="020F0502020204030204" pitchFamily="34" charset="0"/>
                <a:ea typeface="Aptos" panose="020B0004020202020204" pitchFamily="34" charset="0"/>
                <a:cs typeface="Calibri" panose="020F0502020204030204" pitchFamily="34" charset="0"/>
              </a:rPr>
              <a:t>Environmental responsibility</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200" dirty="0">
                <a:effectLst/>
                <a:latin typeface="Calibri" panose="020F0502020204030204" pitchFamily="34" charset="0"/>
                <a:ea typeface="Aptos" panose="020B0004020202020204" pitchFamily="34" charset="0"/>
                <a:cs typeface="Calibri" panose="020F0502020204030204" pitchFamily="34" charset="0"/>
              </a:rPr>
              <a:t>Protect natural resources</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US" sz="1200" dirty="0">
                <a:effectLst/>
                <a:latin typeface="Calibri" panose="020F0502020204030204" pitchFamily="34" charset="0"/>
                <a:ea typeface="Aptos" panose="020B0004020202020204" pitchFamily="34" charset="0"/>
                <a:cs typeface="Calibri" panose="020F0502020204030204" pitchFamily="34" charset="0"/>
              </a:rPr>
              <a:t>Avoid littering and pollution</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457200">
              <a:lnSpc>
                <a:spcPct val="115000"/>
              </a:lnSpc>
              <a:spcAft>
                <a:spcPts val="800"/>
              </a:spcAft>
              <a:buNone/>
            </a:pPr>
            <a:r>
              <a:rPr lang="en-US" sz="1200" b="1" dirty="0">
                <a:effectLst/>
                <a:latin typeface="Calibri" panose="020F0502020204030204" pitchFamily="34" charset="0"/>
                <a:ea typeface="Aptos" panose="020B0004020202020204" pitchFamily="34" charset="0"/>
                <a:cs typeface="Calibri" panose="020F0502020204030204" pitchFamily="34" charset="0"/>
              </a:rPr>
              <a:t>Responsible citizenship</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US" sz="1200" dirty="0">
                <a:effectLst/>
                <a:latin typeface="Calibri" panose="020F0502020204030204" pitchFamily="34" charset="0"/>
                <a:ea typeface="Aptos" panose="020B0004020202020204" pitchFamily="34" charset="0"/>
                <a:cs typeface="Calibri" panose="020F0502020204030204" pitchFamily="34" charset="0"/>
              </a:rPr>
              <a:t>Follow laws and school rules</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US" sz="1200" dirty="0">
                <a:effectLst/>
                <a:latin typeface="Calibri" panose="020F0502020204030204" pitchFamily="34" charset="0"/>
                <a:ea typeface="Aptos" panose="020B0004020202020204" pitchFamily="34" charset="0"/>
                <a:cs typeface="Calibri" panose="020F0502020204030204" pitchFamily="34" charset="0"/>
              </a:rPr>
              <a:t>Lead by example and contribute positively to society</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457200">
              <a:lnSpc>
                <a:spcPct val="115000"/>
              </a:lnSpc>
              <a:spcAft>
                <a:spcPts val="800"/>
              </a:spcAft>
              <a:buNone/>
            </a:pPr>
            <a:r>
              <a:rPr lang="en-ZA" sz="1200" dirty="0">
                <a:effectLst/>
                <a:latin typeface="Calibri" panose="020F0502020204030204" pitchFamily="34" charset="0"/>
                <a:ea typeface="Aptos" panose="020B0004020202020204" pitchFamily="34" charset="0"/>
                <a:cs typeface="Calibri" panose="020F0502020204030204" pitchFamily="34" charset="0"/>
              </a:rPr>
              <a:t> </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Symbol" panose="05050102010706020507" pitchFamily="18" charset="2"/>
              <a:buChar char=""/>
            </a:pPr>
            <a:r>
              <a:rPr lang="en-ZA" sz="1200" dirty="0">
                <a:effectLst/>
                <a:latin typeface="Calibri" panose="020F0502020204030204" pitchFamily="34" charset="0"/>
                <a:ea typeface="Aptos" panose="020B0004020202020204" pitchFamily="34" charset="0"/>
                <a:cs typeface="Calibri" panose="020F0502020204030204" pitchFamily="34" charset="0"/>
              </a:rPr>
              <a:t>Conclude by explaining that </a:t>
            </a:r>
            <a:r>
              <a:rPr lang="en-ZA" sz="1200" b="1" dirty="0">
                <a:effectLst/>
                <a:latin typeface="Calibri" panose="020F0502020204030204" pitchFamily="34" charset="0"/>
                <a:ea typeface="Aptos" panose="020B0004020202020204" pitchFamily="34" charset="0"/>
                <a:cs typeface="Calibri" panose="020F0502020204030204" pitchFamily="34" charset="0"/>
              </a:rPr>
              <a:t>constitutional values become meaningful when people practise them in their daily lives</a:t>
            </a:r>
            <a:r>
              <a:rPr lang="en-ZA" sz="1200" dirty="0">
                <a:effectLst/>
                <a:latin typeface="Calibri" panose="020F0502020204030204" pitchFamily="34" charset="0"/>
                <a:ea typeface="Aptos" panose="020B0004020202020204" pitchFamily="34" charset="0"/>
                <a:cs typeface="Calibri" panose="020F0502020204030204" pitchFamily="34" charset="0"/>
              </a:rPr>
              <a:t>. These actions help build a </a:t>
            </a:r>
            <a:r>
              <a:rPr lang="en-ZA" sz="1200" b="1" dirty="0">
                <a:effectLst/>
                <a:latin typeface="Calibri" panose="020F0502020204030204" pitchFamily="34" charset="0"/>
                <a:ea typeface="Aptos" panose="020B0004020202020204" pitchFamily="34" charset="0"/>
                <a:cs typeface="Calibri" panose="020F0502020204030204" pitchFamily="34" charset="0"/>
              </a:rPr>
              <a:t>fair, respectful, and democratic society</a:t>
            </a:r>
            <a:r>
              <a:rPr lang="en-ZA" sz="1200" dirty="0">
                <a:effectLst/>
                <a:latin typeface="Calibri" panose="020F0502020204030204" pitchFamily="34" charset="0"/>
                <a:ea typeface="Aptos" panose="020B0004020202020204" pitchFamily="34" charset="0"/>
                <a:cs typeface="Calibri" panose="020F0502020204030204" pitchFamily="34" charset="0"/>
              </a:rPr>
              <a:t>.</a:t>
            </a:r>
            <a:endParaRPr lang="af-ZA" sz="1200" dirty="0">
              <a:effectLst/>
              <a:latin typeface="Calibri" panose="020F0502020204030204" pitchFamily="34" charset="0"/>
              <a:ea typeface="Aptos" panose="020B0004020202020204" pitchFamily="34" charset="0"/>
              <a:cs typeface="Times New Roman" panose="02020603050405020304" pitchFamily="18" charset="0"/>
            </a:endParaRPr>
          </a:p>
          <a:p>
            <a:endParaRPr lang="af-ZA" dirty="0"/>
          </a:p>
        </p:txBody>
      </p:sp>
    </p:spTree>
    <p:extLst>
      <p:ext uri="{BB962C8B-B14F-4D97-AF65-F5344CB8AC3E}">
        <p14:creationId xmlns:p14="http://schemas.microsoft.com/office/powerpoint/2010/main" val="1459012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51760" y="5356834"/>
            <a:ext cx="10972800" cy="1969788"/>
          </a:xfrm>
        </p:spPr>
        <p:txBody>
          <a:bodyPr wrap="none" anchor="t">
            <a:normAutofit/>
          </a:bodyPr>
          <a:lstStyle>
            <a:lvl1pPr algn="r">
              <a:defRPr sz="11520" b="0" spc="-36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651759" y="4433251"/>
            <a:ext cx="10972800" cy="904830"/>
          </a:xfrm>
        </p:spPr>
        <p:txBody>
          <a:bodyPr anchor="b">
            <a:normAutofit/>
          </a:bodyPr>
          <a:lstStyle>
            <a:lvl1pPr marL="0" indent="0" algn="r">
              <a:buNone/>
              <a:defRPr sz="384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4AAD347D-5ACD-4C99-B74B-A9C85AD731AF}" type="datetimeFigureOut">
              <a:rPr lang="en-US" smtClean="0"/>
              <a:t>3/5/2026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02235075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240593"/>
            <a:ext cx="12618720" cy="983226"/>
          </a:xfrm>
        </p:spPr>
        <p:txBody>
          <a:bodyPr anchor="b"/>
          <a:lstStyle>
            <a:lvl1pPr>
              <a:defRPr sz="384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07746" y="1184911"/>
            <a:ext cx="12618720" cy="4055682"/>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1007746" y="6223819"/>
            <a:ext cx="12616814" cy="818966"/>
          </a:xfrm>
        </p:spPr>
        <p:txBody>
          <a:bodyPr/>
          <a:lstStyle>
            <a:lvl1pPr marL="0" indent="0">
              <a:buNone/>
              <a:defRPr sz="192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3/5/2026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5914929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4241213"/>
          </a:xfrm>
        </p:spPr>
        <p:txBody>
          <a:bodyPr anchor="ctr"/>
          <a:lstStyle>
            <a:lvl1pPr>
              <a:defRPr sz="3840"/>
            </a:lvl1pPr>
          </a:lstStyle>
          <a:p>
            <a:r>
              <a:rPr lang="en-US"/>
              <a:t>Click to edit Master title style</a:t>
            </a:r>
            <a:endParaRPr lang="en-US" dirty="0"/>
          </a:p>
        </p:txBody>
      </p:sp>
      <p:sp>
        <p:nvSpPr>
          <p:cNvPr id="4" name="Text Placeholder 3"/>
          <p:cNvSpPr>
            <a:spLocks noGrp="1"/>
          </p:cNvSpPr>
          <p:nvPr>
            <p:ph type="body" sz="half" idx="2"/>
          </p:nvPr>
        </p:nvSpPr>
        <p:spPr>
          <a:xfrm>
            <a:off x="1007746" y="5387279"/>
            <a:ext cx="12616814" cy="1802191"/>
          </a:xfrm>
        </p:spPr>
        <p:txBody>
          <a:bodyPr anchor="ct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3/5/2026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102609749"/>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35455" y="438150"/>
            <a:ext cx="11163302" cy="3591485"/>
          </a:xfrm>
        </p:spPr>
        <p:txBody>
          <a:bodyPr anchor="ctr"/>
          <a:lstStyle>
            <a:lvl1pPr>
              <a:defRPr sz="5280"/>
            </a:lvl1pPr>
          </a:lstStyle>
          <a:p>
            <a:r>
              <a:rPr lang="en-US"/>
              <a:t>Click to edit Master title style</a:t>
            </a:r>
            <a:endParaRPr lang="en-US" dirty="0"/>
          </a:p>
        </p:txBody>
      </p:sp>
      <p:sp>
        <p:nvSpPr>
          <p:cNvPr id="12" name="Text Placeholder 3"/>
          <p:cNvSpPr>
            <a:spLocks noGrp="1"/>
          </p:cNvSpPr>
          <p:nvPr>
            <p:ph type="body" sz="half" idx="13"/>
          </p:nvPr>
        </p:nvSpPr>
        <p:spPr>
          <a:xfrm>
            <a:off x="2064773" y="4038668"/>
            <a:ext cx="10502759" cy="658762"/>
          </a:xfrm>
        </p:spPr>
        <p:txBody>
          <a:bodyPr anchor="t">
            <a:normAutofit/>
          </a:bodyPr>
          <a:lstStyle>
            <a:lvl1pPr marL="0" indent="0">
              <a:buNone/>
              <a:defRPr sz="168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4" name="Text Placeholder 3"/>
          <p:cNvSpPr>
            <a:spLocks noGrp="1"/>
          </p:cNvSpPr>
          <p:nvPr>
            <p:ph type="body" sz="half" idx="2"/>
          </p:nvPr>
        </p:nvSpPr>
        <p:spPr>
          <a:xfrm>
            <a:off x="1005840" y="5402075"/>
            <a:ext cx="12614909" cy="1787395"/>
          </a:xfrm>
        </p:spPr>
        <p:txBody>
          <a:bodyPr anchor="ctr">
            <a:normAutofit/>
          </a:bodyPr>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3/5/2026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
        <p:nvSpPr>
          <p:cNvPr id="9" name="TextBox 8"/>
          <p:cNvSpPr txBox="1"/>
          <p:nvPr/>
        </p:nvSpPr>
        <p:spPr>
          <a:xfrm>
            <a:off x="1333253" y="944189"/>
            <a:ext cx="731520" cy="701731"/>
          </a:xfrm>
          <a:prstGeom prst="rect">
            <a:avLst/>
          </a:prstGeom>
        </p:spPr>
        <p:txBody>
          <a:bodyPr vert="horz" lIns="109728" tIns="54864" rIns="109728" bIns="5486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9600" dirty="0">
                <a:solidFill>
                  <a:schemeClr val="tx1"/>
                </a:solidFill>
                <a:effectLst/>
              </a:rPr>
              <a:t>“</a:t>
            </a:r>
          </a:p>
        </p:txBody>
      </p:sp>
      <p:sp>
        <p:nvSpPr>
          <p:cNvPr id="10" name="TextBox 9"/>
          <p:cNvSpPr txBox="1"/>
          <p:nvPr/>
        </p:nvSpPr>
        <p:spPr>
          <a:xfrm>
            <a:off x="12525374" y="3291840"/>
            <a:ext cx="731520" cy="701731"/>
          </a:xfrm>
          <a:prstGeom prst="rect">
            <a:avLst/>
          </a:prstGeom>
        </p:spPr>
        <p:txBody>
          <a:bodyPr vert="horz" lIns="109728" tIns="54864" rIns="109728" bIns="54864"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9600" dirty="0">
                <a:solidFill>
                  <a:schemeClr val="tx1"/>
                </a:solidFill>
                <a:effectLst/>
              </a:rPr>
              <a:t>”</a:t>
            </a:r>
          </a:p>
        </p:txBody>
      </p:sp>
    </p:spTree>
    <p:extLst>
      <p:ext uri="{BB962C8B-B14F-4D97-AF65-F5344CB8AC3E}">
        <p14:creationId xmlns:p14="http://schemas.microsoft.com/office/powerpoint/2010/main" val="361868789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007746" y="2792361"/>
            <a:ext cx="12618720" cy="3014202"/>
          </a:xfrm>
        </p:spPr>
        <p:txBody>
          <a:bodyPr anchor="b">
            <a:normAutofit/>
          </a:bodyPr>
          <a:lstStyle>
            <a:lvl1pPr>
              <a:defRPr sz="6480"/>
            </a:lvl1pPr>
          </a:lstStyle>
          <a:p>
            <a:r>
              <a:rPr lang="en-US"/>
              <a:t>Click to edit Master title style</a:t>
            </a:r>
            <a:endParaRPr lang="en-US" dirty="0"/>
          </a:p>
        </p:txBody>
      </p:sp>
      <p:sp>
        <p:nvSpPr>
          <p:cNvPr id="4" name="Text Placeholder 3"/>
          <p:cNvSpPr>
            <a:spLocks noGrp="1"/>
          </p:cNvSpPr>
          <p:nvPr>
            <p:ph type="body" sz="half" idx="2"/>
          </p:nvPr>
        </p:nvSpPr>
        <p:spPr>
          <a:xfrm>
            <a:off x="1007746" y="5820697"/>
            <a:ext cx="12616814" cy="1368773"/>
          </a:xfrm>
        </p:spPr>
        <p:txBody>
          <a:bodyPr anchor="t"/>
          <a:lstStyle>
            <a:lvl1pPr marL="0" indent="0">
              <a:buNone/>
              <a:defRPr sz="1920"/>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AAD347D-5ACD-4C99-B74B-A9C85AD731AF}" type="datetimeFigureOut">
              <a:rPr lang="en-US" smtClean="0"/>
              <a:t>3/5/2026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30415148"/>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005840" y="438150"/>
            <a:ext cx="12618720" cy="1590676"/>
          </a:xfrm>
        </p:spPr>
        <p:txBody>
          <a:bodyPr/>
          <a:lstStyle/>
          <a:p>
            <a:r>
              <a:rPr lang="en-US"/>
              <a:t>Click to edit Master title style</a:t>
            </a:r>
            <a:endParaRPr lang="en-US" dirty="0"/>
          </a:p>
        </p:txBody>
      </p:sp>
      <p:sp>
        <p:nvSpPr>
          <p:cNvPr id="7" name="Text Placeholder 2"/>
          <p:cNvSpPr>
            <a:spLocks noGrp="1"/>
          </p:cNvSpPr>
          <p:nvPr>
            <p:ph type="body" idx="1"/>
          </p:nvPr>
        </p:nvSpPr>
        <p:spPr>
          <a:xfrm>
            <a:off x="1604739" y="2263140"/>
            <a:ext cx="3536239" cy="691514"/>
          </a:xfrm>
        </p:spPr>
        <p:txBody>
          <a:bodyPr anchor="b">
            <a:noAutofit/>
          </a:bodyPr>
          <a:lstStyle>
            <a:lvl1pPr marL="0" indent="0">
              <a:buNone/>
              <a:defRPr sz="288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8" name="Text Placeholder 3"/>
          <p:cNvSpPr>
            <a:spLocks noGrp="1"/>
          </p:cNvSpPr>
          <p:nvPr>
            <p:ph type="body" sz="half" idx="15"/>
          </p:nvPr>
        </p:nvSpPr>
        <p:spPr>
          <a:xfrm>
            <a:off x="1628158" y="3086100"/>
            <a:ext cx="3512820" cy="4307206"/>
          </a:xfrm>
        </p:spPr>
        <p:txBody>
          <a:bodyPr anchor="t">
            <a:normAutofit/>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9" name="Text Placeholder 4"/>
          <p:cNvSpPr>
            <a:spLocks noGrp="1"/>
          </p:cNvSpPr>
          <p:nvPr>
            <p:ph type="body" sz="quarter" idx="3"/>
          </p:nvPr>
        </p:nvSpPr>
        <p:spPr>
          <a:xfrm>
            <a:off x="5505594" y="2263140"/>
            <a:ext cx="3523489" cy="691514"/>
          </a:xfrm>
        </p:spPr>
        <p:txBody>
          <a:bodyPr vert="horz" lIns="91440" tIns="45720" rIns="91440" bIns="45720" rtlCol="0" anchor="b">
            <a:noAutofit/>
          </a:bodyPr>
          <a:lstStyle>
            <a:lvl1pPr>
              <a:buNone/>
              <a:defRPr lang="en-US" sz="288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5492929" y="3086100"/>
            <a:ext cx="3536153" cy="4307206"/>
          </a:xfrm>
        </p:spPr>
        <p:txBody>
          <a:bodyPr anchor="t">
            <a:normAutofit/>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11" name="Text Placeholder 4"/>
          <p:cNvSpPr>
            <a:spLocks noGrp="1"/>
          </p:cNvSpPr>
          <p:nvPr>
            <p:ph type="body" sz="quarter" idx="13"/>
          </p:nvPr>
        </p:nvSpPr>
        <p:spPr>
          <a:xfrm>
            <a:off x="9394842" y="2263140"/>
            <a:ext cx="3518536" cy="691514"/>
          </a:xfrm>
        </p:spPr>
        <p:txBody>
          <a:bodyPr vert="horz" lIns="91440" tIns="45720" rIns="91440" bIns="45720" rtlCol="0" anchor="b">
            <a:noAutofit/>
          </a:bodyPr>
          <a:lstStyle>
            <a:lvl1pPr>
              <a:buNone/>
              <a:defRPr lang="en-US" sz="288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9394842" y="3086100"/>
            <a:ext cx="3518536" cy="4307206"/>
          </a:xfrm>
        </p:spPr>
        <p:txBody>
          <a:bodyPr anchor="t">
            <a:normAutofit/>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3" name="Date Placeholder 2"/>
          <p:cNvSpPr>
            <a:spLocks noGrp="1"/>
          </p:cNvSpPr>
          <p:nvPr>
            <p:ph type="dt" sz="half" idx="10"/>
          </p:nvPr>
        </p:nvSpPr>
        <p:spPr/>
        <p:txBody>
          <a:bodyPr/>
          <a:lstStyle/>
          <a:p>
            <a:fld id="{4AAD347D-5ACD-4C99-B74B-A9C85AD731AF}" type="datetimeFigureOut">
              <a:rPr lang="en-US" smtClean="0"/>
              <a:t>3/5/2026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5647326"/>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005840" y="438150"/>
            <a:ext cx="12618720" cy="1590676"/>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598502" y="5157004"/>
            <a:ext cx="3528060" cy="691514"/>
          </a:xfrm>
        </p:spPr>
        <p:txBody>
          <a:bodyPr anchor="b">
            <a:noAutofit/>
          </a:bodyPr>
          <a:lstStyle>
            <a:lvl1pPr marL="0" indent="0">
              <a:buNone/>
              <a:defRPr sz="288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20" name="Picture Placeholder 2"/>
          <p:cNvSpPr>
            <a:spLocks noGrp="1" noChangeAspect="1"/>
          </p:cNvSpPr>
          <p:nvPr>
            <p:ph type="pic" idx="15"/>
          </p:nvPr>
        </p:nvSpPr>
        <p:spPr>
          <a:xfrm>
            <a:off x="1598502" y="2707625"/>
            <a:ext cx="3528060" cy="18288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920"/>
            </a:lvl1pPr>
            <a:lvl2pPr marL="548640" indent="0">
              <a:buNone/>
              <a:defRPr sz="1920"/>
            </a:lvl2pPr>
            <a:lvl3pPr marL="1097280" indent="0">
              <a:buNone/>
              <a:defRPr sz="192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r>
              <a:rPr lang="en-US"/>
              <a:t>Click icon to add picture</a:t>
            </a:r>
            <a:endParaRPr lang="en-US" dirty="0"/>
          </a:p>
        </p:txBody>
      </p:sp>
      <p:sp>
        <p:nvSpPr>
          <p:cNvPr id="21" name="Text Placeholder 3"/>
          <p:cNvSpPr>
            <a:spLocks noGrp="1"/>
          </p:cNvSpPr>
          <p:nvPr>
            <p:ph type="body" sz="half" idx="18"/>
          </p:nvPr>
        </p:nvSpPr>
        <p:spPr>
          <a:xfrm>
            <a:off x="1598502" y="5848519"/>
            <a:ext cx="3528060" cy="791027"/>
          </a:xfrm>
        </p:spPr>
        <p:txBody>
          <a:bodyPr anchor="t">
            <a:normAutofit/>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22" name="Text Placeholder 4"/>
          <p:cNvSpPr>
            <a:spLocks noGrp="1"/>
          </p:cNvSpPr>
          <p:nvPr>
            <p:ph type="body" sz="quarter" idx="3"/>
          </p:nvPr>
        </p:nvSpPr>
        <p:spPr>
          <a:xfrm>
            <a:off x="5482797" y="5157004"/>
            <a:ext cx="3516630" cy="691514"/>
          </a:xfrm>
        </p:spPr>
        <p:txBody>
          <a:bodyPr anchor="b">
            <a:noAutofit/>
          </a:bodyPr>
          <a:lstStyle>
            <a:lvl1pPr marL="0" indent="0">
              <a:buNone/>
              <a:defRPr sz="288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23" name="Picture Placeholder 2"/>
          <p:cNvSpPr>
            <a:spLocks noGrp="1" noChangeAspect="1"/>
          </p:cNvSpPr>
          <p:nvPr>
            <p:ph type="pic" idx="21"/>
          </p:nvPr>
        </p:nvSpPr>
        <p:spPr>
          <a:xfrm>
            <a:off x="5482796" y="2707625"/>
            <a:ext cx="3516630" cy="18288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920"/>
            </a:lvl1pPr>
            <a:lvl2pPr marL="548640" indent="0">
              <a:buNone/>
              <a:defRPr sz="1920"/>
            </a:lvl2pPr>
            <a:lvl3pPr marL="1097280" indent="0">
              <a:buNone/>
              <a:defRPr sz="192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r>
              <a:rPr lang="en-US"/>
              <a:t>Click icon to add picture</a:t>
            </a:r>
            <a:endParaRPr lang="en-US" dirty="0"/>
          </a:p>
        </p:txBody>
      </p:sp>
      <p:sp>
        <p:nvSpPr>
          <p:cNvPr id="24" name="Text Placeholder 3"/>
          <p:cNvSpPr>
            <a:spLocks noGrp="1"/>
          </p:cNvSpPr>
          <p:nvPr>
            <p:ph type="body" sz="half" idx="19"/>
          </p:nvPr>
        </p:nvSpPr>
        <p:spPr>
          <a:xfrm>
            <a:off x="5481173" y="5848517"/>
            <a:ext cx="3521287" cy="791027"/>
          </a:xfrm>
        </p:spPr>
        <p:txBody>
          <a:bodyPr anchor="t">
            <a:normAutofit/>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25" name="Text Placeholder 4"/>
          <p:cNvSpPr>
            <a:spLocks noGrp="1"/>
          </p:cNvSpPr>
          <p:nvPr>
            <p:ph type="body" sz="quarter" idx="13"/>
          </p:nvPr>
        </p:nvSpPr>
        <p:spPr>
          <a:xfrm>
            <a:off x="9365187" y="5157004"/>
            <a:ext cx="3518536" cy="691514"/>
          </a:xfrm>
        </p:spPr>
        <p:txBody>
          <a:bodyPr anchor="b">
            <a:noAutofit/>
          </a:bodyPr>
          <a:lstStyle>
            <a:lvl1pPr marL="0" indent="0">
              <a:buNone/>
              <a:defRPr sz="288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26" name="Picture Placeholder 2"/>
          <p:cNvSpPr>
            <a:spLocks noGrp="1" noChangeAspect="1"/>
          </p:cNvSpPr>
          <p:nvPr>
            <p:ph type="pic" idx="22"/>
          </p:nvPr>
        </p:nvSpPr>
        <p:spPr>
          <a:xfrm>
            <a:off x="9365186" y="2707625"/>
            <a:ext cx="3518536" cy="18288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920"/>
            </a:lvl1pPr>
            <a:lvl2pPr marL="548640" indent="0">
              <a:buNone/>
              <a:defRPr sz="1920"/>
            </a:lvl2pPr>
            <a:lvl3pPr marL="1097280" indent="0">
              <a:buNone/>
              <a:defRPr sz="1920"/>
            </a:lvl3pPr>
            <a:lvl4pPr marL="1645920" indent="0">
              <a:buNone/>
              <a:defRPr sz="1920"/>
            </a:lvl4pPr>
            <a:lvl5pPr marL="2194560" indent="0">
              <a:buNone/>
              <a:defRPr sz="1920"/>
            </a:lvl5pPr>
            <a:lvl6pPr marL="2743200" indent="0">
              <a:buNone/>
              <a:defRPr sz="1920"/>
            </a:lvl6pPr>
            <a:lvl7pPr marL="3291840" indent="0">
              <a:buNone/>
              <a:defRPr sz="1920"/>
            </a:lvl7pPr>
            <a:lvl8pPr marL="3840480" indent="0">
              <a:buNone/>
              <a:defRPr sz="1920"/>
            </a:lvl8pPr>
            <a:lvl9pPr marL="4389120" indent="0">
              <a:buNone/>
              <a:defRPr sz="1920"/>
            </a:lvl9pPr>
          </a:lstStyle>
          <a:p>
            <a:r>
              <a:rPr lang="en-US"/>
              <a:t>Click icon to add picture</a:t>
            </a:r>
            <a:endParaRPr lang="en-US" dirty="0"/>
          </a:p>
        </p:txBody>
      </p:sp>
      <p:sp>
        <p:nvSpPr>
          <p:cNvPr id="27" name="Text Placeholder 3"/>
          <p:cNvSpPr>
            <a:spLocks noGrp="1"/>
          </p:cNvSpPr>
          <p:nvPr>
            <p:ph type="body" sz="half" idx="20"/>
          </p:nvPr>
        </p:nvSpPr>
        <p:spPr>
          <a:xfrm>
            <a:off x="9365037" y="5848515"/>
            <a:ext cx="3523196" cy="791027"/>
          </a:xfrm>
        </p:spPr>
        <p:txBody>
          <a:bodyPr anchor="t">
            <a:normAutofit/>
          </a:bodyPr>
          <a:lstStyle>
            <a:lvl1pPr marL="0" indent="0">
              <a:buNone/>
              <a:defRPr sz="1680"/>
            </a:lvl1pPr>
            <a:lvl2pPr marL="548640" indent="0">
              <a:buNone/>
              <a:defRPr sz="1440"/>
            </a:lvl2pPr>
            <a:lvl3pPr marL="1097280" indent="0">
              <a:buNone/>
              <a:defRPr sz="1200"/>
            </a:lvl3pPr>
            <a:lvl4pPr marL="1645920" indent="0">
              <a:buNone/>
              <a:defRPr sz="1080"/>
            </a:lvl4pPr>
            <a:lvl5pPr marL="2194560" indent="0">
              <a:buNone/>
              <a:defRPr sz="1080"/>
            </a:lvl5pPr>
            <a:lvl6pPr marL="2743200" indent="0">
              <a:buNone/>
              <a:defRPr sz="1080"/>
            </a:lvl6pPr>
            <a:lvl7pPr marL="3291840" indent="0">
              <a:buNone/>
              <a:defRPr sz="1080"/>
            </a:lvl7pPr>
            <a:lvl8pPr marL="3840480" indent="0">
              <a:buNone/>
              <a:defRPr sz="1080"/>
            </a:lvl8pPr>
            <a:lvl9pPr marL="4389120" indent="0">
              <a:buNone/>
              <a:defRPr sz="1080"/>
            </a:lvl9pPr>
          </a:lstStyle>
          <a:p>
            <a:pPr lvl="0"/>
            <a:r>
              <a:rPr lang="en-US"/>
              <a:t>Click to edit Master text styles</a:t>
            </a:r>
          </a:p>
        </p:txBody>
      </p:sp>
      <p:sp>
        <p:nvSpPr>
          <p:cNvPr id="3" name="Date Placeholder 2"/>
          <p:cNvSpPr>
            <a:spLocks noGrp="1"/>
          </p:cNvSpPr>
          <p:nvPr>
            <p:ph type="dt" sz="half" idx="10"/>
          </p:nvPr>
        </p:nvSpPr>
        <p:spPr/>
        <p:txBody>
          <a:bodyPr/>
          <a:lstStyle/>
          <a:p>
            <a:fld id="{4AAD347D-5ACD-4C99-B74B-A9C85AD731AF}" type="datetimeFigureOut">
              <a:rPr lang="en-US" smtClean="0"/>
              <a:t>3/5/2026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3366532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97475839"/>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69880" y="438150"/>
            <a:ext cx="3154680" cy="697420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05840" y="438150"/>
            <a:ext cx="9281160" cy="697420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742371737"/>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49136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274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960249122"/>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1025438" y="5356834"/>
            <a:ext cx="10972800" cy="1969788"/>
          </a:xfrm>
        </p:spPr>
        <p:txBody>
          <a:bodyPr wrap="none" anchor="t">
            <a:normAutofit/>
          </a:bodyPr>
          <a:lstStyle>
            <a:lvl1pPr algn="l">
              <a:defRPr sz="11520" b="0" spc="-36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1025438" y="4432409"/>
            <a:ext cx="10972800" cy="904830"/>
          </a:xfrm>
        </p:spPr>
        <p:txBody>
          <a:bodyPr anchor="b">
            <a:normAutofit/>
          </a:bodyPr>
          <a:lstStyle>
            <a:lvl1pPr marL="0" indent="0" algn="l">
              <a:buNone/>
              <a:defRPr sz="384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548640" indent="0" algn="ctr">
              <a:buNone/>
              <a:defRPr sz="2400"/>
            </a:lvl2pPr>
            <a:lvl3pPr marL="1097280" indent="0" algn="ctr">
              <a:buNone/>
              <a:defRPr sz="2160"/>
            </a:lvl3pPr>
            <a:lvl4pPr marL="1645920" indent="0" algn="ctr">
              <a:buNone/>
              <a:defRPr sz="1920"/>
            </a:lvl4pPr>
            <a:lvl5pPr marL="2194560" indent="0" algn="ctr">
              <a:buNone/>
              <a:defRPr sz="1920"/>
            </a:lvl5pPr>
            <a:lvl6pPr marL="2743200" indent="0" algn="ctr">
              <a:buNone/>
              <a:defRPr sz="1920"/>
            </a:lvl6pPr>
            <a:lvl7pPr marL="3291840" indent="0" algn="ctr">
              <a:buNone/>
              <a:defRPr sz="1920"/>
            </a:lvl7pPr>
            <a:lvl8pPr marL="3840480" indent="0" algn="ctr">
              <a:buNone/>
              <a:defRPr sz="1920"/>
            </a:lvl8pPr>
            <a:lvl9pPr marL="4389120" indent="0" algn="ctr">
              <a:buNone/>
              <a:defRPr sz="19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796027F-7875-4030-9381-8BD8C4F21935}" type="datetimeFigureOut">
              <a:rPr lang="en-US" smtClean="0"/>
              <a:t>3/5/2026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092585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44000" y="2190750"/>
            <a:ext cx="6030259"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583808" y="2190750"/>
            <a:ext cx="6040752" cy="52216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3/5/2026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14264297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07746" y="438150"/>
            <a:ext cx="12618720" cy="159067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44000" y="2017396"/>
            <a:ext cx="6030259" cy="988694"/>
          </a:xfrm>
        </p:spPr>
        <p:txBody>
          <a:bodyPr anchor="b"/>
          <a:lstStyle>
            <a:lvl1pPr marL="0" indent="0">
              <a:buNone/>
              <a:defRPr sz="288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548640" indent="0">
              <a:buNone/>
              <a:defRPr sz="2400" b="1"/>
            </a:lvl2pPr>
            <a:lvl3pPr marL="1097280" indent="0">
              <a:buNone/>
              <a:defRPr sz="2160" b="1"/>
            </a:lvl3pPr>
            <a:lvl4pPr marL="1645920" indent="0">
              <a:buNone/>
              <a:defRPr sz="1920" b="1"/>
            </a:lvl4pPr>
            <a:lvl5pPr marL="2194560" indent="0">
              <a:buNone/>
              <a:defRPr sz="1920" b="1"/>
            </a:lvl5pPr>
            <a:lvl6pPr marL="2743200" indent="0">
              <a:buNone/>
              <a:defRPr sz="1920" b="1"/>
            </a:lvl6pPr>
            <a:lvl7pPr marL="3291840" indent="0">
              <a:buNone/>
              <a:defRPr sz="1920" b="1"/>
            </a:lvl7pPr>
            <a:lvl8pPr marL="3840480" indent="0">
              <a:buNone/>
              <a:defRPr sz="1920" b="1"/>
            </a:lvl8pPr>
            <a:lvl9pPr marL="4389120" indent="0">
              <a:buNone/>
              <a:defRPr sz="1920" b="1"/>
            </a:lvl9pPr>
          </a:lstStyle>
          <a:p>
            <a:pPr lvl="0"/>
            <a:r>
              <a:rPr lang="en-US"/>
              <a:t>Click to edit Master text styles</a:t>
            </a:r>
          </a:p>
        </p:txBody>
      </p:sp>
      <p:sp>
        <p:nvSpPr>
          <p:cNvPr id="4" name="Content Placeholder 3"/>
          <p:cNvSpPr>
            <a:spLocks noGrp="1"/>
          </p:cNvSpPr>
          <p:nvPr>
            <p:ph sz="half" idx="2"/>
          </p:nvPr>
        </p:nvSpPr>
        <p:spPr>
          <a:xfrm>
            <a:off x="1344000" y="3006090"/>
            <a:ext cx="6030259"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83808" y="2017396"/>
            <a:ext cx="6042658" cy="988694"/>
          </a:xfrm>
        </p:spPr>
        <p:txBody>
          <a:bodyPr vert="horz" lIns="91440" tIns="45720" rIns="91440" bIns="45720" rtlCol="0" anchor="b">
            <a:normAutofit/>
          </a:bodyPr>
          <a:lstStyle>
            <a:lvl1pPr>
              <a:buNone/>
              <a:defRPr lang="en-US" sz="288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7583808" y="3006090"/>
            <a:ext cx="6042658" cy="442150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3/5/2026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1855332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09A250-FF31-4206-8172-F9D3106AACB1}" type="datetimeFigureOut">
              <a:rPr lang="en-US" smtClean="0"/>
              <a:t>3/5/2026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3716039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A250-FF31-4206-8172-F9D3106AACB1}" type="datetimeFigureOut">
              <a:rPr lang="en-US" smtClean="0"/>
              <a:t>3/5/2026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67527460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en-US" dirty="0"/>
          </a:p>
        </p:txBody>
      </p:sp>
      <p:sp>
        <p:nvSpPr>
          <p:cNvPr id="3" name="Content Placeholder 2"/>
          <p:cNvSpPr>
            <a:spLocks noGrp="1"/>
          </p:cNvSpPr>
          <p:nvPr>
            <p:ph idx="1"/>
          </p:nvPr>
        </p:nvSpPr>
        <p:spPr>
          <a:xfrm>
            <a:off x="6219826" y="1184911"/>
            <a:ext cx="7406640" cy="5848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44001" y="2468880"/>
            <a:ext cx="4382430" cy="4573906"/>
          </a:xfrm>
        </p:spPr>
        <p:txBody>
          <a:bodyPr/>
          <a:lstStyle>
            <a:lvl1pPr marL="0" indent="0">
              <a:buNone/>
              <a:defRPr sz="192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3/5/2026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28149917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7746" y="548640"/>
            <a:ext cx="4718684" cy="1920240"/>
          </a:xfrm>
        </p:spPr>
        <p:txBody>
          <a:bodyPr anchor="b"/>
          <a:lstStyle>
            <a:lvl1pPr>
              <a:defRPr sz="384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19826" y="1184911"/>
            <a:ext cx="7406640" cy="5848350"/>
          </a:xfrm>
        </p:spPr>
        <p:txBody>
          <a:bodyPr anchor="t"/>
          <a:lstStyle>
            <a:lvl1pPr marL="0" indent="0">
              <a:buNone/>
              <a:defRPr sz="3840"/>
            </a:lvl1pPr>
            <a:lvl2pPr marL="548640" indent="0">
              <a:buNone/>
              <a:defRPr sz="3360"/>
            </a:lvl2pPr>
            <a:lvl3pPr marL="1097280" indent="0">
              <a:buNone/>
              <a:defRPr sz="2880"/>
            </a:lvl3pPr>
            <a:lvl4pPr marL="1645920" indent="0">
              <a:buNone/>
              <a:defRPr sz="2400"/>
            </a:lvl4pPr>
            <a:lvl5pPr marL="2194560" indent="0">
              <a:buNone/>
              <a:defRPr sz="2400"/>
            </a:lvl5pPr>
            <a:lvl6pPr marL="2743200" indent="0">
              <a:buNone/>
              <a:defRPr sz="2400"/>
            </a:lvl6pPr>
            <a:lvl7pPr marL="3291840" indent="0">
              <a:buNone/>
              <a:defRPr sz="2400"/>
            </a:lvl7pPr>
            <a:lvl8pPr marL="3840480" indent="0">
              <a:buNone/>
              <a:defRPr sz="2400"/>
            </a:lvl8pPr>
            <a:lvl9pPr marL="4389120" indent="0">
              <a:buNone/>
              <a:defRPr sz="2400"/>
            </a:lvl9pPr>
          </a:lstStyle>
          <a:p>
            <a:r>
              <a:rPr lang="en-US"/>
              <a:t>Click icon to add picture</a:t>
            </a:r>
            <a:endParaRPr lang="en-US" dirty="0"/>
          </a:p>
        </p:txBody>
      </p:sp>
      <p:sp>
        <p:nvSpPr>
          <p:cNvPr id="4" name="Text Placeholder 3"/>
          <p:cNvSpPr>
            <a:spLocks noGrp="1"/>
          </p:cNvSpPr>
          <p:nvPr>
            <p:ph type="body" sz="half" idx="2"/>
          </p:nvPr>
        </p:nvSpPr>
        <p:spPr>
          <a:xfrm>
            <a:off x="1344001" y="2468880"/>
            <a:ext cx="4382430" cy="4573906"/>
          </a:xfrm>
        </p:spPr>
        <p:txBody>
          <a:bodyPr/>
          <a:lstStyle>
            <a:lvl1pPr marL="0" indent="0">
              <a:buNone/>
              <a:defRPr sz="192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548640" indent="0">
              <a:buNone/>
              <a:defRPr sz="1680"/>
            </a:lvl2pPr>
            <a:lvl3pPr marL="1097280" indent="0">
              <a:buNone/>
              <a:defRPr sz="1440"/>
            </a:lvl3pPr>
            <a:lvl4pPr marL="1645920" indent="0">
              <a:buNone/>
              <a:defRPr sz="1200"/>
            </a:lvl4pPr>
            <a:lvl5pPr marL="2194560" indent="0">
              <a:buNone/>
              <a:defRPr sz="1200"/>
            </a:lvl5pPr>
            <a:lvl6pPr marL="2743200" indent="0">
              <a:buNone/>
              <a:defRPr sz="1200"/>
            </a:lvl6pPr>
            <a:lvl7pPr marL="3291840" indent="0">
              <a:buNone/>
              <a:defRPr sz="1200"/>
            </a:lvl7pPr>
            <a:lvl8pPr marL="3840480" indent="0">
              <a:buNone/>
              <a:defRPr sz="1200"/>
            </a:lvl8pPr>
            <a:lvl9pPr marL="4389120"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3/5/2026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51010458"/>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5840" y="438150"/>
            <a:ext cx="12618720" cy="159067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44000" y="2190750"/>
            <a:ext cx="12280560" cy="522160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05840" y="7627621"/>
            <a:ext cx="3291840" cy="438150"/>
          </a:xfrm>
          <a:prstGeom prst="rect">
            <a:avLst/>
          </a:prstGeom>
        </p:spPr>
        <p:txBody>
          <a:bodyPr vert="horz" lIns="91440" tIns="45720" rIns="91440" bIns="45720" rtlCol="0" anchor="ctr"/>
          <a:lstStyle>
            <a:lvl1pPr algn="l">
              <a:defRPr sz="144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4AAD347D-5ACD-4C99-B74B-A9C85AD731AF}" type="datetimeFigureOut">
              <a:rPr lang="en-US" smtClean="0"/>
              <a:t>3/5/2026</a:t>
            </a:fld>
            <a:endParaRPr lang="en-US" dirty="0"/>
          </a:p>
        </p:txBody>
      </p:sp>
      <p:sp>
        <p:nvSpPr>
          <p:cNvPr id="5" name="Footer Placeholder 4"/>
          <p:cNvSpPr>
            <a:spLocks noGrp="1"/>
          </p:cNvSpPr>
          <p:nvPr>
            <p:ph type="ftr" sz="quarter" idx="3"/>
          </p:nvPr>
        </p:nvSpPr>
        <p:spPr>
          <a:xfrm>
            <a:off x="4846320" y="7627621"/>
            <a:ext cx="4937760" cy="438150"/>
          </a:xfrm>
          <a:prstGeom prst="rect">
            <a:avLst/>
          </a:prstGeom>
        </p:spPr>
        <p:txBody>
          <a:bodyPr vert="horz" lIns="91440" tIns="45720" rIns="91440" bIns="45720" rtlCol="0" anchor="ctr"/>
          <a:lstStyle>
            <a:lvl1pPr algn="ctr">
              <a:defRPr sz="144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10332720" y="7627621"/>
            <a:ext cx="3291840" cy="438150"/>
          </a:xfrm>
          <a:prstGeom prst="rect">
            <a:avLst/>
          </a:prstGeom>
        </p:spPr>
        <p:txBody>
          <a:bodyPr vert="horz" lIns="91440" tIns="45720" rIns="91440" bIns="45720" rtlCol="0" anchor="ctr"/>
          <a:lstStyle>
            <a:lvl1pPr algn="r">
              <a:defRPr sz="144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95673570"/>
      </p:ext>
    </p:extLst>
  </p:cSld>
  <p:clrMap bg1="dk1" tx1="lt1" bg2="dk2" tx2="lt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 id="2147483729" r:id="rId14"/>
    <p:sldLayoutId id="2147483730" r:id="rId15"/>
    <p:sldLayoutId id="2147483731" r:id="rId16"/>
    <p:sldLayoutId id="2147483732" r:id="rId17"/>
    <p:sldLayoutId id="2147483733" r:id="rId18"/>
    <p:sldLayoutId id="2147483734" r:id="rId19"/>
  </p:sldLayoutIdLst>
  <p:hf sldNum="0" hdr="0" ftr="0" dt="0"/>
  <p:txStyles>
    <p:titleStyle>
      <a:lvl1pPr algn="l" defTabSz="1097280" rtl="0" eaLnBrk="1" latinLnBrk="0" hangingPunct="1">
        <a:lnSpc>
          <a:spcPct val="90000"/>
        </a:lnSpc>
        <a:spcBef>
          <a:spcPct val="0"/>
        </a:spcBef>
        <a:buNone/>
        <a:defRPr sz="648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74320" indent="-274320" algn="l" defTabSz="1097280" rtl="0" eaLnBrk="1" latinLnBrk="0" hangingPunct="1">
        <a:lnSpc>
          <a:spcPct val="90000"/>
        </a:lnSpc>
        <a:spcBef>
          <a:spcPts val="1200"/>
        </a:spcBef>
        <a:buFont typeface="Arial" panose="020B0604020202020204" pitchFamily="34" charset="0"/>
        <a:buChar char="•"/>
        <a:defRPr sz="336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822960" indent="-274320" algn="l" defTabSz="1097280" rtl="0" eaLnBrk="1" latinLnBrk="0" hangingPunct="1">
        <a:lnSpc>
          <a:spcPct val="90000"/>
        </a:lnSpc>
        <a:spcBef>
          <a:spcPts val="600"/>
        </a:spcBef>
        <a:buFont typeface="Arial" panose="020B0604020202020204" pitchFamily="34" charset="0"/>
        <a:buChar char="•"/>
        <a:defRPr sz="288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371600" indent="-274320" algn="l" defTabSz="1097280" rtl="0" eaLnBrk="1" latinLnBrk="0" hangingPunct="1">
        <a:lnSpc>
          <a:spcPct val="90000"/>
        </a:lnSpc>
        <a:spcBef>
          <a:spcPts val="6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920240" indent="-274320" algn="l" defTabSz="1097280" rtl="0" eaLnBrk="1" latinLnBrk="0" hangingPunct="1">
        <a:lnSpc>
          <a:spcPct val="90000"/>
        </a:lnSpc>
        <a:spcBef>
          <a:spcPts val="600"/>
        </a:spcBef>
        <a:buFont typeface="Arial" panose="020B0604020202020204" pitchFamily="34" charset="0"/>
        <a:buChar char="•"/>
        <a:defRPr sz="216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468880" indent="-274320" algn="l" defTabSz="1097280" rtl="0" eaLnBrk="1" latinLnBrk="0" hangingPunct="1">
        <a:lnSpc>
          <a:spcPct val="90000"/>
        </a:lnSpc>
        <a:spcBef>
          <a:spcPts val="600"/>
        </a:spcBef>
        <a:buFont typeface="Arial" panose="020B0604020202020204" pitchFamily="34" charset="0"/>
        <a:buChar char="•"/>
        <a:defRPr sz="216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301752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6pPr>
      <a:lvl7pPr marL="356616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7pPr>
      <a:lvl8pPr marL="411480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8pPr>
      <a:lvl9pPr marL="4663440" indent="-274320" algn="l" defTabSz="1097280" rtl="0" eaLnBrk="1" latinLnBrk="0" hangingPunct="1">
        <a:lnSpc>
          <a:spcPct val="90000"/>
        </a:lnSpc>
        <a:spcBef>
          <a:spcPts val="600"/>
        </a:spcBef>
        <a:buFont typeface="Arial" panose="020B0604020202020204" pitchFamily="34" charset="0"/>
        <a:buChar char="•"/>
        <a:defRPr sz="2160" kern="1200">
          <a:solidFill>
            <a:schemeClr val="tx1"/>
          </a:solidFill>
          <a:latin typeface="+mn-lt"/>
          <a:ea typeface="+mn-ea"/>
          <a:cs typeface="+mn-cs"/>
        </a:defRPr>
      </a:lvl9pPr>
    </p:bodyStyle>
    <p:otherStyle>
      <a:defPPr>
        <a:defRPr lang="en-US"/>
      </a:defPPr>
      <a:lvl1pPr marL="0" algn="l" defTabSz="1097280" rtl="0" eaLnBrk="1" latinLnBrk="0" hangingPunct="1">
        <a:defRPr sz="2160" kern="1200">
          <a:solidFill>
            <a:schemeClr val="tx1"/>
          </a:solidFill>
          <a:latin typeface="+mn-lt"/>
          <a:ea typeface="+mn-ea"/>
          <a:cs typeface="+mn-cs"/>
        </a:defRPr>
      </a:lvl1pPr>
      <a:lvl2pPr marL="548640" algn="l" defTabSz="1097280" rtl="0" eaLnBrk="1" latinLnBrk="0" hangingPunct="1">
        <a:defRPr sz="2160" kern="1200">
          <a:solidFill>
            <a:schemeClr val="tx1"/>
          </a:solidFill>
          <a:latin typeface="+mn-lt"/>
          <a:ea typeface="+mn-ea"/>
          <a:cs typeface="+mn-cs"/>
        </a:defRPr>
      </a:lvl2pPr>
      <a:lvl3pPr marL="1097280" algn="l" defTabSz="1097280" rtl="0" eaLnBrk="1" latinLnBrk="0" hangingPunct="1">
        <a:defRPr sz="2160" kern="1200">
          <a:solidFill>
            <a:schemeClr val="tx1"/>
          </a:solidFill>
          <a:latin typeface="+mn-lt"/>
          <a:ea typeface="+mn-ea"/>
          <a:cs typeface="+mn-cs"/>
        </a:defRPr>
      </a:lvl3pPr>
      <a:lvl4pPr marL="1645920" algn="l" defTabSz="1097280" rtl="0" eaLnBrk="1" latinLnBrk="0" hangingPunct="1">
        <a:defRPr sz="2160" kern="1200">
          <a:solidFill>
            <a:schemeClr val="tx1"/>
          </a:solidFill>
          <a:latin typeface="+mn-lt"/>
          <a:ea typeface="+mn-ea"/>
          <a:cs typeface="+mn-cs"/>
        </a:defRPr>
      </a:lvl4pPr>
      <a:lvl5pPr marL="2194560" algn="l" defTabSz="1097280" rtl="0" eaLnBrk="1" latinLnBrk="0" hangingPunct="1">
        <a:defRPr sz="2160" kern="1200">
          <a:solidFill>
            <a:schemeClr val="tx1"/>
          </a:solidFill>
          <a:latin typeface="+mn-lt"/>
          <a:ea typeface="+mn-ea"/>
          <a:cs typeface="+mn-cs"/>
        </a:defRPr>
      </a:lvl5pPr>
      <a:lvl6pPr marL="2743200" algn="l" defTabSz="1097280" rtl="0" eaLnBrk="1" latinLnBrk="0" hangingPunct="1">
        <a:defRPr sz="2160" kern="1200">
          <a:solidFill>
            <a:schemeClr val="tx1"/>
          </a:solidFill>
          <a:latin typeface="+mn-lt"/>
          <a:ea typeface="+mn-ea"/>
          <a:cs typeface="+mn-cs"/>
        </a:defRPr>
      </a:lvl6pPr>
      <a:lvl7pPr marL="3291840" algn="l" defTabSz="1097280" rtl="0" eaLnBrk="1" latinLnBrk="0" hangingPunct="1">
        <a:defRPr sz="2160" kern="1200">
          <a:solidFill>
            <a:schemeClr val="tx1"/>
          </a:solidFill>
          <a:latin typeface="+mn-lt"/>
          <a:ea typeface="+mn-ea"/>
          <a:cs typeface="+mn-cs"/>
        </a:defRPr>
      </a:lvl7pPr>
      <a:lvl8pPr marL="3840480" algn="l" defTabSz="1097280" rtl="0" eaLnBrk="1" latinLnBrk="0" hangingPunct="1">
        <a:defRPr sz="2160" kern="1200">
          <a:solidFill>
            <a:schemeClr val="tx1"/>
          </a:solidFill>
          <a:latin typeface="+mn-lt"/>
          <a:ea typeface="+mn-ea"/>
          <a:cs typeface="+mn-cs"/>
        </a:defRPr>
      </a:lvl8pPr>
      <a:lvl9pPr marL="4389120" algn="l" defTabSz="109728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4.png"/><Relationship Id="rId7" Type="http://schemas.openxmlformats.org/officeDocument/2006/relationships/diagramColors" Target="../diagrams/colors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4.png"/><Relationship Id="rId7"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2.jpeg"/><Relationship Id="rId4" Type="http://schemas.openxmlformats.org/officeDocument/2006/relationships/image" Target="../media/image5.png"/><Relationship Id="rId9" Type="http://schemas.microsoft.com/office/2007/relationships/diagramDrawing" Target="../diagrams/drawing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png"/><Relationship Id="rId7" Type="http://schemas.openxmlformats.org/officeDocument/2006/relationships/diagramQuickStyle" Target="../diagrams/quickStyle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2.jpeg"/><Relationship Id="rId4" Type="http://schemas.openxmlformats.org/officeDocument/2006/relationships/image" Target="../media/image9.png"/><Relationship Id="rId9" Type="http://schemas.microsoft.com/office/2007/relationships/diagramDrawing" Target="../diagrams/drawing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0.png"/><Relationship Id="rId4" Type="http://schemas.openxmlformats.org/officeDocument/2006/relationships/hyperlink" Target="https://bit.ly/4sqJt8W" TargetMode="Externa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image" Target="../media/image4.png"/><Relationship Id="rId7" Type="http://schemas.openxmlformats.org/officeDocument/2006/relationships/diagramData" Target="../diagrams/data4.xml"/><Relationship Id="rId12"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eg"/><Relationship Id="rId11" Type="http://schemas.microsoft.com/office/2007/relationships/diagramDrawing" Target="../diagrams/drawing4.xml"/><Relationship Id="rId5" Type="http://schemas.openxmlformats.org/officeDocument/2006/relationships/image" Target="../media/image12.jpeg"/><Relationship Id="rId10" Type="http://schemas.openxmlformats.org/officeDocument/2006/relationships/diagramColors" Target="../diagrams/colors4.xml"/><Relationship Id="rId4" Type="http://schemas.openxmlformats.org/officeDocument/2006/relationships/image" Target="../media/image11.png"/><Relationship Id="rId9"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hyperlink" Target="https://bit.ly/4uqA8j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png"/><Relationship Id="rId7" Type="http://schemas.openxmlformats.org/officeDocument/2006/relationships/diagramColors" Target="../diagrams/colors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Text 0"/>
          <p:cNvSpPr/>
          <p:nvPr/>
        </p:nvSpPr>
        <p:spPr>
          <a:xfrm>
            <a:off x="5427619" y="1060704"/>
            <a:ext cx="8777479" cy="4389120"/>
          </a:xfrm>
          <a:prstGeom prst="rect">
            <a:avLst/>
          </a:prstGeom>
        </p:spPr>
        <p:txBody>
          <a:bodyPr vert="horz" lIns="91440" tIns="45720" rIns="91440" bIns="45720" rtlCol="0" anchor="ctr">
            <a:normAutofit/>
          </a:bodyPr>
          <a:lstStyle/>
          <a:p>
            <a:pPr marL="0" indent="0" defTabSz="914400">
              <a:lnSpc>
                <a:spcPct val="90000"/>
              </a:lnSpc>
              <a:spcBef>
                <a:spcPct val="0"/>
              </a:spcBef>
              <a:spcAft>
                <a:spcPts val="600"/>
              </a:spcAft>
            </a:pPr>
            <a:r>
              <a:rPr lang="en-US" sz="9600" b="1" dirty="0"/>
              <a:t>Role Models: Shaping Our Future</a:t>
            </a:r>
          </a:p>
        </p:txBody>
      </p:sp>
      <p:pic>
        <p:nvPicPr>
          <p:cNvPr id="5" name="Picture 4" descr="A logo with a person in the middle&#10;&#10;Description automatically generated">
            <a:extLst>
              <a:ext uri="{FF2B5EF4-FFF2-40B4-BE49-F238E27FC236}">
                <a16:creationId xmlns:a16="http://schemas.microsoft.com/office/drawing/2014/main" id="{B2CD7AFA-0D48-C46E-0776-866F195421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00176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A927B03D-B39F-0335-56F9-C93B57534A09}"/>
              </a:ext>
            </a:extLst>
          </p:cNvPr>
          <p:cNvSpPr txBox="1"/>
          <p:nvPr/>
        </p:nvSpPr>
        <p:spPr>
          <a:xfrm>
            <a:off x="5427619" y="5275162"/>
            <a:ext cx="7315200" cy="1200329"/>
          </a:xfrm>
          <a:prstGeom prst="rect">
            <a:avLst/>
          </a:prstGeom>
          <a:noFill/>
        </p:spPr>
        <p:txBody>
          <a:bodyPr wrap="square">
            <a:spAutoFit/>
          </a:bodyPr>
          <a:lstStyle/>
          <a:p>
            <a:pPr marL="0" indent="0">
              <a:buNone/>
            </a:pPr>
            <a:r>
              <a:rPr lang="en-US" sz="2400" b="1" dirty="0"/>
              <a:t>Grade 9</a:t>
            </a:r>
          </a:p>
          <a:p>
            <a:r>
              <a:rPr lang="en-US" sz="2400" b="1" dirty="0"/>
              <a:t>Term 2: Constitutional Rights &amp; Responsibilities</a:t>
            </a:r>
          </a:p>
          <a:p>
            <a:pPr marL="0" indent="0">
              <a:buNone/>
            </a:pPr>
            <a:r>
              <a:rPr lang="en-US" sz="2400" b="1" dirty="0"/>
              <a:t>Lesson 2</a:t>
            </a:r>
          </a:p>
        </p:txBody>
      </p:sp>
      <p:pic>
        <p:nvPicPr>
          <p:cNvPr id="6" name="Picture 5">
            <a:extLst>
              <a:ext uri="{FF2B5EF4-FFF2-40B4-BE49-F238E27FC236}">
                <a16:creationId xmlns:a16="http://schemas.microsoft.com/office/drawing/2014/main" id="{53D28EB0-BB70-F1B7-1463-C385A90A4BB9}"/>
              </a:ext>
            </a:extLst>
          </p:cNvPr>
          <p:cNvPicPr>
            <a:picLocks noChangeAspect="1"/>
          </p:cNvPicPr>
          <p:nvPr/>
        </p:nvPicPr>
        <p:blipFill>
          <a:blip r:embed="rId5"/>
          <a:stretch>
            <a:fillRect/>
          </a:stretch>
        </p:blipFill>
        <p:spPr>
          <a:xfrm>
            <a:off x="-316523" y="0"/>
            <a:ext cx="5486400" cy="8229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78EB5-5924-DC5F-3097-C3557BA20E89}"/>
              </a:ext>
            </a:extLst>
          </p:cNvPr>
          <p:cNvSpPr>
            <a:spLocks noGrp="1"/>
          </p:cNvSpPr>
          <p:nvPr>
            <p:ph type="title"/>
          </p:nvPr>
        </p:nvSpPr>
        <p:spPr>
          <a:xfrm>
            <a:off x="1005840" y="438150"/>
            <a:ext cx="12618720" cy="1590675"/>
          </a:xfrm>
        </p:spPr>
        <p:txBody>
          <a:bodyPr>
            <a:normAutofit/>
          </a:bodyPr>
          <a:lstStyle/>
          <a:p>
            <a:r>
              <a:rPr lang="af-ZA">
                <a:solidFill>
                  <a:schemeClr val="tx1"/>
                </a:solidFill>
              </a:rPr>
              <a:t>Remember:</a:t>
            </a:r>
          </a:p>
        </p:txBody>
      </p:sp>
      <p:graphicFrame>
        <p:nvGraphicFramePr>
          <p:cNvPr id="6" name="Rectangle 1">
            <a:extLst>
              <a:ext uri="{FF2B5EF4-FFF2-40B4-BE49-F238E27FC236}">
                <a16:creationId xmlns:a16="http://schemas.microsoft.com/office/drawing/2014/main" id="{EC072261-1FD9-A839-7666-F1CC957301AD}"/>
              </a:ext>
            </a:extLst>
          </p:cNvPr>
          <p:cNvGraphicFramePr>
            <a:graphicFrameLocks noGrp="1"/>
          </p:cNvGraphicFramePr>
          <p:nvPr>
            <p:ph idx="1"/>
            <p:extLst>
              <p:ext uri="{D42A27DB-BD31-4B8C-83A1-F6EECF244321}">
                <p14:modId xmlns:p14="http://schemas.microsoft.com/office/powerpoint/2010/main" val="3086893375"/>
              </p:ext>
            </p:extLst>
          </p:nvPr>
        </p:nvGraphicFramePr>
        <p:xfrm>
          <a:off x="1175385" y="2190750"/>
          <a:ext cx="12279630" cy="52216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descr="A logo with a person in the middle&#10;&#10;Description automatically generated">
            <a:extLst>
              <a:ext uri="{FF2B5EF4-FFF2-40B4-BE49-F238E27FC236}">
                <a16:creationId xmlns:a16="http://schemas.microsoft.com/office/drawing/2014/main" id="{96B14E8F-D1A8-1F1E-8106-E247D1EBF10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0176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627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86BA6-9816-8044-2BC0-E0AD5A2497EC}"/>
              </a:ext>
            </a:extLst>
          </p:cNvPr>
          <p:cNvSpPr>
            <a:spLocks noGrp="1"/>
          </p:cNvSpPr>
          <p:nvPr>
            <p:ph type="title"/>
          </p:nvPr>
        </p:nvSpPr>
        <p:spPr>
          <a:xfrm>
            <a:off x="1005840" y="438150"/>
            <a:ext cx="12618720" cy="1590675"/>
          </a:xfrm>
        </p:spPr>
        <p:txBody>
          <a:bodyPr>
            <a:normAutofit/>
          </a:bodyPr>
          <a:lstStyle/>
          <a:p>
            <a:r>
              <a:rPr lang="en-US" sz="5000" b="1" dirty="0">
                <a:solidFill>
                  <a:schemeClr val="tx1"/>
                </a:solidFill>
              </a:rPr>
              <a:t>By the end of this lesson, learners should be able to:</a:t>
            </a:r>
            <a:endParaRPr lang="af-ZA" sz="5000" dirty="0">
              <a:solidFill>
                <a:schemeClr val="tx1"/>
              </a:solidFill>
            </a:endParaRPr>
          </a:p>
        </p:txBody>
      </p:sp>
      <p:graphicFrame>
        <p:nvGraphicFramePr>
          <p:cNvPr id="5" name="Content Placeholder 2">
            <a:extLst>
              <a:ext uri="{FF2B5EF4-FFF2-40B4-BE49-F238E27FC236}">
                <a16:creationId xmlns:a16="http://schemas.microsoft.com/office/drawing/2014/main" id="{F24C777E-876B-DB48-E15B-618854D2BDB1}"/>
              </a:ext>
            </a:extLst>
          </p:cNvPr>
          <p:cNvGraphicFramePr>
            <a:graphicFrameLocks noGrp="1"/>
          </p:cNvGraphicFramePr>
          <p:nvPr>
            <p:ph idx="1"/>
            <p:extLst>
              <p:ext uri="{D42A27DB-BD31-4B8C-83A1-F6EECF244321}">
                <p14:modId xmlns:p14="http://schemas.microsoft.com/office/powerpoint/2010/main" val="349466194"/>
              </p:ext>
            </p:extLst>
          </p:nvPr>
        </p:nvGraphicFramePr>
        <p:xfrm>
          <a:off x="1175385" y="2190750"/>
          <a:ext cx="12279630" cy="56007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Picture 10" descr="A logo with a person in the middle&#10;&#10;Description automatically generated">
            <a:extLst>
              <a:ext uri="{FF2B5EF4-FFF2-40B4-BE49-F238E27FC236}">
                <a16:creationId xmlns:a16="http://schemas.microsoft.com/office/drawing/2014/main" id="{93C579AD-B389-1125-4E22-32FD4FCA056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0176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6241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4FB6C-D6E1-3C70-05A1-33DFED78D0AD}"/>
              </a:ext>
            </a:extLst>
          </p:cNvPr>
          <p:cNvSpPr>
            <a:spLocks noGrp="1"/>
          </p:cNvSpPr>
          <p:nvPr>
            <p:ph type="title"/>
          </p:nvPr>
        </p:nvSpPr>
        <p:spPr>
          <a:xfrm>
            <a:off x="5701937" y="128312"/>
            <a:ext cx="7981405" cy="1590675"/>
          </a:xfrm>
        </p:spPr>
        <p:txBody>
          <a:bodyPr>
            <a:normAutofit/>
          </a:bodyPr>
          <a:lstStyle/>
          <a:p>
            <a:r>
              <a:rPr lang="en-GB" dirty="0"/>
              <a:t>What is a role model?</a:t>
            </a:r>
            <a:endParaRPr lang="af-ZA" dirty="0"/>
          </a:p>
        </p:txBody>
      </p:sp>
      <p:pic>
        <p:nvPicPr>
          <p:cNvPr id="7" name="Image 0" descr="preencoded.png">
            <a:extLst>
              <a:ext uri="{FF2B5EF4-FFF2-40B4-BE49-F238E27FC236}">
                <a16:creationId xmlns:a16="http://schemas.microsoft.com/office/drawing/2014/main" id="{141B9435-C3C9-B9EE-9750-433046A2C9B0}"/>
              </a:ext>
            </a:extLst>
          </p:cNvPr>
          <p:cNvPicPr>
            <a:picLocks noChangeAspect="1"/>
          </p:cNvPicPr>
          <p:nvPr/>
        </p:nvPicPr>
        <p:blipFill>
          <a:blip r:embed="rId4"/>
          <a:srcRect l="30077" r="31923"/>
          <a:stretch>
            <a:fillRect/>
          </a:stretch>
        </p:blipFill>
        <p:spPr>
          <a:xfrm>
            <a:off x="20" y="10"/>
            <a:ext cx="5212060" cy="8229590"/>
          </a:xfrm>
          <a:prstGeom prst="rect">
            <a:avLst/>
          </a:prstGeom>
        </p:spPr>
      </p:pic>
      <p:graphicFrame>
        <p:nvGraphicFramePr>
          <p:cNvPr id="6" name="Content Placeholder 2">
            <a:extLst>
              <a:ext uri="{FF2B5EF4-FFF2-40B4-BE49-F238E27FC236}">
                <a16:creationId xmlns:a16="http://schemas.microsoft.com/office/drawing/2014/main" id="{65AD2665-7400-063C-E491-2534BB2E98AB}"/>
              </a:ext>
            </a:extLst>
          </p:cNvPr>
          <p:cNvGraphicFramePr>
            <a:graphicFrameLocks noGrp="1"/>
          </p:cNvGraphicFramePr>
          <p:nvPr>
            <p:ph idx="1"/>
            <p:extLst>
              <p:ext uri="{D42A27DB-BD31-4B8C-83A1-F6EECF244321}">
                <p14:modId xmlns:p14="http://schemas.microsoft.com/office/powerpoint/2010/main" val="2773378106"/>
              </p:ext>
            </p:extLst>
          </p:nvPr>
        </p:nvGraphicFramePr>
        <p:xfrm>
          <a:off x="5839095" y="2728106"/>
          <a:ext cx="7785463" cy="52216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0" name="TextBox 9">
            <a:extLst>
              <a:ext uri="{FF2B5EF4-FFF2-40B4-BE49-F238E27FC236}">
                <a16:creationId xmlns:a16="http://schemas.microsoft.com/office/drawing/2014/main" id="{1A71B49E-C344-7DE6-335F-BFF0432B0CBB}"/>
              </a:ext>
            </a:extLst>
          </p:cNvPr>
          <p:cNvSpPr txBox="1"/>
          <p:nvPr/>
        </p:nvSpPr>
        <p:spPr>
          <a:xfrm>
            <a:off x="5760722" y="1543140"/>
            <a:ext cx="7863836" cy="954107"/>
          </a:xfrm>
          <a:prstGeom prst="rect">
            <a:avLst/>
          </a:prstGeom>
          <a:solidFill>
            <a:schemeClr val="accent3">
              <a:lumMod val="75000"/>
            </a:schemeClr>
          </a:solidFill>
        </p:spPr>
        <p:txBody>
          <a:bodyPr wrap="square">
            <a:spAutoFit/>
          </a:bodyPr>
          <a:lstStyle/>
          <a:p>
            <a:r>
              <a:rPr lang="en-GB" sz="2800" dirty="0"/>
              <a:t>A </a:t>
            </a:r>
            <a:r>
              <a:rPr lang="en-GB" sz="2800" b="1" dirty="0"/>
              <a:t>role model</a:t>
            </a:r>
            <a:r>
              <a:rPr lang="en-GB" sz="2800" dirty="0"/>
              <a:t> is someone we admire and whose behaviour we would like to copy.</a:t>
            </a:r>
            <a:endParaRPr lang="af-ZA" sz="2800" dirty="0"/>
          </a:p>
        </p:txBody>
      </p:sp>
      <p:pic>
        <p:nvPicPr>
          <p:cNvPr id="12" name="Picture 11" descr="A logo with a person in the middle&#10;&#10;Description automatically generated">
            <a:extLst>
              <a:ext uri="{FF2B5EF4-FFF2-40B4-BE49-F238E27FC236}">
                <a16:creationId xmlns:a16="http://schemas.microsoft.com/office/drawing/2014/main" id="{2CB04B31-BC00-1497-C833-A940AE58F3C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00176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1484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96C8BAF-68F3-4B78-B238-35DF5D8656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630400" cy="822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4F4CD6D0-5A87-4BA2-A13A-0E40511C3C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1728" y="839478"/>
            <a:ext cx="4263759" cy="6187440"/>
            <a:chOff x="7807230" y="2012810"/>
            <a:chExt cx="3251252" cy="3459865"/>
          </a:xfrm>
        </p:grpSpPr>
        <p:sp>
          <p:nvSpPr>
            <p:cNvPr id="12" name="Rectangle 11">
              <a:extLst>
                <a:ext uri="{FF2B5EF4-FFF2-40B4-BE49-F238E27FC236}">
                  <a16:creationId xmlns:a16="http://schemas.microsoft.com/office/drawing/2014/main" id="{5877EAC0-2063-444D-8EE9-72FED2E03B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C155BF8-661A-4F4A-B4EC-923105C692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E9537076-EF48-4F72-9164-FD8260D55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83320" y="839478"/>
            <a:ext cx="4263759" cy="6187440"/>
            <a:chOff x="7807230" y="2012810"/>
            <a:chExt cx="3251252" cy="3459865"/>
          </a:xfrm>
        </p:grpSpPr>
        <p:sp>
          <p:nvSpPr>
            <p:cNvPr id="16" name="Rectangle 15">
              <a:extLst>
                <a:ext uri="{FF2B5EF4-FFF2-40B4-BE49-F238E27FC236}">
                  <a16:creationId xmlns:a16="http://schemas.microsoft.com/office/drawing/2014/main" id="{689673CB-C48B-4D05-B6E4-B88CD5BAA00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C31A20-B341-476E-8C04-A26C87E14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 name="Image 0" descr="preencoded.png">
            <a:extLst>
              <a:ext uri="{FF2B5EF4-FFF2-40B4-BE49-F238E27FC236}">
                <a16:creationId xmlns:a16="http://schemas.microsoft.com/office/drawing/2014/main" id="{35AC6097-97A6-A451-015B-8A53F5DDC0C1}"/>
              </a:ext>
            </a:extLst>
          </p:cNvPr>
          <p:cNvPicPr>
            <a:picLocks noChangeAspect="1"/>
          </p:cNvPicPr>
          <p:nvPr/>
        </p:nvPicPr>
        <p:blipFill>
          <a:blip r:embed="rId3"/>
          <a:stretch>
            <a:fillRect/>
          </a:stretch>
        </p:blipFill>
        <p:spPr>
          <a:xfrm>
            <a:off x="775371" y="2101854"/>
            <a:ext cx="3851453" cy="3851453"/>
          </a:xfrm>
          <a:prstGeom prst="rect">
            <a:avLst/>
          </a:prstGeom>
        </p:spPr>
      </p:pic>
      <p:grpSp>
        <p:nvGrpSpPr>
          <p:cNvPr id="19" name="Group 18">
            <a:extLst>
              <a:ext uri="{FF2B5EF4-FFF2-40B4-BE49-F238E27FC236}">
                <a16:creationId xmlns:a16="http://schemas.microsoft.com/office/drawing/2014/main" id="{6EFC3492-86BD-4D75-B5B4-C2DBFE0BD1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724911" y="839478"/>
            <a:ext cx="4263759" cy="6187440"/>
            <a:chOff x="7807230" y="2012810"/>
            <a:chExt cx="3251252" cy="3459865"/>
          </a:xfrm>
        </p:grpSpPr>
        <p:sp>
          <p:nvSpPr>
            <p:cNvPr id="20" name="Rectangle 19">
              <a:extLst>
                <a:ext uri="{FF2B5EF4-FFF2-40B4-BE49-F238E27FC236}">
                  <a16:creationId xmlns:a16="http://schemas.microsoft.com/office/drawing/2014/main" id="{F72E5074-2516-4705-BFF1-F508394A0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2259E4C-F24C-4180-AEC3-76255D535E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4" name="Image 3" descr="preencoded.png">
            <a:extLst>
              <a:ext uri="{FF2B5EF4-FFF2-40B4-BE49-F238E27FC236}">
                <a16:creationId xmlns:a16="http://schemas.microsoft.com/office/drawing/2014/main" id="{577CF142-00D6-3429-27F6-294360AB8656}"/>
              </a:ext>
            </a:extLst>
          </p:cNvPr>
          <p:cNvPicPr>
            <a:picLocks noChangeAspect="1"/>
          </p:cNvPicPr>
          <p:nvPr/>
        </p:nvPicPr>
        <p:blipFill>
          <a:blip r:embed="rId4"/>
          <a:stretch>
            <a:fillRect/>
          </a:stretch>
        </p:blipFill>
        <p:spPr>
          <a:xfrm>
            <a:off x="9931064" y="2007471"/>
            <a:ext cx="3851453" cy="3851453"/>
          </a:xfrm>
          <a:prstGeom prst="rect">
            <a:avLst/>
          </a:prstGeom>
        </p:spPr>
      </p:pic>
      <p:sp>
        <p:nvSpPr>
          <p:cNvPr id="5" name="TextBox 4">
            <a:extLst>
              <a:ext uri="{FF2B5EF4-FFF2-40B4-BE49-F238E27FC236}">
                <a16:creationId xmlns:a16="http://schemas.microsoft.com/office/drawing/2014/main" id="{F59E7212-1B60-B086-8AF0-98EF65270F8B}"/>
              </a:ext>
            </a:extLst>
          </p:cNvPr>
          <p:cNvSpPr txBox="1"/>
          <p:nvPr/>
        </p:nvSpPr>
        <p:spPr>
          <a:xfrm>
            <a:off x="633045" y="876604"/>
            <a:ext cx="13355623" cy="830997"/>
          </a:xfrm>
          <a:prstGeom prst="rect">
            <a:avLst/>
          </a:prstGeom>
          <a:solidFill>
            <a:schemeClr val="accent1"/>
          </a:solidFill>
        </p:spPr>
        <p:txBody>
          <a:bodyPr wrap="square">
            <a:spAutoFit/>
          </a:bodyPr>
          <a:lstStyle/>
          <a:p>
            <a:pPr algn="ctr"/>
            <a:r>
              <a:rPr lang="en-US" sz="4800" b="1" dirty="0">
                <a:solidFill>
                  <a:schemeClr val="tx1"/>
                </a:solidFill>
              </a:rPr>
              <a:t>Positive role models:</a:t>
            </a:r>
            <a:endParaRPr lang="af-ZA" sz="4800" dirty="0"/>
          </a:p>
        </p:txBody>
      </p:sp>
      <p:sp>
        <p:nvSpPr>
          <p:cNvPr id="6" name="TextBox 5">
            <a:extLst>
              <a:ext uri="{FF2B5EF4-FFF2-40B4-BE49-F238E27FC236}">
                <a16:creationId xmlns:a16="http://schemas.microsoft.com/office/drawing/2014/main" id="{C9CD44DE-F45F-A93C-C184-1B29ADBFF823}"/>
              </a:ext>
            </a:extLst>
          </p:cNvPr>
          <p:cNvSpPr txBox="1"/>
          <p:nvPr/>
        </p:nvSpPr>
        <p:spPr>
          <a:xfrm>
            <a:off x="702864" y="6017770"/>
            <a:ext cx="3996469" cy="1015663"/>
          </a:xfrm>
          <a:prstGeom prst="rect">
            <a:avLst/>
          </a:prstGeom>
          <a:noFill/>
        </p:spPr>
        <p:txBody>
          <a:bodyPr wrap="square">
            <a:spAutoFit/>
          </a:bodyPr>
          <a:lstStyle/>
          <a:p>
            <a:pPr marL="285750" indent="-285750">
              <a:buFont typeface="Arial" panose="020B0604020202020204" pitchFamily="34" charset="0"/>
              <a:buChar char="•"/>
            </a:pPr>
            <a:r>
              <a:rPr lang="af-ZA" sz="2000" dirty="0" err="1">
                <a:solidFill>
                  <a:schemeClr val="bg1"/>
                </a:solidFill>
              </a:rPr>
              <a:t>act</a:t>
            </a:r>
            <a:r>
              <a:rPr lang="af-ZA" sz="2000" dirty="0">
                <a:solidFill>
                  <a:schemeClr val="bg1"/>
                </a:solidFill>
              </a:rPr>
              <a:t> </a:t>
            </a:r>
            <a:r>
              <a:rPr lang="af-ZA" sz="2000" dirty="0" err="1">
                <a:solidFill>
                  <a:schemeClr val="bg1"/>
                </a:solidFill>
              </a:rPr>
              <a:t>responsibly</a:t>
            </a:r>
            <a:r>
              <a:rPr lang="af-ZA" sz="2000" dirty="0">
                <a:solidFill>
                  <a:schemeClr val="bg1"/>
                </a:solidFill>
              </a:rPr>
              <a:t> </a:t>
            </a:r>
            <a:r>
              <a:rPr lang="af-ZA" sz="2000" dirty="0" err="1">
                <a:solidFill>
                  <a:schemeClr val="bg1"/>
                </a:solidFill>
              </a:rPr>
              <a:t>and</a:t>
            </a:r>
            <a:r>
              <a:rPr lang="af-ZA" sz="2000" dirty="0">
                <a:solidFill>
                  <a:schemeClr val="bg1"/>
                </a:solidFill>
              </a:rPr>
              <a:t> </a:t>
            </a:r>
            <a:r>
              <a:rPr lang="af-ZA" sz="2000" dirty="0" err="1">
                <a:solidFill>
                  <a:schemeClr val="bg1"/>
                </a:solidFill>
              </a:rPr>
              <a:t>ethically</a:t>
            </a:r>
            <a:endParaRPr lang="af-ZA" sz="2000" dirty="0">
              <a:solidFill>
                <a:schemeClr val="bg1"/>
              </a:solidFill>
            </a:endParaRPr>
          </a:p>
          <a:p>
            <a:pPr marL="285750" indent="-285750">
              <a:buFont typeface="Arial" panose="020B0604020202020204" pitchFamily="34" charset="0"/>
              <a:buChar char="•"/>
            </a:pPr>
            <a:r>
              <a:rPr lang="af-ZA" sz="2000" dirty="0" err="1">
                <a:solidFill>
                  <a:schemeClr val="bg1"/>
                </a:solidFill>
              </a:rPr>
              <a:t>show</a:t>
            </a:r>
            <a:r>
              <a:rPr lang="af-ZA" sz="2000" dirty="0">
                <a:solidFill>
                  <a:schemeClr val="bg1"/>
                </a:solidFill>
              </a:rPr>
              <a:t> </a:t>
            </a:r>
            <a:r>
              <a:rPr lang="af-ZA" sz="2000" dirty="0" err="1">
                <a:solidFill>
                  <a:schemeClr val="bg1"/>
                </a:solidFill>
              </a:rPr>
              <a:t>honesty</a:t>
            </a:r>
            <a:r>
              <a:rPr lang="af-ZA" sz="2000" dirty="0">
                <a:solidFill>
                  <a:schemeClr val="bg1"/>
                </a:solidFill>
              </a:rPr>
              <a:t> </a:t>
            </a:r>
            <a:r>
              <a:rPr lang="af-ZA" sz="2000" dirty="0" err="1">
                <a:solidFill>
                  <a:schemeClr val="bg1"/>
                </a:solidFill>
              </a:rPr>
              <a:t>and</a:t>
            </a:r>
            <a:r>
              <a:rPr lang="af-ZA" sz="2000" dirty="0">
                <a:solidFill>
                  <a:schemeClr val="bg1"/>
                </a:solidFill>
              </a:rPr>
              <a:t> </a:t>
            </a:r>
            <a:r>
              <a:rPr lang="af-ZA" sz="2000" dirty="0" err="1">
                <a:solidFill>
                  <a:schemeClr val="bg1"/>
                </a:solidFill>
              </a:rPr>
              <a:t>kindness</a:t>
            </a:r>
            <a:endParaRPr lang="af-ZA" sz="2000" dirty="0">
              <a:solidFill>
                <a:schemeClr val="bg1"/>
              </a:solidFill>
            </a:endParaRPr>
          </a:p>
          <a:p>
            <a:pPr marL="285750" indent="-285750">
              <a:buFont typeface="Arial" panose="020B0604020202020204" pitchFamily="34" charset="0"/>
              <a:buChar char="•"/>
            </a:pPr>
            <a:endParaRPr lang="af-ZA" sz="2000" dirty="0">
              <a:solidFill>
                <a:schemeClr val="bg1"/>
              </a:solidFill>
            </a:endParaRPr>
          </a:p>
        </p:txBody>
      </p:sp>
      <p:sp>
        <p:nvSpPr>
          <p:cNvPr id="8" name="TextBox 7">
            <a:extLst>
              <a:ext uri="{FF2B5EF4-FFF2-40B4-BE49-F238E27FC236}">
                <a16:creationId xmlns:a16="http://schemas.microsoft.com/office/drawing/2014/main" id="{E5915B41-1599-C10F-4746-0E51E002B35C}"/>
              </a:ext>
            </a:extLst>
          </p:cNvPr>
          <p:cNvSpPr txBox="1"/>
          <p:nvPr/>
        </p:nvSpPr>
        <p:spPr>
          <a:xfrm>
            <a:off x="9941669" y="6067929"/>
            <a:ext cx="7315200" cy="707886"/>
          </a:xfrm>
          <a:prstGeom prst="rect">
            <a:avLst/>
          </a:prstGeom>
          <a:noFill/>
        </p:spPr>
        <p:txBody>
          <a:bodyPr wrap="square">
            <a:spAutoFit/>
          </a:bodyPr>
          <a:lstStyle/>
          <a:p>
            <a:pPr marL="285750" indent="-285750">
              <a:buFont typeface="Arial" panose="020B0604020202020204" pitchFamily="34" charset="0"/>
              <a:buChar char="•"/>
            </a:pPr>
            <a:r>
              <a:rPr lang="af-ZA" sz="2000" dirty="0" err="1">
                <a:solidFill>
                  <a:schemeClr val="bg1"/>
                </a:solidFill>
              </a:rPr>
              <a:t>respect</a:t>
            </a:r>
            <a:r>
              <a:rPr lang="af-ZA" sz="2000" dirty="0">
                <a:solidFill>
                  <a:schemeClr val="bg1"/>
                </a:solidFill>
              </a:rPr>
              <a:t> </a:t>
            </a:r>
            <a:r>
              <a:rPr lang="af-ZA" sz="2000" dirty="0" err="1">
                <a:solidFill>
                  <a:schemeClr val="bg1"/>
                </a:solidFill>
              </a:rPr>
              <a:t>others</a:t>
            </a:r>
            <a:endParaRPr lang="af-ZA" sz="2000" dirty="0">
              <a:solidFill>
                <a:schemeClr val="bg1"/>
              </a:solidFill>
            </a:endParaRPr>
          </a:p>
          <a:p>
            <a:pPr marL="285750" indent="-285750">
              <a:buFont typeface="Arial" panose="020B0604020202020204" pitchFamily="34" charset="0"/>
              <a:buChar char="•"/>
            </a:pPr>
            <a:r>
              <a:rPr lang="af-ZA" sz="2000" dirty="0" err="1">
                <a:solidFill>
                  <a:schemeClr val="bg1"/>
                </a:solidFill>
              </a:rPr>
              <a:t>contribute</a:t>
            </a:r>
            <a:r>
              <a:rPr lang="af-ZA" sz="2000" dirty="0">
                <a:solidFill>
                  <a:schemeClr val="bg1"/>
                </a:solidFill>
              </a:rPr>
              <a:t> </a:t>
            </a:r>
            <a:r>
              <a:rPr lang="af-ZA" sz="2000" dirty="0" err="1">
                <a:solidFill>
                  <a:schemeClr val="bg1"/>
                </a:solidFill>
              </a:rPr>
              <a:t>positively</a:t>
            </a:r>
            <a:r>
              <a:rPr lang="af-ZA" sz="2000" dirty="0">
                <a:solidFill>
                  <a:schemeClr val="bg1"/>
                </a:solidFill>
              </a:rPr>
              <a:t> </a:t>
            </a:r>
            <a:r>
              <a:rPr lang="af-ZA" sz="2000" dirty="0" err="1">
                <a:solidFill>
                  <a:schemeClr val="bg1"/>
                </a:solidFill>
              </a:rPr>
              <a:t>to</a:t>
            </a:r>
            <a:r>
              <a:rPr lang="af-ZA" sz="2000" dirty="0">
                <a:solidFill>
                  <a:schemeClr val="bg1"/>
                </a:solidFill>
              </a:rPr>
              <a:t> </a:t>
            </a:r>
            <a:r>
              <a:rPr lang="af-ZA" sz="2000" dirty="0" err="1">
                <a:solidFill>
                  <a:schemeClr val="bg1"/>
                </a:solidFill>
              </a:rPr>
              <a:t>society</a:t>
            </a:r>
            <a:endParaRPr lang="af-ZA" sz="2000" dirty="0">
              <a:solidFill>
                <a:schemeClr val="bg1"/>
              </a:solidFill>
            </a:endParaRPr>
          </a:p>
        </p:txBody>
      </p:sp>
      <p:sp>
        <p:nvSpPr>
          <p:cNvPr id="10" name="TextBox 9">
            <a:extLst>
              <a:ext uri="{FF2B5EF4-FFF2-40B4-BE49-F238E27FC236}">
                <a16:creationId xmlns:a16="http://schemas.microsoft.com/office/drawing/2014/main" id="{18F76649-1606-C631-464F-4A14B18C7078}"/>
              </a:ext>
            </a:extLst>
          </p:cNvPr>
          <p:cNvSpPr txBox="1"/>
          <p:nvPr/>
        </p:nvSpPr>
        <p:spPr>
          <a:xfrm>
            <a:off x="5402198" y="6113989"/>
            <a:ext cx="3834054" cy="707886"/>
          </a:xfrm>
          <a:prstGeom prst="rect">
            <a:avLst/>
          </a:prstGeom>
          <a:noFill/>
        </p:spPr>
        <p:txBody>
          <a:bodyPr wrap="square">
            <a:spAutoFit/>
          </a:bodyPr>
          <a:lstStyle/>
          <a:p>
            <a:pPr marL="285750" indent="-285750">
              <a:buFont typeface="Arial" panose="020B0604020202020204" pitchFamily="34" charset="0"/>
              <a:buChar char="•"/>
            </a:pPr>
            <a:r>
              <a:rPr lang="en-GB" sz="2000" dirty="0">
                <a:solidFill>
                  <a:schemeClr val="bg1"/>
                </a:solidFill>
              </a:rPr>
              <a:t>work hard to achieve goals</a:t>
            </a:r>
          </a:p>
          <a:p>
            <a:pPr marL="285750" indent="-285750">
              <a:buFont typeface="Arial" panose="020B0604020202020204" pitchFamily="34" charset="0"/>
              <a:buChar char="•"/>
            </a:pPr>
            <a:r>
              <a:rPr lang="en-GB" sz="2000" dirty="0">
                <a:solidFill>
                  <a:schemeClr val="bg1"/>
                </a:solidFill>
              </a:rPr>
              <a:t>Persevere through challenges</a:t>
            </a:r>
            <a:endParaRPr lang="af-ZA" sz="2000" dirty="0">
              <a:solidFill>
                <a:schemeClr val="bg1"/>
              </a:solidFill>
            </a:endParaRPr>
          </a:p>
        </p:txBody>
      </p:sp>
      <p:sp>
        <p:nvSpPr>
          <p:cNvPr id="18" name="TextBox 17">
            <a:extLst>
              <a:ext uri="{FF2B5EF4-FFF2-40B4-BE49-F238E27FC236}">
                <a16:creationId xmlns:a16="http://schemas.microsoft.com/office/drawing/2014/main" id="{D8AF31C0-686B-61AB-8162-5653E37DF606}"/>
              </a:ext>
            </a:extLst>
          </p:cNvPr>
          <p:cNvSpPr txBox="1"/>
          <p:nvPr/>
        </p:nvSpPr>
        <p:spPr>
          <a:xfrm>
            <a:off x="633045" y="7240968"/>
            <a:ext cx="13355625" cy="625428"/>
          </a:xfrm>
          <a:prstGeom prst="rect">
            <a:avLst/>
          </a:prstGeom>
          <a:solidFill>
            <a:schemeClr val="accent6"/>
          </a:solidFill>
        </p:spPr>
        <p:txBody>
          <a:bodyPr wrap="square">
            <a:spAutoFit/>
          </a:bodyPr>
          <a:lstStyle/>
          <a:p>
            <a:pPr lvl="0" algn="ctr">
              <a:lnSpc>
                <a:spcPct val="115000"/>
              </a:lnSpc>
              <a:spcAft>
                <a:spcPts val="800"/>
              </a:spcAft>
            </a:pPr>
            <a:r>
              <a:rPr lang="en-GB" sz="3200" dirty="0"/>
              <a:t>They </a:t>
            </a:r>
            <a:r>
              <a:rPr lang="en-GB" sz="3200" b="1" dirty="0"/>
              <a:t>encourage others </a:t>
            </a:r>
            <a:r>
              <a:rPr lang="en-GB" sz="3200" dirty="0"/>
              <a:t>to develop good habits and make good choices.</a:t>
            </a:r>
            <a:endParaRPr lang="en-ZA" sz="3200" dirty="0">
              <a:solidFill>
                <a:schemeClr val="accent6"/>
              </a:solidFill>
            </a:endParaRPr>
          </a:p>
        </p:txBody>
      </p:sp>
      <p:pic>
        <p:nvPicPr>
          <p:cNvPr id="2" name="Image 1" descr="preencoded.png">
            <a:extLst>
              <a:ext uri="{FF2B5EF4-FFF2-40B4-BE49-F238E27FC236}">
                <a16:creationId xmlns:a16="http://schemas.microsoft.com/office/drawing/2014/main" id="{5F8A9995-56C8-5471-5343-88CF6D011BC7}"/>
              </a:ext>
            </a:extLst>
          </p:cNvPr>
          <p:cNvPicPr>
            <a:picLocks noChangeAspect="1"/>
          </p:cNvPicPr>
          <p:nvPr/>
        </p:nvPicPr>
        <p:blipFill>
          <a:blip r:embed="rId5"/>
          <a:stretch>
            <a:fillRect/>
          </a:stretch>
        </p:blipFill>
        <p:spPr>
          <a:xfrm>
            <a:off x="5378868" y="2048486"/>
            <a:ext cx="3851453" cy="3851453"/>
          </a:xfrm>
          <a:prstGeom prst="rect">
            <a:avLst/>
          </a:prstGeom>
        </p:spPr>
      </p:pic>
      <p:pic>
        <p:nvPicPr>
          <p:cNvPr id="22" name="Picture 21" descr="A logo with a person in the middle&#10;&#10;Description automatically generated">
            <a:extLst>
              <a:ext uri="{FF2B5EF4-FFF2-40B4-BE49-F238E27FC236}">
                <a16:creationId xmlns:a16="http://schemas.microsoft.com/office/drawing/2014/main" id="{FAC1F9E5-BB8B-A7B5-11B2-8A02D97D16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0176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4493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B3276-85C8-9213-245C-FF556B8EBA6A}"/>
              </a:ext>
            </a:extLst>
          </p:cNvPr>
          <p:cNvSpPr>
            <a:spLocks noGrp="1"/>
          </p:cNvSpPr>
          <p:nvPr>
            <p:ph type="title"/>
          </p:nvPr>
        </p:nvSpPr>
        <p:spPr>
          <a:xfrm>
            <a:off x="5643153" y="438150"/>
            <a:ext cx="7981405" cy="1590675"/>
          </a:xfrm>
        </p:spPr>
        <p:txBody>
          <a:bodyPr>
            <a:normAutofit/>
          </a:bodyPr>
          <a:lstStyle/>
          <a:p>
            <a:r>
              <a:rPr lang="af-ZA"/>
              <a:t>Negative role models</a:t>
            </a:r>
          </a:p>
        </p:txBody>
      </p:sp>
      <p:pic>
        <p:nvPicPr>
          <p:cNvPr id="4" name="Image 0" descr="preencoded.png">
            <a:extLst>
              <a:ext uri="{FF2B5EF4-FFF2-40B4-BE49-F238E27FC236}">
                <a16:creationId xmlns:a16="http://schemas.microsoft.com/office/drawing/2014/main" id="{C0E5246B-C213-383E-8F60-9E1C1359B526}"/>
              </a:ext>
            </a:extLst>
          </p:cNvPr>
          <p:cNvPicPr>
            <a:picLocks noChangeAspect="1"/>
          </p:cNvPicPr>
          <p:nvPr/>
        </p:nvPicPr>
        <p:blipFill>
          <a:blip r:embed="rId4"/>
          <a:srcRect l="39194" r="22806"/>
          <a:stretch>
            <a:fillRect/>
          </a:stretch>
        </p:blipFill>
        <p:spPr>
          <a:xfrm>
            <a:off x="20" y="10"/>
            <a:ext cx="5212060" cy="8229590"/>
          </a:xfrm>
          <a:prstGeom prst="rect">
            <a:avLst/>
          </a:prstGeom>
        </p:spPr>
      </p:pic>
      <p:graphicFrame>
        <p:nvGraphicFramePr>
          <p:cNvPr id="5" name="Content Placeholder 2">
            <a:extLst>
              <a:ext uri="{FF2B5EF4-FFF2-40B4-BE49-F238E27FC236}">
                <a16:creationId xmlns:a16="http://schemas.microsoft.com/office/drawing/2014/main" id="{29E05D02-CB8A-EFB6-3E16-D107BF3727CF}"/>
              </a:ext>
            </a:extLst>
          </p:cNvPr>
          <p:cNvGraphicFramePr>
            <a:graphicFrameLocks noGrp="1"/>
          </p:cNvGraphicFramePr>
          <p:nvPr>
            <p:ph idx="1"/>
            <p:extLst>
              <p:ext uri="{D42A27DB-BD31-4B8C-83A1-F6EECF244321}">
                <p14:modId xmlns:p14="http://schemas.microsoft.com/office/powerpoint/2010/main" val="2360591060"/>
              </p:ext>
            </p:extLst>
          </p:nvPr>
        </p:nvGraphicFramePr>
        <p:xfrm>
          <a:off x="5980176" y="2190750"/>
          <a:ext cx="7785463" cy="522160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a:extLst>
              <a:ext uri="{FF2B5EF4-FFF2-40B4-BE49-F238E27FC236}">
                <a16:creationId xmlns:a16="http://schemas.microsoft.com/office/drawing/2014/main" id="{23E8C032-4467-5090-6BE9-D21F409D6BA0}"/>
              </a:ext>
            </a:extLst>
          </p:cNvPr>
          <p:cNvSpPr txBox="1"/>
          <p:nvPr/>
        </p:nvSpPr>
        <p:spPr>
          <a:xfrm>
            <a:off x="5976255" y="1882991"/>
            <a:ext cx="7789384" cy="461665"/>
          </a:xfrm>
          <a:prstGeom prst="rect">
            <a:avLst/>
          </a:prstGeom>
          <a:solidFill>
            <a:schemeClr val="accent6"/>
          </a:solidFill>
        </p:spPr>
        <p:txBody>
          <a:bodyPr wrap="square">
            <a:spAutoFit/>
          </a:bodyPr>
          <a:lstStyle/>
          <a:p>
            <a:r>
              <a:rPr lang="en-GB" sz="2400" dirty="0"/>
              <a:t>Not all role models have a positive influence.</a:t>
            </a:r>
            <a:endParaRPr lang="af-ZA" sz="2400" dirty="0"/>
          </a:p>
        </p:txBody>
      </p:sp>
      <p:sp>
        <p:nvSpPr>
          <p:cNvPr id="8" name="TextBox 7">
            <a:extLst>
              <a:ext uri="{FF2B5EF4-FFF2-40B4-BE49-F238E27FC236}">
                <a16:creationId xmlns:a16="http://schemas.microsoft.com/office/drawing/2014/main" id="{E0F313FF-71B2-DF7B-BF82-EC6CD4589AB7}"/>
              </a:ext>
            </a:extLst>
          </p:cNvPr>
          <p:cNvSpPr txBox="1"/>
          <p:nvPr/>
        </p:nvSpPr>
        <p:spPr>
          <a:xfrm>
            <a:off x="5980176" y="7282933"/>
            <a:ext cx="7789384" cy="461665"/>
          </a:xfrm>
          <a:prstGeom prst="rect">
            <a:avLst/>
          </a:prstGeom>
          <a:solidFill>
            <a:schemeClr val="accent6"/>
          </a:solidFill>
        </p:spPr>
        <p:txBody>
          <a:bodyPr wrap="square">
            <a:spAutoFit/>
          </a:bodyPr>
          <a:lstStyle/>
          <a:p>
            <a:r>
              <a:rPr lang="en-GB" sz="2400" dirty="0"/>
              <a:t>Think carefully about whose behaviour you copy.</a:t>
            </a:r>
            <a:endParaRPr lang="af-ZA" sz="2400" dirty="0"/>
          </a:p>
        </p:txBody>
      </p:sp>
      <p:pic>
        <p:nvPicPr>
          <p:cNvPr id="10" name="Picture 9" descr="A logo with a person in the middle&#10;&#10;Description automatically generated">
            <a:extLst>
              <a:ext uri="{FF2B5EF4-FFF2-40B4-BE49-F238E27FC236}">
                <a16:creationId xmlns:a16="http://schemas.microsoft.com/office/drawing/2014/main" id="{B83E7526-7A79-5B70-12C0-26F0C2880E6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00176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6441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E704D-3CB8-5138-BE83-D401102DD820}"/>
              </a:ext>
            </a:extLst>
          </p:cNvPr>
          <p:cNvSpPr>
            <a:spLocks noGrp="1"/>
          </p:cNvSpPr>
          <p:nvPr>
            <p:ph type="title"/>
          </p:nvPr>
        </p:nvSpPr>
        <p:spPr>
          <a:xfrm>
            <a:off x="1828800" y="5333085"/>
            <a:ext cx="10972800" cy="1969788"/>
          </a:xfrm>
        </p:spPr>
        <p:txBody>
          <a:bodyPr vert="horz" wrap="none" lIns="91440" tIns="45720" rIns="91440" bIns="45720" rtlCol="0" anchor="t">
            <a:normAutofit/>
          </a:bodyPr>
          <a:lstStyle/>
          <a:p>
            <a:pPr algn="ctr" defTabSz="914400"/>
            <a:r>
              <a:rPr lang="en-US" sz="54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Watch: </a:t>
            </a:r>
            <a:r>
              <a:rPr lang="en-US" sz="5400" b="1"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Role Models: Definition and Importance </a:t>
            </a:r>
            <a:br>
              <a:rPr lang="en-US" sz="54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br>
            <a:r>
              <a:rPr lang="en-US" sz="5400" u="sng"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hlinkClick r:id="rId4"/>
              </a:rPr>
              <a:t>bit.ly/</a:t>
            </a:r>
            <a:r>
              <a:rPr lang="en-US" sz="5400" u="sng" spc="-300" dirty="0" err="1">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hlinkClick r:id="rId4"/>
              </a:rPr>
              <a:t>4sqJt8W</a:t>
            </a:r>
            <a:r>
              <a:rPr lang="en-US" sz="5400" spc="-300" dirty="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rPr>
              <a:t> (2 min 44 sec)</a:t>
            </a:r>
          </a:p>
        </p:txBody>
      </p:sp>
      <p:pic>
        <p:nvPicPr>
          <p:cNvPr id="5" name="Picture 4">
            <a:extLst>
              <a:ext uri="{FF2B5EF4-FFF2-40B4-BE49-F238E27FC236}">
                <a16:creationId xmlns:a16="http://schemas.microsoft.com/office/drawing/2014/main" id="{3DC9C483-7FAB-E114-8BD6-7A5601F1870F}"/>
              </a:ext>
            </a:extLst>
          </p:cNvPr>
          <p:cNvPicPr>
            <a:picLocks noChangeAspect="1"/>
          </p:cNvPicPr>
          <p:nvPr/>
        </p:nvPicPr>
        <p:blipFill>
          <a:blip r:embed="rId5"/>
          <a:srcRect l="1615" r="3676"/>
          <a:stretch>
            <a:fillRect/>
          </a:stretch>
        </p:blipFill>
        <p:spPr>
          <a:xfrm>
            <a:off x="20" y="10"/>
            <a:ext cx="14630380" cy="4132241"/>
          </a:xfrm>
          <a:prstGeom prst="rect">
            <a:avLst/>
          </a:prstGeom>
        </p:spPr>
      </p:pic>
      <p:pic>
        <p:nvPicPr>
          <p:cNvPr id="6" name="Picture 5" descr="A logo with a person in the middle&#10;&#10;Description automatically generated">
            <a:extLst>
              <a:ext uri="{FF2B5EF4-FFF2-40B4-BE49-F238E27FC236}">
                <a16:creationId xmlns:a16="http://schemas.microsoft.com/office/drawing/2014/main" id="{BC35BC9F-764E-5A80-F00C-1927C07918C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00176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307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useBgFill="1">
        <p:nvSpPr>
          <p:cNvPr id="1035" name="Rectangle 1034">
            <a:extLst>
              <a:ext uri="{FF2B5EF4-FFF2-40B4-BE49-F238E27FC236}">
                <a16:creationId xmlns:a16="http://schemas.microsoft.com/office/drawing/2014/main" id="{574037BF-C8E4-421B-B3FB-D9062C1688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563209" cy="82296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7FD529-47F8-6C63-A9C1-36C712B6392C}"/>
              </a:ext>
            </a:extLst>
          </p:cNvPr>
          <p:cNvSpPr>
            <a:spLocks noGrp="1"/>
          </p:cNvSpPr>
          <p:nvPr>
            <p:ph type="title"/>
          </p:nvPr>
        </p:nvSpPr>
        <p:spPr>
          <a:xfrm>
            <a:off x="581558" y="652388"/>
            <a:ext cx="4598073" cy="1590675"/>
          </a:xfrm>
        </p:spPr>
        <p:txBody>
          <a:bodyPr>
            <a:normAutofit fontScale="90000"/>
          </a:bodyPr>
          <a:lstStyle/>
          <a:p>
            <a:r>
              <a:rPr lang="af-ZA" sz="4000" b="1" dirty="0" err="1"/>
              <a:t>Role</a:t>
            </a:r>
            <a:r>
              <a:rPr lang="af-ZA" sz="4000" b="1" dirty="0"/>
              <a:t> </a:t>
            </a:r>
            <a:r>
              <a:rPr lang="af-ZA" sz="4000" b="1" dirty="0" err="1"/>
              <a:t>models</a:t>
            </a:r>
            <a:r>
              <a:rPr lang="af-ZA" sz="4000" b="1" dirty="0"/>
              <a:t> </a:t>
            </a:r>
            <a:r>
              <a:rPr lang="af-ZA" sz="4000" b="1" dirty="0" err="1"/>
              <a:t>and</a:t>
            </a:r>
            <a:r>
              <a:rPr lang="af-ZA" sz="4000" b="1" dirty="0"/>
              <a:t> </a:t>
            </a:r>
            <a:r>
              <a:rPr lang="af-ZA" sz="4000" b="1" dirty="0" err="1"/>
              <a:t>constitutional</a:t>
            </a:r>
            <a:r>
              <a:rPr lang="af-ZA" sz="4000" b="1" dirty="0"/>
              <a:t> </a:t>
            </a:r>
            <a:r>
              <a:rPr lang="af-ZA" sz="4000" b="1" dirty="0" err="1"/>
              <a:t>values</a:t>
            </a:r>
            <a:endParaRPr lang="af-ZA" sz="4000" b="1" dirty="0"/>
          </a:p>
        </p:txBody>
      </p:sp>
      <p:pic>
        <p:nvPicPr>
          <p:cNvPr id="1028" name="Picture 4" descr="Thuli Madonsela | World Justice Project">
            <a:extLst>
              <a:ext uri="{FF2B5EF4-FFF2-40B4-BE49-F238E27FC236}">
                <a16:creationId xmlns:a16="http://schemas.microsoft.com/office/drawing/2014/main" id="{AC0799AA-B984-2240-0915-63CA26D1EA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648" r="16651" b="3"/>
          <a:stretch>
            <a:fillRect/>
          </a:stretch>
        </p:blipFill>
        <p:spPr bwMode="auto">
          <a:xfrm>
            <a:off x="6165586" y="581558"/>
            <a:ext cx="4244004" cy="4230504"/>
          </a:xfrm>
          <a:prstGeom prst="rect">
            <a:avLst/>
          </a:prstGeom>
          <a:noFill/>
          <a:extLst>
            <a:ext uri="{909E8E84-426E-40DD-AFC4-6F175D3DCCD1}">
              <a14:hiddenFill xmlns:a14="http://schemas.microsoft.com/office/drawing/2010/main">
                <a:solidFill>
                  <a:srgbClr val="FFFFFF"/>
                </a:solidFill>
              </a14:hiddenFill>
            </a:ext>
          </a:extLst>
        </p:spPr>
      </p:pic>
      <p:sp>
        <p:nvSpPr>
          <p:cNvPr id="1037" name="Rectangle 1036">
            <a:extLst>
              <a:ext uri="{FF2B5EF4-FFF2-40B4-BE49-F238E27FC236}">
                <a16:creationId xmlns:a16="http://schemas.microsoft.com/office/drawing/2014/main" id="{A2AD3C78-C9E6-41C5-8D05-DADBB0439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97515" y="581558"/>
            <a:ext cx="3451314" cy="2426971"/>
          </a:xfrm>
          <a:prstGeom prst="rect">
            <a:avLst/>
          </a:prstGeom>
          <a:solidFill>
            <a:schemeClr val="tx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Desmond Tutu - Wikipedia">
            <a:extLst>
              <a:ext uri="{FF2B5EF4-FFF2-40B4-BE49-F238E27FC236}">
                <a16:creationId xmlns:a16="http://schemas.microsoft.com/office/drawing/2014/main" id="{AEF96B04-7C5F-1E23-DFD4-B0512A0EF4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5156" r="-2" b="37904"/>
          <a:stretch>
            <a:fillRect/>
          </a:stretch>
        </p:blipFill>
        <p:spPr bwMode="auto">
          <a:xfrm>
            <a:off x="10597515" y="581558"/>
            <a:ext cx="3451314" cy="2426971"/>
          </a:xfrm>
          <a:prstGeom prst="rect">
            <a:avLst/>
          </a:prstGeom>
          <a:noFill/>
          <a:extLst>
            <a:ext uri="{909E8E84-426E-40DD-AFC4-6F175D3DCCD1}">
              <a14:hiddenFill xmlns:a14="http://schemas.microsoft.com/office/drawing/2010/main">
                <a:solidFill>
                  <a:srgbClr val="FFFFFF"/>
                </a:solidFill>
              </a14:hiddenFill>
            </a:ext>
          </a:extLst>
        </p:spPr>
      </p:pic>
      <p:sp>
        <p:nvSpPr>
          <p:cNvPr id="1039" name="Rectangle 1038">
            <a:extLst>
              <a:ext uri="{FF2B5EF4-FFF2-40B4-BE49-F238E27FC236}">
                <a16:creationId xmlns:a16="http://schemas.microsoft.com/office/drawing/2014/main" id="{3F365939-3C5F-4265-AA65-49722F4742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5122" y="4997254"/>
            <a:ext cx="4255520" cy="2650787"/>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Nelson Mandela - Wikipedia">
            <a:extLst>
              <a:ext uri="{FF2B5EF4-FFF2-40B4-BE49-F238E27FC236}">
                <a16:creationId xmlns:a16="http://schemas.microsoft.com/office/drawing/2014/main" id="{565CC1EC-E1CD-C3CB-07E6-F355825CDE6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147" r="-2" b="145"/>
          <a:stretch>
            <a:fillRect/>
          </a:stretch>
        </p:blipFill>
        <p:spPr bwMode="auto">
          <a:xfrm>
            <a:off x="10597526" y="3193720"/>
            <a:ext cx="3451315" cy="445432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Content Placeholder 2">
            <a:extLst>
              <a:ext uri="{FF2B5EF4-FFF2-40B4-BE49-F238E27FC236}">
                <a16:creationId xmlns:a16="http://schemas.microsoft.com/office/drawing/2014/main" id="{E8EE0C23-4772-B528-606D-F6A5B18582EA}"/>
              </a:ext>
            </a:extLst>
          </p:cNvPr>
          <p:cNvGraphicFramePr>
            <a:graphicFrameLocks noGrp="1"/>
          </p:cNvGraphicFramePr>
          <p:nvPr>
            <p:ph idx="1"/>
            <p:extLst>
              <p:ext uri="{D42A27DB-BD31-4B8C-83A1-F6EECF244321}">
                <p14:modId xmlns:p14="http://schemas.microsoft.com/office/powerpoint/2010/main" val="994098804"/>
              </p:ext>
            </p:extLst>
          </p:nvPr>
        </p:nvGraphicFramePr>
        <p:xfrm>
          <a:off x="581559" y="4493895"/>
          <a:ext cx="9839083" cy="329755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a:extLst>
              <a:ext uri="{FF2B5EF4-FFF2-40B4-BE49-F238E27FC236}">
                <a16:creationId xmlns:a16="http://schemas.microsoft.com/office/drawing/2014/main" id="{6DA9D39A-82A1-F8BE-8BDA-44440F5EC03B}"/>
              </a:ext>
            </a:extLst>
          </p:cNvPr>
          <p:cNvSpPr txBox="1"/>
          <p:nvPr/>
        </p:nvSpPr>
        <p:spPr>
          <a:xfrm>
            <a:off x="581559" y="2545140"/>
            <a:ext cx="4598074" cy="1569660"/>
          </a:xfrm>
          <a:prstGeom prst="rect">
            <a:avLst/>
          </a:prstGeom>
          <a:solidFill>
            <a:schemeClr val="accent3"/>
          </a:solidFill>
        </p:spPr>
        <p:txBody>
          <a:bodyPr wrap="square">
            <a:spAutoFit/>
          </a:bodyPr>
          <a:lstStyle/>
          <a:p>
            <a:pPr algn="ctr">
              <a:buNone/>
            </a:pPr>
            <a:r>
              <a:rPr lang="en-GB" sz="2400" dirty="0"/>
              <a:t>Positive role models are not only famous leaders.</a:t>
            </a:r>
          </a:p>
          <a:p>
            <a:pPr algn="ctr">
              <a:buNone/>
            </a:pPr>
            <a:r>
              <a:rPr lang="en-GB" sz="2400" dirty="0"/>
              <a:t>Young people can also make a difference.</a:t>
            </a:r>
          </a:p>
        </p:txBody>
      </p:sp>
      <p:pic>
        <p:nvPicPr>
          <p:cNvPr id="7" name="Picture 6" descr="A logo with a person in the middle&#10;&#10;Description automatically generated">
            <a:extLst>
              <a:ext uri="{FF2B5EF4-FFF2-40B4-BE49-F238E27FC236}">
                <a16:creationId xmlns:a16="http://schemas.microsoft.com/office/drawing/2014/main" id="{38960E2F-24CA-9E09-B56B-EF4E08141FC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00176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850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A92B0-7A4F-BCAE-C186-D1B2C7D596C4}"/>
              </a:ext>
            </a:extLst>
          </p:cNvPr>
          <p:cNvSpPr>
            <a:spLocks noGrp="1"/>
          </p:cNvSpPr>
          <p:nvPr>
            <p:ph type="title"/>
          </p:nvPr>
        </p:nvSpPr>
        <p:spPr>
          <a:xfrm>
            <a:off x="1005840" y="262303"/>
            <a:ext cx="12618720" cy="1590676"/>
          </a:xfrm>
        </p:spPr>
        <p:txBody>
          <a:bodyPr>
            <a:noAutofit/>
          </a:bodyPr>
          <a:lstStyle/>
          <a:p>
            <a:pPr algn="ctr"/>
            <a:r>
              <a:rPr lang="en-ZA" sz="4000" dirty="0"/>
              <a:t>Watch: </a:t>
            </a:r>
            <a:r>
              <a:rPr lang="en-ZA" sz="4000" b="1" dirty="0"/>
              <a:t>#SONA2026: Expectations from Project 90 by 2030 – Gabriel Klaasen </a:t>
            </a:r>
            <a:br>
              <a:rPr lang="en-ZA" sz="4000" b="1" dirty="0"/>
            </a:br>
            <a:r>
              <a:rPr lang="en-ZA" sz="4000" u="sng" dirty="0">
                <a:hlinkClick r:id="rId3"/>
              </a:rPr>
              <a:t>bit.ly/</a:t>
            </a:r>
            <a:r>
              <a:rPr lang="en-ZA" sz="4000" u="sng" dirty="0" err="1">
                <a:hlinkClick r:id="rId3"/>
              </a:rPr>
              <a:t>4uqA8jt</a:t>
            </a:r>
            <a:r>
              <a:rPr lang="en-ZA" sz="4000" dirty="0"/>
              <a:t> (</a:t>
            </a:r>
            <a:r>
              <a:rPr lang="en-ZA" sz="4000" b="1" dirty="0"/>
              <a:t>2 min 22 sec</a:t>
            </a:r>
            <a:r>
              <a:rPr lang="en-ZA" sz="4000" dirty="0"/>
              <a:t> of 6 min 07 sec)</a:t>
            </a:r>
            <a:endParaRPr lang="af-ZA" sz="4000" dirty="0"/>
          </a:p>
        </p:txBody>
      </p:sp>
      <p:pic>
        <p:nvPicPr>
          <p:cNvPr id="5" name="Picture 4">
            <a:extLst>
              <a:ext uri="{FF2B5EF4-FFF2-40B4-BE49-F238E27FC236}">
                <a16:creationId xmlns:a16="http://schemas.microsoft.com/office/drawing/2014/main" id="{97509746-21C6-9F46-1213-47B01CA94FE7}"/>
              </a:ext>
            </a:extLst>
          </p:cNvPr>
          <p:cNvPicPr>
            <a:picLocks noChangeAspect="1"/>
          </p:cNvPicPr>
          <p:nvPr/>
        </p:nvPicPr>
        <p:blipFill>
          <a:blip r:embed="rId4"/>
          <a:stretch>
            <a:fillRect/>
          </a:stretch>
        </p:blipFill>
        <p:spPr>
          <a:xfrm>
            <a:off x="0" y="2046560"/>
            <a:ext cx="14630400" cy="6183040"/>
          </a:xfrm>
          <a:prstGeom prst="rect">
            <a:avLst/>
          </a:prstGeom>
        </p:spPr>
      </p:pic>
      <p:pic>
        <p:nvPicPr>
          <p:cNvPr id="6" name="Picture 5" descr="A logo with a person in the middle&#10;&#10;Description automatically generated">
            <a:extLst>
              <a:ext uri="{FF2B5EF4-FFF2-40B4-BE49-F238E27FC236}">
                <a16:creationId xmlns:a16="http://schemas.microsoft.com/office/drawing/2014/main" id="{C7031979-C80C-D7FF-363A-5048E199E1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0176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4230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24125-DFC2-C161-9383-2CAE71CD33C8}"/>
              </a:ext>
            </a:extLst>
          </p:cNvPr>
          <p:cNvSpPr>
            <a:spLocks noGrp="1"/>
          </p:cNvSpPr>
          <p:nvPr>
            <p:ph type="title"/>
          </p:nvPr>
        </p:nvSpPr>
        <p:spPr>
          <a:xfrm>
            <a:off x="1005840" y="438150"/>
            <a:ext cx="12618720" cy="1590675"/>
          </a:xfrm>
        </p:spPr>
        <p:txBody>
          <a:bodyPr>
            <a:normAutofit/>
          </a:bodyPr>
          <a:lstStyle/>
          <a:p>
            <a:r>
              <a:rPr lang="af-ZA">
                <a:solidFill>
                  <a:schemeClr val="tx1"/>
                </a:solidFill>
              </a:rPr>
              <a:t>Applying constitutional values</a:t>
            </a:r>
          </a:p>
        </p:txBody>
      </p:sp>
      <p:graphicFrame>
        <p:nvGraphicFramePr>
          <p:cNvPr id="10" name="Content Placeholder 2">
            <a:extLst>
              <a:ext uri="{FF2B5EF4-FFF2-40B4-BE49-F238E27FC236}">
                <a16:creationId xmlns:a16="http://schemas.microsoft.com/office/drawing/2014/main" id="{D6599110-19FA-D4C8-27B6-8E3BEA568367}"/>
              </a:ext>
            </a:extLst>
          </p:cNvPr>
          <p:cNvGraphicFramePr>
            <a:graphicFrameLocks noGrp="1"/>
          </p:cNvGraphicFramePr>
          <p:nvPr>
            <p:ph idx="1"/>
            <p:extLst>
              <p:ext uri="{D42A27DB-BD31-4B8C-83A1-F6EECF244321}">
                <p14:modId xmlns:p14="http://schemas.microsoft.com/office/powerpoint/2010/main" val="3340527623"/>
              </p:ext>
            </p:extLst>
          </p:nvPr>
        </p:nvGraphicFramePr>
        <p:xfrm>
          <a:off x="1175385" y="2771043"/>
          <a:ext cx="12279630" cy="52216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2" name="TextBox 11">
            <a:extLst>
              <a:ext uri="{FF2B5EF4-FFF2-40B4-BE49-F238E27FC236}">
                <a16:creationId xmlns:a16="http://schemas.microsoft.com/office/drawing/2014/main" id="{139B4790-18FF-96D3-EFAB-9E39489800D9}"/>
              </a:ext>
            </a:extLst>
          </p:cNvPr>
          <p:cNvSpPr txBox="1"/>
          <p:nvPr/>
        </p:nvSpPr>
        <p:spPr>
          <a:xfrm>
            <a:off x="1175385" y="2302853"/>
            <a:ext cx="12279630" cy="646331"/>
          </a:xfrm>
          <a:prstGeom prst="rect">
            <a:avLst/>
          </a:prstGeom>
          <a:solidFill>
            <a:schemeClr val="accent6"/>
          </a:solidFill>
        </p:spPr>
        <p:txBody>
          <a:bodyPr wrap="square">
            <a:spAutoFit/>
          </a:bodyPr>
          <a:lstStyle/>
          <a:p>
            <a:pPr algn="ctr"/>
            <a:r>
              <a:rPr lang="en-GB" sz="3600" dirty="0"/>
              <a:t>How can we apply constitutional values in daily life?</a:t>
            </a:r>
            <a:endParaRPr lang="af-ZA" sz="3600" dirty="0"/>
          </a:p>
        </p:txBody>
      </p:sp>
      <p:pic>
        <p:nvPicPr>
          <p:cNvPr id="13" name="Picture 12" descr="A logo with a person in the middle&#10;&#10;Description automatically generated">
            <a:extLst>
              <a:ext uri="{FF2B5EF4-FFF2-40B4-BE49-F238E27FC236}">
                <a16:creationId xmlns:a16="http://schemas.microsoft.com/office/drawing/2014/main" id="{1AF075DE-A61F-DB40-D645-F6E24F8DEF9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001768" y="0"/>
            <a:ext cx="1628612" cy="564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0907394"/>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9f929ee-2ccc-426b-9fd2-932361bc865d" xsi:nil="true"/>
    <lcf76f155ced4ddcb4097134ff3c332f xmlns="3caab635-9527-4657-a12f-8c668acf6cb5">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F3AB23201A38C4A8F7AAD9F2A325F0A" ma:contentTypeVersion="13" ma:contentTypeDescription="Create a new document." ma:contentTypeScope="" ma:versionID="1b4a5c7ad01952bf554aac7d29462f2c">
  <xsd:schema xmlns:xsd="http://www.w3.org/2001/XMLSchema" xmlns:xs="http://www.w3.org/2001/XMLSchema" xmlns:p="http://schemas.microsoft.com/office/2006/metadata/properties" xmlns:ns2="3caab635-9527-4657-a12f-8c668acf6cb5" xmlns:ns3="b9f929ee-2ccc-426b-9fd2-932361bc865d" targetNamespace="http://schemas.microsoft.com/office/2006/metadata/properties" ma:root="true" ma:fieldsID="96d95dd2b43fbe1d86e6d1c8b302f4fa" ns2:_="" ns3:_="">
    <xsd:import namespace="3caab635-9527-4657-a12f-8c668acf6cb5"/>
    <xsd:import namespace="b9f929ee-2ccc-426b-9fd2-932361bc865d"/>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Locatio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aab635-9527-4657-a12f-8c668acf6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f9b47f4-9a27-4745-b6d6-fd1148aa3952"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f929ee-2ccc-426b-9fd2-932361bc86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b1a63e0-24cb-4c15-a6aa-5e8a397866bf}" ma:internalName="TaxCatchAll" ma:showField="CatchAllData" ma:web="b9f929ee-2ccc-426b-9fd2-932361bc865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D66E52-54AB-400A-9159-54D13C3E9B47}">
  <ds:schemaRefs>
    <ds:schemaRef ds:uri="http://schemas.microsoft.com/office/2006/metadata/properties"/>
    <ds:schemaRef ds:uri="http://schemas.microsoft.com/office/infopath/2007/PartnerControls"/>
    <ds:schemaRef ds:uri="b9f929ee-2ccc-426b-9fd2-932361bc865d"/>
    <ds:schemaRef ds:uri="3caab635-9527-4657-a12f-8c668acf6cb5"/>
  </ds:schemaRefs>
</ds:datastoreItem>
</file>

<file path=customXml/itemProps2.xml><?xml version="1.0" encoding="utf-8"?>
<ds:datastoreItem xmlns:ds="http://schemas.openxmlformats.org/officeDocument/2006/customXml" ds:itemID="{31439218-2472-46D0-A598-A80FDF5DE8AB}">
  <ds:schemaRefs>
    <ds:schemaRef ds:uri="http://schemas.microsoft.com/sharepoint/v3/contenttype/forms"/>
  </ds:schemaRefs>
</ds:datastoreItem>
</file>

<file path=customXml/itemProps3.xml><?xml version="1.0" encoding="utf-8"?>
<ds:datastoreItem xmlns:ds="http://schemas.openxmlformats.org/officeDocument/2006/customXml" ds:itemID="{37FECA4F-71B3-4692-AEFE-E1B756A36B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caab635-9527-4657-a12f-8c668acf6cb5"/>
    <ds:schemaRef ds:uri="b9f929ee-2ccc-426b-9fd2-932361bc86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TM04033923[[fn=Depth]]</Template>
  <TotalTime>230</TotalTime>
  <Words>1920</Words>
  <Application>Microsoft Office PowerPoint</Application>
  <PresentationFormat>Custom</PresentationFormat>
  <Paragraphs>178</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Calibri</vt:lpstr>
      <vt:lpstr>Corbel</vt:lpstr>
      <vt:lpstr>Courier New</vt:lpstr>
      <vt:lpstr>Symbol</vt:lpstr>
      <vt:lpstr>Times New Roman</vt:lpstr>
      <vt:lpstr>Depth</vt:lpstr>
      <vt:lpstr>PowerPoint Presentation</vt:lpstr>
      <vt:lpstr>By the end of this lesson, learners should be able to:</vt:lpstr>
      <vt:lpstr>What is a role model?</vt:lpstr>
      <vt:lpstr>PowerPoint Presentation</vt:lpstr>
      <vt:lpstr>Negative role models</vt:lpstr>
      <vt:lpstr>Watch: Role Models: Definition and Importance  bit.ly/4sqJt8W (2 min 44 sec)</vt:lpstr>
      <vt:lpstr>Role models and constitutional values</vt:lpstr>
      <vt:lpstr>Watch: #SONA2026: Expectations from Project 90 by 2030 – Gabriel Klaasen  bit.ly/4uqA8jt (2 min 22 sec of 6 min 07 sec)</vt:lpstr>
      <vt:lpstr>Applying constitutional values</vt:lpstr>
      <vt:lpstr>Remember: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Megan Botes</cp:lastModifiedBy>
  <cp:revision>2</cp:revision>
  <dcterms:created xsi:type="dcterms:W3CDTF">2026-02-09T23:42:53Z</dcterms:created>
  <dcterms:modified xsi:type="dcterms:W3CDTF">2026-03-05T10:55:59Z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0x0101004F3AB23201A38C4A8F7AAD9F2A325F0A</vt:lpwstr>
  </property>
  <property fmtid="{D5CDD505-2E9C-101B-9397-08002B2CF9AE}" pid="3" name="MediaServiceImageTags">
    <vt:lpwstr/>
  </property>
</Properties>
</file>