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3" r:id="rId2"/>
    <p:sldId id="264" r:id="rId3"/>
    <p:sldId id="265" r:id="rId4"/>
    <p:sldId id="266" r:id="rId5"/>
    <p:sldId id="267" r:id="rId6"/>
    <p:sldId id="269" r:id="rId7"/>
    <p:sldId id="270" r:id="rId8"/>
    <p:sldId id="271" r:id="rId9"/>
    <p:sldId id="272" r:id="rId10"/>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0BB93-D120-499A-AA45-D9495AB1AFF1}" v="99" dt="2026-02-13T13:33:19.8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4230" autoAdjust="0"/>
  </p:normalViewPr>
  <p:slideViewPr>
    <p:cSldViewPr snapToGrid="0">
      <p:cViewPr varScale="1">
        <p:scale>
          <a:sx n="41" d="100"/>
          <a:sy n="41" d="100"/>
        </p:scale>
        <p:origin x="2170" y="264"/>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E3DEF142-CC7A-44CA-B5B4-48BABF1A3E75}"/>
    <pc:docChg chg="undo redo custSel addSld delSld modSld">
      <pc:chgData name="Hp Unit" userId="86ec350514542ee1" providerId="LiveId" clId="{E3DEF142-CC7A-44CA-B5B4-48BABF1A3E75}" dt="2026-02-13T13:36:07.029" v="1167" actId="20577"/>
      <pc:docMkLst>
        <pc:docMk/>
      </pc:docMkLst>
      <pc:sldChg chg="modSp modNotes modNotesTx">
        <pc:chgData name="Hp Unit" userId="86ec350514542ee1" providerId="LiveId" clId="{E3DEF142-CC7A-44CA-B5B4-48BABF1A3E75}" dt="2026-02-12T10:06:30.312" v="760" actId="6549"/>
        <pc:sldMkLst>
          <pc:docMk/>
          <pc:sldMk cId="3296013408" sldId="263"/>
        </pc:sldMkLst>
        <pc:spChg chg="mod">
          <ac:chgData name="Hp Unit" userId="86ec350514542ee1" providerId="LiveId" clId="{E3DEF142-CC7A-44CA-B5B4-48BABF1A3E75}" dt="2026-02-12T10:06:14.243" v="732" actId="20577"/>
          <ac:spMkLst>
            <pc:docMk/>
            <pc:sldMk cId="3296013408" sldId="263"/>
            <ac:spMk id="2" creationId="{2D189C16-7670-BF93-2B68-FEFBB7EF3C1F}"/>
          </ac:spMkLst>
        </pc:spChg>
        <pc:spChg chg="mod">
          <ac:chgData name="Hp Unit" userId="86ec350514542ee1" providerId="LiveId" clId="{E3DEF142-CC7A-44CA-B5B4-48BABF1A3E75}" dt="2026-02-12T10:06:30.312" v="760" actId="6549"/>
          <ac:spMkLst>
            <pc:docMk/>
            <pc:sldMk cId="3296013408" sldId="263"/>
            <ac:spMk id="3" creationId="{C73263DB-428B-902B-7073-FBBF175CB9FA}"/>
          </ac:spMkLst>
        </pc:spChg>
      </pc:sldChg>
      <pc:sldChg chg="modSp mod modNotes modNotesTx">
        <pc:chgData name="Hp Unit" userId="86ec350514542ee1" providerId="LiveId" clId="{E3DEF142-CC7A-44CA-B5B4-48BABF1A3E75}" dt="2026-02-13T11:37:44.642" v="1154" actId="20577"/>
        <pc:sldMkLst>
          <pc:docMk/>
          <pc:sldMk cId="146875150" sldId="264"/>
        </pc:sldMkLst>
        <pc:spChg chg="mod">
          <ac:chgData name="Hp Unit" userId="86ec350514542ee1" providerId="LiveId" clId="{E3DEF142-CC7A-44CA-B5B4-48BABF1A3E75}" dt="2026-02-12T10:07:04.738" v="787" actId="20577"/>
          <ac:spMkLst>
            <pc:docMk/>
            <pc:sldMk cId="146875150" sldId="264"/>
            <ac:spMk id="2" creationId="{7DFAF014-6FC6-4855-E247-8A3D0A5150BA}"/>
          </ac:spMkLst>
        </pc:spChg>
        <pc:spChg chg="mod">
          <ac:chgData name="Hp Unit" userId="86ec350514542ee1" providerId="LiveId" clId="{E3DEF142-CC7A-44CA-B5B4-48BABF1A3E75}" dt="2026-02-13T11:37:44.642" v="1154" actId="20577"/>
          <ac:spMkLst>
            <pc:docMk/>
            <pc:sldMk cId="146875150" sldId="264"/>
            <ac:spMk id="3" creationId="{AB7E9DD1-E5AB-4336-B0D7-2BF6AC209B49}"/>
          </ac:spMkLst>
        </pc:spChg>
      </pc:sldChg>
      <pc:sldChg chg="modSp mod modNotes">
        <pc:chgData name="Hp Unit" userId="86ec350514542ee1" providerId="LiveId" clId="{E3DEF142-CC7A-44CA-B5B4-48BABF1A3E75}" dt="2026-02-12T10:08:04.763" v="814" actId="20577"/>
        <pc:sldMkLst>
          <pc:docMk/>
          <pc:sldMk cId="4139027869" sldId="265"/>
        </pc:sldMkLst>
        <pc:spChg chg="mod">
          <ac:chgData name="Hp Unit" userId="86ec350514542ee1" providerId="LiveId" clId="{E3DEF142-CC7A-44CA-B5B4-48BABF1A3E75}" dt="2026-02-12T10:08:04.763" v="814" actId="20577"/>
          <ac:spMkLst>
            <pc:docMk/>
            <pc:sldMk cId="4139027869" sldId="265"/>
            <ac:spMk id="2" creationId="{18925173-BB1F-3B69-E38C-E76802DB93B1}"/>
          </ac:spMkLst>
        </pc:spChg>
      </pc:sldChg>
      <pc:sldChg chg="modSp mod modNotes modNotesTx">
        <pc:chgData name="Hp Unit" userId="86ec350514542ee1" providerId="LiveId" clId="{E3DEF142-CC7A-44CA-B5B4-48BABF1A3E75}" dt="2026-02-12T10:09:34.285" v="845"/>
        <pc:sldMkLst>
          <pc:docMk/>
          <pc:sldMk cId="333345511" sldId="266"/>
        </pc:sldMkLst>
        <pc:spChg chg="mod">
          <ac:chgData name="Hp Unit" userId="86ec350514542ee1" providerId="LiveId" clId="{E3DEF142-CC7A-44CA-B5B4-48BABF1A3E75}" dt="2026-02-12T10:08:13.866" v="817" actId="20577"/>
          <ac:spMkLst>
            <pc:docMk/>
            <pc:sldMk cId="333345511" sldId="266"/>
            <ac:spMk id="2" creationId="{B6501552-8937-E1D4-BCEE-6116840095BB}"/>
          </ac:spMkLst>
        </pc:spChg>
        <pc:graphicFrameChg chg="mod modGraphic">
          <ac:chgData name="Hp Unit" userId="86ec350514542ee1" providerId="LiveId" clId="{E3DEF142-CC7A-44CA-B5B4-48BABF1A3E75}" dt="2026-02-12T10:09:34.285" v="845"/>
          <ac:graphicFrameMkLst>
            <pc:docMk/>
            <pc:sldMk cId="333345511" sldId="266"/>
            <ac:graphicFrameMk id="5" creationId="{7F259D00-2A6D-DB92-A133-EFF74A6D0D54}"/>
          </ac:graphicFrameMkLst>
        </pc:graphicFrameChg>
      </pc:sldChg>
      <pc:sldChg chg="modSp mod modNotes">
        <pc:chgData name="Hp Unit" userId="86ec350514542ee1" providerId="LiveId" clId="{E3DEF142-CC7A-44CA-B5B4-48BABF1A3E75}" dt="2026-02-12T10:11:17.330" v="877" actId="20577"/>
        <pc:sldMkLst>
          <pc:docMk/>
          <pc:sldMk cId="89418113" sldId="267"/>
        </pc:sldMkLst>
        <pc:spChg chg="mod">
          <ac:chgData name="Hp Unit" userId="86ec350514542ee1" providerId="LiveId" clId="{E3DEF142-CC7A-44CA-B5B4-48BABF1A3E75}" dt="2026-02-12T10:11:17.330" v="877" actId="20577"/>
          <ac:spMkLst>
            <pc:docMk/>
            <pc:sldMk cId="89418113" sldId="267"/>
            <ac:spMk id="21" creationId="{2D88A7BD-FEC5-5998-73DA-7E17EAD8CB18}"/>
          </ac:spMkLst>
        </pc:spChg>
        <pc:graphicFrameChg chg="mod modGraphic">
          <ac:chgData name="Hp Unit" userId="86ec350514542ee1" providerId="LiveId" clId="{E3DEF142-CC7A-44CA-B5B4-48BABF1A3E75}" dt="2026-02-12T10:11:07.678" v="872" actId="113"/>
          <ac:graphicFrameMkLst>
            <pc:docMk/>
            <pc:sldMk cId="89418113" sldId="267"/>
            <ac:graphicFrameMk id="14" creationId="{8D97B6FB-9C40-CA12-1C74-889C047123B0}"/>
          </ac:graphicFrameMkLst>
        </pc:graphicFrameChg>
      </pc:sldChg>
      <pc:sldChg chg="modSp mod modNotes modNotesTx">
        <pc:chgData name="Hp Unit" userId="86ec350514542ee1" providerId="LiveId" clId="{E3DEF142-CC7A-44CA-B5B4-48BABF1A3E75}" dt="2026-02-13T13:36:07.029" v="1167" actId="20577"/>
        <pc:sldMkLst>
          <pc:docMk/>
          <pc:sldMk cId="257744941" sldId="269"/>
        </pc:sldMkLst>
        <pc:graphicFrameChg chg="mod modGraphic">
          <ac:chgData name="Hp Unit" userId="86ec350514542ee1" providerId="LiveId" clId="{E3DEF142-CC7A-44CA-B5B4-48BABF1A3E75}" dt="2026-02-13T13:36:07.029" v="1167" actId="20577"/>
          <ac:graphicFrameMkLst>
            <pc:docMk/>
            <pc:sldMk cId="257744941" sldId="269"/>
            <ac:graphicFrameMk id="10" creationId="{1ADEDE27-69B1-4B36-6477-DB204245653A}"/>
          </ac:graphicFrameMkLst>
        </pc:graphicFrameChg>
      </pc:sldChg>
      <pc:sldChg chg="addSp delSp modSp mod modNotes modNotesTx">
        <pc:chgData name="Hp Unit" userId="86ec350514542ee1" providerId="LiveId" clId="{E3DEF142-CC7A-44CA-B5B4-48BABF1A3E75}" dt="2026-02-12T10:14:39.299" v="939" actId="20577"/>
        <pc:sldMkLst>
          <pc:docMk/>
          <pc:sldMk cId="3845173722" sldId="270"/>
        </pc:sldMkLst>
        <pc:spChg chg="mod">
          <ac:chgData name="Hp Unit" userId="86ec350514542ee1" providerId="LiveId" clId="{E3DEF142-CC7A-44CA-B5B4-48BABF1A3E75}" dt="2026-02-10T09:15:22.199" v="666" actId="1076"/>
          <ac:spMkLst>
            <pc:docMk/>
            <pc:sldMk cId="3845173722" sldId="270"/>
            <ac:spMk id="2" creationId="{EFE3D633-2142-9C58-0232-FEE5623E3734}"/>
          </ac:spMkLst>
        </pc:spChg>
        <pc:spChg chg="add mod">
          <ac:chgData name="Hp Unit" userId="86ec350514542ee1" providerId="LiveId" clId="{E3DEF142-CC7A-44CA-B5B4-48BABF1A3E75}" dt="2026-02-12T10:13:02.322" v="890" actId="20577"/>
          <ac:spMkLst>
            <pc:docMk/>
            <pc:sldMk cId="3845173722" sldId="270"/>
            <ac:spMk id="8" creationId="{37E7E6A8-7A89-1554-31D6-517F00850BAB}"/>
          </ac:spMkLst>
        </pc:spChg>
        <pc:graphicFrameChg chg="mod modGraphic">
          <ac:chgData name="Hp Unit" userId="86ec350514542ee1" providerId="LiveId" clId="{E3DEF142-CC7A-44CA-B5B4-48BABF1A3E75}" dt="2026-02-12T10:14:39.299" v="939" actId="20577"/>
          <ac:graphicFrameMkLst>
            <pc:docMk/>
            <pc:sldMk cId="3845173722" sldId="270"/>
            <ac:graphicFrameMk id="5" creationId="{8D6C2DD8-1956-E3F8-432B-09F1275EFCDF}"/>
          </ac:graphicFrameMkLst>
        </pc:graphicFrameChg>
      </pc:sldChg>
      <pc:sldChg chg="modSp mod modNotes modNotesTx">
        <pc:chgData name="Hp Unit" userId="86ec350514542ee1" providerId="LiveId" clId="{E3DEF142-CC7A-44CA-B5B4-48BABF1A3E75}" dt="2026-02-12T10:16:32.427" v="990" actId="20577"/>
        <pc:sldMkLst>
          <pc:docMk/>
          <pc:sldMk cId="1785908827" sldId="271"/>
        </pc:sldMkLst>
        <pc:spChg chg="mod">
          <ac:chgData name="Hp Unit" userId="86ec350514542ee1" providerId="LiveId" clId="{E3DEF142-CC7A-44CA-B5B4-48BABF1A3E75}" dt="2026-02-12T10:15:31.444" v="945" actId="20577"/>
          <ac:spMkLst>
            <pc:docMk/>
            <pc:sldMk cId="1785908827" sldId="271"/>
            <ac:spMk id="2" creationId="{D75C1472-81D0-5C8E-C05F-EAEF7C1434F1}"/>
          </ac:spMkLst>
        </pc:spChg>
        <pc:graphicFrameChg chg="modGraphic">
          <ac:chgData name="Hp Unit" userId="86ec350514542ee1" providerId="LiveId" clId="{E3DEF142-CC7A-44CA-B5B4-48BABF1A3E75}" dt="2026-02-12T10:16:32.427" v="990" actId="20577"/>
          <ac:graphicFrameMkLst>
            <pc:docMk/>
            <pc:sldMk cId="1785908827" sldId="271"/>
            <ac:graphicFrameMk id="23" creationId="{56F63C7E-B0B5-A01D-165C-A961EB2D9C3A}"/>
          </ac:graphicFrameMkLst>
        </pc:graphicFrameChg>
      </pc:sldChg>
      <pc:sldChg chg="addSp delSp modSp new mod setBg setClrOvrMap modNotes modNotesTx">
        <pc:chgData name="Hp Unit" userId="86ec350514542ee1" providerId="LiveId" clId="{E3DEF142-CC7A-44CA-B5B4-48BABF1A3E75}" dt="2026-02-12T10:19:23.728" v="1142" actId="20577"/>
        <pc:sldMkLst>
          <pc:docMk/>
          <pc:sldMk cId="3769586222" sldId="272"/>
        </pc:sldMkLst>
        <pc:graphicFrameChg chg="add mod modGraphic">
          <ac:chgData name="Hp Unit" userId="86ec350514542ee1" providerId="LiveId" clId="{E3DEF142-CC7A-44CA-B5B4-48BABF1A3E75}" dt="2026-02-12T10:19:23.728" v="1142" actId="20577"/>
          <ac:graphicFrameMkLst>
            <pc:docMk/>
            <pc:sldMk cId="3769586222" sldId="272"/>
            <ac:graphicFrameMk id="5" creationId="{CAC63765-042B-9240-92E7-A195BBD3B49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A45B34-2EA3-47C8-ABC6-C59D3F03B09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9A8D8DDC-D207-4035-9E7A-368A4448837E}">
      <dgm:prSet/>
      <dgm:spPr/>
      <dgm:t>
        <a:bodyPr/>
        <a:lstStyle/>
        <a:p>
          <a:r>
            <a:rPr lang="nl-NL" dirty="0"/>
            <a:t>Sport dien as 'n simbool van hoop, trots en eenheid:</a:t>
          </a:r>
          <a:endParaRPr lang="en-US" dirty="0"/>
        </a:p>
      </dgm:t>
    </dgm:pt>
    <dgm:pt modelId="{ACAC991E-BE85-48A9-9630-2B466A3F332F}" type="parTrans" cxnId="{601057AB-C1C9-4BC9-A27F-7C082F196F3C}">
      <dgm:prSet/>
      <dgm:spPr/>
      <dgm:t>
        <a:bodyPr/>
        <a:lstStyle/>
        <a:p>
          <a:endParaRPr lang="en-US"/>
        </a:p>
      </dgm:t>
    </dgm:pt>
    <dgm:pt modelId="{62EBF8C1-C9FF-4A51-AB26-A902AB56FBB9}" type="sibTrans" cxnId="{601057AB-C1C9-4BC9-A27F-7C082F196F3C}">
      <dgm:prSet/>
      <dgm:spPr/>
      <dgm:t>
        <a:bodyPr/>
        <a:lstStyle/>
        <a:p>
          <a:endParaRPr lang="en-US"/>
        </a:p>
      </dgm:t>
    </dgm:pt>
    <dgm:pt modelId="{AD0C2BDF-FAC4-47E5-83A6-4FF8C3EF22E8}">
      <dgm:prSet/>
      <dgm:spPr/>
      <dgm:t>
        <a:bodyPr/>
        <a:lstStyle/>
        <a:p>
          <a:r>
            <a:rPr lang="af-ZA" dirty="0"/>
            <a:t>Natalie du Toit (2002 </a:t>
          </a:r>
          <a:r>
            <a:rPr lang="af-ZA" dirty="0" err="1"/>
            <a:t>Statebondspele</a:t>
          </a:r>
          <a:r>
            <a:rPr lang="af-ZA" dirty="0"/>
            <a:t>)</a:t>
          </a:r>
          <a:endParaRPr lang="en-US" dirty="0"/>
        </a:p>
      </dgm:t>
    </dgm:pt>
    <dgm:pt modelId="{D0C42D9D-D1C0-491E-A8E0-C68B2F5E41F3}" type="parTrans" cxnId="{23E65547-15CC-4B78-B5F5-1301C2F1D373}">
      <dgm:prSet/>
      <dgm:spPr/>
      <dgm:t>
        <a:bodyPr/>
        <a:lstStyle/>
        <a:p>
          <a:endParaRPr lang="en-US"/>
        </a:p>
      </dgm:t>
    </dgm:pt>
    <dgm:pt modelId="{22220823-463D-45F2-B037-EC43E01B166F}" type="sibTrans" cxnId="{23E65547-15CC-4B78-B5F5-1301C2F1D373}">
      <dgm:prSet/>
      <dgm:spPr/>
      <dgm:t>
        <a:bodyPr/>
        <a:lstStyle/>
        <a:p>
          <a:endParaRPr lang="en-US"/>
        </a:p>
      </dgm:t>
    </dgm:pt>
    <dgm:pt modelId="{33112764-61C1-4899-BBE5-6FC26F004DF5}">
      <dgm:prSet/>
      <dgm:spPr/>
      <dgm:t>
        <a:bodyPr/>
        <a:lstStyle/>
        <a:p>
          <a:r>
            <a:rPr lang="af-ZA" dirty="0"/>
            <a:t>Banyana </a:t>
          </a:r>
          <a:r>
            <a:rPr lang="af-ZA" dirty="0" err="1"/>
            <a:t>Banyana</a:t>
          </a:r>
          <a:r>
            <a:rPr lang="af-ZA" dirty="0"/>
            <a:t> (2022 </a:t>
          </a:r>
          <a:r>
            <a:rPr lang="af-ZA" dirty="0" err="1"/>
            <a:t>WAFCON</a:t>
          </a:r>
          <a:r>
            <a:rPr lang="af-ZA" dirty="0"/>
            <a:t>)</a:t>
          </a:r>
          <a:endParaRPr lang="en-US" dirty="0"/>
        </a:p>
      </dgm:t>
    </dgm:pt>
    <dgm:pt modelId="{9326AAC5-6FCE-4157-BB8B-432659C470B7}" type="parTrans" cxnId="{FAA987B7-1865-4272-91DA-DB928DF77E4C}">
      <dgm:prSet/>
      <dgm:spPr/>
      <dgm:t>
        <a:bodyPr/>
        <a:lstStyle/>
        <a:p>
          <a:endParaRPr lang="en-US"/>
        </a:p>
      </dgm:t>
    </dgm:pt>
    <dgm:pt modelId="{44A034F0-9C8B-46C2-A08F-BB15ECC2CC9B}" type="sibTrans" cxnId="{FAA987B7-1865-4272-91DA-DB928DF77E4C}">
      <dgm:prSet/>
      <dgm:spPr/>
      <dgm:t>
        <a:bodyPr/>
        <a:lstStyle/>
        <a:p>
          <a:endParaRPr lang="en-US"/>
        </a:p>
      </dgm:t>
    </dgm:pt>
    <dgm:pt modelId="{5417AE68-5ED6-4EFF-99E0-65AB90760F09}">
      <dgm:prSet/>
      <dgm:spPr/>
      <dgm:t>
        <a:bodyPr/>
        <a:lstStyle/>
        <a:p>
          <a:r>
            <a:rPr lang="af-ZA" dirty="0"/>
            <a:t>Springbok Rugby-</a:t>
          </a:r>
          <a:r>
            <a:rPr lang="af-ZA" dirty="0" err="1"/>
            <a:t>wêreldbeker</a:t>
          </a:r>
          <a:r>
            <a:rPr lang="af-ZA" dirty="0"/>
            <a:t>-oorwinnings</a:t>
          </a:r>
          <a:endParaRPr lang="en-US" dirty="0"/>
        </a:p>
      </dgm:t>
    </dgm:pt>
    <dgm:pt modelId="{416AF2E0-5D71-4CDF-903E-185D7CC7D8F4}" type="parTrans" cxnId="{2B8DCFBB-3E2C-4B61-B0BF-516F66A7B125}">
      <dgm:prSet/>
      <dgm:spPr/>
      <dgm:t>
        <a:bodyPr/>
        <a:lstStyle/>
        <a:p>
          <a:endParaRPr lang="en-US"/>
        </a:p>
      </dgm:t>
    </dgm:pt>
    <dgm:pt modelId="{9704B3A2-BE8A-4D6C-BF30-4E174C9A8051}" type="sibTrans" cxnId="{2B8DCFBB-3E2C-4B61-B0BF-516F66A7B125}">
      <dgm:prSet/>
      <dgm:spPr/>
      <dgm:t>
        <a:bodyPr/>
        <a:lstStyle/>
        <a:p>
          <a:endParaRPr lang="en-US"/>
        </a:p>
      </dgm:t>
    </dgm:pt>
    <dgm:pt modelId="{2F3326BB-8B56-41FE-9625-312C2D6A70CA}">
      <dgm:prSet/>
      <dgm:spPr/>
      <dgm:t>
        <a:bodyPr/>
        <a:lstStyle/>
        <a:p>
          <a:r>
            <a:rPr lang="af-ZA" dirty="0"/>
            <a:t>Nelson Mandela: </a:t>
          </a:r>
          <a:r>
            <a:rPr lang="af-ZA" i="1" dirty="0"/>
            <a:t>“Sport het die mag om die wêreld te verander. Dit het die mag om te inspireer. Dit het die mag om mense te verenig op ’n manier wat min ander dinge kan.”</a:t>
          </a:r>
          <a:endParaRPr lang="en-US" dirty="0"/>
        </a:p>
      </dgm:t>
    </dgm:pt>
    <dgm:pt modelId="{9E28DC93-A4C1-4B0C-BCC2-69990DA3EAAC}" type="parTrans" cxnId="{57FC45CF-1D9A-4456-AFE0-E3DEDA88FCE5}">
      <dgm:prSet/>
      <dgm:spPr/>
      <dgm:t>
        <a:bodyPr/>
        <a:lstStyle/>
        <a:p>
          <a:endParaRPr lang="en-US"/>
        </a:p>
      </dgm:t>
    </dgm:pt>
    <dgm:pt modelId="{881E27EB-C4FE-4223-8867-D855982E3670}" type="sibTrans" cxnId="{57FC45CF-1D9A-4456-AFE0-E3DEDA88FCE5}">
      <dgm:prSet/>
      <dgm:spPr/>
      <dgm:t>
        <a:bodyPr/>
        <a:lstStyle/>
        <a:p>
          <a:endParaRPr lang="en-US"/>
        </a:p>
      </dgm:t>
    </dgm:pt>
    <dgm:pt modelId="{BC7957B2-7011-4252-A68D-82D194FB9FD9}" type="pres">
      <dgm:prSet presAssocID="{F7A45B34-2EA3-47C8-ABC6-C59D3F03B092}" presName="Name0" presStyleCnt="0">
        <dgm:presLayoutVars>
          <dgm:dir/>
          <dgm:animLvl val="lvl"/>
          <dgm:resizeHandles val="exact"/>
        </dgm:presLayoutVars>
      </dgm:prSet>
      <dgm:spPr/>
    </dgm:pt>
    <dgm:pt modelId="{93A12590-25A0-44C0-9454-1D3C4498EDDF}" type="pres">
      <dgm:prSet presAssocID="{2F3326BB-8B56-41FE-9625-312C2D6A70CA}" presName="boxAndChildren" presStyleCnt="0"/>
      <dgm:spPr/>
    </dgm:pt>
    <dgm:pt modelId="{CD9A5D0D-BB0E-47F5-871D-68AD0DB49BDB}" type="pres">
      <dgm:prSet presAssocID="{2F3326BB-8B56-41FE-9625-312C2D6A70CA}" presName="parentTextBox" presStyleLbl="node1" presStyleIdx="0" presStyleCnt="2"/>
      <dgm:spPr/>
    </dgm:pt>
    <dgm:pt modelId="{1AED4E63-A34F-4807-9A41-681DD3BE012E}" type="pres">
      <dgm:prSet presAssocID="{62EBF8C1-C9FF-4A51-AB26-A902AB56FBB9}" presName="sp" presStyleCnt="0"/>
      <dgm:spPr/>
    </dgm:pt>
    <dgm:pt modelId="{79759DE8-C9CE-40B4-9A96-03BA26885D07}" type="pres">
      <dgm:prSet presAssocID="{9A8D8DDC-D207-4035-9E7A-368A4448837E}" presName="arrowAndChildren" presStyleCnt="0"/>
      <dgm:spPr/>
    </dgm:pt>
    <dgm:pt modelId="{DD5699E9-19D9-44FE-B6B4-8D9F30315720}" type="pres">
      <dgm:prSet presAssocID="{9A8D8DDC-D207-4035-9E7A-368A4448837E}" presName="parentTextArrow" presStyleLbl="node1" presStyleIdx="0" presStyleCnt="2"/>
      <dgm:spPr/>
    </dgm:pt>
    <dgm:pt modelId="{055D5EAA-A6EF-4F0B-B687-8A806D08B51B}" type="pres">
      <dgm:prSet presAssocID="{9A8D8DDC-D207-4035-9E7A-368A4448837E}" presName="arrow" presStyleLbl="node1" presStyleIdx="1" presStyleCnt="2"/>
      <dgm:spPr/>
    </dgm:pt>
    <dgm:pt modelId="{D4B1A80A-D848-44C7-B76B-801F35461714}" type="pres">
      <dgm:prSet presAssocID="{9A8D8DDC-D207-4035-9E7A-368A4448837E}" presName="descendantArrow" presStyleCnt="0"/>
      <dgm:spPr/>
    </dgm:pt>
    <dgm:pt modelId="{CB89CA25-4986-4464-8D91-86398D46C464}" type="pres">
      <dgm:prSet presAssocID="{AD0C2BDF-FAC4-47E5-83A6-4FF8C3EF22E8}" presName="childTextArrow" presStyleLbl="fgAccFollowNode1" presStyleIdx="0" presStyleCnt="3">
        <dgm:presLayoutVars>
          <dgm:bulletEnabled val="1"/>
        </dgm:presLayoutVars>
      </dgm:prSet>
      <dgm:spPr/>
    </dgm:pt>
    <dgm:pt modelId="{EF8CBBA2-F78D-45DA-BEFA-5E988E92751B}" type="pres">
      <dgm:prSet presAssocID="{33112764-61C1-4899-BBE5-6FC26F004DF5}" presName="childTextArrow" presStyleLbl="fgAccFollowNode1" presStyleIdx="1" presStyleCnt="3">
        <dgm:presLayoutVars>
          <dgm:bulletEnabled val="1"/>
        </dgm:presLayoutVars>
      </dgm:prSet>
      <dgm:spPr/>
    </dgm:pt>
    <dgm:pt modelId="{8586E014-324D-4CEE-8DE6-C560CA9FC422}" type="pres">
      <dgm:prSet presAssocID="{5417AE68-5ED6-4EFF-99E0-65AB90760F09}" presName="childTextArrow" presStyleLbl="fgAccFollowNode1" presStyleIdx="2" presStyleCnt="3">
        <dgm:presLayoutVars>
          <dgm:bulletEnabled val="1"/>
        </dgm:presLayoutVars>
      </dgm:prSet>
      <dgm:spPr/>
    </dgm:pt>
  </dgm:ptLst>
  <dgm:cxnLst>
    <dgm:cxn modelId="{3F34B91A-8030-4B43-A0D2-2DDDFAB00DE3}" type="presOf" srcId="{5417AE68-5ED6-4EFF-99E0-65AB90760F09}" destId="{8586E014-324D-4CEE-8DE6-C560CA9FC422}" srcOrd="0" destOrd="0" presId="urn:microsoft.com/office/officeart/2005/8/layout/process4"/>
    <dgm:cxn modelId="{87717E1C-9A2A-4B7C-805F-C7A453C2A03C}" type="presOf" srcId="{9A8D8DDC-D207-4035-9E7A-368A4448837E}" destId="{055D5EAA-A6EF-4F0B-B687-8A806D08B51B}" srcOrd="1" destOrd="0" presId="urn:microsoft.com/office/officeart/2005/8/layout/process4"/>
    <dgm:cxn modelId="{E9D8A365-CC7F-458E-84FA-8B954A7629E5}" type="presOf" srcId="{33112764-61C1-4899-BBE5-6FC26F004DF5}" destId="{EF8CBBA2-F78D-45DA-BEFA-5E988E92751B}" srcOrd="0" destOrd="0" presId="urn:microsoft.com/office/officeart/2005/8/layout/process4"/>
    <dgm:cxn modelId="{23E65547-15CC-4B78-B5F5-1301C2F1D373}" srcId="{9A8D8DDC-D207-4035-9E7A-368A4448837E}" destId="{AD0C2BDF-FAC4-47E5-83A6-4FF8C3EF22E8}" srcOrd="0" destOrd="0" parTransId="{D0C42D9D-D1C0-491E-A8E0-C68B2F5E41F3}" sibTransId="{22220823-463D-45F2-B037-EC43E01B166F}"/>
    <dgm:cxn modelId="{68C020A8-8B4D-40E1-A2BA-27BBF2F39CC3}" type="presOf" srcId="{F7A45B34-2EA3-47C8-ABC6-C59D3F03B092}" destId="{BC7957B2-7011-4252-A68D-82D194FB9FD9}" srcOrd="0" destOrd="0" presId="urn:microsoft.com/office/officeart/2005/8/layout/process4"/>
    <dgm:cxn modelId="{601057AB-C1C9-4BC9-A27F-7C082F196F3C}" srcId="{F7A45B34-2EA3-47C8-ABC6-C59D3F03B092}" destId="{9A8D8DDC-D207-4035-9E7A-368A4448837E}" srcOrd="0" destOrd="0" parTransId="{ACAC991E-BE85-48A9-9630-2B466A3F332F}" sibTransId="{62EBF8C1-C9FF-4A51-AB26-A902AB56FBB9}"/>
    <dgm:cxn modelId="{FAA987B7-1865-4272-91DA-DB928DF77E4C}" srcId="{9A8D8DDC-D207-4035-9E7A-368A4448837E}" destId="{33112764-61C1-4899-BBE5-6FC26F004DF5}" srcOrd="1" destOrd="0" parTransId="{9326AAC5-6FCE-4157-BB8B-432659C470B7}" sibTransId="{44A034F0-9C8B-46C2-A08F-BB15ECC2CC9B}"/>
    <dgm:cxn modelId="{2B8DCFBB-3E2C-4B61-B0BF-516F66A7B125}" srcId="{9A8D8DDC-D207-4035-9E7A-368A4448837E}" destId="{5417AE68-5ED6-4EFF-99E0-65AB90760F09}" srcOrd="2" destOrd="0" parTransId="{416AF2E0-5D71-4CDF-903E-185D7CC7D8F4}" sibTransId="{9704B3A2-BE8A-4D6C-BF30-4E174C9A8051}"/>
    <dgm:cxn modelId="{7B471BCC-BF04-4B5D-BD48-44F6D8EE0E13}" type="presOf" srcId="{2F3326BB-8B56-41FE-9625-312C2D6A70CA}" destId="{CD9A5D0D-BB0E-47F5-871D-68AD0DB49BDB}" srcOrd="0" destOrd="0" presId="urn:microsoft.com/office/officeart/2005/8/layout/process4"/>
    <dgm:cxn modelId="{57FC45CF-1D9A-4456-AFE0-E3DEDA88FCE5}" srcId="{F7A45B34-2EA3-47C8-ABC6-C59D3F03B092}" destId="{2F3326BB-8B56-41FE-9625-312C2D6A70CA}" srcOrd="1" destOrd="0" parTransId="{9E28DC93-A4C1-4B0C-BCC2-69990DA3EAAC}" sibTransId="{881E27EB-C4FE-4223-8867-D855982E3670}"/>
    <dgm:cxn modelId="{751321D8-4F22-4758-B762-4E7F1D5043F5}" type="presOf" srcId="{AD0C2BDF-FAC4-47E5-83A6-4FF8C3EF22E8}" destId="{CB89CA25-4986-4464-8D91-86398D46C464}" srcOrd="0" destOrd="0" presId="urn:microsoft.com/office/officeart/2005/8/layout/process4"/>
    <dgm:cxn modelId="{B2F6C2E7-B636-44C2-9A99-A19231C20452}" type="presOf" srcId="{9A8D8DDC-D207-4035-9E7A-368A4448837E}" destId="{DD5699E9-19D9-44FE-B6B4-8D9F30315720}" srcOrd="0" destOrd="0" presId="urn:microsoft.com/office/officeart/2005/8/layout/process4"/>
    <dgm:cxn modelId="{AC4D8870-7B09-4F74-AE59-8F124EA7DA18}" type="presParOf" srcId="{BC7957B2-7011-4252-A68D-82D194FB9FD9}" destId="{93A12590-25A0-44C0-9454-1D3C4498EDDF}" srcOrd="0" destOrd="0" presId="urn:microsoft.com/office/officeart/2005/8/layout/process4"/>
    <dgm:cxn modelId="{F5B1A720-60E3-4BDB-B973-7738836C0824}" type="presParOf" srcId="{93A12590-25A0-44C0-9454-1D3C4498EDDF}" destId="{CD9A5D0D-BB0E-47F5-871D-68AD0DB49BDB}" srcOrd="0" destOrd="0" presId="urn:microsoft.com/office/officeart/2005/8/layout/process4"/>
    <dgm:cxn modelId="{59295164-C037-4AA0-B00D-FE1D98588ABF}" type="presParOf" srcId="{BC7957B2-7011-4252-A68D-82D194FB9FD9}" destId="{1AED4E63-A34F-4807-9A41-681DD3BE012E}" srcOrd="1" destOrd="0" presId="urn:microsoft.com/office/officeart/2005/8/layout/process4"/>
    <dgm:cxn modelId="{3FC53557-B0A6-4700-A3E6-DF2511F54846}" type="presParOf" srcId="{BC7957B2-7011-4252-A68D-82D194FB9FD9}" destId="{79759DE8-C9CE-40B4-9A96-03BA26885D07}" srcOrd="2" destOrd="0" presId="urn:microsoft.com/office/officeart/2005/8/layout/process4"/>
    <dgm:cxn modelId="{2F2D2A2A-BA21-4AE0-8E05-9414F805E29F}" type="presParOf" srcId="{79759DE8-C9CE-40B4-9A96-03BA26885D07}" destId="{DD5699E9-19D9-44FE-B6B4-8D9F30315720}" srcOrd="0" destOrd="0" presId="urn:microsoft.com/office/officeart/2005/8/layout/process4"/>
    <dgm:cxn modelId="{0637776A-8F86-4E60-B541-2E0AB04D467A}" type="presParOf" srcId="{79759DE8-C9CE-40B4-9A96-03BA26885D07}" destId="{055D5EAA-A6EF-4F0B-B687-8A806D08B51B}" srcOrd="1" destOrd="0" presId="urn:microsoft.com/office/officeart/2005/8/layout/process4"/>
    <dgm:cxn modelId="{8602DEC9-5E9D-427D-A799-23F63F5D3C6A}" type="presParOf" srcId="{79759DE8-C9CE-40B4-9A96-03BA26885D07}" destId="{D4B1A80A-D848-44C7-B76B-801F35461714}" srcOrd="2" destOrd="0" presId="urn:microsoft.com/office/officeart/2005/8/layout/process4"/>
    <dgm:cxn modelId="{8BEF323A-3F7D-49B6-87A7-1F781A1CAACD}" type="presParOf" srcId="{D4B1A80A-D848-44C7-B76B-801F35461714}" destId="{CB89CA25-4986-4464-8D91-86398D46C464}" srcOrd="0" destOrd="0" presId="urn:microsoft.com/office/officeart/2005/8/layout/process4"/>
    <dgm:cxn modelId="{F354265D-5145-440F-B2C2-A57152D707A7}" type="presParOf" srcId="{D4B1A80A-D848-44C7-B76B-801F35461714}" destId="{EF8CBBA2-F78D-45DA-BEFA-5E988E92751B}" srcOrd="1" destOrd="0" presId="urn:microsoft.com/office/officeart/2005/8/layout/process4"/>
    <dgm:cxn modelId="{A573EA51-2E45-4311-BD33-3A80F0AF3F1A}" type="presParOf" srcId="{D4B1A80A-D848-44C7-B76B-801F35461714}" destId="{8586E014-324D-4CEE-8DE6-C560CA9FC422}"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44CF1E-9751-4BCA-A389-B492FF043808}"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14C0B751-BD60-4D7B-BC74-B85A8015C7B5}">
      <dgm:prSet/>
      <dgm:spPr/>
      <dgm:t>
        <a:bodyPr/>
        <a:lstStyle/>
        <a:p>
          <a:r>
            <a:rPr lang="nl-NL" b="1" dirty="0"/>
            <a:t>Nasiebou</a:t>
          </a:r>
          <a:r>
            <a:rPr lang="nl-NL" b="0" dirty="0"/>
            <a:t> = samewerking om 'n land sterker en meer verenig te maak.</a:t>
          </a:r>
          <a:endParaRPr lang="en-US" b="0" dirty="0"/>
        </a:p>
      </dgm:t>
    </dgm:pt>
    <dgm:pt modelId="{3A1A7191-3490-4F6D-830B-66DDDF34516D}" type="parTrans" cxnId="{D7B94DDD-EC2D-4E9F-9F11-397D317331B1}">
      <dgm:prSet/>
      <dgm:spPr/>
      <dgm:t>
        <a:bodyPr/>
        <a:lstStyle/>
        <a:p>
          <a:endParaRPr lang="en-US"/>
        </a:p>
      </dgm:t>
    </dgm:pt>
    <dgm:pt modelId="{CE706908-127C-447F-83C0-024BA97C9ECD}" type="sibTrans" cxnId="{D7B94DDD-EC2D-4E9F-9F11-397D317331B1}">
      <dgm:prSet/>
      <dgm:spPr/>
      <dgm:t>
        <a:bodyPr/>
        <a:lstStyle/>
        <a:p>
          <a:endParaRPr lang="en-US"/>
        </a:p>
      </dgm:t>
    </dgm:pt>
    <dgm:pt modelId="{7AAE1D1D-39DD-4E2D-B294-5ADB1BC1C80E}">
      <dgm:prSet/>
      <dgm:spPr/>
      <dgm:t>
        <a:bodyPr/>
        <a:lstStyle/>
        <a:p>
          <a:r>
            <a:rPr lang="nl-NL" dirty="0"/>
            <a:t>Dit bou gedeelde identiteit en vertroue tussen gemeenskappe.</a:t>
          </a:r>
          <a:endParaRPr lang="en-US" dirty="0"/>
        </a:p>
      </dgm:t>
    </dgm:pt>
    <dgm:pt modelId="{5E307557-0E73-44A5-990A-7B4A98931249}" type="parTrans" cxnId="{41320F50-B03F-43C5-B074-4D1481DE4A0D}">
      <dgm:prSet/>
      <dgm:spPr/>
      <dgm:t>
        <a:bodyPr/>
        <a:lstStyle/>
        <a:p>
          <a:endParaRPr lang="en-US"/>
        </a:p>
      </dgm:t>
    </dgm:pt>
    <dgm:pt modelId="{28A5500F-A922-4E58-BFDA-95F270A1963B}" type="sibTrans" cxnId="{41320F50-B03F-43C5-B074-4D1481DE4A0D}">
      <dgm:prSet/>
      <dgm:spPr/>
      <dgm:t>
        <a:bodyPr/>
        <a:lstStyle/>
        <a:p>
          <a:endParaRPr lang="en-US"/>
        </a:p>
      </dgm:t>
    </dgm:pt>
    <dgm:pt modelId="{30FCD514-C0A4-4784-9BCE-5D82C7F684C0}">
      <dgm:prSet/>
      <dgm:spPr/>
      <dgm:t>
        <a:bodyPr/>
        <a:lstStyle/>
        <a:p>
          <a:r>
            <a:rPr lang="nl-NL" dirty="0"/>
            <a:t>Sport kan nasiebou </a:t>
          </a:r>
          <a:r>
            <a:rPr lang="nl-NL" b="0" dirty="0"/>
            <a:t>ondersteun of dit </a:t>
          </a:r>
          <a:r>
            <a:rPr lang="nl-NL" b="1" dirty="0"/>
            <a:t>afbreek </a:t>
          </a:r>
          <a:r>
            <a:rPr lang="nl-NL" dirty="0"/>
            <a:t>as ongelykheid of swak gedrag teenwoordig is.</a:t>
          </a:r>
          <a:endParaRPr lang="en-US" dirty="0"/>
        </a:p>
      </dgm:t>
    </dgm:pt>
    <dgm:pt modelId="{063800F3-4E42-4246-ADA3-489AA08C016F}" type="parTrans" cxnId="{0AC1A21D-11FE-41AC-A54E-D870FC54085E}">
      <dgm:prSet/>
      <dgm:spPr/>
      <dgm:t>
        <a:bodyPr/>
        <a:lstStyle/>
        <a:p>
          <a:endParaRPr lang="en-US"/>
        </a:p>
      </dgm:t>
    </dgm:pt>
    <dgm:pt modelId="{79D5C32D-1571-4A20-8EBE-DC3E86A6A62D}" type="sibTrans" cxnId="{0AC1A21D-11FE-41AC-A54E-D870FC54085E}">
      <dgm:prSet/>
      <dgm:spPr/>
      <dgm:t>
        <a:bodyPr/>
        <a:lstStyle/>
        <a:p>
          <a:endParaRPr lang="en-US"/>
        </a:p>
      </dgm:t>
    </dgm:pt>
    <dgm:pt modelId="{6CD37000-0D73-4A2B-8A8E-A2B31EBABB23}" type="pres">
      <dgm:prSet presAssocID="{1B44CF1E-9751-4BCA-A389-B492FF043808}" presName="linear" presStyleCnt="0">
        <dgm:presLayoutVars>
          <dgm:animLvl val="lvl"/>
          <dgm:resizeHandles val="exact"/>
        </dgm:presLayoutVars>
      </dgm:prSet>
      <dgm:spPr/>
    </dgm:pt>
    <dgm:pt modelId="{0B543CF8-2961-47BA-832F-F48C3311ACEF}" type="pres">
      <dgm:prSet presAssocID="{14C0B751-BD60-4D7B-BC74-B85A8015C7B5}" presName="parentText" presStyleLbl="node1" presStyleIdx="0" presStyleCnt="3">
        <dgm:presLayoutVars>
          <dgm:chMax val="0"/>
          <dgm:bulletEnabled val="1"/>
        </dgm:presLayoutVars>
      </dgm:prSet>
      <dgm:spPr/>
    </dgm:pt>
    <dgm:pt modelId="{79A136B6-A9B9-4AF4-9E68-9E755B2C072C}" type="pres">
      <dgm:prSet presAssocID="{CE706908-127C-447F-83C0-024BA97C9ECD}" presName="spacer" presStyleCnt="0"/>
      <dgm:spPr/>
    </dgm:pt>
    <dgm:pt modelId="{9CE4D17D-659D-49B9-A307-3CE055A9997F}" type="pres">
      <dgm:prSet presAssocID="{7AAE1D1D-39DD-4E2D-B294-5ADB1BC1C80E}" presName="parentText" presStyleLbl="node1" presStyleIdx="1" presStyleCnt="3">
        <dgm:presLayoutVars>
          <dgm:chMax val="0"/>
          <dgm:bulletEnabled val="1"/>
        </dgm:presLayoutVars>
      </dgm:prSet>
      <dgm:spPr/>
    </dgm:pt>
    <dgm:pt modelId="{33E1B797-628C-4540-AFD7-DC132DB21756}" type="pres">
      <dgm:prSet presAssocID="{28A5500F-A922-4E58-BFDA-95F270A1963B}" presName="spacer" presStyleCnt="0"/>
      <dgm:spPr/>
    </dgm:pt>
    <dgm:pt modelId="{F59AB147-373D-4E6B-8549-4D391C2CB0D7}" type="pres">
      <dgm:prSet presAssocID="{30FCD514-C0A4-4784-9BCE-5D82C7F684C0}" presName="parentText" presStyleLbl="node1" presStyleIdx="2" presStyleCnt="3">
        <dgm:presLayoutVars>
          <dgm:chMax val="0"/>
          <dgm:bulletEnabled val="1"/>
        </dgm:presLayoutVars>
      </dgm:prSet>
      <dgm:spPr/>
    </dgm:pt>
  </dgm:ptLst>
  <dgm:cxnLst>
    <dgm:cxn modelId="{ACA3001D-905C-4EEE-9429-8991A69E9479}" type="presOf" srcId="{14C0B751-BD60-4D7B-BC74-B85A8015C7B5}" destId="{0B543CF8-2961-47BA-832F-F48C3311ACEF}" srcOrd="0" destOrd="0" presId="urn:microsoft.com/office/officeart/2005/8/layout/vList2"/>
    <dgm:cxn modelId="{0AC1A21D-11FE-41AC-A54E-D870FC54085E}" srcId="{1B44CF1E-9751-4BCA-A389-B492FF043808}" destId="{30FCD514-C0A4-4784-9BCE-5D82C7F684C0}" srcOrd="2" destOrd="0" parTransId="{063800F3-4E42-4246-ADA3-489AA08C016F}" sibTransId="{79D5C32D-1571-4A20-8EBE-DC3E86A6A62D}"/>
    <dgm:cxn modelId="{3AFFDF4F-1A5F-4AA1-9624-9B9F01157F26}" type="presOf" srcId="{1B44CF1E-9751-4BCA-A389-B492FF043808}" destId="{6CD37000-0D73-4A2B-8A8E-A2B31EBABB23}" srcOrd="0" destOrd="0" presId="urn:microsoft.com/office/officeart/2005/8/layout/vList2"/>
    <dgm:cxn modelId="{41320F50-B03F-43C5-B074-4D1481DE4A0D}" srcId="{1B44CF1E-9751-4BCA-A389-B492FF043808}" destId="{7AAE1D1D-39DD-4E2D-B294-5ADB1BC1C80E}" srcOrd="1" destOrd="0" parTransId="{5E307557-0E73-44A5-990A-7B4A98931249}" sibTransId="{28A5500F-A922-4E58-BFDA-95F270A1963B}"/>
    <dgm:cxn modelId="{1599AB7F-32BA-46BE-96D1-982EC61809BB}" type="presOf" srcId="{7AAE1D1D-39DD-4E2D-B294-5ADB1BC1C80E}" destId="{9CE4D17D-659D-49B9-A307-3CE055A9997F}" srcOrd="0" destOrd="0" presId="urn:microsoft.com/office/officeart/2005/8/layout/vList2"/>
    <dgm:cxn modelId="{BB2613C2-0477-4925-81AA-600B12A214F7}" type="presOf" srcId="{30FCD514-C0A4-4784-9BCE-5D82C7F684C0}" destId="{F59AB147-373D-4E6B-8549-4D391C2CB0D7}" srcOrd="0" destOrd="0" presId="urn:microsoft.com/office/officeart/2005/8/layout/vList2"/>
    <dgm:cxn modelId="{D7B94DDD-EC2D-4E9F-9F11-397D317331B1}" srcId="{1B44CF1E-9751-4BCA-A389-B492FF043808}" destId="{14C0B751-BD60-4D7B-BC74-B85A8015C7B5}" srcOrd="0" destOrd="0" parTransId="{3A1A7191-3490-4F6D-830B-66DDDF34516D}" sibTransId="{CE706908-127C-447F-83C0-024BA97C9ECD}"/>
    <dgm:cxn modelId="{24488069-8BAD-4C3B-A384-30FD952925F0}" type="presParOf" srcId="{6CD37000-0D73-4A2B-8A8E-A2B31EBABB23}" destId="{0B543CF8-2961-47BA-832F-F48C3311ACEF}" srcOrd="0" destOrd="0" presId="urn:microsoft.com/office/officeart/2005/8/layout/vList2"/>
    <dgm:cxn modelId="{BD7AEF4D-C3AB-4DE2-B957-9D2163A90154}" type="presParOf" srcId="{6CD37000-0D73-4A2B-8A8E-A2B31EBABB23}" destId="{79A136B6-A9B9-4AF4-9E68-9E755B2C072C}" srcOrd="1" destOrd="0" presId="urn:microsoft.com/office/officeart/2005/8/layout/vList2"/>
    <dgm:cxn modelId="{9499C1D5-5179-4DD7-9488-49FA88D2B522}" type="presParOf" srcId="{6CD37000-0D73-4A2B-8A8E-A2B31EBABB23}" destId="{9CE4D17D-659D-49B9-A307-3CE055A9997F}" srcOrd="2" destOrd="0" presId="urn:microsoft.com/office/officeart/2005/8/layout/vList2"/>
    <dgm:cxn modelId="{0CCDFA7A-8880-4727-B76B-2B312F86DCB4}" type="presParOf" srcId="{6CD37000-0D73-4A2B-8A8E-A2B31EBABB23}" destId="{33E1B797-628C-4540-AFD7-DC132DB21756}" srcOrd="3" destOrd="0" presId="urn:microsoft.com/office/officeart/2005/8/layout/vList2"/>
    <dgm:cxn modelId="{1B5EDCE3-7854-461A-9923-EBEE60A237A4}" type="presParOf" srcId="{6CD37000-0D73-4A2B-8A8E-A2B31EBABB23}" destId="{F59AB147-373D-4E6B-8549-4D391C2CB0D7}"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CDC414-1894-4B9D-9EBE-FB9557256226}"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A973584A-31FC-4332-BBDB-A4AA0109302E}">
      <dgm:prSet/>
      <dgm:spPr/>
      <dgm:t>
        <a:bodyPr/>
        <a:lstStyle/>
        <a:p>
          <a:r>
            <a:rPr lang="en-ZA" b="1" dirty="0" err="1"/>
            <a:t>Spelers</a:t>
          </a:r>
          <a:endParaRPr lang="en-US" dirty="0"/>
        </a:p>
      </dgm:t>
    </dgm:pt>
    <dgm:pt modelId="{CBD00FFD-79DD-42D6-A33C-1E12948EE40E}" type="parTrans" cxnId="{37DD3E75-91A0-483D-A9E7-DD94907A350B}">
      <dgm:prSet/>
      <dgm:spPr/>
      <dgm:t>
        <a:bodyPr/>
        <a:lstStyle/>
        <a:p>
          <a:endParaRPr lang="en-US" sz="2800"/>
        </a:p>
      </dgm:t>
    </dgm:pt>
    <dgm:pt modelId="{C7A79907-3F99-49F1-9F52-0D538B2645E9}" type="sibTrans" cxnId="{37DD3E75-91A0-483D-A9E7-DD94907A350B}">
      <dgm:prSet/>
      <dgm:spPr/>
      <dgm:t>
        <a:bodyPr/>
        <a:lstStyle/>
        <a:p>
          <a:endParaRPr lang="en-US"/>
        </a:p>
      </dgm:t>
    </dgm:pt>
    <dgm:pt modelId="{E141865D-0F7D-4AFA-9F3F-25FF8B26E318}">
      <dgm:prSet/>
      <dgm:spPr/>
      <dgm:t>
        <a:bodyPr/>
        <a:lstStyle/>
        <a:p>
          <a:r>
            <a:rPr lang="af-ZA" dirty="0"/>
            <a:t>Moedig spanmaats aan en handhaaf 'n positiewe houding.</a:t>
          </a:r>
          <a:endParaRPr lang="en-US" dirty="0"/>
        </a:p>
      </dgm:t>
    </dgm:pt>
    <dgm:pt modelId="{7967DCCC-AD91-46F5-80A5-A27036F05552}" type="parTrans" cxnId="{15FCD94E-F1B1-4BF4-AA30-3299A4C4E619}">
      <dgm:prSet/>
      <dgm:spPr/>
      <dgm:t>
        <a:bodyPr/>
        <a:lstStyle/>
        <a:p>
          <a:endParaRPr lang="en-US" sz="2800"/>
        </a:p>
      </dgm:t>
    </dgm:pt>
    <dgm:pt modelId="{67E1609B-052C-4BE7-8C5F-758F81FE3604}" type="sibTrans" cxnId="{15FCD94E-F1B1-4BF4-AA30-3299A4C4E619}">
      <dgm:prSet/>
      <dgm:spPr/>
      <dgm:t>
        <a:bodyPr/>
        <a:lstStyle/>
        <a:p>
          <a:endParaRPr lang="en-US"/>
        </a:p>
      </dgm:t>
    </dgm:pt>
    <dgm:pt modelId="{4EADA796-6671-4FDA-A3C2-9F7BA38EB9B8}">
      <dgm:prSet/>
      <dgm:spPr/>
      <dgm:t>
        <a:bodyPr/>
        <a:lstStyle/>
        <a:p>
          <a:r>
            <a:rPr lang="en-ZA" b="1" dirty="0" err="1"/>
            <a:t>Afrigters</a:t>
          </a:r>
          <a:endParaRPr lang="en-US" dirty="0"/>
        </a:p>
      </dgm:t>
    </dgm:pt>
    <dgm:pt modelId="{1B919B95-D614-4CEA-BFE8-6FF170DEB608}" type="parTrans" cxnId="{B615AA24-145D-444E-8504-4A607819F1E0}">
      <dgm:prSet/>
      <dgm:spPr/>
      <dgm:t>
        <a:bodyPr/>
        <a:lstStyle/>
        <a:p>
          <a:endParaRPr lang="en-US" sz="2800"/>
        </a:p>
      </dgm:t>
    </dgm:pt>
    <dgm:pt modelId="{405A4D91-236F-495E-9B2B-48933C80A7A8}" type="sibTrans" cxnId="{B615AA24-145D-444E-8504-4A607819F1E0}">
      <dgm:prSet/>
      <dgm:spPr/>
      <dgm:t>
        <a:bodyPr/>
        <a:lstStyle/>
        <a:p>
          <a:endParaRPr lang="en-US"/>
        </a:p>
      </dgm:t>
    </dgm:pt>
    <dgm:pt modelId="{6FC5EAD1-36C6-43CB-94E4-63A01022FBE5}">
      <dgm:prSet/>
      <dgm:spPr/>
      <dgm:t>
        <a:bodyPr/>
        <a:lstStyle/>
        <a:p>
          <a:r>
            <a:rPr lang="af-ZA" dirty="0"/>
            <a:t>Behandel alle spelers gelyk en sonder diskriminasie.</a:t>
          </a:r>
          <a:endParaRPr lang="en-US" dirty="0"/>
        </a:p>
      </dgm:t>
    </dgm:pt>
    <dgm:pt modelId="{A9082D79-83D3-4737-9B0F-EF3DF12105CE}" type="parTrans" cxnId="{9456DCFF-3DF3-494F-90A2-78BE2C3FCFAF}">
      <dgm:prSet/>
      <dgm:spPr/>
      <dgm:t>
        <a:bodyPr/>
        <a:lstStyle/>
        <a:p>
          <a:endParaRPr lang="en-US" sz="2800"/>
        </a:p>
      </dgm:t>
    </dgm:pt>
    <dgm:pt modelId="{DAC6C335-5AFB-4A31-A483-0D7F7F13B84E}" type="sibTrans" cxnId="{9456DCFF-3DF3-494F-90A2-78BE2C3FCFAF}">
      <dgm:prSet/>
      <dgm:spPr/>
      <dgm:t>
        <a:bodyPr/>
        <a:lstStyle/>
        <a:p>
          <a:endParaRPr lang="en-US"/>
        </a:p>
      </dgm:t>
    </dgm:pt>
    <dgm:pt modelId="{A659E039-D319-4EAA-BAA7-D92E5CBD2DBA}">
      <dgm:prSet/>
      <dgm:spPr/>
      <dgm:t>
        <a:bodyPr/>
        <a:lstStyle/>
        <a:p>
          <a:r>
            <a:rPr lang="en-ZA" b="1" dirty="0" err="1"/>
            <a:t>Amptenare</a:t>
          </a:r>
          <a:r>
            <a:rPr lang="en-ZA" b="1" dirty="0"/>
            <a:t> (</a:t>
          </a:r>
          <a:r>
            <a:rPr lang="en-ZA" b="1" dirty="0" err="1"/>
            <a:t>skeidsregters</a:t>
          </a:r>
          <a:r>
            <a:rPr lang="en-ZA" b="1" dirty="0"/>
            <a:t>)</a:t>
          </a:r>
          <a:endParaRPr lang="en-US" dirty="0"/>
        </a:p>
      </dgm:t>
    </dgm:pt>
    <dgm:pt modelId="{89EB325B-8D24-417C-A633-2CFD0D0E4CA1}" type="parTrans" cxnId="{FE0EDD16-E04E-49E2-9FFB-2BFAB7D2B245}">
      <dgm:prSet/>
      <dgm:spPr/>
      <dgm:t>
        <a:bodyPr/>
        <a:lstStyle/>
        <a:p>
          <a:endParaRPr lang="en-US" sz="2800"/>
        </a:p>
      </dgm:t>
    </dgm:pt>
    <dgm:pt modelId="{B7F9926A-30B0-4B18-81DD-AAF7AF1C3950}" type="sibTrans" cxnId="{FE0EDD16-E04E-49E2-9FFB-2BFAB7D2B245}">
      <dgm:prSet/>
      <dgm:spPr/>
      <dgm:t>
        <a:bodyPr/>
        <a:lstStyle/>
        <a:p>
          <a:endParaRPr lang="en-US"/>
        </a:p>
      </dgm:t>
    </dgm:pt>
    <dgm:pt modelId="{BA005554-25DB-4375-882C-4C1D03015B4D}">
      <dgm:prSet/>
      <dgm:spPr/>
      <dgm:t>
        <a:bodyPr/>
        <a:lstStyle/>
        <a:p>
          <a:r>
            <a:rPr lang="af-ZA" dirty="0"/>
            <a:t>Bevorder veiligheid en beskerm spelers teen beserings.</a:t>
          </a:r>
          <a:endParaRPr lang="en-US" dirty="0"/>
        </a:p>
      </dgm:t>
    </dgm:pt>
    <dgm:pt modelId="{380BBBA6-21C4-4C62-80C5-61555A86AF2F}" type="parTrans" cxnId="{226D77CA-4EBF-4F87-9663-BA0EB0622588}">
      <dgm:prSet/>
      <dgm:spPr/>
      <dgm:t>
        <a:bodyPr/>
        <a:lstStyle/>
        <a:p>
          <a:endParaRPr lang="en-US" sz="2800"/>
        </a:p>
      </dgm:t>
    </dgm:pt>
    <dgm:pt modelId="{34BCE0AE-C823-450B-8A4D-81F4CDB78E03}" type="sibTrans" cxnId="{226D77CA-4EBF-4F87-9663-BA0EB0622588}">
      <dgm:prSet/>
      <dgm:spPr/>
      <dgm:t>
        <a:bodyPr/>
        <a:lstStyle/>
        <a:p>
          <a:endParaRPr lang="en-US"/>
        </a:p>
      </dgm:t>
    </dgm:pt>
    <dgm:pt modelId="{878EC5D7-401A-4C79-B713-5F7EF7F805DD}">
      <dgm:prSet/>
      <dgm:spPr/>
      <dgm:t>
        <a:bodyPr/>
        <a:lstStyle/>
        <a:p>
          <a:r>
            <a:rPr lang="en-ZA" b="1" dirty="0" err="1"/>
            <a:t>Toeskouers</a:t>
          </a:r>
          <a:endParaRPr lang="en-US" dirty="0"/>
        </a:p>
      </dgm:t>
    </dgm:pt>
    <dgm:pt modelId="{18B0047D-7400-4C73-93E5-089D59B80274}" type="parTrans" cxnId="{B20D18E3-4514-4335-AEC6-8DA7F0A6DF28}">
      <dgm:prSet/>
      <dgm:spPr/>
      <dgm:t>
        <a:bodyPr/>
        <a:lstStyle/>
        <a:p>
          <a:endParaRPr lang="en-US" sz="2800"/>
        </a:p>
      </dgm:t>
    </dgm:pt>
    <dgm:pt modelId="{2925EE2E-3DBF-40D3-8BFE-FC2F0173D3F7}" type="sibTrans" cxnId="{B20D18E3-4514-4335-AEC6-8DA7F0A6DF28}">
      <dgm:prSet/>
      <dgm:spPr/>
      <dgm:t>
        <a:bodyPr/>
        <a:lstStyle/>
        <a:p>
          <a:endParaRPr lang="en-US"/>
        </a:p>
      </dgm:t>
    </dgm:pt>
    <dgm:pt modelId="{EB6AE1A5-1C96-4A98-BAA7-7C3C2389E22C}">
      <dgm:prSet/>
      <dgm:spPr/>
      <dgm:t>
        <a:bodyPr/>
        <a:lstStyle/>
        <a:p>
          <a:r>
            <a:rPr lang="af-ZA" dirty="0"/>
            <a:t>Vermy geweld, vuil taal of aanstootlike krete.</a:t>
          </a:r>
          <a:endParaRPr lang="en-US" dirty="0"/>
        </a:p>
      </dgm:t>
    </dgm:pt>
    <dgm:pt modelId="{0FDFEE4B-521F-4C30-9978-C0276CD893E7}" type="parTrans" cxnId="{B56377B3-A319-41ED-B4AA-7AC2B023559E}">
      <dgm:prSet/>
      <dgm:spPr/>
      <dgm:t>
        <a:bodyPr/>
        <a:lstStyle/>
        <a:p>
          <a:endParaRPr lang="en-US" sz="2800"/>
        </a:p>
      </dgm:t>
    </dgm:pt>
    <dgm:pt modelId="{34EB9C18-25BB-4D73-B89B-9B31539BD517}" type="sibTrans" cxnId="{B56377B3-A319-41ED-B4AA-7AC2B023559E}">
      <dgm:prSet/>
      <dgm:spPr/>
      <dgm:t>
        <a:bodyPr/>
        <a:lstStyle/>
        <a:p>
          <a:endParaRPr lang="en-US"/>
        </a:p>
      </dgm:t>
    </dgm:pt>
    <dgm:pt modelId="{6873DAB3-3F72-4012-B30F-43F631455AFC}">
      <dgm:prSet/>
      <dgm:spPr/>
      <dgm:t>
        <a:bodyPr/>
        <a:lstStyle/>
        <a:p>
          <a:pPr>
            <a:buFont typeface="Symbol" panose="05050102010706020507" pitchFamily="18" charset="2"/>
            <a:buChar char=""/>
          </a:pPr>
          <a:r>
            <a:rPr lang="af-ZA" dirty="0"/>
            <a:t>Toon selfbeheersing, selfs wanneer hulle onder druk is.</a:t>
          </a:r>
        </a:p>
      </dgm:t>
    </dgm:pt>
    <dgm:pt modelId="{34765677-266A-4842-A3F7-3F9BB02990FC}" type="parTrans" cxnId="{4451E421-F4D7-4174-B163-2251AC7147F2}">
      <dgm:prSet/>
      <dgm:spPr/>
      <dgm:t>
        <a:bodyPr/>
        <a:lstStyle/>
        <a:p>
          <a:endParaRPr lang="af-ZA"/>
        </a:p>
      </dgm:t>
    </dgm:pt>
    <dgm:pt modelId="{B45B8F20-09C4-4811-BA43-EBE3D731E632}" type="sibTrans" cxnId="{4451E421-F4D7-4174-B163-2251AC7147F2}">
      <dgm:prSet/>
      <dgm:spPr/>
      <dgm:t>
        <a:bodyPr/>
        <a:lstStyle/>
        <a:p>
          <a:endParaRPr lang="af-ZA"/>
        </a:p>
      </dgm:t>
    </dgm:pt>
    <dgm:pt modelId="{33536EE3-12D7-476A-BCEA-F3A5B9FBF53B}">
      <dgm:prSet/>
      <dgm:spPr/>
      <dgm:t>
        <a:bodyPr/>
        <a:lstStyle/>
        <a:p>
          <a:pPr>
            <a:buFont typeface="Symbol" panose="05050102010706020507" pitchFamily="18" charset="2"/>
            <a:buChar char=""/>
          </a:pPr>
          <a:r>
            <a:rPr lang="af-ZA" dirty="0"/>
            <a:t>Bevorder veilige en gesonde </a:t>
          </a:r>
          <a:r>
            <a:rPr lang="af-ZA" dirty="0" err="1"/>
            <a:t>oefenpraktyke</a:t>
          </a:r>
          <a:r>
            <a:rPr lang="af-ZA" dirty="0"/>
            <a:t>.</a:t>
          </a:r>
        </a:p>
      </dgm:t>
    </dgm:pt>
    <dgm:pt modelId="{1E42AC0D-59E2-4F09-A2F4-E0A6E645E8B1}" type="parTrans" cxnId="{56E3F9BE-C7E4-44B7-8652-ED2222945DC4}">
      <dgm:prSet/>
      <dgm:spPr/>
      <dgm:t>
        <a:bodyPr/>
        <a:lstStyle/>
        <a:p>
          <a:endParaRPr lang="af-ZA"/>
        </a:p>
      </dgm:t>
    </dgm:pt>
    <dgm:pt modelId="{B6FC8012-6FD0-4AF9-8AFB-A3C3D0E05017}" type="sibTrans" cxnId="{56E3F9BE-C7E4-44B7-8652-ED2222945DC4}">
      <dgm:prSet/>
      <dgm:spPr/>
      <dgm:t>
        <a:bodyPr/>
        <a:lstStyle/>
        <a:p>
          <a:endParaRPr lang="af-ZA"/>
        </a:p>
      </dgm:t>
    </dgm:pt>
    <dgm:pt modelId="{176DBA96-7C3A-4D1B-8369-28141E19E6C7}">
      <dgm:prSet/>
      <dgm:spPr/>
      <dgm:t>
        <a:bodyPr/>
        <a:lstStyle/>
        <a:p>
          <a:pPr>
            <a:buFont typeface="Symbol" panose="05050102010706020507" pitchFamily="18" charset="2"/>
            <a:buChar char=""/>
          </a:pPr>
          <a:r>
            <a:rPr lang="af-ZA" dirty="0"/>
            <a:t>Toon integriteit deur vooroordeel of korrupsie te vermy.</a:t>
          </a:r>
        </a:p>
      </dgm:t>
    </dgm:pt>
    <dgm:pt modelId="{3CBA59C1-B2CD-483B-A359-AD68CBE76CFB}" type="parTrans" cxnId="{BD7A9C0A-367A-4F73-AF07-2E680790D7B3}">
      <dgm:prSet/>
      <dgm:spPr/>
      <dgm:t>
        <a:bodyPr/>
        <a:lstStyle/>
        <a:p>
          <a:endParaRPr lang="af-ZA"/>
        </a:p>
      </dgm:t>
    </dgm:pt>
    <dgm:pt modelId="{ED595681-CD5F-4479-A3A1-D646C5E268D9}" type="sibTrans" cxnId="{BD7A9C0A-367A-4F73-AF07-2E680790D7B3}">
      <dgm:prSet/>
      <dgm:spPr/>
      <dgm:t>
        <a:bodyPr/>
        <a:lstStyle/>
        <a:p>
          <a:endParaRPr lang="af-ZA"/>
        </a:p>
      </dgm:t>
    </dgm:pt>
    <dgm:pt modelId="{D4156CE8-018E-41B1-AD4A-E617360F0ED5}">
      <dgm:prSet/>
      <dgm:spPr/>
      <dgm:t>
        <a:bodyPr/>
        <a:lstStyle/>
        <a:p>
          <a:pPr>
            <a:buFont typeface="Symbol" panose="05050102010706020507" pitchFamily="18" charset="2"/>
            <a:buChar char=""/>
          </a:pPr>
          <a:r>
            <a:rPr lang="af-ZA" dirty="0"/>
            <a:t>Aanvaar die uitkoms van die spel met grasie.</a:t>
          </a:r>
        </a:p>
      </dgm:t>
    </dgm:pt>
    <dgm:pt modelId="{485D121A-8D44-43B8-B6B1-B27ED7E5CEFA}" type="parTrans" cxnId="{A1BB8810-D6C6-4065-BB67-DFD910FE6C6A}">
      <dgm:prSet/>
      <dgm:spPr/>
      <dgm:t>
        <a:bodyPr/>
        <a:lstStyle/>
        <a:p>
          <a:endParaRPr lang="af-ZA"/>
        </a:p>
      </dgm:t>
    </dgm:pt>
    <dgm:pt modelId="{51F7979C-4830-4A7D-B426-2A741F8B6C7C}" type="sibTrans" cxnId="{A1BB8810-D6C6-4065-BB67-DFD910FE6C6A}">
      <dgm:prSet/>
      <dgm:spPr/>
      <dgm:t>
        <a:bodyPr/>
        <a:lstStyle/>
        <a:p>
          <a:endParaRPr lang="af-ZA"/>
        </a:p>
      </dgm:t>
    </dgm:pt>
    <dgm:pt modelId="{6815BE35-E356-4C6D-B0ED-7A3F2EB3C544}">
      <dgm:prSet/>
      <dgm:spPr/>
      <dgm:t>
        <a:bodyPr/>
        <a:lstStyle/>
        <a:p>
          <a:pPr>
            <a:buFont typeface="Symbol" panose="05050102010706020507" pitchFamily="18" charset="2"/>
            <a:buChar char=""/>
          </a:pPr>
          <a:r>
            <a:rPr lang="af-ZA" dirty="0"/>
            <a:t>Verteenwoordig hul span en land met trots en waardigheid.</a:t>
          </a:r>
        </a:p>
      </dgm:t>
    </dgm:pt>
    <dgm:pt modelId="{8026A111-21CB-43A9-BCDF-9534784C290E}" type="parTrans" cxnId="{87152E74-E568-40FB-8C46-F107644279C3}">
      <dgm:prSet/>
      <dgm:spPr/>
      <dgm:t>
        <a:bodyPr/>
        <a:lstStyle/>
        <a:p>
          <a:endParaRPr lang="af-ZA"/>
        </a:p>
      </dgm:t>
    </dgm:pt>
    <dgm:pt modelId="{876EB63A-BCB4-4E86-A9D0-36C9C52012F8}" type="sibTrans" cxnId="{87152E74-E568-40FB-8C46-F107644279C3}">
      <dgm:prSet/>
      <dgm:spPr/>
      <dgm:t>
        <a:bodyPr/>
        <a:lstStyle/>
        <a:p>
          <a:endParaRPr lang="af-ZA"/>
        </a:p>
      </dgm:t>
    </dgm:pt>
    <dgm:pt modelId="{0589D189-2CE5-4832-B4F8-91153A52E217}">
      <dgm:prSet/>
      <dgm:spPr/>
      <dgm:t>
        <a:bodyPr/>
        <a:lstStyle/>
        <a:p>
          <a:pPr>
            <a:buFont typeface="Symbol" panose="05050102010706020507" pitchFamily="18" charset="2"/>
            <a:buChar char=""/>
          </a:pPr>
          <a:r>
            <a:rPr lang="af-ZA" dirty="0"/>
            <a:t>Ondersteun spelers emosioneel en help hulle om hul selfvertroue te ontwikkel.</a:t>
          </a:r>
        </a:p>
      </dgm:t>
    </dgm:pt>
    <dgm:pt modelId="{B4DC0D79-8D31-40F3-840F-9CCFCD7D076A}" type="parTrans" cxnId="{BA3215E5-1630-4F10-AEF7-C31B97EB5565}">
      <dgm:prSet/>
      <dgm:spPr/>
      <dgm:t>
        <a:bodyPr/>
        <a:lstStyle/>
        <a:p>
          <a:endParaRPr lang="af-ZA"/>
        </a:p>
      </dgm:t>
    </dgm:pt>
    <dgm:pt modelId="{66C9CEBB-22BE-4526-8BAC-74C3C940C38D}" type="sibTrans" cxnId="{BA3215E5-1630-4F10-AEF7-C31B97EB5565}">
      <dgm:prSet/>
      <dgm:spPr/>
      <dgm:t>
        <a:bodyPr/>
        <a:lstStyle/>
        <a:p>
          <a:endParaRPr lang="af-ZA"/>
        </a:p>
      </dgm:t>
    </dgm:pt>
    <dgm:pt modelId="{AE5BCEDC-A3BF-45B3-ACBE-E57AEDF667D0}">
      <dgm:prSet/>
      <dgm:spPr/>
      <dgm:t>
        <a:bodyPr/>
        <a:lstStyle/>
        <a:p>
          <a:pPr>
            <a:buFont typeface="Symbol" panose="05050102010706020507" pitchFamily="18" charset="2"/>
            <a:buChar char=""/>
          </a:pPr>
          <a:r>
            <a:rPr lang="af-ZA" dirty="0"/>
            <a:t>Moedig 'n gees van regverdigheid en wedersydse respek aan.</a:t>
          </a:r>
        </a:p>
      </dgm:t>
    </dgm:pt>
    <dgm:pt modelId="{413C6E7A-CD98-464F-AD0B-DFD9A14F9176}" type="parTrans" cxnId="{0B6A6DB9-1326-4CC7-A26A-0438D3DFE862}">
      <dgm:prSet/>
      <dgm:spPr/>
      <dgm:t>
        <a:bodyPr/>
        <a:lstStyle/>
        <a:p>
          <a:endParaRPr lang="af-ZA"/>
        </a:p>
      </dgm:t>
    </dgm:pt>
    <dgm:pt modelId="{4C57DDB8-8CEA-4FC8-ACF9-1CAE9DBF2F3C}" type="sibTrans" cxnId="{0B6A6DB9-1326-4CC7-A26A-0438D3DFE862}">
      <dgm:prSet/>
      <dgm:spPr/>
      <dgm:t>
        <a:bodyPr/>
        <a:lstStyle/>
        <a:p>
          <a:endParaRPr lang="af-ZA"/>
        </a:p>
      </dgm:t>
    </dgm:pt>
    <dgm:pt modelId="{39B9B64F-32C9-4327-863F-7110B1678179}">
      <dgm:prSet/>
      <dgm:spPr/>
      <dgm:t>
        <a:bodyPr/>
        <a:lstStyle/>
        <a:p>
          <a:pPr>
            <a:buFont typeface="Symbol" panose="05050102010706020507" pitchFamily="18" charset="2"/>
            <a:buChar char=""/>
          </a:pPr>
          <a:r>
            <a:rPr lang="af-ZA" dirty="0"/>
            <a:t>Ondersteun hul span sonder om teen ander te diskrimineer.</a:t>
          </a:r>
        </a:p>
      </dgm:t>
    </dgm:pt>
    <dgm:pt modelId="{550B3208-2209-4D87-AEB1-F72EACA5A127}" type="parTrans" cxnId="{6737C767-46F5-4552-952A-FC0FA53705AB}">
      <dgm:prSet/>
      <dgm:spPr/>
    </dgm:pt>
    <dgm:pt modelId="{CDCC45EB-DD1D-4FEA-9B5A-F53BB8AA4A7A}" type="sibTrans" cxnId="{6737C767-46F5-4552-952A-FC0FA53705AB}">
      <dgm:prSet/>
      <dgm:spPr/>
    </dgm:pt>
    <dgm:pt modelId="{631FB44A-8DB8-41C4-B1CD-4C4BB147E2D7}" type="pres">
      <dgm:prSet presAssocID="{89CDC414-1894-4B9D-9EBE-FB9557256226}" presName="Name0" presStyleCnt="0">
        <dgm:presLayoutVars>
          <dgm:dir/>
          <dgm:animLvl val="lvl"/>
          <dgm:resizeHandles val="exact"/>
        </dgm:presLayoutVars>
      </dgm:prSet>
      <dgm:spPr/>
    </dgm:pt>
    <dgm:pt modelId="{CAEBDF1E-0B50-41EC-AC22-AC4E2E5FFDCF}" type="pres">
      <dgm:prSet presAssocID="{A973584A-31FC-4332-BBDB-A4AA0109302E}" presName="composite" presStyleCnt="0"/>
      <dgm:spPr/>
    </dgm:pt>
    <dgm:pt modelId="{FEA4D637-67FC-46FF-8F10-605830FA36F6}" type="pres">
      <dgm:prSet presAssocID="{A973584A-31FC-4332-BBDB-A4AA0109302E}" presName="parTx" presStyleLbl="alignNode1" presStyleIdx="0" presStyleCnt="4">
        <dgm:presLayoutVars>
          <dgm:chMax val="0"/>
          <dgm:chPref val="0"/>
          <dgm:bulletEnabled val="1"/>
        </dgm:presLayoutVars>
      </dgm:prSet>
      <dgm:spPr/>
    </dgm:pt>
    <dgm:pt modelId="{384377C2-2703-4296-9071-CD0594B0CCB7}" type="pres">
      <dgm:prSet presAssocID="{A973584A-31FC-4332-BBDB-A4AA0109302E}" presName="desTx" presStyleLbl="alignAccFollowNode1" presStyleIdx="0" presStyleCnt="4">
        <dgm:presLayoutVars>
          <dgm:bulletEnabled val="1"/>
        </dgm:presLayoutVars>
      </dgm:prSet>
      <dgm:spPr/>
    </dgm:pt>
    <dgm:pt modelId="{B4602C31-1FAD-4E2E-AC67-5A406006F6E4}" type="pres">
      <dgm:prSet presAssocID="{C7A79907-3F99-49F1-9F52-0D538B2645E9}" presName="space" presStyleCnt="0"/>
      <dgm:spPr/>
    </dgm:pt>
    <dgm:pt modelId="{55D78872-4C30-4691-B464-56191C9492F8}" type="pres">
      <dgm:prSet presAssocID="{4EADA796-6671-4FDA-A3C2-9F7BA38EB9B8}" presName="composite" presStyleCnt="0"/>
      <dgm:spPr/>
    </dgm:pt>
    <dgm:pt modelId="{69328FC7-0FDB-4CF9-8847-AE5BBCE6A81E}" type="pres">
      <dgm:prSet presAssocID="{4EADA796-6671-4FDA-A3C2-9F7BA38EB9B8}" presName="parTx" presStyleLbl="alignNode1" presStyleIdx="1" presStyleCnt="4">
        <dgm:presLayoutVars>
          <dgm:chMax val="0"/>
          <dgm:chPref val="0"/>
          <dgm:bulletEnabled val="1"/>
        </dgm:presLayoutVars>
      </dgm:prSet>
      <dgm:spPr/>
    </dgm:pt>
    <dgm:pt modelId="{5B88EC10-FB6D-4384-9A28-3182215C436B}" type="pres">
      <dgm:prSet presAssocID="{4EADA796-6671-4FDA-A3C2-9F7BA38EB9B8}" presName="desTx" presStyleLbl="alignAccFollowNode1" presStyleIdx="1" presStyleCnt="4">
        <dgm:presLayoutVars>
          <dgm:bulletEnabled val="1"/>
        </dgm:presLayoutVars>
      </dgm:prSet>
      <dgm:spPr/>
    </dgm:pt>
    <dgm:pt modelId="{E5E141D1-9CE6-4E91-9A21-B9AF0937FC7B}" type="pres">
      <dgm:prSet presAssocID="{405A4D91-236F-495E-9B2B-48933C80A7A8}" presName="space" presStyleCnt="0"/>
      <dgm:spPr/>
    </dgm:pt>
    <dgm:pt modelId="{0419EF56-2BD0-40F2-BE76-A4BFE9A68DB2}" type="pres">
      <dgm:prSet presAssocID="{A659E039-D319-4EAA-BAA7-D92E5CBD2DBA}" presName="composite" presStyleCnt="0"/>
      <dgm:spPr/>
    </dgm:pt>
    <dgm:pt modelId="{C2B12AD6-5753-4438-9E2B-6499FBA35686}" type="pres">
      <dgm:prSet presAssocID="{A659E039-D319-4EAA-BAA7-D92E5CBD2DBA}" presName="parTx" presStyleLbl="alignNode1" presStyleIdx="2" presStyleCnt="4">
        <dgm:presLayoutVars>
          <dgm:chMax val="0"/>
          <dgm:chPref val="0"/>
          <dgm:bulletEnabled val="1"/>
        </dgm:presLayoutVars>
      </dgm:prSet>
      <dgm:spPr/>
    </dgm:pt>
    <dgm:pt modelId="{BC2C30FC-9D72-4B09-827F-B1FE7A0633F2}" type="pres">
      <dgm:prSet presAssocID="{A659E039-D319-4EAA-BAA7-D92E5CBD2DBA}" presName="desTx" presStyleLbl="alignAccFollowNode1" presStyleIdx="2" presStyleCnt="4">
        <dgm:presLayoutVars>
          <dgm:bulletEnabled val="1"/>
        </dgm:presLayoutVars>
      </dgm:prSet>
      <dgm:spPr/>
    </dgm:pt>
    <dgm:pt modelId="{114D7734-BB44-4F68-A1F5-51BC7481697B}" type="pres">
      <dgm:prSet presAssocID="{B7F9926A-30B0-4B18-81DD-AAF7AF1C3950}" presName="space" presStyleCnt="0"/>
      <dgm:spPr/>
    </dgm:pt>
    <dgm:pt modelId="{D84320D3-D6BA-4493-B30E-761D9C2D1862}" type="pres">
      <dgm:prSet presAssocID="{878EC5D7-401A-4C79-B713-5F7EF7F805DD}" presName="composite" presStyleCnt="0"/>
      <dgm:spPr/>
    </dgm:pt>
    <dgm:pt modelId="{C4A42E6A-E0FD-4DE3-AD73-B4BF24BE212F}" type="pres">
      <dgm:prSet presAssocID="{878EC5D7-401A-4C79-B713-5F7EF7F805DD}" presName="parTx" presStyleLbl="alignNode1" presStyleIdx="3" presStyleCnt="4">
        <dgm:presLayoutVars>
          <dgm:chMax val="0"/>
          <dgm:chPref val="0"/>
          <dgm:bulletEnabled val="1"/>
        </dgm:presLayoutVars>
      </dgm:prSet>
      <dgm:spPr/>
    </dgm:pt>
    <dgm:pt modelId="{F6D15D0D-AE89-4977-A2F5-F40788B8D101}" type="pres">
      <dgm:prSet presAssocID="{878EC5D7-401A-4C79-B713-5F7EF7F805DD}" presName="desTx" presStyleLbl="alignAccFollowNode1" presStyleIdx="3" presStyleCnt="4">
        <dgm:presLayoutVars>
          <dgm:bulletEnabled val="1"/>
        </dgm:presLayoutVars>
      </dgm:prSet>
      <dgm:spPr/>
    </dgm:pt>
  </dgm:ptLst>
  <dgm:cxnLst>
    <dgm:cxn modelId="{5D6D0905-DDB7-46F5-94E7-EDB0C5CAE75D}" type="presOf" srcId="{4EADA796-6671-4FDA-A3C2-9F7BA38EB9B8}" destId="{69328FC7-0FDB-4CF9-8847-AE5BBCE6A81E}" srcOrd="0" destOrd="0" presId="urn:microsoft.com/office/officeart/2005/8/layout/hList1"/>
    <dgm:cxn modelId="{BD7A9C0A-367A-4F73-AF07-2E680790D7B3}" srcId="{A659E039-D319-4EAA-BAA7-D92E5CBD2DBA}" destId="{176DBA96-7C3A-4D1B-8369-28141E19E6C7}" srcOrd="1" destOrd="0" parTransId="{3CBA59C1-B2CD-483B-A359-AD68CBE76CFB}" sibTransId="{ED595681-CD5F-4479-A3A1-D646C5E268D9}"/>
    <dgm:cxn modelId="{A1BB8810-D6C6-4065-BB67-DFD910FE6C6A}" srcId="{878EC5D7-401A-4C79-B713-5F7EF7F805DD}" destId="{D4156CE8-018E-41B1-AD4A-E617360F0ED5}" srcOrd="1" destOrd="0" parTransId="{485D121A-8D44-43B8-B6B1-B27ED7E5CEFA}" sibTransId="{51F7979C-4830-4A7D-B426-2A741F8B6C7C}"/>
    <dgm:cxn modelId="{FE0EDD16-E04E-49E2-9FFB-2BFAB7D2B245}" srcId="{89CDC414-1894-4B9D-9EBE-FB9557256226}" destId="{A659E039-D319-4EAA-BAA7-D92E5CBD2DBA}" srcOrd="2" destOrd="0" parTransId="{89EB325B-8D24-417C-A633-2CFD0D0E4CA1}" sibTransId="{B7F9926A-30B0-4B18-81DD-AAF7AF1C3950}"/>
    <dgm:cxn modelId="{4451E421-F4D7-4174-B163-2251AC7147F2}" srcId="{A973584A-31FC-4332-BBDB-A4AA0109302E}" destId="{6873DAB3-3F72-4012-B30F-43F631455AFC}" srcOrd="1" destOrd="0" parTransId="{34765677-266A-4842-A3F7-3F9BB02990FC}" sibTransId="{B45B8F20-09C4-4811-BA43-EBE3D731E632}"/>
    <dgm:cxn modelId="{97401424-F83F-41BD-A18E-F24FD7693151}" type="presOf" srcId="{E141865D-0F7D-4AFA-9F3F-25FF8B26E318}" destId="{384377C2-2703-4296-9071-CD0594B0CCB7}" srcOrd="0" destOrd="0" presId="urn:microsoft.com/office/officeart/2005/8/layout/hList1"/>
    <dgm:cxn modelId="{B615AA24-145D-444E-8504-4A607819F1E0}" srcId="{89CDC414-1894-4B9D-9EBE-FB9557256226}" destId="{4EADA796-6671-4FDA-A3C2-9F7BA38EB9B8}" srcOrd="1" destOrd="0" parTransId="{1B919B95-D614-4CEA-BFE8-6FF170DEB608}" sibTransId="{405A4D91-236F-495E-9B2B-48933C80A7A8}"/>
    <dgm:cxn modelId="{521E7426-A841-4D30-8001-AC3FB039101A}" type="presOf" srcId="{EB6AE1A5-1C96-4A98-BAA7-7C3C2389E22C}" destId="{F6D15D0D-AE89-4977-A2F5-F40788B8D101}" srcOrd="0" destOrd="0" presId="urn:microsoft.com/office/officeart/2005/8/layout/hList1"/>
    <dgm:cxn modelId="{B3DBC729-0702-453C-AA3B-CE90CC3ED4EF}" type="presOf" srcId="{6FC5EAD1-36C6-43CB-94E4-63A01022FBE5}" destId="{5B88EC10-FB6D-4384-9A28-3182215C436B}" srcOrd="0" destOrd="0" presId="urn:microsoft.com/office/officeart/2005/8/layout/hList1"/>
    <dgm:cxn modelId="{F408B22C-976B-4AAB-8F17-6BA40CBFA919}" type="presOf" srcId="{0589D189-2CE5-4832-B4F8-91153A52E217}" destId="{5B88EC10-FB6D-4384-9A28-3182215C436B}" srcOrd="0" destOrd="2" presId="urn:microsoft.com/office/officeart/2005/8/layout/hList1"/>
    <dgm:cxn modelId="{6737C767-46F5-4552-952A-FC0FA53705AB}" srcId="{878EC5D7-401A-4C79-B713-5F7EF7F805DD}" destId="{39B9B64F-32C9-4327-863F-7110B1678179}" srcOrd="2" destOrd="0" parTransId="{550B3208-2209-4D87-AEB1-F72EACA5A127}" sibTransId="{CDCC45EB-DD1D-4FEA-9B5A-F53BB8AA4A7A}"/>
    <dgm:cxn modelId="{15FCD94E-F1B1-4BF4-AA30-3299A4C4E619}" srcId="{A973584A-31FC-4332-BBDB-A4AA0109302E}" destId="{E141865D-0F7D-4AFA-9F3F-25FF8B26E318}" srcOrd="0" destOrd="0" parTransId="{7967DCCC-AD91-46F5-80A5-A27036F05552}" sibTransId="{67E1609B-052C-4BE7-8C5F-758F81FE3604}"/>
    <dgm:cxn modelId="{8CC4D572-C95B-49DA-959C-6BEEC24D4650}" type="presOf" srcId="{A973584A-31FC-4332-BBDB-A4AA0109302E}" destId="{FEA4D637-67FC-46FF-8F10-605830FA36F6}" srcOrd="0" destOrd="0" presId="urn:microsoft.com/office/officeart/2005/8/layout/hList1"/>
    <dgm:cxn modelId="{87152E74-E568-40FB-8C46-F107644279C3}" srcId="{A973584A-31FC-4332-BBDB-A4AA0109302E}" destId="{6815BE35-E356-4C6D-B0ED-7A3F2EB3C544}" srcOrd="2" destOrd="0" parTransId="{8026A111-21CB-43A9-BCDF-9534784C290E}" sibTransId="{876EB63A-BCB4-4E86-A9D0-36C9C52012F8}"/>
    <dgm:cxn modelId="{AFD01F75-AEF6-4D6B-B301-015266F68D08}" type="presOf" srcId="{6873DAB3-3F72-4012-B30F-43F631455AFC}" destId="{384377C2-2703-4296-9071-CD0594B0CCB7}" srcOrd="0" destOrd="1" presId="urn:microsoft.com/office/officeart/2005/8/layout/hList1"/>
    <dgm:cxn modelId="{37DD3E75-91A0-483D-A9E7-DD94907A350B}" srcId="{89CDC414-1894-4B9D-9EBE-FB9557256226}" destId="{A973584A-31FC-4332-BBDB-A4AA0109302E}" srcOrd="0" destOrd="0" parTransId="{CBD00FFD-79DD-42D6-A33C-1E12948EE40E}" sibTransId="{C7A79907-3F99-49F1-9F52-0D538B2645E9}"/>
    <dgm:cxn modelId="{05B81978-91F5-4D4A-B9BE-40B30032128C}" type="presOf" srcId="{D4156CE8-018E-41B1-AD4A-E617360F0ED5}" destId="{F6D15D0D-AE89-4977-A2F5-F40788B8D101}" srcOrd="0" destOrd="1" presId="urn:microsoft.com/office/officeart/2005/8/layout/hList1"/>
    <dgm:cxn modelId="{5E546E83-EB03-4B4B-8F1F-3E86DC8B0CA2}" type="presOf" srcId="{33536EE3-12D7-476A-BCEA-F3A5B9FBF53B}" destId="{5B88EC10-FB6D-4384-9A28-3182215C436B}" srcOrd="0" destOrd="1" presId="urn:microsoft.com/office/officeart/2005/8/layout/hList1"/>
    <dgm:cxn modelId="{BA3AC5A6-C857-4393-B7BF-8ACBB17F8E3A}" type="presOf" srcId="{A659E039-D319-4EAA-BAA7-D92E5CBD2DBA}" destId="{C2B12AD6-5753-4438-9E2B-6499FBA35686}" srcOrd="0" destOrd="0" presId="urn:microsoft.com/office/officeart/2005/8/layout/hList1"/>
    <dgm:cxn modelId="{B56377B3-A319-41ED-B4AA-7AC2B023559E}" srcId="{878EC5D7-401A-4C79-B713-5F7EF7F805DD}" destId="{EB6AE1A5-1C96-4A98-BAA7-7C3C2389E22C}" srcOrd="0" destOrd="0" parTransId="{0FDFEE4B-521F-4C30-9978-C0276CD893E7}" sibTransId="{34EB9C18-25BB-4D73-B89B-9B31539BD517}"/>
    <dgm:cxn modelId="{317275B7-D650-4C31-91D3-D0D7815900F1}" type="presOf" srcId="{AE5BCEDC-A3BF-45B3-ACBE-E57AEDF667D0}" destId="{BC2C30FC-9D72-4B09-827F-B1FE7A0633F2}" srcOrd="0" destOrd="2" presId="urn:microsoft.com/office/officeart/2005/8/layout/hList1"/>
    <dgm:cxn modelId="{0B6A6DB9-1326-4CC7-A26A-0438D3DFE862}" srcId="{A659E039-D319-4EAA-BAA7-D92E5CBD2DBA}" destId="{AE5BCEDC-A3BF-45B3-ACBE-E57AEDF667D0}" srcOrd="2" destOrd="0" parTransId="{413C6E7A-CD98-464F-AD0B-DFD9A14F9176}" sibTransId="{4C57DDB8-8CEA-4FC8-ACF9-1CAE9DBF2F3C}"/>
    <dgm:cxn modelId="{7FF71FBB-6EF5-480D-BA76-78585F958785}" type="presOf" srcId="{39B9B64F-32C9-4327-863F-7110B1678179}" destId="{F6D15D0D-AE89-4977-A2F5-F40788B8D101}" srcOrd="0" destOrd="2" presId="urn:microsoft.com/office/officeart/2005/8/layout/hList1"/>
    <dgm:cxn modelId="{56E3F9BE-C7E4-44B7-8652-ED2222945DC4}" srcId="{4EADA796-6671-4FDA-A3C2-9F7BA38EB9B8}" destId="{33536EE3-12D7-476A-BCEA-F3A5B9FBF53B}" srcOrd="1" destOrd="0" parTransId="{1E42AC0D-59E2-4F09-A2F4-E0A6E645E8B1}" sibTransId="{B6FC8012-6FD0-4AF9-8AFB-A3C3D0E05017}"/>
    <dgm:cxn modelId="{2A0B09C3-FCD5-4504-8E42-8654AEC089A0}" type="presOf" srcId="{878EC5D7-401A-4C79-B713-5F7EF7F805DD}" destId="{C4A42E6A-E0FD-4DE3-AD73-B4BF24BE212F}" srcOrd="0" destOrd="0" presId="urn:microsoft.com/office/officeart/2005/8/layout/hList1"/>
    <dgm:cxn modelId="{226D77CA-4EBF-4F87-9663-BA0EB0622588}" srcId="{A659E039-D319-4EAA-BAA7-D92E5CBD2DBA}" destId="{BA005554-25DB-4375-882C-4C1D03015B4D}" srcOrd="0" destOrd="0" parTransId="{380BBBA6-21C4-4C62-80C5-61555A86AF2F}" sibTransId="{34BCE0AE-C823-450B-8A4D-81F4CDB78E03}"/>
    <dgm:cxn modelId="{112421D0-7F90-4FCF-B3C0-CEEAC1FAF8F0}" type="presOf" srcId="{89CDC414-1894-4B9D-9EBE-FB9557256226}" destId="{631FB44A-8DB8-41C4-B1CD-4C4BB147E2D7}" srcOrd="0" destOrd="0" presId="urn:microsoft.com/office/officeart/2005/8/layout/hList1"/>
    <dgm:cxn modelId="{03C13CDD-3368-4C8B-B20E-1E20DA266DE2}" type="presOf" srcId="{176DBA96-7C3A-4D1B-8369-28141E19E6C7}" destId="{BC2C30FC-9D72-4B09-827F-B1FE7A0633F2}" srcOrd="0" destOrd="1" presId="urn:microsoft.com/office/officeart/2005/8/layout/hList1"/>
    <dgm:cxn modelId="{B20D18E3-4514-4335-AEC6-8DA7F0A6DF28}" srcId="{89CDC414-1894-4B9D-9EBE-FB9557256226}" destId="{878EC5D7-401A-4C79-B713-5F7EF7F805DD}" srcOrd="3" destOrd="0" parTransId="{18B0047D-7400-4C73-93E5-089D59B80274}" sibTransId="{2925EE2E-3DBF-40D3-8BFE-FC2F0173D3F7}"/>
    <dgm:cxn modelId="{BA3215E5-1630-4F10-AEF7-C31B97EB5565}" srcId="{4EADA796-6671-4FDA-A3C2-9F7BA38EB9B8}" destId="{0589D189-2CE5-4832-B4F8-91153A52E217}" srcOrd="2" destOrd="0" parTransId="{B4DC0D79-8D31-40F3-840F-9CCFCD7D076A}" sibTransId="{66C9CEBB-22BE-4526-8BAC-74C3C940C38D}"/>
    <dgm:cxn modelId="{C7EA0AED-AAAB-4380-9F45-A1ED69520AD8}" type="presOf" srcId="{6815BE35-E356-4C6D-B0ED-7A3F2EB3C544}" destId="{384377C2-2703-4296-9071-CD0594B0CCB7}" srcOrd="0" destOrd="2" presId="urn:microsoft.com/office/officeart/2005/8/layout/hList1"/>
    <dgm:cxn modelId="{AE2EC1F1-8C07-48B4-A012-7D84E23E3007}" type="presOf" srcId="{BA005554-25DB-4375-882C-4C1D03015B4D}" destId="{BC2C30FC-9D72-4B09-827F-B1FE7A0633F2}" srcOrd="0" destOrd="0" presId="urn:microsoft.com/office/officeart/2005/8/layout/hList1"/>
    <dgm:cxn modelId="{9456DCFF-3DF3-494F-90A2-78BE2C3FCFAF}" srcId="{4EADA796-6671-4FDA-A3C2-9F7BA38EB9B8}" destId="{6FC5EAD1-36C6-43CB-94E4-63A01022FBE5}" srcOrd="0" destOrd="0" parTransId="{A9082D79-83D3-4737-9B0F-EF3DF12105CE}" sibTransId="{DAC6C335-5AFB-4A31-A483-0D7F7F13B84E}"/>
    <dgm:cxn modelId="{50897F5E-6C31-4B44-A0A6-DE613F78B098}" type="presParOf" srcId="{631FB44A-8DB8-41C4-B1CD-4C4BB147E2D7}" destId="{CAEBDF1E-0B50-41EC-AC22-AC4E2E5FFDCF}" srcOrd="0" destOrd="0" presId="urn:microsoft.com/office/officeart/2005/8/layout/hList1"/>
    <dgm:cxn modelId="{49805A58-1A3C-480E-99E9-4FE4B92452E7}" type="presParOf" srcId="{CAEBDF1E-0B50-41EC-AC22-AC4E2E5FFDCF}" destId="{FEA4D637-67FC-46FF-8F10-605830FA36F6}" srcOrd="0" destOrd="0" presId="urn:microsoft.com/office/officeart/2005/8/layout/hList1"/>
    <dgm:cxn modelId="{B3FBC913-4E78-4A87-BBA0-CEA2DFE62097}" type="presParOf" srcId="{CAEBDF1E-0B50-41EC-AC22-AC4E2E5FFDCF}" destId="{384377C2-2703-4296-9071-CD0594B0CCB7}" srcOrd="1" destOrd="0" presId="urn:microsoft.com/office/officeart/2005/8/layout/hList1"/>
    <dgm:cxn modelId="{3CEBCBCB-1789-4372-B914-15988EA54AB2}" type="presParOf" srcId="{631FB44A-8DB8-41C4-B1CD-4C4BB147E2D7}" destId="{B4602C31-1FAD-4E2E-AC67-5A406006F6E4}" srcOrd="1" destOrd="0" presId="urn:microsoft.com/office/officeart/2005/8/layout/hList1"/>
    <dgm:cxn modelId="{EFD95F79-5449-4E05-9A97-FFAB578BE892}" type="presParOf" srcId="{631FB44A-8DB8-41C4-B1CD-4C4BB147E2D7}" destId="{55D78872-4C30-4691-B464-56191C9492F8}" srcOrd="2" destOrd="0" presId="urn:microsoft.com/office/officeart/2005/8/layout/hList1"/>
    <dgm:cxn modelId="{8D95ABE5-52F4-4589-9235-50923837C2D9}" type="presParOf" srcId="{55D78872-4C30-4691-B464-56191C9492F8}" destId="{69328FC7-0FDB-4CF9-8847-AE5BBCE6A81E}" srcOrd="0" destOrd="0" presId="urn:microsoft.com/office/officeart/2005/8/layout/hList1"/>
    <dgm:cxn modelId="{DF116825-5B90-4988-AB9E-DEE1F21934DE}" type="presParOf" srcId="{55D78872-4C30-4691-B464-56191C9492F8}" destId="{5B88EC10-FB6D-4384-9A28-3182215C436B}" srcOrd="1" destOrd="0" presId="urn:microsoft.com/office/officeart/2005/8/layout/hList1"/>
    <dgm:cxn modelId="{E0E7A1A0-FF70-4C86-95BB-FE0164E548D3}" type="presParOf" srcId="{631FB44A-8DB8-41C4-B1CD-4C4BB147E2D7}" destId="{E5E141D1-9CE6-4E91-9A21-B9AF0937FC7B}" srcOrd="3" destOrd="0" presId="urn:microsoft.com/office/officeart/2005/8/layout/hList1"/>
    <dgm:cxn modelId="{2877167F-F9DD-456E-9392-CBA6A871A86A}" type="presParOf" srcId="{631FB44A-8DB8-41C4-B1CD-4C4BB147E2D7}" destId="{0419EF56-2BD0-40F2-BE76-A4BFE9A68DB2}" srcOrd="4" destOrd="0" presId="urn:microsoft.com/office/officeart/2005/8/layout/hList1"/>
    <dgm:cxn modelId="{2ED7BBE2-4488-423B-8F96-9FF9B4C0BF07}" type="presParOf" srcId="{0419EF56-2BD0-40F2-BE76-A4BFE9A68DB2}" destId="{C2B12AD6-5753-4438-9E2B-6499FBA35686}" srcOrd="0" destOrd="0" presId="urn:microsoft.com/office/officeart/2005/8/layout/hList1"/>
    <dgm:cxn modelId="{EFA5516D-1F6F-42DE-A77D-967EFD3DAAF0}" type="presParOf" srcId="{0419EF56-2BD0-40F2-BE76-A4BFE9A68DB2}" destId="{BC2C30FC-9D72-4B09-827F-B1FE7A0633F2}" srcOrd="1" destOrd="0" presId="urn:microsoft.com/office/officeart/2005/8/layout/hList1"/>
    <dgm:cxn modelId="{3956A6DB-1D4A-4A01-9B1E-91A776EDE671}" type="presParOf" srcId="{631FB44A-8DB8-41C4-B1CD-4C4BB147E2D7}" destId="{114D7734-BB44-4F68-A1F5-51BC7481697B}" srcOrd="5" destOrd="0" presId="urn:microsoft.com/office/officeart/2005/8/layout/hList1"/>
    <dgm:cxn modelId="{7BE64877-C6A6-4B6F-82F8-C5296EA9C74C}" type="presParOf" srcId="{631FB44A-8DB8-41C4-B1CD-4C4BB147E2D7}" destId="{D84320D3-D6BA-4493-B30E-761D9C2D1862}" srcOrd="6" destOrd="0" presId="urn:microsoft.com/office/officeart/2005/8/layout/hList1"/>
    <dgm:cxn modelId="{A99C8238-0F64-479E-8795-FD32522E336D}" type="presParOf" srcId="{D84320D3-D6BA-4493-B30E-761D9C2D1862}" destId="{C4A42E6A-E0FD-4DE3-AD73-B4BF24BE212F}" srcOrd="0" destOrd="0" presId="urn:microsoft.com/office/officeart/2005/8/layout/hList1"/>
    <dgm:cxn modelId="{F63A6576-3E1B-4250-9CE9-11FD487B2E25}" type="presParOf" srcId="{D84320D3-D6BA-4493-B30E-761D9C2D1862}" destId="{F6D15D0D-AE89-4977-A2F5-F40788B8D10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254E1A-EC47-43D6-A6BE-BB5E49FCEC4C}"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C6EBE83E-FAA5-4BA6-BB5A-0B367FB29A44}">
      <dgm:prSet/>
      <dgm:spPr/>
      <dgm:t>
        <a:bodyPr/>
        <a:lstStyle/>
        <a:p>
          <a:r>
            <a:rPr lang="nl-NL" dirty="0"/>
            <a:t>Om te glo 'n skeidsregter het 'n onregverdige beslissing gemaak</a:t>
          </a:r>
          <a:endParaRPr lang="en-US" dirty="0"/>
        </a:p>
      </dgm:t>
    </dgm:pt>
    <dgm:pt modelId="{AAC052A8-8B8C-4B4C-8684-E0763C5A1F9B}" type="parTrans" cxnId="{8512D481-4EA5-460E-BBDE-9F3C541D0928}">
      <dgm:prSet/>
      <dgm:spPr/>
      <dgm:t>
        <a:bodyPr/>
        <a:lstStyle/>
        <a:p>
          <a:endParaRPr lang="en-US"/>
        </a:p>
      </dgm:t>
    </dgm:pt>
    <dgm:pt modelId="{8C4CFBBD-72AF-4955-9E1D-5633D341A83B}" type="sibTrans" cxnId="{8512D481-4EA5-460E-BBDE-9F3C541D0928}">
      <dgm:prSet/>
      <dgm:spPr/>
      <dgm:t>
        <a:bodyPr/>
        <a:lstStyle/>
        <a:p>
          <a:endParaRPr lang="en-US"/>
        </a:p>
      </dgm:t>
    </dgm:pt>
    <dgm:pt modelId="{64C99EC4-0717-4E1F-AECE-794BEE2BD09F}">
      <dgm:prSet/>
      <dgm:spPr/>
      <dgm:t>
        <a:bodyPr/>
        <a:lstStyle/>
        <a:p>
          <a:r>
            <a:rPr lang="af-ZA" b="0" i="0" dirty="0"/>
            <a:t>Om  teenstanders te tart, te bedrieg of te bespot </a:t>
          </a:r>
          <a:endParaRPr lang="en-US" b="0" i="0" dirty="0"/>
        </a:p>
      </dgm:t>
    </dgm:pt>
    <dgm:pt modelId="{8C049798-AC11-4108-8050-0D5EB369635A}" type="parTrans" cxnId="{6DA5E982-E794-416B-8D9B-C49CA0D24F1E}">
      <dgm:prSet/>
      <dgm:spPr/>
      <dgm:t>
        <a:bodyPr/>
        <a:lstStyle/>
        <a:p>
          <a:endParaRPr lang="en-US"/>
        </a:p>
      </dgm:t>
    </dgm:pt>
    <dgm:pt modelId="{F61EAEC3-5C20-4B68-BEDB-23A7E35919CA}" type="sibTrans" cxnId="{6DA5E982-E794-416B-8D9B-C49CA0D24F1E}">
      <dgm:prSet/>
      <dgm:spPr/>
      <dgm:t>
        <a:bodyPr/>
        <a:lstStyle/>
        <a:p>
          <a:endParaRPr lang="en-US"/>
        </a:p>
      </dgm:t>
    </dgm:pt>
    <dgm:pt modelId="{F065E9E8-F0C1-4A2F-8F6C-2B6292353961}">
      <dgm:prSet/>
      <dgm:spPr/>
      <dgm:t>
        <a:bodyPr/>
        <a:lstStyle/>
        <a:p>
          <a:r>
            <a:rPr lang="nl-NL" dirty="0"/>
            <a:t>Mededinging tussen spanne of gemeenskappe</a:t>
          </a:r>
          <a:endParaRPr lang="en-US" dirty="0"/>
        </a:p>
      </dgm:t>
    </dgm:pt>
    <dgm:pt modelId="{F767DB91-9DFE-43D6-A0F5-FDE384EB6EF3}" type="parTrans" cxnId="{E96BB788-9EFD-4B9B-8E3E-926CF50A1D2E}">
      <dgm:prSet/>
      <dgm:spPr/>
      <dgm:t>
        <a:bodyPr/>
        <a:lstStyle/>
        <a:p>
          <a:endParaRPr lang="en-US"/>
        </a:p>
      </dgm:t>
    </dgm:pt>
    <dgm:pt modelId="{63D560D1-D2BF-4BCE-B797-5BE688F8983B}" type="sibTrans" cxnId="{E96BB788-9EFD-4B9B-8E3E-926CF50A1D2E}">
      <dgm:prSet/>
      <dgm:spPr/>
      <dgm:t>
        <a:bodyPr/>
        <a:lstStyle/>
        <a:p>
          <a:endParaRPr lang="en-US"/>
        </a:p>
      </dgm:t>
    </dgm:pt>
    <dgm:pt modelId="{2E19F4B7-20CA-43B1-A7CB-A9E54A735E2F}">
      <dgm:prSet/>
      <dgm:spPr/>
      <dgm:t>
        <a:bodyPr/>
        <a:lstStyle/>
        <a:p>
          <a:r>
            <a:rPr lang="nl-NL" dirty="0"/>
            <a:t>Kwessies wat verband hou met ras, kultuur of politiek</a:t>
          </a:r>
          <a:endParaRPr lang="en-US" dirty="0"/>
        </a:p>
      </dgm:t>
    </dgm:pt>
    <dgm:pt modelId="{418CFF70-2C95-466E-8E68-A4A736F04817}" type="parTrans" cxnId="{53A2456C-2573-4A3F-A9E0-B1686FADC257}">
      <dgm:prSet/>
      <dgm:spPr/>
      <dgm:t>
        <a:bodyPr/>
        <a:lstStyle/>
        <a:p>
          <a:endParaRPr lang="en-US"/>
        </a:p>
      </dgm:t>
    </dgm:pt>
    <dgm:pt modelId="{CE588363-8559-4C5A-BD4B-217F208282CF}" type="sibTrans" cxnId="{53A2456C-2573-4A3F-A9E0-B1686FADC257}">
      <dgm:prSet/>
      <dgm:spPr/>
      <dgm:t>
        <a:bodyPr/>
        <a:lstStyle/>
        <a:p>
          <a:endParaRPr lang="en-US"/>
        </a:p>
      </dgm:t>
    </dgm:pt>
    <dgm:pt modelId="{9425BE7C-8D8D-4416-9718-809BE5A42660}">
      <dgm:prSet/>
      <dgm:spPr/>
      <dgm:t>
        <a:bodyPr/>
        <a:lstStyle/>
        <a:p>
          <a:r>
            <a:rPr lang="en-GB" dirty="0" err="1"/>
            <a:t>Alkoholgebruik</a:t>
          </a:r>
          <a:r>
            <a:rPr lang="en-GB" dirty="0"/>
            <a:t> by </a:t>
          </a:r>
          <a:r>
            <a:rPr lang="en-GB" dirty="0" err="1"/>
            <a:t>wedstryde</a:t>
          </a:r>
          <a:endParaRPr lang="en-US" dirty="0"/>
        </a:p>
      </dgm:t>
    </dgm:pt>
    <dgm:pt modelId="{C295E987-381C-46C8-9D93-A6544CBC8B11}" type="parTrans" cxnId="{C0CDAAF7-1C38-4181-BB3B-BE28472A52BF}">
      <dgm:prSet/>
      <dgm:spPr/>
      <dgm:t>
        <a:bodyPr/>
        <a:lstStyle/>
        <a:p>
          <a:endParaRPr lang="en-US"/>
        </a:p>
      </dgm:t>
    </dgm:pt>
    <dgm:pt modelId="{51C91A6D-A989-4136-A02B-C5AD517A2440}" type="sibTrans" cxnId="{C0CDAAF7-1C38-4181-BB3B-BE28472A52BF}">
      <dgm:prSet/>
      <dgm:spPr/>
      <dgm:t>
        <a:bodyPr/>
        <a:lstStyle/>
        <a:p>
          <a:endParaRPr lang="en-US"/>
        </a:p>
      </dgm:t>
    </dgm:pt>
    <dgm:pt modelId="{040C9358-1C41-4F8F-910E-514AF4D21BEE}">
      <dgm:prSet/>
      <dgm:spPr/>
      <dgm:t>
        <a:bodyPr/>
        <a:lstStyle/>
        <a:p>
          <a:r>
            <a:rPr lang="nl-NL" dirty="0"/>
            <a:t>Negatiewe media of aanlyn argumente</a:t>
          </a:r>
          <a:endParaRPr lang="en-US" dirty="0"/>
        </a:p>
      </dgm:t>
    </dgm:pt>
    <dgm:pt modelId="{A0C70928-70F2-44DA-833D-47E476309AEC}" type="parTrans" cxnId="{E6369799-FCD0-4E29-89B1-922DD76C43A8}">
      <dgm:prSet/>
      <dgm:spPr/>
      <dgm:t>
        <a:bodyPr/>
        <a:lstStyle/>
        <a:p>
          <a:endParaRPr lang="en-US"/>
        </a:p>
      </dgm:t>
    </dgm:pt>
    <dgm:pt modelId="{A2153507-2A81-4C6F-B6C0-FC6E0045D5ED}" type="sibTrans" cxnId="{E6369799-FCD0-4E29-89B1-922DD76C43A8}">
      <dgm:prSet/>
      <dgm:spPr/>
      <dgm:t>
        <a:bodyPr/>
        <a:lstStyle/>
        <a:p>
          <a:endParaRPr lang="en-US"/>
        </a:p>
      </dgm:t>
    </dgm:pt>
    <dgm:pt modelId="{91102C01-B881-4E62-AB9E-52DEF683B397}" type="pres">
      <dgm:prSet presAssocID="{2E254E1A-EC47-43D6-A6BE-BB5E49FCEC4C}" presName="diagram" presStyleCnt="0">
        <dgm:presLayoutVars>
          <dgm:dir/>
          <dgm:resizeHandles val="exact"/>
        </dgm:presLayoutVars>
      </dgm:prSet>
      <dgm:spPr/>
    </dgm:pt>
    <dgm:pt modelId="{A9181679-FCF2-4F4A-B003-2135C1955D96}" type="pres">
      <dgm:prSet presAssocID="{C6EBE83E-FAA5-4BA6-BB5A-0B367FB29A44}" presName="node" presStyleLbl="node1" presStyleIdx="0" presStyleCnt="6">
        <dgm:presLayoutVars>
          <dgm:bulletEnabled val="1"/>
        </dgm:presLayoutVars>
      </dgm:prSet>
      <dgm:spPr/>
    </dgm:pt>
    <dgm:pt modelId="{4713B652-B626-455D-92EE-C0876057CAA4}" type="pres">
      <dgm:prSet presAssocID="{8C4CFBBD-72AF-4955-9E1D-5633D341A83B}" presName="sibTrans" presStyleCnt="0"/>
      <dgm:spPr/>
    </dgm:pt>
    <dgm:pt modelId="{30245722-E363-4F19-8385-7084BE5DEFA6}" type="pres">
      <dgm:prSet presAssocID="{64C99EC4-0717-4E1F-AECE-794BEE2BD09F}" presName="node" presStyleLbl="node1" presStyleIdx="1" presStyleCnt="6">
        <dgm:presLayoutVars>
          <dgm:bulletEnabled val="1"/>
        </dgm:presLayoutVars>
      </dgm:prSet>
      <dgm:spPr/>
    </dgm:pt>
    <dgm:pt modelId="{8D3D2D5A-B8B6-4DC4-86C4-CCD985048AF1}" type="pres">
      <dgm:prSet presAssocID="{F61EAEC3-5C20-4B68-BEDB-23A7E35919CA}" presName="sibTrans" presStyleCnt="0"/>
      <dgm:spPr/>
    </dgm:pt>
    <dgm:pt modelId="{AFDEEA2D-91C9-401E-866D-7B11FC7AEFEB}" type="pres">
      <dgm:prSet presAssocID="{F065E9E8-F0C1-4A2F-8F6C-2B6292353961}" presName="node" presStyleLbl="node1" presStyleIdx="2" presStyleCnt="6">
        <dgm:presLayoutVars>
          <dgm:bulletEnabled val="1"/>
        </dgm:presLayoutVars>
      </dgm:prSet>
      <dgm:spPr/>
    </dgm:pt>
    <dgm:pt modelId="{60E8B54E-81CA-47CE-A1F1-B69A8DA39C56}" type="pres">
      <dgm:prSet presAssocID="{63D560D1-D2BF-4BCE-B797-5BE688F8983B}" presName="sibTrans" presStyleCnt="0"/>
      <dgm:spPr/>
    </dgm:pt>
    <dgm:pt modelId="{EEFDAE1C-88A2-4931-BB43-DC42E078F48F}" type="pres">
      <dgm:prSet presAssocID="{2E19F4B7-20CA-43B1-A7CB-A9E54A735E2F}" presName="node" presStyleLbl="node1" presStyleIdx="3" presStyleCnt="6">
        <dgm:presLayoutVars>
          <dgm:bulletEnabled val="1"/>
        </dgm:presLayoutVars>
      </dgm:prSet>
      <dgm:spPr/>
    </dgm:pt>
    <dgm:pt modelId="{46AFA0E1-670D-4DF5-B9F3-509E086FC20C}" type="pres">
      <dgm:prSet presAssocID="{CE588363-8559-4C5A-BD4B-217F208282CF}" presName="sibTrans" presStyleCnt="0"/>
      <dgm:spPr/>
    </dgm:pt>
    <dgm:pt modelId="{AF039B21-621E-49F9-B3B4-6AB800B96B5A}" type="pres">
      <dgm:prSet presAssocID="{9425BE7C-8D8D-4416-9718-809BE5A42660}" presName="node" presStyleLbl="node1" presStyleIdx="4" presStyleCnt="6">
        <dgm:presLayoutVars>
          <dgm:bulletEnabled val="1"/>
        </dgm:presLayoutVars>
      </dgm:prSet>
      <dgm:spPr/>
    </dgm:pt>
    <dgm:pt modelId="{A4FFD408-A1EA-4BE7-80F9-30DC17EC773A}" type="pres">
      <dgm:prSet presAssocID="{51C91A6D-A989-4136-A02B-C5AD517A2440}" presName="sibTrans" presStyleCnt="0"/>
      <dgm:spPr/>
    </dgm:pt>
    <dgm:pt modelId="{8C5842D7-3724-444F-8A9C-E828744522A4}" type="pres">
      <dgm:prSet presAssocID="{040C9358-1C41-4F8F-910E-514AF4D21BEE}" presName="node" presStyleLbl="node1" presStyleIdx="5" presStyleCnt="6">
        <dgm:presLayoutVars>
          <dgm:bulletEnabled val="1"/>
        </dgm:presLayoutVars>
      </dgm:prSet>
      <dgm:spPr/>
    </dgm:pt>
  </dgm:ptLst>
  <dgm:cxnLst>
    <dgm:cxn modelId="{3C7E505F-B4AA-4BEF-BBD2-19DD4709108A}" type="presOf" srcId="{2E19F4B7-20CA-43B1-A7CB-A9E54A735E2F}" destId="{EEFDAE1C-88A2-4931-BB43-DC42E078F48F}" srcOrd="0" destOrd="0" presId="urn:microsoft.com/office/officeart/2005/8/layout/default"/>
    <dgm:cxn modelId="{4034E963-2B5B-40AD-A9DB-C70D2AEBB9D7}" type="presOf" srcId="{64C99EC4-0717-4E1F-AECE-794BEE2BD09F}" destId="{30245722-E363-4F19-8385-7084BE5DEFA6}" srcOrd="0" destOrd="0" presId="urn:microsoft.com/office/officeart/2005/8/layout/default"/>
    <dgm:cxn modelId="{53A2456C-2573-4A3F-A9E0-B1686FADC257}" srcId="{2E254E1A-EC47-43D6-A6BE-BB5E49FCEC4C}" destId="{2E19F4B7-20CA-43B1-A7CB-A9E54A735E2F}" srcOrd="3" destOrd="0" parTransId="{418CFF70-2C95-466E-8E68-A4A736F04817}" sibTransId="{CE588363-8559-4C5A-BD4B-217F208282CF}"/>
    <dgm:cxn modelId="{8512D481-4EA5-460E-BBDE-9F3C541D0928}" srcId="{2E254E1A-EC47-43D6-A6BE-BB5E49FCEC4C}" destId="{C6EBE83E-FAA5-4BA6-BB5A-0B367FB29A44}" srcOrd="0" destOrd="0" parTransId="{AAC052A8-8B8C-4B4C-8684-E0763C5A1F9B}" sibTransId="{8C4CFBBD-72AF-4955-9E1D-5633D341A83B}"/>
    <dgm:cxn modelId="{6DA5E982-E794-416B-8D9B-C49CA0D24F1E}" srcId="{2E254E1A-EC47-43D6-A6BE-BB5E49FCEC4C}" destId="{64C99EC4-0717-4E1F-AECE-794BEE2BD09F}" srcOrd="1" destOrd="0" parTransId="{8C049798-AC11-4108-8050-0D5EB369635A}" sibTransId="{F61EAEC3-5C20-4B68-BEDB-23A7E35919CA}"/>
    <dgm:cxn modelId="{E96BB788-9EFD-4B9B-8E3E-926CF50A1D2E}" srcId="{2E254E1A-EC47-43D6-A6BE-BB5E49FCEC4C}" destId="{F065E9E8-F0C1-4A2F-8F6C-2B6292353961}" srcOrd="2" destOrd="0" parTransId="{F767DB91-9DFE-43D6-A0F5-FDE384EB6EF3}" sibTransId="{63D560D1-D2BF-4BCE-B797-5BE688F8983B}"/>
    <dgm:cxn modelId="{E6369799-FCD0-4E29-89B1-922DD76C43A8}" srcId="{2E254E1A-EC47-43D6-A6BE-BB5E49FCEC4C}" destId="{040C9358-1C41-4F8F-910E-514AF4D21BEE}" srcOrd="5" destOrd="0" parTransId="{A0C70928-70F2-44DA-833D-47E476309AEC}" sibTransId="{A2153507-2A81-4C6F-B6C0-FC6E0045D5ED}"/>
    <dgm:cxn modelId="{CE36BEB0-7595-4205-9DCE-C3E75A385903}" type="presOf" srcId="{9425BE7C-8D8D-4416-9718-809BE5A42660}" destId="{AF039B21-621E-49F9-B3B4-6AB800B96B5A}" srcOrd="0" destOrd="0" presId="urn:microsoft.com/office/officeart/2005/8/layout/default"/>
    <dgm:cxn modelId="{D8C3C1B0-D550-40BD-8392-D182EAF39B11}" type="presOf" srcId="{2E254E1A-EC47-43D6-A6BE-BB5E49FCEC4C}" destId="{91102C01-B881-4E62-AB9E-52DEF683B397}" srcOrd="0" destOrd="0" presId="urn:microsoft.com/office/officeart/2005/8/layout/default"/>
    <dgm:cxn modelId="{18B7A2B4-BEB4-4D71-885A-A8C528BF9D97}" type="presOf" srcId="{F065E9E8-F0C1-4A2F-8F6C-2B6292353961}" destId="{AFDEEA2D-91C9-401E-866D-7B11FC7AEFEB}" srcOrd="0" destOrd="0" presId="urn:microsoft.com/office/officeart/2005/8/layout/default"/>
    <dgm:cxn modelId="{1E6F7DBB-8409-4E4E-B1EE-E5023628B42F}" type="presOf" srcId="{C6EBE83E-FAA5-4BA6-BB5A-0B367FB29A44}" destId="{A9181679-FCF2-4F4A-B003-2135C1955D96}" srcOrd="0" destOrd="0" presId="urn:microsoft.com/office/officeart/2005/8/layout/default"/>
    <dgm:cxn modelId="{5C3F68E0-3EF6-4F46-B93D-E19DD08C03FA}" type="presOf" srcId="{040C9358-1C41-4F8F-910E-514AF4D21BEE}" destId="{8C5842D7-3724-444F-8A9C-E828744522A4}" srcOrd="0" destOrd="0" presId="urn:microsoft.com/office/officeart/2005/8/layout/default"/>
    <dgm:cxn modelId="{C0CDAAF7-1C38-4181-BB3B-BE28472A52BF}" srcId="{2E254E1A-EC47-43D6-A6BE-BB5E49FCEC4C}" destId="{9425BE7C-8D8D-4416-9718-809BE5A42660}" srcOrd="4" destOrd="0" parTransId="{C295E987-381C-46C8-9D93-A6544CBC8B11}" sibTransId="{51C91A6D-A989-4136-A02B-C5AD517A2440}"/>
    <dgm:cxn modelId="{EEB17792-05DC-499B-87B7-445639833091}" type="presParOf" srcId="{91102C01-B881-4E62-AB9E-52DEF683B397}" destId="{A9181679-FCF2-4F4A-B003-2135C1955D96}" srcOrd="0" destOrd="0" presId="urn:microsoft.com/office/officeart/2005/8/layout/default"/>
    <dgm:cxn modelId="{1A5C5120-88D9-4BDA-A4AE-4FC5B834E86C}" type="presParOf" srcId="{91102C01-B881-4E62-AB9E-52DEF683B397}" destId="{4713B652-B626-455D-92EE-C0876057CAA4}" srcOrd="1" destOrd="0" presId="urn:microsoft.com/office/officeart/2005/8/layout/default"/>
    <dgm:cxn modelId="{C1D82229-7ACA-49FD-903D-F97D36AC50BA}" type="presParOf" srcId="{91102C01-B881-4E62-AB9E-52DEF683B397}" destId="{30245722-E363-4F19-8385-7084BE5DEFA6}" srcOrd="2" destOrd="0" presId="urn:microsoft.com/office/officeart/2005/8/layout/default"/>
    <dgm:cxn modelId="{A1086771-4BB5-4464-9DCA-059C4BEAC48C}" type="presParOf" srcId="{91102C01-B881-4E62-AB9E-52DEF683B397}" destId="{8D3D2D5A-B8B6-4DC4-86C4-CCD985048AF1}" srcOrd="3" destOrd="0" presId="urn:microsoft.com/office/officeart/2005/8/layout/default"/>
    <dgm:cxn modelId="{28D34B0C-6A05-4F3E-B4C9-CB06D76F88DD}" type="presParOf" srcId="{91102C01-B881-4E62-AB9E-52DEF683B397}" destId="{AFDEEA2D-91C9-401E-866D-7B11FC7AEFEB}" srcOrd="4" destOrd="0" presId="urn:microsoft.com/office/officeart/2005/8/layout/default"/>
    <dgm:cxn modelId="{2551E825-D375-4B2B-95D2-86F80FD39F40}" type="presParOf" srcId="{91102C01-B881-4E62-AB9E-52DEF683B397}" destId="{60E8B54E-81CA-47CE-A1F1-B69A8DA39C56}" srcOrd="5" destOrd="0" presId="urn:microsoft.com/office/officeart/2005/8/layout/default"/>
    <dgm:cxn modelId="{1F21C442-977E-46A0-9CBB-DCF22C1D58FF}" type="presParOf" srcId="{91102C01-B881-4E62-AB9E-52DEF683B397}" destId="{EEFDAE1C-88A2-4931-BB43-DC42E078F48F}" srcOrd="6" destOrd="0" presId="urn:microsoft.com/office/officeart/2005/8/layout/default"/>
    <dgm:cxn modelId="{AF178AE1-FE75-49E4-917E-5EB7AC748F77}" type="presParOf" srcId="{91102C01-B881-4E62-AB9E-52DEF683B397}" destId="{46AFA0E1-670D-4DF5-B9F3-509E086FC20C}" srcOrd="7" destOrd="0" presId="urn:microsoft.com/office/officeart/2005/8/layout/default"/>
    <dgm:cxn modelId="{1ACDE112-6AC4-4C41-879E-987A8F8BFB26}" type="presParOf" srcId="{91102C01-B881-4E62-AB9E-52DEF683B397}" destId="{AF039B21-621E-49F9-B3B4-6AB800B96B5A}" srcOrd="8" destOrd="0" presId="urn:microsoft.com/office/officeart/2005/8/layout/default"/>
    <dgm:cxn modelId="{8F3C9CBA-E52D-4F38-8293-31C7403BD400}" type="presParOf" srcId="{91102C01-B881-4E62-AB9E-52DEF683B397}" destId="{A4FFD408-A1EA-4BE7-80F9-30DC17EC773A}" srcOrd="9" destOrd="0" presId="urn:microsoft.com/office/officeart/2005/8/layout/default"/>
    <dgm:cxn modelId="{A23C54BB-C003-46C7-955A-FAA22FB53370}" type="presParOf" srcId="{91102C01-B881-4E62-AB9E-52DEF683B397}" destId="{8C5842D7-3724-444F-8A9C-E828744522A4}"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FEB24F-4356-435A-80EC-F87EFD0DE858}"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63B81BB5-2330-4823-BD81-273D56BB76BE}">
      <dgm:prSet/>
      <dgm:spPr/>
      <dgm:t>
        <a:bodyPr/>
        <a:lstStyle/>
        <a:p>
          <a:r>
            <a:rPr lang="en-GB" b="1" dirty="0" err="1"/>
            <a:t>Spelers</a:t>
          </a:r>
          <a:r>
            <a:rPr lang="en-GB" b="1" dirty="0"/>
            <a:t> &amp; </a:t>
          </a:r>
          <a:r>
            <a:rPr lang="en-GB" b="1" dirty="0" err="1"/>
            <a:t>Afrigters</a:t>
          </a:r>
          <a:r>
            <a:rPr lang="en-GB" b="1" dirty="0"/>
            <a:t>:</a:t>
          </a:r>
          <a:endParaRPr lang="en-US" dirty="0"/>
        </a:p>
      </dgm:t>
    </dgm:pt>
    <dgm:pt modelId="{0945ABD5-F64D-4649-BE47-359EF6CF0F0C}" type="parTrans" cxnId="{1851CED4-1255-4F09-A0F5-6D727642CBD7}">
      <dgm:prSet/>
      <dgm:spPr/>
      <dgm:t>
        <a:bodyPr/>
        <a:lstStyle/>
        <a:p>
          <a:endParaRPr lang="en-US"/>
        </a:p>
      </dgm:t>
    </dgm:pt>
    <dgm:pt modelId="{72077B28-FFCA-4BEF-B242-164449A89F09}" type="sibTrans" cxnId="{1851CED4-1255-4F09-A0F5-6D727642CBD7}">
      <dgm:prSet/>
      <dgm:spPr/>
      <dgm:t>
        <a:bodyPr/>
        <a:lstStyle/>
        <a:p>
          <a:endParaRPr lang="en-US"/>
        </a:p>
      </dgm:t>
    </dgm:pt>
    <dgm:pt modelId="{B520D0E5-5A5D-4AF4-B953-3556EC140CC3}">
      <dgm:prSet/>
      <dgm:spPr/>
      <dgm:t>
        <a:bodyPr/>
        <a:lstStyle/>
        <a:p>
          <a:r>
            <a:rPr lang="nl-NL" dirty="0"/>
            <a:t>Bly gefokus op die spel
Respekteer amptenare
Gebruik kalm kommunikasie
Gebruik frustrasie as motivering</a:t>
          </a:r>
          <a:endParaRPr lang="en-US" dirty="0"/>
        </a:p>
      </dgm:t>
    </dgm:pt>
    <dgm:pt modelId="{D0DF3695-22F6-45C1-8107-C23E532261E5}" type="parTrans" cxnId="{9A7769F7-C3DA-4709-A291-14D840F77B64}">
      <dgm:prSet/>
      <dgm:spPr/>
      <dgm:t>
        <a:bodyPr/>
        <a:lstStyle/>
        <a:p>
          <a:endParaRPr lang="en-US"/>
        </a:p>
      </dgm:t>
    </dgm:pt>
    <dgm:pt modelId="{B48FBFAB-EDEE-4231-85E0-596A6A23800A}" type="sibTrans" cxnId="{9A7769F7-C3DA-4709-A291-14D840F77B64}">
      <dgm:prSet/>
      <dgm:spPr/>
      <dgm:t>
        <a:bodyPr/>
        <a:lstStyle/>
        <a:p>
          <a:endParaRPr lang="en-US"/>
        </a:p>
      </dgm:t>
    </dgm:pt>
    <dgm:pt modelId="{1FB53A50-099F-4E77-8FEA-75D23F89A5A4}">
      <dgm:prSet/>
      <dgm:spPr/>
      <dgm:t>
        <a:bodyPr/>
        <a:lstStyle/>
        <a:p>
          <a:r>
            <a:rPr lang="en-GB" b="1" dirty="0" err="1"/>
            <a:t>Aanhangers</a:t>
          </a:r>
          <a:r>
            <a:rPr lang="en-GB" b="1" dirty="0"/>
            <a:t> &amp; </a:t>
          </a:r>
          <a:r>
            <a:rPr lang="en-GB" b="1" dirty="0" err="1"/>
            <a:t>Toeskouers</a:t>
          </a:r>
          <a:r>
            <a:rPr lang="en-GB" b="1" dirty="0"/>
            <a:t>:</a:t>
          </a:r>
          <a:endParaRPr lang="en-US" dirty="0"/>
        </a:p>
      </dgm:t>
    </dgm:pt>
    <dgm:pt modelId="{AEFEE9BE-61E7-4C0D-80A5-BA2D4B05D989}" type="parTrans" cxnId="{4E270555-66F8-4446-9620-2829108D5C64}">
      <dgm:prSet/>
      <dgm:spPr/>
      <dgm:t>
        <a:bodyPr/>
        <a:lstStyle/>
        <a:p>
          <a:endParaRPr lang="en-US"/>
        </a:p>
      </dgm:t>
    </dgm:pt>
    <dgm:pt modelId="{86685698-77F4-4645-9E3F-7F2FE138EA51}" type="sibTrans" cxnId="{4E270555-66F8-4446-9620-2829108D5C64}">
      <dgm:prSet/>
      <dgm:spPr/>
      <dgm:t>
        <a:bodyPr/>
        <a:lstStyle/>
        <a:p>
          <a:endParaRPr lang="en-US"/>
        </a:p>
      </dgm:t>
    </dgm:pt>
    <dgm:pt modelId="{99009E82-48A3-4D54-AFF2-0D07B9B8AD74}">
      <dgm:prSet/>
      <dgm:spPr/>
      <dgm:t>
        <a:bodyPr/>
        <a:lstStyle/>
        <a:p>
          <a:r>
            <a:rPr lang="nl-NL" dirty="0"/>
            <a:t>Stap weg en kalmeer
Vermy alkohol
Rapporteer onveilige gedrag</a:t>
          </a:r>
          <a:endParaRPr lang="en-US" dirty="0"/>
        </a:p>
      </dgm:t>
    </dgm:pt>
    <dgm:pt modelId="{E8D4DE8E-A344-471E-ABA8-1ED1BFC04102}" type="parTrans" cxnId="{F53D3875-21CF-424B-9E6E-84144A97DF3D}">
      <dgm:prSet/>
      <dgm:spPr/>
      <dgm:t>
        <a:bodyPr/>
        <a:lstStyle/>
        <a:p>
          <a:endParaRPr lang="en-US"/>
        </a:p>
      </dgm:t>
    </dgm:pt>
    <dgm:pt modelId="{AFF2EED1-0BC8-48AE-A6CC-89A58C2CE66D}" type="sibTrans" cxnId="{F53D3875-21CF-424B-9E6E-84144A97DF3D}">
      <dgm:prSet/>
      <dgm:spPr/>
      <dgm:t>
        <a:bodyPr/>
        <a:lstStyle/>
        <a:p>
          <a:endParaRPr lang="en-US"/>
        </a:p>
      </dgm:t>
    </dgm:pt>
    <dgm:pt modelId="{A5A76545-0936-42A1-9B9B-06221DBB0F13}" type="pres">
      <dgm:prSet presAssocID="{19FEB24F-4356-435A-80EC-F87EFD0DE858}" presName="linear" presStyleCnt="0">
        <dgm:presLayoutVars>
          <dgm:dir/>
          <dgm:animLvl val="lvl"/>
          <dgm:resizeHandles val="exact"/>
        </dgm:presLayoutVars>
      </dgm:prSet>
      <dgm:spPr/>
    </dgm:pt>
    <dgm:pt modelId="{B3DCFABF-AFE1-4711-B208-7803C0F1BFE9}" type="pres">
      <dgm:prSet presAssocID="{63B81BB5-2330-4823-BD81-273D56BB76BE}" presName="parentLin" presStyleCnt="0"/>
      <dgm:spPr/>
    </dgm:pt>
    <dgm:pt modelId="{7BF5ABEC-689E-411B-A2DB-634C0C7D369C}" type="pres">
      <dgm:prSet presAssocID="{63B81BB5-2330-4823-BD81-273D56BB76BE}" presName="parentLeftMargin" presStyleLbl="node1" presStyleIdx="0" presStyleCnt="2"/>
      <dgm:spPr/>
    </dgm:pt>
    <dgm:pt modelId="{578B2CC3-8981-4628-9DE9-F9A2EC870767}" type="pres">
      <dgm:prSet presAssocID="{63B81BB5-2330-4823-BD81-273D56BB76BE}" presName="parentText" presStyleLbl="node1" presStyleIdx="0" presStyleCnt="2">
        <dgm:presLayoutVars>
          <dgm:chMax val="0"/>
          <dgm:bulletEnabled val="1"/>
        </dgm:presLayoutVars>
      </dgm:prSet>
      <dgm:spPr/>
    </dgm:pt>
    <dgm:pt modelId="{4F9ED1C4-8391-44DD-9437-CD67E0A059EA}" type="pres">
      <dgm:prSet presAssocID="{63B81BB5-2330-4823-BD81-273D56BB76BE}" presName="negativeSpace" presStyleCnt="0"/>
      <dgm:spPr/>
    </dgm:pt>
    <dgm:pt modelId="{5E932637-537D-4B5C-B349-5A38D8ED84B7}" type="pres">
      <dgm:prSet presAssocID="{63B81BB5-2330-4823-BD81-273D56BB76BE}" presName="childText" presStyleLbl="conFgAcc1" presStyleIdx="0" presStyleCnt="2">
        <dgm:presLayoutVars>
          <dgm:bulletEnabled val="1"/>
        </dgm:presLayoutVars>
      </dgm:prSet>
      <dgm:spPr/>
    </dgm:pt>
    <dgm:pt modelId="{6B9308A5-1635-4F91-86F5-2F30CA2FDA1D}" type="pres">
      <dgm:prSet presAssocID="{72077B28-FFCA-4BEF-B242-164449A89F09}" presName="spaceBetweenRectangles" presStyleCnt="0"/>
      <dgm:spPr/>
    </dgm:pt>
    <dgm:pt modelId="{EC919B22-A209-4E9B-BADA-5D4A91CEBA45}" type="pres">
      <dgm:prSet presAssocID="{1FB53A50-099F-4E77-8FEA-75D23F89A5A4}" presName="parentLin" presStyleCnt="0"/>
      <dgm:spPr/>
    </dgm:pt>
    <dgm:pt modelId="{0205B62C-7A8A-40FF-B210-3BF9C4344BD3}" type="pres">
      <dgm:prSet presAssocID="{1FB53A50-099F-4E77-8FEA-75D23F89A5A4}" presName="parentLeftMargin" presStyleLbl="node1" presStyleIdx="0" presStyleCnt="2"/>
      <dgm:spPr/>
    </dgm:pt>
    <dgm:pt modelId="{AFE409CA-DB84-4C49-9C56-6F897ABBCFFA}" type="pres">
      <dgm:prSet presAssocID="{1FB53A50-099F-4E77-8FEA-75D23F89A5A4}" presName="parentText" presStyleLbl="node1" presStyleIdx="1" presStyleCnt="2">
        <dgm:presLayoutVars>
          <dgm:chMax val="0"/>
          <dgm:bulletEnabled val="1"/>
        </dgm:presLayoutVars>
      </dgm:prSet>
      <dgm:spPr/>
    </dgm:pt>
    <dgm:pt modelId="{C91E4A1B-CF3F-4C67-A9E5-977B734CCAC5}" type="pres">
      <dgm:prSet presAssocID="{1FB53A50-099F-4E77-8FEA-75D23F89A5A4}" presName="negativeSpace" presStyleCnt="0"/>
      <dgm:spPr/>
    </dgm:pt>
    <dgm:pt modelId="{A8F7984D-139E-43E2-BA52-BB9AF298F6D8}" type="pres">
      <dgm:prSet presAssocID="{1FB53A50-099F-4E77-8FEA-75D23F89A5A4}" presName="childText" presStyleLbl="conFgAcc1" presStyleIdx="1" presStyleCnt="2">
        <dgm:presLayoutVars>
          <dgm:bulletEnabled val="1"/>
        </dgm:presLayoutVars>
      </dgm:prSet>
      <dgm:spPr/>
    </dgm:pt>
  </dgm:ptLst>
  <dgm:cxnLst>
    <dgm:cxn modelId="{0D73825D-6861-406A-B927-3ADE1EC2B78C}" type="presOf" srcId="{99009E82-48A3-4D54-AFF2-0D07B9B8AD74}" destId="{A8F7984D-139E-43E2-BA52-BB9AF298F6D8}" srcOrd="0" destOrd="0" presId="urn:microsoft.com/office/officeart/2005/8/layout/list1"/>
    <dgm:cxn modelId="{4E270555-66F8-4446-9620-2829108D5C64}" srcId="{19FEB24F-4356-435A-80EC-F87EFD0DE858}" destId="{1FB53A50-099F-4E77-8FEA-75D23F89A5A4}" srcOrd="1" destOrd="0" parTransId="{AEFEE9BE-61E7-4C0D-80A5-BA2D4B05D989}" sibTransId="{86685698-77F4-4645-9E3F-7F2FE138EA51}"/>
    <dgm:cxn modelId="{F53D3875-21CF-424B-9E6E-84144A97DF3D}" srcId="{1FB53A50-099F-4E77-8FEA-75D23F89A5A4}" destId="{99009E82-48A3-4D54-AFF2-0D07B9B8AD74}" srcOrd="0" destOrd="0" parTransId="{E8D4DE8E-A344-471E-ABA8-1ED1BFC04102}" sibTransId="{AFF2EED1-0BC8-48AE-A6CC-89A58C2CE66D}"/>
    <dgm:cxn modelId="{55BF4C7B-57D6-4A90-890D-8B1A6D523044}" type="presOf" srcId="{63B81BB5-2330-4823-BD81-273D56BB76BE}" destId="{578B2CC3-8981-4628-9DE9-F9A2EC870767}" srcOrd="1" destOrd="0" presId="urn:microsoft.com/office/officeart/2005/8/layout/list1"/>
    <dgm:cxn modelId="{E4B90091-3D30-4257-AB36-9CBC694609CF}" type="presOf" srcId="{B520D0E5-5A5D-4AF4-B953-3556EC140CC3}" destId="{5E932637-537D-4B5C-B349-5A38D8ED84B7}" srcOrd="0" destOrd="0" presId="urn:microsoft.com/office/officeart/2005/8/layout/list1"/>
    <dgm:cxn modelId="{70E276A7-B4B8-4ED6-939A-6D4BEF633541}" type="presOf" srcId="{63B81BB5-2330-4823-BD81-273D56BB76BE}" destId="{7BF5ABEC-689E-411B-A2DB-634C0C7D369C}" srcOrd="0" destOrd="0" presId="urn:microsoft.com/office/officeart/2005/8/layout/list1"/>
    <dgm:cxn modelId="{AFBB7EB3-BA7A-4C78-AFAD-BBEDD2926F70}" type="presOf" srcId="{1FB53A50-099F-4E77-8FEA-75D23F89A5A4}" destId="{AFE409CA-DB84-4C49-9C56-6F897ABBCFFA}" srcOrd="1" destOrd="0" presId="urn:microsoft.com/office/officeart/2005/8/layout/list1"/>
    <dgm:cxn modelId="{3C68CFC8-82CF-453C-994A-6BC726019F14}" type="presOf" srcId="{1FB53A50-099F-4E77-8FEA-75D23F89A5A4}" destId="{0205B62C-7A8A-40FF-B210-3BF9C4344BD3}" srcOrd="0" destOrd="0" presId="urn:microsoft.com/office/officeart/2005/8/layout/list1"/>
    <dgm:cxn modelId="{94BE1ACF-32C7-4073-82B9-10F57F59F037}" type="presOf" srcId="{19FEB24F-4356-435A-80EC-F87EFD0DE858}" destId="{A5A76545-0936-42A1-9B9B-06221DBB0F13}" srcOrd="0" destOrd="0" presId="urn:microsoft.com/office/officeart/2005/8/layout/list1"/>
    <dgm:cxn modelId="{1851CED4-1255-4F09-A0F5-6D727642CBD7}" srcId="{19FEB24F-4356-435A-80EC-F87EFD0DE858}" destId="{63B81BB5-2330-4823-BD81-273D56BB76BE}" srcOrd="0" destOrd="0" parTransId="{0945ABD5-F64D-4649-BE47-359EF6CF0F0C}" sibTransId="{72077B28-FFCA-4BEF-B242-164449A89F09}"/>
    <dgm:cxn modelId="{9A7769F7-C3DA-4709-A291-14D840F77B64}" srcId="{63B81BB5-2330-4823-BD81-273D56BB76BE}" destId="{B520D0E5-5A5D-4AF4-B953-3556EC140CC3}" srcOrd="0" destOrd="0" parTransId="{D0DF3695-22F6-45C1-8107-C23E532261E5}" sibTransId="{B48FBFAB-EDEE-4231-85E0-596A6A23800A}"/>
    <dgm:cxn modelId="{884ADA23-FA0E-4EFA-9A8E-A404C196236B}" type="presParOf" srcId="{A5A76545-0936-42A1-9B9B-06221DBB0F13}" destId="{B3DCFABF-AFE1-4711-B208-7803C0F1BFE9}" srcOrd="0" destOrd="0" presId="urn:microsoft.com/office/officeart/2005/8/layout/list1"/>
    <dgm:cxn modelId="{2FF7E30C-F679-4CBC-BD40-1540BB285EE1}" type="presParOf" srcId="{B3DCFABF-AFE1-4711-B208-7803C0F1BFE9}" destId="{7BF5ABEC-689E-411B-A2DB-634C0C7D369C}" srcOrd="0" destOrd="0" presId="urn:microsoft.com/office/officeart/2005/8/layout/list1"/>
    <dgm:cxn modelId="{EF4EB200-D4CA-4BDA-A3FD-B8E5E28165C6}" type="presParOf" srcId="{B3DCFABF-AFE1-4711-B208-7803C0F1BFE9}" destId="{578B2CC3-8981-4628-9DE9-F9A2EC870767}" srcOrd="1" destOrd="0" presId="urn:microsoft.com/office/officeart/2005/8/layout/list1"/>
    <dgm:cxn modelId="{AA1F6A51-B5A0-4DBA-A41B-0B18468D491F}" type="presParOf" srcId="{A5A76545-0936-42A1-9B9B-06221DBB0F13}" destId="{4F9ED1C4-8391-44DD-9437-CD67E0A059EA}" srcOrd="1" destOrd="0" presId="urn:microsoft.com/office/officeart/2005/8/layout/list1"/>
    <dgm:cxn modelId="{62CB01B3-5933-4444-933C-EB46F05EE1F6}" type="presParOf" srcId="{A5A76545-0936-42A1-9B9B-06221DBB0F13}" destId="{5E932637-537D-4B5C-B349-5A38D8ED84B7}" srcOrd="2" destOrd="0" presId="urn:microsoft.com/office/officeart/2005/8/layout/list1"/>
    <dgm:cxn modelId="{D127B0FA-CC56-40F4-832C-4D45B33A0FC6}" type="presParOf" srcId="{A5A76545-0936-42A1-9B9B-06221DBB0F13}" destId="{6B9308A5-1635-4F91-86F5-2F30CA2FDA1D}" srcOrd="3" destOrd="0" presId="urn:microsoft.com/office/officeart/2005/8/layout/list1"/>
    <dgm:cxn modelId="{28514B5A-2CB1-420E-B533-19E9C717CD11}" type="presParOf" srcId="{A5A76545-0936-42A1-9B9B-06221DBB0F13}" destId="{EC919B22-A209-4E9B-BADA-5D4A91CEBA45}" srcOrd="4" destOrd="0" presId="urn:microsoft.com/office/officeart/2005/8/layout/list1"/>
    <dgm:cxn modelId="{56D3E5AD-22F9-4ECF-AB55-FDB372F3BA1A}" type="presParOf" srcId="{EC919B22-A209-4E9B-BADA-5D4A91CEBA45}" destId="{0205B62C-7A8A-40FF-B210-3BF9C4344BD3}" srcOrd="0" destOrd="0" presId="urn:microsoft.com/office/officeart/2005/8/layout/list1"/>
    <dgm:cxn modelId="{C6C154D2-88F1-4232-A999-D6677AC29878}" type="presParOf" srcId="{EC919B22-A209-4E9B-BADA-5D4A91CEBA45}" destId="{AFE409CA-DB84-4C49-9C56-6F897ABBCFFA}" srcOrd="1" destOrd="0" presId="urn:microsoft.com/office/officeart/2005/8/layout/list1"/>
    <dgm:cxn modelId="{D9E29624-23DA-48A9-A4E1-6F3689CE4022}" type="presParOf" srcId="{A5A76545-0936-42A1-9B9B-06221DBB0F13}" destId="{C91E4A1B-CF3F-4C67-A9E5-977B734CCAC5}" srcOrd="5" destOrd="0" presId="urn:microsoft.com/office/officeart/2005/8/layout/list1"/>
    <dgm:cxn modelId="{793DB2D6-823C-488E-8704-399C444420E8}" type="presParOf" srcId="{A5A76545-0936-42A1-9B9B-06221DBB0F13}" destId="{A8F7984D-139E-43E2-BA52-BB9AF298F6D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825867-6450-4F03-90EB-50F9FA84EE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E9EFB0F-B97E-4DA0-9A0A-6E61F8139991}">
      <dgm:prSet/>
      <dgm:spPr/>
      <dgm:t>
        <a:bodyPr/>
        <a:lstStyle/>
        <a:p>
          <a:r>
            <a:rPr lang="en-GB" dirty="0" err="1"/>
            <a:t>Voltooi</a:t>
          </a:r>
          <a:r>
            <a:rPr lang="en-GB" dirty="0"/>
            <a:t>:</a:t>
          </a:r>
          <a:endParaRPr lang="en-US" dirty="0"/>
        </a:p>
      </dgm:t>
    </dgm:pt>
    <dgm:pt modelId="{F5D7B94F-E859-4261-B919-D8A897F08731}" type="parTrans" cxnId="{09FCCFAA-E852-4B82-B8BF-E056723514CB}">
      <dgm:prSet/>
      <dgm:spPr/>
      <dgm:t>
        <a:bodyPr/>
        <a:lstStyle/>
        <a:p>
          <a:endParaRPr lang="en-US"/>
        </a:p>
      </dgm:t>
    </dgm:pt>
    <dgm:pt modelId="{7D766CE1-7670-408A-8302-717062DB06F5}" type="sibTrans" cxnId="{09FCCFAA-E852-4B82-B8BF-E056723514CB}">
      <dgm:prSet/>
      <dgm:spPr/>
      <dgm:t>
        <a:bodyPr/>
        <a:lstStyle/>
        <a:p>
          <a:endParaRPr lang="en-US"/>
        </a:p>
      </dgm:t>
    </dgm:pt>
    <dgm:pt modelId="{120C5312-A4A8-468A-A55B-8D8FDF1F6C7D}">
      <dgm:prSet/>
      <dgm:spPr/>
      <dgm:t>
        <a:bodyPr/>
        <a:lstStyle/>
        <a:p>
          <a:r>
            <a:rPr lang="nl-NL" b="1" i="0" dirty="0"/>
            <a:t>Aktiwiteit 2 – </a:t>
          </a:r>
          <a:r>
            <a:rPr lang="nl-NL" b="1" i="1" u="sng" dirty="0"/>
            <a:t>Les 3 – Werkaart</a:t>
          </a:r>
          <a:r>
            <a:rPr lang="nl-NL" b="1" i="1" dirty="0"/>
            <a:t>
</a:t>
          </a:r>
          <a:r>
            <a:rPr lang="nl-NL" b="1" i="0" dirty="0"/>
            <a:t>Aktiwiteit 3 – </a:t>
          </a:r>
          <a:r>
            <a:rPr lang="nl-NL" b="1" i="1" u="sng" dirty="0"/>
            <a:t>Les 3 – Werkkaart</a:t>
          </a:r>
          <a:r>
            <a:rPr lang="nl-NL" b="1" i="1" dirty="0"/>
            <a:t> </a:t>
          </a:r>
          <a:r>
            <a:rPr lang="nl-NL" b="0" i="0" dirty="0"/>
            <a:t>(in die klas of vir huiswerk)</a:t>
          </a:r>
          <a:endParaRPr lang="en-US" b="0" i="0" u="sng" dirty="0"/>
        </a:p>
      </dgm:t>
    </dgm:pt>
    <dgm:pt modelId="{F3746155-266E-4703-B7D4-36287B1789FF}" type="parTrans" cxnId="{D91BDB09-D716-4014-A772-8D1646A8D202}">
      <dgm:prSet/>
      <dgm:spPr/>
      <dgm:t>
        <a:bodyPr/>
        <a:lstStyle/>
        <a:p>
          <a:endParaRPr lang="en-US"/>
        </a:p>
      </dgm:t>
    </dgm:pt>
    <dgm:pt modelId="{2C91079D-EAC5-4889-9B01-09A373B84D60}" type="sibTrans" cxnId="{D91BDB09-D716-4014-A772-8D1646A8D202}">
      <dgm:prSet/>
      <dgm:spPr/>
      <dgm:t>
        <a:bodyPr/>
        <a:lstStyle/>
        <a:p>
          <a:endParaRPr lang="en-US"/>
        </a:p>
      </dgm:t>
    </dgm:pt>
    <dgm:pt modelId="{D09F2F55-2895-4C7A-8021-68A8BD5F608C}">
      <dgm:prSet/>
      <dgm:spPr/>
      <dgm:t>
        <a:bodyPr/>
        <a:lstStyle/>
        <a:p>
          <a:r>
            <a:rPr lang="en-GB" dirty="0" err="1"/>
            <a:t>Onthou</a:t>
          </a:r>
          <a:r>
            <a:rPr lang="en-GB" dirty="0"/>
            <a:t> </a:t>
          </a:r>
          <a:r>
            <a:rPr lang="en-GB" dirty="0" err="1"/>
            <a:t>vandag</a:t>
          </a:r>
          <a:r>
            <a:rPr lang="en-GB" dirty="0"/>
            <a:t> se </a:t>
          </a:r>
          <a:r>
            <a:rPr lang="en-GB" dirty="0" err="1"/>
            <a:t>leeruitkomste</a:t>
          </a:r>
          <a:r>
            <a:rPr lang="en-GB" dirty="0"/>
            <a:t>:</a:t>
          </a:r>
          <a:endParaRPr lang="en-US" dirty="0"/>
        </a:p>
      </dgm:t>
    </dgm:pt>
    <dgm:pt modelId="{41712671-0D06-4EEC-BCDB-F5233BB5F5F0}" type="parTrans" cxnId="{573ECF4D-8A44-4DCC-BB5C-6AC7D9FCED36}">
      <dgm:prSet/>
      <dgm:spPr/>
      <dgm:t>
        <a:bodyPr/>
        <a:lstStyle/>
        <a:p>
          <a:endParaRPr lang="en-US"/>
        </a:p>
      </dgm:t>
    </dgm:pt>
    <dgm:pt modelId="{E0271121-CC51-48AD-B071-E9F08B8E87B0}" type="sibTrans" cxnId="{573ECF4D-8A44-4DCC-BB5C-6AC7D9FCED36}">
      <dgm:prSet/>
      <dgm:spPr/>
      <dgm:t>
        <a:bodyPr/>
        <a:lstStyle/>
        <a:p>
          <a:endParaRPr lang="en-US"/>
        </a:p>
      </dgm:t>
    </dgm:pt>
    <dgm:pt modelId="{C975DACA-AD59-4FC7-8D35-54C61DF63F1F}">
      <dgm:prSet/>
      <dgm:spPr/>
      <dgm:t>
        <a:bodyPr/>
        <a:lstStyle/>
        <a:p>
          <a:r>
            <a:rPr lang="nl-NL" dirty="0"/>
            <a:t>Ek kan verduidelik hoe sport eenheid en gedeelde identiteit kan bou
Ek kan nasiebou beskryf en verduidelik hoe dit gemeenskappe versterk
Ek kan positiewe gedrag by deelnemers en toeskouers identifiseer
Ek kan snellers van negatiewe gedrag herken en verduidelik hoe dit teengewerk kan word</a:t>
          </a:r>
          <a:endParaRPr lang="en-US" dirty="0"/>
        </a:p>
      </dgm:t>
    </dgm:pt>
    <dgm:pt modelId="{3E5F9674-C33D-447E-AD4C-E8E944B65570}" type="parTrans" cxnId="{176F8588-D3DF-4031-A92A-4D5D04F56CD2}">
      <dgm:prSet/>
      <dgm:spPr/>
      <dgm:t>
        <a:bodyPr/>
        <a:lstStyle/>
        <a:p>
          <a:endParaRPr lang="en-US"/>
        </a:p>
      </dgm:t>
    </dgm:pt>
    <dgm:pt modelId="{8F892DFE-6B8E-4481-AAF0-9F33F0CFE592}" type="sibTrans" cxnId="{176F8588-D3DF-4031-A92A-4D5D04F56CD2}">
      <dgm:prSet/>
      <dgm:spPr/>
      <dgm:t>
        <a:bodyPr/>
        <a:lstStyle/>
        <a:p>
          <a:endParaRPr lang="en-US"/>
        </a:p>
      </dgm:t>
    </dgm:pt>
    <dgm:pt modelId="{07142B5C-80CC-484C-9DF5-5F12C9B68A55}" type="pres">
      <dgm:prSet presAssocID="{26825867-6450-4F03-90EB-50F9FA84EECA}" presName="linear" presStyleCnt="0">
        <dgm:presLayoutVars>
          <dgm:animLvl val="lvl"/>
          <dgm:resizeHandles val="exact"/>
        </dgm:presLayoutVars>
      </dgm:prSet>
      <dgm:spPr/>
    </dgm:pt>
    <dgm:pt modelId="{24E097E4-8450-45E4-87E5-3BE3E006AD4E}" type="pres">
      <dgm:prSet presAssocID="{CE9EFB0F-B97E-4DA0-9A0A-6E61F8139991}" presName="parentText" presStyleLbl="node1" presStyleIdx="0" presStyleCnt="2">
        <dgm:presLayoutVars>
          <dgm:chMax val="0"/>
          <dgm:bulletEnabled val="1"/>
        </dgm:presLayoutVars>
      </dgm:prSet>
      <dgm:spPr/>
    </dgm:pt>
    <dgm:pt modelId="{BDD91A32-A9E1-4FA9-B23C-64DBD3333152}" type="pres">
      <dgm:prSet presAssocID="{CE9EFB0F-B97E-4DA0-9A0A-6E61F8139991}" presName="childText" presStyleLbl="revTx" presStyleIdx="0" presStyleCnt="2">
        <dgm:presLayoutVars>
          <dgm:bulletEnabled val="1"/>
        </dgm:presLayoutVars>
      </dgm:prSet>
      <dgm:spPr/>
    </dgm:pt>
    <dgm:pt modelId="{A40CD696-19B7-4271-988A-9433D7A4B1E4}" type="pres">
      <dgm:prSet presAssocID="{D09F2F55-2895-4C7A-8021-68A8BD5F608C}" presName="parentText" presStyleLbl="node1" presStyleIdx="1" presStyleCnt="2">
        <dgm:presLayoutVars>
          <dgm:chMax val="0"/>
          <dgm:bulletEnabled val="1"/>
        </dgm:presLayoutVars>
      </dgm:prSet>
      <dgm:spPr/>
    </dgm:pt>
    <dgm:pt modelId="{6E5CC213-49A5-41F5-B3A9-9FF19923B706}" type="pres">
      <dgm:prSet presAssocID="{D09F2F55-2895-4C7A-8021-68A8BD5F608C}" presName="childText" presStyleLbl="revTx" presStyleIdx="1" presStyleCnt="2">
        <dgm:presLayoutVars>
          <dgm:bulletEnabled val="1"/>
        </dgm:presLayoutVars>
      </dgm:prSet>
      <dgm:spPr/>
    </dgm:pt>
  </dgm:ptLst>
  <dgm:cxnLst>
    <dgm:cxn modelId="{62480001-C1AE-4F1A-B68A-00952C88C9FF}" type="presOf" srcId="{CE9EFB0F-B97E-4DA0-9A0A-6E61F8139991}" destId="{24E097E4-8450-45E4-87E5-3BE3E006AD4E}" srcOrd="0" destOrd="0" presId="urn:microsoft.com/office/officeart/2005/8/layout/vList2"/>
    <dgm:cxn modelId="{D91BDB09-D716-4014-A772-8D1646A8D202}" srcId="{CE9EFB0F-B97E-4DA0-9A0A-6E61F8139991}" destId="{120C5312-A4A8-468A-A55B-8D8FDF1F6C7D}" srcOrd="0" destOrd="0" parTransId="{F3746155-266E-4703-B7D4-36287B1789FF}" sibTransId="{2C91079D-EAC5-4889-9B01-09A373B84D60}"/>
    <dgm:cxn modelId="{62EF9C10-16CB-4FB4-8160-A3E63188C97E}" type="presOf" srcId="{120C5312-A4A8-468A-A55B-8D8FDF1F6C7D}" destId="{BDD91A32-A9E1-4FA9-B23C-64DBD3333152}" srcOrd="0" destOrd="0" presId="urn:microsoft.com/office/officeart/2005/8/layout/vList2"/>
    <dgm:cxn modelId="{435C5124-ECA9-4CD7-A302-927F436E5705}" type="presOf" srcId="{26825867-6450-4F03-90EB-50F9FA84EECA}" destId="{07142B5C-80CC-484C-9DF5-5F12C9B68A55}" srcOrd="0" destOrd="0" presId="urn:microsoft.com/office/officeart/2005/8/layout/vList2"/>
    <dgm:cxn modelId="{573ECF4D-8A44-4DCC-BB5C-6AC7D9FCED36}" srcId="{26825867-6450-4F03-90EB-50F9FA84EECA}" destId="{D09F2F55-2895-4C7A-8021-68A8BD5F608C}" srcOrd="1" destOrd="0" parTransId="{41712671-0D06-4EEC-BCDB-F5233BB5F5F0}" sibTransId="{E0271121-CC51-48AD-B071-E9F08B8E87B0}"/>
    <dgm:cxn modelId="{176F8588-D3DF-4031-A92A-4D5D04F56CD2}" srcId="{D09F2F55-2895-4C7A-8021-68A8BD5F608C}" destId="{C975DACA-AD59-4FC7-8D35-54C61DF63F1F}" srcOrd="0" destOrd="0" parTransId="{3E5F9674-C33D-447E-AD4C-E8E944B65570}" sibTransId="{8F892DFE-6B8E-4481-AAF0-9F33F0CFE592}"/>
    <dgm:cxn modelId="{09FCCFAA-E852-4B82-B8BF-E056723514CB}" srcId="{26825867-6450-4F03-90EB-50F9FA84EECA}" destId="{CE9EFB0F-B97E-4DA0-9A0A-6E61F8139991}" srcOrd="0" destOrd="0" parTransId="{F5D7B94F-E859-4261-B919-D8A897F08731}" sibTransId="{7D766CE1-7670-408A-8302-717062DB06F5}"/>
    <dgm:cxn modelId="{3FA687B6-DF9E-4A4A-B9D4-EFCE35BFA459}" type="presOf" srcId="{D09F2F55-2895-4C7A-8021-68A8BD5F608C}" destId="{A40CD696-19B7-4271-988A-9433D7A4B1E4}" srcOrd="0" destOrd="0" presId="urn:microsoft.com/office/officeart/2005/8/layout/vList2"/>
    <dgm:cxn modelId="{8CF481F6-D9BD-47F2-8BC4-53EA2EFAFA49}" type="presOf" srcId="{C975DACA-AD59-4FC7-8D35-54C61DF63F1F}" destId="{6E5CC213-49A5-41F5-B3A9-9FF19923B706}" srcOrd="0" destOrd="0" presId="urn:microsoft.com/office/officeart/2005/8/layout/vList2"/>
    <dgm:cxn modelId="{C0017A27-6B14-4A91-BD4E-0AB88F2CF75E}" type="presParOf" srcId="{07142B5C-80CC-484C-9DF5-5F12C9B68A55}" destId="{24E097E4-8450-45E4-87E5-3BE3E006AD4E}" srcOrd="0" destOrd="0" presId="urn:microsoft.com/office/officeart/2005/8/layout/vList2"/>
    <dgm:cxn modelId="{38933B3F-A01D-46EC-A96F-E83AEC7B58C2}" type="presParOf" srcId="{07142B5C-80CC-484C-9DF5-5F12C9B68A55}" destId="{BDD91A32-A9E1-4FA9-B23C-64DBD3333152}" srcOrd="1" destOrd="0" presId="urn:microsoft.com/office/officeart/2005/8/layout/vList2"/>
    <dgm:cxn modelId="{A3C3CB38-4698-4A04-B734-5178CE51D194}" type="presParOf" srcId="{07142B5C-80CC-484C-9DF5-5F12C9B68A55}" destId="{A40CD696-19B7-4271-988A-9433D7A4B1E4}" srcOrd="2" destOrd="0" presId="urn:microsoft.com/office/officeart/2005/8/layout/vList2"/>
    <dgm:cxn modelId="{B0269790-FA40-4377-A95B-30FE91422F1F}" type="presParOf" srcId="{07142B5C-80CC-484C-9DF5-5F12C9B68A55}" destId="{6E5CC213-49A5-41F5-B3A9-9FF19923B706}" srcOrd="3"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A5D0D-BB0E-47F5-871D-68AD0DB49BDB}">
      <dsp:nvSpPr>
        <dsp:cNvPr id="0" name=""/>
        <dsp:cNvSpPr/>
      </dsp:nvSpPr>
      <dsp:spPr>
        <a:xfrm>
          <a:off x="0" y="2530579"/>
          <a:ext cx="10927829" cy="166033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kern="1200" dirty="0"/>
            <a:t>Nelson Mandela: </a:t>
          </a:r>
          <a:r>
            <a:rPr lang="af-ZA" sz="2900" i="1" kern="1200" dirty="0"/>
            <a:t>“Sport het die mag om die wêreld te verander. Dit het die mag om te inspireer. Dit het die mag om mense te verenig op ’n manier wat min ander dinge kan.”</a:t>
          </a:r>
          <a:endParaRPr lang="en-US" sz="2900" kern="1200" dirty="0"/>
        </a:p>
      </dsp:txBody>
      <dsp:txXfrm>
        <a:off x="0" y="2530579"/>
        <a:ext cx="10927829" cy="1660334"/>
      </dsp:txXfrm>
    </dsp:sp>
    <dsp:sp modelId="{055D5EAA-A6EF-4F0B-B687-8A806D08B51B}">
      <dsp:nvSpPr>
        <dsp:cNvPr id="0" name=""/>
        <dsp:cNvSpPr/>
      </dsp:nvSpPr>
      <dsp:spPr>
        <a:xfrm rot="10800000">
          <a:off x="0" y="1890"/>
          <a:ext cx="10927829" cy="2553594"/>
        </a:xfrm>
        <a:prstGeom prst="upArrowCallout">
          <a:avLst/>
        </a:prstGeom>
        <a:solidFill>
          <a:schemeClr val="accent2">
            <a:hueOff val="-882696"/>
            <a:satOff val="4218"/>
            <a:lumOff val="5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nl-NL" sz="2900" kern="1200" dirty="0"/>
            <a:t>Sport dien as 'n simbool van hoop, trots en eenheid:</a:t>
          </a:r>
          <a:endParaRPr lang="en-US" sz="2900" kern="1200" dirty="0"/>
        </a:p>
      </dsp:txBody>
      <dsp:txXfrm rot="-10800000">
        <a:off x="0" y="1890"/>
        <a:ext cx="10927829" cy="896311"/>
      </dsp:txXfrm>
    </dsp:sp>
    <dsp:sp modelId="{CB89CA25-4986-4464-8D91-86398D46C464}">
      <dsp:nvSpPr>
        <dsp:cNvPr id="0" name=""/>
        <dsp:cNvSpPr/>
      </dsp:nvSpPr>
      <dsp:spPr>
        <a:xfrm>
          <a:off x="5335" y="898202"/>
          <a:ext cx="3639052" cy="76352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af-ZA" sz="2300" kern="1200" dirty="0"/>
            <a:t>Natalie du Toit (2002 </a:t>
          </a:r>
          <a:r>
            <a:rPr lang="af-ZA" sz="2300" kern="1200" dirty="0" err="1"/>
            <a:t>Statebondspele</a:t>
          </a:r>
          <a:r>
            <a:rPr lang="af-ZA" sz="2300" kern="1200" dirty="0"/>
            <a:t>)</a:t>
          </a:r>
          <a:endParaRPr lang="en-US" sz="2300" kern="1200" dirty="0"/>
        </a:p>
      </dsp:txBody>
      <dsp:txXfrm>
        <a:off x="5335" y="898202"/>
        <a:ext cx="3639052" cy="763524"/>
      </dsp:txXfrm>
    </dsp:sp>
    <dsp:sp modelId="{EF8CBBA2-F78D-45DA-BEFA-5E988E92751B}">
      <dsp:nvSpPr>
        <dsp:cNvPr id="0" name=""/>
        <dsp:cNvSpPr/>
      </dsp:nvSpPr>
      <dsp:spPr>
        <a:xfrm>
          <a:off x="3644388" y="898202"/>
          <a:ext cx="3639052" cy="763524"/>
        </a:xfrm>
        <a:prstGeom prst="rect">
          <a:avLst/>
        </a:prstGeom>
        <a:solidFill>
          <a:schemeClr val="accent2">
            <a:tint val="40000"/>
            <a:alpha val="90000"/>
            <a:hueOff val="-597220"/>
            <a:satOff val="6985"/>
            <a:lumOff val="767"/>
            <a:alphaOff val="0"/>
          </a:schemeClr>
        </a:solidFill>
        <a:ln w="19050" cap="flat" cmpd="sng" algn="ctr">
          <a:solidFill>
            <a:schemeClr val="accent2">
              <a:tint val="40000"/>
              <a:alpha val="90000"/>
              <a:hueOff val="-597220"/>
              <a:satOff val="6985"/>
              <a:lumOff val="7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af-ZA" sz="2300" kern="1200" dirty="0"/>
            <a:t>Banyana </a:t>
          </a:r>
          <a:r>
            <a:rPr lang="af-ZA" sz="2300" kern="1200" dirty="0" err="1"/>
            <a:t>Banyana</a:t>
          </a:r>
          <a:r>
            <a:rPr lang="af-ZA" sz="2300" kern="1200" dirty="0"/>
            <a:t> (2022 </a:t>
          </a:r>
          <a:r>
            <a:rPr lang="af-ZA" sz="2300" kern="1200" dirty="0" err="1"/>
            <a:t>WAFCON</a:t>
          </a:r>
          <a:r>
            <a:rPr lang="af-ZA" sz="2300" kern="1200" dirty="0"/>
            <a:t>)</a:t>
          </a:r>
          <a:endParaRPr lang="en-US" sz="2300" kern="1200" dirty="0"/>
        </a:p>
      </dsp:txBody>
      <dsp:txXfrm>
        <a:off x="3644388" y="898202"/>
        <a:ext cx="3639052" cy="763524"/>
      </dsp:txXfrm>
    </dsp:sp>
    <dsp:sp modelId="{8586E014-324D-4CEE-8DE6-C560CA9FC422}">
      <dsp:nvSpPr>
        <dsp:cNvPr id="0" name=""/>
        <dsp:cNvSpPr/>
      </dsp:nvSpPr>
      <dsp:spPr>
        <a:xfrm>
          <a:off x="7283440" y="898202"/>
          <a:ext cx="3639052" cy="763524"/>
        </a:xfrm>
        <a:prstGeom prst="rect">
          <a:avLst/>
        </a:prstGeom>
        <a:solidFill>
          <a:schemeClr val="accent2">
            <a:tint val="40000"/>
            <a:alpha val="90000"/>
            <a:hueOff val="-1194440"/>
            <a:satOff val="13969"/>
            <a:lumOff val="1535"/>
            <a:alphaOff val="0"/>
          </a:schemeClr>
        </a:solidFill>
        <a:ln w="19050" cap="flat" cmpd="sng" algn="ctr">
          <a:solidFill>
            <a:schemeClr val="accent2">
              <a:tint val="40000"/>
              <a:alpha val="90000"/>
              <a:hueOff val="-1194440"/>
              <a:satOff val="13969"/>
              <a:lumOff val="15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af-ZA" sz="2300" kern="1200" dirty="0"/>
            <a:t>Springbok Rugby-</a:t>
          </a:r>
          <a:r>
            <a:rPr lang="af-ZA" sz="2300" kern="1200" dirty="0" err="1"/>
            <a:t>wêreldbeker</a:t>
          </a:r>
          <a:r>
            <a:rPr lang="af-ZA" sz="2300" kern="1200" dirty="0"/>
            <a:t>-oorwinnings</a:t>
          </a:r>
          <a:endParaRPr lang="en-US" sz="2300" kern="1200" dirty="0"/>
        </a:p>
      </dsp:txBody>
      <dsp:txXfrm>
        <a:off x="7283440" y="898202"/>
        <a:ext cx="3639052" cy="763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43CF8-2961-47BA-832F-F48C3311ACEF}">
      <dsp:nvSpPr>
        <dsp:cNvPr id="0" name=""/>
        <dsp:cNvSpPr/>
      </dsp:nvSpPr>
      <dsp:spPr>
        <a:xfrm>
          <a:off x="0" y="159134"/>
          <a:ext cx="6432524" cy="95471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1" kern="1200" dirty="0"/>
            <a:t>Nasiebou</a:t>
          </a:r>
          <a:r>
            <a:rPr lang="nl-NL" sz="2400" b="0" kern="1200" dirty="0"/>
            <a:t> = samewerking om 'n land sterker en meer verenig te maak.</a:t>
          </a:r>
          <a:endParaRPr lang="en-US" sz="2400" b="0" kern="1200" dirty="0"/>
        </a:p>
      </dsp:txBody>
      <dsp:txXfrm>
        <a:off x="46606" y="205740"/>
        <a:ext cx="6339312" cy="861507"/>
      </dsp:txXfrm>
    </dsp:sp>
    <dsp:sp modelId="{9CE4D17D-659D-49B9-A307-3CE055A9997F}">
      <dsp:nvSpPr>
        <dsp:cNvPr id="0" name=""/>
        <dsp:cNvSpPr/>
      </dsp:nvSpPr>
      <dsp:spPr>
        <a:xfrm>
          <a:off x="0" y="1182974"/>
          <a:ext cx="6432524" cy="95471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Dit bou gedeelde identiteit en vertroue tussen gemeenskappe.</a:t>
          </a:r>
          <a:endParaRPr lang="en-US" sz="2400" kern="1200" dirty="0"/>
        </a:p>
      </dsp:txBody>
      <dsp:txXfrm>
        <a:off x="46606" y="1229580"/>
        <a:ext cx="6339312" cy="861507"/>
      </dsp:txXfrm>
    </dsp:sp>
    <dsp:sp modelId="{F59AB147-373D-4E6B-8549-4D391C2CB0D7}">
      <dsp:nvSpPr>
        <dsp:cNvPr id="0" name=""/>
        <dsp:cNvSpPr/>
      </dsp:nvSpPr>
      <dsp:spPr>
        <a:xfrm>
          <a:off x="0" y="2206814"/>
          <a:ext cx="6432524" cy="95471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Sport kan nasiebou </a:t>
          </a:r>
          <a:r>
            <a:rPr lang="nl-NL" sz="2400" b="0" kern="1200" dirty="0"/>
            <a:t>ondersteun of dit </a:t>
          </a:r>
          <a:r>
            <a:rPr lang="nl-NL" sz="2400" b="1" kern="1200" dirty="0"/>
            <a:t>afbreek </a:t>
          </a:r>
          <a:r>
            <a:rPr lang="nl-NL" sz="2400" kern="1200" dirty="0"/>
            <a:t>as ongelykheid of swak gedrag teenwoordig is.</a:t>
          </a:r>
          <a:endParaRPr lang="en-US" sz="2400" kern="1200" dirty="0"/>
        </a:p>
      </dsp:txBody>
      <dsp:txXfrm>
        <a:off x="46606" y="2253420"/>
        <a:ext cx="6339312" cy="861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4D637-67FC-46FF-8F10-605830FA36F6}">
      <dsp:nvSpPr>
        <dsp:cNvPr id="0" name=""/>
        <dsp:cNvSpPr/>
      </dsp:nvSpPr>
      <dsp:spPr>
        <a:xfrm>
          <a:off x="3953" y="146558"/>
          <a:ext cx="2377306" cy="653563"/>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ZA" sz="1800" b="1" kern="1200" dirty="0" err="1"/>
            <a:t>Spelers</a:t>
          </a:r>
          <a:endParaRPr lang="en-US" sz="1800" kern="1200" dirty="0"/>
        </a:p>
      </dsp:txBody>
      <dsp:txXfrm>
        <a:off x="3953" y="146558"/>
        <a:ext cx="2377306" cy="653563"/>
      </dsp:txXfrm>
    </dsp:sp>
    <dsp:sp modelId="{384377C2-2703-4296-9071-CD0594B0CCB7}">
      <dsp:nvSpPr>
        <dsp:cNvPr id="0" name=""/>
        <dsp:cNvSpPr/>
      </dsp:nvSpPr>
      <dsp:spPr>
        <a:xfrm>
          <a:off x="3953" y="800121"/>
          <a:ext cx="2377306" cy="340465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af-ZA" sz="1800" kern="1200" dirty="0"/>
            <a:t>Moedig spanmaats aan en handhaaf 'n positiewe houding.</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Toon selfbeheersing, selfs wanneer hulle onder druk is.</a:t>
          </a:r>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Verteenwoordig hul span en land met trots en waardigheid.</a:t>
          </a:r>
        </a:p>
      </dsp:txBody>
      <dsp:txXfrm>
        <a:off x="3953" y="800121"/>
        <a:ext cx="2377306" cy="3404657"/>
      </dsp:txXfrm>
    </dsp:sp>
    <dsp:sp modelId="{69328FC7-0FDB-4CF9-8847-AE5BBCE6A81E}">
      <dsp:nvSpPr>
        <dsp:cNvPr id="0" name=""/>
        <dsp:cNvSpPr/>
      </dsp:nvSpPr>
      <dsp:spPr>
        <a:xfrm>
          <a:off x="2714082" y="146558"/>
          <a:ext cx="2377306" cy="653563"/>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ZA" sz="1800" b="1" kern="1200" dirty="0" err="1"/>
            <a:t>Afrigters</a:t>
          </a:r>
          <a:endParaRPr lang="en-US" sz="1800" kern="1200" dirty="0"/>
        </a:p>
      </dsp:txBody>
      <dsp:txXfrm>
        <a:off x="2714082" y="146558"/>
        <a:ext cx="2377306" cy="653563"/>
      </dsp:txXfrm>
    </dsp:sp>
    <dsp:sp modelId="{5B88EC10-FB6D-4384-9A28-3182215C436B}">
      <dsp:nvSpPr>
        <dsp:cNvPr id="0" name=""/>
        <dsp:cNvSpPr/>
      </dsp:nvSpPr>
      <dsp:spPr>
        <a:xfrm>
          <a:off x="2714082" y="800121"/>
          <a:ext cx="2377306" cy="3404657"/>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af-ZA" sz="1800" kern="1200" dirty="0"/>
            <a:t>Behandel alle spelers gelyk en sonder diskriminasie.</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Bevorder veilige en gesonde </a:t>
          </a:r>
          <a:r>
            <a:rPr lang="af-ZA" sz="1800" kern="1200" dirty="0" err="1"/>
            <a:t>oefenpraktyke</a:t>
          </a:r>
          <a:r>
            <a:rPr lang="af-ZA" sz="1800" kern="1200" dirty="0"/>
            <a:t>.</a:t>
          </a:r>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Ondersteun spelers emosioneel en help hulle om hul selfvertroue te ontwikkel.</a:t>
          </a:r>
        </a:p>
      </dsp:txBody>
      <dsp:txXfrm>
        <a:off x="2714082" y="800121"/>
        <a:ext cx="2377306" cy="3404657"/>
      </dsp:txXfrm>
    </dsp:sp>
    <dsp:sp modelId="{C2B12AD6-5753-4438-9E2B-6499FBA35686}">
      <dsp:nvSpPr>
        <dsp:cNvPr id="0" name=""/>
        <dsp:cNvSpPr/>
      </dsp:nvSpPr>
      <dsp:spPr>
        <a:xfrm>
          <a:off x="5424211" y="146558"/>
          <a:ext cx="2377306" cy="653563"/>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ZA" sz="1800" b="1" kern="1200" dirty="0" err="1"/>
            <a:t>Amptenare</a:t>
          </a:r>
          <a:r>
            <a:rPr lang="en-ZA" sz="1800" b="1" kern="1200" dirty="0"/>
            <a:t> (</a:t>
          </a:r>
          <a:r>
            <a:rPr lang="en-ZA" sz="1800" b="1" kern="1200" dirty="0" err="1"/>
            <a:t>skeidsregters</a:t>
          </a:r>
          <a:r>
            <a:rPr lang="en-ZA" sz="1800" b="1" kern="1200" dirty="0"/>
            <a:t>)</a:t>
          </a:r>
          <a:endParaRPr lang="en-US" sz="1800" kern="1200" dirty="0"/>
        </a:p>
      </dsp:txBody>
      <dsp:txXfrm>
        <a:off x="5424211" y="146558"/>
        <a:ext cx="2377306" cy="653563"/>
      </dsp:txXfrm>
    </dsp:sp>
    <dsp:sp modelId="{BC2C30FC-9D72-4B09-827F-B1FE7A0633F2}">
      <dsp:nvSpPr>
        <dsp:cNvPr id="0" name=""/>
        <dsp:cNvSpPr/>
      </dsp:nvSpPr>
      <dsp:spPr>
        <a:xfrm>
          <a:off x="5424211" y="800121"/>
          <a:ext cx="2377306" cy="3404657"/>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af-ZA" sz="1800" kern="1200" dirty="0"/>
            <a:t>Bevorder veiligheid en beskerm spelers teen beserings.</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Toon integriteit deur vooroordeel of korrupsie te vermy.</a:t>
          </a:r>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Moedig 'n gees van regverdigheid en wedersydse respek aan.</a:t>
          </a:r>
        </a:p>
      </dsp:txBody>
      <dsp:txXfrm>
        <a:off x="5424211" y="800121"/>
        <a:ext cx="2377306" cy="3404657"/>
      </dsp:txXfrm>
    </dsp:sp>
    <dsp:sp modelId="{C4A42E6A-E0FD-4DE3-AD73-B4BF24BE212F}">
      <dsp:nvSpPr>
        <dsp:cNvPr id="0" name=""/>
        <dsp:cNvSpPr/>
      </dsp:nvSpPr>
      <dsp:spPr>
        <a:xfrm>
          <a:off x="8134340" y="146558"/>
          <a:ext cx="2377306" cy="653563"/>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ZA" sz="1800" b="1" kern="1200" dirty="0" err="1"/>
            <a:t>Toeskouers</a:t>
          </a:r>
          <a:endParaRPr lang="en-US" sz="1800" kern="1200" dirty="0"/>
        </a:p>
      </dsp:txBody>
      <dsp:txXfrm>
        <a:off x="8134340" y="146558"/>
        <a:ext cx="2377306" cy="653563"/>
      </dsp:txXfrm>
    </dsp:sp>
    <dsp:sp modelId="{F6D15D0D-AE89-4977-A2F5-F40788B8D101}">
      <dsp:nvSpPr>
        <dsp:cNvPr id="0" name=""/>
        <dsp:cNvSpPr/>
      </dsp:nvSpPr>
      <dsp:spPr>
        <a:xfrm>
          <a:off x="8134340" y="800121"/>
          <a:ext cx="2377306" cy="3404657"/>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af-ZA" sz="1800" kern="1200" dirty="0"/>
            <a:t>Vermy geweld, vuil taal of aanstootlike krete.</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Aanvaar die uitkoms van die spel met grasie.</a:t>
          </a:r>
        </a:p>
        <a:p>
          <a:pPr marL="171450" lvl="1" indent="-171450" algn="l" defTabSz="800100">
            <a:lnSpc>
              <a:spcPct val="90000"/>
            </a:lnSpc>
            <a:spcBef>
              <a:spcPct val="0"/>
            </a:spcBef>
            <a:spcAft>
              <a:spcPct val="15000"/>
            </a:spcAft>
            <a:buFont typeface="Symbol" panose="05050102010706020507" pitchFamily="18" charset="2"/>
            <a:buChar char=""/>
          </a:pPr>
          <a:r>
            <a:rPr lang="af-ZA" sz="1800" kern="1200" dirty="0"/>
            <a:t>Ondersteun hul span sonder om teen ander te diskrimineer.</a:t>
          </a:r>
        </a:p>
      </dsp:txBody>
      <dsp:txXfrm>
        <a:off x="8134340" y="800121"/>
        <a:ext cx="2377306" cy="3404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81679-FCF2-4F4A-B003-2135C1955D96}">
      <dsp:nvSpPr>
        <dsp:cNvPr id="0" name=""/>
        <dsp:cNvSpPr/>
      </dsp:nvSpPr>
      <dsp:spPr>
        <a:xfrm>
          <a:off x="100665" y="1497"/>
          <a:ext cx="1883419" cy="113005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Om te glo 'n skeidsregter het 'n onregverdige beslissing gemaak</a:t>
          </a:r>
          <a:endParaRPr lang="en-US" sz="1700" kern="1200" dirty="0"/>
        </a:p>
      </dsp:txBody>
      <dsp:txXfrm>
        <a:off x="100665" y="1497"/>
        <a:ext cx="1883419" cy="1130051"/>
      </dsp:txXfrm>
    </dsp:sp>
    <dsp:sp modelId="{30245722-E363-4F19-8385-7084BE5DEFA6}">
      <dsp:nvSpPr>
        <dsp:cNvPr id="0" name=""/>
        <dsp:cNvSpPr/>
      </dsp:nvSpPr>
      <dsp:spPr>
        <a:xfrm>
          <a:off x="2172426" y="1497"/>
          <a:ext cx="1883419" cy="113005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b="0" i="0" kern="1200" dirty="0"/>
            <a:t>Om  teenstanders te tart, te bedrieg of te bespot </a:t>
          </a:r>
          <a:endParaRPr lang="en-US" sz="1700" b="0" i="0" kern="1200" dirty="0"/>
        </a:p>
      </dsp:txBody>
      <dsp:txXfrm>
        <a:off x="2172426" y="1497"/>
        <a:ext cx="1883419" cy="1130051"/>
      </dsp:txXfrm>
    </dsp:sp>
    <dsp:sp modelId="{AFDEEA2D-91C9-401E-866D-7B11FC7AEFEB}">
      <dsp:nvSpPr>
        <dsp:cNvPr id="0" name=""/>
        <dsp:cNvSpPr/>
      </dsp:nvSpPr>
      <dsp:spPr>
        <a:xfrm>
          <a:off x="100665" y="1319891"/>
          <a:ext cx="1883419" cy="113005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Mededinging tussen spanne of gemeenskappe</a:t>
          </a:r>
          <a:endParaRPr lang="en-US" sz="1700" kern="1200" dirty="0"/>
        </a:p>
      </dsp:txBody>
      <dsp:txXfrm>
        <a:off x="100665" y="1319891"/>
        <a:ext cx="1883419" cy="1130051"/>
      </dsp:txXfrm>
    </dsp:sp>
    <dsp:sp modelId="{EEFDAE1C-88A2-4931-BB43-DC42E078F48F}">
      <dsp:nvSpPr>
        <dsp:cNvPr id="0" name=""/>
        <dsp:cNvSpPr/>
      </dsp:nvSpPr>
      <dsp:spPr>
        <a:xfrm>
          <a:off x="2172426" y="1319891"/>
          <a:ext cx="1883419" cy="113005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Kwessies wat verband hou met ras, kultuur of politiek</a:t>
          </a:r>
          <a:endParaRPr lang="en-US" sz="1700" kern="1200" dirty="0"/>
        </a:p>
      </dsp:txBody>
      <dsp:txXfrm>
        <a:off x="2172426" y="1319891"/>
        <a:ext cx="1883419" cy="1130051"/>
      </dsp:txXfrm>
    </dsp:sp>
    <dsp:sp modelId="{AF039B21-621E-49F9-B3B4-6AB800B96B5A}">
      <dsp:nvSpPr>
        <dsp:cNvPr id="0" name=""/>
        <dsp:cNvSpPr/>
      </dsp:nvSpPr>
      <dsp:spPr>
        <a:xfrm>
          <a:off x="100665" y="2638285"/>
          <a:ext cx="1883419" cy="113005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Alkoholgebruik</a:t>
          </a:r>
          <a:r>
            <a:rPr lang="en-GB" sz="1700" kern="1200" dirty="0"/>
            <a:t> by </a:t>
          </a:r>
          <a:r>
            <a:rPr lang="en-GB" sz="1700" kern="1200" dirty="0" err="1"/>
            <a:t>wedstryde</a:t>
          </a:r>
          <a:endParaRPr lang="en-US" sz="1700" kern="1200" dirty="0"/>
        </a:p>
      </dsp:txBody>
      <dsp:txXfrm>
        <a:off x="100665" y="2638285"/>
        <a:ext cx="1883419" cy="1130051"/>
      </dsp:txXfrm>
    </dsp:sp>
    <dsp:sp modelId="{8C5842D7-3724-444F-8A9C-E828744522A4}">
      <dsp:nvSpPr>
        <dsp:cNvPr id="0" name=""/>
        <dsp:cNvSpPr/>
      </dsp:nvSpPr>
      <dsp:spPr>
        <a:xfrm>
          <a:off x="2172426" y="2638285"/>
          <a:ext cx="1883419" cy="113005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t>Negatiewe media of aanlyn argumente</a:t>
          </a:r>
          <a:endParaRPr lang="en-US" sz="1700" kern="1200" dirty="0"/>
        </a:p>
      </dsp:txBody>
      <dsp:txXfrm>
        <a:off x="2172426" y="2638285"/>
        <a:ext cx="1883419" cy="11300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32637-537D-4B5C-B349-5A38D8ED84B7}">
      <dsp:nvSpPr>
        <dsp:cNvPr id="0" name=""/>
        <dsp:cNvSpPr/>
      </dsp:nvSpPr>
      <dsp:spPr>
        <a:xfrm>
          <a:off x="0" y="400234"/>
          <a:ext cx="6666833" cy="24664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562356" rIns="517420" bIns="192024" numCol="1" spcCol="1270" anchor="t" anchorCtr="0">
          <a:noAutofit/>
        </a:bodyPr>
        <a:lstStyle/>
        <a:p>
          <a:pPr marL="228600" lvl="1" indent="-228600" algn="l" defTabSz="1200150">
            <a:lnSpc>
              <a:spcPct val="90000"/>
            </a:lnSpc>
            <a:spcBef>
              <a:spcPct val="0"/>
            </a:spcBef>
            <a:spcAft>
              <a:spcPct val="15000"/>
            </a:spcAft>
            <a:buChar char="•"/>
          </a:pPr>
          <a:r>
            <a:rPr lang="nl-NL" sz="2700" kern="1200" dirty="0"/>
            <a:t>Bly gefokus op die spel
Respekteer amptenare
Gebruik kalm kommunikasie
Gebruik frustrasie as motivering</a:t>
          </a:r>
          <a:endParaRPr lang="en-US" sz="2700" kern="1200" dirty="0"/>
        </a:p>
      </dsp:txBody>
      <dsp:txXfrm>
        <a:off x="0" y="400234"/>
        <a:ext cx="6666833" cy="2466450"/>
      </dsp:txXfrm>
    </dsp:sp>
    <dsp:sp modelId="{578B2CC3-8981-4628-9DE9-F9A2EC870767}">
      <dsp:nvSpPr>
        <dsp:cNvPr id="0" name=""/>
        <dsp:cNvSpPr/>
      </dsp:nvSpPr>
      <dsp:spPr>
        <a:xfrm>
          <a:off x="333341" y="1714"/>
          <a:ext cx="4666783" cy="7970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200150">
            <a:lnSpc>
              <a:spcPct val="90000"/>
            </a:lnSpc>
            <a:spcBef>
              <a:spcPct val="0"/>
            </a:spcBef>
            <a:spcAft>
              <a:spcPct val="35000"/>
            </a:spcAft>
            <a:buNone/>
          </a:pPr>
          <a:r>
            <a:rPr lang="en-GB" sz="2700" b="1" kern="1200" dirty="0" err="1"/>
            <a:t>Spelers</a:t>
          </a:r>
          <a:r>
            <a:rPr lang="en-GB" sz="2700" b="1" kern="1200" dirty="0"/>
            <a:t> &amp; </a:t>
          </a:r>
          <a:r>
            <a:rPr lang="en-GB" sz="2700" b="1" kern="1200" dirty="0" err="1"/>
            <a:t>Afrigters</a:t>
          </a:r>
          <a:r>
            <a:rPr lang="en-GB" sz="2700" b="1" kern="1200" dirty="0"/>
            <a:t>:</a:t>
          </a:r>
          <a:endParaRPr lang="en-US" sz="2700" kern="1200" dirty="0"/>
        </a:p>
      </dsp:txBody>
      <dsp:txXfrm>
        <a:off x="372249" y="40622"/>
        <a:ext cx="4588967" cy="719224"/>
      </dsp:txXfrm>
    </dsp:sp>
    <dsp:sp modelId="{A8F7984D-139E-43E2-BA52-BB9AF298F6D8}">
      <dsp:nvSpPr>
        <dsp:cNvPr id="0" name=""/>
        <dsp:cNvSpPr/>
      </dsp:nvSpPr>
      <dsp:spPr>
        <a:xfrm>
          <a:off x="0" y="3411005"/>
          <a:ext cx="6666833" cy="2041200"/>
        </a:xfrm>
        <a:prstGeom prst="rect">
          <a:avLst/>
        </a:prstGeom>
        <a:solidFill>
          <a:schemeClr val="lt1">
            <a:alpha val="90000"/>
            <a:hueOff val="0"/>
            <a:satOff val="0"/>
            <a:lumOff val="0"/>
            <a:alphaOff val="0"/>
          </a:schemeClr>
        </a:solidFill>
        <a:ln w="12700" cap="flat" cmpd="sng" algn="ctr">
          <a:solidFill>
            <a:schemeClr val="accent2">
              <a:hueOff val="-882696"/>
              <a:satOff val="4218"/>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562356" rIns="517420" bIns="192024" numCol="1" spcCol="1270" anchor="t" anchorCtr="0">
          <a:noAutofit/>
        </a:bodyPr>
        <a:lstStyle/>
        <a:p>
          <a:pPr marL="228600" lvl="1" indent="-228600" algn="l" defTabSz="1200150">
            <a:lnSpc>
              <a:spcPct val="90000"/>
            </a:lnSpc>
            <a:spcBef>
              <a:spcPct val="0"/>
            </a:spcBef>
            <a:spcAft>
              <a:spcPct val="15000"/>
            </a:spcAft>
            <a:buChar char="•"/>
          </a:pPr>
          <a:r>
            <a:rPr lang="nl-NL" sz="2700" kern="1200" dirty="0"/>
            <a:t>Stap weg en kalmeer
Vermy alkohol
Rapporteer onveilige gedrag</a:t>
          </a:r>
          <a:endParaRPr lang="en-US" sz="2700" kern="1200" dirty="0"/>
        </a:p>
      </dsp:txBody>
      <dsp:txXfrm>
        <a:off x="0" y="3411005"/>
        <a:ext cx="6666833" cy="2041200"/>
      </dsp:txXfrm>
    </dsp:sp>
    <dsp:sp modelId="{AFE409CA-DB84-4C49-9C56-6F897ABBCFFA}">
      <dsp:nvSpPr>
        <dsp:cNvPr id="0" name=""/>
        <dsp:cNvSpPr/>
      </dsp:nvSpPr>
      <dsp:spPr>
        <a:xfrm>
          <a:off x="333341" y="3012484"/>
          <a:ext cx="4666783" cy="797040"/>
        </a:xfrm>
        <a:prstGeom prst="roundRec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200150">
            <a:lnSpc>
              <a:spcPct val="90000"/>
            </a:lnSpc>
            <a:spcBef>
              <a:spcPct val="0"/>
            </a:spcBef>
            <a:spcAft>
              <a:spcPct val="35000"/>
            </a:spcAft>
            <a:buNone/>
          </a:pPr>
          <a:r>
            <a:rPr lang="en-GB" sz="2700" b="1" kern="1200" dirty="0" err="1"/>
            <a:t>Aanhangers</a:t>
          </a:r>
          <a:r>
            <a:rPr lang="en-GB" sz="2700" b="1" kern="1200" dirty="0"/>
            <a:t> &amp; </a:t>
          </a:r>
          <a:r>
            <a:rPr lang="en-GB" sz="2700" b="1" kern="1200" dirty="0" err="1"/>
            <a:t>Toeskouers</a:t>
          </a:r>
          <a:r>
            <a:rPr lang="en-GB" sz="2700" b="1" kern="1200" dirty="0"/>
            <a:t>:</a:t>
          </a:r>
          <a:endParaRPr lang="en-US" sz="2700" kern="1200" dirty="0"/>
        </a:p>
      </dsp:txBody>
      <dsp:txXfrm>
        <a:off x="372249" y="3051392"/>
        <a:ext cx="4588967" cy="7192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097E4-8450-45E4-87E5-3BE3E006AD4E}">
      <dsp:nvSpPr>
        <dsp:cNvPr id="0" name=""/>
        <dsp:cNvSpPr/>
      </dsp:nvSpPr>
      <dsp:spPr>
        <a:xfrm>
          <a:off x="0" y="2259"/>
          <a:ext cx="10515600" cy="7616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err="1"/>
            <a:t>Voltooi</a:t>
          </a:r>
          <a:r>
            <a:rPr lang="en-GB" sz="3100" kern="1200" dirty="0"/>
            <a:t>:</a:t>
          </a:r>
          <a:endParaRPr lang="en-US" sz="3100" kern="1200" dirty="0"/>
        </a:p>
      </dsp:txBody>
      <dsp:txXfrm>
        <a:off x="37182" y="39441"/>
        <a:ext cx="10441236" cy="687306"/>
      </dsp:txXfrm>
    </dsp:sp>
    <dsp:sp modelId="{BDD91A32-A9E1-4FA9-B23C-64DBD3333152}">
      <dsp:nvSpPr>
        <dsp:cNvPr id="0" name=""/>
        <dsp:cNvSpPr/>
      </dsp:nvSpPr>
      <dsp:spPr>
        <a:xfrm>
          <a:off x="0" y="763929"/>
          <a:ext cx="10515600"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nl-NL" sz="2400" b="1" i="0" kern="1200" dirty="0"/>
            <a:t>Aktiwiteit 2 – </a:t>
          </a:r>
          <a:r>
            <a:rPr lang="nl-NL" sz="2400" b="1" i="1" u="sng" kern="1200" dirty="0"/>
            <a:t>Les 3 – Werkaart</a:t>
          </a:r>
          <a:r>
            <a:rPr lang="nl-NL" sz="2400" b="1" i="1" kern="1200" dirty="0"/>
            <a:t>
</a:t>
          </a:r>
          <a:r>
            <a:rPr lang="nl-NL" sz="2400" b="1" i="0" kern="1200" dirty="0"/>
            <a:t>Aktiwiteit 3 – </a:t>
          </a:r>
          <a:r>
            <a:rPr lang="nl-NL" sz="2400" b="1" i="1" u="sng" kern="1200" dirty="0"/>
            <a:t>Les 3 – Werkkaart</a:t>
          </a:r>
          <a:r>
            <a:rPr lang="nl-NL" sz="2400" b="1" i="1" kern="1200" dirty="0"/>
            <a:t> </a:t>
          </a:r>
          <a:r>
            <a:rPr lang="nl-NL" sz="2400" b="0" i="0" kern="1200" dirty="0"/>
            <a:t>(in die klas of vir huiswerk)</a:t>
          </a:r>
          <a:endParaRPr lang="en-US" sz="2400" b="0" i="0" u="sng" kern="1200" dirty="0"/>
        </a:p>
      </dsp:txBody>
      <dsp:txXfrm>
        <a:off x="0" y="763929"/>
        <a:ext cx="10515600" cy="834210"/>
      </dsp:txXfrm>
    </dsp:sp>
    <dsp:sp modelId="{A40CD696-19B7-4271-988A-9433D7A4B1E4}">
      <dsp:nvSpPr>
        <dsp:cNvPr id="0" name=""/>
        <dsp:cNvSpPr/>
      </dsp:nvSpPr>
      <dsp:spPr>
        <a:xfrm>
          <a:off x="0" y="1598139"/>
          <a:ext cx="10515600" cy="76167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err="1"/>
            <a:t>Onthou</a:t>
          </a:r>
          <a:r>
            <a:rPr lang="en-GB" sz="3100" kern="1200" dirty="0"/>
            <a:t> </a:t>
          </a:r>
          <a:r>
            <a:rPr lang="en-GB" sz="3100" kern="1200" dirty="0" err="1"/>
            <a:t>vandag</a:t>
          </a:r>
          <a:r>
            <a:rPr lang="en-GB" sz="3100" kern="1200" dirty="0"/>
            <a:t> se </a:t>
          </a:r>
          <a:r>
            <a:rPr lang="en-GB" sz="3100" kern="1200" dirty="0" err="1"/>
            <a:t>leeruitkomste</a:t>
          </a:r>
          <a:r>
            <a:rPr lang="en-GB" sz="3100" kern="1200" dirty="0"/>
            <a:t>:</a:t>
          </a:r>
          <a:endParaRPr lang="en-US" sz="3100" kern="1200" dirty="0"/>
        </a:p>
      </dsp:txBody>
      <dsp:txXfrm>
        <a:off x="37182" y="1635321"/>
        <a:ext cx="10441236" cy="687306"/>
      </dsp:txXfrm>
    </dsp:sp>
    <dsp:sp modelId="{6E5CC213-49A5-41F5-B3A9-9FF19923B706}">
      <dsp:nvSpPr>
        <dsp:cNvPr id="0" name=""/>
        <dsp:cNvSpPr/>
      </dsp:nvSpPr>
      <dsp:spPr>
        <a:xfrm>
          <a:off x="0" y="2359809"/>
          <a:ext cx="10515600" cy="198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nl-NL" sz="2400" kern="1200" dirty="0"/>
            <a:t>Ek kan verduidelik hoe sport eenheid en gedeelde identiteit kan bou
Ek kan nasiebou beskryf en verduidelik hoe dit gemeenskappe versterk
Ek kan positiewe gedrag by deelnemers en toeskouers identifiseer
Ek kan snellers van negatiewe gedrag herken en verduidelik hoe dit teengewerk kan word</a:t>
          </a:r>
          <a:endParaRPr lang="en-US" sz="2400" kern="1200" dirty="0"/>
        </a:p>
      </dsp:txBody>
      <dsp:txXfrm>
        <a:off x="0" y="2359809"/>
        <a:ext cx="10515600" cy="19892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B76A17-24A8-4CD5-B7F0-775ADDD598FB}" type="datetimeFigureOut">
              <a:rPr lang="af-ZA" smtClean="0"/>
              <a:t>2026-02-13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C7DC4-2883-47AE-878F-80103EE4686F}" type="slidenum">
              <a:rPr lang="af-ZA" smtClean="0"/>
              <a:t>‹#›</a:t>
            </a:fld>
            <a:endParaRPr lang="af-ZA"/>
          </a:p>
        </p:txBody>
      </p:sp>
    </p:spTree>
    <p:extLst>
      <p:ext uri="{BB962C8B-B14F-4D97-AF65-F5344CB8AC3E}">
        <p14:creationId xmlns:p14="http://schemas.microsoft.com/office/powerpoint/2010/main" val="178502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Clr>
                <a:srgbClr val="000000"/>
              </a:buClr>
              <a:buFont typeface="Symbol" panose="05050102010706020507" pitchFamily="18" charset="2"/>
              <a:buNone/>
            </a:pPr>
            <a:endParaRPr lang="af-ZA" dirty="0"/>
          </a:p>
        </p:txBody>
      </p:sp>
      <p:sp>
        <p:nvSpPr>
          <p:cNvPr id="4" name="Slide Number Placeholder 3"/>
          <p:cNvSpPr>
            <a:spLocks noGrp="1"/>
          </p:cNvSpPr>
          <p:nvPr>
            <p:ph type="sldNum" sz="quarter" idx="5"/>
          </p:nvPr>
        </p:nvSpPr>
        <p:spPr/>
        <p:txBody>
          <a:bodyPr/>
          <a:lstStyle/>
          <a:p>
            <a:fld id="{86ECA9A9-32C6-4AAD-B639-CEED631E05DA}" type="slidenum">
              <a:rPr lang="af-ZA" smtClean="0"/>
              <a:t>1</a:t>
            </a:fld>
            <a:endParaRPr lang="af-ZA"/>
          </a:p>
        </p:txBody>
      </p:sp>
    </p:spTree>
    <p:extLst>
      <p:ext uri="{BB962C8B-B14F-4D97-AF65-F5344CB8AC3E}">
        <p14:creationId xmlns:p14="http://schemas.microsoft.com/office/powerpoint/2010/main" val="3192887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2</a:t>
            </a:fld>
            <a:endParaRPr lang="af-ZA"/>
          </a:p>
        </p:txBody>
      </p:sp>
    </p:spTree>
    <p:extLst>
      <p:ext uri="{BB962C8B-B14F-4D97-AF65-F5344CB8AC3E}">
        <p14:creationId xmlns:p14="http://schemas.microsoft.com/office/powerpoint/2010/main" val="1805329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3</a:t>
            </a:fld>
            <a:endParaRPr lang="af-ZA"/>
          </a:p>
        </p:txBody>
      </p:sp>
    </p:spTree>
    <p:extLst>
      <p:ext uri="{BB962C8B-B14F-4D97-AF65-F5344CB8AC3E}">
        <p14:creationId xmlns:p14="http://schemas.microsoft.com/office/powerpoint/2010/main" val="143977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4</a:t>
            </a:fld>
            <a:endParaRPr lang="af-ZA"/>
          </a:p>
        </p:txBody>
      </p:sp>
    </p:spTree>
    <p:extLst>
      <p:ext uri="{BB962C8B-B14F-4D97-AF65-F5344CB8AC3E}">
        <p14:creationId xmlns:p14="http://schemas.microsoft.com/office/powerpoint/2010/main" val="3051150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5</a:t>
            </a:fld>
            <a:endParaRPr lang="af-ZA"/>
          </a:p>
        </p:txBody>
      </p:sp>
    </p:spTree>
    <p:extLst>
      <p:ext uri="{BB962C8B-B14F-4D97-AF65-F5344CB8AC3E}">
        <p14:creationId xmlns:p14="http://schemas.microsoft.com/office/powerpoint/2010/main" val="2029837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6</a:t>
            </a:fld>
            <a:endParaRPr lang="af-ZA"/>
          </a:p>
        </p:txBody>
      </p:sp>
    </p:spTree>
    <p:extLst>
      <p:ext uri="{BB962C8B-B14F-4D97-AF65-F5344CB8AC3E}">
        <p14:creationId xmlns:p14="http://schemas.microsoft.com/office/powerpoint/2010/main" val="28418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7</a:t>
            </a:fld>
            <a:endParaRPr lang="af-ZA"/>
          </a:p>
        </p:txBody>
      </p:sp>
    </p:spTree>
    <p:extLst>
      <p:ext uri="{BB962C8B-B14F-4D97-AF65-F5344CB8AC3E}">
        <p14:creationId xmlns:p14="http://schemas.microsoft.com/office/powerpoint/2010/main" val="3549853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8</a:t>
            </a:fld>
            <a:endParaRPr lang="af-ZA"/>
          </a:p>
        </p:txBody>
      </p:sp>
    </p:spTree>
    <p:extLst>
      <p:ext uri="{BB962C8B-B14F-4D97-AF65-F5344CB8AC3E}">
        <p14:creationId xmlns:p14="http://schemas.microsoft.com/office/powerpoint/2010/main" val="72997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f-ZA" dirty="0"/>
          </a:p>
        </p:txBody>
      </p:sp>
      <p:sp>
        <p:nvSpPr>
          <p:cNvPr id="4" name="Slide Number Placeholder 3"/>
          <p:cNvSpPr>
            <a:spLocks noGrp="1"/>
          </p:cNvSpPr>
          <p:nvPr>
            <p:ph type="sldNum" sz="quarter" idx="5"/>
          </p:nvPr>
        </p:nvSpPr>
        <p:spPr/>
        <p:txBody>
          <a:bodyPr/>
          <a:lstStyle/>
          <a:p>
            <a:fld id="{F31C7DC4-2883-47AE-878F-80103EE4686F}" type="slidenum">
              <a:rPr lang="af-ZA" smtClean="0"/>
              <a:t>9</a:t>
            </a:fld>
            <a:endParaRPr lang="af-ZA"/>
          </a:p>
        </p:txBody>
      </p:sp>
    </p:spTree>
    <p:extLst>
      <p:ext uri="{BB962C8B-B14F-4D97-AF65-F5344CB8AC3E}">
        <p14:creationId xmlns:p14="http://schemas.microsoft.com/office/powerpoint/2010/main" val="96901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33FB2-6ECC-D9BC-350D-95B3B3DD70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4F952571-B7A3-959C-259E-3A0236E36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93FE0EFB-B08C-7B32-FFF2-0FB1BC855191}"/>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7FDD6DED-A209-5D44-4E17-E4275E2F89C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626361E-1F04-1C0C-7E7E-462661779AB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166683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907E-4AA5-4A51-86D2-D2B6453F2D1C}"/>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B2C754CC-836A-BEEE-9248-83FFEC58E4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69D8D20-B01D-B0A7-12F4-CB7AA97A11D4}"/>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9912697A-5EFA-63F9-29D2-8FDF45F14A1D}"/>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DD5B41C-5DD6-225A-6CC0-205353DD78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60923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2D8F1-48DB-7626-A7F8-66C7748922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81F3D3E9-9FF8-9B9A-B240-E857A13A00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7FD018A-4D54-87A2-619B-F459A5945C52}"/>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4D4C95E0-FC13-AD61-E408-D602D8A0923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04438941-1974-DE83-A770-B10D85A7556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765178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2/13/2026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321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215D5-E62B-240B-AB0E-2236391929B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DB99244-D42E-A22E-CD8A-BFC3896059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FC0C0D30-7EFC-4780-CE11-5C4765A74993}"/>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B1926F90-4DA8-3B68-BD81-D4BA8DD10B2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A8F95E9-3371-3AF2-6438-FD1D90390776}"/>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13984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1216F-E698-376F-02EC-7E0EEDE18E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33066E0A-519A-8F13-D2AF-08765248B3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B46A-9B00-E236-0EC5-31E8A853F2CF}"/>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291EFC78-10E6-EA9B-021F-5E4B567A03DA}"/>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D70F489-D708-BF4F-B7B8-DF29D40FD994}"/>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621052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6B52-7400-0730-C71E-2B844BD47EB3}"/>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6F12EC0-BEEA-B692-D44C-BD9E0C3A25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72602A0-74C9-2D44-2922-879A27D56A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88127E02-C537-5183-9D76-B778B503A916}"/>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A1059C4B-1B9B-FF31-1D56-09AC7F864E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C40E9200-AF63-4E88-2B4B-0B53AC0C4C13}"/>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157356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92994-0272-E3F7-EC26-077790370D51}"/>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F2C2BE4-A46E-B0CD-CDD0-8831C572A8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D49CFB-1719-8270-8C54-EE73732F20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78B4CDFC-8493-D54A-7CE6-4331BAB18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89585D-825B-02BA-D5A1-4EB6E52E42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0D2D3FC5-8E94-B00F-4307-A1531AEFF7DB}"/>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8" name="Footer Placeholder 7">
            <a:extLst>
              <a:ext uri="{FF2B5EF4-FFF2-40B4-BE49-F238E27FC236}">
                <a16:creationId xmlns:a16="http://schemas.microsoft.com/office/drawing/2014/main" id="{A376FE10-6E12-AE77-6D6F-C286FE2725ED}"/>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67AB3BA3-5109-E0AD-317D-DBC3BE071DA0}"/>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83075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B15F-133D-2821-84E0-4AD8E44227D4}"/>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6622476A-6483-B953-45AD-F3305A99FAB0}"/>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4" name="Footer Placeholder 3">
            <a:extLst>
              <a:ext uri="{FF2B5EF4-FFF2-40B4-BE49-F238E27FC236}">
                <a16:creationId xmlns:a16="http://schemas.microsoft.com/office/drawing/2014/main" id="{F5640F56-BE19-8A0B-2045-CB18D12C24AD}"/>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B487ACCC-7343-8A04-02A4-3AB0170161A2}"/>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3241997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2181E-D6E0-AEFC-9024-EF397FEBCE82}"/>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3" name="Footer Placeholder 2">
            <a:extLst>
              <a:ext uri="{FF2B5EF4-FFF2-40B4-BE49-F238E27FC236}">
                <a16:creationId xmlns:a16="http://schemas.microsoft.com/office/drawing/2014/main" id="{9578C8FF-7D39-5A7D-5869-8A74F1FADD68}"/>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B478B454-75EB-F530-60E5-1A561BF3E6CE}"/>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0624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494ED-7A19-D67E-2339-3BE61B5147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8A3357A1-109D-238F-3010-2F1461C323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7369C31A-B43E-FAFE-4336-4875146D1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E3907-87D7-25F6-1C8A-A30DA93F6E1B}"/>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FE4A9FAA-999B-D1BF-19FD-2FB2CBF9127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2C178FC-A5C6-0489-6241-5E4DCCADA68A}"/>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2855971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2156A-8012-F5DF-328E-92D09EA362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C9B5C90-0D58-9AEF-8091-98FDE7872F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7ACB689-A585-3C6D-F0F2-FDE3E585A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507849-B9F2-FFB2-64B7-E9121B967E80}"/>
              </a:ext>
            </a:extLst>
          </p:cNvPr>
          <p:cNvSpPr>
            <a:spLocks noGrp="1"/>
          </p:cNvSpPr>
          <p:nvPr>
            <p:ph type="dt" sz="half" idx="10"/>
          </p:nvPr>
        </p:nvSpPr>
        <p:spPr/>
        <p:txBody>
          <a:bodyPr/>
          <a:lstStyle/>
          <a:p>
            <a:fld id="{B1507841-F0F2-4708-AE25-5209D5BBC494}" type="datetimeFigureOut">
              <a:rPr lang="af-ZA" smtClean="0"/>
              <a:t>2026-02-13</a:t>
            </a:fld>
            <a:endParaRPr lang="af-ZA"/>
          </a:p>
        </p:txBody>
      </p:sp>
      <p:sp>
        <p:nvSpPr>
          <p:cNvPr id="6" name="Footer Placeholder 5">
            <a:extLst>
              <a:ext uri="{FF2B5EF4-FFF2-40B4-BE49-F238E27FC236}">
                <a16:creationId xmlns:a16="http://schemas.microsoft.com/office/drawing/2014/main" id="{CA1FD1FC-9ED4-7217-72DC-F4B6D56489CA}"/>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01D385A-07B6-B7BF-BB2D-56A12EB069C9}"/>
              </a:ext>
            </a:extLst>
          </p:cNvPr>
          <p:cNvSpPr>
            <a:spLocks noGrp="1"/>
          </p:cNvSpPr>
          <p:nvPr>
            <p:ph type="sldNum" sz="quarter" idx="12"/>
          </p:nvPr>
        </p:nvSpPr>
        <p:spPr/>
        <p:txBody>
          <a:bodyPr/>
          <a:lstStyle/>
          <a:p>
            <a:fld id="{D90731EF-2EE8-4476-AA8F-F67254491E65}" type="slidenum">
              <a:rPr lang="af-ZA" smtClean="0"/>
              <a:t>‹#›</a:t>
            </a:fld>
            <a:endParaRPr lang="af-ZA"/>
          </a:p>
        </p:txBody>
      </p:sp>
    </p:spTree>
    <p:extLst>
      <p:ext uri="{BB962C8B-B14F-4D97-AF65-F5344CB8AC3E}">
        <p14:creationId xmlns:p14="http://schemas.microsoft.com/office/powerpoint/2010/main" val="47793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25F26-8740-2B9E-7F58-5EF187203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29419373-3EC4-DED5-073E-CAD61199D5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ACD364-3921-9EBF-D747-897CEEA87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507841-F0F2-4708-AE25-5209D5BBC494}" type="datetimeFigureOut">
              <a:rPr lang="af-ZA" smtClean="0"/>
              <a:t>2026-02-13</a:t>
            </a:fld>
            <a:endParaRPr lang="af-ZA"/>
          </a:p>
        </p:txBody>
      </p:sp>
      <p:sp>
        <p:nvSpPr>
          <p:cNvPr id="5" name="Footer Placeholder 4">
            <a:extLst>
              <a:ext uri="{FF2B5EF4-FFF2-40B4-BE49-F238E27FC236}">
                <a16:creationId xmlns:a16="http://schemas.microsoft.com/office/drawing/2014/main" id="{8DE165E1-5AA5-A03F-4B49-7BECD6D70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A5DA0830-A3FA-9EFD-F900-44E5AC8473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0731EF-2EE8-4476-AA8F-F67254491E65}" type="slidenum">
              <a:rPr lang="af-ZA" smtClean="0"/>
              <a:t>‹#›</a:t>
            </a:fld>
            <a:endParaRPr lang="af-ZA"/>
          </a:p>
        </p:txBody>
      </p:sp>
    </p:spTree>
    <p:extLst>
      <p:ext uri="{BB962C8B-B14F-4D97-AF65-F5344CB8AC3E}">
        <p14:creationId xmlns:p14="http://schemas.microsoft.com/office/powerpoint/2010/main" val="392378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bit.ly/445Pu1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89C16-7670-BF93-2B68-FEFBB7EF3C1F}"/>
              </a:ext>
            </a:extLst>
          </p:cNvPr>
          <p:cNvSpPr>
            <a:spLocks noGrp="1"/>
          </p:cNvSpPr>
          <p:nvPr>
            <p:ph type="ctrTitle"/>
          </p:nvPr>
        </p:nvSpPr>
        <p:spPr/>
        <p:txBody>
          <a:bodyPr anchor="b">
            <a:normAutofit/>
          </a:bodyPr>
          <a:lstStyle/>
          <a:p>
            <a:r>
              <a:rPr lang="en-GB" dirty="0" err="1"/>
              <a:t>Graad</a:t>
            </a:r>
            <a:r>
              <a:rPr lang="en-GB" dirty="0"/>
              <a:t> 11 | </a:t>
            </a:r>
            <a:r>
              <a:rPr lang="en-GB" dirty="0" err="1"/>
              <a:t>Kwartaal</a:t>
            </a:r>
            <a:r>
              <a:rPr lang="en-GB" dirty="0"/>
              <a:t> 1 </a:t>
            </a:r>
            <a:endParaRPr lang="af-ZA" dirty="0"/>
          </a:p>
        </p:txBody>
      </p:sp>
      <p:sp>
        <p:nvSpPr>
          <p:cNvPr id="3" name="Subtitle 2">
            <a:extLst>
              <a:ext uri="{FF2B5EF4-FFF2-40B4-BE49-F238E27FC236}">
                <a16:creationId xmlns:a16="http://schemas.microsoft.com/office/drawing/2014/main" id="{C73263DB-428B-902B-7073-FBBF175CB9FA}"/>
              </a:ext>
            </a:extLst>
          </p:cNvPr>
          <p:cNvSpPr>
            <a:spLocks noGrp="1"/>
          </p:cNvSpPr>
          <p:nvPr>
            <p:ph type="subTitle" idx="1"/>
          </p:nvPr>
        </p:nvSpPr>
        <p:spPr/>
        <p:txBody>
          <a:bodyPr>
            <a:normAutofit/>
          </a:bodyPr>
          <a:lstStyle/>
          <a:p>
            <a:r>
              <a:rPr lang="en-GB" dirty="0" err="1"/>
              <a:t>Demokrasie</a:t>
            </a:r>
            <a:r>
              <a:rPr lang="en-GB" dirty="0"/>
              <a:t> </a:t>
            </a:r>
            <a:r>
              <a:rPr lang="en-GB" dirty="0" err="1"/>
              <a:t>en</a:t>
            </a:r>
            <a:r>
              <a:rPr lang="en-GB" dirty="0"/>
              <a:t> </a:t>
            </a:r>
            <a:r>
              <a:rPr lang="en-GB" dirty="0" err="1"/>
              <a:t>Menseregte</a:t>
            </a:r>
            <a:r>
              <a:rPr lang="en-GB" dirty="0"/>
              <a:t> | Les 3</a:t>
            </a:r>
          </a:p>
        </p:txBody>
      </p:sp>
      <p:pic>
        <p:nvPicPr>
          <p:cNvPr id="1026" name="Picture 2" descr="Free flag south africa symbol illustration">
            <a:extLst>
              <a:ext uri="{FF2B5EF4-FFF2-40B4-BE49-F238E27FC236}">
                <a16:creationId xmlns:a16="http://schemas.microsoft.com/office/drawing/2014/main" id="{A7086C29-1775-59A2-C098-AAF2A18DE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031" b="25697"/>
          <a:stretch>
            <a:fillRect/>
          </a:stretch>
        </p:blipFill>
        <p:spPr bwMode="auto">
          <a:xfrm>
            <a:off x="20" y="10"/>
            <a:ext cx="12191979" cy="4986415"/>
          </a:xfrm>
          <a:prstGeom prst="rect">
            <a:avLst/>
          </a:prstGeom>
          <a:solidFill>
            <a:srgbClr val="FFFFFF"/>
          </a:solidFill>
        </p:spPr>
      </p:pic>
      <p:pic>
        <p:nvPicPr>
          <p:cNvPr id="4" name="Picture 3">
            <a:extLst>
              <a:ext uri="{FF2B5EF4-FFF2-40B4-BE49-F238E27FC236}">
                <a16:creationId xmlns:a16="http://schemas.microsoft.com/office/drawing/2014/main" id="{63F0A88A-9A2B-4BDA-35E3-28CDABA43CA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01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FAF014-6FC6-4855-E247-8A3D0A5150BA}"/>
              </a:ext>
            </a:extLst>
          </p:cNvPr>
          <p:cNvSpPr>
            <a:spLocks noGrp="1"/>
          </p:cNvSpPr>
          <p:nvPr>
            <p:ph type="title"/>
          </p:nvPr>
        </p:nvSpPr>
        <p:spPr>
          <a:xfrm>
            <a:off x="836679" y="723898"/>
            <a:ext cx="6002110" cy="1495425"/>
          </a:xfrm>
        </p:spPr>
        <p:txBody>
          <a:bodyPr>
            <a:normAutofit fontScale="90000"/>
          </a:bodyPr>
          <a:lstStyle/>
          <a:p>
            <a:r>
              <a:rPr lang="nl-NL" sz="4000" dirty="0"/>
              <a:t>Teen die einde van hierdie les behoort jy die volgende te kan doen:</a:t>
            </a:r>
            <a:endParaRPr lang="af-ZA" sz="4000" dirty="0"/>
          </a:p>
        </p:txBody>
      </p:sp>
      <p:sp>
        <p:nvSpPr>
          <p:cNvPr id="3" name="Content Placeholder 2">
            <a:extLst>
              <a:ext uri="{FF2B5EF4-FFF2-40B4-BE49-F238E27FC236}">
                <a16:creationId xmlns:a16="http://schemas.microsoft.com/office/drawing/2014/main" id="{AB7E9DD1-E5AB-4336-B0D7-2BF6AC209B49}"/>
              </a:ext>
            </a:extLst>
          </p:cNvPr>
          <p:cNvSpPr>
            <a:spLocks noGrp="1"/>
          </p:cNvSpPr>
          <p:nvPr>
            <p:ph idx="1"/>
          </p:nvPr>
        </p:nvSpPr>
        <p:spPr>
          <a:xfrm>
            <a:off x="836680" y="2405067"/>
            <a:ext cx="6002110" cy="3729034"/>
          </a:xfrm>
        </p:spPr>
        <p:txBody>
          <a:bodyPr>
            <a:normAutofit lnSpcReduction="10000"/>
          </a:bodyPr>
          <a:lstStyle/>
          <a:p>
            <a:pPr lvl="0"/>
            <a:r>
              <a:rPr lang="en-ZA" sz="2400" dirty="0" err="1"/>
              <a:t>Verduidelik</a:t>
            </a:r>
            <a:r>
              <a:rPr lang="en-ZA" sz="2400" dirty="0"/>
              <a:t> hoe sport </a:t>
            </a:r>
            <a:r>
              <a:rPr lang="en-ZA" sz="2400" dirty="0" err="1"/>
              <a:t>eenheid</a:t>
            </a:r>
            <a:r>
              <a:rPr lang="en-ZA" sz="2400" dirty="0"/>
              <a:t> </a:t>
            </a:r>
            <a:r>
              <a:rPr lang="en-ZA" sz="2400" dirty="0" err="1"/>
              <a:t>kan</a:t>
            </a:r>
            <a:r>
              <a:rPr lang="en-ZA" sz="2400" dirty="0"/>
              <a:t> </a:t>
            </a:r>
            <a:r>
              <a:rPr lang="en-ZA" sz="2400" dirty="0" err="1"/>
              <a:t>bou</a:t>
            </a:r>
            <a:r>
              <a:rPr lang="en-ZA" sz="2400" dirty="0"/>
              <a:t> in 'n diverse land </a:t>
            </a:r>
            <a:r>
              <a:rPr lang="en-ZA" sz="2400" dirty="0" err="1"/>
              <a:t>soos</a:t>
            </a:r>
            <a:r>
              <a:rPr lang="en-ZA" sz="2400" dirty="0"/>
              <a:t> </a:t>
            </a:r>
            <a:r>
              <a:rPr lang="en-ZA" sz="2400" dirty="0" err="1"/>
              <a:t>Suid</a:t>
            </a:r>
            <a:r>
              <a:rPr lang="en-ZA" sz="2400" dirty="0"/>
              <a:t>-Afrika.
</a:t>
            </a:r>
            <a:r>
              <a:rPr lang="en-ZA" sz="2400" dirty="0" err="1"/>
              <a:t>Beskryf</a:t>
            </a:r>
            <a:r>
              <a:rPr lang="en-ZA" sz="2400" dirty="0"/>
              <a:t> die </a:t>
            </a:r>
            <a:r>
              <a:rPr lang="en-ZA" sz="2400" dirty="0" err="1"/>
              <a:t>konsep</a:t>
            </a:r>
            <a:r>
              <a:rPr lang="en-ZA" sz="2400" dirty="0"/>
              <a:t> van </a:t>
            </a:r>
            <a:r>
              <a:rPr lang="en-ZA" sz="2400" dirty="0" err="1"/>
              <a:t>nasiebou</a:t>
            </a:r>
            <a:r>
              <a:rPr lang="en-ZA" sz="2400" dirty="0"/>
              <a:t> </a:t>
            </a:r>
            <a:r>
              <a:rPr lang="en-ZA" sz="2400" dirty="0" err="1"/>
              <a:t>en</a:t>
            </a:r>
            <a:r>
              <a:rPr lang="en-ZA" sz="2400" dirty="0"/>
              <a:t> hoe sport tot 'n </a:t>
            </a:r>
            <a:r>
              <a:rPr lang="en-ZA" sz="2400" dirty="0" err="1"/>
              <a:t>gedeelde</a:t>
            </a:r>
            <a:r>
              <a:rPr lang="en-ZA" sz="2400" dirty="0"/>
              <a:t> </a:t>
            </a:r>
            <a:r>
              <a:rPr lang="en-ZA" sz="2400" dirty="0" err="1"/>
              <a:t>nasionale</a:t>
            </a:r>
            <a:r>
              <a:rPr lang="en-ZA" sz="2400" dirty="0"/>
              <a:t> </a:t>
            </a:r>
            <a:r>
              <a:rPr lang="en-ZA" sz="2400" dirty="0" err="1"/>
              <a:t>identiteit</a:t>
            </a:r>
            <a:r>
              <a:rPr lang="en-ZA" sz="2400" dirty="0"/>
              <a:t> </a:t>
            </a:r>
            <a:r>
              <a:rPr lang="en-ZA" sz="2400" dirty="0" err="1"/>
              <a:t>bydra</a:t>
            </a:r>
            <a:r>
              <a:rPr lang="en-ZA" sz="2400" dirty="0"/>
              <a:t>.
</a:t>
            </a:r>
            <a:r>
              <a:rPr lang="en-ZA" sz="2400" dirty="0" err="1"/>
              <a:t>Identifiseer</a:t>
            </a:r>
            <a:r>
              <a:rPr lang="en-ZA" sz="2400" dirty="0"/>
              <a:t> </a:t>
            </a:r>
            <a:r>
              <a:rPr lang="en-ZA" sz="2400" dirty="0" err="1"/>
              <a:t>positiewe</a:t>
            </a:r>
            <a:r>
              <a:rPr lang="en-ZA" sz="2400" dirty="0"/>
              <a:t> </a:t>
            </a:r>
            <a:r>
              <a:rPr lang="en-ZA" sz="2400" dirty="0" err="1"/>
              <a:t>gedrag</a:t>
            </a:r>
            <a:r>
              <a:rPr lang="en-ZA" sz="2400" dirty="0"/>
              <a:t> wat </a:t>
            </a:r>
            <a:r>
              <a:rPr lang="en-ZA" sz="2400" dirty="0" err="1"/>
              <a:t>deur</a:t>
            </a:r>
            <a:r>
              <a:rPr lang="en-ZA" sz="2400" dirty="0"/>
              <a:t> </a:t>
            </a:r>
            <a:r>
              <a:rPr lang="en-ZA" sz="2400" dirty="0" err="1"/>
              <a:t>spelers</a:t>
            </a:r>
            <a:r>
              <a:rPr lang="en-ZA" sz="2400" dirty="0"/>
              <a:t>, </a:t>
            </a:r>
            <a:r>
              <a:rPr lang="en-ZA" sz="2400" dirty="0" err="1"/>
              <a:t>afrigters</a:t>
            </a:r>
            <a:r>
              <a:rPr lang="en-ZA" sz="2400" dirty="0"/>
              <a:t>, </a:t>
            </a:r>
            <a:r>
              <a:rPr lang="en-ZA" sz="2400" dirty="0" err="1"/>
              <a:t>amptenare</a:t>
            </a:r>
            <a:r>
              <a:rPr lang="en-ZA" sz="2400" dirty="0"/>
              <a:t> </a:t>
            </a:r>
            <a:r>
              <a:rPr lang="en-ZA" sz="2400" dirty="0" err="1"/>
              <a:t>en</a:t>
            </a:r>
            <a:r>
              <a:rPr lang="en-ZA" sz="2400" dirty="0"/>
              <a:t> </a:t>
            </a:r>
            <a:r>
              <a:rPr lang="en-ZA" sz="2400" dirty="0" err="1"/>
              <a:t>toeskouers</a:t>
            </a:r>
            <a:r>
              <a:rPr lang="en-ZA" sz="2400" dirty="0"/>
              <a:t> in sport </a:t>
            </a:r>
            <a:r>
              <a:rPr lang="en-ZA" sz="2400" dirty="0" err="1"/>
              <a:t>getoon</a:t>
            </a:r>
            <a:r>
              <a:rPr lang="en-ZA" sz="2400" dirty="0"/>
              <a:t> word.
Herken </a:t>
            </a:r>
            <a:r>
              <a:rPr lang="en-ZA" sz="2400" dirty="0" err="1"/>
              <a:t>voorvalle</a:t>
            </a:r>
            <a:r>
              <a:rPr lang="en-ZA" sz="2400" dirty="0"/>
              <a:t> wat </a:t>
            </a:r>
            <a:r>
              <a:rPr lang="en-ZA" sz="2400" dirty="0" err="1"/>
              <a:t>negatiewe</a:t>
            </a:r>
            <a:r>
              <a:rPr lang="en-ZA" sz="2400" dirty="0"/>
              <a:t> </a:t>
            </a:r>
            <a:r>
              <a:rPr lang="en-ZA" sz="2400" dirty="0" err="1"/>
              <a:t>gedrag</a:t>
            </a:r>
            <a:r>
              <a:rPr lang="en-ZA" sz="2400" dirty="0"/>
              <a:t> </a:t>
            </a:r>
            <a:r>
              <a:rPr lang="en-ZA" sz="2400" dirty="0" err="1"/>
              <a:t>tydens</a:t>
            </a:r>
            <a:r>
              <a:rPr lang="en-ZA" sz="2400" dirty="0"/>
              <a:t> </a:t>
            </a:r>
            <a:r>
              <a:rPr lang="en-ZA" sz="2400" dirty="0" err="1"/>
              <a:t>sportbyeenkomste</a:t>
            </a:r>
            <a:r>
              <a:rPr lang="en-ZA" sz="2400" dirty="0"/>
              <a:t> </a:t>
            </a:r>
            <a:r>
              <a:rPr lang="en-ZA" sz="2400" dirty="0" err="1"/>
              <a:t>kan</a:t>
            </a:r>
            <a:r>
              <a:rPr lang="en-ZA" sz="2400" dirty="0"/>
              <a:t> </a:t>
            </a:r>
            <a:r>
              <a:rPr lang="en-ZA" sz="2400" dirty="0" err="1"/>
              <a:t>veroorsaak</a:t>
            </a:r>
            <a:r>
              <a:rPr lang="en-ZA" sz="2400" dirty="0"/>
              <a:t> </a:t>
            </a:r>
            <a:r>
              <a:rPr lang="en-ZA" sz="2400" dirty="0" err="1"/>
              <a:t>en</a:t>
            </a:r>
            <a:r>
              <a:rPr lang="en-ZA" sz="2400" dirty="0"/>
              <a:t> </a:t>
            </a:r>
            <a:r>
              <a:rPr lang="en-ZA" sz="2400" dirty="0" err="1"/>
              <a:t>maniere</a:t>
            </a:r>
            <a:r>
              <a:rPr lang="en-ZA" sz="2400" dirty="0"/>
              <a:t> om </a:t>
            </a:r>
            <a:r>
              <a:rPr lang="en-ZA" sz="2400" dirty="0" err="1"/>
              <a:t>dit</a:t>
            </a:r>
            <a:r>
              <a:rPr lang="en-ZA" sz="2400" dirty="0"/>
              <a:t> teen </a:t>
            </a:r>
            <a:r>
              <a:rPr lang="en-ZA" sz="2400" dirty="0" err="1"/>
              <a:t>te</a:t>
            </a:r>
            <a:r>
              <a:rPr lang="en-ZA" sz="2400" dirty="0"/>
              <a:t> </a:t>
            </a:r>
            <a:r>
              <a:rPr lang="en-ZA" sz="2400" dirty="0" err="1"/>
              <a:t>werk</a:t>
            </a:r>
            <a:r>
              <a:rPr lang="en-ZA" sz="2400" dirty="0"/>
              <a:t>.</a:t>
            </a:r>
            <a:endParaRPr lang="af-ZA" sz="2000" dirty="0"/>
          </a:p>
        </p:txBody>
      </p:sp>
      <p:pic>
        <p:nvPicPr>
          <p:cNvPr id="4" name="Picture 2" descr="Free arrows target range illustration">
            <a:extLst>
              <a:ext uri="{FF2B5EF4-FFF2-40B4-BE49-F238E27FC236}">
                <a16:creationId xmlns:a16="http://schemas.microsoft.com/office/drawing/2014/main" id="{B0B93567-BC2C-441D-8E2D-04E69970B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323" r="9078"/>
          <a:stretch>
            <a:fillRect/>
          </a:stretch>
        </p:blipFill>
        <p:spPr bwMode="auto">
          <a:xfrm>
            <a:off x="7199440" y="10"/>
            <a:ext cx="4992560" cy="6857990"/>
          </a:xfrm>
          <a:prstGeom prst="rect">
            <a:avLst/>
          </a:prstGeom>
          <a:solidFill>
            <a:srgbClr val="FFFFFF"/>
          </a:solidFill>
          <a:effectLst/>
        </p:spPr>
      </p:pic>
      <p:pic>
        <p:nvPicPr>
          <p:cNvPr id="6" name="Picture 5">
            <a:extLst>
              <a:ext uri="{FF2B5EF4-FFF2-40B4-BE49-F238E27FC236}">
                <a16:creationId xmlns:a16="http://schemas.microsoft.com/office/drawing/2014/main" id="{9EAE185F-FB42-BF6F-1F3B-A12DA8D5FCC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7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12192000" cy="1519356"/>
            <a:chOff x="0" y="-29768"/>
            <a:chExt cx="12202174" cy="1519356"/>
          </a:xfrm>
        </p:grpSpPr>
        <p:sp>
          <p:nvSpPr>
            <p:cNvPr id="18" name="Rectangle 17">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8925173-BB1F-3B69-E38C-E76802DB93B1}"/>
              </a:ext>
            </a:extLst>
          </p:cNvPr>
          <p:cNvSpPr>
            <a:spLocks noGrp="1"/>
          </p:cNvSpPr>
          <p:nvPr>
            <p:ph type="title"/>
          </p:nvPr>
        </p:nvSpPr>
        <p:spPr>
          <a:xfrm>
            <a:off x="838200" y="5609902"/>
            <a:ext cx="10955694" cy="913975"/>
          </a:xfrm>
        </p:spPr>
        <p:txBody>
          <a:bodyPr vert="horz" lIns="91440" tIns="45720" rIns="91440" bIns="45720" rtlCol="0" anchor="ctr">
            <a:normAutofit fontScale="90000"/>
          </a:bodyPr>
          <a:lstStyle/>
          <a:p>
            <a:pPr algn="ctr"/>
            <a:r>
              <a:rPr lang="en-US" sz="2400" dirty="0">
                <a:solidFill>
                  <a:srgbClr val="FFFFFF"/>
                </a:solidFill>
              </a:rPr>
              <a:t>Kyk video: </a:t>
            </a:r>
            <a:r>
              <a:rPr lang="en-US" sz="2400" b="1" dirty="0">
                <a:solidFill>
                  <a:srgbClr val="FFFFFF"/>
                </a:solidFill>
              </a:rPr>
              <a:t>For South Africa (Springboks Rugby World Cup 2023 Advertisement) (Full Ad)</a:t>
            </a:r>
            <a:br>
              <a:rPr lang="en-US" sz="2400" dirty="0">
                <a:solidFill>
                  <a:srgbClr val="FFFFFF"/>
                </a:solidFill>
              </a:rPr>
            </a:br>
            <a:r>
              <a:rPr lang="en-US" sz="2400" u="sng" dirty="0">
                <a:solidFill>
                  <a:srgbClr val="FFFFFF"/>
                </a:solidFill>
                <a:hlinkClick r:id="rId3"/>
              </a:rPr>
              <a:t>bit.ly/</a:t>
            </a:r>
            <a:r>
              <a:rPr lang="en-US" sz="2400" u="sng" dirty="0" err="1">
                <a:solidFill>
                  <a:srgbClr val="FFFFFF"/>
                </a:solidFill>
                <a:hlinkClick r:id="rId3"/>
              </a:rPr>
              <a:t>445Pu15</a:t>
            </a:r>
            <a:r>
              <a:rPr lang="en-US" sz="2400" dirty="0">
                <a:solidFill>
                  <a:srgbClr val="FFFFFF"/>
                </a:solidFill>
              </a:rPr>
              <a:t> (4 min 12 </a:t>
            </a:r>
            <a:r>
              <a:rPr lang="en-US" sz="2400" dirty="0" err="1">
                <a:solidFill>
                  <a:srgbClr val="FFFFFF"/>
                </a:solidFill>
              </a:rPr>
              <a:t>sek</a:t>
            </a:r>
            <a:r>
              <a:rPr lang="en-US" sz="2400" dirty="0">
                <a:solidFill>
                  <a:srgbClr val="FFFFFF"/>
                </a:solidFill>
              </a:rPr>
              <a:t>)</a:t>
            </a:r>
          </a:p>
        </p:txBody>
      </p:sp>
      <p:pic>
        <p:nvPicPr>
          <p:cNvPr id="5" name="Picture 4">
            <a:extLst>
              <a:ext uri="{FF2B5EF4-FFF2-40B4-BE49-F238E27FC236}">
                <a16:creationId xmlns:a16="http://schemas.microsoft.com/office/drawing/2014/main" id="{0216D0AC-43C8-1E02-3364-F522703BCFF9}"/>
              </a:ext>
            </a:extLst>
          </p:cNvPr>
          <p:cNvPicPr>
            <a:picLocks noChangeAspect="1"/>
          </p:cNvPicPr>
          <p:nvPr/>
        </p:nvPicPr>
        <p:blipFill>
          <a:blip r:embed="rId4"/>
          <a:srcRect t="3867" b="18089"/>
          <a:stretch>
            <a:fillRect/>
          </a:stretch>
        </p:blipFill>
        <p:spPr>
          <a:xfrm>
            <a:off x="1" y="10"/>
            <a:ext cx="12191998" cy="5352218"/>
          </a:xfrm>
          <a:prstGeom prst="rect">
            <a:avLst/>
          </a:prstGeom>
        </p:spPr>
      </p:pic>
      <p:pic>
        <p:nvPicPr>
          <p:cNvPr id="6" name="Picture 5">
            <a:extLst>
              <a:ext uri="{FF2B5EF4-FFF2-40B4-BE49-F238E27FC236}">
                <a16:creationId xmlns:a16="http://schemas.microsoft.com/office/drawing/2014/main" id="{E9136149-7149-0488-4A86-F0450CC44081}"/>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902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6501552-8937-E1D4-BCEE-6116840095BB}"/>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Sport as 'n </a:t>
            </a:r>
            <a:r>
              <a:rPr lang="en-GB" sz="4000" dirty="0" err="1">
                <a:solidFill>
                  <a:srgbClr val="FFFFFF"/>
                </a:solidFill>
              </a:rPr>
              <a:t>verenigende</a:t>
            </a:r>
            <a:r>
              <a:rPr lang="en-GB" sz="4000" dirty="0">
                <a:solidFill>
                  <a:srgbClr val="FFFFFF"/>
                </a:solidFill>
              </a:rPr>
              <a:t> mag</a:t>
            </a:r>
            <a:endParaRPr lang="af-ZA" sz="4000" dirty="0">
              <a:solidFill>
                <a:srgbClr val="FFFFFF"/>
              </a:solidFill>
            </a:endParaRPr>
          </a:p>
        </p:txBody>
      </p:sp>
      <p:graphicFrame>
        <p:nvGraphicFramePr>
          <p:cNvPr id="5" name="Content Placeholder 2">
            <a:extLst>
              <a:ext uri="{FF2B5EF4-FFF2-40B4-BE49-F238E27FC236}">
                <a16:creationId xmlns:a16="http://schemas.microsoft.com/office/drawing/2014/main" id="{7F259D00-2A6D-DB92-A133-EFF74A6D0D54}"/>
              </a:ext>
            </a:extLst>
          </p:cNvPr>
          <p:cNvGraphicFramePr>
            <a:graphicFrameLocks noGrp="1"/>
          </p:cNvGraphicFramePr>
          <p:nvPr>
            <p:ph idx="1"/>
            <p:extLst>
              <p:ext uri="{D42A27DB-BD31-4B8C-83A1-F6EECF244321}">
                <p14:modId xmlns:p14="http://schemas.microsoft.com/office/powerpoint/2010/main" val="112663557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3FF22CC0-E991-0EB9-64A8-7291D987D527}"/>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4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 name="Rectangle 205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23D2B0-EC60-BB5C-0759-FF368688918C}"/>
              </a:ext>
            </a:extLst>
          </p:cNvPr>
          <p:cNvSpPr>
            <a:spLocks noGrp="1"/>
          </p:cNvSpPr>
          <p:nvPr>
            <p:ph type="title"/>
          </p:nvPr>
        </p:nvSpPr>
        <p:spPr>
          <a:xfrm>
            <a:off x="640080" y="325369"/>
            <a:ext cx="4368602" cy="1956841"/>
          </a:xfrm>
        </p:spPr>
        <p:txBody>
          <a:bodyPr anchor="b">
            <a:normAutofit/>
          </a:bodyPr>
          <a:lstStyle/>
          <a:p>
            <a:r>
              <a:rPr lang="af-ZA" sz="5400" dirty="0"/>
              <a:t>Nasiebou</a:t>
            </a:r>
          </a:p>
        </p:txBody>
      </p:sp>
      <p:sp>
        <p:nvSpPr>
          <p:cNvPr id="205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descr="Gayton McKenzie halts all trips for 'super fans'">
            <a:extLst>
              <a:ext uri="{FF2B5EF4-FFF2-40B4-BE49-F238E27FC236}">
                <a16:creationId xmlns:a16="http://schemas.microsoft.com/office/drawing/2014/main" id="{FC4F9223-5E1A-8776-AB07-B46741A7B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029" r="21018"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14" name="Content Placeholder 2">
            <a:extLst>
              <a:ext uri="{FF2B5EF4-FFF2-40B4-BE49-F238E27FC236}">
                <a16:creationId xmlns:a16="http://schemas.microsoft.com/office/drawing/2014/main" id="{8D97B6FB-9C40-CA12-1C74-889C047123B0}"/>
              </a:ext>
            </a:extLst>
          </p:cNvPr>
          <p:cNvGraphicFramePr>
            <a:graphicFrameLocks noGrp="1"/>
          </p:cNvGraphicFramePr>
          <p:nvPr>
            <p:ph idx="1"/>
            <p:extLst>
              <p:ext uri="{D42A27DB-BD31-4B8C-83A1-F6EECF244321}">
                <p14:modId xmlns:p14="http://schemas.microsoft.com/office/powerpoint/2010/main" val="1371746084"/>
              </p:ext>
            </p:extLst>
          </p:nvPr>
        </p:nvGraphicFramePr>
        <p:xfrm>
          <a:off x="640080" y="2872899"/>
          <a:ext cx="6432524" cy="33206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TextBox 20">
            <a:extLst>
              <a:ext uri="{FF2B5EF4-FFF2-40B4-BE49-F238E27FC236}">
                <a16:creationId xmlns:a16="http://schemas.microsoft.com/office/drawing/2014/main" id="{2D88A7BD-FEC5-5998-73DA-7E17EAD8CB18}"/>
              </a:ext>
            </a:extLst>
          </p:cNvPr>
          <p:cNvSpPr txBox="1"/>
          <p:nvPr/>
        </p:nvSpPr>
        <p:spPr>
          <a:xfrm>
            <a:off x="9305731" y="6488668"/>
            <a:ext cx="2883222" cy="369332"/>
          </a:xfrm>
          <a:prstGeom prst="rect">
            <a:avLst/>
          </a:prstGeom>
          <a:noFill/>
        </p:spPr>
        <p:txBody>
          <a:bodyPr wrap="square">
            <a:spAutoFit/>
          </a:bodyPr>
          <a:lstStyle/>
          <a:p>
            <a:r>
              <a:rPr lang="af-ZA" b="0" i="1" dirty="0">
                <a:solidFill>
                  <a:schemeClr val="bg1"/>
                </a:solidFill>
                <a:effectLst/>
                <a:latin typeface="Lato" panose="020F0502020204030203" pitchFamily="34" charset="0"/>
              </a:rPr>
              <a:t>Beeld: X/@robertmarawa</a:t>
            </a:r>
            <a:endParaRPr lang="af-ZA" dirty="0">
              <a:solidFill>
                <a:schemeClr val="bg1"/>
              </a:solidFill>
            </a:endParaRPr>
          </a:p>
        </p:txBody>
      </p:sp>
      <p:pic>
        <p:nvPicPr>
          <p:cNvPr id="22" name="Picture 21">
            <a:extLst>
              <a:ext uri="{FF2B5EF4-FFF2-40B4-BE49-F238E27FC236}">
                <a16:creationId xmlns:a16="http://schemas.microsoft.com/office/drawing/2014/main" id="{C1C08454-EC7F-6CE5-8FEE-A8A6A569E47C}"/>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1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53CF5F-9493-314A-486D-6D4443F3733C}"/>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Positiewe gedrag in sport</a:t>
            </a:r>
          </a:p>
        </p:txBody>
      </p:sp>
      <p:sp>
        <p:nvSpPr>
          <p:cNvPr id="17" name="Rectangle: Rounded Corners 16">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ontent Placeholder 2">
            <a:extLst>
              <a:ext uri="{FF2B5EF4-FFF2-40B4-BE49-F238E27FC236}">
                <a16:creationId xmlns:a16="http://schemas.microsoft.com/office/drawing/2014/main" id="{1ADEDE27-69B1-4B36-6477-DB204245653A}"/>
              </a:ext>
            </a:extLst>
          </p:cNvPr>
          <p:cNvGraphicFramePr>
            <a:graphicFrameLocks noGrp="1"/>
          </p:cNvGraphicFramePr>
          <p:nvPr>
            <p:ph idx="1"/>
            <p:extLst>
              <p:ext uri="{D42A27DB-BD31-4B8C-83A1-F6EECF244321}">
                <p14:modId xmlns:p14="http://schemas.microsoft.com/office/powerpoint/2010/main" val="239248296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8EE42265-E652-C6B2-20D8-57EC09FC8CCD}"/>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74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06" name="Rectangle 4105">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E3D633-2142-9C58-0232-FEE5623E3734}"/>
              </a:ext>
            </a:extLst>
          </p:cNvPr>
          <p:cNvSpPr>
            <a:spLocks noGrp="1"/>
          </p:cNvSpPr>
          <p:nvPr>
            <p:ph type="title"/>
          </p:nvPr>
        </p:nvSpPr>
        <p:spPr>
          <a:xfrm>
            <a:off x="6803409" y="643244"/>
            <a:ext cx="4156512" cy="1234750"/>
          </a:xfrm>
        </p:spPr>
        <p:txBody>
          <a:bodyPr anchor="ctr">
            <a:normAutofit/>
          </a:bodyPr>
          <a:lstStyle/>
          <a:p>
            <a:r>
              <a:rPr lang="af-ZA" sz="3700" dirty="0"/>
              <a:t>Wat veroorsaak negatiewe gedrag?</a:t>
            </a:r>
          </a:p>
        </p:txBody>
      </p:sp>
      <p:pic>
        <p:nvPicPr>
          <p:cNvPr id="4099" name="Picture 3" descr="Free Smilies Emotions photo and picture">
            <a:extLst>
              <a:ext uri="{FF2B5EF4-FFF2-40B4-BE49-F238E27FC236}">
                <a16:creationId xmlns:a16="http://schemas.microsoft.com/office/drawing/2014/main" id="{1B405971-0517-C2BA-7503-BDD67478B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50" r="16839"/>
          <a:stretch>
            <a:fillRect/>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8D6C2DD8-1956-E3F8-432B-09F1275EFCDF}"/>
              </a:ext>
            </a:extLst>
          </p:cNvPr>
          <p:cNvGraphicFramePr>
            <a:graphicFrameLocks noGrp="1"/>
          </p:cNvGraphicFramePr>
          <p:nvPr>
            <p:ph idx="1"/>
            <p:extLst>
              <p:ext uri="{D42A27DB-BD31-4B8C-83A1-F6EECF244321}">
                <p14:modId xmlns:p14="http://schemas.microsoft.com/office/powerpoint/2010/main" val="2113523082"/>
              </p:ext>
            </p:extLst>
          </p:nvPr>
        </p:nvGraphicFramePr>
        <p:xfrm>
          <a:off x="6803409" y="2760597"/>
          <a:ext cx="4156512" cy="37698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2A05EB15-E100-2CDE-E490-DAE7F6BC411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37E7E6A8-7A89-1554-31D6-517F00850BAB}"/>
              </a:ext>
            </a:extLst>
          </p:cNvPr>
          <p:cNvSpPr txBox="1"/>
          <p:nvPr/>
        </p:nvSpPr>
        <p:spPr>
          <a:xfrm>
            <a:off x="6905908" y="2205562"/>
            <a:ext cx="3951514" cy="369332"/>
          </a:xfrm>
          <a:prstGeom prst="rect">
            <a:avLst/>
          </a:prstGeom>
          <a:solidFill>
            <a:schemeClr val="accent6"/>
          </a:solidFill>
        </p:spPr>
        <p:txBody>
          <a:bodyPr wrap="square">
            <a:spAutoFit/>
          </a:bodyPr>
          <a:lstStyle/>
          <a:p>
            <a:pPr algn="ctr"/>
            <a:r>
              <a:rPr lang="nl-NL" dirty="0">
                <a:solidFill>
                  <a:schemeClr val="bg1"/>
                </a:solidFill>
              </a:rPr>
              <a:t>Uiterste druk om ten alle koste te wen</a:t>
            </a:r>
            <a:endParaRPr lang="af-ZA" dirty="0">
              <a:solidFill>
                <a:schemeClr val="bg1"/>
              </a:solidFill>
            </a:endParaRPr>
          </a:p>
        </p:txBody>
      </p:sp>
    </p:spTree>
    <p:extLst>
      <p:ext uri="{BB962C8B-B14F-4D97-AF65-F5344CB8AC3E}">
        <p14:creationId xmlns:p14="http://schemas.microsoft.com/office/powerpoint/2010/main" val="3845173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5C1472-81D0-5C8E-C05F-EAEF7C1434F1}"/>
              </a:ext>
            </a:extLst>
          </p:cNvPr>
          <p:cNvSpPr>
            <a:spLocks noGrp="1"/>
          </p:cNvSpPr>
          <p:nvPr>
            <p:ph type="title"/>
          </p:nvPr>
        </p:nvSpPr>
        <p:spPr>
          <a:xfrm>
            <a:off x="586478" y="1683756"/>
            <a:ext cx="3115265" cy="2396359"/>
          </a:xfrm>
        </p:spPr>
        <p:txBody>
          <a:bodyPr anchor="b">
            <a:normAutofit/>
          </a:bodyPr>
          <a:lstStyle/>
          <a:p>
            <a:pPr algn="r"/>
            <a:r>
              <a:rPr lang="af-ZA" sz="4000" dirty="0">
                <a:solidFill>
                  <a:srgbClr val="FFFFFF"/>
                </a:solidFill>
              </a:rPr>
              <a:t>Bestuur emosies in sport</a:t>
            </a:r>
          </a:p>
        </p:txBody>
      </p:sp>
      <p:graphicFrame>
        <p:nvGraphicFramePr>
          <p:cNvPr id="23" name="Content Placeholder 2">
            <a:extLst>
              <a:ext uri="{FF2B5EF4-FFF2-40B4-BE49-F238E27FC236}">
                <a16:creationId xmlns:a16="http://schemas.microsoft.com/office/drawing/2014/main" id="{56F63C7E-B0B5-A01D-165C-A961EB2D9C3A}"/>
              </a:ext>
            </a:extLst>
          </p:cNvPr>
          <p:cNvGraphicFramePr>
            <a:graphicFrameLocks noGrp="1"/>
          </p:cNvGraphicFramePr>
          <p:nvPr>
            <p:ph idx="1"/>
            <p:extLst>
              <p:ext uri="{D42A27DB-BD31-4B8C-83A1-F6EECF244321}">
                <p14:modId xmlns:p14="http://schemas.microsoft.com/office/powerpoint/2010/main" val="42473487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3D6745E4-AFDA-1663-72DF-7A9A3B01E898}"/>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590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10" descr="Free idea question lightbulb illustration">
            <a:extLst>
              <a:ext uri="{FF2B5EF4-FFF2-40B4-BE49-F238E27FC236}">
                <a16:creationId xmlns:a16="http://schemas.microsoft.com/office/drawing/2014/main" id="{2EB93896-4E9E-9368-520D-0F0B9E82E964}"/>
              </a:ext>
            </a:extLst>
          </p:cNvPr>
          <p:cNvPicPr>
            <a:picLocks noChangeAspect="1" noChangeArrowheads="1"/>
          </p:cNvPicPr>
          <p:nvPr/>
        </p:nvPicPr>
        <p:blipFill>
          <a:blip r:embed="rId3">
            <a:duotone>
              <a:prstClr val="black"/>
              <a:schemeClr val="tx2">
                <a:tint val="45000"/>
                <a:satMod val="400000"/>
              </a:schemeClr>
            </a:duotone>
            <a:alphaModFix amt="25000"/>
            <a:extLst>
              <a:ext uri="{28A0092B-C50C-407E-A947-70E740481C1C}">
                <a14:useLocalDpi xmlns:a14="http://schemas.microsoft.com/office/drawing/2010/main" val="0"/>
              </a:ext>
            </a:extLst>
          </a:blip>
          <a:srcRect t="7865" b="786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3FA6D5-47D0-A383-7AB4-F765B4867972}"/>
              </a:ext>
            </a:extLst>
          </p:cNvPr>
          <p:cNvSpPr>
            <a:spLocks noGrp="1"/>
          </p:cNvSpPr>
          <p:nvPr>
            <p:ph type="title"/>
          </p:nvPr>
        </p:nvSpPr>
        <p:spPr>
          <a:xfrm>
            <a:off x="838200" y="365125"/>
            <a:ext cx="10515600" cy="1325563"/>
          </a:xfrm>
        </p:spPr>
        <p:txBody>
          <a:bodyPr>
            <a:normAutofit/>
          </a:bodyPr>
          <a:lstStyle/>
          <a:p>
            <a:r>
              <a:rPr lang="af-ZA" dirty="0"/>
              <a:t>Aktiwiteit &amp; Refleksie</a:t>
            </a:r>
          </a:p>
        </p:txBody>
      </p:sp>
      <p:graphicFrame>
        <p:nvGraphicFramePr>
          <p:cNvPr id="5" name="Content Placeholder 2">
            <a:extLst>
              <a:ext uri="{FF2B5EF4-FFF2-40B4-BE49-F238E27FC236}">
                <a16:creationId xmlns:a16="http://schemas.microsoft.com/office/drawing/2014/main" id="{CAC63765-042B-9240-92E7-A195BBD3B490}"/>
              </a:ext>
            </a:extLst>
          </p:cNvPr>
          <p:cNvGraphicFramePr>
            <a:graphicFrameLocks noGrp="1"/>
          </p:cNvGraphicFramePr>
          <p:nvPr>
            <p:ph idx="1"/>
            <p:extLst>
              <p:ext uri="{D42A27DB-BD31-4B8C-83A1-F6EECF244321}">
                <p14:modId xmlns:p14="http://schemas.microsoft.com/office/powerpoint/2010/main" val="35355988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C9FBE27-E192-6011-447B-D7ACF06E14CC}"/>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58622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DDFDF0-D923-4AD0-B2B7-6E4E60AABF02}"/>
</file>

<file path=customXml/itemProps2.xml><?xml version="1.0" encoding="utf-8"?>
<ds:datastoreItem xmlns:ds="http://schemas.openxmlformats.org/officeDocument/2006/customXml" ds:itemID="{7E238A9F-DB37-47CC-8B0A-BE86F19F5E4C}"/>
</file>

<file path=customXml/itemProps3.xml><?xml version="1.0" encoding="utf-8"?>
<ds:datastoreItem xmlns:ds="http://schemas.openxmlformats.org/officeDocument/2006/customXml" ds:itemID="{F4CDF77D-5930-45F7-8EC0-58E77B95DA18}"/>
</file>

<file path=docProps/app.xml><?xml version="1.0" encoding="utf-8"?>
<Properties xmlns="http://schemas.openxmlformats.org/officeDocument/2006/extended-properties" xmlns:vt="http://schemas.openxmlformats.org/officeDocument/2006/docPropsVTypes">
  <TotalTime>469</TotalTime>
  <Words>540</Words>
  <Application>Microsoft Office PowerPoint</Application>
  <PresentationFormat>Widescreen</PresentationFormat>
  <Paragraphs>60</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Lato</vt:lpstr>
      <vt:lpstr>Symbol</vt:lpstr>
      <vt:lpstr>Office Theme</vt:lpstr>
      <vt:lpstr>Graad 11 | Kwartaal 1 </vt:lpstr>
      <vt:lpstr>Teen die einde van hierdie les behoort jy die volgende te kan doen:</vt:lpstr>
      <vt:lpstr>Kyk video: For South Africa (Springboks Rugby World Cup 2023 Advertisement) (Full Ad) bit.ly/445Pu15 (4 min 12 sek)</vt:lpstr>
      <vt:lpstr>Sport as 'n verenigende mag</vt:lpstr>
      <vt:lpstr>Nasiebou</vt:lpstr>
      <vt:lpstr>Positiewe gedrag in sport</vt:lpstr>
      <vt:lpstr>Wat veroorsaak negatiewe gedrag?</vt:lpstr>
      <vt:lpstr>Bestuur emosies in sport</vt:lpstr>
      <vt:lpstr>Aktiwiteit &amp; 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Hp Unit</cp:lastModifiedBy>
  <cp:revision>1</cp:revision>
  <dcterms:created xsi:type="dcterms:W3CDTF">2025-12-03T08:42:33Z</dcterms:created>
  <dcterms:modified xsi:type="dcterms:W3CDTF">2026-02-13T13:36:08Z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