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48528-7921-46A3-9565-E1231A17D6C1}" v="56" dt="2026-02-10T08:06:33.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230" autoAdjust="0"/>
  </p:normalViewPr>
  <p:slideViewPr>
    <p:cSldViewPr snapToGrid="0">
      <p:cViewPr varScale="1">
        <p:scale>
          <a:sx n="41" d="100"/>
          <a:sy n="41" d="100"/>
        </p:scale>
        <p:origin x="2170"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E3DEF142-CC7A-44CA-B5B4-48BABF1A3E75}"/>
    <pc:docChg chg="undo custSel modSld">
      <pc:chgData name="Hp Unit" userId="86ec350514542ee1" providerId="LiveId" clId="{E3DEF142-CC7A-44CA-B5B4-48BABF1A3E75}" dt="2026-02-10T08:07:47.762" v="155" actId="20577"/>
      <pc:docMkLst>
        <pc:docMk/>
      </pc:docMkLst>
      <pc:sldChg chg="addSp delSp modSp mod delDesignElem chgLayout modNotesTx">
        <pc:chgData name="Hp Unit" userId="86ec350514542ee1" providerId="LiveId" clId="{E3DEF142-CC7A-44CA-B5B4-48BABF1A3E75}" dt="2026-02-10T07:56:27.413" v="35"/>
        <pc:sldMkLst>
          <pc:docMk/>
          <pc:sldMk cId="2203869316" sldId="257"/>
        </pc:sldMkLst>
        <pc:spChg chg="mod ord">
          <ac:chgData name="Hp Unit" userId="86ec350514542ee1" providerId="LiveId" clId="{E3DEF142-CC7A-44CA-B5B4-48BABF1A3E75}" dt="2026-02-10T07:53:58.422" v="33" actId="1076"/>
          <ac:spMkLst>
            <pc:docMk/>
            <pc:sldMk cId="2203869316" sldId="257"/>
            <ac:spMk id="2" creationId="{C99C389D-1F40-CFEF-95AD-E0D1BCC696E4}"/>
          </ac:spMkLst>
        </pc:spChg>
        <pc:spChg chg="add mod">
          <ac:chgData name="Hp Unit" userId="86ec350514542ee1" providerId="LiveId" clId="{E3DEF142-CC7A-44CA-B5B4-48BABF1A3E75}" dt="2026-02-10T07:53:55.768" v="32" actId="1076"/>
          <ac:spMkLst>
            <pc:docMk/>
            <pc:sldMk cId="2203869316" sldId="257"/>
            <ac:spMk id="4" creationId="{BB4C895A-94AA-2DE5-6F34-D9C688F8745E}"/>
          </ac:spMkLst>
        </pc:spChg>
        <pc:spChg chg="add del">
          <ac:chgData name="Hp Unit" userId="86ec350514542ee1" providerId="LiveId" clId="{E3DEF142-CC7A-44CA-B5B4-48BABF1A3E75}" dt="2026-02-10T07:53:18.202" v="13" actId="26606"/>
          <ac:spMkLst>
            <pc:docMk/>
            <pc:sldMk cId="2203869316" sldId="257"/>
            <ac:spMk id="7" creationId="{C0763A76-9F1C-4FC5-82B7-DD475DA461B2}"/>
          </ac:spMkLst>
        </pc:spChg>
        <pc:spChg chg="add del">
          <ac:chgData name="Hp Unit" userId="86ec350514542ee1" providerId="LiveId" clId="{E3DEF142-CC7A-44CA-B5B4-48BABF1A3E75}" dt="2026-02-10T07:53:18.202" v="13" actId="26606"/>
          <ac:spMkLst>
            <pc:docMk/>
            <pc:sldMk cId="2203869316" sldId="257"/>
            <ac:spMk id="12" creationId="{E81BF4F6-F2CF-4984-9D14-D6966D92F99F}"/>
          </ac:spMkLst>
        </pc:spChg>
        <pc:spChg chg="del">
          <ac:chgData name="Hp Unit" userId="86ec350514542ee1" providerId="LiveId" clId="{E3DEF142-CC7A-44CA-B5B4-48BABF1A3E75}" dt="2026-02-10T07:52:36.243" v="3" actId="700"/>
          <ac:spMkLst>
            <pc:docMk/>
            <pc:sldMk cId="2203869316" sldId="257"/>
            <ac:spMk id="13" creationId="{3ECBE1F1-D69B-4AFA-ABD5-8E41720EF6DE}"/>
          </ac:spMkLst>
        </pc:spChg>
        <pc:spChg chg="del">
          <ac:chgData name="Hp Unit" userId="86ec350514542ee1" providerId="LiveId" clId="{E3DEF142-CC7A-44CA-B5B4-48BABF1A3E75}" dt="2026-02-10T07:52:36.243" v="3" actId="700"/>
          <ac:spMkLst>
            <pc:docMk/>
            <pc:sldMk cId="2203869316" sldId="257"/>
            <ac:spMk id="15" creationId="{603A6265-E10C-4B85-9C20-E75FCAF9CC63}"/>
          </ac:spMkLst>
        </pc:spChg>
        <pc:spChg chg="add">
          <ac:chgData name="Hp Unit" userId="86ec350514542ee1" providerId="LiveId" clId="{E3DEF142-CC7A-44CA-B5B4-48BABF1A3E75}" dt="2026-02-10T07:53:18.202" v="13" actId="26606"/>
          <ac:spMkLst>
            <pc:docMk/>
            <pc:sldMk cId="2203869316" sldId="257"/>
            <ac:spMk id="17" creationId="{9F7D5CDA-D291-4307-BF55-1381FED29634}"/>
          </ac:spMkLst>
        </pc:spChg>
        <pc:graphicFrameChg chg="del mod ord">
          <ac:chgData name="Hp Unit" userId="86ec350514542ee1" providerId="LiveId" clId="{E3DEF142-CC7A-44CA-B5B4-48BABF1A3E75}" dt="2026-02-10T07:52:43.350" v="4" actId="478"/>
          <ac:graphicFrameMkLst>
            <pc:docMk/>
            <pc:sldMk cId="2203869316" sldId="257"/>
            <ac:graphicFrameMk id="5" creationId="{1BA74136-F93B-B066-0348-C8E0F1939373}"/>
          </ac:graphicFrameMkLst>
        </pc:graphicFrameChg>
        <pc:picChg chg="add del">
          <ac:chgData name="Hp Unit" userId="86ec350514542ee1" providerId="LiveId" clId="{E3DEF142-CC7A-44CA-B5B4-48BABF1A3E75}" dt="2026-02-10T07:53:09.048" v="11" actId="478"/>
          <ac:picMkLst>
            <pc:docMk/>
            <pc:sldMk cId="2203869316" sldId="257"/>
            <ac:picMk id="6" creationId="{F09F78EE-08C2-FFEF-C44E-3AE57FC3A0D4}"/>
          </ac:picMkLst>
        </pc:picChg>
        <pc:picChg chg="del">
          <ac:chgData name="Hp Unit" userId="86ec350514542ee1" providerId="LiveId" clId="{E3DEF142-CC7A-44CA-B5B4-48BABF1A3E75}" dt="2026-02-10T07:52:28.368" v="0" actId="21"/>
          <ac:picMkLst>
            <pc:docMk/>
            <pc:sldMk cId="2203869316" sldId="257"/>
            <ac:picMk id="8" creationId="{48A1D858-5535-D4A4-4938-5BEC137F4716}"/>
          </ac:picMkLst>
        </pc:picChg>
        <pc:picChg chg="add mod">
          <ac:chgData name="Hp Unit" userId="86ec350514542ee1" providerId="LiveId" clId="{E3DEF142-CC7A-44CA-B5B4-48BABF1A3E75}" dt="2026-02-10T07:53:18.202" v="13" actId="26606"/>
          <ac:picMkLst>
            <pc:docMk/>
            <pc:sldMk cId="2203869316" sldId="257"/>
            <ac:picMk id="9" creationId="{48A1D858-5535-D4A4-4938-5BEC137F4716}"/>
          </ac:picMkLst>
        </pc:picChg>
        <pc:picChg chg="del">
          <ac:chgData name="Hp Unit" userId="86ec350514542ee1" providerId="LiveId" clId="{E3DEF142-CC7A-44CA-B5B4-48BABF1A3E75}" dt="2026-02-10T07:52:33.246" v="2" actId="21"/>
          <ac:picMkLst>
            <pc:docMk/>
            <pc:sldMk cId="2203869316" sldId="257"/>
            <ac:picMk id="10" creationId="{45E1C192-6C0B-3450-4608-B21E3E3D3D41}"/>
          </ac:picMkLst>
        </pc:picChg>
        <pc:picChg chg="add mod">
          <ac:chgData name="Hp Unit" userId="86ec350514542ee1" providerId="LiveId" clId="{E3DEF142-CC7A-44CA-B5B4-48BABF1A3E75}" dt="2026-02-10T07:54:04.147" v="34"/>
          <ac:picMkLst>
            <pc:docMk/>
            <pc:sldMk cId="2203869316" sldId="257"/>
            <ac:picMk id="11" creationId="{7FF77664-FB05-4EB0-827B-CF2ED4DFB082}"/>
          </ac:picMkLst>
        </pc:picChg>
      </pc:sldChg>
      <pc:sldChg chg="addSp delSp modSp mod delDesignElem chgLayout modNotesTx">
        <pc:chgData name="Hp Unit" userId="86ec350514542ee1" providerId="LiveId" clId="{E3DEF142-CC7A-44CA-B5B4-48BABF1A3E75}" dt="2026-02-10T08:00:04.576" v="65"/>
        <pc:sldMkLst>
          <pc:docMk/>
          <pc:sldMk cId="3805206186" sldId="258"/>
        </pc:sldMkLst>
        <pc:spChg chg="mod ord">
          <ac:chgData name="Hp Unit" userId="86ec350514542ee1" providerId="LiveId" clId="{E3DEF142-CC7A-44CA-B5B4-48BABF1A3E75}" dt="2026-02-10T07:59:34.401" v="63" actId="1076"/>
          <ac:spMkLst>
            <pc:docMk/>
            <pc:sldMk cId="3805206186" sldId="258"/>
            <ac:spMk id="2" creationId="{F527C74B-C486-660D-39AC-9EA4CA51A883}"/>
          </ac:spMkLst>
        </pc:spChg>
        <pc:spChg chg="del">
          <ac:chgData name="Hp Unit" userId="86ec350514542ee1" providerId="LiveId" clId="{E3DEF142-CC7A-44CA-B5B4-48BABF1A3E75}" dt="2026-02-10T07:57:26.257" v="38" actId="700"/>
          <ac:spMkLst>
            <pc:docMk/>
            <pc:sldMk cId="3805206186" sldId="258"/>
            <ac:spMk id="2056" creationId="{80DF40B2-80F7-4E71-B46C-284163F3654A}"/>
          </ac:spMkLst>
        </pc:spChg>
        <pc:graphicFrameChg chg="mod ord modGraphic">
          <ac:chgData name="Hp Unit" userId="86ec350514542ee1" providerId="LiveId" clId="{E3DEF142-CC7A-44CA-B5B4-48BABF1A3E75}" dt="2026-02-10T07:59:11.291" v="58" actId="1076"/>
          <ac:graphicFrameMkLst>
            <pc:docMk/>
            <pc:sldMk cId="3805206186" sldId="258"/>
            <ac:graphicFrameMk id="5" creationId="{8C0AE759-11D8-4835-1846-6FE51A61E293}"/>
          </ac:graphicFrameMkLst>
        </pc:graphicFrameChg>
        <pc:picChg chg="add mod">
          <ac:chgData name="Hp Unit" userId="86ec350514542ee1" providerId="LiveId" clId="{E3DEF142-CC7A-44CA-B5B4-48BABF1A3E75}" dt="2026-02-10T07:59:27.458" v="62" actId="732"/>
          <ac:picMkLst>
            <pc:docMk/>
            <pc:sldMk cId="3805206186" sldId="258"/>
            <ac:picMk id="3" creationId="{18A7940C-5FCD-B184-8A1C-9C5A5B782D8A}"/>
          </ac:picMkLst>
        </pc:picChg>
        <pc:picChg chg="add mod">
          <ac:chgData name="Hp Unit" userId="86ec350514542ee1" providerId="LiveId" clId="{E3DEF142-CC7A-44CA-B5B4-48BABF1A3E75}" dt="2026-02-10T07:59:39.366" v="64"/>
          <ac:picMkLst>
            <pc:docMk/>
            <pc:sldMk cId="3805206186" sldId="258"/>
            <ac:picMk id="4" creationId="{01CB2292-442D-3F63-DAE7-B2F202BB2694}"/>
          </ac:picMkLst>
        </pc:picChg>
        <pc:picChg chg="del">
          <ac:chgData name="Hp Unit" userId="86ec350514542ee1" providerId="LiveId" clId="{E3DEF142-CC7A-44CA-B5B4-48BABF1A3E75}" dt="2026-02-10T07:57:59.446" v="48" actId="478"/>
          <ac:picMkLst>
            <pc:docMk/>
            <pc:sldMk cId="3805206186" sldId="258"/>
            <ac:picMk id="6" creationId="{937FE72C-5F6A-5EA7-A872-856CC3F0594F}"/>
          </ac:picMkLst>
        </pc:picChg>
        <pc:picChg chg="add del mod">
          <ac:chgData name="Hp Unit" userId="86ec350514542ee1" providerId="LiveId" clId="{E3DEF142-CC7A-44CA-B5B4-48BABF1A3E75}" dt="2026-02-10T07:53:07.165" v="10" actId="21"/>
          <ac:picMkLst>
            <pc:docMk/>
            <pc:sldMk cId="3805206186" sldId="258"/>
            <ac:picMk id="8" creationId="{48A1D858-5535-D4A4-4938-5BEC137F4716}"/>
          </ac:picMkLst>
        </pc:picChg>
        <pc:picChg chg="del">
          <ac:chgData name="Hp Unit" userId="86ec350514542ee1" providerId="LiveId" clId="{E3DEF142-CC7A-44CA-B5B4-48BABF1A3E75}" dt="2026-02-10T07:57:15.458" v="36" actId="21"/>
          <ac:picMkLst>
            <pc:docMk/>
            <pc:sldMk cId="3805206186" sldId="258"/>
            <ac:picMk id="2051" creationId="{18A7940C-5FCD-B184-8A1C-9C5A5B782D8A}"/>
          </ac:picMkLst>
        </pc:picChg>
      </pc:sldChg>
      <pc:sldChg chg="addSp delSp modSp">
        <pc:chgData name="Hp Unit" userId="86ec350514542ee1" providerId="LiveId" clId="{E3DEF142-CC7A-44CA-B5B4-48BABF1A3E75}" dt="2026-02-10T07:57:49.731" v="44" actId="21"/>
        <pc:sldMkLst>
          <pc:docMk/>
          <pc:sldMk cId="2981099460" sldId="259"/>
        </pc:sldMkLst>
        <pc:picChg chg="add del mod">
          <ac:chgData name="Hp Unit" userId="86ec350514542ee1" providerId="LiveId" clId="{E3DEF142-CC7A-44CA-B5B4-48BABF1A3E75}" dt="2026-02-10T07:57:49.731" v="44" actId="21"/>
          <ac:picMkLst>
            <pc:docMk/>
            <pc:sldMk cId="2981099460" sldId="259"/>
            <ac:picMk id="2051" creationId="{18A7940C-5FCD-B184-8A1C-9C5A5B782D8A}"/>
          </ac:picMkLst>
        </pc:picChg>
      </pc:sldChg>
      <pc:sldChg chg="modNotesTx">
        <pc:chgData name="Hp Unit" userId="86ec350514542ee1" providerId="LiveId" clId="{E3DEF142-CC7A-44CA-B5B4-48BABF1A3E75}" dt="2026-02-10T08:00:34.912" v="67" actId="20577"/>
        <pc:sldMkLst>
          <pc:docMk/>
          <pc:sldMk cId="3572973710" sldId="261"/>
        </pc:sldMkLst>
      </pc:sldChg>
      <pc:sldChg chg="modSp mod">
        <pc:chgData name="Hp Unit" userId="86ec350514542ee1" providerId="LiveId" clId="{E3DEF142-CC7A-44CA-B5B4-48BABF1A3E75}" dt="2026-02-10T08:03:39.241" v="107" actId="403"/>
        <pc:sldMkLst>
          <pc:docMk/>
          <pc:sldMk cId="640212768" sldId="262"/>
        </pc:sldMkLst>
        <pc:graphicFrameChg chg="mod modGraphic">
          <ac:chgData name="Hp Unit" userId="86ec350514542ee1" providerId="LiveId" clId="{E3DEF142-CC7A-44CA-B5B4-48BABF1A3E75}" dt="2026-02-10T08:03:39.241" v="107" actId="403"/>
          <ac:graphicFrameMkLst>
            <pc:docMk/>
            <pc:sldMk cId="640212768" sldId="262"/>
            <ac:graphicFrameMk id="6" creationId="{1CE7BDE9-10C3-0F0B-20FD-8A3223201F9F}"/>
          </ac:graphicFrameMkLst>
        </pc:graphicFrameChg>
      </pc:sldChg>
      <pc:sldChg chg="addSp delSp modSp mod modAnim modNotesTx">
        <pc:chgData name="Hp Unit" userId="86ec350514542ee1" providerId="LiveId" clId="{E3DEF142-CC7A-44CA-B5B4-48BABF1A3E75}" dt="2026-02-10T08:04:05.150" v="108"/>
        <pc:sldMkLst>
          <pc:docMk/>
          <pc:sldMk cId="1096331841" sldId="264"/>
        </pc:sldMkLst>
        <pc:spChg chg="mod">
          <ac:chgData name="Hp Unit" userId="86ec350514542ee1" providerId="LiveId" clId="{E3DEF142-CC7A-44CA-B5B4-48BABF1A3E75}" dt="2026-02-10T08:03:10.059" v="101" actId="1076"/>
          <ac:spMkLst>
            <pc:docMk/>
            <pc:sldMk cId="1096331841" sldId="264"/>
            <ac:spMk id="2" creationId="{680A2A79-8747-32F1-9152-16B5AFE2693F}"/>
          </ac:spMkLst>
        </pc:spChg>
        <pc:spChg chg="add del mod">
          <ac:chgData name="Hp Unit" userId="86ec350514542ee1" providerId="LiveId" clId="{E3DEF142-CC7A-44CA-B5B4-48BABF1A3E75}" dt="2026-02-10T08:03:17.729" v="102" actId="113"/>
          <ac:spMkLst>
            <pc:docMk/>
            <pc:sldMk cId="1096331841" sldId="264"/>
            <ac:spMk id="3" creationId="{8A4B696E-75A0-FAF7-8943-DB5BAF1C91B1}"/>
          </ac:spMkLst>
        </pc:spChg>
        <pc:spChg chg="add">
          <ac:chgData name="Hp Unit" userId="86ec350514542ee1" providerId="LiveId" clId="{E3DEF142-CC7A-44CA-B5B4-48BABF1A3E75}" dt="2026-02-10T08:01:33.101" v="68"/>
          <ac:spMkLst>
            <pc:docMk/>
            <pc:sldMk cId="1096331841" sldId="264"/>
            <ac:spMk id="4" creationId="{21C2A4BE-05B5-A8DC-0016-777F758B0CC0}"/>
          </ac:spMkLst>
        </pc:spChg>
        <pc:spChg chg="add mod">
          <ac:chgData name="Hp Unit" userId="86ec350514542ee1" providerId="LiveId" clId="{E3DEF142-CC7A-44CA-B5B4-48BABF1A3E75}" dt="2026-02-10T08:01:38.739" v="72"/>
          <ac:spMkLst>
            <pc:docMk/>
            <pc:sldMk cId="1096331841" sldId="264"/>
            <ac:spMk id="5" creationId="{8AB427F9-02E0-35C3-B4B4-E0225587ACA9}"/>
          </ac:spMkLst>
        </pc:spChg>
        <pc:spChg chg="add del">
          <ac:chgData name="Hp Unit" userId="86ec350514542ee1" providerId="LiveId" clId="{E3DEF142-CC7A-44CA-B5B4-48BABF1A3E75}" dt="2026-02-10T08:02:45.095" v="91" actId="26606"/>
          <ac:spMkLst>
            <pc:docMk/>
            <pc:sldMk cId="1096331841" sldId="264"/>
            <ac:spMk id="4106" creationId="{04812C46-200A-4DEB-A05E-3ED6C68C2387}"/>
          </ac:spMkLst>
        </pc:spChg>
        <pc:spChg chg="add del">
          <ac:chgData name="Hp Unit" userId="86ec350514542ee1" providerId="LiveId" clId="{E3DEF142-CC7A-44CA-B5B4-48BABF1A3E75}" dt="2026-02-10T08:02:45.095" v="91" actId="26606"/>
          <ac:spMkLst>
            <pc:docMk/>
            <pc:sldMk cId="1096331841" sldId="264"/>
            <ac:spMk id="4108" creationId="{D1EA859B-E555-4109-94F3-6700E046E008}"/>
          </ac:spMkLst>
        </pc:spChg>
        <pc:spChg chg="add del">
          <ac:chgData name="Hp Unit" userId="86ec350514542ee1" providerId="LiveId" clId="{E3DEF142-CC7A-44CA-B5B4-48BABF1A3E75}" dt="2026-02-10T08:02:45.075" v="90" actId="26606"/>
          <ac:spMkLst>
            <pc:docMk/>
            <pc:sldMk cId="1096331841" sldId="264"/>
            <ac:spMk id="4113" creationId="{9F7D5CDA-D291-4307-BF55-1381FED29634}"/>
          </ac:spMkLst>
        </pc:spChg>
        <pc:spChg chg="add">
          <ac:chgData name="Hp Unit" userId="86ec350514542ee1" providerId="LiveId" clId="{E3DEF142-CC7A-44CA-B5B4-48BABF1A3E75}" dt="2026-02-10T08:02:45.095" v="91" actId="26606"/>
          <ac:spMkLst>
            <pc:docMk/>
            <pc:sldMk cId="1096331841" sldId="264"/>
            <ac:spMk id="4115" creationId="{9C3A50E9-9119-7BC3-083B-2D84CCC78E47}"/>
          </ac:spMkLst>
        </pc:spChg>
        <pc:spChg chg="add">
          <ac:chgData name="Hp Unit" userId="86ec350514542ee1" providerId="LiveId" clId="{E3DEF142-CC7A-44CA-B5B4-48BABF1A3E75}" dt="2026-02-10T08:02:45.095" v="91" actId="26606"/>
          <ac:spMkLst>
            <pc:docMk/>
            <pc:sldMk cId="1096331841" sldId="264"/>
            <ac:spMk id="4116" creationId="{AE3A741D-C19B-960A-5803-1C5887147820}"/>
          </ac:spMkLst>
        </pc:spChg>
        <pc:spChg chg="add">
          <ac:chgData name="Hp Unit" userId="86ec350514542ee1" providerId="LiveId" clId="{E3DEF142-CC7A-44CA-B5B4-48BABF1A3E75}" dt="2026-02-10T08:02:45.095" v="91" actId="26606"/>
          <ac:spMkLst>
            <pc:docMk/>
            <pc:sldMk cId="1096331841" sldId="264"/>
            <ac:spMk id="4117" creationId="{DC39DE25-0E4E-0AA7-0932-1D78C2372786}"/>
          </ac:spMkLst>
        </pc:spChg>
        <pc:spChg chg="add">
          <ac:chgData name="Hp Unit" userId="86ec350514542ee1" providerId="LiveId" clId="{E3DEF142-CC7A-44CA-B5B4-48BABF1A3E75}" dt="2026-02-10T08:02:45.095" v="91" actId="26606"/>
          <ac:spMkLst>
            <pc:docMk/>
            <pc:sldMk cId="1096331841" sldId="264"/>
            <ac:spMk id="4119" creationId="{8D6EA299-0840-6DEA-E670-C49AEBC87E89}"/>
          </ac:spMkLst>
        </pc:spChg>
        <pc:picChg chg="del">
          <ac:chgData name="Hp Unit" userId="86ec350514542ee1" providerId="LiveId" clId="{E3DEF142-CC7A-44CA-B5B4-48BABF1A3E75}" dt="2026-02-10T08:02:32.417" v="88" actId="478"/>
          <ac:picMkLst>
            <pc:docMk/>
            <pc:sldMk cId="1096331841" sldId="264"/>
            <ac:picMk id="6" creationId="{402ED82C-81AC-D203-BB27-B8FB0E986A04}"/>
          </ac:picMkLst>
        </pc:picChg>
        <pc:picChg chg="add mod">
          <ac:chgData name="Hp Unit" userId="86ec350514542ee1" providerId="LiveId" clId="{E3DEF142-CC7A-44CA-B5B4-48BABF1A3E75}" dt="2026-02-10T08:03:28.906" v="103"/>
          <ac:picMkLst>
            <pc:docMk/>
            <pc:sldMk cId="1096331841" sldId="264"/>
            <ac:picMk id="7" creationId="{EB070AA5-91DD-4767-8752-D39DD0410D3D}"/>
          </ac:picMkLst>
        </pc:picChg>
        <pc:picChg chg="mod ord">
          <ac:chgData name="Hp Unit" userId="86ec350514542ee1" providerId="LiveId" clId="{E3DEF142-CC7A-44CA-B5B4-48BABF1A3E75}" dt="2026-02-10T08:02:45.095" v="91" actId="26606"/>
          <ac:picMkLst>
            <pc:docMk/>
            <pc:sldMk cId="1096331841" sldId="264"/>
            <ac:picMk id="4101" creationId="{AA4C09CE-A608-EE23-AB21-EED390AE1148}"/>
          </ac:picMkLst>
        </pc:picChg>
      </pc:sldChg>
      <pc:sldChg chg="modNotesTx">
        <pc:chgData name="Hp Unit" userId="86ec350514542ee1" providerId="LiveId" clId="{E3DEF142-CC7A-44CA-B5B4-48BABF1A3E75}" dt="2026-02-10T08:04:34.520" v="109"/>
        <pc:sldMkLst>
          <pc:docMk/>
          <pc:sldMk cId="553228799" sldId="265"/>
        </pc:sldMkLst>
      </pc:sldChg>
      <pc:sldChg chg="modSp mod modNotesTx">
        <pc:chgData name="Hp Unit" userId="86ec350514542ee1" providerId="LiveId" clId="{E3DEF142-CC7A-44CA-B5B4-48BABF1A3E75}" dt="2026-02-10T08:05:09.856" v="132" actId="20577"/>
        <pc:sldMkLst>
          <pc:docMk/>
          <pc:sldMk cId="1060022228" sldId="266"/>
        </pc:sldMkLst>
        <pc:spChg chg="mod">
          <ac:chgData name="Hp Unit" userId="86ec350514542ee1" providerId="LiveId" clId="{E3DEF142-CC7A-44CA-B5B4-48BABF1A3E75}" dt="2026-02-10T08:04:57.993" v="131" actId="20577"/>
          <ac:spMkLst>
            <pc:docMk/>
            <pc:sldMk cId="1060022228" sldId="266"/>
            <ac:spMk id="3" creationId="{49ED5082-704F-BA02-4783-5E7B100117D0}"/>
          </ac:spMkLst>
        </pc:spChg>
      </pc:sldChg>
      <pc:sldChg chg="modNotesTx">
        <pc:chgData name="Hp Unit" userId="86ec350514542ee1" providerId="LiveId" clId="{E3DEF142-CC7A-44CA-B5B4-48BABF1A3E75}" dt="2026-02-10T08:05:20.258" v="141" actId="20577"/>
        <pc:sldMkLst>
          <pc:docMk/>
          <pc:sldMk cId="1820306950" sldId="267"/>
        </pc:sldMkLst>
      </pc:sldChg>
      <pc:sldChg chg="modNotesTx">
        <pc:chgData name="Hp Unit" userId="86ec350514542ee1" providerId="LiveId" clId="{E3DEF142-CC7A-44CA-B5B4-48BABF1A3E75}" dt="2026-02-10T08:06:19.954" v="145" actId="20577"/>
        <pc:sldMkLst>
          <pc:docMk/>
          <pc:sldMk cId="66388259" sldId="270"/>
        </pc:sldMkLst>
      </pc:sldChg>
      <pc:sldChg chg="modNotesTx">
        <pc:chgData name="Hp Unit" userId="86ec350514542ee1" providerId="LiveId" clId="{E3DEF142-CC7A-44CA-B5B4-48BABF1A3E75}" dt="2026-02-10T08:06:37.210" v="150" actId="20577"/>
        <pc:sldMkLst>
          <pc:docMk/>
          <pc:sldMk cId="3881165871" sldId="271"/>
        </pc:sldMkLst>
      </pc:sldChg>
      <pc:sldChg chg="modSp mod modNotesTx">
        <pc:chgData name="Hp Unit" userId="86ec350514542ee1" providerId="LiveId" clId="{E3DEF142-CC7A-44CA-B5B4-48BABF1A3E75}" dt="2026-02-10T08:07:47.762" v="155" actId="20577"/>
        <pc:sldMkLst>
          <pc:docMk/>
          <pc:sldMk cId="1577954165" sldId="273"/>
        </pc:sldMkLst>
        <pc:graphicFrameChg chg="modGraphic">
          <ac:chgData name="Hp Unit" userId="86ec350514542ee1" providerId="LiveId" clId="{E3DEF142-CC7A-44CA-B5B4-48BABF1A3E75}" dt="2026-02-10T08:07:47.762" v="155" actId="20577"/>
          <ac:graphicFrameMkLst>
            <pc:docMk/>
            <pc:sldMk cId="1577954165" sldId="273"/>
            <ac:graphicFrameMk id="5" creationId="{D5DB256F-1538-AE7C-2D7D-71ADE5C23B8E}"/>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3BBA3-C84B-4ABD-8BD1-9DAF5910A687}"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47942486-BE10-4159-990D-4487F46F1DE3}">
      <dgm:prSet custT="1"/>
      <dgm:spPr/>
      <dgm:t>
        <a:bodyPr/>
        <a:lstStyle/>
        <a:p>
          <a:pPr>
            <a:buNone/>
          </a:pPr>
          <a:r>
            <a:rPr lang="en-GB" sz="2400"/>
            <a:t>Power is divided so no one group controls everything.</a:t>
          </a:r>
        </a:p>
      </dgm:t>
    </dgm:pt>
    <dgm:pt modelId="{D6360E7A-E327-4A1F-BCF0-E9E8A287C9D2}" type="parTrans" cxnId="{54A4C4FC-C3EA-4177-8DE4-72CB21F20847}">
      <dgm:prSet/>
      <dgm:spPr/>
      <dgm:t>
        <a:bodyPr/>
        <a:lstStyle/>
        <a:p>
          <a:endParaRPr lang="af-ZA" sz="2000"/>
        </a:p>
      </dgm:t>
    </dgm:pt>
    <dgm:pt modelId="{AE048FA3-97DB-4BE5-9403-791448F11C83}" type="sibTrans" cxnId="{54A4C4FC-C3EA-4177-8DE4-72CB21F20847}">
      <dgm:prSet/>
      <dgm:spPr/>
      <dgm:t>
        <a:bodyPr/>
        <a:lstStyle/>
        <a:p>
          <a:endParaRPr lang="af-ZA" sz="2000"/>
        </a:p>
      </dgm:t>
    </dgm:pt>
    <dgm:pt modelId="{051A859B-92D4-4C51-ABAA-8AB0EE29467A}">
      <dgm:prSet custT="1"/>
      <dgm:spPr/>
      <dgm:t>
        <a:bodyPr/>
        <a:lstStyle/>
        <a:p>
          <a:pPr>
            <a:buNone/>
          </a:pPr>
          <a:r>
            <a:rPr lang="en-GB" sz="2400" dirty="0"/>
            <a:t>Structures have different roles but work together </a:t>
          </a:r>
          <a:r>
            <a:rPr lang="en-GB" sz="2400" b="1" dirty="0"/>
            <a:t>(interrelated + interdependent</a:t>
          </a:r>
          <a:r>
            <a:rPr lang="en-GB" sz="2400" dirty="0"/>
            <a:t>).</a:t>
          </a:r>
        </a:p>
      </dgm:t>
    </dgm:pt>
    <dgm:pt modelId="{CC44DB59-8D54-4DD4-A6D3-6F19F202D0BC}" type="parTrans" cxnId="{10A2CFE5-116D-4003-95D5-38436329BC73}">
      <dgm:prSet/>
      <dgm:spPr/>
      <dgm:t>
        <a:bodyPr/>
        <a:lstStyle/>
        <a:p>
          <a:endParaRPr lang="af-ZA" sz="2000"/>
        </a:p>
      </dgm:t>
    </dgm:pt>
    <dgm:pt modelId="{77557314-99D4-4A47-8908-E58F32680461}" type="sibTrans" cxnId="{10A2CFE5-116D-4003-95D5-38436329BC73}">
      <dgm:prSet/>
      <dgm:spPr/>
      <dgm:t>
        <a:bodyPr/>
        <a:lstStyle/>
        <a:p>
          <a:endParaRPr lang="af-ZA" sz="2000"/>
        </a:p>
      </dgm:t>
    </dgm:pt>
    <dgm:pt modelId="{E6759737-F16C-4D0E-B3E9-E276EE7C3397}">
      <dgm:prSet custT="1"/>
      <dgm:spPr/>
      <dgm:t>
        <a:bodyPr/>
        <a:lstStyle/>
        <a:p>
          <a:pPr>
            <a:buNone/>
          </a:pPr>
          <a:r>
            <a:rPr lang="en-GB" sz="2400" dirty="0"/>
            <a:t>Parliament makes laws; Executive implements; Judiciary checks constitutionality.</a:t>
          </a:r>
        </a:p>
      </dgm:t>
    </dgm:pt>
    <dgm:pt modelId="{67452B96-AD1E-4867-B184-9EDA102B3DC9}" type="parTrans" cxnId="{0EBD437A-D124-49DB-8329-6CEFC6BCD225}">
      <dgm:prSet/>
      <dgm:spPr/>
      <dgm:t>
        <a:bodyPr/>
        <a:lstStyle/>
        <a:p>
          <a:endParaRPr lang="af-ZA" sz="2000"/>
        </a:p>
      </dgm:t>
    </dgm:pt>
    <dgm:pt modelId="{B72A7EA6-796A-4967-9BC2-F6C263CF9096}" type="sibTrans" cxnId="{0EBD437A-D124-49DB-8329-6CEFC6BCD225}">
      <dgm:prSet/>
      <dgm:spPr/>
      <dgm:t>
        <a:bodyPr/>
        <a:lstStyle/>
        <a:p>
          <a:endParaRPr lang="af-ZA" sz="2000"/>
        </a:p>
      </dgm:t>
    </dgm:pt>
    <dgm:pt modelId="{7A834B4E-0293-44EA-8F42-85DC2FC86A2C}">
      <dgm:prSet custT="1"/>
      <dgm:spPr/>
      <dgm:t>
        <a:bodyPr/>
        <a:lstStyle/>
        <a:p>
          <a:pPr>
            <a:buNone/>
          </a:pPr>
          <a:r>
            <a:rPr lang="en-GB" sz="2400"/>
            <a:t>Provincial + local government help deliver services.</a:t>
          </a:r>
        </a:p>
      </dgm:t>
    </dgm:pt>
    <dgm:pt modelId="{D36A7644-37BC-4D91-B74C-53BD31E9C4A2}" type="parTrans" cxnId="{D41257FD-5836-4255-962F-AA509BB63652}">
      <dgm:prSet/>
      <dgm:spPr/>
      <dgm:t>
        <a:bodyPr/>
        <a:lstStyle/>
        <a:p>
          <a:endParaRPr lang="af-ZA" sz="2000"/>
        </a:p>
      </dgm:t>
    </dgm:pt>
    <dgm:pt modelId="{B66B5057-061A-4F6A-87E7-EE02B0B3C203}" type="sibTrans" cxnId="{D41257FD-5836-4255-962F-AA509BB63652}">
      <dgm:prSet/>
      <dgm:spPr/>
      <dgm:t>
        <a:bodyPr/>
        <a:lstStyle/>
        <a:p>
          <a:endParaRPr lang="af-ZA" sz="2000"/>
        </a:p>
      </dgm:t>
    </dgm:pt>
    <dgm:pt modelId="{8712496D-FFD2-470F-A37D-0DCDE2720E0C}">
      <dgm:prSet custT="1"/>
      <dgm:spPr/>
      <dgm:t>
        <a:bodyPr/>
        <a:lstStyle/>
        <a:p>
          <a:pPr>
            <a:buNone/>
          </a:pPr>
          <a:r>
            <a:rPr lang="af-ZA" sz="2400"/>
            <a:t>Supports a united, democratic, non-racial, non-sexist society.</a:t>
          </a:r>
        </a:p>
      </dgm:t>
    </dgm:pt>
    <dgm:pt modelId="{0A0D9BBE-D1E4-41EA-9F83-318F7FFBA073}" type="parTrans" cxnId="{639B31DD-B120-49B2-8005-5271430BC7BB}">
      <dgm:prSet/>
      <dgm:spPr/>
      <dgm:t>
        <a:bodyPr/>
        <a:lstStyle/>
        <a:p>
          <a:endParaRPr lang="af-ZA" sz="2000"/>
        </a:p>
      </dgm:t>
    </dgm:pt>
    <dgm:pt modelId="{EB77EDB6-969B-4188-9C44-3F00A2443B54}" type="sibTrans" cxnId="{639B31DD-B120-49B2-8005-5271430BC7BB}">
      <dgm:prSet/>
      <dgm:spPr/>
      <dgm:t>
        <a:bodyPr/>
        <a:lstStyle/>
        <a:p>
          <a:endParaRPr lang="af-ZA" sz="2000"/>
        </a:p>
      </dgm:t>
    </dgm:pt>
    <dgm:pt modelId="{B9ADA5A7-BF17-4A89-B714-987EDE59CE41}" type="pres">
      <dgm:prSet presAssocID="{C103BBA3-C84B-4ABD-8BD1-9DAF5910A687}" presName="linear" presStyleCnt="0">
        <dgm:presLayoutVars>
          <dgm:animLvl val="lvl"/>
          <dgm:resizeHandles val="exact"/>
        </dgm:presLayoutVars>
      </dgm:prSet>
      <dgm:spPr/>
    </dgm:pt>
    <dgm:pt modelId="{D6703635-C089-4B35-9B93-B1D333F7DB79}" type="pres">
      <dgm:prSet presAssocID="{47942486-BE10-4159-990D-4487F46F1DE3}" presName="parentText" presStyleLbl="node1" presStyleIdx="0" presStyleCnt="5">
        <dgm:presLayoutVars>
          <dgm:chMax val="0"/>
          <dgm:bulletEnabled val="1"/>
        </dgm:presLayoutVars>
      </dgm:prSet>
      <dgm:spPr/>
    </dgm:pt>
    <dgm:pt modelId="{0DA8ECFB-87D2-4A66-A968-DF55341338B7}" type="pres">
      <dgm:prSet presAssocID="{AE048FA3-97DB-4BE5-9403-791448F11C83}" presName="spacer" presStyleCnt="0"/>
      <dgm:spPr/>
    </dgm:pt>
    <dgm:pt modelId="{F682003E-278C-406E-B547-42A6E4DBBFFC}" type="pres">
      <dgm:prSet presAssocID="{051A859B-92D4-4C51-ABAA-8AB0EE29467A}" presName="parentText" presStyleLbl="node1" presStyleIdx="1" presStyleCnt="5">
        <dgm:presLayoutVars>
          <dgm:chMax val="0"/>
          <dgm:bulletEnabled val="1"/>
        </dgm:presLayoutVars>
      </dgm:prSet>
      <dgm:spPr/>
    </dgm:pt>
    <dgm:pt modelId="{BBB63EA5-C7C3-489E-8317-986D4F5FEEC9}" type="pres">
      <dgm:prSet presAssocID="{77557314-99D4-4A47-8908-E58F32680461}" presName="spacer" presStyleCnt="0"/>
      <dgm:spPr/>
    </dgm:pt>
    <dgm:pt modelId="{0E35BA18-090F-48C6-8779-938EFE8994BB}" type="pres">
      <dgm:prSet presAssocID="{E6759737-F16C-4D0E-B3E9-E276EE7C3397}" presName="parentText" presStyleLbl="node1" presStyleIdx="2" presStyleCnt="5">
        <dgm:presLayoutVars>
          <dgm:chMax val="0"/>
          <dgm:bulletEnabled val="1"/>
        </dgm:presLayoutVars>
      </dgm:prSet>
      <dgm:spPr/>
    </dgm:pt>
    <dgm:pt modelId="{2EF401F8-F213-4808-A9F4-ACFD034EB8DA}" type="pres">
      <dgm:prSet presAssocID="{B72A7EA6-796A-4967-9BC2-F6C263CF9096}" presName="spacer" presStyleCnt="0"/>
      <dgm:spPr/>
    </dgm:pt>
    <dgm:pt modelId="{2CA6F0D3-F53C-48B9-9E26-EB0ACB560F2C}" type="pres">
      <dgm:prSet presAssocID="{7A834B4E-0293-44EA-8F42-85DC2FC86A2C}" presName="parentText" presStyleLbl="node1" presStyleIdx="3" presStyleCnt="5">
        <dgm:presLayoutVars>
          <dgm:chMax val="0"/>
          <dgm:bulletEnabled val="1"/>
        </dgm:presLayoutVars>
      </dgm:prSet>
      <dgm:spPr/>
    </dgm:pt>
    <dgm:pt modelId="{D5590FDB-39A2-4AFF-8815-2BA961C66AF1}" type="pres">
      <dgm:prSet presAssocID="{B66B5057-061A-4F6A-87E7-EE02B0B3C203}" presName="spacer" presStyleCnt="0"/>
      <dgm:spPr/>
    </dgm:pt>
    <dgm:pt modelId="{FD0E2F7D-6C6C-455F-865F-F105DA37D472}" type="pres">
      <dgm:prSet presAssocID="{8712496D-FFD2-470F-A37D-0DCDE2720E0C}" presName="parentText" presStyleLbl="node1" presStyleIdx="4" presStyleCnt="5">
        <dgm:presLayoutVars>
          <dgm:chMax val="0"/>
          <dgm:bulletEnabled val="1"/>
        </dgm:presLayoutVars>
      </dgm:prSet>
      <dgm:spPr/>
    </dgm:pt>
  </dgm:ptLst>
  <dgm:cxnLst>
    <dgm:cxn modelId="{E8EC4A02-A5E9-4EDF-B244-11B7D3599320}" type="presOf" srcId="{47942486-BE10-4159-990D-4487F46F1DE3}" destId="{D6703635-C089-4B35-9B93-B1D333F7DB79}" srcOrd="0" destOrd="0" presId="urn:microsoft.com/office/officeart/2005/8/layout/vList2"/>
    <dgm:cxn modelId="{0EBD437A-D124-49DB-8329-6CEFC6BCD225}" srcId="{C103BBA3-C84B-4ABD-8BD1-9DAF5910A687}" destId="{E6759737-F16C-4D0E-B3E9-E276EE7C3397}" srcOrd="2" destOrd="0" parTransId="{67452B96-AD1E-4867-B184-9EDA102B3DC9}" sibTransId="{B72A7EA6-796A-4967-9BC2-F6C263CF9096}"/>
    <dgm:cxn modelId="{F5EC1AAF-391E-4D54-B54E-9026EE972253}" type="presOf" srcId="{C103BBA3-C84B-4ABD-8BD1-9DAF5910A687}" destId="{B9ADA5A7-BF17-4A89-B714-987EDE59CE41}" srcOrd="0" destOrd="0" presId="urn:microsoft.com/office/officeart/2005/8/layout/vList2"/>
    <dgm:cxn modelId="{7D7177BE-56A1-49BF-BF2F-EE2AC72CE6A3}" type="presOf" srcId="{E6759737-F16C-4D0E-B3E9-E276EE7C3397}" destId="{0E35BA18-090F-48C6-8779-938EFE8994BB}" srcOrd="0" destOrd="0" presId="urn:microsoft.com/office/officeart/2005/8/layout/vList2"/>
    <dgm:cxn modelId="{F55540CA-9B39-43E9-9876-FDEBB21E8B10}" type="presOf" srcId="{7A834B4E-0293-44EA-8F42-85DC2FC86A2C}" destId="{2CA6F0D3-F53C-48B9-9E26-EB0ACB560F2C}" srcOrd="0" destOrd="0" presId="urn:microsoft.com/office/officeart/2005/8/layout/vList2"/>
    <dgm:cxn modelId="{639B31DD-B120-49B2-8005-5271430BC7BB}" srcId="{C103BBA3-C84B-4ABD-8BD1-9DAF5910A687}" destId="{8712496D-FFD2-470F-A37D-0DCDE2720E0C}" srcOrd="4" destOrd="0" parTransId="{0A0D9BBE-D1E4-41EA-9F83-318F7FFBA073}" sibTransId="{EB77EDB6-969B-4188-9C44-3F00A2443B54}"/>
    <dgm:cxn modelId="{44F2BCDE-E1E6-4E1A-A61C-F10B7A3EFF8E}" type="presOf" srcId="{8712496D-FFD2-470F-A37D-0DCDE2720E0C}" destId="{FD0E2F7D-6C6C-455F-865F-F105DA37D472}" srcOrd="0" destOrd="0" presId="urn:microsoft.com/office/officeart/2005/8/layout/vList2"/>
    <dgm:cxn modelId="{10A2CFE5-116D-4003-95D5-38436329BC73}" srcId="{C103BBA3-C84B-4ABD-8BD1-9DAF5910A687}" destId="{051A859B-92D4-4C51-ABAA-8AB0EE29467A}" srcOrd="1" destOrd="0" parTransId="{CC44DB59-8D54-4DD4-A6D3-6F19F202D0BC}" sibTransId="{77557314-99D4-4A47-8908-E58F32680461}"/>
    <dgm:cxn modelId="{2F4F24F2-8B34-448C-99C0-1CB3B34D10C0}" type="presOf" srcId="{051A859B-92D4-4C51-ABAA-8AB0EE29467A}" destId="{F682003E-278C-406E-B547-42A6E4DBBFFC}" srcOrd="0" destOrd="0" presId="urn:microsoft.com/office/officeart/2005/8/layout/vList2"/>
    <dgm:cxn modelId="{54A4C4FC-C3EA-4177-8DE4-72CB21F20847}" srcId="{C103BBA3-C84B-4ABD-8BD1-9DAF5910A687}" destId="{47942486-BE10-4159-990D-4487F46F1DE3}" srcOrd="0" destOrd="0" parTransId="{D6360E7A-E327-4A1F-BCF0-E9E8A287C9D2}" sibTransId="{AE048FA3-97DB-4BE5-9403-791448F11C83}"/>
    <dgm:cxn modelId="{D41257FD-5836-4255-962F-AA509BB63652}" srcId="{C103BBA3-C84B-4ABD-8BD1-9DAF5910A687}" destId="{7A834B4E-0293-44EA-8F42-85DC2FC86A2C}" srcOrd="3" destOrd="0" parTransId="{D36A7644-37BC-4D91-B74C-53BD31E9C4A2}" sibTransId="{B66B5057-061A-4F6A-87E7-EE02B0B3C203}"/>
    <dgm:cxn modelId="{453BC89E-8D7C-489D-9798-DFBC9E1CE31B}" type="presParOf" srcId="{B9ADA5A7-BF17-4A89-B714-987EDE59CE41}" destId="{D6703635-C089-4B35-9B93-B1D333F7DB79}" srcOrd="0" destOrd="0" presId="urn:microsoft.com/office/officeart/2005/8/layout/vList2"/>
    <dgm:cxn modelId="{935FD98E-1B98-4C58-B81D-F97C5B2F5C5F}" type="presParOf" srcId="{B9ADA5A7-BF17-4A89-B714-987EDE59CE41}" destId="{0DA8ECFB-87D2-4A66-A968-DF55341338B7}" srcOrd="1" destOrd="0" presId="urn:microsoft.com/office/officeart/2005/8/layout/vList2"/>
    <dgm:cxn modelId="{DE7EAE4B-B6C9-4D34-9EF5-CF74F1521AE4}" type="presParOf" srcId="{B9ADA5A7-BF17-4A89-B714-987EDE59CE41}" destId="{F682003E-278C-406E-B547-42A6E4DBBFFC}" srcOrd="2" destOrd="0" presId="urn:microsoft.com/office/officeart/2005/8/layout/vList2"/>
    <dgm:cxn modelId="{450C1EE3-19A6-4798-A79B-DAD85B0CA26B}" type="presParOf" srcId="{B9ADA5A7-BF17-4A89-B714-987EDE59CE41}" destId="{BBB63EA5-C7C3-489E-8317-986D4F5FEEC9}" srcOrd="3" destOrd="0" presId="urn:microsoft.com/office/officeart/2005/8/layout/vList2"/>
    <dgm:cxn modelId="{4DA8E0D0-1036-42BA-B7A0-BCA3A8F81F90}" type="presParOf" srcId="{B9ADA5A7-BF17-4A89-B714-987EDE59CE41}" destId="{0E35BA18-090F-48C6-8779-938EFE8994BB}" srcOrd="4" destOrd="0" presId="urn:microsoft.com/office/officeart/2005/8/layout/vList2"/>
    <dgm:cxn modelId="{338076BE-DA51-48C6-9C43-E96E490D098E}" type="presParOf" srcId="{B9ADA5A7-BF17-4A89-B714-987EDE59CE41}" destId="{2EF401F8-F213-4808-A9F4-ACFD034EB8DA}" srcOrd="5" destOrd="0" presId="urn:microsoft.com/office/officeart/2005/8/layout/vList2"/>
    <dgm:cxn modelId="{A57D0514-0FDA-46EF-BDFD-6ECEF3089B2D}" type="presParOf" srcId="{B9ADA5A7-BF17-4A89-B714-987EDE59CE41}" destId="{2CA6F0D3-F53C-48B9-9E26-EB0ACB560F2C}" srcOrd="6" destOrd="0" presId="urn:microsoft.com/office/officeart/2005/8/layout/vList2"/>
    <dgm:cxn modelId="{340E8306-C771-496B-AB8B-72ACF6A51024}" type="presParOf" srcId="{B9ADA5A7-BF17-4A89-B714-987EDE59CE41}" destId="{D5590FDB-39A2-4AFF-8815-2BA961C66AF1}" srcOrd="7" destOrd="0" presId="urn:microsoft.com/office/officeart/2005/8/layout/vList2"/>
    <dgm:cxn modelId="{1D45415D-FFDC-4318-A7AA-AC1C1B965D95}" type="presParOf" srcId="{B9ADA5A7-BF17-4A89-B714-987EDE59CE41}" destId="{FD0E2F7D-6C6C-455F-865F-F105DA37D472}" srcOrd="8"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D6AD0-C005-463B-93CA-9FA5222F7FD1}"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682F21B3-C53F-4EFC-BAD2-05A1A861B766}">
      <dgm:prSet custT="1"/>
      <dgm:spPr/>
      <dgm:t>
        <a:bodyPr/>
        <a:lstStyle/>
        <a:p>
          <a:pPr>
            <a:lnSpc>
              <a:spcPct val="100000"/>
            </a:lnSpc>
          </a:pPr>
          <a:r>
            <a:rPr lang="en-GB" sz="2000"/>
            <a:t>Government structures must </a:t>
          </a:r>
          <a:r>
            <a:rPr lang="en-GB" sz="2000" b="1"/>
            <a:t>serve the people</a:t>
          </a:r>
          <a:r>
            <a:rPr lang="en-GB" sz="2000"/>
            <a:t>.</a:t>
          </a:r>
          <a:endParaRPr lang="en-US" sz="2000"/>
        </a:p>
      </dgm:t>
    </dgm:pt>
    <dgm:pt modelId="{0A696B39-4540-4E29-BBC9-1AA261593261}" type="parTrans" cxnId="{B37AEBE5-CC05-499B-B74C-F5DCA4110156}">
      <dgm:prSet/>
      <dgm:spPr/>
      <dgm:t>
        <a:bodyPr/>
        <a:lstStyle/>
        <a:p>
          <a:endParaRPr lang="en-US" sz="3600"/>
        </a:p>
      </dgm:t>
    </dgm:pt>
    <dgm:pt modelId="{6217427F-8644-4742-BE23-B3465AE0D0FE}" type="sibTrans" cxnId="{B37AEBE5-CC05-499B-B74C-F5DCA4110156}">
      <dgm:prSet/>
      <dgm:spPr/>
      <dgm:t>
        <a:bodyPr/>
        <a:lstStyle/>
        <a:p>
          <a:endParaRPr lang="en-US" sz="3600"/>
        </a:p>
      </dgm:t>
    </dgm:pt>
    <dgm:pt modelId="{C2764806-6351-431C-993C-AF2B28E569DA}">
      <dgm:prSet custT="1"/>
      <dgm:spPr/>
      <dgm:t>
        <a:bodyPr/>
        <a:lstStyle/>
        <a:p>
          <a:pPr>
            <a:lnSpc>
              <a:spcPct val="100000"/>
            </a:lnSpc>
          </a:pPr>
          <a:r>
            <a:rPr lang="en-GB" sz="2000" b="1" dirty="0"/>
            <a:t>Civil society</a:t>
          </a:r>
          <a:r>
            <a:rPr lang="en-GB" sz="2000" dirty="0"/>
            <a:t> includes ordinary citizens, NGOs, community groups, faith-based organisations and the media.</a:t>
          </a:r>
          <a:endParaRPr lang="en-US" sz="2000" dirty="0"/>
        </a:p>
      </dgm:t>
    </dgm:pt>
    <dgm:pt modelId="{6CE62DF7-8734-48F7-8B05-E1D0C3DAD1D2}" type="parTrans" cxnId="{B76B26F8-9576-4B22-93E1-FAD560E98166}">
      <dgm:prSet/>
      <dgm:spPr/>
      <dgm:t>
        <a:bodyPr/>
        <a:lstStyle/>
        <a:p>
          <a:endParaRPr lang="en-US" sz="3600"/>
        </a:p>
      </dgm:t>
    </dgm:pt>
    <dgm:pt modelId="{30AF5416-4D6F-43FF-81E1-F1F86062429A}" type="sibTrans" cxnId="{B76B26F8-9576-4B22-93E1-FAD560E98166}">
      <dgm:prSet/>
      <dgm:spPr/>
      <dgm:t>
        <a:bodyPr/>
        <a:lstStyle/>
        <a:p>
          <a:endParaRPr lang="en-US" sz="3600"/>
        </a:p>
      </dgm:t>
    </dgm:pt>
    <dgm:pt modelId="{231DE548-B656-4C5E-925B-62CE52D7A794}">
      <dgm:prSet custT="1"/>
      <dgm:spPr/>
      <dgm:t>
        <a:bodyPr/>
        <a:lstStyle/>
        <a:p>
          <a:pPr>
            <a:lnSpc>
              <a:spcPct val="100000"/>
            </a:lnSpc>
          </a:pPr>
          <a:r>
            <a:rPr lang="en-GB" sz="2000"/>
            <a:t>These groups help hold government </a:t>
          </a:r>
          <a:r>
            <a:rPr lang="en-GB" sz="2000" b="1"/>
            <a:t>accountable</a:t>
          </a:r>
          <a:r>
            <a:rPr lang="en-GB" sz="2000"/>
            <a:t> and push for change.</a:t>
          </a:r>
          <a:endParaRPr lang="en-US" sz="2000"/>
        </a:p>
      </dgm:t>
    </dgm:pt>
    <dgm:pt modelId="{17F02B83-D3CF-446F-A92B-80B013F48875}" type="parTrans" cxnId="{EC96EBC1-A5FE-4B17-97D9-034C84D64843}">
      <dgm:prSet/>
      <dgm:spPr/>
      <dgm:t>
        <a:bodyPr/>
        <a:lstStyle/>
        <a:p>
          <a:endParaRPr lang="en-US" sz="3600"/>
        </a:p>
      </dgm:t>
    </dgm:pt>
    <dgm:pt modelId="{A997BD7B-AFC5-4CAF-9A80-7EFB7DDCD3D8}" type="sibTrans" cxnId="{EC96EBC1-A5FE-4B17-97D9-034C84D64843}">
      <dgm:prSet/>
      <dgm:spPr/>
      <dgm:t>
        <a:bodyPr/>
        <a:lstStyle/>
        <a:p>
          <a:endParaRPr lang="en-US" sz="3600"/>
        </a:p>
      </dgm:t>
    </dgm:pt>
    <dgm:pt modelId="{18AA27C4-180C-4650-9720-C6E10C035F2A}" type="pres">
      <dgm:prSet presAssocID="{66DD6AD0-C005-463B-93CA-9FA5222F7FD1}" presName="root" presStyleCnt="0">
        <dgm:presLayoutVars>
          <dgm:dir/>
          <dgm:resizeHandles val="exact"/>
        </dgm:presLayoutVars>
      </dgm:prSet>
      <dgm:spPr/>
    </dgm:pt>
    <dgm:pt modelId="{92CACE1C-7236-46FF-9BB7-E4FAFA09D7BE}" type="pres">
      <dgm:prSet presAssocID="{682F21B3-C53F-4EFC-BAD2-05A1A861B766}" presName="compNode" presStyleCnt="0"/>
      <dgm:spPr/>
    </dgm:pt>
    <dgm:pt modelId="{5BB85EE4-CDB4-44A7-A267-C056EFCC478F}" type="pres">
      <dgm:prSet presAssocID="{682F21B3-C53F-4EFC-BAD2-05A1A861B7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C45B9DD2-8A68-4A95-BA3E-7B2B05781BD2}" type="pres">
      <dgm:prSet presAssocID="{682F21B3-C53F-4EFC-BAD2-05A1A861B766}" presName="spaceRect" presStyleCnt="0"/>
      <dgm:spPr/>
    </dgm:pt>
    <dgm:pt modelId="{32058855-D576-4DB7-AA3A-FA4A882A7A9E}" type="pres">
      <dgm:prSet presAssocID="{682F21B3-C53F-4EFC-BAD2-05A1A861B766}" presName="textRect" presStyleLbl="revTx" presStyleIdx="0" presStyleCnt="3">
        <dgm:presLayoutVars>
          <dgm:chMax val="1"/>
          <dgm:chPref val="1"/>
        </dgm:presLayoutVars>
      </dgm:prSet>
      <dgm:spPr/>
    </dgm:pt>
    <dgm:pt modelId="{3638B3DD-7A0D-4305-9CC7-B0DA8F9A0442}" type="pres">
      <dgm:prSet presAssocID="{6217427F-8644-4742-BE23-B3465AE0D0FE}" presName="sibTrans" presStyleCnt="0"/>
      <dgm:spPr/>
    </dgm:pt>
    <dgm:pt modelId="{C36DA2A1-A6EE-409C-9426-4DA5384C6340}" type="pres">
      <dgm:prSet presAssocID="{C2764806-6351-431C-993C-AF2B28E569DA}" presName="compNode" presStyleCnt="0"/>
      <dgm:spPr/>
    </dgm:pt>
    <dgm:pt modelId="{0B8EA0FC-F9F0-4DF7-9706-B9BDD3F76D65}" type="pres">
      <dgm:prSet presAssocID="{C2764806-6351-431C-993C-AF2B28E569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0DD0ECF7-0631-4F77-B716-C74F1DBB4136}" type="pres">
      <dgm:prSet presAssocID="{C2764806-6351-431C-993C-AF2B28E569DA}" presName="spaceRect" presStyleCnt="0"/>
      <dgm:spPr/>
    </dgm:pt>
    <dgm:pt modelId="{D2473962-6321-46F7-91D0-1A8A2C91D802}" type="pres">
      <dgm:prSet presAssocID="{C2764806-6351-431C-993C-AF2B28E569DA}" presName="textRect" presStyleLbl="revTx" presStyleIdx="1" presStyleCnt="3">
        <dgm:presLayoutVars>
          <dgm:chMax val="1"/>
          <dgm:chPref val="1"/>
        </dgm:presLayoutVars>
      </dgm:prSet>
      <dgm:spPr/>
    </dgm:pt>
    <dgm:pt modelId="{7C299DB9-C13F-425E-90DC-DFACF3FB4094}" type="pres">
      <dgm:prSet presAssocID="{30AF5416-4D6F-43FF-81E1-F1F86062429A}" presName="sibTrans" presStyleCnt="0"/>
      <dgm:spPr/>
    </dgm:pt>
    <dgm:pt modelId="{90986B42-7AA3-405A-8D8C-238F76DCBF60}" type="pres">
      <dgm:prSet presAssocID="{231DE548-B656-4C5E-925B-62CE52D7A794}" presName="compNode" presStyleCnt="0"/>
      <dgm:spPr/>
    </dgm:pt>
    <dgm:pt modelId="{05E104F9-43D1-4F86-A2EB-D668E9B330B1}" type="pres">
      <dgm:prSet presAssocID="{231DE548-B656-4C5E-925B-62CE52D7A7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cturer"/>
        </a:ext>
      </dgm:extLst>
    </dgm:pt>
    <dgm:pt modelId="{74715CF5-0B0E-461A-8850-23905C89BE20}" type="pres">
      <dgm:prSet presAssocID="{231DE548-B656-4C5E-925B-62CE52D7A794}" presName="spaceRect" presStyleCnt="0"/>
      <dgm:spPr/>
    </dgm:pt>
    <dgm:pt modelId="{707B9833-684F-4A2E-80D2-6C70297C0ACF}" type="pres">
      <dgm:prSet presAssocID="{231DE548-B656-4C5E-925B-62CE52D7A794}" presName="textRect" presStyleLbl="revTx" presStyleIdx="2" presStyleCnt="3">
        <dgm:presLayoutVars>
          <dgm:chMax val="1"/>
          <dgm:chPref val="1"/>
        </dgm:presLayoutVars>
      </dgm:prSet>
      <dgm:spPr/>
    </dgm:pt>
  </dgm:ptLst>
  <dgm:cxnLst>
    <dgm:cxn modelId="{73264C09-7BFD-4C95-8632-0EE95D8C608B}" type="presOf" srcId="{66DD6AD0-C005-463B-93CA-9FA5222F7FD1}" destId="{18AA27C4-180C-4650-9720-C6E10C035F2A}" srcOrd="0" destOrd="0" presId="urn:microsoft.com/office/officeart/2018/2/layout/IconLabelList"/>
    <dgm:cxn modelId="{D34FB318-35F0-4CE6-B4BB-A642C7363474}" type="presOf" srcId="{682F21B3-C53F-4EFC-BAD2-05A1A861B766}" destId="{32058855-D576-4DB7-AA3A-FA4A882A7A9E}" srcOrd="0" destOrd="0" presId="urn:microsoft.com/office/officeart/2018/2/layout/IconLabelList"/>
    <dgm:cxn modelId="{86009264-23F3-4681-ADA5-2FE6458CD670}" type="presOf" srcId="{C2764806-6351-431C-993C-AF2B28E569DA}" destId="{D2473962-6321-46F7-91D0-1A8A2C91D802}" srcOrd="0" destOrd="0" presId="urn:microsoft.com/office/officeart/2018/2/layout/IconLabelList"/>
    <dgm:cxn modelId="{BCA2F9BE-D066-44AF-84DB-A0CE5CB9B9DF}" type="presOf" srcId="{231DE548-B656-4C5E-925B-62CE52D7A794}" destId="{707B9833-684F-4A2E-80D2-6C70297C0ACF}" srcOrd="0" destOrd="0" presId="urn:microsoft.com/office/officeart/2018/2/layout/IconLabelList"/>
    <dgm:cxn modelId="{EC96EBC1-A5FE-4B17-97D9-034C84D64843}" srcId="{66DD6AD0-C005-463B-93CA-9FA5222F7FD1}" destId="{231DE548-B656-4C5E-925B-62CE52D7A794}" srcOrd="2" destOrd="0" parTransId="{17F02B83-D3CF-446F-A92B-80B013F48875}" sibTransId="{A997BD7B-AFC5-4CAF-9A80-7EFB7DDCD3D8}"/>
    <dgm:cxn modelId="{B37AEBE5-CC05-499B-B74C-F5DCA4110156}" srcId="{66DD6AD0-C005-463B-93CA-9FA5222F7FD1}" destId="{682F21B3-C53F-4EFC-BAD2-05A1A861B766}" srcOrd="0" destOrd="0" parTransId="{0A696B39-4540-4E29-BBC9-1AA261593261}" sibTransId="{6217427F-8644-4742-BE23-B3465AE0D0FE}"/>
    <dgm:cxn modelId="{B76B26F8-9576-4B22-93E1-FAD560E98166}" srcId="{66DD6AD0-C005-463B-93CA-9FA5222F7FD1}" destId="{C2764806-6351-431C-993C-AF2B28E569DA}" srcOrd="1" destOrd="0" parTransId="{6CE62DF7-8734-48F7-8B05-E1D0C3DAD1D2}" sibTransId="{30AF5416-4D6F-43FF-81E1-F1F86062429A}"/>
    <dgm:cxn modelId="{C5D6B955-5F6D-4168-A085-BD4219834690}" type="presParOf" srcId="{18AA27C4-180C-4650-9720-C6E10C035F2A}" destId="{92CACE1C-7236-46FF-9BB7-E4FAFA09D7BE}" srcOrd="0" destOrd="0" presId="urn:microsoft.com/office/officeart/2018/2/layout/IconLabelList"/>
    <dgm:cxn modelId="{CCF37F59-7F7E-4B83-BA56-47FC0EDC0694}" type="presParOf" srcId="{92CACE1C-7236-46FF-9BB7-E4FAFA09D7BE}" destId="{5BB85EE4-CDB4-44A7-A267-C056EFCC478F}" srcOrd="0" destOrd="0" presId="urn:microsoft.com/office/officeart/2018/2/layout/IconLabelList"/>
    <dgm:cxn modelId="{45FEB205-E803-409C-8A23-06F32A54ADBC}" type="presParOf" srcId="{92CACE1C-7236-46FF-9BB7-E4FAFA09D7BE}" destId="{C45B9DD2-8A68-4A95-BA3E-7B2B05781BD2}" srcOrd="1" destOrd="0" presId="urn:microsoft.com/office/officeart/2018/2/layout/IconLabelList"/>
    <dgm:cxn modelId="{341DD126-4105-45D8-9F42-F034693F4449}" type="presParOf" srcId="{92CACE1C-7236-46FF-9BB7-E4FAFA09D7BE}" destId="{32058855-D576-4DB7-AA3A-FA4A882A7A9E}" srcOrd="2" destOrd="0" presId="urn:microsoft.com/office/officeart/2018/2/layout/IconLabelList"/>
    <dgm:cxn modelId="{AF18784B-8982-42BA-84A6-C34EB0011E50}" type="presParOf" srcId="{18AA27C4-180C-4650-9720-C6E10C035F2A}" destId="{3638B3DD-7A0D-4305-9CC7-B0DA8F9A0442}" srcOrd="1" destOrd="0" presId="urn:microsoft.com/office/officeart/2018/2/layout/IconLabelList"/>
    <dgm:cxn modelId="{866B2D8E-63E2-465A-930D-7E80A245CF10}" type="presParOf" srcId="{18AA27C4-180C-4650-9720-C6E10C035F2A}" destId="{C36DA2A1-A6EE-409C-9426-4DA5384C6340}" srcOrd="2" destOrd="0" presId="urn:microsoft.com/office/officeart/2018/2/layout/IconLabelList"/>
    <dgm:cxn modelId="{3F440A6C-A42A-417B-B910-7924B124313B}" type="presParOf" srcId="{C36DA2A1-A6EE-409C-9426-4DA5384C6340}" destId="{0B8EA0FC-F9F0-4DF7-9706-B9BDD3F76D65}" srcOrd="0" destOrd="0" presId="urn:microsoft.com/office/officeart/2018/2/layout/IconLabelList"/>
    <dgm:cxn modelId="{AC813835-AA06-4D7A-B0D8-7C8303AC143B}" type="presParOf" srcId="{C36DA2A1-A6EE-409C-9426-4DA5384C6340}" destId="{0DD0ECF7-0631-4F77-B716-C74F1DBB4136}" srcOrd="1" destOrd="0" presId="urn:microsoft.com/office/officeart/2018/2/layout/IconLabelList"/>
    <dgm:cxn modelId="{B7713781-3CD4-463B-ADB9-AA028C3A1E2C}" type="presParOf" srcId="{C36DA2A1-A6EE-409C-9426-4DA5384C6340}" destId="{D2473962-6321-46F7-91D0-1A8A2C91D802}" srcOrd="2" destOrd="0" presId="urn:microsoft.com/office/officeart/2018/2/layout/IconLabelList"/>
    <dgm:cxn modelId="{5A908FDB-4385-4378-A7DA-2CA8398C60D5}" type="presParOf" srcId="{18AA27C4-180C-4650-9720-C6E10C035F2A}" destId="{7C299DB9-C13F-425E-90DC-DFACF3FB4094}" srcOrd="3" destOrd="0" presId="urn:microsoft.com/office/officeart/2018/2/layout/IconLabelList"/>
    <dgm:cxn modelId="{28EE306F-20C2-49F8-8836-0B669C33752A}" type="presParOf" srcId="{18AA27C4-180C-4650-9720-C6E10C035F2A}" destId="{90986B42-7AA3-405A-8D8C-238F76DCBF60}" srcOrd="4" destOrd="0" presId="urn:microsoft.com/office/officeart/2018/2/layout/IconLabelList"/>
    <dgm:cxn modelId="{9880849F-4E30-483F-8C91-368E0E9DD017}" type="presParOf" srcId="{90986B42-7AA3-405A-8D8C-238F76DCBF60}" destId="{05E104F9-43D1-4F86-A2EB-D668E9B330B1}" srcOrd="0" destOrd="0" presId="urn:microsoft.com/office/officeart/2018/2/layout/IconLabelList"/>
    <dgm:cxn modelId="{0090929B-ECFB-4831-85A5-DC3A2F8B926D}" type="presParOf" srcId="{90986B42-7AA3-405A-8D8C-238F76DCBF60}" destId="{74715CF5-0B0E-461A-8850-23905C89BE20}" srcOrd="1" destOrd="0" presId="urn:microsoft.com/office/officeart/2018/2/layout/IconLabelList"/>
    <dgm:cxn modelId="{C46DA0E7-9762-4595-A299-5912F4B7DA61}" type="presParOf" srcId="{90986B42-7AA3-405A-8D8C-238F76DCBF60}" destId="{707B9833-684F-4A2E-80D2-6C70297C0AC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F6A2CD-7A67-423A-A448-33F274F8C12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1D123A8-153C-4083-BB07-AF0D29CC9812}">
      <dgm:prSet/>
      <dgm:spPr/>
      <dgm:t>
        <a:bodyPr/>
        <a:lstStyle/>
        <a:p>
          <a:r>
            <a:rPr lang="af-ZA" b="0" i="0" baseline="0"/>
            <a:t>Elections allow citizens to </a:t>
          </a:r>
          <a:r>
            <a:rPr lang="af-ZA" b="1" i="0" baseline="0"/>
            <a:t>choose their leaders</a:t>
          </a:r>
          <a:r>
            <a:rPr lang="af-ZA" b="0" i="0" baseline="0"/>
            <a:t> at all levels of government.</a:t>
          </a:r>
          <a:endParaRPr lang="en-US"/>
        </a:p>
      </dgm:t>
    </dgm:pt>
    <dgm:pt modelId="{9D4627EA-BFA9-4BC2-8EFA-B73AD863BCFA}" type="parTrans" cxnId="{31D7757F-9CE1-4BBC-A083-0754D81FB099}">
      <dgm:prSet/>
      <dgm:spPr/>
      <dgm:t>
        <a:bodyPr/>
        <a:lstStyle/>
        <a:p>
          <a:endParaRPr lang="en-US"/>
        </a:p>
      </dgm:t>
    </dgm:pt>
    <dgm:pt modelId="{203D6D89-3D01-4954-9F58-66CE52BD2ABA}" type="sibTrans" cxnId="{31D7757F-9CE1-4BBC-A083-0754D81FB099}">
      <dgm:prSet/>
      <dgm:spPr/>
      <dgm:t>
        <a:bodyPr/>
        <a:lstStyle/>
        <a:p>
          <a:endParaRPr lang="en-US"/>
        </a:p>
      </dgm:t>
    </dgm:pt>
    <dgm:pt modelId="{9937CE66-CAC0-4F6A-984E-E39B14A83D91}">
      <dgm:prSet/>
      <dgm:spPr/>
      <dgm:t>
        <a:bodyPr/>
        <a:lstStyle/>
        <a:p>
          <a:r>
            <a:rPr lang="af-ZA" b="0" i="0" baseline="0"/>
            <a:t>These leaders shape the future you will enter as an adult.</a:t>
          </a:r>
          <a:endParaRPr lang="en-US"/>
        </a:p>
      </dgm:t>
    </dgm:pt>
    <dgm:pt modelId="{2566A148-9FF2-4E81-942E-F9D43F387A93}" type="parTrans" cxnId="{C18034D0-D950-4F1F-84D7-AE86A054484D}">
      <dgm:prSet/>
      <dgm:spPr/>
      <dgm:t>
        <a:bodyPr/>
        <a:lstStyle/>
        <a:p>
          <a:endParaRPr lang="en-US"/>
        </a:p>
      </dgm:t>
    </dgm:pt>
    <dgm:pt modelId="{6C93A5B0-E797-434D-B9C6-B4B51A995706}" type="sibTrans" cxnId="{C18034D0-D950-4F1F-84D7-AE86A054484D}">
      <dgm:prSet/>
      <dgm:spPr/>
      <dgm:t>
        <a:bodyPr/>
        <a:lstStyle/>
        <a:p>
          <a:endParaRPr lang="en-US"/>
        </a:p>
      </dgm:t>
    </dgm:pt>
    <dgm:pt modelId="{62F28A63-FB1B-428E-B49C-229A376C0CA6}">
      <dgm:prSet/>
      <dgm:spPr/>
      <dgm:t>
        <a:bodyPr/>
        <a:lstStyle/>
        <a:p>
          <a:r>
            <a:rPr lang="af-ZA" b="0" i="0" baseline="0"/>
            <a:t>When you turn 18, you gain the </a:t>
          </a:r>
          <a:r>
            <a:rPr lang="af-ZA" b="1" i="0" baseline="0"/>
            <a:t>right and responsibility</a:t>
          </a:r>
          <a:r>
            <a:rPr lang="af-ZA" b="0" i="0" baseline="0"/>
            <a:t> to vote.</a:t>
          </a:r>
          <a:endParaRPr lang="en-US"/>
        </a:p>
      </dgm:t>
    </dgm:pt>
    <dgm:pt modelId="{440A1A29-1362-433F-87DC-254545297E2A}" type="parTrans" cxnId="{E7262354-DB8F-4FF1-912B-AB7DCDB1A791}">
      <dgm:prSet/>
      <dgm:spPr/>
      <dgm:t>
        <a:bodyPr/>
        <a:lstStyle/>
        <a:p>
          <a:endParaRPr lang="en-US"/>
        </a:p>
      </dgm:t>
    </dgm:pt>
    <dgm:pt modelId="{C9B8D14F-0A16-4465-AF58-DF6CDB31FF17}" type="sibTrans" cxnId="{E7262354-DB8F-4FF1-912B-AB7DCDB1A791}">
      <dgm:prSet/>
      <dgm:spPr/>
      <dgm:t>
        <a:bodyPr/>
        <a:lstStyle/>
        <a:p>
          <a:endParaRPr lang="en-US"/>
        </a:p>
      </dgm:t>
    </dgm:pt>
    <dgm:pt modelId="{8F621A39-3A3D-4389-B32D-4952549C2253}">
      <dgm:prSet/>
      <dgm:spPr/>
      <dgm:t>
        <a:bodyPr/>
        <a:lstStyle/>
        <a:p>
          <a:r>
            <a:rPr lang="af-ZA" b="0" i="0" baseline="0"/>
            <a:t>Learn about different parties/candidates before voting.</a:t>
          </a:r>
          <a:endParaRPr lang="en-US"/>
        </a:p>
      </dgm:t>
    </dgm:pt>
    <dgm:pt modelId="{D42AF777-0FAD-4E38-BCE0-4323B667F890}" type="parTrans" cxnId="{373DF8CC-9A9A-42DD-91FD-57B9F0889FD2}">
      <dgm:prSet/>
      <dgm:spPr/>
      <dgm:t>
        <a:bodyPr/>
        <a:lstStyle/>
        <a:p>
          <a:endParaRPr lang="en-US"/>
        </a:p>
      </dgm:t>
    </dgm:pt>
    <dgm:pt modelId="{AB99476B-32A8-4118-B942-A6E0891995E9}" type="sibTrans" cxnId="{373DF8CC-9A9A-42DD-91FD-57B9F0889FD2}">
      <dgm:prSet/>
      <dgm:spPr/>
      <dgm:t>
        <a:bodyPr/>
        <a:lstStyle/>
        <a:p>
          <a:endParaRPr lang="en-US"/>
        </a:p>
      </dgm:t>
    </dgm:pt>
    <dgm:pt modelId="{0CD7C247-3464-43EC-8581-3B1E6581E1BA}" type="pres">
      <dgm:prSet presAssocID="{1BF6A2CD-7A67-423A-A448-33F274F8C12F}" presName="diagram" presStyleCnt="0">
        <dgm:presLayoutVars>
          <dgm:dir/>
          <dgm:resizeHandles val="exact"/>
        </dgm:presLayoutVars>
      </dgm:prSet>
      <dgm:spPr/>
    </dgm:pt>
    <dgm:pt modelId="{CE050DDE-15F6-4D75-B264-6D7A14B473E4}" type="pres">
      <dgm:prSet presAssocID="{F1D123A8-153C-4083-BB07-AF0D29CC9812}" presName="node" presStyleLbl="node1" presStyleIdx="0" presStyleCnt="4">
        <dgm:presLayoutVars>
          <dgm:bulletEnabled val="1"/>
        </dgm:presLayoutVars>
      </dgm:prSet>
      <dgm:spPr/>
    </dgm:pt>
    <dgm:pt modelId="{2019188B-59DD-4FE4-B5DA-D374E6A6B4B7}" type="pres">
      <dgm:prSet presAssocID="{203D6D89-3D01-4954-9F58-66CE52BD2ABA}" presName="sibTrans" presStyleCnt="0"/>
      <dgm:spPr/>
    </dgm:pt>
    <dgm:pt modelId="{A8D2CA72-597D-4BC7-8A1E-AB4D312DA7D7}" type="pres">
      <dgm:prSet presAssocID="{9937CE66-CAC0-4F6A-984E-E39B14A83D91}" presName="node" presStyleLbl="node1" presStyleIdx="1" presStyleCnt="4">
        <dgm:presLayoutVars>
          <dgm:bulletEnabled val="1"/>
        </dgm:presLayoutVars>
      </dgm:prSet>
      <dgm:spPr/>
    </dgm:pt>
    <dgm:pt modelId="{B20606B9-89CA-409E-A08B-5CE8D4969F59}" type="pres">
      <dgm:prSet presAssocID="{6C93A5B0-E797-434D-B9C6-B4B51A995706}" presName="sibTrans" presStyleCnt="0"/>
      <dgm:spPr/>
    </dgm:pt>
    <dgm:pt modelId="{09EBB9E9-8AD1-4D1B-98A8-7A5D891276D7}" type="pres">
      <dgm:prSet presAssocID="{62F28A63-FB1B-428E-B49C-229A376C0CA6}" presName="node" presStyleLbl="node1" presStyleIdx="2" presStyleCnt="4">
        <dgm:presLayoutVars>
          <dgm:bulletEnabled val="1"/>
        </dgm:presLayoutVars>
      </dgm:prSet>
      <dgm:spPr/>
    </dgm:pt>
    <dgm:pt modelId="{B1BA8E1F-43F2-44F4-9F49-632AD5443AA7}" type="pres">
      <dgm:prSet presAssocID="{C9B8D14F-0A16-4465-AF58-DF6CDB31FF17}" presName="sibTrans" presStyleCnt="0"/>
      <dgm:spPr/>
    </dgm:pt>
    <dgm:pt modelId="{E1D2F501-4793-4F10-BBC7-54B09CD26E95}" type="pres">
      <dgm:prSet presAssocID="{8F621A39-3A3D-4389-B32D-4952549C2253}" presName="node" presStyleLbl="node1" presStyleIdx="3" presStyleCnt="4">
        <dgm:presLayoutVars>
          <dgm:bulletEnabled val="1"/>
        </dgm:presLayoutVars>
      </dgm:prSet>
      <dgm:spPr/>
    </dgm:pt>
  </dgm:ptLst>
  <dgm:cxnLst>
    <dgm:cxn modelId="{5B2A9F1C-970D-497A-8A3F-D658FA35ED6D}" type="presOf" srcId="{9937CE66-CAC0-4F6A-984E-E39B14A83D91}" destId="{A8D2CA72-597D-4BC7-8A1E-AB4D312DA7D7}" srcOrd="0" destOrd="0" presId="urn:microsoft.com/office/officeart/2005/8/layout/default"/>
    <dgm:cxn modelId="{19D63127-B2B0-46F6-8881-838D075C88D7}" type="presOf" srcId="{1BF6A2CD-7A67-423A-A448-33F274F8C12F}" destId="{0CD7C247-3464-43EC-8581-3B1E6581E1BA}" srcOrd="0" destOrd="0" presId="urn:microsoft.com/office/officeart/2005/8/layout/default"/>
    <dgm:cxn modelId="{E7262354-DB8F-4FF1-912B-AB7DCDB1A791}" srcId="{1BF6A2CD-7A67-423A-A448-33F274F8C12F}" destId="{62F28A63-FB1B-428E-B49C-229A376C0CA6}" srcOrd="2" destOrd="0" parTransId="{440A1A29-1362-433F-87DC-254545297E2A}" sibTransId="{C9B8D14F-0A16-4465-AF58-DF6CDB31FF17}"/>
    <dgm:cxn modelId="{75B3C976-D4D9-4D70-B3B0-327A1DF00594}" type="presOf" srcId="{8F621A39-3A3D-4389-B32D-4952549C2253}" destId="{E1D2F501-4793-4F10-BBC7-54B09CD26E95}" srcOrd="0" destOrd="0" presId="urn:microsoft.com/office/officeart/2005/8/layout/default"/>
    <dgm:cxn modelId="{31D7757F-9CE1-4BBC-A083-0754D81FB099}" srcId="{1BF6A2CD-7A67-423A-A448-33F274F8C12F}" destId="{F1D123A8-153C-4083-BB07-AF0D29CC9812}" srcOrd="0" destOrd="0" parTransId="{9D4627EA-BFA9-4BC2-8EFA-B73AD863BCFA}" sibTransId="{203D6D89-3D01-4954-9F58-66CE52BD2ABA}"/>
    <dgm:cxn modelId="{AC6F3884-CE6D-46C9-BCA2-08B63CD76BC6}" type="presOf" srcId="{F1D123A8-153C-4083-BB07-AF0D29CC9812}" destId="{CE050DDE-15F6-4D75-B264-6D7A14B473E4}" srcOrd="0" destOrd="0" presId="urn:microsoft.com/office/officeart/2005/8/layout/default"/>
    <dgm:cxn modelId="{1EAD65A1-66E2-489F-81D1-C9627E2CD3F5}" type="presOf" srcId="{62F28A63-FB1B-428E-B49C-229A376C0CA6}" destId="{09EBB9E9-8AD1-4D1B-98A8-7A5D891276D7}" srcOrd="0" destOrd="0" presId="urn:microsoft.com/office/officeart/2005/8/layout/default"/>
    <dgm:cxn modelId="{373DF8CC-9A9A-42DD-91FD-57B9F0889FD2}" srcId="{1BF6A2CD-7A67-423A-A448-33F274F8C12F}" destId="{8F621A39-3A3D-4389-B32D-4952549C2253}" srcOrd="3" destOrd="0" parTransId="{D42AF777-0FAD-4E38-BCE0-4323B667F890}" sibTransId="{AB99476B-32A8-4118-B942-A6E0891995E9}"/>
    <dgm:cxn modelId="{C18034D0-D950-4F1F-84D7-AE86A054484D}" srcId="{1BF6A2CD-7A67-423A-A448-33F274F8C12F}" destId="{9937CE66-CAC0-4F6A-984E-E39B14A83D91}" srcOrd="1" destOrd="0" parTransId="{2566A148-9FF2-4E81-942E-F9D43F387A93}" sibTransId="{6C93A5B0-E797-434D-B9C6-B4B51A995706}"/>
    <dgm:cxn modelId="{E493B972-BC29-42BF-87B9-A03871D675DB}" type="presParOf" srcId="{0CD7C247-3464-43EC-8581-3B1E6581E1BA}" destId="{CE050DDE-15F6-4D75-B264-6D7A14B473E4}" srcOrd="0" destOrd="0" presId="urn:microsoft.com/office/officeart/2005/8/layout/default"/>
    <dgm:cxn modelId="{DF01BECA-8698-4F12-881E-D1AFF09752A8}" type="presParOf" srcId="{0CD7C247-3464-43EC-8581-3B1E6581E1BA}" destId="{2019188B-59DD-4FE4-B5DA-D374E6A6B4B7}" srcOrd="1" destOrd="0" presId="urn:microsoft.com/office/officeart/2005/8/layout/default"/>
    <dgm:cxn modelId="{3D86CC4C-0794-4352-9E28-DC2135A11D0B}" type="presParOf" srcId="{0CD7C247-3464-43EC-8581-3B1E6581E1BA}" destId="{A8D2CA72-597D-4BC7-8A1E-AB4D312DA7D7}" srcOrd="2" destOrd="0" presId="urn:microsoft.com/office/officeart/2005/8/layout/default"/>
    <dgm:cxn modelId="{D784F980-EDE0-4652-A08C-6B7B31261CCC}" type="presParOf" srcId="{0CD7C247-3464-43EC-8581-3B1E6581E1BA}" destId="{B20606B9-89CA-409E-A08B-5CE8D4969F59}" srcOrd="3" destOrd="0" presId="urn:microsoft.com/office/officeart/2005/8/layout/default"/>
    <dgm:cxn modelId="{D385B6F8-A8F7-4E7D-919C-3C2FAA1AAE12}" type="presParOf" srcId="{0CD7C247-3464-43EC-8581-3B1E6581E1BA}" destId="{09EBB9E9-8AD1-4D1B-98A8-7A5D891276D7}" srcOrd="4" destOrd="0" presId="urn:microsoft.com/office/officeart/2005/8/layout/default"/>
    <dgm:cxn modelId="{EA05F373-57FD-4482-B08B-0273720C31DC}" type="presParOf" srcId="{0CD7C247-3464-43EC-8581-3B1E6581E1BA}" destId="{B1BA8E1F-43F2-44F4-9F49-632AD5443AA7}" srcOrd="5" destOrd="0" presId="urn:microsoft.com/office/officeart/2005/8/layout/default"/>
    <dgm:cxn modelId="{343D001F-00C6-4703-9E70-8E0B4FF3A3E4}" type="presParOf" srcId="{0CD7C247-3464-43EC-8581-3B1E6581E1BA}" destId="{E1D2F501-4793-4F10-BBC7-54B09CD26E9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FBBCF4-5649-47E7-8808-41C2AAF571E5}" type="doc">
      <dgm:prSet loTypeId="urn:microsoft.com/office/officeart/2005/8/layout/vProcess5" loCatId="process" qsTypeId="urn:microsoft.com/office/officeart/2005/8/quickstyle/simple2" qsCatId="simple" csTypeId="urn:microsoft.com/office/officeart/2005/8/colors/accent3_2" csCatId="accent3"/>
      <dgm:spPr/>
      <dgm:t>
        <a:bodyPr/>
        <a:lstStyle/>
        <a:p>
          <a:endParaRPr lang="en-US"/>
        </a:p>
      </dgm:t>
    </dgm:pt>
    <dgm:pt modelId="{D5001AA8-2CC2-4FF3-ACAC-300DD2139CAE}">
      <dgm:prSet/>
      <dgm:spPr/>
      <dgm:t>
        <a:bodyPr/>
        <a:lstStyle/>
        <a:p>
          <a:r>
            <a:rPr lang="af-ZA" b="0" i="0" baseline="0"/>
            <a:t>When citizens vote, they give leaders a </a:t>
          </a:r>
          <a:r>
            <a:rPr lang="af-ZA" b="1" i="0" baseline="0"/>
            <a:t>mandate</a:t>
          </a:r>
          <a:r>
            <a:rPr lang="af-ZA" b="0" i="0" baseline="0"/>
            <a:t> – permission to act on their behalf.</a:t>
          </a:r>
          <a:endParaRPr lang="en-US"/>
        </a:p>
      </dgm:t>
    </dgm:pt>
    <dgm:pt modelId="{0DB8BC6D-CEEB-458B-AF7D-BAF7FCC01E36}" type="parTrans" cxnId="{BCD7F79C-5B3F-4130-B9B8-E844B95F6E9C}">
      <dgm:prSet/>
      <dgm:spPr/>
      <dgm:t>
        <a:bodyPr/>
        <a:lstStyle/>
        <a:p>
          <a:endParaRPr lang="en-US" sz="2000"/>
        </a:p>
      </dgm:t>
    </dgm:pt>
    <dgm:pt modelId="{3E0B18B3-C60B-4FC1-B302-DD6EC72D0FB0}" type="sibTrans" cxnId="{BCD7F79C-5B3F-4130-B9B8-E844B95F6E9C}">
      <dgm:prSet/>
      <dgm:spPr/>
      <dgm:t>
        <a:bodyPr/>
        <a:lstStyle/>
        <a:p>
          <a:endParaRPr lang="en-US"/>
        </a:p>
      </dgm:t>
    </dgm:pt>
    <dgm:pt modelId="{9A15ED2C-3068-44CD-B026-38B1A961C303}">
      <dgm:prSet/>
      <dgm:spPr/>
      <dgm:t>
        <a:bodyPr/>
        <a:lstStyle/>
        <a:p>
          <a:r>
            <a:rPr lang="af-ZA" b="0" i="0" baseline="0"/>
            <a:t>Mandates are based on </a:t>
          </a:r>
          <a:r>
            <a:rPr lang="af-ZA" b="1" i="0" baseline="0"/>
            <a:t>election promises</a:t>
          </a:r>
          <a:r>
            <a:rPr lang="af-ZA" b="0" i="0" baseline="0"/>
            <a:t>.</a:t>
          </a:r>
          <a:endParaRPr lang="en-US"/>
        </a:p>
      </dgm:t>
    </dgm:pt>
    <dgm:pt modelId="{F653DC6E-289E-4199-BA2D-75C04F53103D}" type="parTrans" cxnId="{B51C9C82-7ED0-407D-9FEF-D1A4DFD671BA}">
      <dgm:prSet/>
      <dgm:spPr/>
      <dgm:t>
        <a:bodyPr/>
        <a:lstStyle/>
        <a:p>
          <a:endParaRPr lang="en-US" sz="2000"/>
        </a:p>
      </dgm:t>
    </dgm:pt>
    <dgm:pt modelId="{5F225249-69FE-4D21-B7A6-6198141511C2}" type="sibTrans" cxnId="{B51C9C82-7ED0-407D-9FEF-D1A4DFD671BA}">
      <dgm:prSet/>
      <dgm:spPr/>
      <dgm:t>
        <a:bodyPr/>
        <a:lstStyle/>
        <a:p>
          <a:endParaRPr lang="en-US"/>
        </a:p>
      </dgm:t>
    </dgm:pt>
    <dgm:pt modelId="{9A307441-5D75-4DE3-B494-7B4E530B90C8}">
      <dgm:prSet/>
      <dgm:spPr/>
      <dgm:t>
        <a:bodyPr/>
        <a:lstStyle/>
        <a:p>
          <a:r>
            <a:rPr lang="af-ZA" b="0" i="0" baseline="0"/>
            <a:t>Voters should hold leaders </a:t>
          </a:r>
          <a:r>
            <a:rPr lang="af-ZA" b="1" i="0" baseline="0"/>
            <a:t>accountable</a:t>
          </a:r>
          <a:r>
            <a:rPr lang="af-ZA" b="0" i="0" baseline="0"/>
            <a:t> if they fail to deliver.</a:t>
          </a:r>
          <a:endParaRPr lang="en-US"/>
        </a:p>
      </dgm:t>
    </dgm:pt>
    <dgm:pt modelId="{7E76F471-D8FE-4E6D-B829-9B99C822CDA9}" type="parTrans" cxnId="{B35F6350-4994-467B-B4C2-17C1C443A696}">
      <dgm:prSet/>
      <dgm:spPr/>
      <dgm:t>
        <a:bodyPr/>
        <a:lstStyle/>
        <a:p>
          <a:endParaRPr lang="en-US" sz="2000"/>
        </a:p>
      </dgm:t>
    </dgm:pt>
    <dgm:pt modelId="{8A739954-51E0-44B4-B91C-58356BCD6D60}" type="sibTrans" cxnId="{B35F6350-4994-467B-B4C2-17C1C443A696}">
      <dgm:prSet/>
      <dgm:spPr/>
      <dgm:t>
        <a:bodyPr/>
        <a:lstStyle/>
        <a:p>
          <a:endParaRPr lang="en-US"/>
        </a:p>
      </dgm:t>
    </dgm:pt>
    <dgm:pt modelId="{AC7C74C8-84CE-43C3-A22D-58A336CB29B0}">
      <dgm:prSet/>
      <dgm:spPr/>
      <dgm:t>
        <a:bodyPr/>
        <a:lstStyle/>
        <a:p>
          <a:r>
            <a:rPr lang="af-ZA" b="0" i="0" baseline="0"/>
            <a:t>Staying informed helps you become a </a:t>
          </a:r>
          <a:r>
            <a:rPr lang="af-ZA" b="1" i="0" baseline="0"/>
            <a:t>responsible voter</a:t>
          </a:r>
          <a:r>
            <a:rPr lang="af-ZA" b="0" i="0" baseline="0"/>
            <a:t>.</a:t>
          </a:r>
          <a:endParaRPr lang="en-US"/>
        </a:p>
      </dgm:t>
    </dgm:pt>
    <dgm:pt modelId="{B0D6057C-F428-41C5-BA96-2834B3454D76}" type="parTrans" cxnId="{4707DE1B-C37E-4237-8525-B91C7D580FAE}">
      <dgm:prSet/>
      <dgm:spPr/>
      <dgm:t>
        <a:bodyPr/>
        <a:lstStyle/>
        <a:p>
          <a:endParaRPr lang="en-US" sz="2000"/>
        </a:p>
      </dgm:t>
    </dgm:pt>
    <dgm:pt modelId="{80525594-A53C-4960-9B35-C5A37CC54B32}" type="sibTrans" cxnId="{4707DE1B-C37E-4237-8525-B91C7D580FAE}">
      <dgm:prSet/>
      <dgm:spPr/>
      <dgm:t>
        <a:bodyPr/>
        <a:lstStyle/>
        <a:p>
          <a:endParaRPr lang="en-US"/>
        </a:p>
      </dgm:t>
    </dgm:pt>
    <dgm:pt modelId="{66A84B19-624C-4706-B163-8A3C577D56BE}" type="pres">
      <dgm:prSet presAssocID="{D2FBBCF4-5649-47E7-8808-41C2AAF571E5}" presName="outerComposite" presStyleCnt="0">
        <dgm:presLayoutVars>
          <dgm:chMax val="5"/>
          <dgm:dir/>
          <dgm:resizeHandles val="exact"/>
        </dgm:presLayoutVars>
      </dgm:prSet>
      <dgm:spPr/>
    </dgm:pt>
    <dgm:pt modelId="{B1B9E53D-5348-4796-82B5-7D3ABCD7D1CA}" type="pres">
      <dgm:prSet presAssocID="{D2FBBCF4-5649-47E7-8808-41C2AAF571E5}" presName="dummyMaxCanvas" presStyleCnt="0">
        <dgm:presLayoutVars/>
      </dgm:prSet>
      <dgm:spPr/>
    </dgm:pt>
    <dgm:pt modelId="{8D2C4106-634F-4E88-BEA4-C3D186D2C1D2}" type="pres">
      <dgm:prSet presAssocID="{D2FBBCF4-5649-47E7-8808-41C2AAF571E5}" presName="FourNodes_1" presStyleLbl="node1" presStyleIdx="0" presStyleCnt="4">
        <dgm:presLayoutVars>
          <dgm:bulletEnabled val="1"/>
        </dgm:presLayoutVars>
      </dgm:prSet>
      <dgm:spPr/>
    </dgm:pt>
    <dgm:pt modelId="{6C60EACB-459C-43F9-A86C-D1C7F2404802}" type="pres">
      <dgm:prSet presAssocID="{D2FBBCF4-5649-47E7-8808-41C2AAF571E5}" presName="FourNodes_2" presStyleLbl="node1" presStyleIdx="1" presStyleCnt="4">
        <dgm:presLayoutVars>
          <dgm:bulletEnabled val="1"/>
        </dgm:presLayoutVars>
      </dgm:prSet>
      <dgm:spPr/>
    </dgm:pt>
    <dgm:pt modelId="{9E219C98-D8C8-4305-9587-7C19021002A9}" type="pres">
      <dgm:prSet presAssocID="{D2FBBCF4-5649-47E7-8808-41C2AAF571E5}" presName="FourNodes_3" presStyleLbl="node1" presStyleIdx="2" presStyleCnt="4">
        <dgm:presLayoutVars>
          <dgm:bulletEnabled val="1"/>
        </dgm:presLayoutVars>
      </dgm:prSet>
      <dgm:spPr/>
    </dgm:pt>
    <dgm:pt modelId="{5DD55E60-98E2-4355-806D-8A3B3FD1A9ED}" type="pres">
      <dgm:prSet presAssocID="{D2FBBCF4-5649-47E7-8808-41C2AAF571E5}" presName="FourNodes_4" presStyleLbl="node1" presStyleIdx="3" presStyleCnt="4">
        <dgm:presLayoutVars>
          <dgm:bulletEnabled val="1"/>
        </dgm:presLayoutVars>
      </dgm:prSet>
      <dgm:spPr/>
    </dgm:pt>
    <dgm:pt modelId="{B435BDB2-5DED-4C90-BD8B-A1653EC2C59D}" type="pres">
      <dgm:prSet presAssocID="{D2FBBCF4-5649-47E7-8808-41C2AAF571E5}" presName="FourConn_1-2" presStyleLbl="fgAccFollowNode1" presStyleIdx="0" presStyleCnt="3">
        <dgm:presLayoutVars>
          <dgm:bulletEnabled val="1"/>
        </dgm:presLayoutVars>
      </dgm:prSet>
      <dgm:spPr/>
    </dgm:pt>
    <dgm:pt modelId="{5CA6017D-99A4-4075-B380-65E69C210E2C}" type="pres">
      <dgm:prSet presAssocID="{D2FBBCF4-5649-47E7-8808-41C2AAF571E5}" presName="FourConn_2-3" presStyleLbl="fgAccFollowNode1" presStyleIdx="1" presStyleCnt="3">
        <dgm:presLayoutVars>
          <dgm:bulletEnabled val="1"/>
        </dgm:presLayoutVars>
      </dgm:prSet>
      <dgm:spPr/>
    </dgm:pt>
    <dgm:pt modelId="{C417CF62-F456-47B7-A3AF-3AE93F495464}" type="pres">
      <dgm:prSet presAssocID="{D2FBBCF4-5649-47E7-8808-41C2AAF571E5}" presName="FourConn_3-4" presStyleLbl="fgAccFollowNode1" presStyleIdx="2" presStyleCnt="3">
        <dgm:presLayoutVars>
          <dgm:bulletEnabled val="1"/>
        </dgm:presLayoutVars>
      </dgm:prSet>
      <dgm:spPr/>
    </dgm:pt>
    <dgm:pt modelId="{6F28D05B-3698-4355-A8B8-228F6A378C95}" type="pres">
      <dgm:prSet presAssocID="{D2FBBCF4-5649-47E7-8808-41C2AAF571E5}" presName="FourNodes_1_text" presStyleLbl="node1" presStyleIdx="3" presStyleCnt="4">
        <dgm:presLayoutVars>
          <dgm:bulletEnabled val="1"/>
        </dgm:presLayoutVars>
      </dgm:prSet>
      <dgm:spPr/>
    </dgm:pt>
    <dgm:pt modelId="{C86B2A07-433E-479A-B238-4971F0007225}" type="pres">
      <dgm:prSet presAssocID="{D2FBBCF4-5649-47E7-8808-41C2AAF571E5}" presName="FourNodes_2_text" presStyleLbl="node1" presStyleIdx="3" presStyleCnt="4">
        <dgm:presLayoutVars>
          <dgm:bulletEnabled val="1"/>
        </dgm:presLayoutVars>
      </dgm:prSet>
      <dgm:spPr/>
    </dgm:pt>
    <dgm:pt modelId="{C7D1A43D-5F48-4EF7-BA3A-288D82BFDDD8}" type="pres">
      <dgm:prSet presAssocID="{D2FBBCF4-5649-47E7-8808-41C2AAF571E5}" presName="FourNodes_3_text" presStyleLbl="node1" presStyleIdx="3" presStyleCnt="4">
        <dgm:presLayoutVars>
          <dgm:bulletEnabled val="1"/>
        </dgm:presLayoutVars>
      </dgm:prSet>
      <dgm:spPr/>
    </dgm:pt>
    <dgm:pt modelId="{57BAF496-0441-4303-9909-194424D03D2E}" type="pres">
      <dgm:prSet presAssocID="{D2FBBCF4-5649-47E7-8808-41C2AAF571E5}" presName="FourNodes_4_text" presStyleLbl="node1" presStyleIdx="3" presStyleCnt="4">
        <dgm:presLayoutVars>
          <dgm:bulletEnabled val="1"/>
        </dgm:presLayoutVars>
      </dgm:prSet>
      <dgm:spPr/>
    </dgm:pt>
  </dgm:ptLst>
  <dgm:cxnLst>
    <dgm:cxn modelId="{4707DE1B-C37E-4237-8525-B91C7D580FAE}" srcId="{D2FBBCF4-5649-47E7-8808-41C2AAF571E5}" destId="{AC7C74C8-84CE-43C3-A22D-58A336CB29B0}" srcOrd="3" destOrd="0" parTransId="{B0D6057C-F428-41C5-BA96-2834B3454D76}" sibTransId="{80525594-A53C-4960-9B35-C5A37CC54B32}"/>
    <dgm:cxn modelId="{B3314020-5582-4799-9F9B-B85DD5AC4026}" type="presOf" srcId="{D5001AA8-2CC2-4FF3-ACAC-300DD2139CAE}" destId="{6F28D05B-3698-4355-A8B8-228F6A378C95}" srcOrd="1" destOrd="0" presId="urn:microsoft.com/office/officeart/2005/8/layout/vProcess5"/>
    <dgm:cxn modelId="{081A5125-C484-4E49-BB9B-42F6977F8E50}" type="presOf" srcId="{9A15ED2C-3068-44CD-B026-38B1A961C303}" destId="{6C60EACB-459C-43F9-A86C-D1C7F2404802}" srcOrd="0" destOrd="0" presId="urn:microsoft.com/office/officeart/2005/8/layout/vProcess5"/>
    <dgm:cxn modelId="{9A1E8D2A-23F3-4973-9BEA-230E7CD2ABE2}" type="presOf" srcId="{D5001AA8-2CC2-4FF3-ACAC-300DD2139CAE}" destId="{8D2C4106-634F-4E88-BEA4-C3D186D2C1D2}" srcOrd="0" destOrd="0" presId="urn:microsoft.com/office/officeart/2005/8/layout/vProcess5"/>
    <dgm:cxn modelId="{DE952F5D-7C4C-4A20-B1B4-33EF3E35401F}" type="presOf" srcId="{9A15ED2C-3068-44CD-B026-38B1A961C303}" destId="{C86B2A07-433E-479A-B238-4971F0007225}" srcOrd="1" destOrd="0" presId="urn:microsoft.com/office/officeart/2005/8/layout/vProcess5"/>
    <dgm:cxn modelId="{B35F6350-4994-467B-B4C2-17C1C443A696}" srcId="{D2FBBCF4-5649-47E7-8808-41C2AAF571E5}" destId="{9A307441-5D75-4DE3-B494-7B4E530B90C8}" srcOrd="2" destOrd="0" parTransId="{7E76F471-D8FE-4E6D-B829-9B99C822CDA9}" sibTransId="{8A739954-51E0-44B4-B91C-58356BCD6D60}"/>
    <dgm:cxn modelId="{B51C9C82-7ED0-407D-9FEF-D1A4DFD671BA}" srcId="{D2FBBCF4-5649-47E7-8808-41C2AAF571E5}" destId="{9A15ED2C-3068-44CD-B026-38B1A961C303}" srcOrd="1" destOrd="0" parTransId="{F653DC6E-289E-4199-BA2D-75C04F53103D}" sibTransId="{5F225249-69FE-4D21-B7A6-6198141511C2}"/>
    <dgm:cxn modelId="{B2E0AD99-DFAA-4E92-8302-747C5ED34453}" type="presOf" srcId="{AC7C74C8-84CE-43C3-A22D-58A336CB29B0}" destId="{5DD55E60-98E2-4355-806D-8A3B3FD1A9ED}" srcOrd="0" destOrd="0" presId="urn:microsoft.com/office/officeart/2005/8/layout/vProcess5"/>
    <dgm:cxn modelId="{BCD7F79C-5B3F-4130-B9B8-E844B95F6E9C}" srcId="{D2FBBCF4-5649-47E7-8808-41C2AAF571E5}" destId="{D5001AA8-2CC2-4FF3-ACAC-300DD2139CAE}" srcOrd="0" destOrd="0" parTransId="{0DB8BC6D-CEEB-458B-AF7D-BAF7FCC01E36}" sibTransId="{3E0B18B3-C60B-4FC1-B302-DD6EC72D0FB0}"/>
    <dgm:cxn modelId="{4E2085A1-6503-4BA1-A821-C47F9DB1C4DA}" type="presOf" srcId="{9A307441-5D75-4DE3-B494-7B4E530B90C8}" destId="{9E219C98-D8C8-4305-9587-7C19021002A9}" srcOrd="0" destOrd="0" presId="urn:microsoft.com/office/officeart/2005/8/layout/vProcess5"/>
    <dgm:cxn modelId="{9D8AE4A9-F0E1-44FD-95FA-0D159820DC61}" type="presOf" srcId="{9A307441-5D75-4DE3-B494-7B4E530B90C8}" destId="{C7D1A43D-5F48-4EF7-BA3A-288D82BFDDD8}" srcOrd="1" destOrd="0" presId="urn:microsoft.com/office/officeart/2005/8/layout/vProcess5"/>
    <dgm:cxn modelId="{85A01DC5-2FFE-4DE4-BEEB-4FCB32390389}" type="presOf" srcId="{5F225249-69FE-4D21-B7A6-6198141511C2}" destId="{5CA6017D-99A4-4075-B380-65E69C210E2C}" srcOrd="0" destOrd="0" presId="urn:microsoft.com/office/officeart/2005/8/layout/vProcess5"/>
    <dgm:cxn modelId="{01EC10C8-537D-495A-BB69-8DCFB718C4C7}" type="presOf" srcId="{AC7C74C8-84CE-43C3-A22D-58A336CB29B0}" destId="{57BAF496-0441-4303-9909-194424D03D2E}" srcOrd="1" destOrd="0" presId="urn:microsoft.com/office/officeart/2005/8/layout/vProcess5"/>
    <dgm:cxn modelId="{327F25D2-DCE2-4A3F-8E62-8EF42C5FE11D}" type="presOf" srcId="{8A739954-51E0-44B4-B91C-58356BCD6D60}" destId="{C417CF62-F456-47B7-A3AF-3AE93F495464}" srcOrd="0" destOrd="0" presId="urn:microsoft.com/office/officeart/2005/8/layout/vProcess5"/>
    <dgm:cxn modelId="{E358EDDE-34B4-4D03-962C-02BD0CAFC0AA}" type="presOf" srcId="{D2FBBCF4-5649-47E7-8808-41C2AAF571E5}" destId="{66A84B19-624C-4706-B163-8A3C577D56BE}" srcOrd="0" destOrd="0" presId="urn:microsoft.com/office/officeart/2005/8/layout/vProcess5"/>
    <dgm:cxn modelId="{878779E4-765E-47E5-B6D7-AA470E27C60F}" type="presOf" srcId="{3E0B18B3-C60B-4FC1-B302-DD6EC72D0FB0}" destId="{B435BDB2-5DED-4C90-BD8B-A1653EC2C59D}" srcOrd="0" destOrd="0" presId="urn:microsoft.com/office/officeart/2005/8/layout/vProcess5"/>
    <dgm:cxn modelId="{37F7DEA3-F3D2-4AD6-9A0E-02A3ABEEDB8E}" type="presParOf" srcId="{66A84B19-624C-4706-B163-8A3C577D56BE}" destId="{B1B9E53D-5348-4796-82B5-7D3ABCD7D1CA}" srcOrd="0" destOrd="0" presId="urn:microsoft.com/office/officeart/2005/8/layout/vProcess5"/>
    <dgm:cxn modelId="{3B8E3B7D-6A07-4AE6-95BE-3D144122073E}" type="presParOf" srcId="{66A84B19-624C-4706-B163-8A3C577D56BE}" destId="{8D2C4106-634F-4E88-BEA4-C3D186D2C1D2}" srcOrd="1" destOrd="0" presId="urn:microsoft.com/office/officeart/2005/8/layout/vProcess5"/>
    <dgm:cxn modelId="{03C0E20F-9BD6-4D46-B1B1-9FEAD1C83E1B}" type="presParOf" srcId="{66A84B19-624C-4706-B163-8A3C577D56BE}" destId="{6C60EACB-459C-43F9-A86C-D1C7F2404802}" srcOrd="2" destOrd="0" presId="urn:microsoft.com/office/officeart/2005/8/layout/vProcess5"/>
    <dgm:cxn modelId="{3D51A985-203F-4BDA-8B8E-CA79C9D63A52}" type="presParOf" srcId="{66A84B19-624C-4706-B163-8A3C577D56BE}" destId="{9E219C98-D8C8-4305-9587-7C19021002A9}" srcOrd="3" destOrd="0" presId="urn:microsoft.com/office/officeart/2005/8/layout/vProcess5"/>
    <dgm:cxn modelId="{D9D7134C-4369-4396-A6F7-4F872124D46F}" type="presParOf" srcId="{66A84B19-624C-4706-B163-8A3C577D56BE}" destId="{5DD55E60-98E2-4355-806D-8A3B3FD1A9ED}" srcOrd="4" destOrd="0" presId="urn:microsoft.com/office/officeart/2005/8/layout/vProcess5"/>
    <dgm:cxn modelId="{E6B34812-6685-4767-9B8D-E4B236D74219}" type="presParOf" srcId="{66A84B19-624C-4706-B163-8A3C577D56BE}" destId="{B435BDB2-5DED-4C90-BD8B-A1653EC2C59D}" srcOrd="5" destOrd="0" presId="urn:microsoft.com/office/officeart/2005/8/layout/vProcess5"/>
    <dgm:cxn modelId="{71398933-B3A7-49ED-91A0-F1D4D6CB7A3C}" type="presParOf" srcId="{66A84B19-624C-4706-B163-8A3C577D56BE}" destId="{5CA6017D-99A4-4075-B380-65E69C210E2C}" srcOrd="6" destOrd="0" presId="urn:microsoft.com/office/officeart/2005/8/layout/vProcess5"/>
    <dgm:cxn modelId="{6B3EA860-EA95-42E8-9E5E-4E095A99EDD2}" type="presParOf" srcId="{66A84B19-624C-4706-B163-8A3C577D56BE}" destId="{C417CF62-F456-47B7-A3AF-3AE93F495464}" srcOrd="7" destOrd="0" presId="urn:microsoft.com/office/officeart/2005/8/layout/vProcess5"/>
    <dgm:cxn modelId="{544DDC11-3B5D-41CD-B1C7-B7631021BB2E}" type="presParOf" srcId="{66A84B19-624C-4706-B163-8A3C577D56BE}" destId="{6F28D05B-3698-4355-A8B8-228F6A378C95}" srcOrd="8" destOrd="0" presId="urn:microsoft.com/office/officeart/2005/8/layout/vProcess5"/>
    <dgm:cxn modelId="{01E9A768-91B6-45A5-B8FE-4D31624FDFBD}" type="presParOf" srcId="{66A84B19-624C-4706-B163-8A3C577D56BE}" destId="{C86B2A07-433E-479A-B238-4971F0007225}" srcOrd="9" destOrd="0" presId="urn:microsoft.com/office/officeart/2005/8/layout/vProcess5"/>
    <dgm:cxn modelId="{256172D8-19FF-41CB-B0E8-18DFD9BA5CD8}" type="presParOf" srcId="{66A84B19-624C-4706-B163-8A3C577D56BE}" destId="{C7D1A43D-5F48-4EF7-BA3A-288D82BFDDD8}" srcOrd="10" destOrd="0" presId="urn:microsoft.com/office/officeart/2005/8/layout/vProcess5"/>
    <dgm:cxn modelId="{49DD1B45-ACD6-4F9D-BFD4-6B740651A867}" type="presParOf" srcId="{66A84B19-624C-4706-B163-8A3C577D56BE}" destId="{57BAF496-0441-4303-9909-194424D03D2E}"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CFF3C0-AC31-40B5-A28E-B235C9E4D233}"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9E2E798-121C-4D26-9767-BD99B3766557}">
      <dgm:prSet/>
      <dgm:spPr/>
      <dgm:t>
        <a:bodyPr/>
        <a:lstStyle/>
        <a:p>
          <a:r>
            <a:rPr lang="af-ZA" b="1" i="0" baseline="0" dirty="0" err="1"/>
            <a:t>Lobbying</a:t>
          </a:r>
          <a:r>
            <a:rPr lang="af-ZA" b="0" i="0" baseline="0" dirty="0"/>
            <a:t> = </a:t>
          </a:r>
          <a:r>
            <a:rPr lang="af-ZA" b="0" i="0" baseline="0" dirty="0" err="1"/>
            <a:t>trying</a:t>
          </a:r>
          <a:r>
            <a:rPr lang="af-ZA" b="0" i="0" baseline="0" dirty="0"/>
            <a:t> </a:t>
          </a:r>
          <a:r>
            <a:rPr lang="af-ZA" b="0" i="0" baseline="0" dirty="0" err="1"/>
            <a:t>to</a:t>
          </a:r>
          <a:r>
            <a:rPr lang="af-ZA" b="0" i="0" baseline="0" dirty="0"/>
            <a:t> </a:t>
          </a:r>
          <a:r>
            <a:rPr lang="af-ZA" b="0" i="0" baseline="0" dirty="0" err="1"/>
            <a:t>influence</a:t>
          </a:r>
          <a:r>
            <a:rPr lang="af-ZA" b="0" i="0" baseline="0" dirty="0"/>
            <a:t> </a:t>
          </a:r>
          <a:r>
            <a:rPr lang="af-ZA" b="0" i="0" baseline="0" dirty="0" err="1"/>
            <a:t>government</a:t>
          </a:r>
          <a:r>
            <a:rPr lang="af-ZA" b="0" i="0" baseline="0" dirty="0"/>
            <a:t> </a:t>
          </a:r>
          <a:r>
            <a:rPr lang="af-ZA" b="0" i="0" baseline="0" dirty="0" err="1"/>
            <a:t>decisions</a:t>
          </a:r>
          <a:r>
            <a:rPr lang="af-ZA" b="0" i="0" baseline="0" dirty="0"/>
            <a:t>.</a:t>
          </a:r>
          <a:endParaRPr lang="en-US" b="0" dirty="0"/>
        </a:p>
      </dgm:t>
    </dgm:pt>
    <dgm:pt modelId="{62701A47-3008-409A-B447-D6676A2DCC85}" type="parTrans" cxnId="{27088D6C-A017-40B3-9210-A5FF4DED373B}">
      <dgm:prSet/>
      <dgm:spPr/>
      <dgm:t>
        <a:bodyPr/>
        <a:lstStyle/>
        <a:p>
          <a:endParaRPr lang="en-US"/>
        </a:p>
      </dgm:t>
    </dgm:pt>
    <dgm:pt modelId="{6CCD472E-BB86-415F-B0D3-559FB71B3EEC}" type="sibTrans" cxnId="{27088D6C-A017-40B3-9210-A5FF4DED373B}">
      <dgm:prSet/>
      <dgm:spPr/>
      <dgm:t>
        <a:bodyPr/>
        <a:lstStyle/>
        <a:p>
          <a:endParaRPr lang="en-US"/>
        </a:p>
      </dgm:t>
    </dgm:pt>
    <dgm:pt modelId="{F85F6379-246F-4A4D-8B40-F8AB3A7F806B}">
      <dgm:prSet/>
      <dgm:spPr/>
      <dgm:t>
        <a:bodyPr/>
        <a:lstStyle/>
        <a:p>
          <a:r>
            <a:rPr lang="af-ZA" b="0" i="0" baseline="0"/>
            <a:t>This can include writing letters, meeting officials, organising campaigns or sharing research.</a:t>
          </a:r>
          <a:endParaRPr lang="en-US"/>
        </a:p>
      </dgm:t>
    </dgm:pt>
    <dgm:pt modelId="{12B59318-0B2F-4881-9D2D-82730E2C54D4}" type="parTrans" cxnId="{602880D9-98F6-4E2E-A0AE-93B21C9BE068}">
      <dgm:prSet/>
      <dgm:spPr/>
      <dgm:t>
        <a:bodyPr/>
        <a:lstStyle/>
        <a:p>
          <a:endParaRPr lang="en-US"/>
        </a:p>
      </dgm:t>
    </dgm:pt>
    <dgm:pt modelId="{EA676B35-5D6A-4BB2-9121-C16C1E3236C1}" type="sibTrans" cxnId="{602880D9-98F6-4E2E-A0AE-93B21C9BE068}">
      <dgm:prSet/>
      <dgm:spPr/>
      <dgm:t>
        <a:bodyPr/>
        <a:lstStyle/>
        <a:p>
          <a:endParaRPr lang="en-US"/>
        </a:p>
      </dgm:t>
    </dgm:pt>
    <dgm:pt modelId="{F8E285E6-167F-474D-AB80-29BAFD76291B}">
      <dgm:prSet/>
      <dgm:spPr/>
      <dgm:t>
        <a:bodyPr/>
        <a:lstStyle/>
        <a:p>
          <a:r>
            <a:rPr lang="af-ZA" b="0" i="0" baseline="0" dirty="0" err="1"/>
            <a:t>Example</a:t>
          </a:r>
          <a:r>
            <a:rPr lang="af-ZA" b="0" i="0" baseline="0" dirty="0"/>
            <a:t>: </a:t>
          </a:r>
          <a:r>
            <a:rPr lang="af-ZA" b="0" i="0" baseline="0" dirty="0" err="1"/>
            <a:t>youth</a:t>
          </a:r>
          <a:r>
            <a:rPr lang="af-ZA" b="0" i="0" baseline="0" dirty="0"/>
            <a:t> </a:t>
          </a:r>
          <a:r>
            <a:rPr lang="af-ZA" b="0" i="0" baseline="0" dirty="0" err="1"/>
            <a:t>lobbying</a:t>
          </a:r>
          <a:r>
            <a:rPr lang="af-ZA" b="0" i="0" baseline="0" dirty="0"/>
            <a:t> </a:t>
          </a:r>
          <a:r>
            <a:rPr lang="af-ZA" b="0" i="0" baseline="0" dirty="0" err="1"/>
            <a:t>for</a:t>
          </a:r>
          <a:r>
            <a:rPr lang="af-ZA" b="0" i="0" baseline="0" dirty="0"/>
            <a:t> </a:t>
          </a:r>
          <a:r>
            <a:rPr lang="af-ZA" b="0" i="0" baseline="0" dirty="0" err="1"/>
            <a:t>better</a:t>
          </a:r>
          <a:r>
            <a:rPr lang="af-ZA" b="0" i="0" baseline="0" dirty="0"/>
            <a:t> sports </a:t>
          </a:r>
          <a:r>
            <a:rPr lang="af-ZA" b="0" i="0" baseline="0" dirty="0" err="1"/>
            <a:t>facilities</a:t>
          </a:r>
          <a:r>
            <a:rPr lang="af-ZA" b="0" i="0" baseline="0" dirty="0"/>
            <a:t> </a:t>
          </a:r>
          <a:r>
            <a:rPr lang="af-ZA" b="0" i="0" baseline="0" dirty="0" err="1"/>
            <a:t>or</a:t>
          </a:r>
          <a:r>
            <a:rPr lang="af-ZA" b="0" i="0" baseline="0" dirty="0"/>
            <a:t> </a:t>
          </a:r>
          <a:r>
            <a:rPr lang="af-ZA" b="0" i="0" baseline="0" dirty="0" err="1"/>
            <a:t>safe</a:t>
          </a:r>
          <a:r>
            <a:rPr lang="af-ZA" b="0" i="0" baseline="0" dirty="0"/>
            <a:t> </a:t>
          </a:r>
          <a:r>
            <a:rPr lang="af-ZA" b="0" i="0" baseline="0" dirty="0" err="1"/>
            <a:t>study</a:t>
          </a:r>
          <a:r>
            <a:rPr lang="af-ZA" b="0" i="0" baseline="0" dirty="0"/>
            <a:t> areas.</a:t>
          </a:r>
          <a:endParaRPr lang="en-US" dirty="0"/>
        </a:p>
      </dgm:t>
    </dgm:pt>
    <dgm:pt modelId="{023BFF51-2D7D-46BD-A5B1-020F3AE3D45A}" type="parTrans" cxnId="{47163E9A-FF89-4954-AAEE-0FBD583CBCAB}">
      <dgm:prSet/>
      <dgm:spPr/>
      <dgm:t>
        <a:bodyPr/>
        <a:lstStyle/>
        <a:p>
          <a:endParaRPr lang="en-US"/>
        </a:p>
      </dgm:t>
    </dgm:pt>
    <dgm:pt modelId="{14F4187A-5B45-4CA7-8800-E5DC653EC6D6}" type="sibTrans" cxnId="{47163E9A-FF89-4954-AAEE-0FBD583CBCAB}">
      <dgm:prSet/>
      <dgm:spPr/>
      <dgm:t>
        <a:bodyPr/>
        <a:lstStyle/>
        <a:p>
          <a:endParaRPr lang="en-US"/>
        </a:p>
      </dgm:t>
    </dgm:pt>
    <dgm:pt modelId="{29CD3ABD-B9AC-4655-8F0C-F4761B8BCA41}" type="pres">
      <dgm:prSet presAssocID="{95CFF3C0-AC31-40B5-A28E-B235C9E4D233}" presName="hierChild1" presStyleCnt="0">
        <dgm:presLayoutVars>
          <dgm:chPref val="1"/>
          <dgm:dir/>
          <dgm:animOne val="branch"/>
          <dgm:animLvl val="lvl"/>
          <dgm:resizeHandles/>
        </dgm:presLayoutVars>
      </dgm:prSet>
      <dgm:spPr/>
    </dgm:pt>
    <dgm:pt modelId="{D7727677-1D34-44B5-A684-1D9A7418421C}" type="pres">
      <dgm:prSet presAssocID="{49E2E798-121C-4D26-9767-BD99B3766557}" presName="hierRoot1" presStyleCnt="0"/>
      <dgm:spPr/>
    </dgm:pt>
    <dgm:pt modelId="{191066A0-1ABA-4DC5-9E70-56CC21252043}" type="pres">
      <dgm:prSet presAssocID="{49E2E798-121C-4D26-9767-BD99B3766557}" presName="composite" presStyleCnt="0"/>
      <dgm:spPr/>
    </dgm:pt>
    <dgm:pt modelId="{78E40EC6-FB36-4999-87BD-90E3B6309B9C}" type="pres">
      <dgm:prSet presAssocID="{49E2E798-121C-4D26-9767-BD99B3766557}" presName="background" presStyleLbl="node0" presStyleIdx="0" presStyleCnt="3"/>
      <dgm:spPr/>
    </dgm:pt>
    <dgm:pt modelId="{C22859BC-4DD8-4810-934B-2A7A35199011}" type="pres">
      <dgm:prSet presAssocID="{49E2E798-121C-4D26-9767-BD99B3766557}" presName="text" presStyleLbl="fgAcc0" presStyleIdx="0" presStyleCnt="3">
        <dgm:presLayoutVars>
          <dgm:chPref val="3"/>
        </dgm:presLayoutVars>
      </dgm:prSet>
      <dgm:spPr/>
    </dgm:pt>
    <dgm:pt modelId="{6D956FA9-1D4A-406A-BD0F-76A4685F5075}" type="pres">
      <dgm:prSet presAssocID="{49E2E798-121C-4D26-9767-BD99B3766557}" presName="hierChild2" presStyleCnt="0"/>
      <dgm:spPr/>
    </dgm:pt>
    <dgm:pt modelId="{DE1AD858-9D80-4548-8ADC-72BD42ED0448}" type="pres">
      <dgm:prSet presAssocID="{F85F6379-246F-4A4D-8B40-F8AB3A7F806B}" presName="hierRoot1" presStyleCnt="0"/>
      <dgm:spPr/>
    </dgm:pt>
    <dgm:pt modelId="{35496FBD-3833-4F32-BA3F-6CDEAA8B1992}" type="pres">
      <dgm:prSet presAssocID="{F85F6379-246F-4A4D-8B40-F8AB3A7F806B}" presName="composite" presStyleCnt="0"/>
      <dgm:spPr/>
    </dgm:pt>
    <dgm:pt modelId="{38C75AF1-2565-4B83-BF64-5D8E876A0C57}" type="pres">
      <dgm:prSet presAssocID="{F85F6379-246F-4A4D-8B40-F8AB3A7F806B}" presName="background" presStyleLbl="node0" presStyleIdx="1" presStyleCnt="3"/>
      <dgm:spPr/>
    </dgm:pt>
    <dgm:pt modelId="{AFF21440-501C-48E3-9A28-05EF5CD4ECE9}" type="pres">
      <dgm:prSet presAssocID="{F85F6379-246F-4A4D-8B40-F8AB3A7F806B}" presName="text" presStyleLbl="fgAcc0" presStyleIdx="1" presStyleCnt="3">
        <dgm:presLayoutVars>
          <dgm:chPref val="3"/>
        </dgm:presLayoutVars>
      </dgm:prSet>
      <dgm:spPr/>
    </dgm:pt>
    <dgm:pt modelId="{83EBB5D4-B05C-4853-BF3A-62E123A73680}" type="pres">
      <dgm:prSet presAssocID="{F85F6379-246F-4A4D-8B40-F8AB3A7F806B}" presName="hierChild2" presStyleCnt="0"/>
      <dgm:spPr/>
    </dgm:pt>
    <dgm:pt modelId="{1C4012A4-2AFF-48DE-94EB-C553DA5B74B8}" type="pres">
      <dgm:prSet presAssocID="{F8E285E6-167F-474D-AB80-29BAFD76291B}" presName="hierRoot1" presStyleCnt="0"/>
      <dgm:spPr/>
    </dgm:pt>
    <dgm:pt modelId="{9CE2E855-C3E3-4C27-BADC-802594C40523}" type="pres">
      <dgm:prSet presAssocID="{F8E285E6-167F-474D-AB80-29BAFD76291B}" presName="composite" presStyleCnt="0"/>
      <dgm:spPr/>
    </dgm:pt>
    <dgm:pt modelId="{0F3D55EE-AA5D-477B-B9B4-7DF65F249FF0}" type="pres">
      <dgm:prSet presAssocID="{F8E285E6-167F-474D-AB80-29BAFD76291B}" presName="background" presStyleLbl="node0" presStyleIdx="2" presStyleCnt="3"/>
      <dgm:spPr/>
    </dgm:pt>
    <dgm:pt modelId="{A9746B53-FEF2-4A4D-9657-EBF5D947A6E7}" type="pres">
      <dgm:prSet presAssocID="{F8E285E6-167F-474D-AB80-29BAFD76291B}" presName="text" presStyleLbl="fgAcc0" presStyleIdx="2" presStyleCnt="3">
        <dgm:presLayoutVars>
          <dgm:chPref val="3"/>
        </dgm:presLayoutVars>
      </dgm:prSet>
      <dgm:spPr/>
    </dgm:pt>
    <dgm:pt modelId="{4A3FB09B-C058-48C1-B0A5-4A642C045245}" type="pres">
      <dgm:prSet presAssocID="{F8E285E6-167F-474D-AB80-29BAFD76291B}" presName="hierChild2" presStyleCnt="0"/>
      <dgm:spPr/>
    </dgm:pt>
  </dgm:ptLst>
  <dgm:cxnLst>
    <dgm:cxn modelId="{3346E75C-E5C2-45D0-B195-0EDE9A4100E0}" type="presOf" srcId="{F8E285E6-167F-474D-AB80-29BAFD76291B}" destId="{A9746B53-FEF2-4A4D-9657-EBF5D947A6E7}" srcOrd="0" destOrd="0" presId="urn:microsoft.com/office/officeart/2005/8/layout/hierarchy1"/>
    <dgm:cxn modelId="{27088D6C-A017-40B3-9210-A5FF4DED373B}" srcId="{95CFF3C0-AC31-40B5-A28E-B235C9E4D233}" destId="{49E2E798-121C-4D26-9767-BD99B3766557}" srcOrd="0" destOrd="0" parTransId="{62701A47-3008-409A-B447-D6676A2DCC85}" sibTransId="{6CCD472E-BB86-415F-B0D3-559FB71B3EEC}"/>
    <dgm:cxn modelId="{609C4F6E-6BD9-433C-8191-B750A02D465B}" type="presOf" srcId="{49E2E798-121C-4D26-9767-BD99B3766557}" destId="{C22859BC-4DD8-4810-934B-2A7A35199011}" srcOrd="0" destOrd="0" presId="urn:microsoft.com/office/officeart/2005/8/layout/hierarchy1"/>
    <dgm:cxn modelId="{233A3371-2D4A-4A04-BD79-7C6B247F7ED5}" type="presOf" srcId="{95CFF3C0-AC31-40B5-A28E-B235C9E4D233}" destId="{29CD3ABD-B9AC-4655-8F0C-F4761B8BCA41}" srcOrd="0" destOrd="0" presId="urn:microsoft.com/office/officeart/2005/8/layout/hierarchy1"/>
    <dgm:cxn modelId="{47163E9A-FF89-4954-AAEE-0FBD583CBCAB}" srcId="{95CFF3C0-AC31-40B5-A28E-B235C9E4D233}" destId="{F8E285E6-167F-474D-AB80-29BAFD76291B}" srcOrd="2" destOrd="0" parTransId="{023BFF51-2D7D-46BD-A5B1-020F3AE3D45A}" sibTransId="{14F4187A-5B45-4CA7-8800-E5DC653EC6D6}"/>
    <dgm:cxn modelId="{8C8B67B6-F2C7-486D-85F2-D2D0B17CDCEB}" type="presOf" srcId="{F85F6379-246F-4A4D-8B40-F8AB3A7F806B}" destId="{AFF21440-501C-48E3-9A28-05EF5CD4ECE9}" srcOrd="0" destOrd="0" presId="urn:microsoft.com/office/officeart/2005/8/layout/hierarchy1"/>
    <dgm:cxn modelId="{602880D9-98F6-4E2E-A0AE-93B21C9BE068}" srcId="{95CFF3C0-AC31-40B5-A28E-B235C9E4D233}" destId="{F85F6379-246F-4A4D-8B40-F8AB3A7F806B}" srcOrd="1" destOrd="0" parTransId="{12B59318-0B2F-4881-9D2D-82730E2C54D4}" sibTransId="{EA676B35-5D6A-4BB2-9121-C16C1E3236C1}"/>
    <dgm:cxn modelId="{5B1C95D2-94EB-44A4-A3C2-90B7F0CA9DB6}" type="presParOf" srcId="{29CD3ABD-B9AC-4655-8F0C-F4761B8BCA41}" destId="{D7727677-1D34-44B5-A684-1D9A7418421C}" srcOrd="0" destOrd="0" presId="urn:microsoft.com/office/officeart/2005/8/layout/hierarchy1"/>
    <dgm:cxn modelId="{2966CA71-2BDD-48DD-9ECB-5610772F13EF}" type="presParOf" srcId="{D7727677-1D34-44B5-A684-1D9A7418421C}" destId="{191066A0-1ABA-4DC5-9E70-56CC21252043}" srcOrd="0" destOrd="0" presId="urn:microsoft.com/office/officeart/2005/8/layout/hierarchy1"/>
    <dgm:cxn modelId="{17CC57EB-E502-4EBD-9CB7-1D0C3B9A4FFB}" type="presParOf" srcId="{191066A0-1ABA-4DC5-9E70-56CC21252043}" destId="{78E40EC6-FB36-4999-87BD-90E3B6309B9C}" srcOrd="0" destOrd="0" presId="urn:microsoft.com/office/officeart/2005/8/layout/hierarchy1"/>
    <dgm:cxn modelId="{BBFFDF89-2EE0-4489-93B8-5C92699FB038}" type="presParOf" srcId="{191066A0-1ABA-4DC5-9E70-56CC21252043}" destId="{C22859BC-4DD8-4810-934B-2A7A35199011}" srcOrd="1" destOrd="0" presId="urn:microsoft.com/office/officeart/2005/8/layout/hierarchy1"/>
    <dgm:cxn modelId="{7F2D836D-31FF-4A39-855F-5EECC2C94824}" type="presParOf" srcId="{D7727677-1D34-44B5-A684-1D9A7418421C}" destId="{6D956FA9-1D4A-406A-BD0F-76A4685F5075}" srcOrd="1" destOrd="0" presId="urn:microsoft.com/office/officeart/2005/8/layout/hierarchy1"/>
    <dgm:cxn modelId="{0245467A-064C-4158-B507-FDF8CF7D3052}" type="presParOf" srcId="{29CD3ABD-B9AC-4655-8F0C-F4761B8BCA41}" destId="{DE1AD858-9D80-4548-8ADC-72BD42ED0448}" srcOrd="1" destOrd="0" presId="urn:microsoft.com/office/officeart/2005/8/layout/hierarchy1"/>
    <dgm:cxn modelId="{02488A42-6FBF-427A-BBE1-6CC9CCEEE212}" type="presParOf" srcId="{DE1AD858-9D80-4548-8ADC-72BD42ED0448}" destId="{35496FBD-3833-4F32-BA3F-6CDEAA8B1992}" srcOrd="0" destOrd="0" presId="urn:microsoft.com/office/officeart/2005/8/layout/hierarchy1"/>
    <dgm:cxn modelId="{141BF306-CF28-4BE5-8854-C10D1FC994EC}" type="presParOf" srcId="{35496FBD-3833-4F32-BA3F-6CDEAA8B1992}" destId="{38C75AF1-2565-4B83-BF64-5D8E876A0C57}" srcOrd="0" destOrd="0" presId="urn:microsoft.com/office/officeart/2005/8/layout/hierarchy1"/>
    <dgm:cxn modelId="{B075EE4A-D594-4F2D-9788-0DE1E47FEB61}" type="presParOf" srcId="{35496FBD-3833-4F32-BA3F-6CDEAA8B1992}" destId="{AFF21440-501C-48E3-9A28-05EF5CD4ECE9}" srcOrd="1" destOrd="0" presId="urn:microsoft.com/office/officeart/2005/8/layout/hierarchy1"/>
    <dgm:cxn modelId="{D4B9B39F-D5B4-4F5A-B9EA-1038F4065CDD}" type="presParOf" srcId="{DE1AD858-9D80-4548-8ADC-72BD42ED0448}" destId="{83EBB5D4-B05C-4853-BF3A-62E123A73680}" srcOrd="1" destOrd="0" presId="urn:microsoft.com/office/officeart/2005/8/layout/hierarchy1"/>
    <dgm:cxn modelId="{8F61FADE-10CC-45AE-B003-88473526E8E9}" type="presParOf" srcId="{29CD3ABD-B9AC-4655-8F0C-F4761B8BCA41}" destId="{1C4012A4-2AFF-48DE-94EB-C553DA5B74B8}" srcOrd="2" destOrd="0" presId="urn:microsoft.com/office/officeart/2005/8/layout/hierarchy1"/>
    <dgm:cxn modelId="{AC1B081F-1315-41E6-89A3-1B30FEA54ACC}" type="presParOf" srcId="{1C4012A4-2AFF-48DE-94EB-C553DA5B74B8}" destId="{9CE2E855-C3E3-4C27-BADC-802594C40523}" srcOrd="0" destOrd="0" presId="urn:microsoft.com/office/officeart/2005/8/layout/hierarchy1"/>
    <dgm:cxn modelId="{4C768881-F1DE-4AEE-AC5D-C59B126D2DFD}" type="presParOf" srcId="{9CE2E855-C3E3-4C27-BADC-802594C40523}" destId="{0F3D55EE-AA5D-477B-B9B4-7DF65F249FF0}" srcOrd="0" destOrd="0" presId="urn:microsoft.com/office/officeart/2005/8/layout/hierarchy1"/>
    <dgm:cxn modelId="{660B0A02-3830-4009-B872-9DA67649601D}" type="presParOf" srcId="{9CE2E855-C3E3-4C27-BADC-802594C40523}" destId="{A9746B53-FEF2-4A4D-9657-EBF5D947A6E7}" srcOrd="1" destOrd="0" presId="urn:microsoft.com/office/officeart/2005/8/layout/hierarchy1"/>
    <dgm:cxn modelId="{DF759699-CAF1-4454-8877-AB7E60703FC3}" type="presParOf" srcId="{1C4012A4-2AFF-48DE-94EB-C553DA5B74B8}" destId="{4A3FB09B-C058-48C1-B0A5-4A642C04524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72EF40-F4C6-42A8-9933-61674F2CD36E}" type="doc">
      <dgm:prSet loTypeId="urn:microsoft.com/office/officeart/2005/8/layout/vProcess5" loCatId="process" qsTypeId="urn:microsoft.com/office/officeart/2005/8/quickstyle/simple5" qsCatId="simple" csTypeId="urn:microsoft.com/office/officeart/2005/8/colors/accent2_2" csCatId="accent2"/>
      <dgm:spPr/>
      <dgm:t>
        <a:bodyPr/>
        <a:lstStyle/>
        <a:p>
          <a:endParaRPr lang="en-US"/>
        </a:p>
      </dgm:t>
    </dgm:pt>
    <dgm:pt modelId="{068EB1BF-E25F-4079-96C5-1A0D282A3AE6}">
      <dgm:prSet custT="1"/>
      <dgm:spPr/>
      <dgm:t>
        <a:bodyPr/>
        <a:lstStyle/>
        <a:p>
          <a:r>
            <a:rPr lang="en-GB" sz="1800" dirty="0"/>
            <a:t>Advocacy = </a:t>
          </a:r>
          <a:r>
            <a:rPr lang="en-GB" sz="1800" b="1" dirty="0"/>
            <a:t>speaking up</a:t>
          </a:r>
          <a:r>
            <a:rPr lang="en-GB" sz="1800" dirty="0"/>
            <a:t> or taking action for a cause.</a:t>
          </a:r>
          <a:endParaRPr lang="en-US" sz="1800" dirty="0"/>
        </a:p>
      </dgm:t>
    </dgm:pt>
    <dgm:pt modelId="{8EBF088C-832C-4BAA-BD0B-3C49137763B0}" type="parTrans" cxnId="{9447262B-E02A-4886-B3C8-79D911BF8D01}">
      <dgm:prSet/>
      <dgm:spPr/>
      <dgm:t>
        <a:bodyPr/>
        <a:lstStyle/>
        <a:p>
          <a:endParaRPr lang="en-US" sz="2400"/>
        </a:p>
      </dgm:t>
    </dgm:pt>
    <dgm:pt modelId="{85B51593-B297-4505-A915-0C21EFCE49DA}" type="sibTrans" cxnId="{9447262B-E02A-4886-B3C8-79D911BF8D01}">
      <dgm:prSet custT="1"/>
      <dgm:spPr/>
      <dgm:t>
        <a:bodyPr/>
        <a:lstStyle/>
        <a:p>
          <a:endParaRPr lang="en-US" sz="2800"/>
        </a:p>
      </dgm:t>
    </dgm:pt>
    <dgm:pt modelId="{D72D8695-3448-4769-8204-88E011217913}">
      <dgm:prSet custT="1"/>
      <dgm:spPr/>
      <dgm:t>
        <a:bodyPr/>
        <a:lstStyle/>
        <a:p>
          <a:r>
            <a:rPr lang="en-GB" sz="1800"/>
            <a:t>Examples: petitions, marches, awareness campaigns.</a:t>
          </a:r>
          <a:endParaRPr lang="en-US" sz="1800"/>
        </a:p>
      </dgm:t>
    </dgm:pt>
    <dgm:pt modelId="{4699641B-0E13-4C5C-A4BD-C1FAE5569107}" type="parTrans" cxnId="{81493B30-25BD-4A5E-84CC-9034B915E1CF}">
      <dgm:prSet/>
      <dgm:spPr/>
      <dgm:t>
        <a:bodyPr/>
        <a:lstStyle/>
        <a:p>
          <a:endParaRPr lang="en-US" sz="2400"/>
        </a:p>
      </dgm:t>
    </dgm:pt>
    <dgm:pt modelId="{231EBB77-5D3C-41A3-9A01-3D70D0043578}" type="sibTrans" cxnId="{81493B30-25BD-4A5E-84CC-9034B915E1CF}">
      <dgm:prSet custT="1"/>
      <dgm:spPr/>
      <dgm:t>
        <a:bodyPr/>
        <a:lstStyle/>
        <a:p>
          <a:endParaRPr lang="en-US" sz="2800"/>
        </a:p>
      </dgm:t>
    </dgm:pt>
    <dgm:pt modelId="{FDB6DD81-F1D0-4302-98EC-973525348299}">
      <dgm:prSet custT="1"/>
      <dgm:spPr/>
      <dgm:t>
        <a:bodyPr/>
        <a:lstStyle/>
        <a:p>
          <a:r>
            <a:rPr lang="en-GB" sz="1800"/>
            <a:t>Advocates work for justice, fairness and improved rights (e.g. against bullying or GBV).</a:t>
          </a:r>
          <a:endParaRPr lang="en-US" sz="1800"/>
        </a:p>
      </dgm:t>
    </dgm:pt>
    <dgm:pt modelId="{3BDF330F-C841-43F3-8B4B-54F292326134}" type="parTrans" cxnId="{7E2C47AC-F48C-4EDF-9384-0A780E503453}">
      <dgm:prSet/>
      <dgm:spPr/>
      <dgm:t>
        <a:bodyPr/>
        <a:lstStyle/>
        <a:p>
          <a:endParaRPr lang="en-US" sz="2400"/>
        </a:p>
      </dgm:t>
    </dgm:pt>
    <dgm:pt modelId="{218C1D60-0448-4700-AC10-392F0F90B1EC}" type="sibTrans" cxnId="{7E2C47AC-F48C-4EDF-9384-0A780E503453}">
      <dgm:prSet custT="1"/>
      <dgm:spPr/>
      <dgm:t>
        <a:bodyPr/>
        <a:lstStyle/>
        <a:p>
          <a:endParaRPr lang="en-US" sz="2800"/>
        </a:p>
      </dgm:t>
    </dgm:pt>
    <dgm:pt modelId="{8784D8A2-6ACD-454C-9E14-6942ACE687C2}">
      <dgm:prSet custT="1"/>
      <dgm:spPr/>
      <dgm:t>
        <a:bodyPr/>
        <a:lstStyle/>
        <a:p>
          <a:r>
            <a:rPr lang="en-GB" sz="1800"/>
            <a:t>Learners can practise advocacy at school by </a:t>
          </a:r>
          <a:r>
            <a:rPr lang="en-ZA" sz="1800"/>
            <a:t>supporting initiatives that make their environment safer.</a:t>
          </a:r>
          <a:endParaRPr lang="en-US" sz="1800"/>
        </a:p>
      </dgm:t>
    </dgm:pt>
    <dgm:pt modelId="{F10E78D9-4266-448B-80C0-7383B2AACB9D}" type="parTrans" cxnId="{6EB17C84-E8BC-4B4F-B832-F4A0F199392F}">
      <dgm:prSet/>
      <dgm:spPr/>
      <dgm:t>
        <a:bodyPr/>
        <a:lstStyle/>
        <a:p>
          <a:endParaRPr lang="en-US" sz="2400"/>
        </a:p>
      </dgm:t>
    </dgm:pt>
    <dgm:pt modelId="{A06B7A25-4695-4F81-A771-06F0BC1BA4E2}" type="sibTrans" cxnId="{6EB17C84-E8BC-4B4F-B832-F4A0F199392F}">
      <dgm:prSet/>
      <dgm:spPr/>
      <dgm:t>
        <a:bodyPr/>
        <a:lstStyle/>
        <a:p>
          <a:endParaRPr lang="en-US" sz="2400"/>
        </a:p>
      </dgm:t>
    </dgm:pt>
    <dgm:pt modelId="{2BC94CA2-2445-46D5-9FC7-72B8466A4A2C}" type="pres">
      <dgm:prSet presAssocID="{E172EF40-F4C6-42A8-9933-61674F2CD36E}" presName="outerComposite" presStyleCnt="0">
        <dgm:presLayoutVars>
          <dgm:chMax val="5"/>
          <dgm:dir/>
          <dgm:resizeHandles val="exact"/>
        </dgm:presLayoutVars>
      </dgm:prSet>
      <dgm:spPr/>
    </dgm:pt>
    <dgm:pt modelId="{0C9E453E-B23B-421C-8BEF-43C80DDEBE28}" type="pres">
      <dgm:prSet presAssocID="{E172EF40-F4C6-42A8-9933-61674F2CD36E}" presName="dummyMaxCanvas" presStyleCnt="0">
        <dgm:presLayoutVars/>
      </dgm:prSet>
      <dgm:spPr/>
    </dgm:pt>
    <dgm:pt modelId="{67669B4F-4AD9-4D91-97CB-3513CE4B9D11}" type="pres">
      <dgm:prSet presAssocID="{E172EF40-F4C6-42A8-9933-61674F2CD36E}" presName="FourNodes_1" presStyleLbl="node1" presStyleIdx="0" presStyleCnt="4">
        <dgm:presLayoutVars>
          <dgm:bulletEnabled val="1"/>
        </dgm:presLayoutVars>
      </dgm:prSet>
      <dgm:spPr/>
    </dgm:pt>
    <dgm:pt modelId="{122E4555-5A81-47EE-AFDA-2B238E7658F1}" type="pres">
      <dgm:prSet presAssocID="{E172EF40-F4C6-42A8-9933-61674F2CD36E}" presName="FourNodes_2" presStyleLbl="node1" presStyleIdx="1" presStyleCnt="4">
        <dgm:presLayoutVars>
          <dgm:bulletEnabled val="1"/>
        </dgm:presLayoutVars>
      </dgm:prSet>
      <dgm:spPr/>
    </dgm:pt>
    <dgm:pt modelId="{11C9B02C-9E12-4B66-8862-CC281E7CF2F9}" type="pres">
      <dgm:prSet presAssocID="{E172EF40-F4C6-42A8-9933-61674F2CD36E}" presName="FourNodes_3" presStyleLbl="node1" presStyleIdx="2" presStyleCnt="4">
        <dgm:presLayoutVars>
          <dgm:bulletEnabled val="1"/>
        </dgm:presLayoutVars>
      </dgm:prSet>
      <dgm:spPr/>
    </dgm:pt>
    <dgm:pt modelId="{DB5DE776-8752-45DB-9FAE-A4E444F342AC}" type="pres">
      <dgm:prSet presAssocID="{E172EF40-F4C6-42A8-9933-61674F2CD36E}" presName="FourNodes_4" presStyleLbl="node1" presStyleIdx="3" presStyleCnt="4">
        <dgm:presLayoutVars>
          <dgm:bulletEnabled val="1"/>
        </dgm:presLayoutVars>
      </dgm:prSet>
      <dgm:spPr/>
    </dgm:pt>
    <dgm:pt modelId="{8E5ACB6B-E1B3-44F4-B036-F755BE61B48E}" type="pres">
      <dgm:prSet presAssocID="{E172EF40-F4C6-42A8-9933-61674F2CD36E}" presName="FourConn_1-2" presStyleLbl="fgAccFollowNode1" presStyleIdx="0" presStyleCnt="3">
        <dgm:presLayoutVars>
          <dgm:bulletEnabled val="1"/>
        </dgm:presLayoutVars>
      </dgm:prSet>
      <dgm:spPr/>
    </dgm:pt>
    <dgm:pt modelId="{D2E70366-E477-4618-AF35-3F2CAAF449CE}" type="pres">
      <dgm:prSet presAssocID="{E172EF40-F4C6-42A8-9933-61674F2CD36E}" presName="FourConn_2-3" presStyleLbl="fgAccFollowNode1" presStyleIdx="1" presStyleCnt="3">
        <dgm:presLayoutVars>
          <dgm:bulletEnabled val="1"/>
        </dgm:presLayoutVars>
      </dgm:prSet>
      <dgm:spPr/>
    </dgm:pt>
    <dgm:pt modelId="{E9A7667C-06DA-4512-B7D5-42161C9AD95D}" type="pres">
      <dgm:prSet presAssocID="{E172EF40-F4C6-42A8-9933-61674F2CD36E}" presName="FourConn_3-4" presStyleLbl="fgAccFollowNode1" presStyleIdx="2" presStyleCnt="3">
        <dgm:presLayoutVars>
          <dgm:bulletEnabled val="1"/>
        </dgm:presLayoutVars>
      </dgm:prSet>
      <dgm:spPr/>
    </dgm:pt>
    <dgm:pt modelId="{36D6E477-0E17-41D2-BE0A-C214D23146A7}" type="pres">
      <dgm:prSet presAssocID="{E172EF40-F4C6-42A8-9933-61674F2CD36E}" presName="FourNodes_1_text" presStyleLbl="node1" presStyleIdx="3" presStyleCnt="4">
        <dgm:presLayoutVars>
          <dgm:bulletEnabled val="1"/>
        </dgm:presLayoutVars>
      </dgm:prSet>
      <dgm:spPr/>
    </dgm:pt>
    <dgm:pt modelId="{97C98A38-4451-4226-8066-5FB57032FB98}" type="pres">
      <dgm:prSet presAssocID="{E172EF40-F4C6-42A8-9933-61674F2CD36E}" presName="FourNodes_2_text" presStyleLbl="node1" presStyleIdx="3" presStyleCnt="4">
        <dgm:presLayoutVars>
          <dgm:bulletEnabled val="1"/>
        </dgm:presLayoutVars>
      </dgm:prSet>
      <dgm:spPr/>
    </dgm:pt>
    <dgm:pt modelId="{64AD70A5-39B9-410D-A032-75F63A3D2D36}" type="pres">
      <dgm:prSet presAssocID="{E172EF40-F4C6-42A8-9933-61674F2CD36E}" presName="FourNodes_3_text" presStyleLbl="node1" presStyleIdx="3" presStyleCnt="4">
        <dgm:presLayoutVars>
          <dgm:bulletEnabled val="1"/>
        </dgm:presLayoutVars>
      </dgm:prSet>
      <dgm:spPr/>
    </dgm:pt>
    <dgm:pt modelId="{53ACFDB6-8B63-4974-B6D9-294E76DBB59C}" type="pres">
      <dgm:prSet presAssocID="{E172EF40-F4C6-42A8-9933-61674F2CD36E}" presName="FourNodes_4_text" presStyleLbl="node1" presStyleIdx="3" presStyleCnt="4">
        <dgm:presLayoutVars>
          <dgm:bulletEnabled val="1"/>
        </dgm:presLayoutVars>
      </dgm:prSet>
      <dgm:spPr/>
    </dgm:pt>
  </dgm:ptLst>
  <dgm:cxnLst>
    <dgm:cxn modelId="{DBC51202-CF9B-410C-BB91-48719E04CC20}" type="presOf" srcId="{8784D8A2-6ACD-454C-9E14-6942ACE687C2}" destId="{53ACFDB6-8B63-4974-B6D9-294E76DBB59C}" srcOrd="1" destOrd="0" presId="urn:microsoft.com/office/officeart/2005/8/layout/vProcess5"/>
    <dgm:cxn modelId="{16944006-39AA-459B-AC83-2BF7804FB5D3}" type="presOf" srcId="{D72D8695-3448-4769-8204-88E011217913}" destId="{97C98A38-4451-4226-8066-5FB57032FB98}" srcOrd="1" destOrd="0" presId="urn:microsoft.com/office/officeart/2005/8/layout/vProcess5"/>
    <dgm:cxn modelId="{CC3D581E-8BA1-4C95-A781-7B11A8CFEE3C}" type="presOf" srcId="{068EB1BF-E25F-4079-96C5-1A0D282A3AE6}" destId="{67669B4F-4AD9-4D91-97CB-3513CE4B9D11}" srcOrd="0" destOrd="0" presId="urn:microsoft.com/office/officeart/2005/8/layout/vProcess5"/>
    <dgm:cxn modelId="{35EE9C29-6392-4976-B55E-3A36A2C80B58}" type="presOf" srcId="{D72D8695-3448-4769-8204-88E011217913}" destId="{122E4555-5A81-47EE-AFDA-2B238E7658F1}" srcOrd="0" destOrd="0" presId="urn:microsoft.com/office/officeart/2005/8/layout/vProcess5"/>
    <dgm:cxn modelId="{9447262B-E02A-4886-B3C8-79D911BF8D01}" srcId="{E172EF40-F4C6-42A8-9933-61674F2CD36E}" destId="{068EB1BF-E25F-4079-96C5-1A0D282A3AE6}" srcOrd="0" destOrd="0" parTransId="{8EBF088C-832C-4BAA-BD0B-3C49137763B0}" sibTransId="{85B51593-B297-4505-A915-0C21EFCE49DA}"/>
    <dgm:cxn modelId="{81493B30-25BD-4A5E-84CC-9034B915E1CF}" srcId="{E172EF40-F4C6-42A8-9933-61674F2CD36E}" destId="{D72D8695-3448-4769-8204-88E011217913}" srcOrd="1" destOrd="0" parTransId="{4699641B-0E13-4C5C-A4BD-C1FAE5569107}" sibTransId="{231EBB77-5D3C-41A3-9A01-3D70D0043578}"/>
    <dgm:cxn modelId="{DD85D034-480C-4FFF-9E68-54D9D9F85550}" type="presOf" srcId="{FDB6DD81-F1D0-4302-98EC-973525348299}" destId="{64AD70A5-39B9-410D-A032-75F63A3D2D36}" srcOrd="1" destOrd="0" presId="urn:microsoft.com/office/officeart/2005/8/layout/vProcess5"/>
    <dgm:cxn modelId="{B88C2538-5433-417E-9B4B-0D351E11329F}" type="presOf" srcId="{8784D8A2-6ACD-454C-9E14-6942ACE687C2}" destId="{DB5DE776-8752-45DB-9FAE-A4E444F342AC}" srcOrd="0" destOrd="0" presId="urn:microsoft.com/office/officeart/2005/8/layout/vProcess5"/>
    <dgm:cxn modelId="{09FB7046-97E5-4E6F-8F21-83589EEDF9BD}" type="presOf" srcId="{E172EF40-F4C6-42A8-9933-61674F2CD36E}" destId="{2BC94CA2-2445-46D5-9FC7-72B8466A4A2C}" srcOrd="0" destOrd="0" presId="urn:microsoft.com/office/officeart/2005/8/layout/vProcess5"/>
    <dgm:cxn modelId="{43D84580-BF90-487E-B387-92D2EC911853}" type="presOf" srcId="{85B51593-B297-4505-A915-0C21EFCE49DA}" destId="{8E5ACB6B-E1B3-44F4-B036-F755BE61B48E}" srcOrd="0" destOrd="0" presId="urn:microsoft.com/office/officeart/2005/8/layout/vProcess5"/>
    <dgm:cxn modelId="{6EB17C84-E8BC-4B4F-B832-F4A0F199392F}" srcId="{E172EF40-F4C6-42A8-9933-61674F2CD36E}" destId="{8784D8A2-6ACD-454C-9E14-6942ACE687C2}" srcOrd="3" destOrd="0" parTransId="{F10E78D9-4266-448B-80C0-7383B2AACB9D}" sibTransId="{A06B7A25-4695-4F81-A771-06F0BC1BA4E2}"/>
    <dgm:cxn modelId="{4CFAB797-E101-4DB7-8FF4-20BB2D799DC7}" type="presOf" srcId="{218C1D60-0448-4700-AC10-392F0F90B1EC}" destId="{E9A7667C-06DA-4512-B7D5-42161C9AD95D}" srcOrd="0" destOrd="0" presId="urn:microsoft.com/office/officeart/2005/8/layout/vProcess5"/>
    <dgm:cxn modelId="{7E2C47AC-F48C-4EDF-9384-0A780E503453}" srcId="{E172EF40-F4C6-42A8-9933-61674F2CD36E}" destId="{FDB6DD81-F1D0-4302-98EC-973525348299}" srcOrd="2" destOrd="0" parTransId="{3BDF330F-C841-43F3-8B4B-54F292326134}" sibTransId="{218C1D60-0448-4700-AC10-392F0F90B1EC}"/>
    <dgm:cxn modelId="{CFD3B3D5-3D74-462C-BDA1-2B7E10ED215E}" type="presOf" srcId="{068EB1BF-E25F-4079-96C5-1A0D282A3AE6}" destId="{36D6E477-0E17-41D2-BE0A-C214D23146A7}" srcOrd="1" destOrd="0" presId="urn:microsoft.com/office/officeart/2005/8/layout/vProcess5"/>
    <dgm:cxn modelId="{0EC62CEE-DE3D-48FA-8D5F-E60EC04383FE}" type="presOf" srcId="{FDB6DD81-F1D0-4302-98EC-973525348299}" destId="{11C9B02C-9E12-4B66-8862-CC281E7CF2F9}" srcOrd="0" destOrd="0" presId="urn:microsoft.com/office/officeart/2005/8/layout/vProcess5"/>
    <dgm:cxn modelId="{72B932F1-04DB-4035-8BA4-3FB5601C8FD5}" type="presOf" srcId="{231EBB77-5D3C-41A3-9A01-3D70D0043578}" destId="{D2E70366-E477-4618-AF35-3F2CAAF449CE}" srcOrd="0" destOrd="0" presId="urn:microsoft.com/office/officeart/2005/8/layout/vProcess5"/>
    <dgm:cxn modelId="{641DF844-3908-498C-B174-7A894E484952}" type="presParOf" srcId="{2BC94CA2-2445-46D5-9FC7-72B8466A4A2C}" destId="{0C9E453E-B23B-421C-8BEF-43C80DDEBE28}" srcOrd="0" destOrd="0" presId="urn:microsoft.com/office/officeart/2005/8/layout/vProcess5"/>
    <dgm:cxn modelId="{B84AF8B3-F5CF-4541-AB0D-298FDF0C942B}" type="presParOf" srcId="{2BC94CA2-2445-46D5-9FC7-72B8466A4A2C}" destId="{67669B4F-4AD9-4D91-97CB-3513CE4B9D11}" srcOrd="1" destOrd="0" presId="urn:microsoft.com/office/officeart/2005/8/layout/vProcess5"/>
    <dgm:cxn modelId="{C9155043-BF79-4089-B0F5-6EE72B0F35CD}" type="presParOf" srcId="{2BC94CA2-2445-46D5-9FC7-72B8466A4A2C}" destId="{122E4555-5A81-47EE-AFDA-2B238E7658F1}" srcOrd="2" destOrd="0" presId="urn:microsoft.com/office/officeart/2005/8/layout/vProcess5"/>
    <dgm:cxn modelId="{C27DE47F-4778-4128-AF89-F955F6D8554A}" type="presParOf" srcId="{2BC94CA2-2445-46D5-9FC7-72B8466A4A2C}" destId="{11C9B02C-9E12-4B66-8862-CC281E7CF2F9}" srcOrd="3" destOrd="0" presId="urn:microsoft.com/office/officeart/2005/8/layout/vProcess5"/>
    <dgm:cxn modelId="{4CF069F3-5584-4BA2-A85A-29335112687B}" type="presParOf" srcId="{2BC94CA2-2445-46D5-9FC7-72B8466A4A2C}" destId="{DB5DE776-8752-45DB-9FAE-A4E444F342AC}" srcOrd="4" destOrd="0" presId="urn:microsoft.com/office/officeart/2005/8/layout/vProcess5"/>
    <dgm:cxn modelId="{81EC104B-51D9-4BD7-8F8C-4F096E0E6DB7}" type="presParOf" srcId="{2BC94CA2-2445-46D5-9FC7-72B8466A4A2C}" destId="{8E5ACB6B-E1B3-44F4-B036-F755BE61B48E}" srcOrd="5" destOrd="0" presId="urn:microsoft.com/office/officeart/2005/8/layout/vProcess5"/>
    <dgm:cxn modelId="{DFCD1DFB-A3E7-4841-A932-A74892869E5E}" type="presParOf" srcId="{2BC94CA2-2445-46D5-9FC7-72B8466A4A2C}" destId="{D2E70366-E477-4618-AF35-3F2CAAF449CE}" srcOrd="6" destOrd="0" presId="urn:microsoft.com/office/officeart/2005/8/layout/vProcess5"/>
    <dgm:cxn modelId="{54990D11-BEBC-4F03-85F4-F84D91B4D19E}" type="presParOf" srcId="{2BC94CA2-2445-46D5-9FC7-72B8466A4A2C}" destId="{E9A7667C-06DA-4512-B7D5-42161C9AD95D}" srcOrd="7" destOrd="0" presId="urn:microsoft.com/office/officeart/2005/8/layout/vProcess5"/>
    <dgm:cxn modelId="{E6D050D8-78E8-41B5-B2C6-E86E0BA965A1}" type="presParOf" srcId="{2BC94CA2-2445-46D5-9FC7-72B8466A4A2C}" destId="{36D6E477-0E17-41D2-BE0A-C214D23146A7}" srcOrd="8" destOrd="0" presId="urn:microsoft.com/office/officeart/2005/8/layout/vProcess5"/>
    <dgm:cxn modelId="{54A9098A-D09F-4656-8EE3-4336E1781631}" type="presParOf" srcId="{2BC94CA2-2445-46D5-9FC7-72B8466A4A2C}" destId="{97C98A38-4451-4226-8066-5FB57032FB98}" srcOrd="9" destOrd="0" presId="urn:microsoft.com/office/officeart/2005/8/layout/vProcess5"/>
    <dgm:cxn modelId="{C738FBF6-2E28-49B8-823E-992BBF3CF420}" type="presParOf" srcId="{2BC94CA2-2445-46D5-9FC7-72B8466A4A2C}" destId="{64AD70A5-39B9-410D-A032-75F63A3D2D36}" srcOrd="10" destOrd="0" presId="urn:microsoft.com/office/officeart/2005/8/layout/vProcess5"/>
    <dgm:cxn modelId="{4BF896A9-D9BC-43DE-9589-26925BDB7D76}" type="presParOf" srcId="{2BC94CA2-2445-46D5-9FC7-72B8466A4A2C}" destId="{53ACFDB6-8B63-4974-B6D9-294E76DBB59C}"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2AD142-5746-4189-A231-46CFCE8E5E76}"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D43EC35F-8710-4A50-A6E4-B8CF01887661}">
      <dgm:prSet/>
      <dgm:spPr/>
      <dgm:t>
        <a:bodyPr/>
        <a:lstStyle/>
        <a:p>
          <a:r>
            <a:rPr lang="en-GB" dirty="0"/>
            <a:t>Complete </a:t>
          </a:r>
          <a:r>
            <a:rPr lang="en-GB" b="1" i="1" dirty="0"/>
            <a:t>Activity 3 </a:t>
          </a:r>
          <a:r>
            <a:rPr lang="en-GB" dirty="0"/>
            <a:t>(</a:t>
          </a:r>
          <a:r>
            <a:rPr lang="en-GB" b="1" i="1" u="sng" dirty="0"/>
            <a:t>Lesson 2 – Worksheet</a:t>
          </a:r>
          <a:r>
            <a:rPr lang="en-GB" dirty="0"/>
            <a:t>).</a:t>
          </a:r>
          <a:endParaRPr lang="en-US" dirty="0"/>
        </a:p>
      </dgm:t>
    </dgm:pt>
    <dgm:pt modelId="{1F664BE6-236F-432B-A784-D202DA1656AF}" type="parTrans" cxnId="{B28FEDFF-DA3F-487D-AB85-FDCF203B5FFB}">
      <dgm:prSet/>
      <dgm:spPr/>
      <dgm:t>
        <a:bodyPr/>
        <a:lstStyle/>
        <a:p>
          <a:endParaRPr lang="en-US"/>
        </a:p>
      </dgm:t>
    </dgm:pt>
    <dgm:pt modelId="{C464FBC6-F168-4D25-B5E4-57FC7306A615}" type="sibTrans" cxnId="{B28FEDFF-DA3F-487D-AB85-FDCF203B5FFB}">
      <dgm:prSet/>
      <dgm:spPr/>
      <dgm:t>
        <a:bodyPr/>
        <a:lstStyle/>
        <a:p>
          <a:endParaRPr lang="en-US"/>
        </a:p>
      </dgm:t>
    </dgm:pt>
    <dgm:pt modelId="{0D987E95-1C08-4268-BC12-F97AD13548FA}">
      <dgm:prSet/>
      <dgm:spPr/>
      <dgm:t>
        <a:bodyPr/>
        <a:lstStyle/>
        <a:p>
          <a:r>
            <a:rPr lang="en-GB" dirty="0"/>
            <a:t>Review the learning outcomes.</a:t>
          </a:r>
          <a:endParaRPr lang="en-US" dirty="0"/>
        </a:p>
      </dgm:t>
    </dgm:pt>
    <dgm:pt modelId="{DEDBDD5A-729E-4BC3-AD17-464F3B57477D}" type="parTrans" cxnId="{602F483B-A133-43C1-BEE3-0E0254519352}">
      <dgm:prSet/>
      <dgm:spPr/>
      <dgm:t>
        <a:bodyPr/>
        <a:lstStyle/>
        <a:p>
          <a:endParaRPr lang="en-US"/>
        </a:p>
      </dgm:t>
    </dgm:pt>
    <dgm:pt modelId="{BD929B8D-FE71-4FDC-B84E-A3DA561348F0}" type="sibTrans" cxnId="{602F483B-A133-43C1-BEE3-0E0254519352}">
      <dgm:prSet/>
      <dgm:spPr/>
      <dgm:t>
        <a:bodyPr/>
        <a:lstStyle/>
        <a:p>
          <a:endParaRPr lang="en-US"/>
        </a:p>
      </dgm:t>
    </dgm:pt>
    <dgm:pt modelId="{379FD0F9-43F9-4886-8DB3-F83423E7F25E}">
      <dgm:prSet/>
      <dgm:spPr/>
      <dgm:t>
        <a:bodyPr/>
        <a:lstStyle/>
        <a:p>
          <a:endParaRPr lang="en-US" dirty="0"/>
        </a:p>
      </dgm:t>
    </dgm:pt>
    <dgm:pt modelId="{9B424C09-401B-4E41-A48B-B4451876C631}" type="parTrans" cxnId="{8D6704FE-85C9-4F64-B1AB-11FE607B025A}">
      <dgm:prSet/>
      <dgm:spPr/>
      <dgm:t>
        <a:bodyPr/>
        <a:lstStyle/>
        <a:p>
          <a:endParaRPr lang="en-US"/>
        </a:p>
      </dgm:t>
    </dgm:pt>
    <dgm:pt modelId="{205DA126-2AA1-4055-AF60-8DFDAFD36304}" type="sibTrans" cxnId="{8D6704FE-85C9-4F64-B1AB-11FE607B025A}">
      <dgm:prSet/>
      <dgm:spPr/>
      <dgm:t>
        <a:bodyPr/>
        <a:lstStyle/>
        <a:p>
          <a:endParaRPr lang="en-US"/>
        </a:p>
      </dgm:t>
    </dgm:pt>
    <dgm:pt modelId="{AD8E090C-91DC-4F11-AC63-F484BDE7B800}">
      <dgm:prSet/>
      <dgm:spPr/>
      <dgm:t>
        <a:bodyPr/>
        <a:lstStyle/>
        <a:p>
          <a:r>
            <a:rPr lang="en-GB"/>
            <a:t>Ask for help if you are unsure about any content.</a:t>
          </a:r>
          <a:endParaRPr lang="en-US"/>
        </a:p>
      </dgm:t>
    </dgm:pt>
    <dgm:pt modelId="{9C8EE4ED-8B10-47E0-A1C0-3B7020E9C8BC}" type="parTrans" cxnId="{462871D6-1F01-4DF6-9667-EF8CA5E0F23C}">
      <dgm:prSet/>
      <dgm:spPr/>
      <dgm:t>
        <a:bodyPr/>
        <a:lstStyle/>
        <a:p>
          <a:endParaRPr lang="en-US"/>
        </a:p>
      </dgm:t>
    </dgm:pt>
    <dgm:pt modelId="{AB9D009D-0CD2-4F52-98BD-4B68C4D2FEC6}" type="sibTrans" cxnId="{462871D6-1F01-4DF6-9667-EF8CA5E0F23C}">
      <dgm:prSet/>
      <dgm:spPr/>
      <dgm:t>
        <a:bodyPr/>
        <a:lstStyle/>
        <a:p>
          <a:endParaRPr lang="en-US"/>
        </a:p>
      </dgm:t>
    </dgm:pt>
    <dgm:pt modelId="{239C2377-98D5-45ED-B59E-A924D1C372ED}" type="pres">
      <dgm:prSet presAssocID="{F32AD142-5746-4189-A231-46CFCE8E5E76}" presName="linear" presStyleCnt="0">
        <dgm:presLayoutVars>
          <dgm:dir/>
          <dgm:animLvl val="lvl"/>
          <dgm:resizeHandles val="exact"/>
        </dgm:presLayoutVars>
      </dgm:prSet>
      <dgm:spPr/>
    </dgm:pt>
    <dgm:pt modelId="{7C27B4DD-46C6-4E24-87CC-D8E08D8EA38A}" type="pres">
      <dgm:prSet presAssocID="{D43EC35F-8710-4A50-A6E4-B8CF01887661}" presName="parentLin" presStyleCnt="0"/>
      <dgm:spPr/>
    </dgm:pt>
    <dgm:pt modelId="{7B8CC276-967A-4882-8AD1-C8F9F78F3935}" type="pres">
      <dgm:prSet presAssocID="{D43EC35F-8710-4A50-A6E4-B8CF01887661}" presName="parentLeftMargin" presStyleLbl="node1" presStyleIdx="0" presStyleCnt="3"/>
      <dgm:spPr/>
    </dgm:pt>
    <dgm:pt modelId="{8A192F24-BA8C-476E-9383-EB73CEBE4966}" type="pres">
      <dgm:prSet presAssocID="{D43EC35F-8710-4A50-A6E4-B8CF01887661}" presName="parentText" presStyleLbl="node1" presStyleIdx="0" presStyleCnt="3">
        <dgm:presLayoutVars>
          <dgm:chMax val="0"/>
          <dgm:bulletEnabled val="1"/>
        </dgm:presLayoutVars>
      </dgm:prSet>
      <dgm:spPr/>
    </dgm:pt>
    <dgm:pt modelId="{1A775A44-F192-46D4-8DD2-5BC43417EA2F}" type="pres">
      <dgm:prSet presAssocID="{D43EC35F-8710-4A50-A6E4-B8CF01887661}" presName="negativeSpace" presStyleCnt="0"/>
      <dgm:spPr/>
    </dgm:pt>
    <dgm:pt modelId="{451E2770-BE75-42F2-B6AD-1ECC0466429D}" type="pres">
      <dgm:prSet presAssocID="{D43EC35F-8710-4A50-A6E4-B8CF01887661}" presName="childText" presStyleLbl="conFgAcc1" presStyleIdx="0" presStyleCnt="3">
        <dgm:presLayoutVars>
          <dgm:bulletEnabled val="1"/>
        </dgm:presLayoutVars>
      </dgm:prSet>
      <dgm:spPr/>
    </dgm:pt>
    <dgm:pt modelId="{D3843587-E1B8-4218-B58A-1D87F39E076A}" type="pres">
      <dgm:prSet presAssocID="{C464FBC6-F168-4D25-B5E4-57FC7306A615}" presName="spaceBetweenRectangles" presStyleCnt="0"/>
      <dgm:spPr/>
    </dgm:pt>
    <dgm:pt modelId="{077A08AE-4C4A-44C4-9095-5FB353777483}" type="pres">
      <dgm:prSet presAssocID="{0D987E95-1C08-4268-BC12-F97AD13548FA}" presName="parentLin" presStyleCnt="0"/>
      <dgm:spPr/>
    </dgm:pt>
    <dgm:pt modelId="{FE99D589-717E-446E-AC0B-5A80B91A622E}" type="pres">
      <dgm:prSet presAssocID="{0D987E95-1C08-4268-BC12-F97AD13548FA}" presName="parentLeftMargin" presStyleLbl="node1" presStyleIdx="0" presStyleCnt="3"/>
      <dgm:spPr/>
    </dgm:pt>
    <dgm:pt modelId="{CA8A4C27-EDF9-407E-A449-FAD8B4A1E79F}" type="pres">
      <dgm:prSet presAssocID="{0D987E95-1C08-4268-BC12-F97AD13548FA}" presName="parentText" presStyleLbl="node1" presStyleIdx="1" presStyleCnt="3">
        <dgm:presLayoutVars>
          <dgm:chMax val="0"/>
          <dgm:bulletEnabled val="1"/>
        </dgm:presLayoutVars>
      </dgm:prSet>
      <dgm:spPr/>
    </dgm:pt>
    <dgm:pt modelId="{B1508D52-FAF9-4D52-8F17-BA087148F012}" type="pres">
      <dgm:prSet presAssocID="{0D987E95-1C08-4268-BC12-F97AD13548FA}" presName="negativeSpace" presStyleCnt="0"/>
      <dgm:spPr/>
    </dgm:pt>
    <dgm:pt modelId="{B0626AB2-5981-4BA1-955A-D7FEACDB39B5}" type="pres">
      <dgm:prSet presAssocID="{0D987E95-1C08-4268-BC12-F97AD13548FA}" presName="childText" presStyleLbl="conFgAcc1" presStyleIdx="1" presStyleCnt="3">
        <dgm:presLayoutVars>
          <dgm:bulletEnabled val="1"/>
        </dgm:presLayoutVars>
      </dgm:prSet>
      <dgm:spPr/>
    </dgm:pt>
    <dgm:pt modelId="{CE3CC29A-B61F-4189-A397-F76FCF597289}" type="pres">
      <dgm:prSet presAssocID="{BD929B8D-FE71-4FDC-B84E-A3DA561348F0}" presName="spaceBetweenRectangles" presStyleCnt="0"/>
      <dgm:spPr/>
    </dgm:pt>
    <dgm:pt modelId="{8153E993-937F-4F53-8B6E-3D8149F85336}" type="pres">
      <dgm:prSet presAssocID="{AD8E090C-91DC-4F11-AC63-F484BDE7B800}" presName="parentLin" presStyleCnt="0"/>
      <dgm:spPr/>
    </dgm:pt>
    <dgm:pt modelId="{AEA10127-44B8-4866-89A4-D48AF27809C4}" type="pres">
      <dgm:prSet presAssocID="{AD8E090C-91DC-4F11-AC63-F484BDE7B800}" presName="parentLeftMargin" presStyleLbl="node1" presStyleIdx="1" presStyleCnt="3"/>
      <dgm:spPr/>
    </dgm:pt>
    <dgm:pt modelId="{3387F566-F481-41EE-88E7-E3B0C5D0B6EA}" type="pres">
      <dgm:prSet presAssocID="{AD8E090C-91DC-4F11-AC63-F484BDE7B800}" presName="parentText" presStyleLbl="node1" presStyleIdx="2" presStyleCnt="3">
        <dgm:presLayoutVars>
          <dgm:chMax val="0"/>
          <dgm:bulletEnabled val="1"/>
        </dgm:presLayoutVars>
      </dgm:prSet>
      <dgm:spPr/>
    </dgm:pt>
    <dgm:pt modelId="{9D8101DF-B810-4641-A1EB-9EE635B3F263}" type="pres">
      <dgm:prSet presAssocID="{AD8E090C-91DC-4F11-AC63-F484BDE7B800}" presName="negativeSpace" presStyleCnt="0"/>
      <dgm:spPr/>
    </dgm:pt>
    <dgm:pt modelId="{6264342C-4E65-4E6F-99DC-F3FD58EF93D3}" type="pres">
      <dgm:prSet presAssocID="{AD8E090C-91DC-4F11-AC63-F484BDE7B800}" presName="childText" presStyleLbl="conFgAcc1" presStyleIdx="2" presStyleCnt="3">
        <dgm:presLayoutVars>
          <dgm:bulletEnabled val="1"/>
        </dgm:presLayoutVars>
      </dgm:prSet>
      <dgm:spPr/>
    </dgm:pt>
  </dgm:ptLst>
  <dgm:cxnLst>
    <dgm:cxn modelId="{4629A638-8348-4069-BB6B-759621256ED3}" type="presOf" srcId="{0D987E95-1C08-4268-BC12-F97AD13548FA}" destId="{CA8A4C27-EDF9-407E-A449-FAD8B4A1E79F}" srcOrd="1" destOrd="0" presId="urn:microsoft.com/office/officeart/2005/8/layout/list1"/>
    <dgm:cxn modelId="{602F483B-A133-43C1-BEE3-0E0254519352}" srcId="{F32AD142-5746-4189-A231-46CFCE8E5E76}" destId="{0D987E95-1C08-4268-BC12-F97AD13548FA}" srcOrd="1" destOrd="0" parTransId="{DEDBDD5A-729E-4BC3-AD17-464F3B57477D}" sibTransId="{BD929B8D-FE71-4FDC-B84E-A3DA561348F0}"/>
    <dgm:cxn modelId="{9949883F-2186-4854-960B-3FD4064A99A4}" type="presOf" srcId="{D43EC35F-8710-4A50-A6E4-B8CF01887661}" destId="{7B8CC276-967A-4882-8AD1-C8F9F78F3935}" srcOrd="0" destOrd="0" presId="urn:microsoft.com/office/officeart/2005/8/layout/list1"/>
    <dgm:cxn modelId="{0144195B-D3AA-4A40-9874-5CC7F94B2244}" type="presOf" srcId="{AD8E090C-91DC-4F11-AC63-F484BDE7B800}" destId="{3387F566-F481-41EE-88E7-E3B0C5D0B6EA}" srcOrd="1" destOrd="0" presId="urn:microsoft.com/office/officeart/2005/8/layout/list1"/>
    <dgm:cxn modelId="{252AE143-91B7-4BC0-925B-64344AB7C3B2}" type="presOf" srcId="{0D987E95-1C08-4268-BC12-F97AD13548FA}" destId="{FE99D589-717E-446E-AC0B-5A80B91A622E}" srcOrd="0" destOrd="0" presId="urn:microsoft.com/office/officeart/2005/8/layout/list1"/>
    <dgm:cxn modelId="{5993118A-4000-4D53-BFA8-ED59367E52BC}" type="presOf" srcId="{D43EC35F-8710-4A50-A6E4-B8CF01887661}" destId="{8A192F24-BA8C-476E-9383-EB73CEBE4966}" srcOrd="1" destOrd="0" presId="urn:microsoft.com/office/officeart/2005/8/layout/list1"/>
    <dgm:cxn modelId="{0B6A2EA1-386C-47FF-9A03-CE7FB6E77131}" type="presOf" srcId="{AD8E090C-91DC-4F11-AC63-F484BDE7B800}" destId="{AEA10127-44B8-4866-89A4-D48AF27809C4}" srcOrd="0" destOrd="0" presId="urn:microsoft.com/office/officeart/2005/8/layout/list1"/>
    <dgm:cxn modelId="{141D2BC4-3E2E-4459-8A8A-B3B6E098FE8E}" type="presOf" srcId="{379FD0F9-43F9-4886-8DB3-F83423E7F25E}" destId="{B0626AB2-5981-4BA1-955A-D7FEACDB39B5}" srcOrd="0" destOrd="0" presId="urn:microsoft.com/office/officeart/2005/8/layout/list1"/>
    <dgm:cxn modelId="{462871D6-1F01-4DF6-9667-EF8CA5E0F23C}" srcId="{F32AD142-5746-4189-A231-46CFCE8E5E76}" destId="{AD8E090C-91DC-4F11-AC63-F484BDE7B800}" srcOrd="2" destOrd="0" parTransId="{9C8EE4ED-8B10-47E0-A1C0-3B7020E9C8BC}" sibTransId="{AB9D009D-0CD2-4F52-98BD-4B68C4D2FEC6}"/>
    <dgm:cxn modelId="{B44676FC-2DEB-4451-8E14-57EF4A341E29}" type="presOf" srcId="{F32AD142-5746-4189-A231-46CFCE8E5E76}" destId="{239C2377-98D5-45ED-B59E-A924D1C372ED}" srcOrd="0" destOrd="0" presId="urn:microsoft.com/office/officeart/2005/8/layout/list1"/>
    <dgm:cxn modelId="{8D6704FE-85C9-4F64-B1AB-11FE607B025A}" srcId="{0D987E95-1C08-4268-BC12-F97AD13548FA}" destId="{379FD0F9-43F9-4886-8DB3-F83423E7F25E}" srcOrd="0" destOrd="0" parTransId="{9B424C09-401B-4E41-A48B-B4451876C631}" sibTransId="{205DA126-2AA1-4055-AF60-8DFDAFD36304}"/>
    <dgm:cxn modelId="{B28FEDFF-DA3F-487D-AB85-FDCF203B5FFB}" srcId="{F32AD142-5746-4189-A231-46CFCE8E5E76}" destId="{D43EC35F-8710-4A50-A6E4-B8CF01887661}" srcOrd="0" destOrd="0" parTransId="{1F664BE6-236F-432B-A784-D202DA1656AF}" sibTransId="{C464FBC6-F168-4D25-B5E4-57FC7306A615}"/>
    <dgm:cxn modelId="{1C57F4E1-6251-45B1-AFED-C9090D4F9623}" type="presParOf" srcId="{239C2377-98D5-45ED-B59E-A924D1C372ED}" destId="{7C27B4DD-46C6-4E24-87CC-D8E08D8EA38A}" srcOrd="0" destOrd="0" presId="urn:microsoft.com/office/officeart/2005/8/layout/list1"/>
    <dgm:cxn modelId="{92C89BA4-A026-41EF-A52C-38F91BE5897A}" type="presParOf" srcId="{7C27B4DD-46C6-4E24-87CC-D8E08D8EA38A}" destId="{7B8CC276-967A-4882-8AD1-C8F9F78F3935}" srcOrd="0" destOrd="0" presId="urn:microsoft.com/office/officeart/2005/8/layout/list1"/>
    <dgm:cxn modelId="{FF508646-D35F-404C-AFE5-5394ECB2F3A0}" type="presParOf" srcId="{7C27B4DD-46C6-4E24-87CC-D8E08D8EA38A}" destId="{8A192F24-BA8C-476E-9383-EB73CEBE4966}" srcOrd="1" destOrd="0" presId="urn:microsoft.com/office/officeart/2005/8/layout/list1"/>
    <dgm:cxn modelId="{27B236D3-9D37-4E49-8C66-D110562FEA82}" type="presParOf" srcId="{239C2377-98D5-45ED-B59E-A924D1C372ED}" destId="{1A775A44-F192-46D4-8DD2-5BC43417EA2F}" srcOrd="1" destOrd="0" presId="urn:microsoft.com/office/officeart/2005/8/layout/list1"/>
    <dgm:cxn modelId="{95BE3680-337B-4EF3-8F6E-2C22DB1BB50B}" type="presParOf" srcId="{239C2377-98D5-45ED-B59E-A924D1C372ED}" destId="{451E2770-BE75-42F2-B6AD-1ECC0466429D}" srcOrd="2" destOrd="0" presId="urn:microsoft.com/office/officeart/2005/8/layout/list1"/>
    <dgm:cxn modelId="{55E3F90C-5172-4A30-B10C-6AE5CC8BFB7C}" type="presParOf" srcId="{239C2377-98D5-45ED-B59E-A924D1C372ED}" destId="{D3843587-E1B8-4218-B58A-1D87F39E076A}" srcOrd="3" destOrd="0" presId="urn:microsoft.com/office/officeart/2005/8/layout/list1"/>
    <dgm:cxn modelId="{68E3B260-EE05-43E6-83F8-4A2685DBACA6}" type="presParOf" srcId="{239C2377-98D5-45ED-B59E-A924D1C372ED}" destId="{077A08AE-4C4A-44C4-9095-5FB353777483}" srcOrd="4" destOrd="0" presId="urn:microsoft.com/office/officeart/2005/8/layout/list1"/>
    <dgm:cxn modelId="{74FD0CEA-4019-4DE4-B7EB-82B03B4D1982}" type="presParOf" srcId="{077A08AE-4C4A-44C4-9095-5FB353777483}" destId="{FE99D589-717E-446E-AC0B-5A80B91A622E}" srcOrd="0" destOrd="0" presId="urn:microsoft.com/office/officeart/2005/8/layout/list1"/>
    <dgm:cxn modelId="{503BB3DE-0078-44E1-8185-2EB24D5CD914}" type="presParOf" srcId="{077A08AE-4C4A-44C4-9095-5FB353777483}" destId="{CA8A4C27-EDF9-407E-A449-FAD8B4A1E79F}" srcOrd="1" destOrd="0" presId="urn:microsoft.com/office/officeart/2005/8/layout/list1"/>
    <dgm:cxn modelId="{4D011B54-3B3A-4263-A4E5-7C21C4E1BDBF}" type="presParOf" srcId="{239C2377-98D5-45ED-B59E-A924D1C372ED}" destId="{B1508D52-FAF9-4D52-8F17-BA087148F012}" srcOrd="5" destOrd="0" presId="urn:microsoft.com/office/officeart/2005/8/layout/list1"/>
    <dgm:cxn modelId="{AF94D6EB-1189-492B-95B0-DB5278AC476C}" type="presParOf" srcId="{239C2377-98D5-45ED-B59E-A924D1C372ED}" destId="{B0626AB2-5981-4BA1-955A-D7FEACDB39B5}" srcOrd="6" destOrd="0" presId="urn:microsoft.com/office/officeart/2005/8/layout/list1"/>
    <dgm:cxn modelId="{D9CE4460-F982-47BD-8EB2-3E6BCB30D0CA}" type="presParOf" srcId="{239C2377-98D5-45ED-B59E-A924D1C372ED}" destId="{CE3CC29A-B61F-4189-A397-F76FCF597289}" srcOrd="7" destOrd="0" presId="urn:microsoft.com/office/officeart/2005/8/layout/list1"/>
    <dgm:cxn modelId="{36A72714-6B95-4941-B182-F3D32C8D9FA9}" type="presParOf" srcId="{239C2377-98D5-45ED-B59E-A924D1C372ED}" destId="{8153E993-937F-4F53-8B6E-3D8149F85336}" srcOrd="8" destOrd="0" presId="urn:microsoft.com/office/officeart/2005/8/layout/list1"/>
    <dgm:cxn modelId="{AAEFEE9C-0ADD-4644-A55F-4C0EA87F3C39}" type="presParOf" srcId="{8153E993-937F-4F53-8B6E-3D8149F85336}" destId="{AEA10127-44B8-4866-89A4-D48AF27809C4}" srcOrd="0" destOrd="0" presId="urn:microsoft.com/office/officeart/2005/8/layout/list1"/>
    <dgm:cxn modelId="{7D52B6A7-6A4E-4857-9D02-A40310E8140F}" type="presParOf" srcId="{8153E993-937F-4F53-8B6E-3D8149F85336}" destId="{3387F566-F481-41EE-88E7-E3B0C5D0B6EA}" srcOrd="1" destOrd="0" presId="urn:microsoft.com/office/officeart/2005/8/layout/list1"/>
    <dgm:cxn modelId="{E841FA77-1384-4BB3-9D05-FCB0A94C5617}" type="presParOf" srcId="{239C2377-98D5-45ED-B59E-A924D1C372ED}" destId="{9D8101DF-B810-4641-A1EB-9EE635B3F263}" srcOrd="9" destOrd="0" presId="urn:microsoft.com/office/officeart/2005/8/layout/list1"/>
    <dgm:cxn modelId="{B66E3A58-C120-4464-8921-7534C03CDC71}" type="presParOf" srcId="{239C2377-98D5-45ED-B59E-A924D1C372ED}" destId="{6264342C-4E65-4E6F-99DC-F3FD58EF93D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03635-C089-4B35-9B93-B1D333F7DB79}">
      <dsp:nvSpPr>
        <dsp:cNvPr id="0" name=""/>
        <dsp:cNvSpPr/>
      </dsp:nvSpPr>
      <dsp:spPr>
        <a:xfrm>
          <a:off x="0" y="17556"/>
          <a:ext cx="8324461" cy="95062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Power is divided so no one group controls everything.</a:t>
          </a:r>
        </a:p>
      </dsp:txBody>
      <dsp:txXfrm>
        <a:off x="46406" y="63962"/>
        <a:ext cx="8231649" cy="857813"/>
      </dsp:txXfrm>
    </dsp:sp>
    <dsp:sp modelId="{F682003E-278C-406E-B547-42A6E4DBBFFC}">
      <dsp:nvSpPr>
        <dsp:cNvPr id="0" name=""/>
        <dsp:cNvSpPr/>
      </dsp:nvSpPr>
      <dsp:spPr>
        <a:xfrm>
          <a:off x="0" y="1025781"/>
          <a:ext cx="8324461" cy="950625"/>
        </a:xfrm>
        <a:prstGeom prst="roundRect">
          <a:avLst/>
        </a:prstGeom>
        <a:gradFill rotWithShape="0">
          <a:gsLst>
            <a:gs pos="0">
              <a:schemeClr val="accent2">
                <a:hueOff val="-220674"/>
                <a:satOff val="1055"/>
                <a:lumOff val="1471"/>
                <a:alphaOff val="0"/>
                <a:satMod val="103000"/>
                <a:lumMod val="102000"/>
                <a:tint val="94000"/>
              </a:schemeClr>
            </a:gs>
            <a:gs pos="50000">
              <a:schemeClr val="accent2">
                <a:hueOff val="-220674"/>
                <a:satOff val="1055"/>
                <a:lumOff val="1471"/>
                <a:alphaOff val="0"/>
                <a:satMod val="110000"/>
                <a:lumMod val="100000"/>
                <a:shade val="100000"/>
              </a:schemeClr>
            </a:gs>
            <a:gs pos="100000">
              <a:schemeClr val="accent2">
                <a:hueOff val="-220674"/>
                <a:satOff val="1055"/>
                <a:lumOff val="1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Structures have different roles but work together </a:t>
          </a:r>
          <a:r>
            <a:rPr lang="en-GB" sz="2400" b="1" kern="1200" dirty="0"/>
            <a:t>(interrelated + interdependent</a:t>
          </a:r>
          <a:r>
            <a:rPr lang="en-GB" sz="2400" kern="1200" dirty="0"/>
            <a:t>).</a:t>
          </a:r>
        </a:p>
      </dsp:txBody>
      <dsp:txXfrm>
        <a:off x="46406" y="1072187"/>
        <a:ext cx="8231649" cy="857813"/>
      </dsp:txXfrm>
    </dsp:sp>
    <dsp:sp modelId="{0E35BA18-090F-48C6-8779-938EFE8994BB}">
      <dsp:nvSpPr>
        <dsp:cNvPr id="0" name=""/>
        <dsp:cNvSpPr/>
      </dsp:nvSpPr>
      <dsp:spPr>
        <a:xfrm>
          <a:off x="0" y="2034006"/>
          <a:ext cx="8324461" cy="950625"/>
        </a:xfrm>
        <a:prstGeom prst="roundRect">
          <a:avLst/>
        </a:prstGeom>
        <a:gradFill rotWithShape="0">
          <a:gsLst>
            <a:gs pos="0">
              <a:schemeClr val="accent2">
                <a:hueOff val="-441348"/>
                <a:satOff val="2109"/>
                <a:lumOff val="2941"/>
                <a:alphaOff val="0"/>
                <a:satMod val="103000"/>
                <a:lumMod val="102000"/>
                <a:tint val="94000"/>
              </a:schemeClr>
            </a:gs>
            <a:gs pos="50000">
              <a:schemeClr val="accent2">
                <a:hueOff val="-441348"/>
                <a:satOff val="2109"/>
                <a:lumOff val="2941"/>
                <a:alphaOff val="0"/>
                <a:satMod val="110000"/>
                <a:lumMod val="100000"/>
                <a:shade val="100000"/>
              </a:schemeClr>
            </a:gs>
            <a:gs pos="100000">
              <a:schemeClr val="accent2">
                <a:hueOff val="-441348"/>
                <a:satOff val="2109"/>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Parliament makes laws; Executive implements; Judiciary checks constitutionality.</a:t>
          </a:r>
        </a:p>
      </dsp:txBody>
      <dsp:txXfrm>
        <a:off x="46406" y="2080412"/>
        <a:ext cx="8231649" cy="857813"/>
      </dsp:txXfrm>
    </dsp:sp>
    <dsp:sp modelId="{2CA6F0D3-F53C-48B9-9E26-EB0ACB560F2C}">
      <dsp:nvSpPr>
        <dsp:cNvPr id="0" name=""/>
        <dsp:cNvSpPr/>
      </dsp:nvSpPr>
      <dsp:spPr>
        <a:xfrm>
          <a:off x="0" y="3042231"/>
          <a:ext cx="8324461" cy="950625"/>
        </a:xfrm>
        <a:prstGeom prst="roundRect">
          <a:avLst/>
        </a:prstGeom>
        <a:gradFill rotWithShape="0">
          <a:gsLst>
            <a:gs pos="0">
              <a:schemeClr val="accent2">
                <a:hueOff val="-662022"/>
                <a:satOff val="3164"/>
                <a:lumOff val="4412"/>
                <a:alphaOff val="0"/>
                <a:satMod val="103000"/>
                <a:lumMod val="102000"/>
                <a:tint val="94000"/>
              </a:schemeClr>
            </a:gs>
            <a:gs pos="50000">
              <a:schemeClr val="accent2">
                <a:hueOff val="-662022"/>
                <a:satOff val="3164"/>
                <a:lumOff val="4412"/>
                <a:alphaOff val="0"/>
                <a:satMod val="110000"/>
                <a:lumMod val="100000"/>
                <a:shade val="100000"/>
              </a:schemeClr>
            </a:gs>
            <a:gs pos="100000">
              <a:schemeClr val="accent2">
                <a:hueOff val="-662022"/>
                <a:satOff val="3164"/>
                <a:lumOff val="4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Provincial + local government help deliver services.</a:t>
          </a:r>
        </a:p>
      </dsp:txBody>
      <dsp:txXfrm>
        <a:off x="46406" y="3088637"/>
        <a:ext cx="8231649" cy="857813"/>
      </dsp:txXfrm>
    </dsp:sp>
    <dsp:sp modelId="{FD0E2F7D-6C6C-455F-865F-F105DA37D472}">
      <dsp:nvSpPr>
        <dsp:cNvPr id="0" name=""/>
        <dsp:cNvSpPr/>
      </dsp:nvSpPr>
      <dsp:spPr>
        <a:xfrm>
          <a:off x="0" y="4050456"/>
          <a:ext cx="8324461" cy="950625"/>
        </a:xfrm>
        <a:prstGeom prst="roundRect">
          <a:avLst/>
        </a:prstGeom>
        <a:gradFill rotWithShape="0">
          <a:gsLst>
            <a:gs pos="0">
              <a:schemeClr val="accent2">
                <a:hueOff val="-882696"/>
                <a:satOff val="4218"/>
                <a:lumOff val="5883"/>
                <a:alphaOff val="0"/>
                <a:satMod val="103000"/>
                <a:lumMod val="102000"/>
                <a:tint val="94000"/>
              </a:schemeClr>
            </a:gs>
            <a:gs pos="50000">
              <a:schemeClr val="accent2">
                <a:hueOff val="-882696"/>
                <a:satOff val="4218"/>
                <a:lumOff val="5883"/>
                <a:alphaOff val="0"/>
                <a:satMod val="110000"/>
                <a:lumMod val="100000"/>
                <a:shade val="100000"/>
              </a:schemeClr>
            </a:gs>
            <a:gs pos="100000">
              <a:schemeClr val="accent2">
                <a:hueOff val="-882696"/>
                <a:satOff val="4218"/>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af-ZA" sz="2400" kern="1200"/>
            <a:t>Supports a united, democratic, non-racial, non-sexist society.</a:t>
          </a:r>
        </a:p>
      </dsp:txBody>
      <dsp:txXfrm>
        <a:off x="46406" y="4096862"/>
        <a:ext cx="8231649" cy="857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85EE4-CDB4-44A7-A267-C056EFCC478F}">
      <dsp:nvSpPr>
        <dsp:cNvPr id="0" name=""/>
        <dsp:cNvSpPr/>
      </dsp:nvSpPr>
      <dsp:spPr>
        <a:xfrm>
          <a:off x="468571" y="756814"/>
          <a:ext cx="764121" cy="7641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58855-D576-4DB7-AA3A-FA4A882A7A9E}">
      <dsp:nvSpPr>
        <dsp:cNvPr id="0" name=""/>
        <dsp:cNvSpPr/>
      </dsp:nvSpPr>
      <dsp:spPr>
        <a:xfrm>
          <a:off x="1608" y="2120401"/>
          <a:ext cx="1698046" cy="2632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a:t>Government structures must </a:t>
          </a:r>
          <a:r>
            <a:rPr lang="en-GB" sz="2000" b="1" kern="1200"/>
            <a:t>serve the people</a:t>
          </a:r>
          <a:r>
            <a:rPr lang="en-GB" sz="2000" kern="1200"/>
            <a:t>.</a:t>
          </a:r>
          <a:endParaRPr lang="en-US" sz="2000" kern="1200"/>
        </a:p>
      </dsp:txBody>
      <dsp:txXfrm>
        <a:off x="1608" y="2120401"/>
        <a:ext cx="1698046" cy="2632635"/>
      </dsp:txXfrm>
    </dsp:sp>
    <dsp:sp modelId="{0B8EA0FC-F9F0-4DF7-9706-B9BDD3F76D65}">
      <dsp:nvSpPr>
        <dsp:cNvPr id="0" name=""/>
        <dsp:cNvSpPr/>
      </dsp:nvSpPr>
      <dsp:spPr>
        <a:xfrm>
          <a:off x="2463776" y="756814"/>
          <a:ext cx="764121" cy="7641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73962-6321-46F7-91D0-1A8A2C91D802}">
      <dsp:nvSpPr>
        <dsp:cNvPr id="0" name=""/>
        <dsp:cNvSpPr/>
      </dsp:nvSpPr>
      <dsp:spPr>
        <a:xfrm>
          <a:off x="1996813" y="2120401"/>
          <a:ext cx="1698046" cy="2632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kern="1200" dirty="0"/>
            <a:t>Civil society</a:t>
          </a:r>
          <a:r>
            <a:rPr lang="en-GB" sz="2000" kern="1200" dirty="0"/>
            <a:t> includes ordinary citizens, NGOs, community groups, faith-based organisations and the media.</a:t>
          </a:r>
          <a:endParaRPr lang="en-US" sz="2000" kern="1200" dirty="0"/>
        </a:p>
      </dsp:txBody>
      <dsp:txXfrm>
        <a:off x="1996813" y="2120401"/>
        <a:ext cx="1698046" cy="2632635"/>
      </dsp:txXfrm>
    </dsp:sp>
    <dsp:sp modelId="{05E104F9-43D1-4F86-A2EB-D668E9B330B1}">
      <dsp:nvSpPr>
        <dsp:cNvPr id="0" name=""/>
        <dsp:cNvSpPr/>
      </dsp:nvSpPr>
      <dsp:spPr>
        <a:xfrm>
          <a:off x="4458981" y="756814"/>
          <a:ext cx="764121" cy="7641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B9833-684F-4A2E-80D2-6C70297C0ACF}">
      <dsp:nvSpPr>
        <dsp:cNvPr id="0" name=""/>
        <dsp:cNvSpPr/>
      </dsp:nvSpPr>
      <dsp:spPr>
        <a:xfrm>
          <a:off x="3992018" y="2120401"/>
          <a:ext cx="1698046" cy="2632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a:t>These groups help hold government </a:t>
          </a:r>
          <a:r>
            <a:rPr lang="en-GB" sz="2000" b="1" kern="1200"/>
            <a:t>accountable</a:t>
          </a:r>
          <a:r>
            <a:rPr lang="en-GB" sz="2000" kern="1200"/>
            <a:t> and push for change.</a:t>
          </a:r>
          <a:endParaRPr lang="en-US" sz="2000" kern="1200"/>
        </a:p>
      </dsp:txBody>
      <dsp:txXfrm>
        <a:off x="3992018" y="2120401"/>
        <a:ext cx="1698046" cy="2632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50DDE-15F6-4D75-B264-6D7A14B473E4}">
      <dsp:nvSpPr>
        <dsp:cNvPr id="0" name=""/>
        <dsp:cNvSpPr/>
      </dsp:nvSpPr>
      <dsp:spPr>
        <a:xfrm>
          <a:off x="732" y="7174"/>
          <a:ext cx="2857449" cy="171446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af-ZA" sz="2300" b="0" i="0" kern="1200" baseline="0"/>
            <a:t>Elections allow citizens to </a:t>
          </a:r>
          <a:r>
            <a:rPr lang="af-ZA" sz="2300" b="1" i="0" kern="1200" baseline="0"/>
            <a:t>choose their leaders</a:t>
          </a:r>
          <a:r>
            <a:rPr lang="af-ZA" sz="2300" b="0" i="0" kern="1200" baseline="0"/>
            <a:t> at all levels of government.</a:t>
          </a:r>
          <a:endParaRPr lang="en-US" sz="2300" kern="1200"/>
        </a:p>
      </dsp:txBody>
      <dsp:txXfrm>
        <a:off x="732" y="7174"/>
        <a:ext cx="2857449" cy="1714469"/>
      </dsp:txXfrm>
    </dsp:sp>
    <dsp:sp modelId="{A8D2CA72-597D-4BC7-8A1E-AB4D312DA7D7}">
      <dsp:nvSpPr>
        <dsp:cNvPr id="0" name=""/>
        <dsp:cNvSpPr/>
      </dsp:nvSpPr>
      <dsp:spPr>
        <a:xfrm>
          <a:off x="3143927" y="7174"/>
          <a:ext cx="2857449" cy="17144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af-ZA" sz="2300" b="0" i="0" kern="1200" baseline="0"/>
            <a:t>These leaders shape the future you will enter as an adult.</a:t>
          </a:r>
          <a:endParaRPr lang="en-US" sz="2300" kern="1200"/>
        </a:p>
      </dsp:txBody>
      <dsp:txXfrm>
        <a:off x="3143927" y="7174"/>
        <a:ext cx="2857449" cy="1714469"/>
      </dsp:txXfrm>
    </dsp:sp>
    <dsp:sp modelId="{09EBB9E9-8AD1-4D1B-98A8-7A5D891276D7}">
      <dsp:nvSpPr>
        <dsp:cNvPr id="0" name=""/>
        <dsp:cNvSpPr/>
      </dsp:nvSpPr>
      <dsp:spPr>
        <a:xfrm>
          <a:off x="732" y="2007389"/>
          <a:ext cx="2857449" cy="171446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af-ZA" sz="2300" b="0" i="0" kern="1200" baseline="0"/>
            <a:t>When you turn 18, you gain the </a:t>
          </a:r>
          <a:r>
            <a:rPr lang="af-ZA" sz="2300" b="1" i="0" kern="1200" baseline="0"/>
            <a:t>right and responsibility</a:t>
          </a:r>
          <a:r>
            <a:rPr lang="af-ZA" sz="2300" b="0" i="0" kern="1200" baseline="0"/>
            <a:t> to vote.</a:t>
          </a:r>
          <a:endParaRPr lang="en-US" sz="2300" kern="1200"/>
        </a:p>
      </dsp:txBody>
      <dsp:txXfrm>
        <a:off x="732" y="2007389"/>
        <a:ext cx="2857449" cy="1714469"/>
      </dsp:txXfrm>
    </dsp:sp>
    <dsp:sp modelId="{E1D2F501-4793-4F10-BBC7-54B09CD26E95}">
      <dsp:nvSpPr>
        <dsp:cNvPr id="0" name=""/>
        <dsp:cNvSpPr/>
      </dsp:nvSpPr>
      <dsp:spPr>
        <a:xfrm>
          <a:off x="3143927" y="2007389"/>
          <a:ext cx="2857449" cy="171446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af-ZA" sz="2300" b="0" i="0" kern="1200" baseline="0"/>
            <a:t>Learn about different parties/candidates before voting.</a:t>
          </a:r>
          <a:endParaRPr lang="en-US" sz="2300" kern="1200"/>
        </a:p>
      </dsp:txBody>
      <dsp:txXfrm>
        <a:off x="3143927" y="2007389"/>
        <a:ext cx="2857449" cy="1714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C4106-634F-4E88-BEA4-C3D186D2C1D2}">
      <dsp:nvSpPr>
        <dsp:cNvPr id="0" name=""/>
        <dsp:cNvSpPr/>
      </dsp:nvSpPr>
      <dsp:spPr>
        <a:xfrm>
          <a:off x="0" y="0"/>
          <a:ext cx="5190784" cy="12611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b="0" i="0" kern="1200" baseline="0"/>
            <a:t>When citizens vote, they give leaders a </a:t>
          </a:r>
          <a:r>
            <a:rPr lang="af-ZA" sz="2000" b="1" i="0" kern="1200" baseline="0"/>
            <a:t>mandate</a:t>
          </a:r>
          <a:r>
            <a:rPr lang="af-ZA" sz="2000" b="0" i="0" kern="1200" baseline="0"/>
            <a:t> – permission to act on their behalf.</a:t>
          </a:r>
          <a:endParaRPr lang="en-US" sz="2000" kern="1200"/>
        </a:p>
      </dsp:txBody>
      <dsp:txXfrm>
        <a:off x="36937" y="36937"/>
        <a:ext cx="3723357" cy="1187260"/>
      </dsp:txXfrm>
    </dsp:sp>
    <dsp:sp modelId="{6C60EACB-459C-43F9-A86C-D1C7F2404802}">
      <dsp:nvSpPr>
        <dsp:cNvPr id="0" name=""/>
        <dsp:cNvSpPr/>
      </dsp:nvSpPr>
      <dsp:spPr>
        <a:xfrm>
          <a:off x="434728" y="1490431"/>
          <a:ext cx="5190784" cy="12611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b="0" i="0" kern="1200" baseline="0"/>
            <a:t>Mandates are based on </a:t>
          </a:r>
          <a:r>
            <a:rPr lang="af-ZA" sz="2000" b="1" i="0" kern="1200" baseline="0"/>
            <a:t>election promises</a:t>
          </a:r>
          <a:r>
            <a:rPr lang="af-ZA" sz="2000" b="0" i="0" kern="1200" baseline="0"/>
            <a:t>.</a:t>
          </a:r>
          <a:endParaRPr lang="en-US" sz="2000" kern="1200"/>
        </a:p>
      </dsp:txBody>
      <dsp:txXfrm>
        <a:off x="471665" y="1527368"/>
        <a:ext cx="3862445" cy="1187260"/>
      </dsp:txXfrm>
    </dsp:sp>
    <dsp:sp modelId="{9E219C98-D8C8-4305-9587-7C19021002A9}">
      <dsp:nvSpPr>
        <dsp:cNvPr id="0" name=""/>
        <dsp:cNvSpPr/>
      </dsp:nvSpPr>
      <dsp:spPr>
        <a:xfrm>
          <a:off x="862967" y="2980862"/>
          <a:ext cx="5190784" cy="12611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b="0" i="0" kern="1200" baseline="0"/>
            <a:t>Voters should hold leaders </a:t>
          </a:r>
          <a:r>
            <a:rPr lang="af-ZA" sz="2000" b="1" i="0" kern="1200" baseline="0"/>
            <a:t>accountable</a:t>
          </a:r>
          <a:r>
            <a:rPr lang="af-ZA" sz="2000" b="0" i="0" kern="1200" baseline="0"/>
            <a:t> if they fail to deliver.</a:t>
          </a:r>
          <a:endParaRPr lang="en-US" sz="2000" kern="1200"/>
        </a:p>
      </dsp:txBody>
      <dsp:txXfrm>
        <a:off x="899904" y="3017799"/>
        <a:ext cx="3868933" cy="1187260"/>
      </dsp:txXfrm>
    </dsp:sp>
    <dsp:sp modelId="{5DD55E60-98E2-4355-806D-8A3B3FD1A9ED}">
      <dsp:nvSpPr>
        <dsp:cNvPr id="0" name=""/>
        <dsp:cNvSpPr/>
      </dsp:nvSpPr>
      <dsp:spPr>
        <a:xfrm>
          <a:off x="1297696" y="4471293"/>
          <a:ext cx="5190784" cy="12611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f-ZA" sz="2000" b="0" i="0" kern="1200" baseline="0"/>
            <a:t>Staying informed helps you become a </a:t>
          </a:r>
          <a:r>
            <a:rPr lang="af-ZA" sz="2000" b="1" i="0" kern="1200" baseline="0"/>
            <a:t>responsible voter</a:t>
          </a:r>
          <a:r>
            <a:rPr lang="af-ZA" sz="2000" b="0" i="0" kern="1200" baseline="0"/>
            <a:t>.</a:t>
          </a:r>
          <a:endParaRPr lang="en-US" sz="2000" kern="1200"/>
        </a:p>
      </dsp:txBody>
      <dsp:txXfrm>
        <a:off x="1334633" y="4508230"/>
        <a:ext cx="3862445" cy="1187260"/>
      </dsp:txXfrm>
    </dsp:sp>
    <dsp:sp modelId="{B435BDB2-5DED-4C90-BD8B-A1653EC2C59D}">
      <dsp:nvSpPr>
        <dsp:cNvPr id="0" name=""/>
        <dsp:cNvSpPr/>
      </dsp:nvSpPr>
      <dsp:spPr>
        <a:xfrm>
          <a:off x="4371047" y="965914"/>
          <a:ext cx="819737" cy="819737"/>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55488" y="965914"/>
        <a:ext cx="450855" cy="616852"/>
      </dsp:txXfrm>
    </dsp:sp>
    <dsp:sp modelId="{5CA6017D-99A4-4075-B380-65E69C210E2C}">
      <dsp:nvSpPr>
        <dsp:cNvPr id="0" name=""/>
        <dsp:cNvSpPr/>
      </dsp:nvSpPr>
      <dsp:spPr>
        <a:xfrm>
          <a:off x="4805775" y="2456345"/>
          <a:ext cx="819737" cy="819737"/>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90216" y="2456345"/>
        <a:ext cx="450855" cy="616852"/>
      </dsp:txXfrm>
    </dsp:sp>
    <dsp:sp modelId="{C417CF62-F456-47B7-A3AF-3AE93F495464}">
      <dsp:nvSpPr>
        <dsp:cNvPr id="0" name=""/>
        <dsp:cNvSpPr/>
      </dsp:nvSpPr>
      <dsp:spPr>
        <a:xfrm>
          <a:off x="5234015" y="3946776"/>
          <a:ext cx="819737" cy="819737"/>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18456" y="3946776"/>
        <a:ext cx="450855" cy="616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40EC6-FB36-4999-87BD-90E3B6309B9C}">
      <dsp:nvSpPr>
        <dsp:cNvPr id="0" name=""/>
        <dsp:cNvSpPr/>
      </dsp:nvSpPr>
      <dsp:spPr>
        <a:xfrm>
          <a:off x="0" y="123565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2859BC-4DD8-4810-934B-2A7A35199011}">
      <dsp:nvSpPr>
        <dsp:cNvPr id="0" name=""/>
        <dsp:cNvSpPr/>
      </dsp:nvSpPr>
      <dsp:spPr>
        <a:xfrm>
          <a:off x="341494" y="156007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af-ZA" sz="2300" b="1" i="0" kern="1200" baseline="0" dirty="0" err="1"/>
            <a:t>Lobbying</a:t>
          </a:r>
          <a:r>
            <a:rPr lang="af-ZA" sz="2300" b="0" i="0" kern="1200" baseline="0" dirty="0"/>
            <a:t> = </a:t>
          </a:r>
          <a:r>
            <a:rPr lang="af-ZA" sz="2300" b="0" i="0" kern="1200" baseline="0" dirty="0" err="1"/>
            <a:t>trying</a:t>
          </a:r>
          <a:r>
            <a:rPr lang="af-ZA" sz="2300" b="0" i="0" kern="1200" baseline="0" dirty="0"/>
            <a:t> </a:t>
          </a:r>
          <a:r>
            <a:rPr lang="af-ZA" sz="2300" b="0" i="0" kern="1200" baseline="0" dirty="0" err="1"/>
            <a:t>to</a:t>
          </a:r>
          <a:r>
            <a:rPr lang="af-ZA" sz="2300" b="0" i="0" kern="1200" baseline="0" dirty="0"/>
            <a:t> </a:t>
          </a:r>
          <a:r>
            <a:rPr lang="af-ZA" sz="2300" b="0" i="0" kern="1200" baseline="0" dirty="0" err="1"/>
            <a:t>influence</a:t>
          </a:r>
          <a:r>
            <a:rPr lang="af-ZA" sz="2300" b="0" i="0" kern="1200" baseline="0" dirty="0"/>
            <a:t> </a:t>
          </a:r>
          <a:r>
            <a:rPr lang="af-ZA" sz="2300" b="0" i="0" kern="1200" baseline="0" dirty="0" err="1"/>
            <a:t>government</a:t>
          </a:r>
          <a:r>
            <a:rPr lang="af-ZA" sz="2300" b="0" i="0" kern="1200" baseline="0" dirty="0"/>
            <a:t> </a:t>
          </a:r>
          <a:r>
            <a:rPr lang="af-ZA" sz="2300" b="0" i="0" kern="1200" baseline="0" dirty="0" err="1"/>
            <a:t>decisions</a:t>
          </a:r>
          <a:r>
            <a:rPr lang="af-ZA" sz="2300" b="0" i="0" kern="1200" baseline="0" dirty="0"/>
            <a:t>.</a:t>
          </a:r>
          <a:endParaRPr lang="en-US" sz="2300" b="0" kern="1200" dirty="0"/>
        </a:p>
      </dsp:txBody>
      <dsp:txXfrm>
        <a:off x="398656" y="1617233"/>
        <a:ext cx="2959127" cy="1837317"/>
      </dsp:txXfrm>
    </dsp:sp>
    <dsp:sp modelId="{38C75AF1-2565-4B83-BF64-5D8E876A0C57}">
      <dsp:nvSpPr>
        <dsp:cNvPr id="0" name=""/>
        <dsp:cNvSpPr/>
      </dsp:nvSpPr>
      <dsp:spPr>
        <a:xfrm>
          <a:off x="3756441" y="123565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1440-501C-48E3-9A28-05EF5CD4ECE9}">
      <dsp:nvSpPr>
        <dsp:cNvPr id="0" name=""/>
        <dsp:cNvSpPr/>
      </dsp:nvSpPr>
      <dsp:spPr>
        <a:xfrm>
          <a:off x="4097935" y="156007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af-ZA" sz="2300" b="0" i="0" kern="1200" baseline="0"/>
            <a:t>This can include writing letters, meeting officials, organising campaigns or sharing research.</a:t>
          </a:r>
          <a:endParaRPr lang="en-US" sz="2300" kern="1200"/>
        </a:p>
      </dsp:txBody>
      <dsp:txXfrm>
        <a:off x="4155097" y="1617233"/>
        <a:ext cx="2959127" cy="1837317"/>
      </dsp:txXfrm>
    </dsp:sp>
    <dsp:sp modelId="{0F3D55EE-AA5D-477B-B9B4-7DF65F249FF0}">
      <dsp:nvSpPr>
        <dsp:cNvPr id="0" name=""/>
        <dsp:cNvSpPr/>
      </dsp:nvSpPr>
      <dsp:spPr>
        <a:xfrm>
          <a:off x="7512882" y="123565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46B53-FEF2-4A4D-9657-EBF5D947A6E7}">
      <dsp:nvSpPr>
        <dsp:cNvPr id="0" name=""/>
        <dsp:cNvSpPr/>
      </dsp:nvSpPr>
      <dsp:spPr>
        <a:xfrm>
          <a:off x="7854377" y="156007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af-ZA" sz="2300" b="0" i="0" kern="1200" baseline="0" dirty="0" err="1"/>
            <a:t>Example</a:t>
          </a:r>
          <a:r>
            <a:rPr lang="af-ZA" sz="2300" b="0" i="0" kern="1200" baseline="0" dirty="0"/>
            <a:t>: </a:t>
          </a:r>
          <a:r>
            <a:rPr lang="af-ZA" sz="2300" b="0" i="0" kern="1200" baseline="0" dirty="0" err="1"/>
            <a:t>youth</a:t>
          </a:r>
          <a:r>
            <a:rPr lang="af-ZA" sz="2300" b="0" i="0" kern="1200" baseline="0" dirty="0"/>
            <a:t> </a:t>
          </a:r>
          <a:r>
            <a:rPr lang="af-ZA" sz="2300" b="0" i="0" kern="1200" baseline="0" dirty="0" err="1"/>
            <a:t>lobbying</a:t>
          </a:r>
          <a:r>
            <a:rPr lang="af-ZA" sz="2300" b="0" i="0" kern="1200" baseline="0" dirty="0"/>
            <a:t> </a:t>
          </a:r>
          <a:r>
            <a:rPr lang="af-ZA" sz="2300" b="0" i="0" kern="1200" baseline="0" dirty="0" err="1"/>
            <a:t>for</a:t>
          </a:r>
          <a:r>
            <a:rPr lang="af-ZA" sz="2300" b="0" i="0" kern="1200" baseline="0" dirty="0"/>
            <a:t> </a:t>
          </a:r>
          <a:r>
            <a:rPr lang="af-ZA" sz="2300" b="0" i="0" kern="1200" baseline="0" dirty="0" err="1"/>
            <a:t>better</a:t>
          </a:r>
          <a:r>
            <a:rPr lang="af-ZA" sz="2300" b="0" i="0" kern="1200" baseline="0" dirty="0"/>
            <a:t> sports </a:t>
          </a:r>
          <a:r>
            <a:rPr lang="af-ZA" sz="2300" b="0" i="0" kern="1200" baseline="0" dirty="0" err="1"/>
            <a:t>facilities</a:t>
          </a:r>
          <a:r>
            <a:rPr lang="af-ZA" sz="2300" b="0" i="0" kern="1200" baseline="0" dirty="0"/>
            <a:t> </a:t>
          </a:r>
          <a:r>
            <a:rPr lang="af-ZA" sz="2300" b="0" i="0" kern="1200" baseline="0" dirty="0" err="1"/>
            <a:t>or</a:t>
          </a:r>
          <a:r>
            <a:rPr lang="af-ZA" sz="2300" b="0" i="0" kern="1200" baseline="0" dirty="0"/>
            <a:t> </a:t>
          </a:r>
          <a:r>
            <a:rPr lang="af-ZA" sz="2300" b="0" i="0" kern="1200" baseline="0" dirty="0" err="1"/>
            <a:t>safe</a:t>
          </a:r>
          <a:r>
            <a:rPr lang="af-ZA" sz="2300" b="0" i="0" kern="1200" baseline="0" dirty="0"/>
            <a:t> </a:t>
          </a:r>
          <a:r>
            <a:rPr lang="af-ZA" sz="2300" b="0" i="0" kern="1200" baseline="0" dirty="0" err="1"/>
            <a:t>study</a:t>
          </a:r>
          <a:r>
            <a:rPr lang="af-ZA" sz="2300" b="0" i="0" kern="1200" baseline="0" dirty="0"/>
            <a:t> areas.</a:t>
          </a:r>
          <a:endParaRPr lang="en-US" sz="2300" kern="1200" dirty="0"/>
        </a:p>
      </dsp:txBody>
      <dsp:txXfrm>
        <a:off x="7911539" y="1617233"/>
        <a:ext cx="2959127" cy="18373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69B4F-4AD9-4D91-97CB-3513CE4B9D11}">
      <dsp:nvSpPr>
        <dsp:cNvPr id="0" name=""/>
        <dsp:cNvSpPr/>
      </dsp:nvSpPr>
      <dsp:spPr>
        <a:xfrm>
          <a:off x="0" y="0"/>
          <a:ext cx="5137226" cy="9165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Advocacy = </a:t>
          </a:r>
          <a:r>
            <a:rPr lang="en-GB" sz="1800" b="1" kern="1200" dirty="0"/>
            <a:t>speaking up</a:t>
          </a:r>
          <a:r>
            <a:rPr lang="en-GB" sz="1800" kern="1200" dirty="0"/>
            <a:t> or taking action for a cause.</a:t>
          </a:r>
          <a:endParaRPr lang="en-US" sz="1800" kern="1200" dirty="0"/>
        </a:p>
      </dsp:txBody>
      <dsp:txXfrm>
        <a:off x="26846" y="26846"/>
        <a:ext cx="4070713" cy="862887"/>
      </dsp:txXfrm>
    </dsp:sp>
    <dsp:sp modelId="{122E4555-5A81-47EE-AFDA-2B238E7658F1}">
      <dsp:nvSpPr>
        <dsp:cNvPr id="0" name=""/>
        <dsp:cNvSpPr/>
      </dsp:nvSpPr>
      <dsp:spPr>
        <a:xfrm>
          <a:off x="430242" y="1083230"/>
          <a:ext cx="5137226" cy="9165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Examples: petitions, marches, awareness campaigns.</a:t>
          </a:r>
          <a:endParaRPr lang="en-US" sz="1800" kern="1200"/>
        </a:p>
      </dsp:txBody>
      <dsp:txXfrm>
        <a:off x="457088" y="1110076"/>
        <a:ext cx="4057514" cy="862887"/>
      </dsp:txXfrm>
    </dsp:sp>
    <dsp:sp modelId="{11C9B02C-9E12-4B66-8862-CC281E7CF2F9}">
      <dsp:nvSpPr>
        <dsp:cNvPr id="0" name=""/>
        <dsp:cNvSpPr/>
      </dsp:nvSpPr>
      <dsp:spPr>
        <a:xfrm>
          <a:off x="854063" y="2166461"/>
          <a:ext cx="5137226" cy="9165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Advocates work for justice, fairness and improved rights (e.g. against bullying or GBV).</a:t>
          </a:r>
          <a:endParaRPr lang="en-US" sz="1800" kern="1200"/>
        </a:p>
      </dsp:txBody>
      <dsp:txXfrm>
        <a:off x="880909" y="2193307"/>
        <a:ext cx="4063936" cy="862887"/>
      </dsp:txXfrm>
    </dsp:sp>
    <dsp:sp modelId="{DB5DE776-8752-45DB-9FAE-A4E444F342AC}">
      <dsp:nvSpPr>
        <dsp:cNvPr id="0" name=""/>
        <dsp:cNvSpPr/>
      </dsp:nvSpPr>
      <dsp:spPr>
        <a:xfrm>
          <a:off x="1284306" y="3249692"/>
          <a:ext cx="5137226" cy="9165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Learners can practise advocacy at school by </a:t>
          </a:r>
          <a:r>
            <a:rPr lang="en-ZA" sz="1800" kern="1200"/>
            <a:t>supporting initiatives that make their environment safer.</a:t>
          </a:r>
          <a:endParaRPr lang="en-US" sz="1800" kern="1200"/>
        </a:p>
      </dsp:txBody>
      <dsp:txXfrm>
        <a:off x="1311152" y="3276538"/>
        <a:ext cx="4057514" cy="862887"/>
      </dsp:txXfrm>
    </dsp:sp>
    <dsp:sp modelId="{8E5ACB6B-E1B3-44F4-B036-F755BE61B48E}">
      <dsp:nvSpPr>
        <dsp:cNvPr id="0" name=""/>
        <dsp:cNvSpPr/>
      </dsp:nvSpPr>
      <dsp:spPr>
        <a:xfrm>
          <a:off x="4541449" y="702016"/>
          <a:ext cx="595776" cy="59577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675499" y="702016"/>
        <a:ext cx="327676" cy="448321"/>
      </dsp:txXfrm>
    </dsp:sp>
    <dsp:sp modelId="{D2E70366-E477-4618-AF35-3F2CAAF449CE}">
      <dsp:nvSpPr>
        <dsp:cNvPr id="0" name=""/>
        <dsp:cNvSpPr/>
      </dsp:nvSpPr>
      <dsp:spPr>
        <a:xfrm>
          <a:off x="4971692" y="1785247"/>
          <a:ext cx="595776" cy="59577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05742" y="1785247"/>
        <a:ext cx="327676" cy="448321"/>
      </dsp:txXfrm>
    </dsp:sp>
    <dsp:sp modelId="{E9A7667C-06DA-4512-B7D5-42161C9AD95D}">
      <dsp:nvSpPr>
        <dsp:cNvPr id="0" name=""/>
        <dsp:cNvSpPr/>
      </dsp:nvSpPr>
      <dsp:spPr>
        <a:xfrm>
          <a:off x="5395513" y="2868478"/>
          <a:ext cx="595776" cy="59577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529563" y="2868478"/>
        <a:ext cx="327676" cy="448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E2770-BE75-42F2-B6AD-1ECC0466429D}">
      <dsp:nvSpPr>
        <dsp:cNvPr id="0" name=""/>
        <dsp:cNvSpPr/>
      </dsp:nvSpPr>
      <dsp:spPr>
        <a:xfrm>
          <a:off x="0" y="911169"/>
          <a:ext cx="10515600"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192F24-BA8C-476E-9383-EB73CEBE4966}">
      <dsp:nvSpPr>
        <dsp:cNvPr id="0" name=""/>
        <dsp:cNvSpPr/>
      </dsp:nvSpPr>
      <dsp:spPr>
        <a:xfrm>
          <a:off x="525780" y="542169"/>
          <a:ext cx="7360920" cy="7380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GB" sz="2500" kern="1200" dirty="0"/>
            <a:t>Complete </a:t>
          </a:r>
          <a:r>
            <a:rPr lang="en-GB" sz="2500" b="1" i="1" kern="1200" dirty="0"/>
            <a:t>Activity 3 </a:t>
          </a:r>
          <a:r>
            <a:rPr lang="en-GB" sz="2500" kern="1200" dirty="0"/>
            <a:t>(</a:t>
          </a:r>
          <a:r>
            <a:rPr lang="en-GB" sz="2500" b="1" i="1" u="sng" kern="1200" dirty="0"/>
            <a:t>Lesson 2 – Worksheet</a:t>
          </a:r>
          <a:r>
            <a:rPr lang="en-GB" sz="2500" kern="1200" dirty="0"/>
            <a:t>).</a:t>
          </a:r>
          <a:endParaRPr lang="en-US" sz="2500" kern="1200" dirty="0"/>
        </a:p>
      </dsp:txBody>
      <dsp:txXfrm>
        <a:off x="561806" y="578195"/>
        <a:ext cx="7288868" cy="665948"/>
      </dsp:txXfrm>
    </dsp:sp>
    <dsp:sp modelId="{B0626AB2-5981-4BA1-955A-D7FEACDB39B5}">
      <dsp:nvSpPr>
        <dsp:cNvPr id="0" name=""/>
        <dsp:cNvSpPr/>
      </dsp:nvSpPr>
      <dsp:spPr>
        <a:xfrm>
          <a:off x="0" y="2045169"/>
          <a:ext cx="10515600"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2045169"/>
        <a:ext cx="10515600" cy="630000"/>
      </dsp:txXfrm>
    </dsp:sp>
    <dsp:sp modelId="{CA8A4C27-EDF9-407E-A449-FAD8B4A1E79F}">
      <dsp:nvSpPr>
        <dsp:cNvPr id="0" name=""/>
        <dsp:cNvSpPr/>
      </dsp:nvSpPr>
      <dsp:spPr>
        <a:xfrm>
          <a:off x="525780" y="1676169"/>
          <a:ext cx="7360920" cy="7380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GB" sz="2500" kern="1200" dirty="0"/>
            <a:t>Review the learning outcomes.</a:t>
          </a:r>
          <a:endParaRPr lang="en-US" sz="2500" kern="1200" dirty="0"/>
        </a:p>
      </dsp:txBody>
      <dsp:txXfrm>
        <a:off x="561806" y="1712195"/>
        <a:ext cx="7288868" cy="665948"/>
      </dsp:txXfrm>
    </dsp:sp>
    <dsp:sp modelId="{6264342C-4E65-4E6F-99DC-F3FD58EF93D3}">
      <dsp:nvSpPr>
        <dsp:cNvPr id="0" name=""/>
        <dsp:cNvSpPr/>
      </dsp:nvSpPr>
      <dsp:spPr>
        <a:xfrm>
          <a:off x="0" y="3179169"/>
          <a:ext cx="10515600"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87F566-F481-41EE-88E7-E3B0C5D0B6EA}">
      <dsp:nvSpPr>
        <dsp:cNvPr id="0" name=""/>
        <dsp:cNvSpPr/>
      </dsp:nvSpPr>
      <dsp:spPr>
        <a:xfrm>
          <a:off x="525780" y="2810169"/>
          <a:ext cx="7360920" cy="7380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GB" sz="2500" kern="1200"/>
            <a:t>Ask for help if you are unsure about any content.</a:t>
          </a:r>
          <a:endParaRPr lang="en-US" sz="2500" kern="1200"/>
        </a:p>
      </dsp:txBody>
      <dsp:txXfrm>
        <a:off x="561806" y="2846195"/>
        <a:ext cx="72888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76A17-24A8-4CD5-B7F0-775ADDD598FB}" type="datetimeFigureOut">
              <a:rPr lang="af-ZA" smtClean="0"/>
              <a:t>2026-02-10</a:t>
            </a:fld>
            <a:endParaRPr lang="af-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C7DC4-2883-47AE-878F-80103EE4686F}" type="slidenum">
              <a:rPr lang="af-ZA" smtClean="0"/>
              <a:t>‹#›</a:t>
            </a:fld>
            <a:endParaRPr lang="af-ZA"/>
          </a:p>
        </p:txBody>
      </p:sp>
    </p:spTree>
    <p:extLst>
      <p:ext uri="{BB962C8B-B14F-4D97-AF65-F5344CB8AC3E}">
        <p14:creationId xmlns:p14="http://schemas.microsoft.com/office/powerpoint/2010/main" val="178502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it.ly/3M9IMkq"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t.ly/3LVFBN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Allow the learners to settle down and get their learning materials ready.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learners to take out their homework from last week (</a:t>
            </a:r>
            <a:r>
              <a:rPr lang="en-ZA" sz="1200" b="1" i="1" kern="100" dirty="0">
                <a:effectLst/>
                <a:latin typeface="Calibri" panose="020F0502020204030204" pitchFamily="34" charset="0"/>
                <a:ea typeface="Aptos" panose="020B0004020202020204" pitchFamily="34" charset="0"/>
                <a:cs typeface="Times New Roman" panose="02020603050405020304" pitchFamily="18" charset="0"/>
              </a:rPr>
              <a:t>Activity 2, </a:t>
            </a:r>
            <a:r>
              <a:rPr lang="en-ZA" sz="12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and mark it together using the </a:t>
            </a:r>
            <a:r>
              <a:rPr lang="en-ZA" sz="12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 MEMO</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Explain that today’s lesson covers democratic structures, how they function and how they serve the interests of civil society.</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Emphasise: These structures influence your rights, your services, your community, and one day, the decisions you make as an adult voter.</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ECA9A9-32C6-4AAD-B639-CEED631E05DA}" type="slidenum">
              <a:rPr lang="af-ZA" smtClean="0"/>
              <a:t>1</a:t>
            </a:fld>
            <a:endParaRPr lang="af-ZA"/>
          </a:p>
        </p:txBody>
      </p:sp>
    </p:spTree>
    <p:extLst>
      <p:ext uri="{BB962C8B-B14F-4D97-AF65-F5344CB8AC3E}">
        <p14:creationId xmlns:p14="http://schemas.microsoft.com/office/powerpoint/2010/main" val="319288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10:</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Explain how elections in South Africa work: The Electoral Commission (IEC) oversees all elections to make sure they are free, fair and transparent.</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National elections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are held every five years to elect members of the National Assembly in Parliament.</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Provincial elections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kern="1200" dirty="0">
                <a:solidFill>
                  <a:schemeClr val="tx1"/>
                </a:solidFill>
                <a:effectLst/>
                <a:latin typeface="+mn-lt"/>
                <a:ea typeface="+mn-ea"/>
                <a:cs typeface="+mn-cs"/>
              </a:rPr>
              <a:t>are held at the same time as national elections to elect representatives to each provincial legislature.</a:t>
            </a:r>
          </a:p>
          <a:p>
            <a:pPr marL="742950" lvl="1" indent="-285750">
              <a:lnSpc>
                <a:spcPct val="115000"/>
              </a:lnSpc>
              <a:buFont typeface="Courier New" panose="02070309020205020404" pitchFamily="49" charset="0"/>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Local government elections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also happen every five years, but two years after the national and provincial elections. Voters cast two votes – one for a ward councillor (an individual who represents your area) and one for a political party to decide how many seats each party gets on the municipal council.</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by-election</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is held when a municipal seat becomes vacant between regular elections, for example, if a councillor resigns, passes away or is removed from office. This allows a community to elect a new representative.</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10</a:t>
            </a:fld>
            <a:endParaRPr lang="af-ZA"/>
          </a:p>
        </p:txBody>
      </p:sp>
    </p:spTree>
    <p:extLst>
      <p:ext uri="{BB962C8B-B14F-4D97-AF65-F5344CB8AC3E}">
        <p14:creationId xmlns:p14="http://schemas.microsoft.com/office/powerpoint/2010/main" val="187127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11:</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With the local government elections coming up in 2026, watch the following video on the importance of youth voting.</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b="1"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Note to teacher:</a:t>
            </a:r>
            <a:r>
              <a:rPr lang="en-ZA" sz="1200"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This video is fairly long but offers valuable insight. You may stop it after the first four minutes if time is limited. However, it is recommended that learners watch the full video. If you cannot play the entire video in class, share the link with learners and encourage them to watch the remainder at home.</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buNone/>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Watch video:</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Why is it important for the youth to vote: IEC's </a:t>
            </a:r>
            <a:r>
              <a:rPr lang="en-ZA" sz="1200" b="1"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Moagisi</a:t>
            </a:r>
            <a:r>
              <a:rPr lang="en-ZA" sz="1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Sibanda</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u="sng"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hlinkClick r:id="rId3"/>
              </a:rPr>
              <a:t>bit.ly/</a:t>
            </a:r>
            <a:r>
              <a:rPr lang="en-ZA" sz="1200" u="sng"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hlinkClick r:id="rId3"/>
              </a:rPr>
              <a:t>3M9IMkq</a:t>
            </a:r>
            <a:r>
              <a:rPr lang="en-ZA" sz="1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(8 min 00 sec)</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buNone/>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Learners to complete </a:t>
            </a:r>
            <a:r>
              <a:rPr lang="en-ZA" sz="1200" b="1" i="1" kern="100" dirty="0">
                <a:effectLst/>
                <a:latin typeface="Calibri" panose="020F0502020204030204" pitchFamily="34" charset="0"/>
                <a:ea typeface="Aptos" panose="020B0004020202020204" pitchFamily="34" charset="0"/>
                <a:cs typeface="Times New Roman" panose="02020603050405020304" pitchFamily="18" charset="0"/>
              </a:rPr>
              <a:t>Activity 1</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i="1" u="sng" kern="100" dirty="0">
                <a:effectLst/>
                <a:latin typeface="Calibri" panose="020F0502020204030204" pitchFamily="34" charset="0"/>
                <a:ea typeface="Aptos" panose="020B0004020202020204" pitchFamily="34" charset="0"/>
                <a:cs typeface="Times New Roman" panose="02020603050405020304" pitchFamily="18" charset="0"/>
              </a:rPr>
              <a:t>Lesson 2 – Worksheet</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Answers are available in the </a:t>
            </a:r>
            <a:r>
              <a:rPr lang="en-ZA" sz="1200" b="1" i="1" u="sng" kern="100" dirty="0">
                <a:effectLst/>
                <a:latin typeface="Calibri" panose="020F0502020204030204" pitchFamily="34" charset="0"/>
                <a:ea typeface="Aptos" panose="020B0004020202020204" pitchFamily="34" charset="0"/>
                <a:cs typeface="Times New Roman" panose="02020603050405020304" pitchFamily="18" charset="0"/>
              </a:rPr>
              <a:t>Lesson 2 – Worksheet MEMO</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11</a:t>
            </a:fld>
            <a:endParaRPr lang="af-ZA"/>
          </a:p>
        </p:txBody>
      </p:sp>
    </p:spTree>
    <p:extLst>
      <p:ext uri="{BB962C8B-B14F-4D97-AF65-F5344CB8AC3E}">
        <p14:creationId xmlns:p14="http://schemas.microsoft.com/office/powerpoint/2010/main" val="129028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12:</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Tell learners that you will now look at a few important processes that take place after leaders have been elected, including mandates, constituency representation, lobbying and advocacy.</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When citizens vote in an election, they give their chosen leaders a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mandate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 the authority to make decisions and act on their behalf.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This mandate is based on the promises political parties make in their election campaigns. It is important that voters pay attention to these promises and hold leaders accountable if they fail to deliver.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 a young person, following current events and understanding how government decisions affect your daily life helps you become an informed, responsible voter in the future.</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12</a:t>
            </a:fld>
            <a:endParaRPr lang="af-ZA"/>
          </a:p>
        </p:txBody>
      </p:sp>
    </p:spTree>
    <p:extLst>
      <p:ext uri="{BB962C8B-B14F-4D97-AF65-F5344CB8AC3E}">
        <p14:creationId xmlns:p14="http://schemas.microsoft.com/office/powerpoint/2010/main" val="3187029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13:</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Elected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representatives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speak on behalf of the people who voted for them.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Each area or community, known as a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constituency</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has representatives who bring local issues to Parliament, provincial legislatures or municipal councils.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This ensures that citizens’ concerns, such as school safety, housing or service delivery, are heard where decisions are made.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You can play a part by learning who represents your community and by engaging respectfully through public meetings or youth forums when you want to see change.</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13</a:t>
            </a:fld>
            <a:endParaRPr lang="af-ZA"/>
          </a:p>
        </p:txBody>
      </p:sp>
    </p:spTree>
    <p:extLst>
      <p:ext uri="{BB962C8B-B14F-4D97-AF65-F5344CB8AC3E}">
        <p14:creationId xmlns:p14="http://schemas.microsoft.com/office/powerpoint/2010/main" val="283924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14:</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Lobbying</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happens when individuals or groups try to influence government decisions. </a:t>
            </a:r>
            <a:endParaRPr lang="af-ZA" sz="1200"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dirty="0">
                <a:solidFill>
                  <a:srgbClr val="000000"/>
                </a:solidFill>
                <a:effectLst/>
                <a:highlight>
                  <a:srgbClr val="FF00FF"/>
                </a:highlight>
                <a:latin typeface="Noto Sans Symbols"/>
                <a:ea typeface="Noto Sans Symbols"/>
                <a:cs typeface="Noto Sans Symbols"/>
              </a:rPr>
              <a:t>This can be done by meeting with policymakers, writing letters, sharing research</a:t>
            </a:r>
            <a:r>
              <a:rPr lang="en-ZA" sz="1200" dirty="0">
                <a:effectLst/>
                <a:highlight>
                  <a:srgbClr val="FF00FF"/>
                </a:highlight>
                <a:latin typeface="Noto Sans Symbols"/>
                <a:ea typeface="Noto Sans Symbols"/>
                <a:cs typeface="Noto Sans Symbols"/>
              </a:rPr>
              <a:t>, or organising campaigns to draw attention to specific</a:t>
            </a:r>
            <a:r>
              <a:rPr lang="en-ZA" sz="1200" dirty="0">
                <a:solidFill>
                  <a:srgbClr val="000000"/>
                </a:solidFill>
                <a:effectLst/>
                <a:highlight>
                  <a:srgbClr val="FF00FF"/>
                </a:highlight>
                <a:latin typeface="Noto Sans Symbols"/>
                <a:ea typeface="Noto Sans Symbols"/>
                <a:cs typeface="Noto Sans Symbols"/>
              </a:rPr>
              <a:t> issues. </a:t>
            </a:r>
            <a:endParaRPr lang="af-ZA" sz="1200" dirty="0">
              <a:effectLst/>
              <a:latin typeface="Noto Sans Symbols"/>
              <a:ea typeface="Noto Sans Symbols"/>
              <a:cs typeface="Noto Sans Symbols"/>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For example, a youth group might lobby the local municipality to create more sports facilities or safe study spaces.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Lobbying shows that democracy is not only about voting, but also about continuing to participate and shape decisions that affect the community.</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14</a:t>
            </a:fld>
            <a:endParaRPr lang="af-ZA"/>
          </a:p>
        </p:txBody>
      </p:sp>
    </p:spTree>
    <p:extLst>
      <p:ext uri="{BB962C8B-B14F-4D97-AF65-F5344CB8AC3E}">
        <p14:creationId xmlns:p14="http://schemas.microsoft.com/office/powerpoint/2010/main" val="338385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15:</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Advocacy</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means speaking up or taking action for a cause that protects people’s rights or improves their lives.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Advocacy can take many forms, from peaceful marches and petitions to awareness campaigns on issues such as gender-based violence, bullying or environmental protection.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It gives citizens, including young people, the opportunity to promote fairness, equality and justice.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Even at school, learners can practise advocacy by standing up against unfair treatment or by supporting initiatives that make their environment safer and more inclusive.</a:t>
            </a:r>
            <a:endParaRPr lang="en-ZA" sz="1200"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dirty="0">
                <a:solidFill>
                  <a:srgbClr val="000000"/>
                </a:solidFill>
                <a:effectLst/>
                <a:highlight>
                  <a:srgbClr val="FF00FF"/>
                </a:highlight>
                <a:latin typeface="Noto Sans Symbols"/>
                <a:ea typeface="Noto Sans Symbols"/>
                <a:cs typeface="Noto Sans Symbols"/>
              </a:rPr>
              <a:t>Pose the following questions, and invite learners to share their opinions:</a:t>
            </a:r>
            <a:endParaRPr lang="af-ZA" sz="1200" dirty="0">
              <a:effectLst/>
              <a:latin typeface="Noto Sans Symbols"/>
              <a:ea typeface="Noto Sans Symbols"/>
              <a:cs typeface="Noto Sans Symbols"/>
            </a:endParaRPr>
          </a:p>
          <a:p>
            <a:pPr marL="342900" lvl="0" indent="-342900">
              <a:lnSpc>
                <a:spcPct val="115000"/>
              </a:lnSpc>
              <a:buClr>
                <a:srgbClr val="000000"/>
              </a:buClr>
              <a:buFont typeface="Courier New" panose="02070309020205020404" pitchFamily="49" charset="0"/>
              <a:buChar char="-"/>
            </a:pPr>
            <a:r>
              <a:rPr lang="en-ZA" sz="12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Who in our school would you describe as an advocate against bullying?</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0000"/>
              </a:buClr>
              <a:buFont typeface="Courier New" panose="02070309020205020404" pitchFamily="49" charset="0"/>
              <a:buChar char="-"/>
            </a:pPr>
            <a:r>
              <a:rPr lang="en-ZA" sz="12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Who is a champion for inclusion/learner safety/fairness?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15</a:t>
            </a:fld>
            <a:endParaRPr lang="af-ZA"/>
          </a:p>
        </p:txBody>
      </p:sp>
    </p:spTree>
    <p:extLst>
      <p:ext uri="{BB962C8B-B14F-4D97-AF65-F5344CB8AC3E}">
        <p14:creationId xmlns:p14="http://schemas.microsoft.com/office/powerpoint/2010/main" val="972076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16:</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To test the learners' knowledge on this section of the work, they should complete </a:t>
            </a:r>
            <a:r>
              <a:rPr lang="en-ZA" sz="1200" b="1" i="1" kern="100" dirty="0">
                <a:effectLst/>
                <a:latin typeface="Calibri" panose="020F0502020204030204" pitchFamily="34" charset="0"/>
                <a:ea typeface="Aptos" panose="020B0004020202020204" pitchFamily="34" charset="0"/>
                <a:cs typeface="Times New Roman" panose="02020603050405020304" pitchFamily="18" charset="0"/>
              </a:rPr>
              <a:t>Activity 2</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i="1" u="sng" kern="100" dirty="0">
                <a:effectLst/>
                <a:latin typeface="Calibri" panose="020F0502020204030204" pitchFamily="34" charset="0"/>
                <a:ea typeface="Aptos" panose="020B0004020202020204" pitchFamily="34" charset="0"/>
                <a:cs typeface="Times New Roman" panose="02020603050405020304" pitchFamily="18" charset="0"/>
              </a:rPr>
              <a:t>Lesson 2 – Worksheet</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Answers are available in the </a:t>
            </a:r>
            <a:r>
              <a:rPr lang="en-ZA" sz="1200" b="1" i="1" u="sng" kern="100" dirty="0">
                <a:effectLst/>
                <a:latin typeface="Calibri" panose="020F0502020204030204" pitchFamily="34" charset="0"/>
                <a:ea typeface="Aptos" panose="020B0004020202020204" pitchFamily="34" charset="0"/>
                <a:cs typeface="Times New Roman" panose="02020603050405020304" pitchFamily="18" charset="0"/>
              </a:rPr>
              <a:t>Lesson 2 – Worksheet MEMO</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16</a:t>
            </a:fld>
            <a:endParaRPr lang="af-ZA"/>
          </a:p>
        </p:txBody>
      </p:sp>
    </p:spTree>
    <p:extLst>
      <p:ext uri="{BB962C8B-B14F-4D97-AF65-F5344CB8AC3E}">
        <p14:creationId xmlns:p14="http://schemas.microsoft.com/office/powerpoint/2010/main" val="3800787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17:</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Assign </a:t>
            </a:r>
            <a:r>
              <a:rPr lang="en-ZA" sz="1200" b="1" i="1" kern="100" dirty="0">
                <a:effectLst/>
                <a:latin typeface="Calibri" panose="020F0502020204030204" pitchFamily="34" charset="0"/>
                <a:ea typeface="Aptos" panose="020B0004020202020204" pitchFamily="34" charset="0"/>
                <a:cs typeface="Times New Roman" panose="02020603050405020304" pitchFamily="18" charset="0"/>
              </a:rPr>
              <a:t>Activity 3</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i="1" u="sng" kern="100" dirty="0">
                <a:effectLst/>
                <a:latin typeface="Calibri" panose="020F0502020204030204" pitchFamily="34" charset="0"/>
                <a:ea typeface="Aptos" panose="020B0004020202020204" pitchFamily="34" charset="0"/>
                <a:cs typeface="Times New Roman" panose="02020603050405020304" pitchFamily="18" charset="0"/>
              </a:rPr>
              <a:t>Lesson 2 – Worksheet</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as </a:t>
            </a:r>
            <a:r>
              <a:rPr lang="en-ZA" sz="1200"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homework</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Remind learners of the learning outcomes introduced at the beginning of the lesson.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Encourage them to identify any areas where they still feel uncertain. If they are unsure about any part of the content, they should reach out so that you can work together to plan an appropriate intervention or support strategy.</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17</a:t>
            </a:fld>
            <a:endParaRPr lang="af-ZA"/>
          </a:p>
        </p:txBody>
      </p:sp>
    </p:spTree>
    <p:extLst>
      <p:ext uri="{BB962C8B-B14F-4D97-AF65-F5344CB8AC3E}">
        <p14:creationId xmlns:p14="http://schemas.microsoft.com/office/powerpoint/2010/main" val="78289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Arial" panose="020B0604020202020204" pitchFamily="34" charset="0"/>
              <a:buChar char="●"/>
            </a:pPr>
            <a:r>
              <a:rPr lang="en-ZA" sz="1200" b="1" dirty="0">
                <a:solidFill>
                  <a:srgbClr val="000000"/>
                </a:solidFill>
                <a:effectLst/>
                <a:latin typeface="Noto Sans Symbols"/>
                <a:ea typeface="Noto Sans Symbols"/>
                <a:cs typeface="Noto Sans Symbols"/>
              </a:rPr>
              <a:t>Slide 2: </a:t>
            </a:r>
            <a:r>
              <a:rPr lang="en-ZA" sz="1200" dirty="0">
                <a:solidFill>
                  <a:srgbClr val="000000"/>
                </a:solidFill>
                <a:effectLst/>
                <a:latin typeface="Noto Sans Symbols"/>
                <a:ea typeface="Noto Sans Symbols"/>
                <a:cs typeface="Noto Sans Symbols"/>
              </a:rPr>
              <a:t>Say: By the end of this lesson, you should be able to:</a:t>
            </a:r>
            <a:endParaRPr lang="af-ZA" sz="1200" dirty="0">
              <a:effectLst/>
              <a:latin typeface="Noto Sans Symbols"/>
              <a:ea typeface="Noto Sans Symbols"/>
              <a:cs typeface="Noto Sans Symbols"/>
            </a:endParaRPr>
          </a:p>
          <a:p>
            <a:pPr marL="342900" lvl="0" indent="-342900">
              <a:lnSpc>
                <a:spcPct val="115000"/>
              </a:lnSpc>
              <a:buFont typeface="Symbol" panose="05050102010706020507" pitchFamily="18" charset="2"/>
              <a:buChar char="-"/>
            </a:pPr>
            <a:r>
              <a:rPr lang="en-ZA" sz="1200" dirty="0">
                <a:solidFill>
                  <a:srgbClr val="000000"/>
                </a:solidFill>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Understand the constitutional framework that dictates the powers, limitations, and interaction of the THREE tiers of government. </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nSpc>
                <a:spcPct val="115000"/>
              </a:lnSpc>
              <a:buFont typeface="Symbol" panose="05050102010706020507" pitchFamily="18" charset="2"/>
              <a:buChar char="-"/>
            </a:pPr>
            <a:r>
              <a:rPr lang="en-ZA" sz="1200" dirty="0">
                <a:solidFill>
                  <a:srgbClr val="000000"/>
                </a:solidFill>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Recognise the avenues through which the democratic structures present opportunities to participate in the democratic processes.</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nSpc>
                <a:spcPct val="115000"/>
              </a:lnSpc>
              <a:buFont typeface="Symbol" panose="05050102010706020507" pitchFamily="18" charset="2"/>
              <a:buChar char="-"/>
            </a:pPr>
            <a:r>
              <a:rPr lang="en-ZA" sz="1200" dirty="0">
                <a:solidFill>
                  <a:srgbClr val="000000"/>
                </a:solidFill>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Understand the purpose and importance of constitutions.</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nSpc>
                <a:spcPct val="115000"/>
              </a:lnSpc>
              <a:buFont typeface="Symbol" panose="05050102010706020507" pitchFamily="18" charset="2"/>
              <a:buChar char="-"/>
            </a:pPr>
            <a:r>
              <a:rPr lang="en-ZA" sz="1200" dirty="0">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Explain the importance of public participation in elections.</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nSpc>
                <a:spcPct val="115000"/>
              </a:lnSpc>
              <a:buFont typeface="Symbol" panose="05050102010706020507" pitchFamily="18" charset="2"/>
              <a:buChar char="-"/>
            </a:pPr>
            <a:r>
              <a:rPr lang="en-ZA" sz="1200" dirty="0">
                <a:solidFill>
                  <a:srgbClr val="000000"/>
                </a:solidFill>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Understand key democratic processes after elections, including mandates, representation of constituencies, lobbying and advocacy.</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2</a:t>
            </a:fld>
            <a:endParaRPr lang="af-ZA"/>
          </a:p>
        </p:txBody>
      </p:sp>
    </p:spTree>
    <p:extLst>
      <p:ext uri="{BB962C8B-B14F-4D97-AF65-F5344CB8AC3E}">
        <p14:creationId xmlns:p14="http://schemas.microsoft.com/office/powerpoint/2010/main" val="61573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Arial" panose="020B0604020202020204" pitchFamily="34" charset="0"/>
              <a:buChar char="●"/>
            </a:pPr>
            <a:r>
              <a:rPr lang="en-ZA" sz="1200" b="1" dirty="0">
                <a:solidFill>
                  <a:srgbClr val="000000"/>
                </a:solidFill>
                <a:effectLst/>
                <a:latin typeface="Noto Sans Symbols"/>
                <a:ea typeface="Noto Sans Symbols"/>
                <a:cs typeface="Noto Sans Symbols"/>
              </a:rPr>
              <a:t>Slide 3:</a:t>
            </a:r>
            <a:r>
              <a:rPr lang="en-ZA" sz="1200" dirty="0">
                <a:solidFill>
                  <a:srgbClr val="000000"/>
                </a:solidFill>
                <a:effectLst/>
                <a:latin typeface="Noto Sans Symbols"/>
                <a:ea typeface="Noto Sans Symbols"/>
                <a:cs typeface="Noto Sans Symbols"/>
              </a:rPr>
              <a:t> Government power is divided into different </a:t>
            </a:r>
            <a:r>
              <a:rPr lang="en-ZA" sz="1200" b="1" dirty="0">
                <a:solidFill>
                  <a:srgbClr val="000000"/>
                </a:solidFill>
                <a:effectLst/>
                <a:latin typeface="Noto Sans Symbols"/>
                <a:ea typeface="Noto Sans Symbols"/>
                <a:cs typeface="Noto Sans Symbols"/>
              </a:rPr>
              <a:t>structures</a:t>
            </a:r>
            <a:r>
              <a:rPr lang="en-ZA" sz="1200" dirty="0">
                <a:solidFill>
                  <a:srgbClr val="000000"/>
                </a:solidFill>
                <a:effectLst/>
                <a:latin typeface="Noto Sans Symbols"/>
                <a:ea typeface="Noto Sans Symbols"/>
                <a:cs typeface="Noto Sans Symbols"/>
              </a:rPr>
              <a:t> to make sure that no single group or person has too much control. </a:t>
            </a:r>
            <a:r>
              <a:rPr lang="en-ZA" sz="1200" dirty="0">
                <a:solidFill>
                  <a:srgbClr val="000000"/>
                </a:solidFill>
                <a:effectLst/>
                <a:highlight>
                  <a:srgbClr val="FF00FF"/>
                </a:highlight>
                <a:latin typeface="Noto Sans Symbols"/>
                <a:ea typeface="Noto Sans Symbols"/>
                <a:cs typeface="Noto Sans Symbols"/>
              </a:rPr>
              <a:t>Each structure has its own role and responsibility, but they are </a:t>
            </a:r>
            <a:r>
              <a:rPr lang="en-ZA" sz="1200" b="1" dirty="0">
                <a:solidFill>
                  <a:srgbClr val="000000"/>
                </a:solidFill>
                <a:effectLst/>
                <a:highlight>
                  <a:srgbClr val="FF00FF"/>
                </a:highlight>
                <a:latin typeface="Noto Sans Symbols"/>
                <a:ea typeface="Noto Sans Symbols"/>
                <a:cs typeface="Noto Sans Symbols"/>
              </a:rPr>
              <a:t>interrelated</a:t>
            </a:r>
            <a:r>
              <a:rPr lang="en-ZA" sz="1200" dirty="0">
                <a:solidFill>
                  <a:srgbClr val="000000"/>
                </a:solidFill>
                <a:effectLst/>
                <a:highlight>
                  <a:srgbClr val="FF00FF"/>
                </a:highlight>
                <a:latin typeface="Noto Sans Symbols"/>
                <a:ea typeface="Noto Sans Symbols"/>
                <a:cs typeface="Noto Sans Symbols"/>
              </a:rPr>
              <a:t> and </a:t>
            </a:r>
            <a:r>
              <a:rPr lang="en-ZA" sz="1200" b="1" dirty="0">
                <a:solidFill>
                  <a:srgbClr val="000000"/>
                </a:solidFill>
                <a:effectLst/>
                <a:highlight>
                  <a:srgbClr val="FF00FF"/>
                </a:highlight>
                <a:latin typeface="Noto Sans Symbols"/>
                <a:ea typeface="Noto Sans Symbols"/>
                <a:cs typeface="Noto Sans Symbols"/>
              </a:rPr>
              <a:t>interdependent</a:t>
            </a:r>
            <a:r>
              <a:rPr lang="en-ZA" sz="1200" dirty="0">
                <a:solidFill>
                  <a:srgbClr val="000000"/>
                </a:solidFill>
                <a:effectLst/>
                <a:highlight>
                  <a:srgbClr val="FF00FF"/>
                </a:highlight>
                <a:latin typeface="Noto Sans Symbols"/>
                <a:ea typeface="Noto Sans Symbols"/>
                <a:cs typeface="Noto Sans Symbols"/>
              </a:rPr>
              <a:t>. This means they work together and rely on one another to serve the people effectively. </a:t>
            </a:r>
            <a:endParaRPr lang="af-ZA" sz="1200" dirty="0">
              <a:effectLst/>
              <a:latin typeface="Noto Sans Symbols"/>
              <a:ea typeface="Noto Sans Symbols"/>
              <a:cs typeface="Noto Sans Symbols"/>
            </a:endParaRPr>
          </a:p>
          <a:p>
            <a:pPr marL="342900" lvl="0" indent="-342900">
              <a:lnSpc>
                <a:spcPct val="115000"/>
              </a:lnSpc>
              <a:buFont typeface="Arial" panose="020B0604020202020204" pitchFamily="34" charset="0"/>
              <a:buChar char="●"/>
            </a:pPr>
            <a:r>
              <a:rPr lang="en-ZA" sz="1200" dirty="0">
                <a:solidFill>
                  <a:srgbClr val="000000"/>
                </a:solidFill>
                <a:effectLst/>
                <a:highlight>
                  <a:srgbClr val="FF00FF"/>
                </a:highlight>
                <a:latin typeface="Noto Sans Symbols"/>
                <a:ea typeface="Noto Sans Symbols"/>
                <a:cs typeface="Noto Sans Symbols"/>
              </a:rPr>
              <a:t>For example, Parliament makes laws, the Executive carries out the laws, and the Judiciary checks that laws and government actions are constitutional. Provincial and local governments also work with the national government to implement laws and deliver services.</a:t>
            </a:r>
            <a:endParaRPr lang="af-ZA" sz="1200" dirty="0">
              <a:effectLst/>
              <a:latin typeface="Noto Sans Symbols"/>
              <a:ea typeface="Noto Sans Symbols"/>
              <a:cs typeface="Noto Sans Symbols"/>
            </a:endParaRPr>
          </a:p>
          <a:p>
            <a:pPr marL="342900" lvl="0" indent="-342900">
              <a:lnSpc>
                <a:spcPct val="115000"/>
              </a:lnSpc>
              <a:buFont typeface="Arial" panose="020B0604020202020204" pitchFamily="34" charset="0"/>
              <a:buChar char="●"/>
            </a:pPr>
            <a:r>
              <a:rPr lang="en-ZA" sz="1200" dirty="0">
                <a:solidFill>
                  <a:srgbClr val="000000"/>
                </a:solidFill>
                <a:effectLst/>
                <a:highlight>
                  <a:srgbClr val="FF00FF"/>
                </a:highlight>
                <a:latin typeface="Noto Sans Symbols"/>
                <a:ea typeface="Noto Sans Symbols"/>
                <a:cs typeface="Noto Sans Symbols"/>
              </a:rPr>
              <a:t>These democratic structures support the values of a society that is united, democratic, non-racial and non-sexist, where all people are treated fairly and have a voice in decision-making.</a:t>
            </a:r>
            <a:endParaRPr lang="af-ZA" sz="1200" dirty="0">
              <a:effectLst/>
              <a:latin typeface="Noto Sans Symbols"/>
              <a:ea typeface="Noto Sans Symbols"/>
              <a:cs typeface="Noto Sans Symbols"/>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3</a:t>
            </a:fld>
            <a:endParaRPr lang="af-ZA"/>
          </a:p>
        </p:txBody>
      </p:sp>
    </p:spTree>
    <p:extLst>
      <p:ext uri="{BB962C8B-B14F-4D97-AF65-F5344CB8AC3E}">
        <p14:creationId xmlns:p14="http://schemas.microsoft.com/office/powerpoint/2010/main" val="13415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Slide 4: </a:t>
            </a:r>
            <a:r>
              <a:rPr lang="en-ZA" sz="1200" kern="1200" dirty="0">
                <a:solidFill>
                  <a:schemeClr val="tx1"/>
                </a:solidFill>
                <a:effectLst/>
                <a:latin typeface="+mn-lt"/>
                <a:ea typeface="+mn-ea"/>
                <a:cs typeface="+mn-cs"/>
              </a:rPr>
              <a:t>The </a:t>
            </a:r>
            <a:r>
              <a:rPr lang="en-ZA" sz="1200" b="1" kern="1200" dirty="0">
                <a:solidFill>
                  <a:schemeClr val="tx1"/>
                </a:solidFill>
                <a:effectLst/>
                <a:latin typeface="+mn-lt"/>
                <a:ea typeface="+mn-ea"/>
                <a:cs typeface="+mn-cs"/>
              </a:rPr>
              <a:t>national government</a:t>
            </a:r>
            <a:r>
              <a:rPr lang="en-ZA" sz="1200" kern="1200" dirty="0">
                <a:solidFill>
                  <a:schemeClr val="tx1"/>
                </a:solidFill>
                <a:effectLst/>
                <a:latin typeface="+mn-lt"/>
                <a:ea typeface="+mn-ea"/>
                <a:cs typeface="+mn-cs"/>
              </a:rPr>
              <a:t> deals with matters that affect the whole country. Go through the main structures on Slide 4. </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4</a:t>
            </a:fld>
            <a:endParaRPr lang="af-ZA"/>
          </a:p>
        </p:txBody>
      </p:sp>
    </p:spTree>
    <p:extLst>
      <p:ext uri="{BB962C8B-B14F-4D97-AF65-F5344CB8AC3E}">
        <p14:creationId xmlns:p14="http://schemas.microsoft.com/office/powerpoint/2010/main" val="257974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5: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Each of the nine provinces in South Africa has its own government.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Provincial governments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manage issues that directly affect their province. Go through the main structures on Slide 5.</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a:t>
            </a:r>
            <a:r>
              <a:rPr lang="en-ZA" sz="1200" i="1" kern="100" dirty="0">
                <a:effectLst/>
                <a:latin typeface="Calibri" panose="020F0502020204030204" pitchFamily="34" charset="0"/>
                <a:ea typeface="Aptos" panose="020B0004020202020204" pitchFamily="34" charset="0"/>
                <a:cs typeface="Times New Roman" panose="02020603050405020304" pitchFamily="18" charset="0"/>
              </a:rPr>
              <a:t>Which provincial department affects your daily life the most?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(Possible responses: Education, Health, Transport.)</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5</a:t>
            </a:fld>
            <a:endParaRPr lang="af-ZA"/>
          </a:p>
        </p:txBody>
      </p:sp>
    </p:spTree>
    <p:extLst>
      <p:ext uri="{BB962C8B-B14F-4D97-AF65-F5344CB8AC3E}">
        <p14:creationId xmlns:p14="http://schemas.microsoft.com/office/powerpoint/2010/main" val="331076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6:</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The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local government</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is the level closest to the people. It provides basic services and ensures that communities are clean, safe and well managed. Go through the main structures on Slide 6.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i="1" kern="100" dirty="0">
                <a:effectLst/>
                <a:latin typeface="Calibri" panose="020F0502020204030204" pitchFamily="34" charset="0"/>
                <a:ea typeface="Aptos" panose="020B0004020202020204" pitchFamily="34" charset="0"/>
                <a:cs typeface="Times New Roman" panose="02020603050405020304" pitchFamily="18" charset="0"/>
              </a:rPr>
              <a:t>Do you know who your mayor and ward councillor are? Do you and/or your parents know which channels to use to contact these representatives if there is an issue with a local service?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b="1"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Note to teacher:</a:t>
            </a:r>
            <a:r>
              <a:rPr lang="en-ZA" sz="1200"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Allow learners a couple of minutes to research this information. If your school policy does not allow devices, or your learners don't have internet access at school, ask them to find out for homework.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6</a:t>
            </a:fld>
            <a:endParaRPr lang="af-ZA"/>
          </a:p>
        </p:txBody>
      </p:sp>
    </p:spTree>
    <p:extLst>
      <p:ext uri="{BB962C8B-B14F-4D97-AF65-F5344CB8AC3E}">
        <p14:creationId xmlns:p14="http://schemas.microsoft.com/office/powerpoint/2010/main" val="255077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7:</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Government structures must serve and respond to the needs of the people.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Civil society</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which includes ordinary citizens, community groups, NGOs, faith-based organisations and the media, plays an active role in holding government accountable and influencing decisions.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Watch the video about the high school learners involved in the civil society group Equal Education.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Watch video:</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 am an Equaliser</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u="sng"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hlinkClick r:id="rId3"/>
              </a:rPr>
              <a:t>bit.ly/</a:t>
            </a:r>
            <a:r>
              <a:rPr lang="en-ZA" sz="1200" u="sng"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hlinkClick r:id="rId3"/>
              </a:rPr>
              <a:t>3LVFBNo</a:t>
            </a:r>
            <a:r>
              <a:rPr lang="en-ZA" sz="1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(3 min 17 sec)</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the learners to mention other civil society groups making a difference in South Africa. (Examples: Gift of the Givers, OUTA, Corruption Watch, community clean-ups.)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7</a:t>
            </a:fld>
            <a:endParaRPr lang="af-ZA"/>
          </a:p>
        </p:txBody>
      </p:sp>
    </p:spTree>
    <p:extLst>
      <p:ext uri="{BB962C8B-B14F-4D97-AF65-F5344CB8AC3E}">
        <p14:creationId xmlns:p14="http://schemas.microsoft.com/office/powerpoint/2010/main" val="116940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Arial" panose="020B0604020202020204" pitchFamily="34" charset="0"/>
              <a:buChar char="●"/>
            </a:pPr>
            <a:r>
              <a:rPr lang="en-ZA" sz="1200" b="1" dirty="0">
                <a:solidFill>
                  <a:srgbClr val="000000"/>
                </a:solidFill>
                <a:effectLst/>
                <a:latin typeface="Noto Sans Symbols"/>
                <a:ea typeface="Noto Sans Symbols"/>
                <a:cs typeface="Noto Sans Symbols"/>
              </a:rPr>
              <a:t>Slide 8:</a:t>
            </a:r>
            <a:r>
              <a:rPr lang="en-ZA" sz="1200" dirty="0">
                <a:solidFill>
                  <a:srgbClr val="000000"/>
                </a:solidFill>
                <a:effectLst/>
                <a:latin typeface="Noto Sans Symbols"/>
                <a:ea typeface="Noto Sans Symbols"/>
                <a:cs typeface="Noto Sans Symbols"/>
              </a:rPr>
              <a:t> </a:t>
            </a:r>
            <a:r>
              <a:rPr lang="en-ZA" sz="1200" b="1" dirty="0">
                <a:solidFill>
                  <a:srgbClr val="000000"/>
                </a:solidFill>
                <a:effectLst/>
                <a:latin typeface="Noto Sans Symbols"/>
                <a:ea typeface="Noto Sans Symbols"/>
                <a:cs typeface="Noto Sans Symbols"/>
              </a:rPr>
              <a:t>Constitutions</a:t>
            </a:r>
            <a:r>
              <a:rPr lang="en-ZA" sz="1200" dirty="0">
                <a:solidFill>
                  <a:srgbClr val="000000"/>
                </a:solidFill>
                <a:effectLst/>
                <a:latin typeface="Noto Sans Symbols"/>
                <a:ea typeface="Noto Sans Symbols"/>
                <a:cs typeface="Noto Sans Symbols"/>
              </a:rPr>
              <a:t> are basic frameworks that explain how something works, whether it’s a country, an organisation, a club, a school or even an online platform.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latin typeface="Noto Sans Symbols"/>
                <a:ea typeface="Noto Sans Symbols"/>
                <a:cs typeface="Noto Sans Symbols"/>
              </a:rPr>
              <a:t>In a democracy, every law, policy and government decision must follow the principles of the Constitution.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effectLst/>
                <a:highlight>
                  <a:srgbClr val="FF00FF"/>
                </a:highlight>
                <a:latin typeface="Noto Sans Symbols"/>
                <a:ea typeface="Noto Sans Symbols"/>
                <a:cs typeface="Noto Sans Symbols"/>
              </a:rPr>
              <a:t>Because the Constitution is the supreme law of South Africa. It protects your basic rights (such as the right to education, equality, safety and freedom of expression), but it also explains the responsibilities that come with those rights. It sets out how government must work, and how citizens should act responsibly in a democratic society.</a:t>
            </a:r>
            <a:endParaRPr lang="af-ZA" sz="1200" dirty="0">
              <a:effectLst/>
              <a:latin typeface="Noto Sans Symbols"/>
              <a:ea typeface="Noto Sans Symbols"/>
              <a:cs typeface="Noto Sans Symbols"/>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8</a:t>
            </a:fld>
            <a:endParaRPr lang="af-ZA"/>
          </a:p>
        </p:txBody>
      </p:sp>
    </p:spTree>
    <p:extLst>
      <p:ext uri="{BB962C8B-B14F-4D97-AF65-F5344CB8AC3E}">
        <p14:creationId xmlns:p14="http://schemas.microsoft.com/office/powerpoint/2010/main" val="2337212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Arial" panose="020B0604020202020204" pitchFamily="34" charset="0"/>
              <a:buChar char="●"/>
            </a:pPr>
            <a:r>
              <a:rPr lang="en-ZA" sz="1200" b="1" dirty="0">
                <a:solidFill>
                  <a:srgbClr val="000000"/>
                </a:solidFill>
                <a:effectLst/>
                <a:latin typeface="Noto Sans Symbols"/>
                <a:ea typeface="Noto Sans Symbols"/>
                <a:cs typeface="Noto Sans Symbols"/>
              </a:rPr>
              <a:t>Slide 9:</a:t>
            </a:r>
            <a:r>
              <a:rPr lang="en-ZA" sz="1200" dirty="0">
                <a:solidFill>
                  <a:srgbClr val="000000"/>
                </a:solidFill>
                <a:effectLst/>
                <a:latin typeface="Noto Sans Symbols"/>
                <a:ea typeface="Noto Sans Symbols"/>
                <a:cs typeface="Noto Sans Symbols"/>
              </a:rPr>
              <a:t> </a:t>
            </a:r>
            <a:r>
              <a:rPr lang="en-ZA" sz="1200" b="1" dirty="0">
                <a:solidFill>
                  <a:srgbClr val="000000"/>
                </a:solidFill>
                <a:effectLst/>
                <a:latin typeface="Noto Sans Symbols"/>
                <a:ea typeface="Noto Sans Symbols"/>
                <a:cs typeface="Noto Sans Symbols"/>
              </a:rPr>
              <a:t>Elections</a:t>
            </a:r>
            <a:r>
              <a:rPr lang="en-ZA" sz="1200" dirty="0">
                <a:solidFill>
                  <a:srgbClr val="000000"/>
                </a:solidFill>
                <a:effectLst/>
                <a:latin typeface="Noto Sans Symbols"/>
                <a:ea typeface="Noto Sans Symbols"/>
                <a:cs typeface="Noto Sans Symbols"/>
              </a:rPr>
              <a:t> allow citizens to choose their leaders at the national, provincial and local levels. </a:t>
            </a:r>
            <a:r>
              <a:rPr lang="en-ZA" sz="1200" dirty="0">
                <a:solidFill>
                  <a:srgbClr val="000000"/>
                </a:solidFill>
                <a:effectLst/>
                <a:highlight>
                  <a:srgbClr val="FF00FF"/>
                </a:highlight>
                <a:latin typeface="Noto Sans Symbols"/>
                <a:ea typeface="Noto Sans Symbols"/>
                <a:cs typeface="Noto Sans Symbols"/>
              </a:rPr>
              <a:t>They are </a:t>
            </a:r>
            <a:r>
              <a:rPr lang="en-ZA" sz="1200" dirty="0">
                <a:effectLst/>
                <a:highlight>
                  <a:srgbClr val="FF00FF"/>
                </a:highlight>
                <a:latin typeface="Noto Sans Symbols"/>
                <a:ea typeface="Noto Sans Symbols"/>
                <a:cs typeface="Noto Sans Symbols"/>
              </a:rPr>
              <a:t>among the most important ways people can participate</a:t>
            </a:r>
            <a:r>
              <a:rPr lang="en-ZA" sz="1200" dirty="0">
                <a:solidFill>
                  <a:srgbClr val="000000"/>
                </a:solidFill>
                <a:effectLst/>
                <a:highlight>
                  <a:srgbClr val="FF00FF"/>
                </a:highlight>
                <a:latin typeface="Noto Sans Symbols"/>
                <a:ea typeface="Noto Sans Symbols"/>
                <a:cs typeface="Noto Sans Symbols"/>
              </a:rPr>
              <a:t> in democracy.</a:t>
            </a:r>
            <a:r>
              <a:rPr lang="en-ZA" sz="1200" dirty="0">
                <a:solidFill>
                  <a:srgbClr val="000000"/>
                </a:solidFill>
                <a:effectLst/>
                <a:latin typeface="Noto Sans Symbols"/>
                <a:ea typeface="Noto Sans Symbols"/>
                <a:cs typeface="Noto Sans Symbols"/>
              </a:rPr>
              <a:t>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latin typeface="Noto Sans Symbols"/>
                <a:ea typeface="Noto Sans Symbols"/>
                <a:cs typeface="Noto Sans Symbols"/>
              </a:rPr>
              <a:t>The leaders who are elected make important decisions about the kind of future you will enter as an adult.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latin typeface="Noto Sans Symbols"/>
                <a:ea typeface="Noto Sans Symbols"/>
                <a:cs typeface="Noto Sans Symbols"/>
              </a:rPr>
              <a:t>Once you turn 18, you have the right and responsibility to vote. It is important to use this right wisely by learning about the different political parties or independent candidates and understanding what they stand for before making your choice.</a:t>
            </a:r>
            <a:endParaRPr lang="af-ZA" sz="1200" dirty="0">
              <a:effectLst/>
              <a:latin typeface="Noto Sans Symbols"/>
              <a:ea typeface="Noto Sans Symbols"/>
              <a:cs typeface="Noto Sans Symbols"/>
            </a:endParaRPr>
          </a:p>
          <a:p>
            <a:endParaRPr lang="af-ZA" dirty="0"/>
          </a:p>
        </p:txBody>
      </p:sp>
      <p:sp>
        <p:nvSpPr>
          <p:cNvPr id="4" name="Slide Number Placeholder 3"/>
          <p:cNvSpPr>
            <a:spLocks noGrp="1"/>
          </p:cNvSpPr>
          <p:nvPr>
            <p:ph type="sldNum" sz="quarter" idx="5"/>
          </p:nvPr>
        </p:nvSpPr>
        <p:spPr/>
        <p:txBody>
          <a:bodyPr/>
          <a:lstStyle/>
          <a:p>
            <a:fld id="{F31C7DC4-2883-47AE-878F-80103EE4686F}" type="slidenum">
              <a:rPr lang="af-ZA" smtClean="0"/>
              <a:t>9</a:t>
            </a:fld>
            <a:endParaRPr lang="af-ZA"/>
          </a:p>
        </p:txBody>
      </p:sp>
    </p:spTree>
    <p:extLst>
      <p:ext uri="{BB962C8B-B14F-4D97-AF65-F5344CB8AC3E}">
        <p14:creationId xmlns:p14="http://schemas.microsoft.com/office/powerpoint/2010/main" val="80679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3FB2-6ECC-D9BC-350D-95B3B3DD7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f-ZA"/>
          </a:p>
        </p:txBody>
      </p:sp>
      <p:sp>
        <p:nvSpPr>
          <p:cNvPr id="3" name="Subtitle 2">
            <a:extLst>
              <a:ext uri="{FF2B5EF4-FFF2-40B4-BE49-F238E27FC236}">
                <a16:creationId xmlns:a16="http://schemas.microsoft.com/office/drawing/2014/main" id="{4F952571-B7A3-959C-259E-3A0236E36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93FE0EFB-B08C-7B32-FFF2-0FB1BC855191}"/>
              </a:ext>
            </a:extLst>
          </p:cNvPr>
          <p:cNvSpPr>
            <a:spLocks noGrp="1"/>
          </p:cNvSpPr>
          <p:nvPr>
            <p:ph type="dt" sz="half" idx="10"/>
          </p:nvPr>
        </p:nvSpPr>
        <p:spPr/>
        <p:txBody>
          <a:bodyPr/>
          <a:lstStyle/>
          <a:p>
            <a:fld id="{B1507841-F0F2-4708-AE25-5209D5BBC494}" type="datetimeFigureOut">
              <a:rPr lang="af-ZA" smtClean="0"/>
              <a:t>2026-02-10</a:t>
            </a:fld>
            <a:endParaRPr lang="af-ZA"/>
          </a:p>
        </p:txBody>
      </p:sp>
      <p:sp>
        <p:nvSpPr>
          <p:cNvPr id="5" name="Footer Placeholder 4">
            <a:extLst>
              <a:ext uri="{FF2B5EF4-FFF2-40B4-BE49-F238E27FC236}">
                <a16:creationId xmlns:a16="http://schemas.microsoft.com/office/drawing/2014/main" id="{7FDD6DED-A209-5D44-4E17-E4275E2F89C6}"/>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1626361E-1F04-1C0C-7E7E-462661779AB2}"/>
              </a:ext>
            </a:extLst>
          </p:cNvPr>
          <p:cNvSpPr>
            <a:spLocks noGrp="1"/>
          </p:cNvSpPr>
          <p:nvPr>
            <p:ph type="sldNum" sz="quarter" idx="12"/>
          </p:nvPr>
        </p:nvSpPr>
        <p:spPr/>
        <p:txBody>
          <a:bodyPr/>
          <a:lstStyle/>
          <a:p>
            <a:fld id="{D90731EF-2EE8-4476-AA8F-F67254491E65}" type="slidenum">
              <a:rPr lang="af-ZA" smtClean="0"/>
              <a:t>‹#›</a:t>
            </a:fld>
            <a:endParaRPr lang="af-ZA"/>
          </a:p>
        </p:txBody>
      </p:sp>
    </p:spTree>
    <p:extLst>
      <p:ext uri="{BB962C8B-B14F-4D97-AF65-F5344CB8AC3E}">
        <p14:creationId xmlns:p14="http://schemas.microsoft.com/office/powerpoint/2010/main" val="116668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907E-4AA5-4A51-86D2-D2B6453F2D1C}"/>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B2C754CC-836A-BEEE-9248-83FFEC58E4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769D8D20-B01D-B0A7-12F4-CB7AA97A11D4}"/>
              </a:ext>
            </a:extLst>
          </p:cNvPr>
          <p:cNvSpPr>
            <a:spLocks noGrp="1"/>
          </p:cNvSpPr>
          <p:nvPr>
            <p:ph type="dt" sz="half" idx="10"/>
          </p:nvPr>
        </p:nvSpPr>
        <p:spPr/>
        <p:txBody>
          <a:bodyPr/>
          <a:lstStyle/>
          <a:p>
            <a:fld id="{B1507841-F0F2-4708-AE25-5209D5BBC494}" type="datetimeFigureOut">
              <a:rPr lang="af-ZA" smtClean="0"/>
              <a:t>2026-02-10</a:t>
            </a:fld>
            <a:endParaRPr lang="af-ZA"/>
          </a:p>
        </p:txBody>
      </p:sp>
      <p:sp>
        <p:nvSpPr>
          <p:cNvPr id="5" name="Footer Placeholder 4">
            <a:extLst>
              <a:ext uri="{FF2B5EF4-FFF2-40B4-BE49-F238E27FC236}">
                <a16:creationId xmlns:a16="http://schemas.microsoft.com/office/drawing/2014/main" id="{9912697A-5EFA-63F9-29D2-8FDF45F14A1D}"/>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1DD5B41C-5DD6-225A-6CC0-205353DD7894}"/>
              </a:ext>
            </a:extLst>
          </p:cNvPr>
          <p:cNvSpPr>
            <a:spLocks noGrp="1"/>
          </p:cNvSpPr>
          <p:nvPr>
            <p:ph type="sldNum" sz="quarter" idx="12"/>
          </p:nvPr>
        </p:nvSpPr>
        <p:spPr/>
        <p:txBody>
          <a:bodyPr/>
          <a:lstStyle/>
          <a:p>
            <a:fld id="{D90731EF-2EE8-4476-AA8F-F67254491E65}" type="slidenum">
              <a:rPr lang="af-ZA" smtClean="0"/>
              <a:t>‹#›</a:t>
            </a:fld>
            <a:endParaRPr lang="af-ZA"/>
          </a:p>
        </p:txBody>
      </p:sp>
    </p:spTree>
    <p:extLst>
      <p:ext uri="{BB962C8B-B14F-4D97-AF65-F5344CB8AC3E}">
        <p14:creationId xmlns:p14="http://schemas.microsoft.com/office/powerpoint/2010/main" val="160923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C2D8F1-48DB-7626-A7F8-66C7748922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81F3D3E9-9FF8-9B9A-B240-E857A13A00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97FD018A-4D54-87A2-619B-F459A5945C52}"/>
              </a:ext>
            </a:extLst>
          </p:cNvPr>
          <p:cNvSpPr>
            <a:spLocks noGrp="1"/>
          </p:cNvSpPr>
          <p:nvPr>
            <p:ph type="dt" sz="half" idx="10"/>
          </p:nvPr>
        </p:nvSpPr>
        <p:spPr/>
        <p:txBody>
          <a:bodyPr/>
          <a:lstStyle/>
          <a:p>
            <a:fld id="{B1507841-F0F2-4708-AE25-5209D5BBC494}" type="datetimeFigureOut">
              <a:rPr lang="af-ZA" smtClean="0"/>
              <a:t>2026-02-10</a:t>
            </a:fld>
            <a:endParaRPr lang="af-ZA"/>
          </a:p>
        </p:txBody>
      </p:sp>
      <p:sp>
        <p:nvSpPr>
          <p:cNvPr id="5" name="Footer Placeholder 4">
            <a:extLst>
              <a:ext uri="{FF2B5EF4-FFF2-40B4-BE49-F238E27FC236}">
                <a16:creationId xmlns:a16="http://schemas.microsoft.com/office/drawing/2014/main" id="{4D4C95E0-FC13-AD61-E408-D602D8A09239}"/>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04438941-1974-DE83-A770-B10D85A75562}"/>
              </a:ext>
            </a:extLst>
          </p:cNvPr>
          <p:cNvSpPr>
            <a:spLocks noGrp="1"/>
          </p:cNvSpPr>
          <p:nvPr>
            <p:ph type="sldNum" sz="quarter" idx="12"/>
          </p:nvPr>
        </p:nvSpPr>
        <p:spPr/>
        <p:txBody>
          <a:bodyPr/>
          <a:lstStyle/>
          <a:p>
            <a:fld id="{D90731EF-2EE8-4476-AA8F-F67254491E65}" type="slidenum">
              <a:rPr lang="af-ZA" smtClean="0"/>
              <a:t>‹#›</a:t>
            </a:fld>
            <a:endParaRPr lang="af-ZA"/>
          </a:p>
        </p:txBody>
      </p:sp>
    </p:spTree>
    <p:extLst>
      <p:ext uri="{BB962C8B-B14F-4D97-AF65-F5344CB8AC3E}">
        <p14:creationId xmlns:p14="http://schemas.microsoft.com/office/powerpoint/2010/main" val="1765178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2/10/2026</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3321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15D5-E62B-240B-AB0E-2236391929BA}"/>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2DB99244-D42E-A22E-CD8A-BFC389605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FC0C0D30-7EFC-4780-CE11-5C4765A74993}"/>
              </a:ext>
            </a:extLst>
          </p:cNvPr>
          <p:cNvSpPr>
            <a:spLocks noGrp="1"/>
          </p:cNvSpPr>
          <p:nvPr>
            <p:ph type="dt" sz="half" idx="10"/>
          </p:nvPr>
        </p:nvSpPr>
        <p:spPr/>
        <p:txBody>
          <a:bodyPr/>
          <a:lstStyle/>
          <a:p>
            <a:fld id="{B1507841-F0F2-4708-AE25-5209D5BBC494}" type="datetimeFigureOut">
              <a:rPr lang="af-ZA" smtClean="0"/>
              <a:t>2026-02-10</a:t>
            </a:fld>
            <a:endParaRPr lang="af-ZA"/>
          </a:p>
        </p:txBody>
      </p:sp>
      <p:sp>
        <p:nvSpPr>
          <p:cNvPr id="5" name="Footer Placeholder 4">
            <a:extLst>
              <a:ext uri="{FF2B5EF4-FFF2-40B4-BE49-F238E27FC236}">
                <a16:creationId xmlns:a16="http://schemas.microsoft.com/office/drawing/2014/main" id="{B1926F90-4DA8-3B68-BD81-D4BA8DD10B23}"/>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2A8F95E9-3371-3AF2-6438-FD1D90390776}"/>
              </a:ext>
            </a:extLst>
          </p:cNvPr>
          <p:cNvSpPr>
            <a:spLocks noGrp="1"/>
          </p:cNvSpPr>
          <p:nvPr>
            <p:ph type="sldNum" sz="quarter" idx="12"/>
          </p:nvPr>
        </p:nvSpPr>
        <p:spPr/>
        <p:txBody>
          <a:bodyPr/>
          <a:lstStyle/>
          <a:p>
            <a:fld id="{D90731EF-2EE8-4476-AA8F-F67254491E65}" type="slidenum">
              <a:rPr lang="af-ZA" smtClean="0"/>
              <a:t>‹#›</a:t>
            </a:fld>
            <a:endParaRPr lang="af-ZA"/>
          </a:p>
        </p:txBody>
      </p:sp>
    </p:spTree>
    <p:extLst>
      <p:ext uri="{BB962C8B-B14F-4D97-AF65-F5344CB8AC3E}">
        <p14:creationId xmlns:p14="http://schemas.microsoft.com/office/powerpoint/2010/main" val="213984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216F-E698-376F-02EC-7E0EEDE18E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33066E0A-519A-8F13-D2AF-08765248B3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AEB46A-9B00-E236-0EC5-31E8A853F2CF}"/>
              </a:ext>
            </a:extLst>
          </p:cNvPr>
          <p:cNvSpPr>
            <a:spLocks noGrp="1"/>
          </p:cNvSpPr>
          <p:nvPr>
            <p:ph type="dt" sz="half" idx="10"/>
          </p:nvPr>
        </p:nvSpPr>
        <p:spPr/>
        <p:txBody>
          <a:bodyPr/>
          <a:lstStyle/>
          <a:p>
            <a:fld id="{B1507841-F0F2-4708-AE25-5209D5BBC494}" type="datetimeFigureOut">
              <a:rPr lang="af-ZA" smtClean="0"/>
              <a:t>2026-02-10</a:t>
            </a:fld>
            <a:endParaRPr lang="af-ZA"/>
          </a:p>
        </p:txBody>
      </p:sp>
      <p:sp>
        <p:nvSpPr>
          <p:cNvPr id="5" name="Footer Placeholder 4">
            <a:extLst>
              <a:ext uri="{FF2B5EF4-FFF2-40B4-BE49-F238E27FC236}">
                <a16:creationId xmlns:a16="http://schemas.microsoft.com/office/drawing/2014/main" id="{291EFC78-10E6-EA9B-021F-5E4B567A03DA}"/>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ED70F489-D708-BF4F-B7B8-DF29D40FD994}"/>
              </a:ext>
            </a:extLst>
          </p:cNvPr>
          <p:cNvSpPr>
            <a:spLocks noGrp="1"/>
          </p:cNvSpPr>
          <p:nvPr>
            <p:ph type="sldNum" sz="quarter" idx="12"/>
          </p:nvPr>
        </p:nvSpPr>
        <p:spPr/>
        <p:txBody>
          <a:bodyPr/>
          <a:lstStyle/>
          <a:p>
            <a:fld id="{D90731EF-2EE8-4476-AA8F-F67254491E65}" type="slidenum">
              <a:rPr lang="af-ZA" smtClean="0"/>
              <a:t>‹#›</a:t>
            </a:fld>
            <a:endParaRPr lang="af-ZA"/>
          </a:p>
        </p:txBody>
      </p:sp>
    </p:spTree>
    <p:extLst>
      <p:ext uri="{BB962C8B-B14F-4D97-AF65-F5344CB8AC3E}">
        <p14:creationId xmlns:p14="http://schemas.microsoft.com/office/powerpoint/2010/main" val="362105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6B52-7400-0730-C71E-2B844BD47EB3}"/>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46F12EC0-BEEA-B692-D44C-BD9E0C3A25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272602A0-74C9-2D44-2922-879A27D56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88127E02-C537-5183-9D76-B778B503A916}"/>
              </a:ext>
            </a:extLst>
          </p:cNvPr>
          <p:cNvSpPr>
            <a:spLocks noGrp="1"/>
          </p:cNvSpPr>
          <p:nvPr>
            <p:ph type="dt" sz="half" idx="10"/>
          </p:nvPr>
        </p:nvSpPr>
        <p:spPr/>
        <p:txBody>
          <a:bodyPr/>
          <a:lstStyle/>
          <a:p>
            <a:fld id="{B1507841-F0F2-4708-AE25-5209D5BBC494}" type="datetimeFigureOut">
              <a:rPr lang="af-ZA" smtClean="0"/>
              <a:t>2026-02-10</a:t>
            </a:fld>
            <a:endParaRPr lang="af-ZA"/>
          </a:p>
        </p:txBody>
      </p:sp>
      <p:sp>
        <p:nvSpPr>
          <p:cNvPr id="6" name="Footer Placeholder 5">
            <a:extLst>
              <a:ext uri="{FF2B5EF4-FFF2-40B4-BE49-F238E27FC236}">
                <a16:creationId xmlns:a16="http://schemas.microsoft.com/office/drawing/2014/main" id="{A1059C4B-1B9B-FF31-1D56-09AC7F864E7C}"/>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C40E9200-AF63-4E88-2B4B-0B53AC0C4C13}"/>
              </a:ext>
            </a:extLst>
          </p:cNvPr>
          <p:cNvSpPr>
            <a:spLocks noGrp="1"/>
          </p:cNvSpPr>
          <p:nvPr>
            <p:ph type="sldNum" sz="quarter" idx="12"/>
          </p:nvPr>
        </p:nvSpPr>
        <p:spPr/>
        <p:txBody>
          <a:bodyPr/>
          <a:lstStyle/>
          <a:p>
            <a:fld id="{D90731EF-2EE8-4476-AA8F-F67254491E65}" type="slidenum">
              <a:rPr lang="af-ZA" smtClean="0"/>
              <a:t>‹#›</a:t>
            </a:fld>
            <a:endParaRPr lang="af-ZA"/>
          </a:p>
        </p:txBody>
      </p:sp>
    </p:spTree>
    <p:extLst>
      <p:ext uri="{BB962C8B-B14F-4D97-AF65-F5344CB8AC3E}">
        <p14:creationId xmlns:p14="http://schemas.microsoft.com/office/powerpoint/2010/main" val="157356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2994-0272-E3F7-EC26-077790370D51}"/>
              </a:ext>
            </a:extLst>
          </p:cNvPr>
          <p:cNvSpPr>
            <a:spLocks noGrp="1"/>
          </p:cNvSpPr>
          <p:nvPr>
            <p:ph type="title"/>
          </p:nvPr>
        </p:nvSpPr>
        <p:spPr>
          <a:xfrm>
            <a:off x="839788" y="365125"/>
            <a:ext cx="10515600" cy="1325563"/>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7F2C2BE4-A46E-B0CD-CDD0-8831C572A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D49CFB-1719-8270-8C54-EE73732F20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78B4CDFC-8493-D54A-7CE6-4331BAB18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9585D-825B-02BA-D5A1-4EB6E52E42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0D2D3FC5-8E94-B00F-4307-A1531AEFF7DB}"/>
              </a:ext>
            </a:extLst>
          </p:cNvPr>
          <p:cNvSpPr>
            <a:spLocks noGrp="1"/>
          </p:cNvSpPr>
          <p:nvPr>
            <p:ph type="dt" sz="half" idx="10"/>
          </p:nvPr>
        </p:nvSpPr>
        <p:spPr/>
        <p:txBody>
          <a:bodyPr/>
          <a:lstStyle/>
          <a:p>
            <a:fld id="{B1507841-F0F2-4708-AE25-5209D5BBC494}" type="datetimeFigureOut">
              <a:rPr lang="af-ZA" smtClean="0"/>
              <a:t>2026-02-10</a:t>
            </a:fld>
            <a:endParaRPr lang="af-ZA"/>
          </a:p>
        </p:txBody>
      </p:sp>
      <p:sp>
        <p:nvSpPr>
          <p:cNvPr id="8" name="Footer Placeholder 7">
            <a:extLst>
              <a:ext uri="{FF2B5EF4-FFF2-40B4-BE49-F238E27FC236}">
                <a16:creationId xmlns:a16="http://schemas.microsoft.com/office/drawing/2014/main" id="{A376FE10-6E12-AE77-6D6F-C286FE2725ED}"/>
              </a:ext>
            </a:extLst>
          </p:cNvPr>
          <p:cNvSpPr>
            <a:spLocks noGrp="1"/>
          </p:cNvSpPr>
          <p:nvPr>
            <p:ph type="ftr" sz="quarter" idx="11"/>
          </p:nvPr>
        </p:nvSpPr>
        <p:spPr/>
        <p:txBody>
          <a:bodyPr/>
          <a:lstStyle/>
          <a:p>
            <a:endParaRPr lang="af-ZA"/>
          </a:p>
        </p:txBody>
      </p:sp>
      <p:sp>
        <p:nvSpPr>
          <p:cNvPr id="9" name="Slide Number Placeholder 8">
            <a:extLst>
              <a:ext uri="{FF2B5EF4-FFF2-40B4-BE49-F238E27FC236}">
                <a16:creationId xmlns:a16="http://schemas.microsoft.com/office/drawing/2014/main" id="{67AB3BA3-5109-E0AD-317D-DBC3BE071DA0}"/>
              </a:ext>
            </a:extLst>
          </p:cNvPr>
          <p:cNvSpPr>
            <a:spLocks noGrp="1"/>
          </p:cNvSpPr>
          <p:nvPr>
            <p:ph type="sldNum" sz="quarter" idx="12"/>
          </p:nvPr>
        </p:nvSpPr>
        <p:spPr/>
        <p:txBody>
          <a:bodyPr/>
          <a:lstStyle/>
          <a:p>
            <a:fld id="{D90731EF-2EE8-4476-AA8F-F67254491E65}" type="slidenum">
              <a:rPr lang="af-ZA" smtClean="0"/>
              <a:t>‹#›</a:t>
            </a:fld>
            <a:endParaRPr lang="af-ZA"/>
          </a:p>
        </p:txBody>
      </p:sp>
    </p:spTree>
    <p:extLst>
      <p:ext uri="{BB962C8B-B14F-4D97-AF65-F5344CB8AC3E}">
        <p14:creationId xmlns:p14="http://schemas.microsoft.com/office/powerpoint/2010/main" val="383075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B15F-133D-2821-84E0-4AD8E44227D4}"/>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6622476A-6483-B953-45AD-F3305A99FAB0}"/>
              </a:ext>
            </a:extLst>
          </p:cNvPr>
          <p:cNvSpPr>
            <a:spLocks noGrp="1"/>
          </p:cNvSpPr>
          <p:nvPr>
            <p:ph type="dt" sz="half" idx="10"/>
          </p:nvPr>
        </p:nvSpPr>
        <p:spPr/>
        <p:txBody>
          <a:bodyPr/>
          <a:lstStyle/>
          <a:p>
            <a:fld id="{B1507841-F0F2-4708-AE25-5209D5BBC494}" type="datetimeFigureOut">
              <a:rPr lang="af-ZA" smtClean="0"/>
              <a:t>2026-02-10</a:t>
            </a:fld>
            <a:endParaRPr lang="af-ZA"/>
          </a:p>
        </p:txBody>
      </p:sp>
      <p:sp>
        <p:nvSpPr>
          <p:cNvPr id="4" name="Footer Placeholder 3">
            <a:extLst>
              <a:ext uri="{FF2B5EF4-FFF2-40B4-BE49-F238E27FC236}">
                <a16:creationId xmlns:a16="http://schemas.microsoft.com/office/drawing/2014/main" id="{F5640F56-BE19-8A0B-2045-CB18D12C24AD}"/>
              </a:ext>
            </a:extLst>
          </p:cNvPr>
          <p:cNvSpPr>
            <a:spLocks noGrp="1"/>
          </p:cNvSpPr>
          <p:nvPr>
            <p:ph type="ftr" sz="quarter" idx="11"/>
          </p:nvPr>
        </p:nvSpPr>
        <p:spPr/>
        <p:txBody>
          <a:bodyPr/>
          <a:lstStyle/>
          <a:p>
            <a:endParaRPr lang="af-ZA"/>
          </a:p>
        </p:txBody>
      </p:sp>
      <p:sp>
        <p:nvSpPr>
          <p:cNvPr id="5" name="Slide Number Placeholder 4">
            <a:extLst>
              <a:ext uri="{FF2B5EF4-FFF2-40B4-BE49-F238E27FC236}">
                <a16:creationId xmlns:a16="http://schemas.microsoft.com/office/drawing/2014/main" id="{B487ACCC-7343-8A04-02A4-3AB0170161A2}"/>
              </a:ext>
            </a:extLst>
          </p:cNvPr>
          <p:cNvSpPr>
            <a:spLocks noGrp="1"/>
          </p:cNvSpPr>
          <p:nvPr>
            <p:ph type="sldNum" sz="quarter" idx="12"/>
          </p:nvPr>
        </p:nvSpPr>
        <p:spPr/>
        <p:txBody>
          <a:bodyPr/>
          <a:lstStyle/>
          <a:p>
            <a:fld id="{D90731EF-2EE8-4476-AA8F-F67254491E65}" type="slidenum">
              <a:rPr lang="af-ZA" smtClean="0"/>
              <a:t>‹#›</a:t>
            </a:fld>
            <a:endParaRPr lang="af-ZA"/>
          </a:p>
        </p:txBody>
      </p:sp>
    </p:spTree>
    <p:extLst>
      <p:ext uri="{BB962C8B-B14F-4D97-AF65-F5344CB8AC3E}">
        <p14:creationId xmlns:p14="http://schemas.microsoft.com/office/powerpoint/2010/main" val="324199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2181E-D6E0-AEFC-9024-EF397FEBCE82}"/>
              </a:ext>
            </a:extLst>
          </p:cNvPr>
          <p:cNvSpPr>
            <a:spLocks noGrp="1"/>
          </p:cNvSpPr>
          <p:nvPr>
            <p:ph type="dt" sz="half" idx="10"/>
          </p:nvPr>
        </p:nvSpPr>
        <p:spPr/>
        <p:txBody>
          <a:bodyPr/>
          <a:lstStyle/>
          <a:p>
            <a:fld id="{B1507841-F0F2-4708-AE25-5209D5BBC494}" type="datetimeFigureOut">
              <a:rPr lang="af-ZA" smtClean="0"/>
              <a:t>2026-02-10</a:t>
            </a:fld>
            <a:endParaRPr lang="af-ZA"/>
          </a:p>
        </p:txBody>
      </p:sp>
      <p:sp>
        <p:nvSpPr>
          <p:cNvPr id="3" name="Footer Placeholder 2">
            <a:extLst>
              <a:ext uri="{FF2B5EF4-FFF2-40B4-BE49-F238E27FC236}">
                <a16:creationId xmlns:a16="http://schemas.microsoft.com/office/drawing/2014/main" id="{9578C8FF-7D39-5A7D-5869-8A74F1FADD68}"/>
              </a:ext>
            </a:extLst>
          </p:cNvPr>
          <p:cNvSpPr>
            <a:spLocks noGrp="1"/>
          </p:cNvSpPr>
          <p:nvPr>
            <p:ph type="ftr" sz="quarter" idx="11"/>
          </p:nvPr>
        </p:nvSpPr>
        <p:spPr/>
        <p:txBody>
          <a:bodyPr/>
          <a:lstStyle/>
          <a:p>
            <a:endParaRPr lang="af-ZA"/>
          </a:p>
        </p:txBody>
      </p:sp>
      <p:sp>
        <p:nvSpPr>
          <p:cNvPr id="4" name="Slide Number Placeholder 3">
            <a:extLst>
              <a:ext uri="{FF2B5EF4-FFF2-40B4-BE49-F238E27FC236}">
                <a16:creationId xmlns:a16="http://schemas.microsoft.com/office/drawing/2014/main" id="{B478B454-75EB-F530-60E5-1A561BF3E6CE}"/>
              </a:ext>
            </a:extLst>
          </p:cNvPr>
          <p:cNvSpPr>
            <a:spLocks noGrp="1"/>
          </p:cNvSpPr>
          <p:nvPr>
            <p:ph type="sldNum" sz="quarter" idx="12"/>
          </p:nvPr>
        </p:nvSpPr>
        <p:spPr/>
        <p:txBody>
          <a:bodyPr/>
          <a:lstStyle/>
          <a:p>
            <a:fld id="{D90731EF-2EE8-4476-AA8F-F67254491E65}" type="slidenum">
              <a:rPr lang="af-ZA" smtClean="0"/>
              <a:t>‹#›</a:t>
            </a:fld>
            <a:endParaRPr lang="af-ZA"/>
          </a:p>
        </p:txBody>
      </p:sp>
    </p:spTree>
    <p:extLst>
      <p:ext uri="{BB962C8B-B14F-4D97-AF65-F5344CB8AC3E}">
        <p14:creationId xmlns:p14="http://schemas.microsoft.com/office/powerpoint/2010/main" val="20624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94ED-7A19-D67E-2339-3BE61B514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8A3357A1-109D-238F-3010-2F1461C32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7369C31A-B43E-FAFE-4336-4875146D1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E3907-87D7-25F6-1C8A-A30DA93F6E1B}"/>
              </a:ext>
            </a:extLst>
          </p:cNvPr>
          <p:cNvSpPr>
            <a:spLocks noGrp="1"/>
          </p:cNvSpPr>
          <p:nvPr>
            <p:ph type="dt" sz="half" idx="10"/>
          </p:nvPr>
        </p:nvSpPr>
        <p:spPr/>
        <p:txBody>
          <a:bodyPr/>
          <a:lstStyle/>
          <a:p>
            <a:fld id="{B1507841-F0F2-4708-AE25-5209D5BBC494}" type="datetimeFigureOut">
              <a:rPr lang="af-ZA" smtClean="0"/>
              <a:t>2026-02-10</a:t>
            </a:fld>
            <a:endParaRPr lang="af-ZA"/>
          </a:p>
        </p:txBody>
      </p:sp>
      <p:sp>
        <p:nvSpPr>
          <p:cNvPr id="6" name="Footer Placeholder 5">
            <a:extLst>
              <a:ext uri="{FF2B5EF4-FFF2-40B4-BE49-F238E27FC236}">
                <a16:creationId xmlns:a16="http://schemas.microsoft.com/office/drawing/2014/main" id="{FE4A9FAA-999B-D1BF-19FD-2FB2CBF9127C}"/>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A2C178FC-A5C6-0489-6241-5E4DCCADA68A}"/>
              </a:ext>
            </a:extLst>
          </p:cNvPr>
          <p:cNvSpPr>
            <a:spLocks noGrp="1"/>
          </p:cNvSpPr>
          <p:nvPr>
            <p:ph type="sldNum" sz="quarter" idx="12"/>
          </p:nvPr>
        </p:nvSpPr>
        <p:spPr/>
        <p:txBody>
          <a:bodyPr/>
          <a:lstStyle/>
          <a:p>
            <a:fld id="{D90731EF-2EE8-4476-AA8F-F67254491E65}" type="slidenum">
              <a:rPr lang="af-ZA" smtClean="0"/>
              <a:t>‹#›</a:t>
            </a:fld>
            <a:endParaRPr lang="af-ZA"/>
          </a:p>
        </p:txBody>
      </p:sp>
    </p:spTree>
    <p:extLst>
      <p:ext uri="{BB962C8B-B14F-4D97-AF65-F5344CB8AC3E}">
        <p14:creationId xmlns:p14="http://schemas.microsoft.com/office/powerpoint/2010/main" val="285597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156A-8012-F5DF-328E-92D09EA36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5C9B5C90-0D58-9AEF-8091-98FDE7872F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a:extLst>
              <a:ext uri="{FF2B5EF4-FFF2-40B4-BE49-F238E27FC236}">
                <a16:creationId xmlns:a16="http://schemas.microsoft.com/office/drawing/2014/main" id="{97ACB689-A585-3C6D-F0F2-FDE3E585A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07849-B9F2-FFB2-64B7-E9121B967E80}"/>
              </a:ext>
            </a:extLst>
          </p:cNvPr>
          <p:cNvSpPr>
            <a:spLocks noGrp="1"/>
          </p:cNvSpPr>
          <p:nvPr>
            <p:ph type="dt" sz="half" idx="10"/>
          </p:nvPr>
        </p:nvSpPr>
        <p:spPr/>
        <p:txBody>
          <a:bodyPr/>
          <a:lstStyle/>
          <a:p>
            <a:fld id="{B1507841-F0F2-4708-AE25-5209D5BBC494}" type="datetimeFigureOut">
              <a:rPr lang="af-ZA" smtClean="0"/>
              <a:t>2026-02-10</a:t>
            </a:fld>
            <a:endParaRPr lang="af-ZA"/>
          </a:p>
        </p:txBody>
      </p:sp>
      <p:sp>
        <p:nvSpPr>
          <p:cNvPr id="6" name="Footer Placeholder 5">
            <a:extLst>
              <a:ext uri="{FF2B5EF4-FFF2-40B4-BE49-F238E27FC236}">
                <a16:creationId xmlns:a16="http://schemas.microsoft.com/office/drawing/2014/main" id="{CA1FD1FC-9ED4-7217-72DC-F4B6D56489CA}"/>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101D385A-07B6-B7BF-BB2D-56A12EB069C9}"/>
              </a:ext>
            </a:extLst>
          </p:cNvPr>
          <p:cNvSpPr>
            <a:spLocks noGrp="1"/>
          </p:cNvSpPr>
          <p:nvPr>
            <p:ph type="sldNum" sz="quarter" idx="12"/>
          </p:nvPr>
        </p:nvSpPr>
        <p:spPr/>
        <p:txBody>
          <a:bodyPr/>
          <a:lstStyle/>
          <a:p>
            <a:fld id="{D90731EF-2EE8-4476-AA8F-F67254491E65}" type="slidenum">
              <a:rPr lang="af-ZA" smtClean="0"/>
              <a:t>‹#›</a:t>
            </a:fld>
            <a:endParaRPr lang="af-ZA"/>
          </a:p>
        </p:txBody>
      </p:sp>
    </p:spTree>
    <p:extLst>
      <p:ext uri="{BB962C8B-B14F-4D97-AF65-F5344CB8AC3E}">
        <p14:creationId xmlns:p14="http://schemas.microsoft.com/office/powerpoint/2010/main" val="47793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25F26-8740-2B9E-7F58-5EF187203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29419373-3EC4-DED5-073E-CAD61199D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E3ACD364-3921-9EBF-D747-897CEEA87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507841-F0F2-4708-AE25-5209D5BBC494}" type="datetimeFigureOut">
              <a:rPr lang="af-ZA" smtClean="0"/>
              <a:t>2026-02-10</a:t>
            </a:fld>
            <a:endParaRPr lang="af-ZA"/>
          </a:p>
        </p:txBody>
      </p:sp>
      <p:sp>
        <p:nvSpPr>
          <p:cNvPr id="5" name="Footer Placeholder 4">
            <a:extLst>
              <a:ext uri="{FF2B5EF4-FFF2-40B4-BE49-F238E27FC236}">
                <a16:creationId xmlns:a16="http://schemas.microsoft.com/office/drawing/2014/main" id="{8DE165E1-5AA5-A03F-4B49-7BECD6D70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f-ZA"/>
          </a:p>
        </p:txBody>
      </p:sp>
      <p:sp>
        <p:nvSpPr>
          <p:cNvPr id="6" name="Slide Number Placeholder 5">
            <a:extLst>
              <a:ext uri="{FF2B5EF4-FFF2-40B4-BE49-F238E27FC236}">
                <a16:creationId xmlns:a16="http://schemas.microsoft.com/office/drawing/2014/main" id="{A5DA0830-A3FA-9EFD-F900-44E5AC8473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0731EF-2EE8-4476-AA8F-F67254491E65}" type="slidenum">
              <a:rPr lang="af-ZA" smtClean="0"/>
              <a:t>‹#›</a:t>
            </a:fld>
            <a:endParaRPr lang="af-ZA"/>
          </a:p>
        </p:txBody>
      </p:sp>
    </p:spTree>
    <p:extLst>
      <p:ext uri="{BB962C8B-B14F-4D97-AF65-F5344CB8AC3E}">
        <p14:creationId xmlns:p14="http://schemas.microsoft.com/office/powerpoint/2010/main" val="392378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s://bit.ly/3M9IMk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jpe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jpeg"/><Relationship Id="rId4" Type="http://schemas.openxmlformats.org/officeDocument/2006/relationships/diagramData" Target="../diagrams/data2.xml"/><Relationship Id="rId9" Type="http://schemas.openxmlformats.org/officeDocument/2006/relationships/hyperlink" Target="https://bit.ly/3LVFBN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9C16-7670-BF93-2B68-FEFBB7EF3C1F}"/>
              </a:ext>
            </a:extLst>
          </p:cNvPr>
          <p:cNvSpPr>
            <a:spLocks noGrp="1"/>
          </p:cNvSpPr>
          <p:nvPr>
            <p:ph type="ctrTitle"/>
          </p:nvPr>
        </p:nvSpPr>
        <p:spPr/>
        <p:txBody>
          <a:bodyPr anchor="b">
            <a:normAutofit/>
          </a:bodyPr>
          <a:lstStyle/>
          <a:p>
            <a:r>
              <a:rPr lang="en-GB"/>
              <a:t>Grade 11 | Term 1 </a:t>
            </a:r>
            <a:endParaRPr lang="af-ZA"/>
          </a:p>
        </p:txBody>
      </p:sp>
      <p:sp>
        <p:nvSpPr>
          <p:cNvPr id="3" name="Subtitle 2">
            <a:extLst>
              <a:ext uri="{FF2B5EF4-FFF2-40B4-BE49-F238E27FC236}">
                <a16:creationId xmlns:a16="http://schemas.microsoft.com/office/drawing/2014/main" id="{C73263DB-428B-902B-7073-FBBF175CB9FA}"/>
              </a:ext>
            </a:extLst>
          </p:cNvPr>
          <p:cNvSpPr>
            <a:spLocks noGrp="1"/>
          </p:cNvSpPr>
          <p:nvPr>
            <p:ph type="subTitle" idx="1"/>
          </p:nvPr>
        </p:nvSpPr>
        <p:spPr/>
        <p:txBody>
          <a:bodyPr>
            <a:normAutofit/>
          </a:bodyPr>
          <a:lstStyle/>
          <a:p>
            <a:r>
              <a:rPr lang="en-GB" dirty="0"/>
              <a:t>Democracy and Human Rights | Lesson 2</a:t>
            </a:r>
          </a:p>
        </p:txBody>
      </p:sp>
      <p:pic>
        <p:nvPicPr>
          <p:cNvPr id="1026" name="Picture 2" descr="Free flag south africa symbol illustration">
            <a:extLst>
              <a:ext uri="{FF2B5EF4-FFF2-40B4-BE49-F238E27FC236}">
                <a16:creationId xmlns:a16="http://schemas.microsoft.com/office/drawing/2014/main" id="{A7086C29-1775-59A2-C098-AAF2A18DE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031" b="25697"/>
          <a:stretch>
            <a:fillRect/>
          </a:stretch>
        </p:blipFill>
        <p:spPr bwMode="auto">
          <a:xfrm>
            <a:off x="20" y="10"/>
            <a:ext cx="12191979" cy="4986415"/>
          </a:xfrm>
          <a:prstGeom prst="rect">
            <a:avLst/>
          </a:prstGeom>
          <a:solidFill>
            <a:srgbClr val="FFFFFF"/>
          </a:solidFill>
        </p:spPr>
      </p:pic>
      <p:pic>
        <p:nvPicPr>
          <p:cNvPr id="4" name="Picture 3">
            <a:extLst>
              <a:ext uri="{FF2B5EF4-FFF2-40B4-BE49-F238E27FC236}">
                <a16:creationId xmlns:a16="http://schemas.microsoft.com/office/drawing/2014/main" id="{63F0A88A-9A2B-4BDA-35E3-28CDABA43CA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0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A6045-B8C5-2DCB-43B7-993CE95AD771}"/>
              </a:ext>
            </a:extLst>
          </p:cNvPr>
          <p:cNvSpPr>
            <a:spLocks noGrp="1"/>
          </p:cNvSpPr>
          <p:nvPr>
            <p:ph type="title"/>
          </p:nvPr>
        </p:nvSpPr>
        <p:spPr>
          <a:xfrm>
            <a:off x="572493" y="238539"/>
            <a:ext cx="11018520" cy="1434415"/>
          </a:xfrm>
        </p:spPr>
        <p:txBody>
          <a:bodyPr anchor="b">
            <a:normAutofit/>
          </a:bodyPr>
          <a:lstStyle/>
          <a:p>
            <a:r>
              <a:rPr lang="af-ZA" sz="5400" b="1"/>
              <a:t>How elections work</a:t>
            </a: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ED5082-704F-BA02-4783-5E7B100117D0}"/>
              </a:ext>
            </a:extLst>
          </p:cNvPr>
          <p:cNvSpPr>
            <a:spLocks noGrp="1"/>
          </p:cNvSpPr>
          <p:nvPr>
            <p:ph idx="1"/>
          </p:nvPr>
        </p:nvSpPr>
        <p:spPr>
          <a:xfrm>
            <a:off x="572493" y="2071315"/>
            <a:ext cx="6713552" cy="4548145"/>
          </a:xfrm>
        </p:spPr>
        <p:txBody>
          <a:bodyPr anchor="t">
            <a:normAutofit lnSpcReduction="10000"/>
          </a:bodyPr>
          <a:lstStyle/>
          <a:p>
            <a:r>
              <a:rPr lang="en-GB" sz="2400" dirty="0"/>
              <a:t>The </a:t>
            </a:r>
            <a:r>
              <a:rPr lang="en-GB" sz="2400" b="1" dirty="0"/>
              <a:t>IEC</a:t>
            </a:r>
            <a:r>
              <a:rPr lang="en-GB" sz="2400" dirty="0"/>
              <a:t> oversees elections to ensure they are free, fair and transparent.</a:t>
            </a:r>
          </a:p>
          <a:p>
            <a:r>
              <a:rPr lang="en-GB" sz="2400" b="1" dirty="0">
                <a:solidFill>
                  <a:schemeClr val="accent1">
                    <a:lumMod val="75000"/>
                  </a:schemeClr>
                </a:solidFill>
              </a:rPr>
              <a:t>National elections:</a:t>
            </a:r>
            <a:r>
              <a:rPr lang="en-GB" sz="2400" dirty="0">
                <a:solidFill>
                  <a:schemeClr val="accent1">
                    <a:lumMod val="75000"/>
                  </a:schemeClr>
                </a:solidFill>
              </a:rPr>
              <a:t> </a:t>
            </a:r>
            <a:r>
              <a:rPr lang="en-GB" sz="2400" dirty="0"/>
              <a:t>every 5 years to elect Parliament.</a:t>
            </a:r>
          </a:p>
          <a:p>
            <a:r>
              <a:rPr lang="en-GB" sz="2400" b="1" dirty="0">
                <a:solidFill>
                  <a:schemeClr val="accent1">
                    <a:lumMod val="75000"/>
                  </a:schemeClr>
                </a:solidFill>
              </a:rPr>
              <a:t>Provincial elections:</a:t>
            </a:r>
            <a:r>
              <a:rPr lang="en-GB" sz="2400" dirty="0">
                <a:solidFill>
                  <a:schemeClr val="accent1">
                    <a:lumMod val="75000"/>
                  </a:schemeClr>
                </a:solidFill>
              </a:rPr>
              <a:t> </a:t>
            </a:r>
            <a:r>
              <a:rPr lang="en-GB" sz="2400" dirty="0"/>
              <a:t>held at the same time as national elections to elect provincial legislatures.</a:t>
            </a:r>
          </a:p>
          <a:p>
            <a:r>
              <a:rPr lang="en-GB" sz="2400" b="1" dirty="0">
                <a:solidFill>
                  <a:schemeClr val="accent1">
                    <a:lumMod val="75000"/>
                  </a:schemeClr>
                </a:solidFill>
              </a:rPr>
              <a:t>Local elections:</a:t>
            </a:r>
            <a:r>
              <a:rPr lang="en-GB" sz="2400" dirty="0">
                <a:solidFill>
                  <a:schemeClr val="accent1">
                    <a:lumMod val="75000"/>
                  </a:schemeClr>
                </a:solidFill>
              </a:rPr>
              <a:t> </a:t>
            </a:r>
            <a:r>
              <a:rPr lang="en-GB" sz="2400" dirty="0"/>
              <a:t>every 5 years (two years after national); you vote for:</a:t>
            </a:r>
          </a:p>
          <a:p>
            <a:pPr lvl="1"/>
            <a:r>
              <a:rPr lang="en-GB" dirty="0"/>
              <a:t>A </a:t>
            </a:r>
            <a:r>
              <a:rPr lang="en-GB" b="1" dirty="0"/>
              <a:t>ward councillor</a:t>
            </a:r>
            <a:endParaRPr lang="en-GB" dirty="0"/>
          </a:p>
          <a:p>
            <a:pPr lvl="1"/>
            <a:r>
              <a:rPr lang="en-GB" dirty="0"/>
              <a:t>A </a:t>
            </a:r>
            <a:r>
              <a:rPr lang="en-GB" b="1" dirty="0"/>
              <a:t>political party</a:t>
            </a:r>
            <a:r>
              <a:rPr lang="en-GB" dirty="0"/>
              <a:t> for the municipal council</a:t>
            </a:r>
          </a:p>
          <a:p>
            <a:r>
              <a:rPr lang="en-GB" sz="2400" b="1" dirty="0">
                <a:solidFill>
                  <a:schemeClr val="accent1">
                    <a:lumMod val="75000"/>
                  </a:schemeClr>
                </a:solidFill>
              </a:rPr>
              <a:t>By-elections:</a:t>
            </a:r>
            <a:r>
              <a:rPr lang="en-GB" sz="2400" dirty="0">
                <a:solidFill>
                  <a:schemeClr val="accent1">
                    <a:lumMod val="75000"/>
                  </a:schemeClr>
                </a:solidFill>
              </a:rPr>
              <a:t> </a:t>
            </a:r>
            <a:r>
              <a:rPr lang="en-GB" sz="2400" dirty="0"/>
              <a:t>held when a councillor’s seat becomes vacant.</a:t>
            </a:r>
          </a:p>
        </p:txBody>
      </p:sp>
      <p:pic>
        <p:nvPicPr>
          <p:cNvPr id="4" name="Picture 3">
            <a:extLst>
              <a:ext uri="{FF2B5EF4-FFF2-40B4-BE49-F238E27FC236}">
                <a16:creationId xmlns:a16="http://schemas.microsoft.com/office/drawing/2014/main" id="{9D03D491-1BAA-BE28-9FE1-F994C8C45CFF}"/>
              </a:ext>
            </a:extLst>
          </p:cNvPr>
          <p:cNvPicPr>
            <a:picLocks noChangeAspect="1"/>
          </p:cNvPicPr>
          <p:nvPr/>
        </p:nvPicPr>
        <p:blipFill>
          <a:blip r:embed="rId3" cstate="print">
            <a:extLst>
              <a:ext uri="{28A0092B-C50C-407E-A947-70E740481C1C}">
                <a14:useLocalDpi xmlns:a14="http://schemas.microsoft.com/office/drawing/2010/main" val="0"/>
              </a:ext>
            </a:extLst>
          </a:blip>
          <a:srcRect l="3795" r="-1" b="-1"/>
          <a:stretch>
            <a:fillRect/>
          </a:stretch>
        </p:blipFill>
        <p:spPr bwMode="auto">
          <a:xfrm>
            <a:off x="7675658" y="2093976"/>
            <a:ext cx="3941064" cy="4096512"/>
          </a:xfrm>
          <a:prstGeom prst="rect">
            <a:avLst/>
          </a:prstGeom>
          <a:noFill/>
        </p:spPr>
      </p:pic>
      <p:pic>
        <p:nvPicPr>
          <p:cNvPr id="6" name="Picture 5">
            <a:extLst>
              <a:ext uri="{FF2B5EF4-FFF2-40B4-BE49-F238E27FC236}">
                <a16:creationId xmlns:a16="http://schemas.microsoft.com/office/drawing/2014/main" id="{3EC9E468-C5BA-5528-8FC1-BA23837A0F0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02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6A11-AF9C-B3A2-1263-2AAEFD510CE9}"/>
              </a:ext>
            </a:extLst>
          </p:cNvPr>
          <p:cNvSpPr>
            <a:spLocks noGrp="1"/>
          </p:cNvSpPr>
          <p:nvPr>
            <p:ph type="title"/>
          </p:nvPr>
        </p:nvSpPr>
        <p:spPr>
          <a:xfrm>
            <a:off x="640080" y="5576887"/>
            <a:ext cx="10911840" cy="961699"/>
          </a:xfrm>
        </p:spPr>
        <p:txBody>
          <a:bodyPr vert="horz" lIns="91440" tIns="45720" rIns="91440" bIns="45720" rtlCol="0" anchor="ctr">
            <a:normAutofit/>
          </a:bodyPr>
          <a:lstStyle/>
          <a:p>
            <a:pPr algn="ctr"/>
            <a:r>
              <a:rPr lang="en-US" sz="2400" b="1" dirty="0"/>
              <a:t>Watch video: </a:t>
            </a:r>
            <a:r>
              <a:rPr lang="en-US" sz="2400" dirty="0"/>
              <a:t>Why is it important for the youth to vote: IEC's </a:t>
            </a:r>
            <a:r>
              <a:rPr lang="en-US" sz="2400" dirty="0" err="1"/>
              <a:t>Moagisi</a:t>
            </a:r>
            <a:r>
              <a:rPr lang="en-US" sz="2400" dirty="0"/>
              <a:t> Sibanda</a:t>
            </a:r>
            <a:br>
              <a:rPr lang="en-US" sz="2400" dirty="0"/>
            </a:br>
            <a:r>
              <a:rPr lang="en-US" sz="2400" u="sng" dirty="0">
                <a:hlinkClick r:id="rId3"/>
              </a:rPr>
              <a:t>bit.ly/</a:t>
            </a:r>
            <a:r>
              <a:rPr lang="en-US" sz="2400" u="sng" dirty="0" err="1">
                <a:hlinkClick r:id="rId3"/>
              </a:rPr>
              <a:t>3M9IMkq</a:t>
            </a:r>
            <a:r>
              <a:rPr lang="en-US" sz="2400" dirty="0"/>
              <a:t> (8 min 00 sec)</a:t>
            </a:r>
          </a:p>
        </p:txBody>
      </p:sp>
      <p:pic>
        <p:nvPicPr>
          <p:cNvPr id="5" name="Picture 4">
            <a:extLst>
              <a:ext uri="{FF2B5EF4-FFF2-40B4-BE49-F238E27FC236}">
                <a16:creationId xmlns:a16="http://schemas.microsoft.com/office/drawing/2014/main" id="{0FDEE577-E3A7-8AE4-ED3B-2968162A75BA}"/>
              </a:ext>
            </a:extLst>
          </p:cNvPr>
          <p:cNvPicPr>
            <a:picLocks noChangeAspect="1"/>
          </p:cNvPicPr>
          <p:nvPr/>
        </p:nvPicPr>
        <p:blipFill>
          <a:blip r:embed="rId4"/>
          <a:srcRect t="7078" r="1" b="14121"/>
          <a:stretch>
            <a:fillRect/>
          </a:stretch>
        </p:blipFill>
        <p:spPr>
          <a:xfrm>
            <a:off x="640080" y="640080"/>
            <a:ext cx="10911840" cy="4836795"/>
          </a:xfrm>
          <a:prstGeom prst="rect">
            <a:avLst/>
          </a:prstGeom>
          <a:ln w="19050">
            <a:solidFill>
              <a:schemeClr val="tx1"/>
            </a:solidFill>
            <a:miter lim="800000"/>
          </a:ln>
        </p:spPr>
      </p:pic>
      <p:pic>
        <p:nvPicPr>
          <p:cNvPr id="6" name="Picture 5">
            <a:extLst>
              <a:ext uri="{FF2B5EF4-FFF2-40B4-BE49-F238E27FC236}">
                <a16:creationId xmlns:a16="http://schemas.microsoft.com/office/drawing/2014/main" id="{3BA46E80-4D7E-94B3-E84C-19DAECF0497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30695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DA2D-2FFB-7C0E-82E9-90A58E806919}"/>
              </a:ext>
            </a:extLst>
          </p:cNvPr>
          <p:cNvSpPr>
            <a:spLocks noGrp="1"/>
          </p:cNvSpPr>
          <p:nvPr>
            <p:ph type="title"/>
          </p:nvPr>
        </p:nvSpPr>
        <p:spPr>
          <a:xfrm>
            <a:off x="6926773" y="276504"/>
            <a:ext cx="4597747" cy="623946"/>
          </a:xfrm>
        </p:spPr>
        <p:txBody>
          <a:bodyPr anchor="b">
            <a:normAutofit/>
          </a:bodyPr>
          <a:lstStyle/>
          <a:p>
            <a:pPr algn="ctr"/>
            <a:r>
              <a:rPr lang="af-ZA" sz="3200" b="1" dirty="0" err="1"/>
              <a:t>Mandates</a:t>
            </a:r>
            <a:endParaRPr lang="af-ZA" sz="3200" b="1" dirty="0"/>
          </a:p>
        </p:txBody>
      </p:sp>
      <p:pic>
        <p:nvPicPr>
          <p:cNvPr id="6149" name="Picture 5" descr="Free entrepreneur leader large vector">
            <a:extLst>
              <a:ext uri="{FF2B5EF4-FFF2-40B4-BE49-F238E27FC236}">
                <a16:creationId xmlns:a16="http://schemas.microsoft.com/office/drawing/2014/main" id="{784EB83E-8647-ED03-CDFA-5BA78465244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17315" y="1827682"/>
            <a:ext cx="4816665" cy="3055571"/>
          </a:xfrm>
          <a:prstGeom prst="rect">
            <a:avLst/>
          </a:prstGeom>
          <a:noFill/>
          <a:extLst>
            <a:ext uri="{909E8E84-426E-40DD-AFC4-6F175D3DCCD1}">
              <a14:hiddenFill xmlns:a14="http://schemas.microsoft.com/office/drawing/2010/main">
                <a:solidFill>
                  <a:srgbClr val="FFFFFF"/>
                </a:solidFill>
              </a14:hiddenFill>
            </a:ext>
          </a:extLst>
        </p:spPr>
      </p:pic>
      <p:grpSp>
        <p:nvGrpSpPr>
          <p:cNvPr id="6161" name="Group 6160">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6162" name="Rectangle 6161">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6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Rectangle 1">
            <a:extLst>
              <a:ext uri="{FF2B5EF4-FFF2-40B4-BE49-F238E27FC236}">
                <a16:creationId xmlns:a16="http://schemas.microsoft.com/office/drawing/2014/main" id="{DCCA795E-43D4-7DD9-4D34-AD28FE9F39ED}"/>
              </a:ext>
            </a:extLst>
          </p:cNvPr>
          <p:cNvGraphicFramePr>
            <a:graphicFrameLocks noGrp="1"/>
          </p:cNvGraphicFramePr>
          <p:nvPr>
            <p:ph idx="1"/>
            <p:extLst>
              <p:ext uri="{D42A27DB-BD31-4B8C-83A1-F6EECF244321}">
                <p14:modId xmlns:p14="http://schemas.microsoft.com/office/powerpoint/2010/main" val="4126272762"/>
              </p:ext>
            </p:extLst>
          </p:nvPr>
        </p:nvGraphicFramePr>
        <p:xfrm>
          <a:off x="463463" y="562786"/>
          <a:ext cx="6488481" cy="5732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0414B367-C399-0354-AF28-92B7AC039DA8}"/>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1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9" name="Rectangle 7188">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1" name="Rectangle 7190">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92" name="Picture 7191">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7188" name="Rectangle 7187">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90" name="Rectangle 7189">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3CF5A80B-FF51-38AB-04F9-701370DFCEA3}"/>
              </a:ext>
            </a:extLst>
          </p:cNvPr>
          <p:cNvSpPr>
            <a:spLocks noGrp="1"/>
          </p:cNvSpPr>
          <p:nvPr>
            <p:ph type="title"/>
          </p:nvPr>
        </p:nvSpPr>
        <p:spPr>
          <a:xfrm>
            <a:off x="6597016" y="905011"/>
            <a:ext cx="4589328" cy="1889135"/>
          </a:xfrm>
        </p:spPr>
        <p:txBody>
          <a:bodyPr anchor="b">
            <a:normAutofit/>
          </a:bodyPr>
          <a:lstStyle/>
          <a:p>
            <a:r>
              <a:rPr lang="en-GB" sz="4800" b="1"/>
              <a:t>Constituency representation</a:t>
            </a:r>
            <a:endParaRPr lang="af-ZA" sz="4800"/>
          </a:p>
        </p:txBody>
      </p:sp>
      <p:pic>
        <p:nvPicPr>
          <p:cNvPr id="7170" name="Picture 2" descr="Free map pin icon vector">
            <a:extLst>
              <a:ext uri="{FF2B5EF4-FFF2-40B4-BE49-F238E27FC236}">
                <a16:creationId xmlns:a16="http://schemas.microsoft.com/office/drawing/2014/main" id="{E48626EC-74FD-5DB8-79B7-98A796818F0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0807" y="1866141"/>
            <a:ext cx="5468347" cy="31169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728A06A-5CD1-DF6E-E24B-E5D621088164}"/>
              </a:ext>
            </a:extLst>
          </p:cNvPr>
          <p:cNvSpPr>
            <a:spLocks noGrp="1"/>
          </p:cNvSpPr>
          <p:nvPr>
            <p:ph idx="1"/>
          </p:nvPr>
        </p:nvSpPr>
        <p:spPr>
          <a:xfrm>
            <a:off x="6597016" y="2965592"/>
            <a:ext cx="4589328" cy="2987397"/>
          </a:xfrm>
        </p:spPr>
        <p:txBody>
          <a:bodyPr>
            <a:normAutofit fontScale="92500" lnSpcReduction="10000"/>
          </a:bodyPr>
          <a:lstStyle/>
          <a:p>
            <a:r>
              <a:rPr lang="en-GB" sz="2400" dirty="0"/>
              <a:t>Leaders represent </a:t>
            </a:r>
            <a:r>
              <a:rPr lang="en-GB" sz="2400" b="1" dirty="0"/>
              <a:t>specific communities (constituencies)</a:t>
            </a:r>
            <a:r>
              <a:rPr lang="en-GB" sz="2400" dirty="0"/>
              <a:t>.</a:t>
            </a:r>
          </a:p>
          <a:p>
            <a:r>
              <a:rPr lang="en-GB" sz="2400" dirty="0"/>
              <a:t>They raise local issues (safety, housing, transport, service delivery) in decision-making structures.</a:t>
            </a:r>
          </a:p>
          <a:p>
            <a:r>
              <a:rPr lang="en-GB" sz="2400" dirty="0"/>
              <a:t>You can engage by attending meetings or participating in youth forums.</a:t>
            </a:r>
          </a:p>
          <a:p>
            <a:endParaRPr lang="af-ZA" sz="1800" dirty="0"/>
          </a:p>
        </p:txBody>
      </p:sp>
      <p:pic>
        <p:nvPicPr>
          <p:cNvPr id="4" name="Picture 3">
            <a:extLst>
              <a:ext uri="{FF2B5EF4-FFF2-40B4-BE49-F238E27FC236}">
                <a16:creationId xmlns:a16="http://schemas.microsoft.com/office/drawing/2014/main" id="{59A6C606-34E0-35D8-323C-1F2E6F1A07F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94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19EFD7-BDD8-3EE9-633A-7A379ADC80AB}"/>
              </a:ext>
            </a:extLst>
          </p:cNvPr>
          <p:cNvSpPr>
            <a:spLocks noGrp="1"/>
          </p:cNvSpPr>
          <p:nvPr>
            <p:ph type="title"/>
          </p:nvPr>
        </p:nvSpPr>
        <p:spPr>
          <a:xfrm>
            <a:off x="1383564" y="348865"/>
            <a:ext cx="9718111" cy="1576446"/>
          </a:xfrm>
        </p:spPr>
        <p:txBody>
          <a:bodyPr anchor="ctr">
            <a:normAutofit/>
          </a:bodyPr>
          <a:lstStyle/>
          <a:p>
            <a:r>
              <a:rPr lang="af-ZA" sz="4000">
                <a:solidFill>
                  <a:srgbClr val="FFFFFF"/>
                </a:solidFill>
              </a:rPr>
              <a:t>Lobbying</a:t>
            </a:r>
          </a:p>
        </p:txBody>
      </p:sp>
      <p:graphicFrame>
        <p:nvGraphicFramePr>
          <p:cNvPr id="26" name="Rectangle 1">
            <a:extLst>
              <a:ext uri="{FF2B5EF4-FFF2-40B4-BE49-F238E27FC236}">
                <a16:creationId xmlns:a16="http://schemas.microsoft.com/office/drawing/2014/main" id="{25466C91-670C-9E3F-104D-879C550CC8DD}"/>
              </a:ext>
            </a:extLst>
          </p:cNvPr>
          <p:cNvGraphicFramePr>
            <a:graphicFrameLocks noGrp="1"/>
          </p:cNvGraphicFramePr>
          <p:nvPr>
            <p:ph idx="1"/>
            <p:extLst>
              <p:ext uri="{D42A27DB-BD31-4B8C-83A1-F6EECF244321}">
                <p14:modId xmlns:p14="http://schemas.microsoft.com/office/powerpoint/2010/main" val="2646129424"/>
              </p:ext>
            </p:extLst>
          </p:nvPr>
        </p:nvGraphicFramePr>
        <p:xfrm>
          <a:off x="778704" y="1925311"/>
          <a:ext cx="10927829" cy="474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3C4F78D-4F4F-F912-ADA6-CEA173314DA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88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6" name="Rectangle 9235">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8" name="Rectangle 9237">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E42C6E3-11DF-D362-7168-A09566E71983}"/>
              </a:ext>
            </a:extLst>
          </p:cNvPr>
          <p:cNvSpPr>
            <a:spLocks noGrp="1"/>
          </p:cNvSpPr>
          <p:nvPr>
            <p:ph type="title"/>
          </p:nvPr>
        </p:nvSpPr>
        <p:spPr>
          <a:xfrm>
            <a:off x="581646" y="349664"/>
            <a:ext cx="5845571" cy="978095"/>
          </a:xfrm>
        </p:spPr>
        <p:txBody>
          <a:bodyPr anchor="b">
            <a:normAutofit/>
          </a:bodyPr>
          <a:lstStyle/>
          <a:p>
            <a:r>
              <a:rPr lang="en-GB" sz="4800" b="1" dirty="0"/>
              <a:t>Advocacy</a:t>
            </a:r>
            <a:endParaRPr lang="af-ZA" sz="4800" b="1" dirty="0"/>
          </a:p>
        </p:txBody>
      </p:sp>
      <p:sp>
        <p:nvSpPr>
          <p:cNvPr id="9240" name="Rectangle 923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2" name="Rectangle 9241">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Free School Strike 4 Climate Demonstrations photo and picture">
            <a:extLst>
              <a:ext uri="{FF2B5EF4-FFF2-40B4-BE49-F238E27FC236}">
                <a16:creationId xmlns:a16="http://schemas.microsoft.com/office/drawing/2014/main" id="{28B5EFFC-A906-E283-0A99-3FC3EF221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36" r="31352"/>
          <a:stretch>
            <a:fillRect/>
          </a:stretch>
        </p:blipFill>
        <p:spPr bwMode="auto">
          <a:xfrm>
            <a:off x="7421373"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9244" name="Rectangle 9243">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6298421-6C94-8F81-5CF4-841CB92AEEE8}"/>
              </a:ext>
            </a:extLst>
          </p:cNvPr>
          <p:cNvGraphicFramePr>
            <a:graphicFrameLocks noGrp="1"/>
          </p:cNvGraphicFramePr>
          <p:nvPr>
            <p:ph idx="1"/>
            <p:extLst>
              <p:ext uri="{D42A27DB-BD31-4B8C-83A1-F6EECF244321}">
                <p14:modId xmlns:p14="http://schemas.microsoft.com/office/powerpoint/2010/main" val="2333084274"/>
              </p:ext>
            </p:extLst>
          </p:nvPr>
        </p:nvGraphicFramePr>
        <p:xfrm>
          <a:off x="587987" y="1478072"/>
          <a:ext cx="6421533" cy="4166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C33CA01C-5282-61D0-73CE-DC0DE67BE00C}"/>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16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5" name="Rectangle 10254">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9C16D-4DD4-C084-3AF6-0014273ED6EF}"/>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Pop Quiz</a:t>
            </a:r>
          </a:p>
        </p:txBody>
      </p:sp>
      <p:sp>
        <p:nvSpPr>
          <p:cNvPr id="10257" name="Rectangle 1025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9" name="Rectangle 1025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0" name="Picture 10" descr="Free idea question lightbulb illustration">
            <a:extLst>
              <a:ext uri="{FF2B5EF4-FFF2-40B4-BE49-F238E27FC236}">
                <a16:creationId xmlns:a16="http://schemas.microsoft.com/office/drawing/2014/main" id="{CC7DD02B-DAE8-24E2-C816-8FC548712B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559" r="-1" b="-1"/>
          <a:stretch>
            <a:fillRect/>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10261" name="Rectangle 1026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3B8398C-7790-6991-1A6F-8A7F543AF09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775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D64EA-6F6B-0AF2-D24E-27521404055B}"/>
              </a:ext>
            </a:extLst>
          </p:cNvPr>
          <p:cNvSpPr>
            <a:spLocks noGrp="1"/>
          </p:cNvSpPr>
          <p:nvPr>
            <p:ph type="title"/>
          </p:nvPr>
        </p:nvSpPr>
        <p:spPr>
          <a:xfrm>
            <a:off x="838200" y="459863"/>
            <a:ext cx="10515600" cy="1004594"/>
          </a:xfrm>
        </p:spPr>
        <p:txBody>
          <a:bodyPr>
            <a:normAutofit/>
          </a:bodyPr>
          <a:lstStyle/>
          <a:p>
            <a:pPr algn="ctr"/>
            <a:r>
              <a:rPr lang="af-ZA">
                <a:solidFill>
                  <a:srgbClr val="FFFFFF"/>
                </a:solidFill>
              </a:rPr>
              <a:t>Homework</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5DB256F-1538-AE7C-2D7D-71ADE5C23B8E}"/>
              </a:ext>
            </a:extLst>
          </p:cNvPr>
          <p:cNvGraphicFramePr>
            <a:graphicFrameLocks noGrp="1"/>
          </p:cNvGraphicFramePr>
          <p:nvPr>
            <p:ph idx="1"/>
            <p:extLst>
              <p:ext uri="{D42A27DB-BD31-4B8C-83A1-F6EECF244321}">
                <p14:modId xmlns:p14="http://schemas.microsoft.com/office/powerpoint/2010/main" val="341848652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BA98943-C9EA-AE91-82AE-83E7E5A6F03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5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9C389D-1F40-CFEF-95AD-E0D1BCC696E4}"/>
              </a:ext>
            </a:extLst>
          </p:cNvPr>
          <p:cNvSpPr>
            <a:spLocks noGrp="1"/>
          </p:cNvSpPr>
          <p:nvPr>
            <p:ph type="title"/>
          </p:nvPr>
        </p:nvSpPr>
        <p:spPr>
          <a:xfrm>
            <a:off x="354560" y="312206"/>
            <a:ext cx="5334197" cy="1708242"/>
          </a:xfrm>
        </p:spPr>
        <p:txBody>
          <a:bodyPr anchor="ctr">
            <a:normAutofit/>
          </a:bodyPr>
          <a:lstStyle/>
          <a:p>
            <a:r>
              <a:rPr lang="en-GB" sz="4000" dirty="0"/>
              <a:t>By the end of this lesson, you should be able to:</a:t>
            </a:r>
            <a:endParaRPr lang="af-ZA" sz="4000" dirty="0"/>
          </a:p>
        </p:txBody>
      </p:sp>
      <p:sp>
        <p:nvSpPr>
          <p:cNvPr id="4" name="Content Placeholder 3">
            <a:extLst>
              <a:ext uri="{FF2B5EF4-FFF2-40B4-BE49-F238E27FC236}">
                <a16:creationId xmlns:a16="http://schemas.microsoft.com/office/drawing/2014/main" id="{BB4C895A-94AA-2DE5-6F34-D9C688F8745E}"/>
              </a:ext>
            </a:extLst>
          </p:cNvPr>
          <p:cNvSpPr>
            <a:spLocks noGrp="1"/>
          </p:cNvSpPr>
          <p:nvPr>
            <p:ph idx="1"/>
          </p:nvPr>
        </p:nvSpPr>
        <p:spPr>
          <a:xfrm>
            <a:off x="354561" y="1600569"/>
            <a:ext cx="6270172" cy="5113176"/>
          </a:xfrm>
        </p:spPr>
        <p:txBody>
          <a:bodyPr anchor="ctr">
            <a:normAutofit/>
          </a:bodyPr>
          <a:lstStyle/>
          <a:p>
            <a:pPr lvl="0"/>
            <a:r>
              <a:rPr lang="en-ZA" sz="2000" dirty="0"/>
              <a:t>Understand the constitutional framework that dictates the powers, limitations, and interaction of the THREE tiers of government. </a:t>
            </a:r>
            <a:endParaRPr lang="af-ZA" sz="2000" dirty="0"/>
          </a:p>
          <a:p>
            <a:pPr lvl="0"/>
            <a:r>
              <a:rPr lang="en-ZA" sz="2000" dirty="0"/>
              <a:t>Recognise the avenues through which the democratic structures present opportunities to participate in the democratic processes.</a:t>
            </a:r>
            <a:endParaRPr lang="af-ZA" sz="2000" dirty="0"/>
          </a:p>
          <a:p>
            <a:pPr lvl="0"/>
            <a:r>
              <a:rPr lang="en-ZA" sz="2000" dirty="0"/>
              <a:t>Understand the purpose and importance of constitutions.</a:t>
            </a:r>
            <a:endParaRPr lang="af-ZA" sz="2000" dirty="0"/>
          </a:p>
          <a:p>
            <a:pPr lvl="0"/>
            <a:r>
              <a:rPr lang="en-ZA" sz="2000" dirty="0"/>
              <a:t>Explain the importance of public participation in elections.</a:t>
            </a:r>
            <a:endParaRPr lang="af-ZA" sz="2000" dirty="0"/>
          </a:p>
          <a:p>
            <a:pPr lvl="0"/>
            <a:r>
              <a:rPr lang="en-ZA" sz="2000" dirty="0"/>
              <a:t>Understand key democratic processes after elections, including mandates, representation of constituencies, lobbying and advocacy.</a:t>
            </a:r>
            <a:endParaRPr lang="af-ZA" sz="2000" dirty="0"/>
          </a:p>
        </p:txBody>
      </p:sp>
      <p:pic>
        <p:nvPicPr>
          <p:cNvPr id="9" name="Picture 2" descr="Free arrows target range illustration">
            <a:extLst>
              <a:ext uri="{FF2B5EF4-FFF2-40B4-BE49-F238E27FC236}">
                <a16:creationId xmlns:a16="http://schemas.microsoft.com/office/drawing/2014/main" id="{48A1D858-5535-D4A4-4938-5BEC137F4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502" r="7255" b="-1"/>
          <a:stretch>
            <a:fillRect/>
          </a:stretch>
        </p:blipFill>
        <p:spPr bwMode="auto">
          <a:xfrm>
            <a:off x="6857797" y="-10886"/>
            <a:ext cx="5334204" cy="6868886"/>
          </a:xfrm>
          <a:prstGeom prst="rect">
            <a:avLst/>
          </a:prstGeom>
          <a:solidFill>
            <a:srgbClr val="FFFFFF"/>
          </a:solidFill>
          <a:effectLst>
            <a:outerShdw blurRad="127000" dist="50800" dir="10800000" sx="99000" sy="99000" algn="r" rotWithShape="0">
              <a:prstClr val="black">
                <a:alpha val="40000"/>
              </a:prstClr>
            </a:outerShdw>
          </a:effectLst>
        </p:spPr>
      </p:pic>
      <p:pic>
        <p:nvPicPr>
          <p:cNvPr id="11" name="Picture 10">
            <a:extLst>
              <a:ext uri="{FF2B5EF4-FFF2-40B4-BE49-F238E27FC236}">
                <a16:creationId xmlns:a16="http://schemas.microsoft.com/office/drawing/2014/main" id="{7FF77664-FB05-4EB0-827B-CF2ED4DFB08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869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Free Jenga Game photo and picture">
            <a:extLst>
              <a:ext uri="{FF2B5EF4-FFF2-40B4-BE49-F238E27FC236}">
                <a16:creationId xmlns:a16="http://schemas.microsoft.com/office/drawing/2014/main" id="{18A7940C-5FCD-B184-8A1C-9C5A5B782D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29" r="38495"/>
          <a:stretch>
            <a:fillRect/>
          </a:stretch>
        </p:blipFill>
        <p:spPr bwMode="auto">
          <a:xfrm>
            <a:off x="7762993" y="0"/>
            <a:ext cx="4429007"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27C74B-C486-660D-39AC-9EA4CA51A883}"/>
              </a:ext>
            </a:extLst>
          </p:cNvPr>
          <p:cNvSpPr>
            <a:spLocks noGrp="1"/>
          </p:cNvSpPr>
          <p:nvPr>
            <p:ph type="title"/>
          </p:nvPr>
        </p:nvSpPr>
        <p:spPr>
          <a:xfrm>
            <a:off x="483637" y="148674"/>
            <a:ext cx="10515600" cy="1325563"/>
          </a:xfrm>
        </p:spPr>
        <p:txBody>
          <a:bodyPr>
            <a:normAutofit/>
          </a:bodyPr>
          <a:lstStyle/>
          <a:p>
            <a:r>
              <a:rPr lang="en-GB" sz="4000" b="1" dirty="0"/>
              <a:t>Democratic structures</a:t>
            </a:r>
            <a:endParaRPr lang="af-ZA" sz="4000" b="1" dirty="0"/>
          </a:p>
        </p:txBody>
      </p:sp>
      <p:graphicFrame>
        <p:nvGraphicFramePr>
          <p:cNvPr id="5" name="Content Placeholder 2">
            <a:extLst>
              <a:ext uri="{FF2B5EF4-FFF2-40B4-BE49-F238E27FC236}">
                <a16:creationId xmlns:a16="http://schemas.microsoft.com/office/drawing/2014/main" id="{8C0AE759-11D8-4835-1846-6FE51A61E293}"/>
              </a:ext>
            </a:extLst>
          </p:cNvPr>
          <p:cNvGraphicFramePr>
            <a:graphicFrameLocks noGrp="1"/>
          </p:cNvGraphicFramePr>
          <p:nvPr>
            <p:ph idx="1"/>
            <p:extLst>
              <p:ext uri="{D42A27DB-BD31-4B8C-83A1-F6EECF244321}">
                <p14:modId xmlns:p14="http://schemas.microsoft.com/office/powerpoint/2010/main" val="2196879972"/>
              </p:ext>
            </p:extLst>
          </p:nvPr>
        </p:nvGraphicFramePr>
        <p:xfrm>
          <a:off x="483637" y="1474237"/>
          <a:ext cx="8324461" cy="5018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01CB2292-442D-3F63-DAE7-B2F202BB269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20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D49B3B-0FCF-E94A-44B8-47C8259943CF}"/>
              </a:ext>
            </a:extLst>
          </p:cNvPr>
          <p:cNvSpPr>
            <a:spLocks noGrp="1"/>
          </p:cNvSpPr>
          <p:nvPr>
            <p:ph type="title"/>
          </p:nvPr>
        </p:nvSpPr>
        <p:spPr>
          <a:xfrm>
            <a:off x="1371597" y="348865"/>
            <a:ext cx="10044023" cy="877729"/>
          </a:xfrm>
        </p:spPr>
        <p:txBody>
          <a:bodyPr anchor="ctr">
            <a:normAutofit/>
          </a:bodyPr>
          <a:lstStyle/>
          <a:p>
            <a:r>
              <a:rPr lang="en-GB" sz="2800" b="1">
                <a:solidFill>
                  <a:srgbClr val="FFFFFF"/>
                </a:solidFill>
              </a:rPr>
              <a:t>National government </a:t>
            </a:r>
            <a:r>
              <a:rPr lang="en-GB" sz="2800">
                <a:solidFill>
                  <a:srgbClr val="FFFFFF"/>
                </a:solidFill>
              </a:rPr>
              <a:t>handles issues affecting the whole country:</a:t>
            </a:r>
            <a:endParaRPr lang="af-ZA" sz="2800">
              <a:solidFill>
                <a:srgbClr val="FFFFFF"/>
              </a:solidFill>
            </a:endParaRPr>
          </a:p>
        </p:txBody>
      </p:sp>
      <p:graphicFrame>
        <p:nvGraphicFramePr>
          <p:cNvPr id="7" name="Content Placeholder 3">
            <a:extLst>
              <a:ext uri="{FF2B5EF4-FFF2-40B4-BE49-F238E27FC236}">
                <a16:creationId xmlns:a16="http://schemas.microsoft.com/office/drawing/2014/main" id="{9E026EB5-73CF-E8C1-4264-3CB442F8767E}"/>
              </a:ext>
            </a:extLst>
          </p:cNvPr>
          <p:cNvGraphicFramePr>
            <a:graphicFrameLocks noGrp="1"/>
          </p:cNvGraphicFramePr>
          <p:nvPr>
            <p:ph idx="1"/>
            <p:extLst>
              <p:ext uri="{D42A27DB-BD31-4B8C-83A1-F6EECF244321}">
                <p14:modId xmlns:p14="http://schemas.microsoft.com/office/powerpoint/2010/main" val="2515774027"/>
              </p:ext>
            </p:extLst>
          </p:nvPr>
        </p:nvGraphicFramePr>
        <p:xfrm>
          <a:off x="928579" y="2112579"/>
          <a:ext cx="10358785" cy="4192809"/>
        </p:xfrm>
        <a:graphic>
          <a:graphicData uri="http://schemas.openxmlformats.org/drawingml/2006/table">
            <a:tbl>
              <a:tblPr firstRow="1" firstCol="1" bandRow="1">
                <a:tableStyleId>{5940675A-B579-460E-94D1-54222C63F5DA}</a:tableStyleId>
              </a:tblPr>
              <a:tblGrid>
                <a:gridCol w="5012580">
                  <a:extLst>
                    <a:ext uri="{9D8B030D-6E8A-4147-A177-3AD203B41FA5}">
                      <a16:colId xmlns:a16="http://schemas.microsoft.com/office/drawing/2014/main" val="2605087516"/>
                    </a:ext>
                  </a:extLst>
                </a:gridCol>
                <a:gridCol w="296921">
                  <a:extLst>
                    <a:ext uri="{9D8B030D-6E8A-4147-A177-3AD203B41FA5}">
                      <a16:colId xmlns:a16="http://schemas.microsoft.com/office/drawing/2014/main" val="1544808721"/>
                    </a:ext>
                  </a:extLst>
                </a:gridCol>
                <a:gridCol w="5049284">
                  <a:extLst>
                    <a:ext uri="{9D8B030D-6E8A-4147-A177-3AD203B41FA5}">
                      <a16:colId xmlns:a16="http://schemas.microsoft.com/office/drawing/2014/main" val="119383011"/>
                    </a:ext>
                  </a:extLst>
                </a:gridCol>
              </a:tblGrid>
              <a:tr h="332553">
                <a:tc>
                  <a:txBody>
                    <a:bodyPr/>
                    <a:lstStyle/>
                    <a:p>
                      <a:pPr>
                        <a:lnSpc>
                          <a:spcPct val="115000"/>
                        </a:lnSpc>
                        <a:buNone/>
                      </a:pPr>
                      <a:r>
                        <a:rPr lang="en-ZA" sz="1800" b="1" kern="100" dirty="0">
                          <a:solidFill>
                            <a:schemeClr val="bg1"/>
                          </a:solidFill>
                          <a:effectLst/>
                        </a:rPr>
                        <a:t>Parliament</a:t>
                      </a:r>
                      <a:endParaRPr lang="af-ZA" sz="1800" b="1" kern="100" dirty="0">
                        <a:solidFill>
                          <a:schemeClr val="bg1"/>
                        </a:solidFill>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nSpc>
                          <a:spcPct val="115000"/>
                        </a:lnSpc>
                        <a:buNone/>
                      </a:pPr>
                      <a:r>
                        <a:rPr lang="en-ZA" sz="1800" b="1" kern="100">
                          <a:solidFill>
                            <a:schemeClr val="bg1"/>
                          </a:solidFill>
                          <a:effectLst/>
                        </a:rPr>
                        <a:t> </a:t>
                      </a:r>
                      <a:endParaRPr lang="af-ZA" sz="1800" b="1" kern="100">
                        <a:solidFill>
                          <a:schemeClr val="bg1"/>
                        </a:solidFill>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1800" b="1" kern="100" dirty="0">
                          <a:solidFill>
                            <a:schemeClr val="bg1"/>
                          </a:solidFill>
                          <a:effectLst/>
                        </a:rPr>
                        <a:t>The Executive (Cabinet)</a:t>
                      </a:r>
                      <a:endParaRPr lang="af-ZA" sz="1800" b="1" kern="100" dirty="0">
                        <a:solidFill>
                          <a:schemeClr val="bg1"/>
                        </a:solidFill>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087839094"/>
                  </a:ext>
                </a:extLst>
              </a:tr>
              <a:tr h="1597575">
                <a:tc>
                  <a:txBody>
                    <a:bodyPr/>
                    <a:lstStyle/>
                    <a:p>
                      <a:pPr>
                        <a:lnSpc>
                          <a:spcPct val="115000"/>
                        </a:lnSpc>
                        <a:buNone/>
                      </a:pPr>
                      <a:r>
                        <a:rPr lang="en-ZA" sz="1800" kern="100" dirty="0">
                          <a:effectLst/>
                        </a:rPr>
                        <a:t>The national law-making body that is made up of the </a:t>
                      </a:r>
                      <a:r>
                        <a:rPr lang="en-ZA" sz="1800" b="1" kern="100" dirty="0">
                          <a:effectLst/>
                        </a:rPr>
                        <a:t>National Assembly </a:t>
                      </a:r>
                      <a:r>
                        <a:rPr lang="en-ZA" sz="1800" kern="100" dirty="0">
                          <a:effectLst/>
                        </a:rPr>
                        <a:t>and the </a:t>
                      </a:r>
                      <a:r>
                        <a:rPr lang="en-ZA" sz="1800" b="1" kern="100" dirty="0">
                          <a:effectLst/>
                        </a:rPr>
                        <a:t>National Council of Provinces (NCOP)</a:t>
                      </a:r>
                      <a:r>
                        <a:rPr lang="en-ZA" sz="1800" kern="100" dirty="0">
                          <a:effectLst/>
                        </a:rPr>
                        <a:t>. It represents the people, makes laws and oversees government.</a:t>
                      </a:r>
                      <a:endParaRPr lang="af-ZA" sz="1800" kern="100" dirty="0">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1800" kern="100">
                          <a:effectLst/>
                        </a:rPr>
                        <a:t> </a:t>
                      </a:r>
                      <a:endParaRPr lang="af-ZA" sz="1800" kern="100">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1800" kern="100" dirty="0">
                          <a:effectLst/>
                        </a:rPr>
                        <a:t>Led by the </a:t>
                      </a:r>
                      <a:r>
                        <a:rPr lang="en-ZA" sz="1800" b="1" kern="100" dirty="0">
                          <a:effectLst/>
                        </a:rPr>
                        <a:t>President</a:t>
                      </a:r>
                      <a:r>
                        <a:rPr lang="en-ZA" sz="1800" kern="100" dirty="0">
                          <a:effectLst/>
                        </a:rPr>
                        <a:t>, the Cabinet develops national policies, implements laws and manages government departments.</a:t>
                      </a:r>
                      <a:endParaRPr lang="af-ZA" sz="1800" kern="100" dirty="0">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8459422"/>
                  </a:ext>
                </a:extLst>
              </a:tr>
              <a:tr h="332553">
                <a:tc>
                  <a:txBody>
                    <a:bodyPr/>
                    <a:lstStyle/>
                    <a:p>
                      <a:pPr>
                        <a:lnSpc>
                          <a:spcPct val="115000"/>
                        </a:lnSpc>
                        <a:buNone/>
                      </a:pPr>
                      <a:r>
                        <a:rPr lang="en-ZA" sz="1800" kern="100">
                          <a:effectLst/>
                        </a:rPr>
                        <a:t> </a:t>
                      </a:r>
                      <a:endParaRPr lang="af-ZA" sz="1800" kern="100">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1800" kern="100">
                          <a:effectLst/>
                        </a:rPr>
                        <a:t> </a:t>
                      </a:r>
                      <a:endParaRPr lang="af-ZA" sz="1800" kern="100">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1800" kern="100">
                          <a:effectLst/>
                        </a:rPr>
                        <a:t> </a:t>
                      </a:r>
                      <a:endParaRPr lang="af-ZA" sz="1800" kern="100">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339918"/>
                  </a:ext>
                </a:extLst>
              </a:tr>
              <a:tr h="332553">
                <a:tc>
                  <a:txBody>
                    <a:bodyPr/>
                    <a:lstStyle/>
                    <a:p>
                      <a:pPr>
                        <a:lnSpc>
                          <a:spcPct val="115000"/>
                        </a:lnSpc>
                        <a:buNone/>
                      </a:pPr>
                      <a:r>
                        <a:rPr lang="en-ZA" sz="1800" b="1" kern="100" dirty="0">
                          <a:solidFill>
                            <a:schemeClr val="bg1"/>
                          </a:solidFill>
                          <a:effectLst/>
                        </a:rPr>
                        <a:t>The Judiciary (Courts)</a:t>
                      </a:r>
                      <a:endParaRPr lang="af-ZA" sz="1800" b="1" kern="100" dirty="0">
                        <a:solidFill>
                          <a:schemeClr val="bg1"/>
                        </a:solidFill>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nSpc>
                          <a:spcPct val="115000"/>
                        </a:lnSpc>
                        <a:buNone/>
                      </a:pPr>
                      <a:r>
                        <a:rPr lang="en-ZA" sz="1800" kern="100">
                          <a:solidFill>
                            <a:schemeClr val="bg1"/>
                          </a:solidFill>
                          <a:effectLst/>
                        </a:rPr>
                        <a:t> </a:t>
                      </a:r>
                      <a:endParaRPr lang="af-ZA" sz="1800" kern="100">
                        <a:solidFill>
                          <a:schemeClr val="bg1"/>
                        </a:solidFill>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1800" b="1" kern="100" dirty="0">
                          <a:solidFill>
                            <a:schemeClr val="bg1"/>
                          </a:solidFill>
                          <a:effectLst/>
                        </a:rPr>
                        <a:t>Independent bodies (Chapter 9 institutions)</a:t>
                      </a:r>
                      <a:endParaRPr lang="af-ZA" sz="1800" b="1" kern="100" dirty="0">
                        <a:solidFill>
                          <a:schemeClr val="bg1"/>
                        </a:solidFill>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991578521"/>
                  </a:ext>
                </a:extLst>
              </a:tr>
              <a:tr h="1597575">
                <a:tc>
                  <a:txBody>
                    <a:bodyPr/>
                    <a:lstStyle/>
                    <a:p>
                      <a:pPr>
                        <a:lnSpc>
                          <a:spcPct val="115000"/>
                        </a:lnSpc>
                        <a:buNone/>
                      </a:pPr>
                      <a:r>
                        <a:rPr lang="en-ZA" sz="1800" kern="100">
                          <a:effectLst/>
                        </a:rPr>
                        <a:t>Independent courts that ensure all laws and government actions follow the Constitution and protect citizens’ rights.</a:t>
                      </a:r>
                      <a:endParaRPr lang="af-ZA" sz="1800" kern="100">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1800" kern="100">
                          <a:effectLst/>
                        </a:rPr>
                        <a:t> </a:t>
                      </a:r>
                      <a:endParaRPr lang="af-ZA" sz="1800" kern="100">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1800" kern="100" dirty="0">
                          <a:effectLst/>
                        </a:rPr>
                        <a:t>Organisations created by the Constitution to strengthen democracy, such as:</a:t>
                      </a:r>
                      <a:endParaRPr lang="af-ZA" sz="1800" kern="100" dirty="0">
                        <a:effectLst/>
                      </a:endParaRPr>
                    </a:p>
                    <a:p>
                      <a:pPr marL="342900" lvl="0" indent="-342900">
                        <a:lnSpc>
                          <a:spcPct val="115000"/>
                        </a:lnSpc>
                        <a:buFont typeface="Symbol" panose="05050102010706020507" pitchFamily="18" charset="2"/>
                        <a:buChar char=""/>
                      </a:pPr>
                      <a:r>
                        <a:rPr lang="en-ZA" sz="1800" kern="100" dirty="0">
                          <a:effectLst/>
                        </a:rPr>
                        <a:t>The Public Protector</a:t>
                      </a:r>
                      <a:endParaRPr lang="af-ZA" sz="1800" kern="100" dirty="0">
                        <a:effectLst/>
                      </a:endParaRPr>
                    </a:p>
                    <a:p>
                      <a:pPr marL="342900" lvl="0" indent="-342900">
                        <a:lnSpc>
                          <a:spcPct val="115000"/>
                        </a:lnSpc>
                        <a:buFont typeface="Symbol" panose="05050102010706020507" pitchFamily="18" charset="2"/>
                        <a:buChar char=""/>
                      </a:pPr>
                      <a:r>
                        <a:rPr lang="en-ZA" sz="1800" kern="100" dirty="0">
                          <a:effectLst/>
                        </a:rPr>
                        <a:t>The Human Rights Commission (</a:t>
                      </a:r>
                      <a:r>
                        <a:rPr lang="en-ZA" sz="1800" kern="100" dirty="0" err="1">
                          <a:effectLst/>
                        </a:rPr>
                        <a:t>SAHRC</a:t>
                      </a:r>
                      <a:r>
                        <a:rPr lang="en-ZA" sz="1800" kern="100" dirty="0">
                          <a:effectLst/>
                        </a:rPr>
                        <a:t>)</a:t>
                      </a:r>
                      <a:endParaRPr lang="af-ZA" sz="1800" kern="100" dirty="0">
                        <a:effectLst/>
                      </a:endParaRPr>
                    </a:p>
                    <a:p>
                      <a:pPr marL="342900" lvl="0" indent="-342900">
                        <a:lnSpc>
                          <a:spcPct val="115000"/>
                        </a:lnSpc>
                        <a:buFont typeface="Symbol" panose="05050102010706020507" pitchFamily="18" charset="2"/>
                        <a:buChar char=""/>
                      </a:pPr>
                      <a:r>
                        <a:rPr lang="en-ZA" sz="1800" kern="100" dirty="0">
                          <a:effectLst/>
                        </a:rPr>
                        <a:t>The Electoral Commission (IEC)</a:t>
                      </a:r>
                      <a:endParaRPr lang="af-ZA" sz="1800" kern="100" dirty="0">
                        <a:effectLst/>
                        <a:latin typeface="Calibri" panose="020F0502020204030204" pitchFamily="34" charset="0"/>
                        <a:ea typeface="Aptos" panose="020B0004020202020204" pitchFamily="34" charset="0"/>
                        <a:cs typeface="Arial" panose="020B0604020202020204" pitchFamily="34" charset="0"/>
                      </a:endParaRPr>
                    </a:p>
                  </a:txBody>
                  <a:tcPr marL="64749" marR="64749"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3713314"/>
                  </a:ext>
                </a:extLst>
              </a:tr>
            </a:tbl>
          </a:graphicData>
        </a:graphic>
      </p:graphicFrame>
      <p:pic>
        <p:nvPicPr>
          <p:cNvPr id="5" name="Picture 4">
            <a:extLst>
              <a:ext uri="{FF2B5EF4-FFF2-40B4-BE49-F238E27FC236}">
                <a16:creationId xmlns:a16="http://schemas.microsoft.com/office/drawing/2014/main" id="{FF9DA9EF-1D86-1181-61BF-EB9A33F47D1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9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193CBC-02A4-481B-DFBD-A95EE3D12FFB}"/>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B5DBB3-050C-87B4-93DA-8D306C254984}"/>
              </a:ext>
            </a:extLst>
          </p:cNvPr>
          <p:cNvSpPr>
            <a:spLocks noGrp="1"/>
          </p:cNvSpPr>
          <p:nvPr>
            <p:ph type="title"/>
          </p:nvPr>
        </p:nvSpPr>
        <p:spPr>
          <a:xfrm>
            <a:off x="800322" y="349112"/>
            <a:ext cx="10771564" cy="877729"/>
          </a:xfrm>
        </p:spPr>
        <p:txBody>
          <a:bodyPr anchor="ctr">
            <a:normAutofit/>
          </a:bodyPr>
          <a:lstStyle/>
          <a:p>
            <a:r>
              <a:rPr lang="en-GB" sz="2800" dirty="0">
                <a:solidFill>
                  <a:srgbClr val="FFFFFF"/>
                </a:solidFill>
              </a:rPr>
              <a:t>Each province has its own government that handles </a:t>
            </a:r>
            <a:r>
              <a:rPr lang="en-GB" sz="2800" b="1" dirty="0">
                <a:solidFill>
                  <a:srgbClr val="FFFFFF"/>
                </a:solidFill>
              </a:rPr>
              <a:t>provincial matters</a:t>
            </a:r>
            <a:r>
              <a:rPr lang="en-GB" sz="2800" dirty="0">
                <a:solidFill>
                  <a:srgbClr val="FFFFFF"/>
                </a:solidFill>
              </a:rPr>
              <a:t>:</a:t>
            </a:r>
            <a:endParaRPr lang="af-ZA" sz="2800" dirty="0">
              <a:solidFill>
                <a:srgbClr val="FFFFFF"/>
              </a:solidFill>
            </a:endParaRPr>
          </a:p>
        </p:txBody>
      </p:sp>
      <p:graphicFrame>
        <p:nvGraphicFramePr>
          <p:cNvPr id="7" name="Content Placeholder 3">
            <a:extLst>
              <a:ext uri="{FF2B5EF4-FFF2-40B4-BE49-F238E27FC236}">
                <a16:creationId xmlns:a16="http://schemas.microsoft.com/office/drawing/2014/main" id="{41590C11-9412-E605-560B-72E3C986BD67}"/>
              </a:ext>
            </a:extLst>
          </p:cNvPr>
          <p:cNvGraphicFramePr>
            <a:graphicFrameLocks noGrp="1"/>
          </p:cNvGraphicFramePr>
          <p:nvPr>
            <p:ph idx="1"/>
            <p:extLst>
              <p:ext uri="{D42A27DB-BD31-4B8C-83A1-F6EECF244321}">
                <p14:modId xmlns:p14="http://schemas.microsoft.com/office/powerpoint/2010/main" val="4225976777"/>
              </p:ext>
            </p:extLst>
          </p:nvPr>
        </p:nvGraphicFramePr>
        <p:xfrm>
          <a:off x="644056" y="2501002"/>
          <a:ext cx="10927830" cy="3415961"/>
        </p:xfrm>
        <a:graphic>
          <a:graphicData uri="http://schemas.openxmlformats.org/drawingml/2006/table">
            <a:tbl>
              <a:tblPr firstRow="1" firstCol="1" bandRow="1">
                <a:tableStyleId>{5940675A-B579-460E-94D1-54222C63F5DA}</a:tableStyleId>
              </a:tblPr>
              <a:tblGrid>
                <a:gridCol w="5511758">
                  <a:extLst>
                    <a:ext uri="{9D8B030D-6E8A-4147-A177-3AD203B41FA5}">
                      <a16:colId xmlns:a16="http://schemas.microsoft.com/office/drawing/2014/main" val="2605087516"/>
                    </a:ext>
                  </a:extLst>
                </a:gridCol>
                <a:gridCol w="552283">
                  <a:extLst>
                    <a:ext uri="{9D8B030D-6E8A-4147-A177-3AD203B41FA5}">
                      <a16:colId xmlns:a16="http://schemas.microsoft.com/office/drawing/2014/main" val="1544808721"/>
                    </a:ext>
                  </a:extLst>
                </a:gridCol>
                <a:gridCol w="4863789">
                  <a:extLst>
                    <a:ext uri="{9D8B030D-6E8A-4147-A177-3AD203B41FA5}">
                      <a16:colId xmlns:a16="http://schemas.microsoft.com/office/drawing/2014/main" val="119383011"/>
                    </a:ext>
                  </a:extLst>
                </a:gridCol>
              </a:tblGrid>
              <a:tr h="573438">
                <a:tc>
                  <a:txBody>
                    <a:bodyPr/>
                    <a:lstStyle/>
                    <a:p>
                      <a:pPr>
                        <a:lnSpc>
                          <a:spcPct val="115000"/>
                        </a:lnSpc>
                        <a:buNone/>
                      </a:pPr>
                      <a:r>
                        <a:rPr lang="en-ZA" sz="3200" b="1" kern="100">
                          <a:solidFill>
                            <a:srgbClr val="FFFFFF"/>
                          </a:solidFill>
                          <a:effectLst/>
                          <a:latin typeface="Calibri" panose="020F0502020204030204" pitchFamily="34" charset="0"/>
                          <a:ea typeface="Century Gothic" panose="020B0502020202020204" pitchFamily="34" charset="0"/>
                          <a:cs typeface="Calibri" panose="020F0502020204030204" pitchFamily="34" charset="0"/>
                        </a:rPr>
                        <a:t>Provincial Legislatures</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121977" marR="12197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nSpc>
                          <a:spcPct val="115000"/>
                        </a:lnSpc>
                        <a:buNone/>
                      </a:pPr>
                      <a:r>
                        <a:rPr lang="en-ZA" sz="3200" b="1" kern="100">
                          <a:solidFill>
                            <a:srgbClr val="FFFFFF"/>
                          </a:solidFill>
                          <a:effectLst/>
                          <a:latin typeface="Calibri" panose="020F0502020204030204" pitchFamily="34" charset="0"/>
                          <a:ea typeface="Century Gothic" panose="020B0502020202020204" pitchFamily="34" charset="0"/>
                          <a:cs typeface="Calibri" panose="020F0502020204030204" pitchFamily="34" charset="0"/>
                        </a:rPr>
                        <a:t> </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121977" marR="12197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3200" b="1" kern="100">
                          <a:solidFill>
                            <a:srgbClr val="FFFFFF"/>
                          </a:solidFill>
                          <a:effectLst/>
                          <a:latin typeface="Calibri" panose="020F0502020204030204" pitchFamily="34" charset="0"/>
                          <a:ea typeface="Century Gothic" panose="020B0502020202020204" pitchFamily="34" charset="0"/>
                          <a:cs typeface="Calibri" panose="020F0502020204030204" pitchFamily="34" charset="0"/>
                        </a:rPr>
                        <a:t>Provincial Executive</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121977" marR="12197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087839094"/>
                  </a:ext>
                </a:extLst>
              </a:tr>
              <a:tr h="2842523">
                <a:tc>
                  <a:txBody>
                    <a:bodyPr/>
                    <a:lstStyle/>
                    <a:p>
                      <a:pPr>
                        <a:lnSpc>
                          <a:spcPct val="115000"/>
                        </a:lnSpc>
                        <a:buNone/>
                      </a:pPr>
                      <a:r>
                        <a:rPr lang="en-ZA" sz="3200"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Makes laws on provincial matters (like health, education and housing) and oversees the work of the provincial government.</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121977" marR="12197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3200" kern="100">
                          <a:effectLst/>
                          <a:latin typeface="Calibri" panose="020F0502020204030204" pitchFamily="34" charset="0"/>
                          <a:ea typeface="Century Gothic" panose="020B0502020202020204" pitchFamily="34" charset="0"/>
                          <a:cs typeface="Calibri" panose="020F0502020204030204" pitchFamily="34" charset="0"/>
                        </a:rPr>
                        <a:t> </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121977" marR="12197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3200"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Led by a </a:t>
                      </a:r>
                      <a:r>
                        <a:rPr lang="en-ZA" sz="3200" b="1"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Premier</a:t>
                      </a:r>
                      <a:r>
                        <a:rPr lang="en-ZA" sz="3200"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 and </a:t>
                      </a:r>
                      <a:r>
                        <a:rPr lang="en-ZA" sz="3200" b="1"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Members of the Executive Council (MECs)</a:t>
                      </a:r>
                      <a:r>
                        <a:rPr lang="en-ZA" sz="3200"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 who implement laws and run provincial departments.</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121977" marR="12197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8459422"/>
                  </a:ext>
                </a:extLst>
              </a:tr>
            </a:tbl>
          </a:graphicData>
        </a:graphic>
      </p:graphicFrame>
      <p:pic>
        <p:nvPicPr>
          <p:cNvPr id="3" name="Picture 2">
            <a:extLst>
              <a:ext uri="{FF2B5EF4-FFF2-40B4-BE49-F238E27FC236}">
                <a16:creationId xmlns:a16="http://schemas.microsoft.com/office/drawing/2014/main" id="{08C11D47-507F-30D3-91F7-F7E80E94573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06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FFC406-3F94-D1FC-68A1-6F6F16BF571F}"/>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780CDE-EE1A-D300-BF84-8411B31D3F9C}"/>
              </a:ext>
            </a:extLst>
          </p:cNvPr>
          <p:cNvSpPr>
            <a:spLocks noGrp="1"/>
          </p:cNvSpPr>
          <p:nvPr>
            <p:ph type="title"/>
          </p:nvPr>
        </p:nvSpPr>
        <p:spPr>
          <a:xfrm>
            <a:off x="1371597" y="348865"/>
            <a:ext cx="10044023" cy="877729"/>
          </a:xfrm>
        </p:spPr>
        <p:txBody>
          <a:bodyPr anchor="ctr">
            <a:normAutofit/>
          </a:bodyPr>
          <a:lstStyle/>
          <a:p>
            <a:r>
              <a:rPr lang="en-GB" sz="4000" b="1">
                <a:solidFill>
                  <a:srgbClr val="FFFFFF"/>
                </a:solidFill>
              </a:rPr>
              <a:t>Local government </a:t>
            </a:r>
            <a:r>
              <a:rPr lang="en-GB" sz="4000">
                <a:solidFill>
                  <a:srgbClr val="FFFFFF"/>
                </a:solidFill>
              </a:rPr>
              <a:t>is closest to the people:</a:t>
            </a:r>
            <a:endParaRPr lang="af-ZA" sz="4000">
              <a:solidFill>
                <a:srgbClr val="FFFFFF"/>
              </a:solidFill>
            </a:endParaRPr>
          </a:p>
        </p:txBody>
      </p:sp>
      <p:graphicFrame>
        <p:nvGraphicFramePr>
          <p:cNvPr id="7" name="Content Placeholder 3">
            <a:extLst>
              <a:ext uri="{FF2B5EF4-FFF2-40B4-BE49-F238E27FC236}">
                <a16:creationId xmlns:a16="http://schemas.microsoft.com/office/drawing/2014/main" id="{2FFA6131-03F3-982C-10B5-3F7D892FAF40}"/>
              </a:ext>
            </a:extLst>
          </p:cNvPr>
          <p:cNvGraphicFramePr>
            <a:graphicFrameLocks noGrp="1"/>
          </p:cNvGraphicFramePr>
          <p:nvPr>
            <p:ph idx="1"/>
            <p:extLst>
              <p:ext uri="{D42A27DB-BD31-4B8C-83A1-F6EECF244321}">
                <p14:modId xmlns:p14="http://schemas.microsoft.com/office/powerpoint/2010/main" val="3820938349"/>
              </p:ext>
            </p:extLst>
          </p:nvPr>
        </p:nvGraphicFramePr>
        <p:xfrm>
          <a:off x="644056" y="2508885"/>
          <a:ext cx="10927830" cy="3400193"/>
        </p:xfrm>
        <a:graphic>
          <a:graphicData uri="http://schemas.openxmlformats.org/drawingml/2006/table">
            <a:tbl>
              <a:tblPr firstRow="1" firstCol="1" bandRow="1">
                <a:tableStyleId>{5940675A-B579-460E-94D1-54222C63F5DA}</a:tableStyleId>
              </a:tblPr>
              <a:tblGrid>
                <a:gridCol w="5546624">
                  <a:extLst>
                    <a:ext uri="{9D8B030D-6E8A-4147-A177-3AD203B41FA5}">
                      <a16:colId xmlns:a16="http://schemas.microsoft.com/office/drawing/2014/main" val="2605087516"/>
                    </a:ext>
                  </a:extLst>
                </a:gridCol>
                <a:gridCol w="549734">
                  <a:extLst>
                    <a:ext uri="{9D8B030D-6E8A-4147-A177-3AD203B41FA5}">
                      <a16:colId xmlns:a16="http://schemas.microsoft.com/office/drawing/2014/main" val="1544808721"/>
                    </a:ext>
                  </a:extLst>
                </a:gridCol>
                <a:gridCol w="4831472">
                  <a:extLst>
                    <a:ext uri="{9D8B030D-6E8A-4147-A177-3AD203B41FA5}">
                      <a16:colId xmlns:a16="http://schemas.microsoft.com/office/drawing/2014/main" val="119383011"/>
                    </a:ext>
                  </a:extLst>
                </a:gridCol>
              </a:tblGrid>
              <a:tr h="570791">
                <a:tc>
                  <a:txBody>
                    <a:bodyPr/>
                    <a:lstStyle/>
                    <a:p>
                      <a:pPr>
                        <a:lnSpc>
                          <a:spcPct val="115000"/>
                        </a:lnSpc>
                        <a:buNone/>
                      </a:pPr>
                      <a:r>
                        <a:rPr lang="en-ZA" sz="3200" b="1" kern="100">
                          <a:solidFill>
                            <a:srgbClr val="FFFFFF"/>
                          </a:solidFill>
                          <a:effectLst/>
                          <a:latin typeface="Calibri" panose="020F0502020204030204" pitchFamily="34" charset="0"/>
                          <a:ea typeface="Century Gothic" panose="020B0502020202020204" pitchFamily="34" charset="0"/>
                          <a:cs typeface="Calibri" panose="020F0502020204030204" pitchFamily="34" charset="0"/>
                        </a:rPr>
                        <a:t>Municipalities</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73650" marR="736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nSpc>
                          <a:spcPct val="115000"/>
                        </a:lnSpc>
                        <a:buNone/>
                      </a:pPr>
                      <a:r>
                        <a:rPr lang="en-ZA" sz="3200" b="1" kern="100">
                          <a:solidFill>
                            <a:srgbClr val="FFFFFF"/>
                          </a:solidFill>
                          <a:effectLst/>
                          <a:latin typeface="Calibri" panose="020F0502020204030204" pitchFamily="34" charset="0"/>
                          <a:ea typeface="Century Gothic" panose="020B0502020202020204" pitchFamily="34" charset="0"/>
                          <a:cs typeface="Calibri" panose="020F0502020204030204" pitchFamily="34" charset="0"/>
                        </a:rPr>
                        <a:t> </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73650" marR="7365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3200" b="1" kern="100">
                          <a:solidFill>
                            <a:srgbClr val="FFFFFF"/>
                          </a:solidFill>
                          <a:effectLst/>
                          <a:latin typeface="Calibri" panose="020F0502020204030204" pitchFamily="34" charset="0"/>
                          <a:ea typeface="Century Gothic" panose="020B0502020202020204" pitchFamily="34" charset="0"/>
                          <a:cs typeface="Calibri" panose="020F0502020204030204" pitchFamily="34" charset="0"/>
                        </a:rPr>
                        <a:t>Local Executive</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73650" marR="736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087839094"/>
                  </a:ext>
                </a:extLst>
              </a:tr>
              <a:tr h="2829402">
                <a:tc>
                  <a:txBody>
                    <a:bodyPr/>
                    <a:lstStyle/>
                    <a:p>
                      <a:pPr>
                        <a:lnSpc>
                          <a:spcPct val="115000"/>
                        </a:lnSpc>
                        <a:buNone/>
                      </a:pPr>
                      <a:r>
                        <a:rPr lang="en-ZA" sz="3200"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Found in cities, towns and rural areas. They are responsible for services such as water, electricity, sanitation and waste removal.</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73650" marR="7365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3200" kern="100">
                          <a:effectLst/>
                          <a:latin typeface="Calibri" panose="020F0502020204030204" pitchFamily="34" charset="0"/>
                          <a:ea typeface="Century Gothic" panose="020B0502020202020204" pitchFamily="34" charset="0"/>
                          <a:cs typeface="Calibri" panose="020F0502020204030204" pitchFamily="34" charset="0"/>
                        </a:rPr>
                        <a:t> </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73650" marR="7365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buNone/>
                      </a:pPr>
                      <a:r>
                        <a:rPr lang="en-ZA" sz="3200"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Led by </a:t>
                      </a:r>
                      <a:r>
                        <a:rPr lang="en-ZA" sz="3200" b="1"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mayors</a:t>
                      </a:r>
                      <a:r>
                        <a:rPr lang="en-ZA" sz="3200"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 and </a:t>
                      </a:r>
                      <a:r>
                        <a:rPr lang="en-ZA" sz="3200" b="1"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councillors</a:t>
                      </a:r>
                      <a:r>
                        <a:rPr lang="en-ZA" sz="3200" kern="100">
                          <a:solidFill>
                            <a:srgbClr val="000000"/>
                          </a:solidFill>
                          <a:effectLst/>
                          <a:latin typeface="Calibri" panose="020F0502020204030204" pitchFamily="34" charset="0"/>
                          <a:ea typeface="Century Gothic" panose="020B0502020202020204" pitchFamily="34" charset="0"/>
                          <a:cs typeface="Calibri" panose="020F0502020204030204" pitchFamily="34" charset="0"/>
                        </a:rPr>
                        <a:t>, who make decisions for the municipality and manage service delivery.</a:t>
                      </a:r>
                      <a:endParaRPr lang="af-ZA" sz="3200" kern="100">
                        <a:effectLst/>
                        <a:latin typeface="Calibri" panose="020F0502020204030204" pitchFamily="34" charset="0"/>
                        <a:ea typeface="Aptos" panose="020B0004020202020204" pitchFamily="34" charset="0"/>
                        <a:cs typeface="Arial" panose="020B0604020202020204" pitchFamily="34" charset="0"/>
                      </a:endParaRPr>
                    </a:p>
                  </a:txBody>
                  <a:tcPr marL="73650" marR="7365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8459422"/>
                  </a:ext>
                </a:extLst>
              </a:tr>
            </a:tbl>
          </a:graphicData>
        </a:graphic>
      </p:graphicFrame>
      <p:pic>
        <p:nvPicPr>
          <p:cNvPr id="3" name="Picture 2">
            <a:extLst>
              <a:ext uri="{FF2B5EF4-FFF2-40B4-BE49-F238E27FC236}">
                <a16:creationId xmlns:a16="http://schemas.microsoft.com/office/drawing/2014/main" id="{C455DD03-1D2D-E331-3A7D-CFF43412009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97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 name="Rectangle 2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2617F-067A-2C30-6487-EF69BAE78A25}"/>
              </a:ext>
            </a:extLst>
          </p:cNvPr>
          <p:cNvSpPr>
            <a:spLocks noGrp="1"/>
          </p:cNvSpPr>
          <p:nvPr>
            <p:ph type="title"/>
          </p:nvPr>
        </p:nvSpPr>
        <p:spPr>
          <a:xfrm>
            <a:off x="761803" y="350196"/>
            <a:ext cx="4646904" cy="1624520"/>
          </a:xfrm>
        </p:spPr>
        <p:txBody>
          <a:bodyPr anchor="ctr">
            <a:normAutofit/>
          </a:bodyPr>
          <a:lstStyle/>
          <a:p>
            <a:r>
              <a:rPr lang="af-ZA" sz="4000" b="1" dirty="0" err="1"/>
              <a:t>Civil</a:t>
            </a:r>
            <a:r>
              <a:rPr lang="af-ZA" sz="4000" b="1" dirty="0"/>
              <a:t> </a:t>
            </a:r>
            <a:r>
              <a:rPr lang="af-ZA" sz="4000" b="1" dirty="0" err="1"/>
              <a:t>society</a:t>
            </a:r>
            <a:endParaRPr lang="af-ZA" sz="4000" b="1" dirty="0"/>
          </a:p>
        </p:txBody>
      </p:sp>
      <p:pic>
        <p:nvPicPr>
          <p:cNvPr id="7" name="Picture 6">
            <a:extLst>
              <a:ext uri="{FF2B5EF4-FFF2-40B4-BE49-F238E27FC236}">
                <a16:creationId xmlns:a16="http://schemas.microsoft.com/office/drawing/2014/main" id="{46F46E94-5308-0674-EEFB-63C9E285F69B}"/>
              </a:ext>
            </a:extLst>
          </p:cNvPr>
          <p:cNvPicPr>
            <a:picLocks noChangeAspect="1"/>
          </p:cNvPicPr>
          <p:nvPr/>
        </p:nvPicPr>
        <p:blipFill>
          <a:blip r:embed="rId3"/>
          <a:srcRect l="24472" r="25472"/>
          <a:stretch>
            <a:fillRect/>
          </a:stretch>
        </p:blipFill>
        <p:spPr>
          <a:xfrm>
            <a:off x="6096000" y="1"/>
            <a:ext cx="6102825" cy="6858000"/>
          </a:xfrm>
          <a:prstGeom prst="rect">
            <a:avLst/>
          </a:prstGeom>
        </p:spPr>
      </p:pic>
      <p:graphicFrame>
        <p:nvGraphicFramePr>
          <p:cNvPr id="6" name="Content Placeholder 2">
            <a:extLst>
              <a:ext uri="{FF2B5EF4-FFF2-40B4-BE49-F238E27FC236}">
                <a16:creationId xmlns:a16="http://schemas.microsoft.com/office/drawing/2014/main" id="{1CE7BDE9-10C3-0F0B-20FD-8A3223201F9F}"/>
              </a:ext>
            </a:extLst>
          </p:cNvPr>
          <p:cNvGraphicFramePr>
            <a:graphicFrameLocks noGrp="1"/>
          </p:cNvGraphicFramePr>
          <p:nvPr>
            <p:ph idx="1"/>
            <p:extLst>
              <p:ext uri="{D42A27DB-BD31-4B8C-83A1-F6EECF244321}">
                <p14:modId xmlns:p14="http://schemas.microsoft.com/office/powerpoint/2010/main" val="2337137539"/>
              </p:ext>
            </p:extLst>
          </p:nvPr>
        </p:nvGraphicFramePr>
        <p:xfrm>
          <a:off x="186613" y="1101013"/>
          <a:ext cx="5691674" cy="5509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a:extLst>
              <a:ext uri="{FF2B5EF4-FFF2-40B4-BE49-F238E27FC236}">
                <a16:creationId xmlns:a16="http://schemas.microsoft.com/office/drawing/2014/main" id="{8E568353-0B56-0872-8FC2-D90A6596146D}"/>
              </a:ext>
            </a:extLst>
          </p:cNvPr>
          <p:cNvSpPr/>
          <p:nvPr/>
        </p:nvSpPr>
        <p:spPr>
          <a:xfrm>
            <a:off x="6096000" y="5770605"/>
            <a:ext cx="6095998" cy="84026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dirty="0">
                <a:solidFill>
                  <a:schemeClr val="tx1"/>
                </a:solidFill>
              </a:rPr>
              <a:t>Watch video: </a:t>
            </a:r>
            <a:r>
              <a:rPr lang="en-ZA" sz="2400" b="1" dirty="0">
                <a:solidFill>
                  <a:schemeClr val="tx1"/>
                </a:solidFill>
              </a:rPr>
              <a:t>I am an Equaliser</a:t>
            </a:r>
            <a:endParaRPr lang="af-ZA" sz="2400" dirty="0">
              <a:solidFill>
                <a:schemeClr val="tx1"/>
              </a:solidFill>
            </a:endParaRPr>
          </a:p>
          <a:p>
            <a:pPr algn="ctr"/>
            <a:r>
              <a:rPr lang="en-ZA" sz="2400" u="sng" dirty="0">
                <a:hlinkClick r:id="rId9"/>
              </a:rPr>
              <a:t>bit.ly/</a:t>
            </a:r>
            <a:r>
              <a:rPr lang="en-ZA" sz="2400" u="sng" dirty="0" err="1">
                <a:hlinkClick r:id="rId9"/>
              </a:rPr>
              <a:t>3LVFBNo</a:t>
            </a:r>
            <a:r>
              <a:rPr lang="en-ZA" sz="2400" dirty="0"/>
              <a:t> </a:t>
            </a:r>
            <a:r>
              <a:rPr lang="en-ZA" sz="2400" dirty="0">
                <a:solidFill>
                  <a:schemeClr val="tx1"/>
                </a:solidFill>
              </a:rPr>
              <a:t>(3 min 17 sec)</a:t>
            </a:r>
            <a:endParaRPr lang="af-ZA" sz="2400" dirty="0">
              <a:solidFill>
                <a:schemeClr val="tx1"/>
              </a:solidFill>
            </a:endParaRPr>
          </a:p>
        </p:txBody>
      </p:sp>
      <p:pic>
        <p:nvPicPr>
          <p:cNvPr id="10" name="Picture 9">
            <a:extLst>
              <a:ext uri="{FF2B5EF4-FFF2-40B4-BE49-F238E27FC236}">
                <a16:creationId xmlns:a16="http://schemas.microsoft.com/office/drawing/2014/main" id="{8A5246C0-C0D7-278E-B483-566C3F0CFC0A}"/>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21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2A79-8747-32F1-9152-16B5AFE2693F}"/>
              </a:ext>
            </a:extLst>
          </p:cNvPr>
          <p:cNvSpPr>
            <a:spLocks noGrp="1"/>
          </p:cNvSpPr>
          <p:nvPr>
            <p:ph type="title"/>
          </p:nvPr>
        </p:nvSpPr>
        <p:spPr>
          <a:xfrm>
            <a:off x="470968" y="494522"/>
            <a:ext cx="4355265" cy="676862"/>
          </a:xfrm>
        </p:spPr>
        <p:txBody>
          <a:bodyPr anchor="b">
            <a:normAutofit/>
          </a:bodyPr>
          <a:lstStyle/>
          <a:p>
            <a:r>
              <a:rPr lang="af-ZA" sz="3200" b="1" dirty="0" err="1"/>
              <a:t>Constitutions</a:t>
            </a:r>
            <a:endParaRPr lang="af-ZA" sz="3200" b="1" dirty="0"/>
          </a:p>
        </p:txBody>
      </p:sp>
      <p:sp>
        <p:nvSpPr>
          <p:cNvPr id="3" name="Content Placeholder 2">
            <a:extLst>
              <a:ext uri="{FF2B5EF4-FFF2-40B4-BE49-F238E27FC236}">
                <a16:creationId xmlns:a16="http://schemas.microsoft.com/office/drawing/2014/main" id="{8A4B696E-75A0-FAF7-8943-DB5BAF1C91B1}"/>
              </a:ext>
            </a:extLst>
          </p:cNvPr>
          <p:cNvSpPr>
            <a:spLocks noGrp="1"/>
          </p:cNvSpPr>
          <p:nvPr>
            <p:ph idx="1"/>
          </p:nvPr>
        </p:nvSpPr>
        <p:spPr>
          <a:xfrm>
            <a:off x="470968" y="1418254"/>
            <a:ext cx="5374433" cy="4945224"/>
          </a:xfrm>
        </p:spPr>
        <p:txBody>
          <a:bodyPr anchor="t">
            <a:noAutofit/>
          </a:bodyPr>
          <a:lstStyle/>
          <a:p>
            <a:r>
              <a:rPr lang="en-GB" sz="2400" dirty="0"/>
              <a:t>A constitution is a framework that explains how a country (or organisation) is run.</a:t>
            </a:r>
          </a:p>
          <a:p>
            <a:r>
              <a:rPr lang="en-GB" sz="2400" dirty="0"/>
              <a:t>In a democracy, all laws and government decisions must follow the Constitution.</a:t>
            </a:r>
          </a:p>
          <a:p>
            <a:r>
              <a:rPr lang="en-GB" sz="2400" dirty="0"/>
              <a:t>South Africa’s Constitution is the </a:t>
            </a:r>
            <a:r>
              <a:rPr lang="en-GB" sz="2400" b="1" dirty="0"/>
              <a:t>supreme law</a:t>
            </a:r>
            <a:r>
              <a:rPr lang="en-GB" sz="2400" dirty="0"/>
              <a:t>.</a:t>
            </a:r>
          </a:p>
          <a:p>
            <a:r>
              <a:rPr lang="en-GB" sz="2400" dirty="0"/>
              <a:t>It protects citizens’ rights (e.g. education, equality, safety, freedom of expression).</a:t>
            </a:r>
          </a:p>
          <a:p>
            <a:r>
              <a:rPr lang="en-GB" sz="2400" dirty="0"/>
              <a:t>It also sets out citizens’ responsibilities and how government must operate.</a:t>
            </a:r>
            <a:endParaRPr lang="af-ZA" sz="2400" dirty="0"/>
          </a:p>
        </p:txBody>
      </p:sp>
      <p:pic>
        <p:nvPicPr>
          <p:cNvPr id="4101" name="Picture 5" descr="Constitution of South Africa - Dear South Africa">
            <a:extLst>
              <a:ext uri="{FF2B5EF4-FFF2-40B4-BE49-F238E27FC236}">
                <a16:creationId xmlns:a16="http://schemas.microsoft.com/office/drawing/2014/main" id="{AA4C09CE-A608-EE23-AB21-EED390AE1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767" r="29788"/>
          <a:stretch>
            <a:fillRect/>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4115">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Rectangle 4114">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Rectangle 4116">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19" name="Rectangle 4118">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7" name="Picture 6">
            <a:extLst>
              <a:ext uri="{FF2B5EF4-FFF2-40B4-BE49-F238E27FC236}">
                <a16:creationId xmlns:a16="http://schemas.microsoft.com/office/drawing/2014/main" id="{EB070AA5-91DD-4767-8752-D39DD0410D3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3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5DB39-1711-CB30-3D64-009B9952917E}"/>
              </a:ext>
            </a:extLst>
          </p:cNvPr>
          <p:cNvSpPr>
            <a:spLocks noGrp="1"/>
          </p:cNvSpPr>
          <p:nvPr>
            <p:ph type="title"/>
          </p:nvPr>
        </p:nvSpPr>
        <p:spPr>
          <a:xfrm>
            <a:off x="836679" y="723898"/>
            <a:ext cx="6002110" cy="1495425"/>
          </a:xfrm>
        </p:spPr>
        <p:txBody>
          <a:bodyPr>
            <a:normAutofit/>
          </a:bodyPr>
          <a:lstStyle/>
          <a:p>
            <a:r>
              <a:rPr lang="en-GB" sz="4000" b="1" dirty="0"/>
              <a:t>Elections</a:t>
            </a:r>
            <a:endParaRPr lang="af-ZA" sz="4000" b="1" dirty="0"/>
          </a:p>
        </p:txBody>
      </p:sp>
      <p:pic>
        <p:nvPicPr>
          <p:cNvPr id="10" name="Picture 9" descr="A person putting a piece of paper into a ballot box&#10;&#10;AI-generated content may be incorrect.">
            <a:extLst>
              <a:ext uri="{FF2B5EF4-FFF2-40B4-BE49-F238E27FC236}">
                <a16:creationId xmlns:a16="http://schemas.microsoft.com/office/drawing/2014/main" id="{1796F9E0-E21B-3989-0A9E-A345A72773EE}"/>
              </a:ext>
            </a:extLst>
          </p:cNvPr>
          <p:cNvPicPr>
            <a:picLocks noChangeAspect="1"/>
          </p:cNvPicPr>
          <p:nvPr/>
        </p:nvPicPr>
        <p:blipFill>
          <a:blip r:embed="rId3">
            <a:extLst>
              <a:ext uri="{28A0092B-C50C-407E-A947-70E740481C1C}">
                <a14:useLocalDpi xmlns:a14="http://schemas.microsoft.com/office/drawing/2010/main" val="0"/>
              </a:ext>
            </a:extLst>
          </a:blip>
          <a:srcRect l="39315" r="19736"/>
          <a:stretch>
            <a:fillRect/>
          </a:stretch>
        </p:blipFill>
        <p:spPr>
          <a:xfrm>
            <a:off x="7199440" y="10"/>
            <a:ext cx="4992560" cy="6857990"/>
          </a:xfrm>
          <a:prstGeom prst="rect">
            <a:avLst/>
          </a:prstGeom>
          <a:effectLst/>
        </p:spPr>
      </p:pic>
      <p:graphicFrame>
        <p:nvGraphicFramePr>
          <p:cNvPr id="6" name="Rectangle 1">
            <a:extLst>
              <a:ext uri="{FF2B5EF4-FFF2-40B4-BE49-F238E27FC236}">
                <a16:creationId xmlns:a16="http://schemas.microsoft.com/office/drawing/2014/main" id="{BC423162-0E0A-4487-17C3-8B321515CDD0}"/>
              </a:ext>
            </a:extLst>
          </p:cNvPr>
          <p:cNvGraphicFramePr>
            <a:graphicFrameLocks noGrp="1"/>
          </p:cNvGraphicFramePr>
          <p:nvPr>
            <p:ph idx="1"/>
            <p:extLst>
              <p:ext uri="{D42A27DB-BD31-4B8C-83A1-F6EECF244321}">
                <p14:modId xmlns:p14="http://schemas.microsoft.com/office/powerpoint/2010/main" val="2084812643"/>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F7B59A48-F33D-5300-C3DF-524F1E94F33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228799"/>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5B33D9-26E2-4447-A981-EC046B81D28A}"/>
</file>

<file path=customXml/itemProps2.xml><?xml version="1.0" encoding="utf-8"?>
<ds:datastoreItem xmlns:ds="http://schemas.openxmlformats.org/officeDocument/2006/customXml" ds:itemID="{775578D9-73C3-4187-90F2-BC0AA4397278}"/>
</file>

<file path=customXml/itemProps3.xml><?xml version="1.0" encoding="utf-8"?>
<ds:datastoreItem xmlns:ds="http://schemas.openxmlformats.org/officeDocument/2006/customXml" ds:itemID="{1A8A19A2-D0BB-48A7-A79C-6DC52846D32F}"/>
</file>

<file path=docProps/app.xml><?xml version="1.0" encoding="utf-8"?>
<Properties xmlns="http://schemas.openxmlformats.org/officeDocument/2006/extended-properties" xmlns:vt="http://schemas.openxmlformats.org/officeDocument/2006/docPropsVTypes">
  <TotalTime>254</TotalTime>
  <Words>2588</Words>
  <Application>Microsoft Office PowerPoint</Application>
  <PresentationFormat>Widescreen</PresentationFormat>
  <Paragraphs>184</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Calibri</vt:lpstr>
      <vt:lpstr>Courier New</vt:lpstr>
      <vt:lpstr>Noto Sans Symbols</vt:lpstr>
      <vt:lpstr>Symbol</vt:lpstr>
      <vt:lpstr>Office Theme</vt:lpstr>
      <vt:lpstr>Grade 11 | Term 1 </vt:lpstr>
      <vt:lpstr>By the end of this lesson, you should be able to:</vt:lpstr>
      <vt:lpstr>Democratic structures</vt:lpstr>
      <vt:lpstr>National government handles issues affecting the whole country:</vt:lpstr>
      <vt:lpstr>Each province has its own government that handles provincial matters:</vt:lpstr>
      <vt:lpstr>Local government is closest to the people:</vt:lpstr>
      <vt:lpstr>Civil society</vt:lpstr>
      <vt:lpstr>Constitutions</vt:lpstr>
      <vt:lpstr>Elections</vt:lpstr>
      <vt:lpstr>How elections work</vt:lpstr>
      <vt:lpstr>Watch video: Why is it important for the youth to vote: IEC's Moagisi Sibanda bit.ly/3M9IMkq (8 min 00 sec)</vt:lpstr>
      <vt:lpstr>Mandates</vt:lpstr>
      <vt:lpstr>Constituency representation</vt:lpstr>
      <vt:lpstr>Lobbying</vt:lpstr>
      <vt:lpstr>Advocacy</vt:lpstr>
      <vt:lpstr>Pop Quiz</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Hp Unit</cp:lastModifiedBy>
  <cp:revision>1</cp:revision>
  <dcterms:created xsi:type="dcterms:W3CDTF">2025-12-03T08:42:33Z</dcterms:created>
  <dcterms:modified xsi:type="dcterms:W3CDTF">2026-02-10T08:07:50Z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ies>
</file>