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3"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E97BC4-A246-402A-9DCC-24A671325C8B}" v="3" dt="2026-02-13T13:25:53.5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4230" autoAdjust="0"/>
  </p:normalViewPr>
  <p:slideViewPr>
    <p:cSldViewPr snapToGrid="0">
      <p:cViewPr varScale="1">
        <p:scale>
          <a:sx n="41" d="100"/>
          <a:sy n="41" d="100"/>
        </p:scale>
        <p:origin x="2170" y="2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E3DEF142-CC7A-44CA-B5B4-48BABF1A3E75}"/>
    <pc:docChg chg="undo custSel modSld">
      <pc:chgData name="Hp Unit" userId="86ec350514542ee1" providerId="LiveId" clId="{E3DEF142-CC7A-44CA-B5B4-48BABF1A3E75}" dt="2026-02-13T13:25:58.240" v="740" actId="404"/>
      <pc:docMkLst>
        <pc:docMk/>
      </pc:docMkLst>
      <pc:sldChg chg="addSp delSp modSp mod delDesignElem chgLayout modNotes modNotesTx">
        <pc:chgData name="Hp Unit" userId="86ec350514542ee1" providerId="LiveId" clId="{E3DEF142-CC7A-44CA-B5B4-48BABF1A3E75}" dt="2026-02-12T10:23:06.999" v="714" actId="20577"/>
        <pc:sldMkLst>
          <pc:docMk/>
          <pc:sldMk cId="2203869316" sldId="257"/>
        </pc:sldMkLst>
        <pc:spChg chg="mod ord">
          <ac:chgData name="Hp Unit" userId="86ec350514542ee1" providerId="LiveId" clId="{E3DEF142-CC7A-44CA-B5B4-48BABF1A3E75}" dt="2026-02-12T09:20:37.523" v="287" actId="1076"/>
          <ac:spMkLst>
            <pc:docMk/>
            <pc:sldMk cId="2203869316" sldId="257"/>
            <ac:spMk id="2" creationId="{C99C389D-1F40-CFEF-95AD-E0D1BCC696E4}"/>
          </ac:spMkLst>
        </pc:spChg>
        <pc:spChg chg="add mod">
          <ac:chgData name="Hp Unit" userId="86ec350514542ee1" providerId="LiveId" clId="{E3DEF142-CC7A-44CA-B5B4-48BABF1A3E75}" dt="2026-02-12T10:23:06.999" v="714" actId="20577"/>
          <ac:spMkLst>
            <pc:docMk/>
            <pc:sldMk cId="2203869316" sldId="257"/>
            <ac:spMk id="4" creationId="{BB4C895A-94AA-2DE5-6F34-D9C688F8745E}"/>
          </ac:spMkLst>
        </pc:spChg>
        <pc:spChg chg="add">
          <ac:chgData name="Hp Unit" userId="86ec350514542ee1" providerId="LiveId" clId="{E3DEF142-CC7A-44CA-B5B4-48BABF1A3E75}" dt="2026-02-10T07:53:18.202" v="13" actId="26606"/>
          <ac:spMkLst>
            <pc:docMk/>
            <pc:sldMk cId="2203869316" sldId="257"/>
            <ac:spMk id="17" creationId="{9F7D5CDA-D291-4307-BF55-1381FED29634}"/>
          </ac:spMkLst>
        </pc:spChg>
        <pc:picChg chg="add mod">
          <ac:chgData name="Hp Unit" userId="86ec350514542ee1" providerId="LiveId" clId="{E3DEF142-CC7A-44CA-B5B4-48BABF1A3E75}" dt="2026-02-10T07:53:18.202" v="13" actId="26606"/>
          <ac:picMkLst>
            <pc:docMk/>
            <pc:sldMk cId="2203869316" sldId="257"/>
            <ac:picMk id="9" creationId="{48A1D858-5535-D4A4-4938-5BEC137F4716}"/>
          </ac:picMkLst>
        </pc:picChg>
        <pc:picChg chg="add mod">
          <ac:chgData name="Hp Unit" userId="86ec350514542ee1" providerId="LiveId" clId="{E3DEF142-CC7A-44CA-B5B4-48BABF1A3E75}" dt="2026-02-10T07:54:04.147" v="34"/>
          <ac:picMkLst>
            <pc:docMk/>
            <pc:sldMk cId="2203869316" sldId="257"/>
            <ac:picMk id="11" creationId="{7FF77664-FB05-4EB0-827B-CF2ED4DFB082}"/>
          </ac:picMkLst>
        </pc:picChg>
      </pc:sldChg>
      <pc:sldChg chg="addSp delSp modSp mod delDesignElem chgLayout modNotes modNotesTx">
        <pc:chgData name="Hp Unit" userId="86ec350514542ee1" providerId="LiveId" clId="{E3DEF142-CC7A-44CA-B5B4-48BABF1A3E75}" dt="2026-02-12T09:23:17.683" v="335" actId="20577"/>
        <pc:sldMkLst>
          <pc:docMk/>
          <pc:sldMk cId="3805206186" sldId="258"/>
        </pc:sldMkLst>
        <pc:spChg chg="mod ord">
          <ac:chgData name="Hp Unit" userId="86ec350514542ee1" providerId="LiveId" clId="{E3DEF142-CC7A-44CA-B5B4-48BABF1A3E75}" dt="2026-02-10T07:59:34.401" v="63" actId="1076"/>
          <ac:spMkLst>
            <pc:docMk/>
            <pc:sldMk cId="3805206186" sldId="258"/>
            <ac:spMk id="2" creationId="{F527C74B-C486-660D-39AC-9EA4CA51A883}"/>
          </ac:spMkLst>
        </pc:spChg>
        <pc:graphicFrameChg chg="mod ord modGraphic">
          <ac:chgData name="Hp Unit" userId="86ec350514542ee1" providerId="LiveId" clId="{E3DEF142-CC7A-44CA-B5B4-48BABF1A3E75}" dt="2026-02-12T09:23:17.683" v="335" actId="20577"/>
          <ac:graphicFrameMkLst>
            <pc:docMk/>
            <pc:sldMk cId="3805206186" sldId="258"/>
            <ac:graphicFrameMk id="5" creationId="{8C0AE759-11D8-4835-1846-6FE51A61E293}"/>
          </ac:graphicFrameMkLst>
        </pc:graphicFrameChg>
        <pc:picChg chg="add mod">
          <ac:chgData name="Hp Unit" userId="86ec350514542ee1" providerId="LiveId" clId="{E3DEF142-CC7A-44CA-B5B4-48BABF1A3E75}" dt="2026-02-10T07:59:27.458" v="62" actId="732"/>
          <ac:picMkLst>
            <pc:docMk/>
            <pc:sldMk cId="3805206186" sldId="258"/>
            <ac:picMk id="3" creationId="{18A7940C-5FCD-B184-8A1C-9C5A5B782D8A}"/>
          </ac:picMkLst>
        </pc:picChg>
        <pc:picChg chg="add mod">
          <ac:chgData name="Hp Unit" userId="86ec350514542ee1" providerId="LiveId" clId="{E3DEF142-CC7A-44CA-B5B4-48BABF1A3E75}" dt="2026-02-10T07:59:39.366" v="64"/>
          <ac:picMkLst>
            <pc:docMk/>
            <pc:sldMk cId="3805206186" sldId="258"/>
            <ac:picMk id="4" creationId="{01CB2292-442D-3F63-DAE7-B2F202BB2694}"/>
          </ac:picMkLst>
        </pc:picChg>
      </pc:sldChg>
      <pc:sldChg chg="addSp delSp modSp mod modNotes">
        <pc:chgData name="Hp Unit" userId="86ec350514542ee1" providerId="LiveId" clId="{E3DEF142-CC7A-44CA-B5B4-48BABF1A3E75}" dt="2026-02-13T13:25:06.137" v="722" actId="1076"/>
        <pc:sldMkLst>
          <pc:docMk/>
          <pc:sldMk cId="2981099460" sldId="259"/>
        </pc:sldMkLst>
        <pc:spChg chg="mod">
          <ac:chgData name="Hp Unit" userId="86ec350514542ee1" providerId="LiveId" clId="{E3DEF142-CC7A-44CA-B5B4-48BABF1A3E75}" dt="2026-02-12T09:23:48.800" v="336" actId="113"/>
          <ac:spMkLst>
            <pc:docMk/>
            <pc:sldMk cId="2981099460" sldId="259"/>
            <ac:spMk id="2" creationId="{EBD49B3B-0FCF-E94A-44B8-47C8259943CF}"/>
          </ac:spMkLst>
        </pc:spChg>
        <pc:graphicFrameChg chg="mod modGraphic">
          <ac:chgData name="Hp Unit" userId="86ec350514542ee1" providerId="LiveId" clId="{E3DEF142-CC7A-44CA-B5B4-48BABF1A3E75}" dt="2026-02-13T13:25:06.137" v="722" actId="1076"/>
          <ac:graphicFrameMkLst>
            <pc:docMk/>
            <pc:sldMk cId="2981099460" sldId="259"/>
            <ac:graphicFrameMk id="7" creationId="{9E026EB5-73CF-E8C1-4264-3CB442F8767E}"/>
          </ac:graphicFrameMkLst>
        </pc:graphicFrameChg>
      </pc:sldChg>
      <pc:sldChg chg="modSp mod modNotes">
        <pc:chgData name="Hp Unit" userId="86ec350514542ee1" providerId="LiveId" clId="{E3DEF142-CC7A-44CA-B5B4-48BABF1A3E75}" dt="2026-02-13T13:25:32.136" v="731" actId="14100"/>
        <pc:sldMkLst>
          <pc:docMk/>
          <pc:sldMk cId="3829069521" sldId="260"/>
        </pc:sldMkLst>
        <pc:spChg chg="mod">
          <ac:chgData name="Hp Unit" userId="86ec350514542ee1" providerId="LiveId" clId="{E3DEF142-CC7A-44CA-B5B4-48BABF1A3E75}" dt="2026-02-12T09:24:22.940" v="337" actId="113"/>
          <ac:spMkLst>
            <pc:docMk/>
            <pc:sldMk cId="3829069521" sldId="260"/>
            <ac:spMk id="2" creationId="{D9B5DBB3-050C-87B4-93DA-8D306C254984}"/>
          </ac:spMkLst>
        </pc:spChg>
        <pc:graphicFrameChg chg="mod modGraphic">
          <ac:chgData name="Hp Unit" userId="86ec350514542ee1" providerId="LiveId" clId="{E3DEF142-CC7A-44CA-B5B4-48BABF1A3E75}" dt="2026-02-13T13:25:32.136" v="731" actId="14100"/>
          <ac:graphicFrameMkLst>
            <pc:docMk/>
            <pc:sldMk cId="3829069521" sldId="260"/>
            <ac:graphicFrameMk id="7" creationId="{41590C11-9412-E605-560B-72E3C986BD67}"/>
          </ac:graphicFrameMkLst>
        </pc:graphicFrameChg>
      </pc:sldChg>
      <pc:sldChg chg="modSp mod modNotes modNotesTx">
        <pc:chgData name="Hp Unit" userId="86ec350514542ee1" providerId="LiveId" clId="{E3DEF142-CC7A-44CA-B5B4-48BABF1A3E75}" dt="2026-02-13T13:25:58.240" v="740" actId="404"/>
        <pc:sldMkLst>
          <pc:docMk/>
          <pc:sldMk cId="3572973710" sldId="261"/>
        </pc:sldMkLst>
        <pc:spChg chg="mod">
          <ac:chgData name="Hp Unit" userId="86ec350514542ee1" providerId="LiveId" clId="{E3DEF142-CC7A-44CA-B5B4-48BABF1A3E75}" dt="2026-02-12T09:24:40.719" v="341" actId="1076"/>
          <ac:spMkLst>
            <pc:docMk/>
            <pc:sldMk cId="3572973710" sldId="261"/>
            <ac:spMk id="2" creationId="{08780CDE-EE1A-D300-BF84-8411B31D3F9C}"/>
          </ac:spMkLst>
        </pc:spChg>
        <pc:graphicFrameChg chg="mod modGraphic">
          <ac:chgData name="Hp Unit" userId="86ec350514542ee1" providerId="LiveId" clId="{E3DEF142-CC7A-44CA-B5B4-48BABF1A3E75}" dt="2026-02-13T13:25:58.240" v="740" actId="404"/>
          <ac:graphicFrameMkLst>
            <pc:docMk/>
            <pc:sldMk cId="3572973710" sldId="261"/>
            <ac:graphicFrameMk id="7" creationId="{2FFA6131-03F3-982C-10B5-3F7D892FAF40}"/>
          </ac:graphicFrameMkLst>
        </pc:graphicFrameChg>
      </pc:sldChg>
      <pc:sldChg chg="modSp mod modNotes">
        <pc:chgData name="Hp Unit" userId="86ec350514542ee1" providerId="LiveId" clId="{E3DEF142-CC7A-44CA-B5B4-48BABF1A3E75}" dt="2026-02-12T09:26:18.205" v="362" actId="20577"/>
        <pc:sldMkLst>
          <pc:docMk/>
          <pc:sldMk cId="640212768" sldId="262"/>
        </pc:sldMkLst>
        <pc:spChg chg="mod">
          <ac:chgData name="Hp Unit" userId="86ec350514542ee1" providerId="LiveId" clId="{E3DEF142-CC7A-44CA-B5B4-48BABF1A3E75}" dt="2026-02-12T09:25:03.256" v="346" actId="1076"/>
          <ac:spMkLst>
            <pc:docMk/>
            <pc:sldMk cId="640212768" sldId="262"/>
            <ac:spMk id="2" creationId="{5B42617F-067A-2C30-6487-EF69BAE78A25}"/>
          </ac:spMkLst>
        </pc:spChg>
        <pc:spChg chg="mod">
          <ac:chgData name="Hp Unit" userId="86ec350514542ee1" providerId="LiveId" clId="{E3DEF142-CC7A-44CA-B5B4-48BABF1A3E75}" dt="2026-02-12T09:26:18.205" v="362" actId="20577"/>
          <ac:spMkLst>
            <pc:docMk/>
            <pc:sldMk cId="640212768" sldId="262"/>
            <ac:spMk id="8" creationId="{8E568353-0B56-0872-8FC2-D90A6596146D}"/>
          </ac:spMkLst>
        </pc:spChg>
        <pc:graphicFrameChg chg="mod modGraphic">
          <ac:chgData name="Hp Unit" userId="86ec350514542ee1" providerId="LiveId" clId="{E3DEF142-CC7A-44CA-B5B4-48BABF1A3E75}" dt="2026-02-12T09:26:11.240" v="357" actId="1076"/>
          <ac:graphicFrameMkLst>
            <pc:docMk/>
            <pc:sldMk cId="640212768" sldId="262"/>
            <ac:graphicFrameMk id="6" creationId="{1CE7BDE9-10C3-0F0B-20FD-8A3223201F9F}"/>
          </ac:graphicFrameMkLst>
        </pc:graphicFrameChg>
      </pc:sldChg>
      <pc:sldChg chg="modSp modNotes">
        <pc:chgData name="Hp Unit" userId="86ec350514542ee1" providerId="LiveId" clId="{E3DEF142-CC7A-44CA-B5B4-48BABF1A3E75}" dt="2026-02-12T09:18:51.546" v="230" actId="20577"/>
        <pc:sldMkLst>
          <pc:docMk/>
          <pc:sldMk cId="3296013408" sldId="263"/>
        </pc:sldMkLst>
        <pc:spChg chg="mod">
          <ac:chgData name="Hp Unit" userId="86ec350514542ee1" providerId="LiveId" clId="{E3DEF142-CC7A-44CA-B5B4-48BABF1A3E75}" dt="2026-02-12T09:18:37.520" v="202" actId="20577"/>
          <ac:spMkLst>
            <pc:docMk/>
            <pc:sldMk cId="3296013408" sldId="263"/>
            <ac:spMk id="2" creationId="{2D189C16-7670-BF93-2B68-FEFBB7EF3C1F}"/>
          </ac:spMkLst>
        </pc:spChg>
        <pc:spChg chg="mod">
          <ac:chgData name="Hp Unit" userId="86ec350514542ee1" providerId="LiveId" clId="{E3DEF142-CC7A-44CA-B5B4-48BABF1A3E75}" dt="2026-02-12T09:18:51.546" v="230" actId="20577"/>
          <ac:spMkLst>
            <pc:docMk/>
            <pc:sldMk cId="3296013408" sldId="263"/>
            <ac:spMk id="3" creationId="{C73263DB-428B-902B-7073-FBBF175CB9FA}"/>
          </ac:spMkLst>
        </pc:spChg>
      </pc:sldChg>
      <pc:sldChg chg="addSp delSp modSp mod modAnim modNotes modNotesTx">
        <pc:chgData name="Hp Unit" userId="86ec350514542ee1" providerId="LiveId" clId="{E3DEF142-CC7A-44CA-B5B4-48BABF1A3E75}" dt="2026-02-12T09:27:05.204" v="371" actId="20577"/>
        <pc:sldMkLst>
          <pc:docMk/>
          <pc:sldMk cId="1096331841" sldId="264"/>
        </pc:sldMkLst>
        <pc:spChg chg="mod">
          <ac:chgData name="Hp Unit" userId="86ec350514542ee1" providerId="LiveId" clId="{E3DEF142-CC7A-44CA-B5B4-48BABF1A3E75}" dt="2026-02-10T08:03:10.059" v="101" actId="1076"/>
          <ac:spMkLst>
            <pc:docMk/>
            <pc:sldMk cId="1096331841" sldId="264"/>
            <ac:spMk id="2" creationId="{680A2A79-8747-32F1-9152-16B5AFE2693F}"/>
          </ac:spMkLst>
        </pc:spChg>
        <pc:spChg chg="add del mod">
          <ac:chgData name="Hp Unit" userId="86ec350514542ee1" providerId="LiveId" clId="{E3DEF142-CC7A-44CA-B5B4-48BABF1A3E75}" dt="2026-02-12T09:27:05.204" v="371" actId="20577"/>
          <ac:spMkLst>
            <pc:docMk/>
            <pc:sldMk cId="1096331841" sldId="264"/>
            <ac:spMk id="3" creationId="{8A4B696E-75A0-FAF7-8943-DB5BAF1C91B1}"/>
          </ac:spMkLst>
        </pc:spChg>
        <pc:spChg chg="add">
          <ac:chgData name="Hp Unit" userId="86ec350514542ee1" providerId="LiveId" clId="{E3DEF142-CC7A-44CA-B5B4-48BABF1A3E75}" dt="2026-02-10T08:02:45.095" v="91" actId="26606"/>
          <ac:spMkLst>
            <pc:docMk/>
            <pc:sldMk cId="1096331841" sldId="264"/>
            <ac:spMk id="4115" creationId="{9C3A50E9-9119-7BC3-083B-2D84CCC78E47}"/>
          </ac:spMkLst>
        </pc:spChg>
        <pc:spChg chg="add">
          <ac:chgData name="Hp Unit" userId="86ec350514542ee1" providerId="LiveId" clId="{E3DEF142-CC7A-44CA-B5B4-48BABF1A3E75}" dt="2026-02-10T08:02:45.095" v="91" actId="26606"/>
          <ac:spMkLst>
            <pc:docMk/>
            <pc:sldMk cId="1096331841" sldId="264"/>
            <ac:spMk id="4116" creationId="{AE3A741D-C19B-960A-5803-1C5887147820}"/>
          </ac:spMkLst>
        </pc:spChg>
        <pc:spChg chg="add">
          <ac:chgData name="Hp Unit" userId="86ec350514542ee1" providerId="LiveId" clId="{E3DEF142-CC7A-44CA-B5B4-48BABF1A3E75}" dt="2026-02-10T08:02:45.095" v="91" actId="26606"/>
          <ac:spMkLst>
            <pc:docMk/>
            <pc:sldMk cId="1096331841" sldId="264"/>
            <ac:spMk id="4117" creationId="{DC39DE25-0E4E-0AA7-0932-1D78C2372786}"/>
          </ac:spMkLst>
        </pc:spChg>
        <pc:spChg chg="add">
          <ac:chgData name="Hp Unit" userId="86ec350514542ee1" providerId="LiveId" clId="{E3DEF142-CC7A-44CA-B5B4-48BABF1A3E75}" dt="2026-02-10T08:02:45.095" v="91" actId="26606"/>
          <ac:spMkLst>
            <pc:docMk/>
            <pc:sldMk cId="1096331841" sldId="264"/>
            <ac:spMk id="4119" creationId="{8D6EA299-0840-6DEA-E670-C49AEBC87E89}"/>
          </ac:spMkLst>
        </pc:spChg>
        <pc:picChg chg="add mod">
          <ac:chgData name="Hp Unit" userId="86ec350514542ee1" providerId="LiveId" clId="{E3DEF142-CC7A-44CA-B5B4-48BABF1A3E75}" dt="2026-02-10T08:03:28.906" v="103"/>
          <ac:picMkLst>
            <pc:docMk/>
            <pc:sldMk cId="1096331841" sldId="264"/>
            <ac:picMk id="7" creationId="{EB070AA5-91DD-4767-8752-D39DD0410D3D}"/>
          </ac:picMkLst>
        </pc:picChg>
        <pc:picChg chg="mod ord">
          <ac:chgData name="Hp Unit" userId="86ec350514542ee1" providerId="LiveId" clId="{E3DEF142-CC7A-44CA-B5B4-48BABF1A3E75}" dt="2026-02-10T08:02:45.095" v="91" actId="26606"/>
          <ac:picMkLst>
            <pc:docMk/>
            <pc:sldMk cId="1096331841" sldId="264"/>
            <ac:picMk id="4101" creationId="{AA4C09CE-A608-EE23-AB21-EED390AE1148}"/>
          </ac:picMkLst>
        </pc:picChg>
      </pc:sldChg>
      <pc:sldChg chg="modSp mod modNotes modNotesTx">
        <pc:chgData name="Hp Unit" userId="86ec350514542ee1" providerId="LiveId" clId="{E3DEF142-CC7A-44CA-B5B4-48BABF1A3E75}" dt="2026-02-12T09:28:39.475" v="392" actId="20577"/>
        <pc:sldMkLst>
          <pc:docMk/>
          <pc:sldMk cId="553228799" sldId="265"/>
        </pc:sldMkLst>
        <pc:graphicFrameChg chg="mod modGraphic">
          <ac:chgData name="Hp Unit" userId="86ec350514542ee1" providerId="LiveId" clId="{E3DEF142-CC7A-44CA-B5B4-48BABF1A3E75}" dt="2026-02-12T09:28:39.475" v="392" actId="20577"/>
          <ac:graphicFrameMkLst>
            <pc:docMk/>
            <pc:sldMk cId="553228799" sldId="265"/>
            <ac:graphicFrameMk id="6" creationId="{BC423162-0E0A-4487-17C3-8B321515CDD0}"/>
          </ac:graphicFrameMkLst>
        </pc:graphicFrameChg>
      </pc:sldChg>
      <pc:sldChg chg="modSp mod modNotes modNotesTx">
        <pc:chgData name="Hp Unit" userId="86ec350514542ee1" providerId="LiveId" clId="{E3DEF142-CC7A-44CA-B5B4-48BABF1A3E75}" dt="2026-02-12T09:32:08.865" v="534" actId="20577"/>
        <pc:sldMkLst>
          <pc:docMk/>
          <pc:sldMk cId="1060022228" sldId="266"/>
        </pc:sldMkLst>
        <pc:spChg chg="mod">
          <ac:chgData name="Hp Unit" userId="86ec350514542ee1" providerId="LiveId" clId="{E3DEF142-CC7A-44CA-B5B4-48BABF1A3E75}" dt="2026-02-12T09:32:08.865" v="534" actId="20577"/>
          <ac:spMkLst>
            <pc:docMk/>
            <pc:sldMk cId="1060022228" sldId="266"/>
            <ac:spMk id="3" creationId="{49ED5082-704F-BA02-4783-5E7B100117D0}"/>
          </ac:spMkLst>
        </pc:spChg>
      </pc:sldChg>
      <pc:sldChg chg="modSp mod modNotes modNotesTx">
        <pc:chgData name="Hp Unit" userId="86ec350514542ee1" providerId="LiveId" clId="{E3DEF142-CC7A-44CA-B5B4-48BABF1A3E75}" dt="2026-02-12T09:32:55.573" v="540" actId="20577"/>
        <pc:sldMkLst>
          <pc:docMk/>
          <pc:sldMk cId="1820306950" sldId="267"/>
        </pc:sldMkLst>
        <pc:spChg chg="mod">
          <ac:chgData name="Hp Unit" userId="86ec350514542ee1" providerId="LiveId" clId="{E3DEF142-CC7A-44CA-B5B4-48BABF1A3E75}" dt="2026-02-12T09:32:55.573" v="540" actId="20577"/>
          <ac:spMkLst>
            <pc:docMk/>
            <pc:sldMk cId="1820306950" sldId="267"/>
            <ac:spMk id="2" creationId="{05ED6A11-AF9C-B3A2-1263-2AAEFD510CE9}"/>
          </ac:spMkLst>
        </pc:spChg>
      </pc:sldChg>
      <pc:sldChg chg="modSp mod modNotes">
        <pc:chgData name="Hp Unit" userId="86ec350514542ee1" providerId="LiveId" clId="{E3DEF142-CC7A-44CA-B5B4-48BABF1A3E75}" dt="2026-02-12T09:34:30.407" v="557" actId="14100"/>
        <pc:sldMkLst>
          <pc:docMk/>
          <pc:sldMk cId="322017461" sldId="268"/>
        </pc:sldMkLst>
        <pc:spChg chg="mod">
          <ac:chgData name="Hp Unit" userId="86ec350514542ee1" providerId="LiveId" clId="{E3DEF142-CC7A-44CA-B5B4-48BABF1A3E75}" dt="2026-02-12T09:33:01.853" v="541" actId="20577"/>
          <ac:spMkLst>
            <pc:docMk/>
            <pc:sldMk cId="322017461" sldId="268"/>
            <ac:spMk id="2" creationId="{F9D1DA2D-2FFB-7C0E-82E9-90A58E806919}"/>
          </ac:spMkLst>
        </pc:spChg>
        <pc:graphicFrameChg chg="mod modGraphic">
          <ac:chgData name="Hp Unit" userId="86ec350514542ee1" providerId="LiveId" clId="{E3DEF142-CC7A-44CA-B5B4-48BABF1A3E75}" dt="2026-02-12T09:34:13.840" v="555" actId="1076"/>
          <ac:graphicFrameMkLst>
            <pc:docMk/>
            <pc:sldMk cId="322017461" sldId="268"/>
            <ac:graphicFrameMk id="6" creationId="{DCCA795E-43D4-7DD9-4D34-AD28FE9F39ED}"/>
          </ac:graphicFrameMkLst>
        </pc:graphicFrameChg>
        <pc:picChg chg="mod">
          <ac:chgData name="Hp Unit" userId="86ec350514542ee1" providerId="LiveId" clId="{E3DEF142-CC7A-44CA-B5B4-48BABF1A3E75}" dt="2026-02-12T09:34:30.407" v="557" actId="14100"/>
          <ac:picMkLst>
            <pc:docMk/>
            <pc:sldMk cId="322017461" sldId="268"/>
            <ac:picMk id="6149" creationId="{784EB83E-8647-ED03-CDFA-5BA784652445}"/>
          </ac:picMkLst>
        </pc:picChg>
      </pc:sldChg>
      <pc:sldChg chg="modSp mod modNotes">
        <pc:chgData name="Hp Unit" userId="86ec350514542ee1" providerId="LiveId" clId="{E3DEF142-CC7A-44CA-B5B4-48BABF1A3E75}" dt="2026-02-12T09:35:04.661" v="562" actId="113"/>
        <pc:sldMkLst>
          <pc:docMk/>
          <pc:sldMk cId="3314948194" sldId="269"/>
        </pc:sldMkLst>
        <pc:spChg chg="mod">
          <ac:chgData name="Hp Unit" userId="86ec350514542ee1" providerId="LiveId" clId="{E3DEF142-CC7A-44CA-B5B4-48BABF1A3E75}" dt="2026-02-12T09:34:47.211" v="559" actId="27636"/>
          <ac:spMkLst>
            <pc:docMk/>
            <pc:sldMk cId="3314948194" sldId="269"/>
            <ac:spMk id="2" creationId="{3CF5A80B-FF51-38AB-04F9-701370DFCEA3}"/>
          </ac:spMkLst>
        </pc:spChg>
        <pc:spChg chg="mod">
          <ac:chgData name="Hp Unit" userId="86ec350514542ee1" providerId="LiveId" clId="{E3DEF142-CC7A-44CA-B5B4-48BABF1A3E75}" dt="2026-02-12T09:35:04.661" v="562" actId="113"/>
          <ac:spMkLst>
            <pc:docMk/>
            <pc:sldMk cId="3314948194" sldId="269"/>
            <ac:spMk id="3" creationId="{A728A06A-5CD1-DF6E-E24B-E5D621088164}"/>
          </ac:spMkLst>
        </pc:spChg>
      </pc:sldChg>
      <pc:sldChg chg="modSp mod modNotes modNotesTx">
        <pc:chgData name="Hp Unit" userId="86ec350514542ee1" providerId="LiveId" clId="{E3DEF142-CC7A-44CA-B5B4-48BABF1A3E75}" dt="2026-02-12T09:36:08.514" v="599" actId="20577"/>
        <pc:sldMkLst>
          <pc:docMk/>
          <pc:sldMk cId="66388259" sldId="270"/>
        </pc:sldMkLst>
        <pc:spChg chg="mod">
          <ac:chgData name="Hp Unit" userId="86ec350514542ee1" providerId="LiveId" clId="{E3DEF142-CC7A-44CA-B5B4-48BABF1A3E75}" dt="2026-02-12T09:35:23.775" v="574" actId="20577"/>
          <ac:spMkLst>
            <pc:docMk/>
            <pc:sldMk cId="66388259" sldId="270"/>
            <ac:spMk id="2" creationId="{C319EFD7-BDD8-3EE9-633A-7A379ADC80AB}"/>
          </ac:spMkLst>
        </pc:spChg>
        <pc:graphicFrameChg chg="mod modGraphic">
          <ac:chgData name="Hp Unit" userId="86ec350514542ee1" providerId="LiveId" clId="{E3DEF142-CC7A-44CA-B5B4-48BABF1A3E75}" dt="2026-02-12T09:36:08.514" v="599" actId="20577"/>
          <ac:graphicFrameMkLst>
            <pc:docMk/>
            <pc:sldMk cId="66388259" sldId="270"/>
            <ac:graphicFrameMk id="26" creationId="{25466C91-670C-9E3F-104D-879C550CC8DD}"/>
          </ac:graphicFrameMkLst>
        </pc:graphicFrameChg>
      </pc:sldChg>
      <pc:sldChg chg="modSp mod modNotes modNotesTx">
        <pc:chgData name="Hp Unit" userId="86ec350514542ee1" providerId="LiveId" clId="{E3DEF142-CC7A-44CA-B5B4-48BABF1A3E75}" dt="2026-02-12T09:37:56.897" v="651" actId="20577"/>
        <pc:sldMkLst>
          <pc:docMk/>
          <pc:sldMk cId="3881165871" sldId="271"/>
        </pc:sldMkLst>
        <pc:spChg chg="mod">
          <ac:chgData name="Hp Unit" userId="86ec350514542ee1" providerId="LiveId" clId="{E3DEF142-CC7A-44CA-B5B4-48BABF1A3E75}" dt="2026-02-12T09:36:21.937" v="613" actId="20577"/>
          <ac:spMkLst>
            <pc:docMk/>
            <pc:sldMk cId="3881165871" sldId="271"/>
            <ac:spMk id="4" creationId="{AE42C6E3-11DF-D362-7168-A09566E71983}"/>
          </ac:spMkLst>
        </pc:spChg>
        <pc:graphicFrameChg chg="mod modGraphic">
          <ac:chgData name="Hp Unit" userId="86ec350514542ee1" providerId="LiveId" clId="{E3DEF142-CC7A-44CA-B5B4-48BABF1A3E75}" dt="2026-02-12T09:37:56.897" v="651" actId="20577"/>
          <ac:graphicFrameMkLst>
            <pc:docMk/>
            <pc:sldMk cId="3881165871" sldId="271"/>
            <ac:graphicFrameMk id="5" creationId="{E6298421-6C94-8F81-5CF4-841CB92AEEE8}"/>
          </ac:graphicFrameMkLst>
        </pc:graphicFrameChg>
      </pc:sldChg>
      <pc:sldChg chg="modSp mod modNotes">
        <pc:chgData name="Hp Unit" userId="86ec350514542ee1" providerId="LiveId" clId="{E3DEF142-CC7A-44CA-B5B4-48BABF1A3E75}" dt="2026-02-12T09:38:08.679" v="657" actId="20577"/>
        <pc:sldMkLst>
          <pc:docMk/>
          <pc:sldMk cId="1766775013" sldId="272"/>
        </pc:sldMkLst>
        <pc:spChg chg="mod">
          <ac:chgData name="Hp Unit" userId="86ec350514542ee1" providerId="LiveId" clId="{E3DEF142-CC7A-44CA-B5B4-48BABF1A3E75}" dt="2026-02-12T09:38:08.679" v="657" actId="20577"/>
          <ac:spMkLst>
            <pc:docMk/>
            <pc:sldMk cId="1766775013" sldId="272"/>
            <ac:spMk id="2" creationId="{01A9C16D-4DD4-C084-3AF6-0014273ED6EF}"/>
          </ac:spMkLst>
        </pc:spChg>
      </pc:sldChg>
      <pc:sldChg chg="modSp mod modNotes modNotesTx">
        <pc:chgData name="Hp Unit" userId="86ec350514542ee1" providerId="LiveId" clId="{E3DEF142-CC7A-44CA-B5B4-48BABF1A3E75}" dt="2026-02-12T09:38:40.732" v="683" actId="115"/>
        <pc:sldMkLst>
          <pc:docMk/>
          <pc:sldMk cId="1577954165" sldId="273"/>
        </pc:sldMkLst>
        <pc:graphicFrameChg chg="mod modGraphic">
          <ac:chgData name="Hp Unit" userId="86ec350514542ee1" providerId="LiveId" clId="{E3DEF142-CC7A-44CA-B5B4-48BABF1A3E75}" dt="2026-02-12T09:38:40.732" v="683" actId="115"/>
          <ac:graphicFrameMkLst>
            <pc:docMk/>
            <pc:sldMk cId="1577954165" sldId="273"/>
            <ac:graphicFrameMk id="5" creationId="{D5DB256F-1538-AE7C-2D7D-71ADE5C23B8E}"/>
          </ac:graphicFrameMkLst>
        </pc:graphicFrame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03BBA3-C84B-4ABD-8BD1-9DAF5910A687}"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47942486-BE10-4159-990D-4487F46F1DE3}">
      <dgm:prSet custT="1"/>
      <dgm:spPr/>
      <dgm:t>
        <a:bodyPr/>
        <a:lstStyle/>
        <a:p>
          <a:pPr>
            <a:buNone/>
          </a:pPr>
          <a:r>
            <a:rPr lang="nl-NL" sz="2400" dirty="0"/>
            <a:t>Mag word verdeel sodat ‘n enekele groep nie alle beheer het nie.</a:t>
          </a:r>
          <a:endParaRPr lang="en-GB" sz="2400" dirty="0"/>
        </a:p>
      </dgm:t>
    </dgm:pt>
    <dgm:pt modelId="{D6360E7A-E327-4A1F-BCF0-E9E8A287C9D2}" type="parTrans" cxnId="{54A4C4FC-C3EA-4177-8DE4-72CB21F20847}">
      <dgm:prSet/>
      <dgm:spPr/>
      <dgm:t>
        <a:bodyPr/>
        <a:lstStyle/>
        <a:p>
          <a:endParaRPr lang="af-ZA" sz="2000"/>
        </a:p>
      </dgm:t>
    </dgm:pt>
    <dgm:pt modelId="{AE048FA3-97DB-4BE5-9403-791448F11C83}" type="sibTrans" cxnId="{54A4C4FC-C3EA-4177-8DE4-72CB21F20847}">
      <dgm:prSet/>
      <dgm:spPr/>
      <dgm:t>
        <a:bodyPr/>
        <a:lstStyle/>
        <a:p>
          <a:endParaRPr lang="af-ZA" sz="2000"/>
        </a:p>
      </dgm:t>
    </dgm:pt>
    <dgm:pt modelId="{051A859B-92D4-4C51-ABAA-8AB0EE29467A}">
      <dgm:prSet custT="1"/>
      <dgm:spPr/>
      <dgm:t>
        <a:bodyPr/>
        <a:lstStyle/>
        <a:p>
          <a:pPr>
            <a:buNone/>
          </a:pPr>
          <a:r>
            <a:rPr lang="nl-NL" sz="2400" dirty="0"/>
            <a:t>Strukture het verskillende rolle maar werk saam (</a:t>
          </a:r>
          <a:r>
            <a:rPr lang="nl-NL" sz="2400" b="1" dirty="0"/>
            <a:t>onderling verwant + afhanklik</a:t>
          </a:r>
          <a:r>
            <a:rPr lang="nl-NL" sz="2400" dirty="0"/>
            <a:t>).</a:t>
          </a:r>
          <a:endParaRPr lang="en-GB" sz="2400" dirty="0"/>
        </a:p>
      </dgm:t>
    </dgm:pt>
    <dgm:pt modelId="{CC44DB59-8D54-4DD4-A6D3-6F19F202D0BC}" type="parTrans" cxnId="{10A2CFE5-116D-4003-95D5-38436329BC73}">
      <dgm:prSet/>
      <dgm:spPr/>
      <dgm:t>
        <a:bodyPr/>
        <a:lstStyle/>
        <a:p>
          <a:endParaRPr lang="af-ZA" sz="2000"/>
        </a:p>
      </dgm:t>
    </dgm:pt>
    <dgm:pt modelId="{77557314-99D4-4A47-8908-E58F32680461}" type="sibTrans" cxnId="{10A2CFE5-116D-4003-95D5-38436329BC73}">
      <dgm:prSet/>
      <dgm:spPr/>
      <dgm:t>
        <a:bodyPr/>
        <a:lstStyle/>
        <a:p>
          <a:endParaRPr lang="af-ZA" sz="2000"/>
        </a:p>
      </dgm:t>
    </dgm:pt>
    <dgm:pt modelId="{E6759737-F16C-4D0E-B3E9-E276EE7C3397}">
      <dgm:prSet custT="1"/>
      <dgm:spPr/>
      <dgm:t>
        <a:bodyPr/>
        <a:lstStyle/>
        <a:p>
          <a:pPr>
            <a:buNone/>
          </a:pPr>
          <a:r>
            <a:rPr lang="nl-NL" sz="2400" dirty="0"/>
            <a:t>Parlement maak wette; Uitvoerende Gesag implementeer wette; Die Regbank kontroleer grondwetlikheid.</a:t>
          </a:r>
          <a:endParaRPr lang="en-GB" sz="2400" dirty="0"/>
        </a:p>
      </dgm:t>
    </dgm:pt>
    <dgm:pt modelId="{67452B96-AD1E-4867-B184-9EDA102B3DC9}" type="parTrans" cxnId="{0EBD437A-D124-49DB-8329-6CEFC6BCD225}">
      <dgm:prSet/>
      <dgm:spPr/>
      <dgm:t>
        <a:bodyPr/>
        <a:lstStyle/>
        <a:p>
          <a:endParaRPr lang="af-ZA" sz="2000"/>
        </a:p>
      </dgm:t>
    </dgm:pt>
    <dgm:pt modelId="{B72A7EA6-796A-4967-9BC2-F6C263CF9096}" type="sibTrans" cxnId="{0EBD437A-D124-49DB-8329-6CEFC6BCD225}">
      <dgm:prSet/>
      <dgm:spPr/>
      <dgm:t>
        <a:bodyPr/>
        <a:lstStyle/>
        <a:p>
          <a:endParaRPr lang="af-ZA" sz="2000"/>
        </a:p>
      </dgm:t>
    </dgm:pt>
    <dgm:pt modelId="{7A834B4E-0293-44EA-8F42-85DC2FC86A2C}">
      <dgm:prSet custT="1"/>
      <dgm:spPr/>
      <dgm:t>
        <a:bodyPr/>
        <a:lstStyle/>
        <a:p>
          <a:pPr>
            <a:buNone/>
          </a:pPr>
          <a:r>
            <a:rPr lang="en-GB" sz="2400" dirty="0" err="1"/>
            <a:t>Provinsiale</a:t>
          </a:r>
          <a:r>
            <a:rPr lang="en-GB" sz="2400" dirty="0"/>
            <a:t> + </a:t>
          </a:r>
          <a:r>
            <a:rPr lang="en-GB" sz="2400" dirty="0" err="1"/>
            <a:t>plaaslike</a:t>
          </a:r>
          <a:r>
            <a:rPr lang="en-GB" sz="2400" dirty="0"/>
            <a:t> </a:t>
          </a:r>
          <a:r>
            <a:rPr lang="en-GB" sz="2400" dirty="0" err="1"/>
            <a:t>regering</a:t>
          </a:r>
          <a:r>
            <a:rPr lang="en-GB" sz="2400" dirty="0"/>
            <a:t> help om </a:t>
          </a:r>
          <a:r>
            <a:rPr lang="en-GB" sz="2400" dirty="0" err="1"/>
            <a:t>dienste</a:t>
          </a:r>
          <a:r>
            <a:rPr lang="en-GB" sz="2400" dirty="0"/>
            <a:t> </a:t>
          </a:r>
          <a:r>
            <a:rPr lang="en-GB" sz="2400" dirty="0" err="1"/>
            <a:t>te</a:t>
          </a:r>
          <a:r>
            <a:rPr lang="en-GB" sz="2400" dirty="0"/>
            <a:t> </a:t>
          </a:r>
          <a:r>
            <a:rPr lang="en-GB" sz="2400" dirty="0" err="1"/>
            <a:t>lewer</a:t>
          </a:r>
          <a:r>
            <a:rPr lang="en-GB" sz="2400" dirty="0"/>
            <a:t>.</a:t>
          </a:r>
        </a:p>
      </dgm:t>
    </dgm:pt>
    <dgm:pt modelId="{D36A7644-37BC-4D91-B74C-53BD31E9C4A2}" type="parTrans" cxnId="{D41257FD-5836-4255-962F-AA509BB63652}">
      <dgm:prSet/>
      <dgm:spPr/>
      <dgm:t>
        <a:bodyPr/>
        <a:lstStyle/>
        <a:p>
          <a:endParaRPr lang="af-ZA" sz="2000"/>
        </a:p>
      </dgm:t>
    </dgm:pt>
    <dgm:pt modelId="{B66B5057-061A-4F6A-87E7-EE02B0B3C203}" type="sibTrans" cxnId="{D41257FD-5836-4255-962F-AA509BB63652}">
      <dgm:prSet/>
      <dgm:spPr/>
      <dgm:t>
        <a:bodyPr/>
        <a:lstStyle/>
        <a:p>
          <a:endParaRPr lang="af-ZA" sz="2000"/>
        </a:p>
      </dgm:t>
    </dgm:pt>
    <dgm:pt modelId="{8712496D-FFD2-470F-A37D-0DCDE2720E0C}">
      <dgm:prSet custT="1"/>
      <dgm:spPr/>
      <dgm:t>
        <a:bodyPr/>
        <a:lstStyle/>
        <a:p>
          <a:pPr>
            <a:buNone/>
          </a:pPr>
          <a:r>
            <a:rPr lang="de-DE" sz="2400" dirty="0"/>
            <a:t>Ondersteun 'n verenigde, demokratiese, nie-rassige, nie-seksistiese samelewing.</a:t>
          </a:r>
          <a:endParaRPr lang="af-ZA" sz="2400" dirty="0"/>
        </a:p>
      </dgm:t>
    </dgm:pt>
    <dgm:pt modelId="{0A0D9BBE-D1E4-41EA-9F83-318F7FFBA073}" type="parTrans" cxnId="{639B31DD-B120-49B2-8005-5271430BC7BB}">
      <dgm:prSet/>
      <dgm:spPr/>
      <dgm:t>
        <a:bodyPr/>
        <a:lstStyle/>
        <a:p>
          <a:endParaRPr lang="af-ZA" sz="2000"/>
        </a:p>
      </dgm:t>
    </dgm:pt>
    <dgm:pt modelId="{EB77EDB6-969B-4188-9C44-3F00A2443B54}" type="sibTrans" cxnId="{639B31DD-B120-49B2-8005-5271430BC7BB}">
      <dgm:prSet/>
      <dgm:spPr/>
      <dgm:t>
        <a:bodyPr/>
        <a:lstStyle/>
        <a:p>
          <a:endParaRPr lang="af-ZA" sz="2000"/>
        </a:p>
      </dgm:t>
    </dgm:pt>
    <dgm:pt modelId="{B9ADA5A7-BF17-4A89-B714-987EDE59CE41}" type="pres">
      <dgm:prSet presAssocID="{C103BBA3-C84B-4ABD-8BD1-9DAF5910A687}" presName="linear" presStyleCnt="0">
        <dgm:presLayoutVars>
          <dgm:animLvl val="lvl"/>
          <dgm:resizeHandles val="exact"/>
        </dgm:presLayoutVars>
      </dgm:prSet>
      <dgm:spPr/>
    </dgm:pt>
    <dgm:pt modelId="{D6703635-C089-4B35-9B93-B1D333F7DB79}" type="pres">
      <dgm:prSet presAssocID="{47942486-BE10-4159-990D-4487F46F1DE3}" presName="parentText" presStyleLbl="node1" presStyleIdx="0" presStyleCnt="5">
        <dgm:presLayoutVars>
          <dgm:chMax val="0"/>
          <dgm:bulletEnabled val="1"/>
        </dgm:presLayoutVars>
      </dgm:prSet>
      <dgm:spPr/>
    </dgm:pt>
    <dgm:pt modelId="{0DA8ECFB-87D2-4A66-A968-DF55341338B7}" type="pres">
      <dgm:prSet presAssocID="{AE048FA3-97DB-4BE5-9403-791448F11C83}" presName="spacer" presStyleCnt="0"/>
      <dgm:spPr/>
    </dgm:pt>
    <dgm:pt modelId="{F682003E-278C-406E-B547-42A6E4DBBFFC}" type="pres">
      <dgm:prSet presAssocID="{051A859B-92D4-4C51-ABAA-8AB0EE29467A}" presName="parentText" presStyleLbl="node1" presStyleIdx="1" presStyleCnt="5">
        <dgm:presLayoutVars>
          <dgm:chMax val="0"/>
          <dgm:bulletEnabled val="1"/>
        </dgm:presLayoutVars>
      </dgm:prSet>
      <dgm:spPr/>
    </dgm:pt>
    <dgm:pt modelId="{BBB63EA5-C7C3-489E-8317-986D4F5FEEC9}" type="pres">
      <dgm:prSet presAssocID="{77557314-99D4-4A47-8908-E58F32680461}" presName="spacer" presStyleCnt="0"/>
      <dgm:spPr/>
    </dgm:pt>
    <dgm:pt modelId="{0E35BA18-090F-48C6-8779-938EFE8994BB}" type="pres">
      <dgm:prSet presAssocID="{E6759737-F16C-4D0E-B3E9-E276EE7C3397}" presName="parentText" presStyleLbl="node1" presStyleIdx="2" presStyleCnt="5">
        <dgm:presLayoutVars>
          <dgm:chMax val="0"/>
          <dgm:bulletEnabled val="1"/>
        </dgm:presLayoutVars>
      </dgm:prSet>
      <dgm:spPr/>
    </dgm:pt>
    <dgm:pt modelId="{2EF401F8-F213-4808-A9F4-ACFD034EB8DA}" type="pres">
      <dgm:prSet presAssocID="{B72A7EA6-796A-4967-9BC2-F6C263CF9096}" presName="spacer" presStyleCnt="0"/>
      <dgm:spPr/>
    </dgm:pt>
    <dgm:pt modelId="{2CA6F0D3-F53C-48B9-9E26-EB0ACB560F2C}" type="pres">
      <dgm:prSet presAssocID="{7A834B4E-0293-44EA-8F42-85DC2FC86A2C}" presName="parentText" presStyleLbl="node1" presStyleIdx="3" presStyleCnt="5">
        <dgm:presLayoutVars>
          <dgm:chMax val="0"/>
          <dgm:bulletEnabled val="1"/>
        </dgm:presLayoutVars>
      </dgm:prSet>
      <dgm:spPr/>
    </dgm:pt>
    <dgm:pt modelId="{D5590FDB-39A2-4AFF-8815-2BA961C66AF1}" type="pres">
      <dgm:prSet presAssocID="{B66B5057-061A-4F6A-87E7-EE02B0B3C203}" presName="spacer" presStyleCnt="0"/>
      <dgm:spPr/>
    </dgm:pt>
    <dgm:pt modelId="{FD0E2F7D-6C6C-455F-865F-F105DA37D472}" type="pres">
      <dgm:prSet presAssocID="{8712496D-FFD2-470F-A37D-0DCDE2720E0C}" presName="parentText" presStyleLbl="node1" presStyleIdx="4" presStyleCnt="5">
        <dgm:presLayoutVars>
          <dgm:chMax val="0"/>
          <dgm:bulletEnabled val="1"/>
        </dgm:presLayoutVars>
      </dgm:prSet>
      <dgm:spPr/>
    </dgm:pt>
  </dgm:ptLst>
  <dgm:cxnLst>
    <dgm:cxn modelId="{E8EC4A02-A5E9-4EDF-B244-11B7D3599320}" type="presOf" srcId="{47942486-BE10-4159-990D-4487F46F1DE3}" destId="{D6703635-C089-4B35-9B93-B1D333F7DB79}" srcOrd="0" destOrd="0" presId="urn:microsoft.com/office/officeart/2005/8/layout/vList2"/>
    <dgm:cxn modelId="{0EBD437A-D124-49DB-8329-6CEFC6BCD225}" srcId="{C103BBA3-C84B-4ABD-8BD1-9DAF5910A687}" destId="{E6759737-F16C-4D0E-B3E9-E276EE7C3397}" srcOrd="2" destOrd="0" parTransId="{67452B96-AD1E-4867-B184-9EDA102B3DC9}" sibTransId="{B72A7EA6-796A-4967-9BC2-F6C263CF9096}"/>
    <dgm:cxn modelId="{F5EC1AAF-391E-4D54-B54E-9026EE972253}" type="presOf" srcId="{C103BBA3-C84B-4ABD-8BD1-9DAF5910A687}" destId="{B9ADA5A7-BF17-4A89-B714-987EDE59CE41}" srcOrd="0" destOrd="0" presId="urn:microsoft.com/office/officeart/2005/8/layout/vList2"/>
    <dgm:cxn modelId="{7D7177BE-56A1-49BF-BF2F-EE2AC72CE6A3}" type="presOf" srcId="{E6759737-F16C-4D0E-B3E9-E276EE7C3397}" destId="{0E35BA18-090F-48C6-8779-938EFE8994BB}" srcOrd="0" destOrd="0" presId="urn:microsoft.com/office/officeart/2005/8/layout/vList2"/>
    <dgm:cxn modelId="{F55540CA-9B39-43E9-9876-FDEBB21E8B10}" type="presOf" srcId="{7A834B4E-0293-44EA-8F42-85DC2FC86A2C}" destId="{2CA6F0D3-F53C-48B9-9E26-EB0ACB560F2C}" srcOrd="0" destOrd="0" presId="urn:microsoft.com/office/officeart/2005/8/layout/vList2"/>
    <dgm:cxn modelId="{639B31DD-B120-49B2-8005-5271430BC7BB}" srcId="{C103BBA3-C84B-4ABD-8BD1-9DAF5910A687}" destId="{8712496D-FFD2-470F-A37D-0DCDE2720E0C}" srcOrd="4" destOrd="0" parTransId="{0A0D9BBE-D1E4-41EA-9F83-318F7FFBA073}" sibTransId="{EB77EDB6-969B-4188-9C44-3F00A2443B54}"/>
    <dgm:cxn modelId="{44F2BCDE-E1E6-4E1A-A61C-F10B7A3EFF8E}" type="presOf" srcId="{8712496D-FFD2-470F-A37D-0DCDE2720E0C}" destId="{FD0E2F7D-6C6C-455F-865F-F105DA37D472}" srcOrd="0" destOrd="0" presId="urn:microsoft.com/office/officeart/2005/8/layout/vList2"/>
    <dgm:cxn modelId="{10A2CFE5-116D-4003-95D5-38436329BC73}" srcId="{C103BBA3-C84B-4ABD-8BD1-9DAF5910A687}" destId="{051A859B-92D4-4C51-ABAA-8AB0EE29467A}" srcOrd="1" destOrd="0" parTransId="{CC44DB59-8D54-4DD4-A6D3-6F19F202D0BC}" sibTransId="{77557314-99D4-4A47-8908-E58F32680461}"/>
    <dgm:cxn modelId="{2F4F24F2-8B34-448C-99C0-1CB3B34D10C0}" type="presOf" srcId="{051A859B-92D4-4C51-ABAA-8AB0EE29467A}" destId="{F682003E-278C-406E-B547-42A6E4DBBFFC}" srcOrd="0" destOrd="0" presId="urn:microsoft.com/office/officeart/2005/8/layout/vList2"/>
    <dgm:cxn modelId="{54A4C4FC-C3EA-4177-8DE4-72CB21F20847}" srcId="{C103BBA3-C84B-4ABD-8BD1-9DAF5910A687}" destId="{47942486-BE10-4159-990D-4487F46F1DE3}" srcOrd="0" destOrd="0" parTransId="{D6360E7A-E327-4A1F-BCF0-E9E8A287C9D2}" sibTransId="{AE048FA3-97DB-4BE5-9403-791448F11C83}"/>
    <dgm:cxn modelId="{D41257FD-5836-4255-962F-AA509BB63652}" srcId="{C103BBA3-C84B-4ABD-8BD1-9DAF5910A687}" destId="{7A834B4E-0293-44EA-8F42-85DC2FC86A2C}" srcOrd="3" destOrd="0" parTransId="{D36A7644-37BC-4D91-B74C-53BD31E9C4A2}" sibTransId="{B66B5057-061A-4F6A-87E7-EE02B0B3C203}"/>
    <dgm:cxn modelId="{453BC89E-8D7C-489D-9798-DFBC9E1CE31B}" type="presParOf" srcId="{B9ADA5A7-BF17-4A89-B714-987EDE59CE41}" destId="{D6703635-C089-4B35-9B93-B1D333F7DB79}" srcOrd="0" destOrd="0" presId="urn:microsoft.com/office/officeart/2005/8/layout/vList2"/>
    <dgm:cxn modelId="{935FD98E-1B98-4C58-B81D-F97C5B2F5C5F}" type="presParOf" srcId="{B9ADA5A7-BF17-4A89-B714-987EDE59CE41}" destId="{0DA8ECFB-87D2-4A66-A968-DF55341338B7}" srcOrd="1" destOrd="0" presId="urn:microsoft.com/office/officeart/2005/8/layout/vList2"/>
    <dgm:cxn modelId="{DE7EAE4B-B6C9-4D34-9EF5-CF74F1521AE4}" type="presParOf" srcId="{B9ADA5A7-BF17-4A89-B714-987EDE59CE41}" destId="{F682003E-278C-406E-B547-42A6E4DBBFFC}" srcOrd="2" destOrd="0" presId="urn:microsoft.com/office/officeart/2005/8/layout/vList2"/>
    <dgm:cxn modelId="{450C1EE3-19A6-4798-A79B-DAD85B0CA26B}" type="presParOf" srcId="{B9ADA5A7-BF17-4A89-B714-987EDE59CE41}" destId="{BBB63EA5-C7C3-489E-8317-986D4F5FEEC9}" srcOrd="3" destOrd="0" presId="urn:microsoft.com/office/officeart/2005/8/layout/vList2"/>
    <dgm:cxn modelId="{4DA8E0D0-1036-42BA-B7A0-BCA3A8F81F90}" type="presParOf" srcId="{B9ADA5A7-BF17-4A89-B714-987EDE59CE41}" destId="{0E35BA18-090F-48C6-8779-938EFE8994BB}" srcOrd="4" destOrd="0" presId="urn:microsoft.com/office/officeart/2005/8/layout/vList2"/>
    <dgm:cxn modelId="{338076BE-DA51-48C6-9C43-E96E490D098E}" type="presParOf" srcId="{B9ADA5A7-BF17-4A89-B714-987EDE59CE41}" destId="{2EF401F8-F213-4808-A9F4-ACFD034EB8DA}" srcOrd="5" destOrd="0" presId="urn:microsoft.com/office/officeart/2005/8/layout/vList2"/>
    <dgm:cxn modelId="{A57D0514-0FDA-46EF-BDFD-6ECEF3089B2D}" type="presParOf" srcId="{B9ADA5A7-BF17-4A89-B714-987EDE59CE41}" destId="{2CA6F0D3-F53C-48B9-9E26-EB0ACB560F2C}" srcOrd="6" destOrd="0" presId="urn:microsoft.com/office/officeart/2005/8/layout/vList2"/>
    <dgm:cxn modelId="{340E8306-C771-496B-AB8B-72ACF6A51024}" type="presParOf" srcId="{B9ADA5A7-BF17-4A89-B714-987EDE59CE41}" destId="{D5590FDB-39A2-4AFF-8815-2BA961C66AF1}" srcOrd="7" destOrd="0" presId="urn:microsoft.com/office/officeart/2005/8/layout/vList2"/>
    <dgm:cxn modelId="{1D45415D-FFDC-4318-A7AA-AC1C1B965D95}" type="presParOf" srcId="{B9ADA5A7-BF17-4A89-B714-987EDE59CE41}" destId="{FD0E2F7D-6C6C-455F-865F-F105DA37D472}" srcOrd="8" destOrd="0" presId="urn:microsoft.com/office/officeart/2005/8/layout/vList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DD6AD0-C005-463B-93CA-9FA5222F7FD1}" type="doc">
      <dgm:prSet loTypeId="urn:microsoft.com/office/officeart/2018/2/layout/IconLabelList" loCatId="icon" qsTypeId="urn:microsoft.com/office/officeart/2005/8/quickstyle/simple1" qsCatId="simple" csTypeId="urn:microsoft.com/office/officeart/2005/8/colors/colorful1" csCatId="colorful" phldr="1"/>
      <dgm:spPr/>
      <dgm:t>
        <a:bodyPr/>
        <a:lstStyle/>
        <a:p>
          <a:endParaRPr lang="en-US"/>
        </a:p>
      </dgm:t>
    </dgm:pt>
    <dgm:pt modelId="{682F21B3-C53F-4EFC-BAD2-05A1A861B766}">
      <dgm:prSet custT="1"/>
      <dgm:spPr/>
      <dgm:t>
        <a:bodyPr/>
        <a:lstStyle/>
        <a:p>
          <a:pPr>
            <a:lnSpc>
              <a:spcPct val="100000"/>
            </a:lnSpc>
          </a:pPr>
          <a:r>
            <a:rPr lang="en-GB" sz="2000" dirty="0" err="1"/>
            <a:t>Regeringsstrukture</a:t>
          </a:r>
          <a:r>
            <a:rPr lang="en-GB" sz="2000" dirty="0"/>
            <a:t> </a:t>
          </a:r>
          <a:r>
            <a:rPr lang="en-GB" sz="2000" dirty="0" err="1"/>
            <a:t>moet</a:t>
          </a:r>
          <a:r>
            <a:rPr lang="en-GB" sz="2000" dirty="0"/>
            <a:t> die </a:t>
          </a:r>
          <a:r>
            <a:rPr lang="en-GB" sz="2000" b="1" dirty="0" err="1"/>
            <a:t>mense</a:t>
          </a:r>
          <a:r>
            <a:rPr lang="en-GB" sz="2000" b="1" dirty="0"/>
            <a:t> </a:t>
          </a:r>
          <a:r>
            <a:rPr lang="en-GB" sz="2000" b="1" dirty="0" err="1"/>
            <a:t>dien</a:t>
          </a:r>
          <a:r>
            <a:rPr lang="en-GB" sz="2000" dirty="0"/>
            <a:t>.</a:t>
          </a:r>
          <a:endParaRPr lang="en-US" sz="2000" dirty="0"/>
        </a:p>
      </dgm:t>
    </dgm:pt>
    <dgm:pt modelId="{0A696B39-4540-4E29-BBC9-1AA261593261}" type="parTrans" cxnId="{B37AEBE5-CC05-499B-B74C-F5DCA4110156}">
      <dgm:prSet/>
      <dgm:spPr/>
      <dgm:t>
        <a:bodyPr/>
        <a:lstStyle/>
        <a:p>
          <a:endParaRPr lang="en-US" sz="3600"/>
        </a:p>
      </dgm:t>
    </dgm:pt>
    <dgm:pt modelId="{6217427F-8644-4742-BE23-B3465AE0D0FE}" type="sibTrans" cxnId="{B37AEBE5-CC05-499B-B74C-F5DCA4110156}">
      <dgm:prSet/>
      <dgm:spPr/>
      <dgm:t>
        <a:bodyPr/>
        <a:lstStyle/>
        <a:p>
          <a:endParaRPr lang="en-US" sz="3600"/>
        </a:p>
      </dgm:t>
    </dgm:pt>
    <dgm:pt modelId="{C2764806-6351-431C-993C-AF2B28E569DA}">
      <dgm:prSet custT="1"/>
      <dgm:spPr/>
      <dgm:t>
        <a:bodyPr/>
        <a:lstStyle/>
        <a:p>
          <a:pPr>
            <a:lnSpc>
              <a:spcPct val="100000"/>
            </a:lnSpc>
          </a:pPr>
          <a:r>
            <a:rPr lang="nl-NL" sz="2000" b="1" dirty="0"/>
            <a:t>Die burgerlike samelewing </a:t>
          </a:r>
          <a:r>
            <a:rPr lang="nl-NL" sz="2000" b="0" dirty="0"/>
            <a:t>sluit gewone burgers, NRO's, gemeenskaps-groepe, geloofs-gebaseerde organisasies en die media in.</a:t>
          </a:r>
          <a:endParaRPr lang="en-US" sz="2000" b="0" dirty="0"/>
        </a:p>
      </dgm:t>
    </dgm:pt>
    <dgm:pt modelId="{6CE62DF7-8734-48F7-8B05-E1D0C3DAD1D2}" type="parTrans" cxnId="{B76B26F8-9576-4B22-93E1-FAD560E98166}">
      <dgm:prSet/>
      <dgm:spPr/>
      <dgm:t>
        <a:bodyPr/>
        <a:lstStyle/>
        <a:p>
          <a:endParaRPr lang="en-US" sz="3600"/>
        </a:p>
      </dgm:t>
    </dgm:pt>
    <dgm:pt modelId="{30AF5416-4D6F-43FF-81E1-F1F86062429A}" type="sibTrans" cxnId="{B76B26F8-9576-4B22-93E1-FAD560E98166}">
      <dgm:prSet/>
      <dgm:spPr/>
      <dgm:t>
        <a:bodyPr/>
        <a:lstStyle/>
        <a:p>
          <a:endParaRPr lang="en-US" sz="3600"/>
        </a:p>
      </dgm:t>
    </dgm:pt>
    <dgm:pt modelId="{231DE548-B656-4C5E-925B-62CE52D7A794}">
      <dgm:prSet custT="1"/>
      <dgm:spPr/>
      <dgm:t>
        <a:bodyPr/>
        <a:lstStyle/>
        <a:p>
          <a:pPr>
            <a:lnSpc>
              <a:spcPct val="100000"/>
            </a:lnSpc>
          </a:pPr>
          <a:r>
            <a:rPr lang="nl-NL" sz="2000" dirty="0"/>
            <a:t>Hierdie groepe help om die regering </a:t>
          </a:r>
          <a:r>
            <a:rPr lang="nl-NL" sz="2000" b="1" dirty="0"/>
            <a:t>aanspreeklik</a:t>
          </a:r>
          <a:r>
            <a:rPr lang="nl-NL" sz="2000" dirty="0"/>
            <a:t> te hou en druk vir verandering.</a:t>
          </a:r>
          <a:endParaRPr lang="en-US" sz="2000" dirty="0"/>
        </a:p>
      </dgm:t>
    </dgm:pt>
    <dgm:pt modelId="{17F02B83-D3CF-446F-A92B-80B013F48875}" type="parTrans" cxnId="{EC96EBC1-A5FE-4B17-97D9-034C84D64843}">
      <dgm:prSet/>
      <dgm:spPr/>
      <dgm:t>
        <a:bodyPr/>
        <a:lstStyle/>
        <a:p>
          <a:endParaRPr lang="en-US" sz="3600"/>
        </a:p>
      </dgm:t>
    </dgm:pt>
    <dgm:pt modelId="{A997BD7B-AFC5-4CAF-9A80-7EFB7DDCD3D8}" type="sibTrans" cxnId="{EC96EBC1-A5FE-4B17-97D9-034C84D64843}">
      <dgm:prSet/>
      <dgm:spPr/>
      <dgm:t>
        <a:bodyPr/>
        <a:lstStyle/>
        <a:p>
          <a:endParaRPr lang="en-US" sz="3600"/>
        </a:p>
      </dgm:t>
    </dgm:pt>
    <dgm:pt modelId="{18AA27C4-180C-4650-9720-C6E10C035F2A}" type="pres">
      <dgm:prSet presAssocID="{66DD6AD0-C005-463B-93CA-9FA5222F7FD1}" presName="root" presStyleCnt="0">
        <dgm:presLayoutVars>
          <dgm:dir/>
          <dgm:resizeHandles val="exact"/>
        </dgm:presLayoutVars>
      </dgm:prSet>
      <dgm:spPr/>
    </dgm:pt>
    <dgm:pt modelId="{92CACE1C-7236-46FF-9BB7-E4FAFA09D7BE}" type="pres">
      <dgm:prSet presAssocID="{682F21B3-C53F-4EFC-BAD2-05A1A861B766}" presName="compNode" presStyleCnt="0"/>
      <dgm:spPr/>
    </dgm:pt>
    <dgm:pt modelId="{5BB85EE4-CDB4-44A7-A267-C056EFCC478F}" type="pres">
      <dgm:prSet presAssocID="{682F21B3-C53F-4EFC-BAD2-05A1A861B76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k"/>
        </a:ext>
      </dgm:extLst>
    </dgm:pt>
    <dgm:pt modelId="{C45B9DD2-8A68-4A95-BA3E-7B2B05781BD2}" type="pres">
      <dgm:prSet presAssocID="{682F21B3-C53F-4EFC-BAD2-05A1A861B766}" presName="spaceRect" presStyleCnt="0"/>
      <dgm:spPr/>
    </dgm:pt>
    <dgm:pt modelId="{32058855-D576-4DB7-AA3A-FA4A882A7A9E}" type="pres">
      <dgm:prSet presAssocID="{682F21B3-C53F-4EFC-BAD2-05A1A861B766}" presName="textRect" presStyleLbl="revTx" presStyleIdx="0" presStyleCnt="3">
        <dgm:presLayoutVars>
          <dgm:chMax val="1"/>
          <dgm:chPref val="1"/>
        </dgm:presLayoutVars>
      </dgm:prSet>
      <dgm:spPr/>
    </dgm:pt>
    <dgm:pt modelId="{3638B3DD-7A0D-4305-9CC7-B0DA8F9A0442}" type="pres">
      <dgm:prSet presAssocID="{6217427F-8644-4742-BE23-B3465AE0D0FE}" presName="sibTrans" presStyleCnt="0"/>
      <dgm:spPr/>
    </dgm:pt>
    <dgm:pt modelId="{C36DA2A1-A6EE-409C-9426-4DA5384C6340}" type="pres">
      <dgm:prSet presAssocID="{C2764806-6351-431C-993C-AF2B28E569DA}" presName="compNode" presStyleCnt="0"/>
      <dgm:spPr/>
    </dgm:pt>
    <dgm:pt modelId="{0B8EA0FC-F9F0-4DF7-9706-B9BDD3F76D65}" type="pres">
      <dgm:prSet presAssocID="{C2764806-6351-431C-993C-AF2B28E569D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ers"/>
        </a:ext>
      </dgm:extLst>
    </dgm:pt>
    <dgm:pt modelId="{0DD0ECF7-0631-4F77-B716-C74F1DBB4136}" type="pres">
      <dgm:prSet presAssocID="{C2764806-6351-431C-993C-AF2B28E569DA}" presName="spaceRect" presStyleCnt="0"/>
      <dgm:spPr/>
    </dgm:pt>
    <dgm:pt modelId="{D2473962-6321-46F7-91D0-1A8A2C91D802}" type="pres">
      <dgm:prSet presAssocID="{C2764806-6351-431C-993C-AF2B28E569DA}" presName="textRect" presStyleLbl="revTx" presStyleIdx="1" presStyleCnt="3">
        <dgm:presLayoutVars>
          <dgm:chMax val="1"/>
          <dgm:chPref val="1"/>
        </dgm:presLayoutVars>
      </dgm:prSet>
      <dgm:spPr/>
    </dgm:pt>
    <dgm:pt modelId="{7C299DB9-C13F-425E-90DC-DFACF3FB4094}" type="pres">
      <dgm:prSet presAssocID="{30AF5416-4D6F-43FF-81E1-F1F86062429A}" presName="sibTrans" presStyleCnt="0"/>
      <dgm:spPr/>
    </dgm:pt>
    <dgm:pt modelId="{90986B42-7AA3-405A-8D8C-238F76DCBF60}" type="pres">
      <dgm:prSet presAssocID="{231DE548-B656-4C5E-925B-62CE52D7A794}" presName="compNode" presStyleCnt="0"/>
      <dgm:spPr/>
    </dgm:pt>
    <dgm:pt modelId="{05E104F9-43D1-4F86-A2EB-D668E9B330B1}" type="pres">
      <dgm:prSet presAssocID="{231DE548-B656-4C5E-925B-62CE52D7A79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ecturer"/>
        </a:ext>
      </dgm:extLst>
    </dgm:pt>
    <dgm:pt modelId="{74715CF5-0B0E-461A-8850-23905C89BE20}" type="pres">
      <dgm:prSet presAssocID="{231DE548-B656-4C5E-925B-62CE52D7A794}" presName="spaceRect" presStyleCnt="0"/>
      <dgm:spPr/>
    </dgm:pt>
    <dgm:pt modelId="{707B9833-684F-4A2E-80D2-6C70297C0ACF}" type="pres">
      <dgm:prSet presAssocID="{231DE548-B656-4C5E-925B-62CE52D7A794}" presName="textRect" presStyleLbl="revTx" presStyleIdx="2" presStyleCnt="3">
        <dgm:presLayoutVars>
          <dgm:chMax val="1"/>
          <dgm:chPref val="1"/>
        </dgm:presLayoutVars>
      </dgm:prSet>
      <dgm:spPr/>
    </dgm:pt>
  </dgm:ptLst>
  <dgm:cxnLst>
    <dgm:cxn modelId="{73264C09-7BFD-4C95-8632-0EE95D8C608B}" type="presOf" srcId="{66DD6AD0-C005-463B-93CA-9FA5222F7FD1}" destId="{18AA27C4-180C-4650-9720-C6E10C035F2A}" srcOrd="0" destOrd="0" presId="urn:microsoft.com/office/officeart/2018/2/layout/IconLabelList"/>
    <dgm:cxn modelId="{D34FB318-35F0-4CE6-B4BB-A642C7363474}" type="presOf" srcId="{682F21B3-C53F-4EFC-BAD2-05A1A861B766}" destId="{32058855-D576-4DB7-AA3A-FA4A882A7A9E}" srcOrd="0" destOrd="0" presId="urn:microsoft.com/office/officeart/2018/2/layout/IconLabelList"/>
    <dgm:cxn modelId="{86009264-23F3-4681-ADA5-2FE6458CD670}" type="presOf" srcId="{C2764806-6351-431C-993C-AF2B28E569DA}" destId="{D2473962-6321-46F7-91D0-1A8A2C91D802}" srcOrd="0" destOrd="0" presId="urn:microsoft.com/office/officeart/2018/2/layout/IconLabelList"/>
    <dgm:cxn modelId="{BCA2F9BE-D066-44AF-84DB-A0CE5CB9B9DF}" type="presOf" srcId="{231DE548-B656-4C5E-925B-62CE52D7A794}" destId="{707B9833-684F-4A2E-80D2-6C70297C0ACF}" srcOrd="0" destOrd="0" presId="urn:microsoft.com/office/officeart/2018/2/layout/IconLabelList"/>
    <dgm:cxn modelId="{EC96EBC1-A5FE-4B17-97D9-034C84D64843}" srcId="{66DD6AD0-C005-463B-93CA-9FA5222F7FD1}" destId="{231DE548-B656-4C5E-925B-62CE52D7A794}" srcOrd="2" destOrd="0" parTransId="{17F02B83-D3CF-446F-A92B-80B013F48875}" sibTransId="{A997BD7B-AFC5-4CAF-9A80-7EFB7DDCD3D8}"/>
    <dgm:cxn modelId="{B37AEBE5-CC05-499B-B74C-F5DCA4110156}" srcId="{66DD6AD0-C005-463B-93CA-9FA5222F7FD1}" destId="{682F21B3-C53F-4EFC-BAD2-05A1A861B766}" srcOrd="0" destOrd="0" parTransId="{0A696B39-4540-4E29-BBC9-1AA261593261}" sibTransId="{6217427F-8644-4742-BE23-B3465AE0D0FE}"/>
    <dgm:cxn modelId="{B76B26F8-9576-4B22-93E1-FAD560E98166}" srcId="{66DD6AD0-C005-463B-93CA-9FA5222F7FD1}" destId="{C2764806-6351-431C-993C-AF2B28E569DA}" srcOrd="1" destOrd="0" parTransId="{6CE62DF7-8734-48F7-8B05-E1D0C3DAD1D2}" sibTransId="{30AF5416-4D6F-43FF-81E1-F1F86062429A}"/>
    <dgm:cxn modelId="{C5D6B955-5F6D-4168-A085-BD4219834690}" type="presParOf" srcId="{18AA27C4-180C-4650-9720-C6E10C035F2A}" destId="{92CACE1C-7236-46FF-9BB7-E4FAFA09D7BE}" srcOrd="0" destOrd="0" presId="urn:microsoft.com/office/officeart/2018/2/layout/IconLabelList"/>
    <dgm:cxn modelId="{CCF37F59-7F7E-4B83-BA56-47FC0EDC0694}" type="presParOf" srcId="{92CACE1C-7236-46FF-9BB7-E4FAFA09D7BE}" destId="{5BB85EE4-CDB4-44A7-A267-C056EFCC478F}" srcOrd="0" destOrd="0" presId="urn:microsoft.com/office/officeart/2018/2/layout/IconLabelList"/>
    <dgm:cxn modelId="{45FEB205-E803-409C-8A23-06F32A54ADBC}" type="presParOf" srcId="{92CACE1C-7236-46FF-9BB7-E4FAFA09D7BE}" destId="{C45B9DD2-8A68-4A95-BA3E-7B2B05781BD2}" srcOrd="1" destOrd="0" presId="urn:microsoft.com/office/officeart/2018/2/layout/IconLabelList"/>
    <dgm:cxn modelId="{341DD126-4105-45D8-9F42-F034693F4449}" type="presParOf" srcId="{92CACE1C-7236-46FF-9BB7-E4FAFA09D7BE}" destId="{32058855-D576-4DB7-AA3A-FA4A882A7A9E}" srcOrd="2" destOrd="0" presId="urn:microsoft.com/office/officeart/2018/2/layout/IconLabelList"/>
    <dgm:cxn modelId="{AF18784B-8982-42BA-84A6-C34EB0011E50}" type="presParOf" srcId="{18AA27C4-180C-4650-9720-C6E10C035F2A}" destId="{3638B3DD-7A0D-4305-9CC7-B0DA8F9A0442}" srcOrd="1" destOrd="0" presId="urn:microsoft.com/office/officeart/2018/2/layout/IconLabelList"/>
    <dgm:cxn modelId="{866B2D8E-63E2-465A-930D-7E80A245CF10}" type="presParOf" srcId="{18AA27C4-180C-4650-9720-C6E10C035F2A}" destId="{C36DA2A1-A6EE-409C-9426-4DA5384C6340}" srcOrd="2" destOrd="0" presId="urn:microsoft.com/office/officeart/2018/2/layout/IconLabelList"/>
    <dgm:cxn modelId="{3F440A6C-A42A-417B-B910-7924B124313B}" type="presParOf" srcId="{C36DA2A1-A6EE-409C-9426-4DA5384C6340}" destId="{0B8EA0FC-F9F0-4DF7-9706-B9BDD3F76D65}" srcOrd="0" destOrd="0" presId="urn:microsoft.com/office/officeart/2018/2/layout/IconLabelList"/>
    <dgm:cxn modelId="{AC813835-AA06-4D7A-B0D8-7C8303AC143B}" type="presParOf" srcId="{C36DA2A1-A6EE-409C-9426-4DA5384C6340}" destId="{0DD0ECF7-0631-4F77-B716-C74F1DBB4136}" srcOrd="1" destOrd="0" presId="urn:microsoft.com/office/officeart/2018/2/layout/IconLabelList"/>
    <dgm:cxn modelId="{B7713781-3CD4-463B-ADB9-AA028C3A1E2C}" type="presParOf" srcId="{C36DA2A1-A6EE-409C-9426-4DA5384C6340}" destId="{D2473962-6321-46F7-91D0-1A8A2C91D802}" srcOrd="2" destOrd="0" presId="urn:microsoft.com/office/officeart/2018/2/layout/IconLabelList"/>
    <dgm:cxn modelId="{5A908FDB-4385-4378-A7DA-2CA8398C60D5}" type="presParOf" srcId="{18AA27C4-180C-4650-9720-C6E10C035F2A}" destId="{7C299DB9-C13F-425E-90DC-DFACF3FB4094}" srcOrd="3" destOrd="0" presId="urn:microsoft.com/office/officeart/2018/2/layout/IconLabelList"/>
    <dgm:cxn modelId="{28EE306F-20C2-49F8-8836-0B669C33752A}" type="presParOf" srcId="{18AA27C4-180C-4650-9720-C6E10C035F2A}" destId="{90986B42-7AA3-405A-8D8C-238F76DCBF60}" srcOrd="4" destOrd="0" presId="urn:microsoft.com/office/officeart/2018/2/layout/IconLabelList"/>
    <dgm:cxn modelId="{9880849F-4E30-483F-8C91-368E0E9DD017}" type="presParOf" srcId="{90986B42-7AA3-405A-8D8C-238F76DCBF60}" destId="{05E104F9-43D1-4F86-A2EB-D668E9B330B1}" srcOrd="0" destOrd="0" presId="urn:microsoft.com/office/officeart/2018/2/layout/IconLabelList"/>
    <dgm:cxn modelId="{0090929B-ECFB-4831-85A5-DC3A2F8B926D}" type="presParOf" srcId="{90986B42-7AA3-405A-8D8C-238F76DCBF60}" destId="{74715CF5-0B0E-461A-8850-23905C89BE20}" srcOrd="1" destOrd="0" presId="urn:microsoft.com/office/officeart/2018/2/layout/IconLabelList"/>
    <dgm:cxn modelId="{C46DA0E7-9762-4595-A299-5912F4B7DA61}" type="presParOf" srcId="{90986B42-7AA3-405A-8D8C-238F76DCBF60}" destId="{707B9833-684F-4A2E-80D2-6C70297C0ACF}"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F6A2CD-7A67-423A-A448-33F274F8C12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1D123A8-153C-4083-BB07-AF0D29CC9812}">
      <dgm:prSet/>
      <dgm:spPr/>
      <dgm:t>
        <a:bodyPr/>
        <a:lstStyle/>
        <a:p>
          <a:r>
            <a:rPr lang="nl-NL" b="0" i="0" baseline="0" dirty="0"/>
            <a:t>Verkiesings stel burgers in staat om hul leiers op alle regeringsvlakke te kies.</a:t>
          </a:r>
          <a:endParaRPr lang="en-US" dirty="0"/>
        </a:p>
      </dgm:t>
    </dgm:pt>
    <dgm:pt modelId="{9D4627EA-BFA9-4BC2-8EFA-B73AD863BCFA}" type="parTrans" cxnId="{31D7757F-9CE1-4BBC-A083-0754D81FB099}">
      <dgm:prSet/>
      <dgm:spPr/>
      <dgm:t>
        <a:bodyPr/>
        <a:lstStyle/>
        <a:p>
          <a:endParaRPr lang="en-US"/>
        </a:p>
      </dgm:t>
    </dgm:pt>
    <dgm:pt modelId="{203D6D89-3D01-4954-9F58-66CE52BD2ABA}" type="sibTrans" cxnId="{31D7757F-9CE1-4BBC-A083-0754D81FB099}">
      <dgm:prSet/>
      <dgm:spPr/>
      <dgm:t>
        <a:bodyPr/>
        <a:lstStyle/>
        <a:p>
          <a:endParaRPr lang="en-US"/>
        </a:p>
      </dgm:t>
    </dgm:pt>
    <dgm:pt modelId="{9937CE66-CAC0-4F6A-984E-E39B14A83D91}">
      <dgm:prSet/>
      <dgm:spPr/>
      <dgm:t>
        <a:bodyPr/>
        <a:lstStyle/>
        <a:p>
          <a:r>
            <a:rPr lang="nl-NL" b="0" i="0" baseline="0" dirty="0"/>
            <a:t>Hierdie leiers vorm die toekoms wat jy as volwassene sal betree.</a:t>
          </a:r>
          <a:endParaRPr lang="en-US" dirty="0"/>
        </a:p>
      </dgm:t>
    </dgm:pt>
    <dgm:pt modelId="{2566A148-9FF2-4E81-942E-F9D43F387A93}" type="parTrans" cxnId="{C18034D0-D950-4F1F-84D7-AE86A054484D}">
      <dgm:prSet/>
      <dgm:spPr/>
      <dgm:t>
        <a:bodyPr/>
        <a:lstStyle/>
        <a:p>
          <a:endParaRPr lang="en-US"/>
        </a:p>
      </dgm:t>
    </dgm:pt>
    <dgm:pt modelId="{6C93A5B0-E797-434D-B9C6-B4B51A995706}" type="sibTrans" cxnId="{C18034D0-D950-4F1F-84D7-AE86A054484D}">
      <dgm:prSet/>
      <dgm:spPr/>
      <dgm:t>
        <a:bodyPr/>
        <a:lstStyle/>
        <a:p>
          <a:endParaRPr lang="en-US"/>
        </a:p>
      </dgm:t>
    </dgm:pt>
    <dgm:pt modelId="{62F28A63-FB1B-428E-B49C-229A376C0CA6}">
      <dgm:prSet/>
      <dgm:spPr/>
      <dgm:t>
        <a:bodyPr/>
        <a:lstStyle/>
        <a:p>
          <a:r>
            <a:rPr lang="nl-NL" b="0" i="0" baseline="0" dirty="0"/>
            <a:t>Wanneer jy 18 is, het jy die </a:t>
          </a:r>
          <a:r>
            <a:rPr lang="nl-NL" b="1" i="0" baseline="0" dirty="0"/>
            <a:t>reg en verantwoordelikheid </a:t>
          </a:r>
          <a:r>
            <a:rPr lang="nl-NL" b="0" i="0" baseline="0" dirty="0"/>
            <a:t>om te stem.</a:t>
          </a:r>
          <a:endParaRPr lang="en-US" dirty="0"/>
        </a:p>
      </dgm:t>
    </dgm:pt>
    <dgm:pt modelId="{440A1A29-1362-433F-87DC-254545297E2A}" type="parTrans" cxnId="{E7262354-DB8F-4FF1-912B-AB7DCDB1A791}">
      <dgm:prSet/>
      <dgm:spPr/>
      <dgm:t>
        <a:bodyPr/>
        <a:lstStyle/>
        <a:p>
          <a:endParaRPr lang="en-US"/>
        </a:p>
      </dgm:t>
    </dgm:pt>
    <dgm:pt modelId="{C9B8D14F-0A16-4465-AF58-DF6CDB31FF17}" type="sibTrans" cxnId="{E7262354-DB8F-4FF1-912B-AB7DCDB1A791}">
      <dgm:prSet/>
      <dgm:spPr/>
      <dgm:t>
        <a:bodyPr/>
        <a:lstStyle/>
        <a:p>
          <a:endParaRPr lang="en-US"/>
        </a:p>
      </dgm:t>
    </dgm:pt>
    <dgm:pt modelId="{8F621A39-3A3D-4389-B32D-4952549C2253}">
      <dgm:prSet/>
      <dgm:spPr/>
      <dgm:t>
        <a:bodyPr/>
        <a:lstStyle/>
        <a:p>
          <a:r>
            <a:rPr lang="nl-NL" b="0" i="0" baseline="0" dirty="0"/>
            <a:t>Leer oor verskillende partye/kandidate voordat jy stem.</a:t>
          </a:r>
          <a:endParaRPr lang="en-US" dirty="0"/>
        </a:p>
      </dgm:t>
    </dgm:pt>
    <dgm:pt modelId="{D42AF777-0FAD-4E38-BCE0-4323B667F890}" type="parTrans" cxnId="{373DF8CC-9A9A-42DD-91FD-57B9F0889FD2}">
      <dgm:prSet/>
      <dgm:spPr/>
      <dgm:t>
        <a:bodyPr/>
        <a:lstStyle/>
        <a:p>
          <a:endParaRPr lang="en-US"/>
        </a:p>
      </dgm:t>
    </dgm:pt>
    <dgm:pt modelId="{AB99476B-32A8-4118-B942-A6E0891995E9}" type="sibTrans" cxnId="{373DF8CC-9A9A-42DD-91FD-57B9F0889FD2}">
      <dgm:prSet/>
      <dgm:spPr/>
      <dgm:t>
        <a:bodyPr/>
        <a:lstStyle/>
        <a:p>
          <a:endParaRPr lang="en-US"/>
        </a:p>
      </dgm:t>
    </dgm:pt>
    <dgm:pt modelId="{0CD7C247-3464-43EC-8581-3B1E6581E1BA}" type="pres">
      <dgm:prSet presAssocID="{1BF6A2CD-7A67-423A-A448-33F274F8C12F}" presName="diagram" presStyleCnt="0">
        <dgm:presLayoutVars>
          <dgm:dir/>
          <dgm:resizeHandles val="exact"/>
        </dgm:presLayoutVars>
      </dgm:prSet>
      <dgm:spPr/>
    </dgm:pt>
    <dgm:pt modelId="{CE050DDE-15F6-4D75-B264-6D7A14B473E4}" type="pres">
      <dgm:prSet presAssocID="{F1D123A8-153C-4083-BB07-AF0D29CC9812}" presName="node" presStyleLbl="node1" presStyleIdx="0" presStyleCnt="4">
        <dgm:presLayoutVars>
          <dgm:bulletEnabled val="1"/>
        </dgm:presLayoutVars>
      </dgm:prSet>
      <dgm:spPr/>
    </dgm:pt>
    <dgm:pt modelId="{2019188B-59DD-4FE4-B5DA-D374E6A6B4B7}" type="pres">
      <dgm:prSet presAssocID="{203D6D89-3D01-4954-9F58-66CE52BD2ABA}" presName="sibTrans" presStyleCnt="0"/>
      <dgm:spPr/>
    </dgm:pt>
    <dgm:pt modelId="{A8D2CA72-597D-4BC7-8A1E-AB4D312DA7D7}" type="pres">
      <dgm:prSet presAssocID="{9937CE66-CAC0-4F6A-984E-E39B14A83D91}" presName="node" presStyleLbl="node1" presStyleIdx="1" presStyleCnt="4">
        <dgm:presLayoutVars>
          <dgm:bulletEnabled val="1"/>
        </dgm:presLayoutVars>
      </dgm:prSet>
      <dgm:spPr/>
    </dgm:pt>
    <dgm:pt modelId="{B20606B9-89CA-409E-A08B-5CE8D4969F59}" type="pres">
      <dgm:prSet presAssocID="{6C93A5B0-E797-434D-B9C6-B4B51A995706}" presName="sibTrans" presStyleCnt="0"/>
      <dgm:spPr/>
    </dgm:pt>
    <dgm:pt modelId="{09EBB9E9-8AD1-4D1B-98A8-7A5D891276D7}" type="pres">
      <dgm:prSet presAssocID="{62F28A63-FB1B-428E-B49C-229A376C0CA6}" presName="node" presStyleLbl="node1" presStyleIdx="2" presStyleCnt="4">
        <dgm:presLayoutVars>
          <dgm:bulletEnabled val="1"/>
        </dgm:presLayoutVars>
      </dgm:prSet>
      <dgm:spPr/>
    </dgm:pt>
    <dgm:pt modelId="{B1BA8E1F-43F2-44F4-9F49-632AD5443AA7}" type="pres">
      <dgm:prSet presAssocID="{C9B8D14F-0A16-4465-AF58-DF6CDB31FF17}" presName="sibTrans" presStyleCnt="0"/>
      <dgm:spPr/>
    </dgm:pt>
    <dgm:pt modelId="{E1D2F501-4793-4F10-BBC7-54B09CD26E95}" type="pres">
      <dgm:prSet presAssocID="{8F621A39-3A3D-4389-B32D-4952549C2253}" presName="node" presStyleLbl="node1" presStyleIdx="3" presStyleCnt="4">
        <dgm:presLayoutVars>
          <dgm:bulletEnabled val="1"/>
        </dgm:presLayoutVars>
      </dgm:prSet>
      <dgm:spPr/>
    </dgm:pt>
  </dgm:ptLst>
  <dgm:cxnLst>
    <dgm:cxn modelId="{5B2A9F1C-970D-497A-8A3F-D658FA35ED6D}" type="presOf" srcId="{9937CE66-CAC0-4F6A-984E-E39B14A83D91}" destId="{A8D2CA72-597D-4BC7-8A1E-AB4D312DA7D7}" srcOrd="0" destOrd="0" presId="urn:microsoft.com/office/officeart/2005/8/layout/default"/>
    <dgm:cxn modelId="{19D63127-B2B0-46F6-8881-838D075C88D7}" type="presOf" srcId="{1BF6A2CD-7A67-423A-A448-33F274F8C12F}" destId="{0CD7C247-3464-43EC-8581-3B1E6581E1BA}" srcOrd="0" destOrd="0" presId="urn:microsoft.com/office/officeart/2005/8/layout/default"/>
    <dgm:cxn modelId="{E7262354-DB8F-4FF1-912B-AB7DCDB1A791}" srcId="{1BF6A2CD-7A67-423A-A448-33F274F8C12F}" destId="{62F28A63-FB1B-428E-B49C-229A376C0CA6}" srcOrd="2" destOrd="0" parTransId="{440A1A29-1362-433F-87DC-254545297E2A}" sibTransId="{C9B8D14F-0A16-4465-AF58-DF6CDB31FF17}"/>
    <dgm:cxn modelId="{75B3C976-D4D9-4D70-B3B0-327A1DF00594}" type="presOf" srcId="{8F621A39-3A3D-4389-B32D-4952549C2253}" destId="{E1D2F501-4793-4F10-BBC7-54B09CD26E95}" srcOrd="0" destOrd="0" presId="urn:microsoft.com/office/officeart/2005/8/layout/default"/>
    <dgm:cxn modelId="{31D7757F-9CE1-4BBC-A083-0754D81FB099}" srcId="{1BF6A2CD-7A67-423A-A448-33F274F8C12F}" destId="{F1D123A8-153C-4083-BB07-AF0D29CC9812}" srcOrd="0" destOrd="0" parTransId="{9D4627EA-BFA9-4BC2-8EFA-B73AD863BCFA}" sibTransId="{203D6D89-3D01-4954-9F58-66CE52BD2ABA}"/>
    <dgm:cxn modelId="{AC6F3884-CE6D-46C9-BCA2-08B63CD76BC6}" type="presOf" srcId="{F1D123A8-153C-4083-BB07-AF0D29CC9812}" destId="{CE050DDE-15F6-4D75-B264-6D7A14B473E4}" srcOrd="0" destOrd="0" presId="urn:microsoft.com/office/officeart/2005/8/layout/default"/>
    <dgm:cxn modelId="{1EAD65A1-66E2-489F-81D1-C9627E2CD3F5}" type="presOf" srcId="{62F28A63-FB1B-428E-B49C-229A376C0CA6}" destId="{09EBB9E9-8AD1-4D1B-98A8-7A5D891276D7}" srcOrd="0" destOrd="0" presId="urn:microsoft.com/office/officeart/2005/8/layout/default"/>
    <dgm:cxn modelId="{373DF8CC-9A9A-42DD-91FD-57B9F0889FD2}" srcId="{1BF6A2CD-7A67-423A-A448-33F274F8C12F}" destId="{8F621A39-3A3D-4389-B32D-4952549C2253}" srcOrd="3" destOrd="0" parTransId="{D42AF777-0FAD-4E38-BCE0-4323B667F890}" sibTransId="{AB99476B-32A8-4118-B942-A6E0891995E9}"/>
    <dgm:cxn modelId="{C18034D0-D950-4F1F-84D7-AE86A054484D}" srcId="{1BF6A2CD-7A67-423A-A448-33F274F8C12F}" destId="{9937CE66-CAC0-4F6A-984E-E39B14A83D91}" srcOrd="1" destOrd="0" parTransId="{2566A148-9FF2-4E81-942E-F9D43F387A93}" sibTransId="{6C93A5B0-E797-434D-B9C6-B4B51A995706}"/>
    <dgm:cxn modelId="{E493B972-BC29-42BF-87B9-A03871D675DB}" type="presParOf" srcId="{0CD7C247-3464-43EC-8581-3B1E6581E1BA}" destId="{CE050DDE-15F6-4D75-B264-6D7A14B473E4}" srcOrd="0" destOrd="0" presId="urn:microsoft.com/office/officeart/2005/8/layout/default"/>
    <dgm:cxn modelId="{DF01BECA-8698-4F12-881E-D1AFF09752A8}" type="presParOf" srcId="{0CD7C247-3464-43EC-8581-3B1E6581E1BA}" destId="{2019188B-59DD-4FE4-B5DA-D374E6A6B4B7}" srcOrd="1" destOrd="0" presId="urn:microsoft.com/office/officeart/2005/8/layout/default"/>
    <dgm:cxn modelId="{3D86CC4C-0794-4352-9E28-DC2135A11D0B}" type="presParOf" srcId="{0CD7C247-3464-43EC-8581-3B1E6581E1BA}" destId="{A8D2CA72-597D-4BC7-8A1E-AB4D312DA7D7}" srcOrd="2" destOrd="0" presId="urn:microsoft.com/office/officeart/2005/8/layout/default"/>
    <dgm:cxn modelId="{D784F980-EDE0-4652-A08C-6B7B31261CCC}" type="presParOf" srcId="{0CD7C247-3464-43EC-8581-3B1E6581E1BA}" destId="{B20606B9-89CA-409E-A08B-5CE8D4969F59}" srcOrd="3" destOrd="0" presId="urn:microsoft.com/office/officeart/2005/8/layout/default"/>
    <dgm:cxn modelId="{D385B6F8-A8F7-4E7D-919C-3C2FAA1AAE12}" type="presParOf" srcId="{0CD7C247-3464-43EC-8581-3B1E6581E1BA}" destId="{09EBB9E9-8AD1-4D1B-98A8-7A5D891276D7}" srcOrd="4" destOrd="0" presId="urn:microsoft.com/office/officeart/2005/8/layout/default"/>
    <dgm:cxn modelId="{EA05F373-57FD-4482-B08B-0273720C31DC}" type="presParOf" srcId="{0CD7C247-3464-43EC-8581-3B1E6581E1BA}" destId="{B1BA8E1F-43F2-44F4-9F49-632AD5443AA7}" srcOrd="5" destOrd="0" presId="urn:microsoft.com/office/officeart/2005/8/layout/default"/>
    <dgm:cxn modelId="{343D001F-00C6-4703-9E70-8E0B4FF3A3E4}" type="presParOf" srcId="{0CD7C247-3464-43EC-8581-3B1E6581E1BA}" destId="{E1D2F501-4793-4F10-BBC7-54B09CD26E95}"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FBBCF4-5649-47E7-8808-41C2AAF571E5}" type="doc">
      <dgm:prSet loTypeId="urn:microsoft.com/office/officeart/2005/8/layout/vProcess5" loCatId="process" qsTypeId="urn:microsoft.com/office/officeart/2005/8/quickstyle/simple2" qsCatId="simple" csTypeId="urn:microsoft.com/office/officeart/2005/8/colors/accent3_2" csCatId="accent3" phldr="1"/>
      <dgm:spPr/>
      <dgm:t>
        <a:bodyPr/>
        <a:lstStyle/>
        <a:p>
          <a:endParaRPr lang="en-US"/>
        </a:p>
      </dgm:t>
    </dgm:pt>
    <dgm:pt modelId="{D5001AA8-2CC2-4FF3-ACAC-300DD2139CAE}">
      <dgm:prSet custT="1"/>
      <dgm:spPr/>
      <dgm:t>
        <a:bodyPr/>
        <a:lstStyle/>
        <a:p>
          <a:r>
            <a:rPr lang="nl-NL" sz="2400" b="0" i="0" baseline="0" dirty="0"/>
            <a:t>Wanneer burgers stem, gee hulle leiers 'n </a:t>
          </a:r>
          <a:r>
            <a:rPr lang="nl-NL" sz="2400" b="1" i="0" baseline="0" dirty="0"/>
            <a:t>mandaat</a:t>
          </a:r>
          <a:r>
            <a:rPr lang="nl-NL" sz="2400" b="0" i="0" baseline="0" dirty="0"/>
            <a:t> – toestemming om namens hulle op te tree.</a:t>
          </a:r>
          <a:endParaRPr lang="en-US" sz="2400" dirty="0"/>
        </a:p>
      </dgm:t>
    </dgm:pt>
    <dgm:pt modelId="{0DB8BC6D-CEEB-458B-AF7D-BAF7FCC01E36}" type="parTrans" cxnId="{BCD7F79C-5B3F-4130-B9B8-E844B95F6E9C}">
      <dgm:prSet/>
      <dgm:spPr/>
      <dgm:t>
        <a:bodyPr/>
        <a:lstStyle/>
        <a:p>
          <a:endParaRPr lang="en-US" sz="2800"/>
        </a:p>
      </dgm:t>
    </dgm:pt>
    <dgm:pt modelId="{3E0B18B3-C60B-4FC1-B302-DD6EC72D0FB0}" type="sibTrans" cxnId="{BCD7F79C-5B3F-4130-B9B8-E844B95F6E9C}">
      <dgm:prSet custT="1"/>
      <dgm:spPr/>
      <dgm:t>
        <a:bodyPr/>
        <a:lstStyle/>
        <a:p>
          <a:endParaRPr lang="en-US" sz="4400"/>
        </a:p>
      </dgm:t>
    </dgm:pt>
    <dgm:pt modelId="{9A15ED2C-3068-44CD-B026-38B1A961C303}">
      <dgm:prSet custT="1"/>
      <dgm:spPr/>
      <dgm:t>
        <a:bodyPr/>
        <a:lstStyle/>
        <a:p>
          <a:r>
            <a:rPr lang="nl-NL" sz="2400" b="0" i="0" baseline="0" dirty="0"/>
            <a:t>Mandate is gebaseer op </a:t>
          </a:r>
          <a:r>
            <a:rPr lang="nl-NL" sz="2400" b="1" i="0" baseline="0" dirty="0"/>
            <a:t>verkiesingsbeloftes</a:t>
          </a:r>
          <a:r>
            <a:rPr lang="nl-NL" sz="2400" b="0" i="0" baseline="0" dirty="0"/>
            <a:t>.</a:t>
          </a:r>
          <a:endParaRPr lang="en-US" sz="2400" dirty="0"/>
        </a:p>
      </dgm:t>
    </dgm:pt>
    <dgm:pt modelId="{F653DC6E-289E-4199-BA2D-75C04F53103D}" type="parTrans" cxnId="{B51C9C82-7ED0-407D-9FEF-D1A4DFD671BA}">
      <dgm:prSet/>
      <dgm:spPr/>
      <dgm:t>
        <a:bodyPr/>
        <a:lstStyle/>
        <a:p>
          <a:endParaRPr lang="en-US" sz="2800"/>
        </a:p>
      </dgm:t>
    </dgm:pt>
    <dgm:pt modelId="{5F225249-69FE-4D21-B7A6-6198141511C2}" type="sibTrans" cxnId="{B51C9C82-7ED0-407D-9FEF-D1A4DFD671BA}">
      <dgm:prSet custT="1"/>
      <dgm:spPr/>
      <dgm:t>
        <a:bodyPr/>
        <a:lstStyle/>
        <a:p>
          <a:endParaRPr lang="en-US" sz="4400"/>
        </a:p>
      </dgm:t>
    </dgm:pt>
    <dgm:pt modelId="{9A307441-5D75-4DE3-B494-7B4E530B90C8}">
      <dgm:prSet custT="1"/>
      <dgm:spPr/>
      <dgm:t>
        <a:bodyPr/>
        <a:lstStyle/>
        <a:p>
          <a:r>
            <a:rPr lang="nl-NL" sz="2400" b="0" i="0" baseline="0" dirty="0"/>
            <a:t>Kiesers moet leiers </a:t>
          </a:r>
          <a:r>
            <a:rPr lang="nl-NL" sz="2400" b="1" i="0" baseline="0" dirty="0"/>
            <a:t>aanspreeklik</a:t>
          </a:r>
          <a:r>
            <a:rPr lang="nl-NL" sz="2400" b="0" i="0" baseline="0" dirty="0"/>
            <a:t> hou as hulle nie lewer nie.</a:t>
          </a:r>
          <a:endParaRPr lang="en-US" sz="2400" dirty="0"/>
        </a:p>
      </dgm:t>
    </dgm:pt>
    <dgm:pt modelId="{7E76F471-D8FE-4E6D-B829-9B99C822CDA9}" type="parTrans" cxnId="{B35F6350-4994-467B-B4C2-17C1C443A696}">
      <dgm:prSet/>
      <dgm:spPr/>
      <dgm:t>
        <a:bodyPr/>
        <a:lstStyle/>
        <a:p>
          <a:endParaRPr lang="en-US" sz="2800"/>
        </a:p>
      </dgm:t>
    </dgm:pt>
    <dgm:pt modelId="{8A739954-51E0-44B4-B91C-58356BCD6D60}" type="sibTrans" cxnId="{B35F6350-4994-467B-B4C2-17C1C443A696}">
      <dgm:prSet custT="1"/>
      <dgm:spPr/>
      <dgm:t>
        <a:bodyPr/>
        <a:lstStyle/>
        <a:p>
          <a:endParaRPr lang="en-US" sz="4400"/>
        </a:p>
      </dgm:t>
    </dgm:pt>
    <dgm:pt modelId="{AC7C74C8-84CE-43C3-A22D-58A336CB29B0}">
      <dgm:prSet custT="1"/>
      <dgm:spPr/>
      <dgm:t>
        <a:bodyPr/>
        <a:lstStyle/>
        <a:p>
          <a:r>
            <a:rPr lang="nl-NL" sz="2400" b="0" i="0" baseline="0" dirty="0"/>
            <a:t>Om ingelig te bly help jou om 'n </a:t>
          </a:r>
          <a:r>
            <a:rPr lang="nl-NL" sz="2400" b="1" i="0" baseline="0" dirty="0"/>
            <a:t>verantwoordelike kieser </a:t>
          </a:r>
          <a:r>
            <a:rPr lang="nl-NL" sz="2400" b="0" i="0" baseline="0" dirty="0"/>
            <a:t>te word.</a:t>
          </a:r>
          <a:endParaRPr lang="en-US" sz="2400" dirty="0"/>
        </a:p>
      </dgm:t>
    </dgm:pt>
    <dgm:pt modelId="{B0D6057C-F428-41C5-BA96-2834B3454D76}" type="parTrans" cxnId="{4707DE1B-C37E-4237-8525-B91C7D580FAE}">
      <dgm:prSet/>
      <dgm:spPr/>
      <dgm:t>
        <a:bodyPr/>
        <a:lstStyle/>
        <a:p>
          <a:endParaRPr lang="en-US" sz="2800"/>
        </a:p>
      </dgm:t>
    </dgm:pt>
    <dgm:pt modelId="{80525594-A53C-4960-9B35-C5A37CC54B32}" type="sibTrans" cxnId="{4707DE1B-C37E-4237-8525-B91C7D580FAE}">
      <dgm:prSet/>
      <dgm:spPr/>
      <dgm:t>
        <a:bodyPr/>
        <a:lstStyle/>
        <a:p>
          <a:endParaRPr lang="en-US" sz="2400"/>
        </a:p>
      </dgm:t>
    </dgm:pt>
    <dgm:pt modelId="{66A84B19-624C-4706-B163-8A3C577D56BE}" type="pres">
      <dgm:prSet presAssocID="{D2FBBCF4-5649-47E7-8808-41C2AAF571E5}" presName="outerComposite" presStyleCnt="0">
        <dgm:presLayoutVars>
          <dgm:chMax val="5"/>
          <dgm:dir/>
          <dgm:resizeHandles val="exact"/>
        </dgm:presLayoutVars>
      </dgm:prSet>
      <dgm:spPr/>
    </dgm:pt>
    <dgm:pt modelId="{B1B9E53D-5348-4796-82B5-7D3ABCD7D1CA}" type="pres">
      <dgm:prSet presAssocID="{D2FBBCF4-5649-47E7-8808-41C2AAF571E5}" presName="dummyMaxCanvas" presStyleCnt="0">
        <dgm:presLayoutVars/>
      </dgm:prSet>
      <dgm:spPr/>
    </dgm:pt>
    <dgm:pt modelId="{8D2C4106-634F-4E88-BEA4-C3D186D2C1D2}" type="pres">
      <dgm:prSet presAssocID="{D2FBBCF4-5649-47E7-8808-41C2AAF571E5}" presName="FourNodes_1" presStyleLbl="node1" presStyleIdx="0" presStyleCnt="4">
        <dgm:presLayoutVars>
          <dgm:bulletEnabled val="1"/>
        </dgm:presLayoutVars>
      </dgm:prSet>
      <dgm:spPr/>
    </dgm:pt>
    <dgm:pt modelId="{6C60EACB-459C-43F9-A86C-D1C7F2404802}" type="pres">
      <dgm:prSet presAssocID="{D2FBBCF4-5649-47E7-8808-41C2AAF571E5}" presName="FourNodes_2" presStyleLbl="node1" presStyleIdx="1" presStyleCnt="4">
        <dgm:presLayoutVars>
          <dgm:bulletEnabled val="1"/>
        </dgm:presLayoutVars>
      </dgm:prSet>
      <dgm:spPr/>
    </dgm:pt>
    <dgm:pt modelId="{9E219C98-D8C8-4305-9587-7C19021002A9}" type="pres">
      <dgm:prSet presAssocID="{D2FBBCF4-5649-47E7-8808-41C2AAF571E5}" presName="FourNodes_3" presStyleLbl="node1" presStyleIdx="2" presStyleCnt="4">
        <dgm:presLayoutVars>
          <dgm:bulletEnabled val="1"/>
        </dgm:presLayoutVars>
      </dgm:prSet>
      <dgm:spPr/>
    </dgm:pt>
    <dgm:pt modelId="{5DD55E60-98E2-4355-806D-8A3B3FD1A9ED}" type="pres">
      <dgm:prSet presAssocID="{D2FBBCF4-5649-47E7-8808-41C2AAF571E5}" presName="FourNodes_4" presStyleLbl="node1" presStyleIdx="3" presStyleCnt="4">
        <dgm:presLayoutVars>
          <dgm:bulletEnabled val="1"/>
        </dgm:presLayoutVars>
      </dgm:prSet>
      <dgm:spPr/>
    </dgm:pt>
    <dgm:pt modelId="{B435BDB2-5DED-4C90-BD8B-A1653EC2C59D}" type="pres">
      <dgm:prSet presAssocID="{D2FBBCF4-5649-47E7-8808-41C2AAF571E5}" presName="FourConn_1-2" presStyleLbl="fgAccFollowNode1" presStyleIdx="0" presStyleCnt="3">
        <dgm:presLayoutVars>
          <dgm:bulletEnabled val="1"/>
        </dgm:presLayoutVars>
      </dgm:prSet>
      <dgm:spPr/>
    </dgm:pt>
    <dgm:pt modelId="{5CA6017D-99A4-4075-B380-65E69C210E2C}" type="pres">
      <dgm:prSet presAssocID="{D2FBBCF4-5649-47E7-8808-41C2AAF571E5}" presName="FourConn_2-3" presStyleLbl="fgAccFollowNode1" presStyleIdx="1" presStyleCnt="3">
        <dgm:presLayoutVars>
          <dgm:bulletEnabled val="1"/>
        </dgm:presLayoutVars>
      </dgm:prSet>
      <dgm:spPr/>
    </dgm:pt>
    <dgm:pt modelId="{C417CF62-F456-47B7-A3AF-3AE93F495464}" type="pres">
      <dgm:prSet presAssocID="{D2FBBCF4-5649-47E7-8808-41C2AAF571E5}" presName="FourConn_3-4" presStyleLbl="fgAccFollowNode1" presStyleIdx="2" presStyleCnt="3">
        <dgm:presLayoutVars>
          <dgm:bulletEnabled val="1"/>
        </dgm:presLayoutVars>
      </dgm:prSet>
      <dgm:spPr/>
    </dgm:pt>
    <dgm:pt modelId="{6F28D05B-3698-4355-A8B8-228F6A378C95}" type="pres">
      <dgm:prSet presAssocID="{D2FBBCF4-5649-47E7-8808-41C2AAF571E5}" presName="FourNodes_1_text" presStyleLbl="node1" presStyleIdx="3" presStyleCnt="4">
        <dgm:presLayoutVars>
          <dgm:bulletEnabled val="1"/>
        </dgm:presLayoutVars>
      </dgm:prSet>
      <dgm:spPr/>
    </dgm:pt>
    <dgm:pt modelId="{C86B2A07-433E-479A-B238-4971F0007225}" type="pres">
      <dgm:prSet presAssocID="{D2FBBCF4-5649-47E7-8808-41C2AAF571E5}" presName="FourNodes_2_text" presStyleLbl="node1" presStyleIdx="3" presStyleCnt="4">
        <dgm:presLayoutVars>
          <dgm:bulletEnabled val="1"/>
        </dgm:presLayoutVars>
      </dgm:prSet>
      <dgm:spPr/>
    </dgm:pt>
    <dgm:pt modelId="{C7D1A43D-5F48-4EF7-BA3A-288D82BFDDD8}" type="pres">
      <dgm:prSet presAssocID="{D2FBBCF4-5649-47E7-8808-41C2AAF571E5}" presName="FourNodes_3_text" presStyleLbl="node1" presStyleIdx="3" presStyleCnt="4">
        <dgm:presLayoutVars>
          <dgm:bulletEnabled val="1"/>
        </dgm:presLayoutVars>
      </dgm:prSet>
      <dgm:spPr/>
    </dgm:pt>
    <dgm:pt modelId="{57BAF496-0441-4303-9909-194424D03D2E}" type="pres">
      <dgm:prSet presAssocID="{D2FBBCF4-5649-47E7-8808-41C2AAF571E5}" presName="FourNodes_4_text" presStyleLbl="node1" presStyleIdx="3" presStyleCnt="4">
        <dgm:presLayoutVars>
          <dgm:bulletEnabled val="1"/>
        </dgm:presLayoutVars>
      </dgm:prSet>
      <dgm:spPr/>
    </dgm:pt>
  </dgm:ptLst>
  <dgm:cxnLst>
    <dgm:cxn modelId="{4707DE1B-C37E-4237-8525-B91C7D580FAE}" srcId="{D2FBBCF4-5649-47E7-8808-41C2AAF571E5}" destId="{AC7C74C8-84CE-43C3-A22D-58A336CB29B0}" srcOrd="3" destOrd="0" parTransId="{B0D6057C-F428-41C5-BA96-2834B3454D76}" sibTransId="{80525594-A53C-4960-9B35-C5A37CC54B32}"/>
    <dgm:cxn modelId="{B3314020-5582-4799-9F9B-B85DD5AC4026}" type="presOf" srcId="{D5001AA8-2CC2-4FF3-ACAC-300DD2139CAE}" destId="{6F28D05B-3698-4355-A8B8-228F6A378C95}" srcOrd="1" destOrd="0" presId="urn:microsoft.com/office/officeart/2005/8/layout/vProcess5"/>
    <dgm:cxn modelId="{081A5125-C484-4E49-BB9B-42F6977F8E50}" type="presOf" srcId="{9A15ED2C-3068-44CD-B026-38B1A961C303}" destId="{6C60EACB-459C-43F9-A86C-D1C7F2404802}" srcOrd="0" destOrd="0" presId="urn:microsoft.com/office/officeart/2005/8/layout/vProcess5"/>
    <dgm:cxn modelId="{9A1E8D2A-23F3-4973-9BEA-230E7CD2ABE2}" type="presOf" srcId="{D5001AA8-2CC2-4FF3-ACAC-300DD2139CAE}" destId="{8D2C4106-634F-4E88-BEA4-C3D186D2C1D2}" srcOrd="0" destOrd="0" presId="urn:microsoft.com/office/officeart/2005/8/layout/vProcess5"/>
    <dgm:cxn modelId="{DE952F5D-7C4C-4A20-B1B4-33EF3E35401F}" type="presOf" srcId="{9A15ED2C-3068-44CD-B026-38B1A961C303}" destId="{C86B2A07-433E-479A-B238-4971F0007225}" srcOrd="1" destOrd="0" presId="urn:microsoft.com/office/officeart/2005/8/layout/vProcess5"/>
    <dgm:cxn modelId="{B35F6350-4994-467B-B4C2-17C1C443A696}" srcId="{D2FBBCF4-5649-47E7-8808-41C2AAF571E5}" destId="{9A307441-5D75-4DE3-B494-7B4E530B90C8}" srcOrd="2" destOrd="0" parTransId="{7E76F471-D8FE-4E6D-B829-9B99C822CDA9}" sibTransId="{8A739954-51E0-44B4-B91C-58356BCD6D60}"/>
    <dgm:cxn modelId="{B51C9C82-7ED0-407D-9FEF-D1A4DFD671BA}" srcId="{D2FBBCF4-5649-47E7-8808-41C2AAF571E5}" destId="{9A15ED2C-3068-44CD-B026-38B1A961C303}" srcOrd="1" destOrd="0" parTransId="{F653DC6E-289E-4199-BA2D-75C04F53103D}" sibTransId="{5F225249-69FE-4D21-B7A6-6198141511C2}"/>
    <dgm:cxn modelId="{B2E0AD99-DFAA-4E92-8302-747C5ED34453}" type="presOf" srcId="{AC7C74C8-84CE-43C3-A22D-58A336CB29B0}" destId="{5DD55E60-98E2-4355-806D-8A3B3FD1A9ED}" srcOrd="0" destOrd="0" presId="urn:microsoft.com/office/officeart/2005/8/layout/vProcess5"/>
    <dgm:cxn modelId="{BCD7F79C-5B3F-4130-B9B8-E844B95F6E9C}" srcId="{D2FBBCF4-5649-47E7-8808-41C2AAF571E5}" destId="{D5001AA8-2CC2-4FF3-ACAC-300DD2139CAE}" srcOrd="0" destOrd="0" parTransId="{0DB8BC6D-CEEB-458B-AF7D-BAF7FCC01E36}" sibTransId="{3E0B18B3-C60B-4FC1-B302-DD6EC72D0FB0}"/>
    <dgm:cxn modelId="{4E2085A1-6503-4BA1-A821-C47F9DB1C4DA}" type="presOf" srcId="{9A307441-5D75-4DE3-B494-7B4E530B90C8}" destId="{9E219C98-D8C8-4305-9587-7C19021002A9}" srcOrd="0" destOrd="0" presId="urn:microsoft.com/office/officeart/2005/8/layout/vProcess5"/>
    <dgm:cxn modelId="{9D8AE4A9-F0E1-44FD-95FA-0D159820DC61}" type="presOf" srcId="{9A307441-5D75-4DE3-B494-7B4E530B90C8}" destId="{C7D1A43D-5F48-4EF7-BA3A-288D82BFDDD8}" srcOrd="1" destOrd="0" presId="urn:microsoft.com/office/officeart/2005/8/layout/vProcess5"/>
    <dgm:cxn modelId="{85A01DC5-2FFE-4DE4-BEEB-4FCB32390389}" type="presOf" srcId="{5F225249-69FE-4D21-B7A6-6198141511C2}" destId="{5CA6017D-99A4-4075-B380-65E69C210E2C}" srcOrd="0" destOrd="0" presId="urn:microsoft.com/office/officeart/2005/8/layout/vProcess5"/>
    <dgm:cxn modelId="{01EC10C8-537D-495A-BB69-8DCFB718C4C7}" type="presOf" srcId="{AC7C74C8-84CE-43C3-A22D-58A336CB29B0}" destId="{57BAF496-0441-4303-9909-194424D03D2E}" srcOrd="1" destOrd="0" presId="urn:microsoft.com/office/officeart/2005/8/layout/vProcess5"/>
    <dgm:cxn modelId="{327F25D2-DCE2-4A3F-8E62-8EF42C5FE11D}" type="presOf" srcId="{8A739954-51E0-44B4-B91C-58356BCD6D60}" destId="{C417CF62-F456-47B7-A3AF-3AE93F495464}" srcOrd="0" destOrd="0" presId="urn:microsoft.com/office/officeart/2005/8/layout/vProcess5"/>
    <dgm:cxn modelId="{E358EDDE-34B4-4D03-962C-02BD0CAFC0AA}" type="presOf" srcId="{D2FBBCF4-5649-47E7-8808-41C2AAF571E5}" destId="{66A84B19-624C-4706-B163-8A3C577D56BE}" srcOrd="0" destOrd="0" presId="urn:microsoft.com/office/officeart/2005/8/layout/vProcess5"/>
    <dgm:cxn modelId="{878779E4-765E-47E5-B6D7-AA470E27C60F}" type="presOf" srcId="{3E0B18B3-C60B-4FC1-B302-DD6EC72D0FB0}" destId="{B435BDB2-5DED-4C90-BD8B-A1653EC2C59D}" srcOrd="0" destOrd="0" presId="urn:microsoft.com/office/officeart/2005/8/layout/vProcess5"/>
    <dgm:cxn modelId="{37F7DEA3-F3D2-4AD6-9A0E-02A3ABEEDB8E}" type="presParOf" srcId="{66A84B19-624C-4706-B163-8A3C577D56BE}" destId="{B1B9E53D-5348-4796-82B5-7D3ABCD7D1CA}" srcOrd="0" destOrd="0" presId="urn:microsoft.com/office/officeart/2005/8/layout/vProcess5"/>
    <dgm:cxn modelId="{3B8E3B7D-6A07-4AE6-95BE-3D144122073E}" type="presParOf" srcId="{66A84B19-624C-4706-B163-8A3C577D56BE}" destId="{8D2C4106-634F-4E88-BEA4-C3D186D2C1D2}" srcOrd="1" destOrd="0" presId="urn:microsoft.com/office/officeart/2005/8/layout/vProcess5"/>
    <dgm:cxn modelId="{03C0E20F-9BD6-4D46-B1B1-9FEAD1C83E1B}" type="presParOf" srcId="{66A84B19-624C-4706-B163-8A3C577D56BE}" destId="{6C60EACB-459C-43F9-A86C-D1C7F2404802}" srcOrd="2" destOrd="0" presId="urn:microsoft.com/office/officeart/2005/8/layout/vProcess5"/>
    <dgm:cxn modelId="{3D51A985-203F-4BDA-8B8E-CA79C9D63A52}" type="presParOf" srcId="{66A84B19-624C-4706-B163-8A3C577D56BE}" destId="{9E219C98-D8C8-4305-9587-7C19021002A9}" srcOrd="3" destOrd="0" presId="urn:microsoft.com/office/officeart/2005/8/layout/vProcess5"/>
    <dgm:cxn modelId="{D9D7134C-4369-4396-A6F7-4F872124D46F}" type="presParOf" srcId="{66A84B19-624C-4706-B163-8A3C577D56BE}" destId="{5DD55E60-98E2-4355-806D-8A3B3FD1A9ED}" srcOrd="4" destOrd="0" presId="urn:microsoft.com/office/officeart/2005/8/layout/vProcess5"/>
    <dgm:cxn modelId="{E6B34812-6685-4767-9B8D-E4B236D74219}" type="presParOf" srcId="{66A84B19-624C-4706-B163-8A3C577D56BE}" destId="{B435BDB2-5DED-4C90-BD8B-A1653EC2C59D}" srcOrd="5" destOrd="0" presId="urn:microsoft.com/office/officeart/2005/8/layout/vProcess5"/>
    <dgm:cxn modelId="{71398933-B3A7-49ED-91A0-F1D4D6CB7A3C}" type="presParOf" srcId="{66A84B19-624C-4706-B163-8A3C577D56BE}" destId="{5CA6017D-99A4-4075-B380-65E69C210E2C}" srcOrd="6" destOrd="0" presId="urn:microsoft.com/office/officeart/2005/8/layout/vProcess5"/>
    <dgm:cxn modelId="{6B3EA860-EA95-42E8-9E5E-4E095A99EDD2}" type="presParOf" srcId="{66A84B19-624C-4706-B163-8A3C577D56BE}" destId="{C417CF62-F456-47B7-A3AF-3AE93F495464}" srcOrd="7" destOrd="0" presId="urn:microsoft.com/office/officeart/2005/8/layout/vProcess5"/>
    <dgm:cxn modelId="{544DDC11-3B5D-41CD-B1C7-B7631021BB2E}" type="presParOf" srcId="{66A84B19-624C-4706-B163-8A3C577D56BE}" destId="{6F28D05B-3698-4355-A8B8-228F6A378C95}" srcOrd="8" destOrd="0" presId="urn:microsoft.com/office/officeart/2005/8/layout/vProcess5"/>
    <dgm:cxn modelId="{01E9A768-91B6-45A5-B8FE-4D31624FDFBD}" type="presParOf" srcId="{66A84B19-624C-4706-B163-8A3C577D56BE}" destId="{C86B2A07-433E-479A-B238-4971F0007225}" srcOrd="9" destOrd="0" presId="urn:microsoft.com/office/officeart/2005/8/layout/vProcess5"/>
    <dgm:cxn modelId="{256172D8-19FF-41CB-B0E8-18DFD9BA5CD8}" type="presParOf" srcId="{66A84B19-624C-4706-B163-8A3C577D56BE}" destId="{C7D1A43D-5F48-4EF7-BA3A-288D82BFDDD8}" srcOrd="10" destOrd="0" presId="urn:microsoft.com/office/officeart/2005/8/layout/vProcess5"/>
    <dgm:cxn modelId="{49DD1B45-ACD6-4F9D-BFD4-6B740651A867}" type="presParOf" srcId="{66A84B19-624C-4706-B163-8A3C577D56BE}" destId="{57BAF496-0441-4303-9909-194424D03D2E}"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CFF3C0-AC31-40B5-A28E-B235C9E4D233}"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49E2E798-121C-4D26-9767-BD99B3766557}">
      <dgm:prSet/>
      <dgm:spPr/>
      <dgm:t>
        <a:bodyPr/>
        <a:lstStyle/>
        <a:p>
          <a:r>
            <a:rPr lang="nl-NL" b="1" i="0" baseline="0" dirty="0"/>
            <a:t>Steunwerwing </a:t>
          </a:r>
          <a:r>
            <a:rPr lang="nl-NL" b="0" i="0" baseline="0" dirty="0"/>
            <a:t>= probeer om regeringsbesluite te beïnvloed.</a:t>
          </a:r>
          <a:endParaRPr lang="en-US" b="0" dirty="0"/>
        </a:p>
      </dgm:t>
    </dgm:pt>
    <dgm:pt modelId="{62701A47-3008-409A-B447-D6676A2DCC85}" type="parTrans" cxnId="{27088D6C-A017-40B3-9210-A5FF4DED373B}">
      <dgm:prSet/>
      <dgm:spPr/>
      <dgm:t>
        <a:bodyPr/>
        <a:lstStyle/>
        <a:p>
          <a:endParaRPr lang="en-US"/>
        </a:p>
      </dgm:t>
    </dgm:pt>
    <dgm:pt modelId="{6CCD472E-BB86-415F-B0D3-559FB71B3EEC}" type="sibTrans" cxnId="{27088D6C-A017-40B3-9210-A5FF4DED373B}">
      <dgm:prSet/>
      <dgm:spPr/>
      <dgm:t>
        <a:bodyPr/>
        <a:lstStyle/>
        <a:p>
          <a:endParaRPr lang="en-US"/>
        </a:p>
      </dgm:t>
    </dgm:pt>
    <dgm:pt modelId="{F85F6379-246F-4A4D-8B40-F8AB3A7F806B}">
      <dgm:prSet/>
      <dgm:spPr/>
      <dgm:t>
        <a:bodyPr/>
        <a:lstStyle/>
        <a:p>
          <a:r>
            <a:rPr lang="nl-NL" b="0" i="0" baseline="0" dirty="0"/>
            <a:t>Dit kan insluit om briewe te skryf, amptenare te ontmoet, veldtogte te organiseer of navorsing te deel.</a:t>
          </a:r>
          <a:endParaRPr lang="en-US" dirty="0"/>
        </a:p>
      </dgm:t>
    </dgm:pt>
    <dgm:pt modelId="{12B59318-0B2F-4881-9D2D-82730E2C54D4}" type="parTrans" cxnId="{602880D9-98F6-4E2E-A0AE-93B21C9BE068}">
      <dgm:prSet/>
      <dgm:spPr/>
      <dgm:t>
        <a:bodyPr/>
        <a:lstStyle/>
        <a:p>
          <a:endParaRPr lang="en-US"/>
        </a:p>
      </dgm:t>
    </dgm:pt>
    <dgm:pt modelId="{EA676B35-5D6A-4BB2-9121-C16C1E3236C1}" type="sibTrans" cxnId="{602880D9-98F6-4E2E-A0AE-93B21C9BE068}">
      <dgm:prSet/>
      <dgm:spPr/>
      <dgm:t>
        <a:bodyPr/>
        <a:lstStyle/>
        <a:p>
          <a:endParaRPr lang="en-US"/>
        </a:p>
      </dgm:t>
    </dgm:pt>
    <dgm:pt modelId="{F8E285E6-167F-474D-AB80-29BAFD76291B}">
      <dgm:prSet/>
      <dgm:spPr/>
      <dgm:t>
        <a:bodyPr/>
        <a:lstStyle/>
        <a:p>
          <a:r>
            <a:rPr lang="nl-NL" b="0" i="0" baseline="0" dirty="0"/>
            <a:t>Voorbeeld: jeug wat steun werf vir beter sportfasiliteite of veilige studieareas.</a:t>
          </a:r>
          <a:endParaRPr lang="en-US" dirty="0"/>
        </a:p>
      </dgm:t>
    </dgm:pt>
    <dgm:pt modelId="{023BFF51-2D7D-46BD-A5B1-020F3AE3D45A}" type="parTrans" cxnId="{47163E9A-FF89-4954-AAEE-0FBD583CBCAB}">
      <dgm:prSet/>
      <dgm:spPr/>
      <dgm:t>
        <a:bodyPr/>
        <a:lstStyle/>
        <a:p>
          <a:endParaRPr lang="en-US"/>
        </a:p>
      </dgm:t>
    </dgm:pt>
    <dgm:pt modelId="{14F4187A-5B45-4CA7-8800-E5DC653EC6D6}" type="sibTrans" cxnId="{47163E9A-FF89-4954-AAEE-0FBD583CBCAB}">
      <dgm:prSet/>
      <dgm:spPr/>
      <dgm:t>
        <a:bodyPr/>
        <a:lstStyle/>
        <a:p>
          <a:endParaRPr lang="en-US"/>
        </a:p>
      </dgm:t>
    </dgm:pt>
    <dgm:pt modelId="{29CD3ABD-B9AC-4655-8F0C-F4761B8BCA41}" type="pres">
      <dgm:prSet presAssocID="{95CFF3C0-AC31-40B5-A28E-B235C9E4D233}" presName="hierChild1" presStyleCnt="0">
        <dgm:presLayoutVars>
          <dgm:chPref val="1"/>
          <dgm:dir/>
          <dgm:animOne val="branch"/>
          <dgm:animLvl val="lvl"/>
          <dgm:resizeHandles/>
        </dgm:presLayoutVars>
      </dgm:prSet>
      <dgm:spPr/>
    </dgm:pt>
    <dgm:pt modelId="{D7727677-1D34-44B5-A684-1D9A7418421C}" type="pres">
      <dgm:prSet presAssocID="{49E2E798-121C-4D26-9767-BD99B3766557}" presName="hierRoot1" presStyleCnt="0"/>
      <dgm:spPr/>
    </dgm:pt>
    <dgm:pt modelId="{191066A0-1ABA-4DC5-9E70-56CC21252043}" type="pres">
      <dgm:prSet presAssocID="{49E2E798-121C-4D26-9767-BD99B3766557}" presName="composite" presStyleCnt="0"/>
      <dgm:spPr/>
    </dgm:pt>
    <dgm:pt modelId="{78E40EC6-FB36-4999-87BD-90E3B6309B9C}" type="pres">
      <dgm:prSet presAssocID="{49E2E798-121C-4D26-9767-BD99B3766557}" presName="background" presStyleLbl="node0" presStyleIdx="0" presStyleCnt="3"/>
      <dgm:spPr/>
    </dgm:pt>
    <dgm:pt modelId="{C22859BC-4DD8-4810-934B-2A7A35199011}" type="pres">
      <dgm:prSet presAssocID="{49E2E798-121C-4D26-9767-BD99B3766557}" presName="text" presStyleLbl="fgAcc0" presStyleIdx="0" presStyleCnt="3">
        <dgm:presLayoutVars>
          <dgm:chPref val="3"/>
        </dgm:presLayoutVars>
      </dgm:prSet>
      <dgm:spPr/>
    </dgm:pt>
    <dgm:pt modelId="{6D956FA9-1D4A-406A-BD0F-76A4685F5075}" type="pres">
      <dgm:prSet presAssocID="{49E2E798-121C-4D26-9767-BD99B3766557}" presName="hierChild2" presStyleCnt="0"/>
      <dgm:spPr/>
    </dgm:pt>
    <dgm:pt modelId="{DE1AD858-9D80-4548-8ADC-72BD42ED0448}" type="pres">
      <dgm:prSet presAssocID="{F85F6379-246F-4A4D-8B40-F8AB3A7F806B}" presName="hierRoot1" presStyleCnt="0"/>
      <dgm:spPr/>
    </dgm:pt>
    <dgm:pt modelId="{35496FBD-3833-4F32-BA3F-6CDEAA8B1992}" type="pres">
      <dgm:prSet presAssocID="{F85F6379-246F-4A4D-8B40-F8AB3A7F806B}" presName="composite" presStyleCnt="0"/>
      <dgm:spPr/>
    </dgm:pt>
    <dgm:pt modelId="{38C75AF1-2565-4B83-BF64-5D8E876A0C57}" type="pres">
      <dgm:prSet presAssocID="{F85F6379-246F-4A4D-8B40-F8AB3A7F806B}" presName="background" presStyleLbl="node0" presStyleIdx="1" presStyleCnt="3"/>
      <dgm:spPr/>
    </dgm:pt>
    <dgm:pt modelId="{AFF21440-501C-48E3-9A28-05EF5CD4ECE9}" type="pres">
      <dgm:prSet presAssocID="{F85F6379-246F-4A4D-8B40-F8AB3A7F806B}" presName="text" presStyleLbl="fgAcc0" presStyleIdx="1" presStyleCnt="3">
        <dgm:presLayoutVars>
          <dgm:chPref val="3"/>
        </dgm:presLayoutVars>
      </dgm:prSet>
      <dgm:spPr/>
    </dgm:pt>
    <dgm:pt modelId="{83EBB5D4-B05C-4853-BF3A-62E123A73680}" type="pres">
      <dgm:prSet presAssocID="{F85F6379-246F-4A4D-8B40-F8AB3A7F806B}" presName="hierChild2" presStyleCnt="0"/>
      <dgm:spPr/>
    </dgm:pt>
    <dgm:pt modelId="{1C4012A4-2AFF-48DE-94EB-C553DA5B74B8}" type="pres">
      <dgm:prSet presAssocID="{F8E285E6-167F-474D-AB80-29BAFD76291B}" presName="hierRoot1" presStyleCnt="0"/>
      <dgm:spPr/>
    </dgm:pt>
    <dgm:pt modelId="{9CE2E855-C3E3-4C27-BADC-802594C40523}" type="pres">
      <dgm:prSet presAssocID="{F8E285E6-167F-474D-AB80-29BAFD76291B}" presName="composite" presStyleCnt="0"/>
      <dgm:spPr/>
    </dgm:pt>
    <dgm:pt modelId="{0F3D55EE-AA5D-477B-B9B4-7DF65F249FF0}" type="pres">
      <dgm:prSet presAssocID="{F8E285E6-167F-474D-AB80-29BAFD76291B}" presName="background" presStyleLbl="node0" presStyleIdx="2" presStyleCnt="3"/>
      <dgm:spPr/>
    </dgm:pt>
    <dgm:pt modelId="{A9746B53-FEF2-4A4D-9657-EBF5D947A6E7}" type="pres">
      <dgm:prSet presAssocID="{F8E285E6-167F-474D-AB80-29BAFD76291B}" presName="text" presStyleLbl="fgAcc0" presStyleIdx="2" presStyleCnt="3">
        <dgm:presLayoutVars>
          <dgm:chPref val="3"/>
        </dgm:presLayoutVars>
      </dgm:prSet>
      <dgm:spPr/>
    </dgm:pt>
    <dgm:pt modelId="{4A3FB09B-C058-48C1-B0A5-4A642C045245}" type="pres">
      <dgm:prSet presAssocID="{F8E285E6-167F-474D-AB80-29BAFD76291B}" presName="hierChild2" presStyleCnt="0"/>
      <dgm:spPr/>
    </dgm:pt>
  </dgm:ptLst>
  <dgm:cxnLst>
    <dgm:cxn modelId="{3346E75C-E5C2-45D0-B195-0EDE9A4100E0}" type="presOf" srcId="{F8E285E6-167F-474D-AB80-29BAFD76291B}" destId="{A9746B53-FEF2-4A4D-9657-EBF5D947A6E7}" srcOrd="0" destOrd="0" presId="urn:microsoft.com/office/officeart/2005/8/layout/hierarchy1"/>
    <dgm:cxn modelId="{27088D6C-A017-40B3-9210-A5FF4DED373B}" srcId="{95CFF3C0-AC31-40B5-A28E-B235C9E4D233}" destId="{49E2E798-121C-4D26-9767-BD99B3766557}" srcOrd="0" destOrd="0" parTransId="{62701A47-3008-409A-B447-D6676A2DCC85}" sibTransId="{6CCD472E-BB86-415F-B0D3-559FB71B3EEC}"/>
    <dgm:cxn modelId="{609C4F6E-6BD9-433C-8191-B750A02D465B}" type="presOf" srcId="{49E2E798-121C-4D26-9767-BD99B3766557}" destId="{C22859BC-4DD8-4810-934B-2A7A35199011}" srcOrd="0" destOrd="0" presId="urn:microsoft.com/office/officeart/2005/8/layout/hierarchy1"/>
    <dgm:cxn modelId="{233A3371-2D4A-4A04-BD79-7C6B247F7ED5}" type="presOf" srcId="{95CFF3C0-AC31-40B5-A28E-B235C9E4D233}" destId="{29CD3ABD-B9AC-4655-8F0C-F4761B8BCA41}" srcOrd="0" destOrd="0" presId="urn:microsoft.com/office/officeart/2005/8/layout/hierarchy1"/>
    <dgm:cxn modelId="{47163E9A-FF89-4954-AAEE-0FBD583CBCAB}" srcId="{95CFF3C0-AC31-40B5-A28E-B235C9E4D233}" destId="{F8E285E6-167F-474D-AB80-29BAFD76291B}" srcOrd="2" destOrd="0" parTransId="{023BFF51-2D7D-46BD-A5B1-020F3AE3D45A}" sibTransId="{14F4187A-5B45-4CA7-8800-E5DC653EC6D6}"/>
    <dgm:cxn modelId="{8C8B67B6-F2C7-486D-85F2-D2D0B17CDCEB}" type="presOf" srcId="{F85F6379-246F-4A4D-8B40-F8AB3A7F806B}" destId="{AFF21440-501C-48E3-9A28-05EF5CD4ECE9}" srcOrd="0" destOrd="0" presId="urn:microsoft.com/office/officeart/2005/8/layout/hierarchy1"/>
    <dgm:cxn modelId="{602880D9-98F6-4E2E-A0AE-93B21C9BE068}" srcId="{95CFF3C0-AC31-40B5-A28E-B235C9E4D233}" destId="{F85F6379-246F-4A4D-8B40-F8AB3A7F806B}" srcOrd="1" destOrd="0" parTransId="{12B59318-0B2F-4881-9D2D-82730E2C54D4}" sibTransId="{EA676B35-5D6A-4BB2-9121-C16C1E3236C1}"/>
    <dgm:cxn modelId="{5B1C95D2-94EB-44A4-A3C2-90B7F0CA9DB6}" type="presParOf" srcId="{29CD3ABD-B9AC-4655-8F0C-F4761B8BCA41}" destId="{D7727677-1D34-44B5-A684-1D9A7418421C}" srcOrd="0" destOrd="0" presId="urn:microsoft.com/office/officeart/2005/8/layout/hierarchy1"/>
    <dgm:cxn modelId="{2966CA71-2BDD-48DD-9ECB-5610772F13EF}" type="presParOf" srcId="{D7727677-1D34-44B5-A684-1D9A7418421C}" destId="{191066A0-1ABA-4DC5-9E70-56CC21252043}" srcOrd="0" destOrd="0" presId="urn:microsoft.com/office/officeart/2005/8/layout/hierarchy1"/>
    <dgm:cxn modelId="{17CC57EB-E502-4EBD-9CB7-1D0C3B9A4FFB}" type="presParOf" srcId="{191066A0-1ABA-4DC5-9E70-56CC21252043}" destId="{78E40EC6-FB36-4999-87BD-90E3B6309B9C}" srcOrd="0" destOrd="0" presId="urn:microsoft.com/office/officeart/2005/8/layout/hierarchy1"/>
    <dgm:cxn modelId="{BBFFDF89-2EE0-4489-93B8-5C92699FB038}" type="presParOf" srcId="{191066A0-1ABA-4DC5-9E70-56CC21252043}" destId="{C22859BC-4DD8-4810-934B-2A7A35199011}" srcOrd="1" destOrd="0" presId="urn:microsoft.com/office/officeart/2005/8/layout/hierarchy1"/>
    <dgm:cxn modelId="{7F2D836D-31FF-4A39-855F-5EECC2C94824}" type="presParOf" srcId="{D7727677-1D34-44B5-A684-1D9A7418421C}" destId="{6D956FA9-1D4A-406A-BD0F-76A4685F5075}" srcOrd="1" destOrd="0" presId="urn:microsoft.com/office/officeart/2005/8/layout/hierarchy1"/>
    <dgm:cxn modelId="{0245467A-064C-4158-B507-FDF8CF7D3052}" type="presParOf" srcId="{29CD3ABD-B9AC-4655-8F0C-F4761B8BCA41}" destId="{DE1AD858-9D80-4548-8ADC-72BD42ED0448}" srcOrd="1" destOrd="0" presId="urn:microsoft.com/office/officeart/2005/8/layout/hierarchy1"/>
    <dgm:cxn modelId="{02488A42-6FBF-427A-BBE1-6CC9CCEEE212}" type="presParOf" srcId="{DE1AD858-9D80-4548-8ADC-72BD42ED0448}" destId="{35496FBD-3833-4F32-BA3F-6CDEAA8B1992}" srcOrd="0" destOrd="0" presId="urn:microsoft.com/office/officeart/2005/8/layout/hierarchy1"/>
    <dgm:cxn modelId="{141BF306-CF28-4BE5-8854-C10D1FC994EC}" type="presParOf" srcId="{35496FBD-3833-4F32-BA3F-6CDEAA8B1992}" destId="{38C75AF1-2565-4B83-BF64-5D8E876A0C57}" srcOrd="0" destOrd="0" presId="urn:microsoft.com/office/officeart/2005/8/layout/hierarchy1"/>
    <dgm:cxn modelId="{B075EE4A-D594-4F2D-9788-0DE1E47FEB61}" type="presParOf" srcId="{35496FBD-3833-4F32-BA3F-6CDEAA8B1992}" destId="{AFF21440-501C-48E3-9A28-05EF5CD4ECE9}" srcOrd="1" destOrd="0" presId="urn:microsoft.com/office/officeart/2005/8/layout/hierarchy1"/>
    <dgm:cxn modelId="{D4B9B39F-D5B4-4F5A-B9EA-1038F4065CDD}" type="presParOf" srcId="{DE1AD858-9D80-4548-8ADC-72BD42ED0448}" destId="{83EBB5D4-B05C-4853-BF3A-62E123A73680}" srcOrd="1" destOrd="0" presId="urn:microsoft.com/office/officeart/2005/8/layout/hierarchy1"/>
    <dgm:cxn modelId="{8F61FADE-10CC-45AE-B003-88473526E8E9}" type="presParOf" srcId="{29CD3ABD-B9AC-4655-8F0C-F4761B8BCA41}" destId="{1C4012A4-2AFF-48DE-94EB-C553DA5B74B8}" srcOrd="2" destOrd="0" presId="urn:microsoft.com/office/officeart/2005/8/layout/hierarchy1"/>
    <dgm:cxn modelId="{AC1B081F-1315-41E6-89A3-1B30FEA54ACC}" type="presParOf" srcId="{1C4012A4-2AFF-48DE-94EB-C553DA5B74B8}" destId="{9CE2E855-C3E3-4C27-BADC-802594C40523}" srcOrd="0" destOrd="0" presId="urn:microsoft.com/office/officeart/2005/8/layout/hierarchy1"/>
    <dgm:cxn modelId="{4C768881-F1DE-4AEE-AC5D-C59B126D2DFD}" type="presParOf" srcId="{9CE2E855-C3E3-4C27-BADC-802594C40523}" destId="{0F3D55EE-AA5D-477B-B9B4-7DF65F249FF0}" srcOrd="0" destOrd="0" presId="urn:microsoft.com/office/officeart/2005/8/layout/hierarchy1"/>
    <dgm:cxn modelId="{660B0A02-3830-4009-B872-9DA67649601D}" type="presParOf" srcId="{9CE2E855-C3E3-4C27-BADC-802594C40523}" destId="{A9746B53-FEF2-4A4D-9657-EBF5D947A6E7}" srcOrd="1" destOrd="0" presId="urn:microsoft.com/office/officeart/2005/8/layout/hierarchy1"/>
    <dgm:cxn modelId="{DF759699-CAF1-4454-8877-AB7E60703FC3}" type="presParOf" srcId="{1C4012A4-2AFF-48DE-94EB-C553DA5B74B8}" destId="{4A3FB09B-C058-48C1-B0A5-4A642C04524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172EF40-F4C6-42A8-9933-61674F2CD36E}" type="doc">
      <dgm:prSet loTypeId="urn:microsoft.com/office/officeart/2005/8/layout/vProcess5" loCatId="process" qsTypeId="urn:microsoft.com/office/officeart/2005/8/quickstyle/simple5" qsCatId="simple" csTypeId="urn:microsoft.com/office/officeart/2005/8/colors/accent2_2" csCatId="accent2" phldr="1"/>
      <dgm:spPr/>
      <dgm:t>
        <a:bodyPr/>
        <a:lstStyle/>
        <a:p>
          <a:endParaRPr lang="en-US"/>
        </a:p>
      </dgm:t>
    </dgm:pt>
    <dgm:pt modelId="{068EB1BF-E25F-4079-96C5-1A0D282A3AE6}">
      <dgm:prSet custT="1"/>
      <dgm:spPr/>
      <dgm:t>
        <a:bodyPr/>
        <a:lstStyle/>
        <a:p>
          <a:r>
            <a:rPr lang="nl-NL" sz="1800" b="1" dirty="0"/>
            <a:t>Voorspraak</a:t>
          </a:r>
          <a:r>
            <a:rPr lang="nl-NL" sz="1800" dirty="0"/>
            <a:t> = om op te staan of op te tree vir 'n saak.</a:t>
          </a:r>
          <a:endParaRPr lang="en-US" sz="1800" dirty="0"/>
        </a:p>
      </dgm:t>
    </dgm:pt>
    <dgm:pt modelId="{8EBF088C-832C-4BAA-BD0B-3C49137763B0}" type="parTrans" cxnId="{9447262B-E02A-4886-B3C8-79D911BF8D01}">
      <dgm:prSet/>
      <dgm:spPr/>
      <dgm:t>
        <a:bodyPr/>
        <a:lstStyle/>
        <a:p>
          <a:endParaRPr lang="en-US" sz="2400"/>
        </a:p>
      </dgm:t>
    </dgm:pt>
    <dgm:pt modelId="{85B51593-B297-4505-A915-0C21EFCE49DA}" type="sibTrans" cxnId="{9447262B-E02A-4886-B3C8-79D911BF8D01}">
      <dgm:prSet custT="1"/>
      <dgm:spPr/>
      <dgm:t>
        <a:bodyPr/>
        <a:lstStyle/>
        <a:p>
          <a:endParaRPr lang="en-US" sz="2800"/>
        </a:p>
      </dgm:t>
    </dgm:pt>
    <dgm:pt modelId="{D72D8695-3448-4769-8204-88E011217913}">
      <dgm:prSet custT="1"/>
      <dgm:spPr/>
      <dgm:t>
        <a:bodyPr/>
        <a:lstStyle/>
        <a:p>
          <a:r>
            <a:rPr lang="en-GB" sz="1800" dirty="0" err="1"/>
            <a:t>Voorbeelde</a:t>
          </a:r>
          <a:r>
            <a:rPr lang="en-GB" sz="1800" dirty="0"/>
            <a:t>: </a:t>
          </a:r>
          <a:r>
            <a:rPr lang="en-GB" sz="1800" dirty="0" err="1"/>
            <a:t>petisies</a:t>
          </a:r>
          <a:r>
            <a:rPr lang="en-GB" sz="1800" dirty="0"/>
            <a:t>, </a:t>
          </a:r>
          <a:r>
            <a:rPr lang="en-GB" sz="1800" dirty="0" err="1"/>
            <a:t>optogte</a:t>
          </a:r>
          <a:r>
            <a:rPr lang="en-GB" sz="1800" dirty="0"/>
            <a:t>, </a:t>
          </a:r>
          <a:r>
            <a:rPr lang="en-GB" sz="1800" dirty="0" err="1"/>
            <a:t>bewusmakingsveldtogte</a:t>
          </a:r>
          <a:r>
            <a:rPr lang="en-GB" sz="1800" dirty="0"/>
            <a:t>.</a:t>
          </a:r>
          <a:endParaRPr lang="en-US" sz="1800" dirty="0"/>
        </a:p>
      </dgm:t>
    </dgm:pt>
    <dgm:pt modelId="{4699641B-0E13-4C5C-A4BD-C1FAE5569107}" type="parTrans" cxnId="{81493B30-25BD-4A5E-84CC-9034B915E1CF}">
      <dgm:prSet/>
      <dgm:spPr/>
      <dgm:t>
        <a:bodyPr/>
        <a:lstStyle/>
        <a:p>
          <a:endParaRPr lang="en-US" sz="2400"/>
        </a:p>
      </dgm:t>
    </dgm:pt>
    <dgm:pt modelId="{231EBB77-5D3C-41A3-9A01-3D70D0043578}" type="sibTrans" cxnId="{81493B30-25BD-4A5E-84CC-9034B915E1CF}">
      <dgm:prSet custT="1"/>
      <dgm:spPr/>
      <dgm:t>
        <a:bodyPr/>
        <a:lstStyle/>
        <a:p>
          <a:endParaRPr lang="en-US" sz="2800"/>
        </a:p>
      </dgm:t>
    </dgm:pt>
    <dgm:pt modelId="{FDB6DD81-F1D0-4302-98EC-973525348299}">
      <dgm:prSet custT="1"/>
      <dgm:spPr/>
      <dgm:t>
        <a:bodyPr/>
        <a:lstStyle/>
        <a:p>
          <a:r>
            <a:rPr lang="nl-NL" sz="1800" dirty="0"/>
            <a:t>Voorstanders werk vir geregtigheid, gelukheid en verbeterde regte (bv. teen boelies of GGG).</a:t>
          </a:r>
          <a:endParaRPr lang="en-US" sz="1800" dirty="0"/>
        </a:p>
      </dgm:t>
    </dgm:pt>
    <dgm:pt modelId="{3BDF330F-C841-43F3-8B4B-54F292326134}" type="parTrans" cxnId="{7E2C47AC-F48C-4EDF-9384-0A780E503453}">
      <dgm:prSet/>
      <dgm:spPr/>
      <dgm:t>
        <a:bodyPr/>
        <a:lstStyle/>
        <a:p>
          <a:endParaRPr lang="en-US" sz="2400"/>
        </a:p>
      </dgm:t>
    </dgm:pt>
    <dgm:pt modelId="{218C1D60-0448-4700-AC10-392F0F90B1EC}" type="sibTrans" cxnId="{7E2C47AC-F48C-4EDF-9384-0A780E503453}">
      <dgm:prSet custT="1"/>
      <dgm:spPr/>
      <dgm:t>
        <a:bodyPr/>
        <a:lstStyle/>
        <a:p>
          <a:endParaRPr lang="en-US" sz="2800"/>
        </a:p>
      </dgm:t>
    </dgm:pt>
    <dgm:pt modelId="{8784D8A2-6ACD-454C-9E14-6942ACE687C2}">
      <dgm:prSet custT="1"/>
      <dgm:spPr/>
      <dgm:t>
        <a:bodyPr/>
        <a:lstStyle/>
        <a:p>
          <a:r>
            <a:rPr lang="nl-NL" sz="1800" dirty="0"/>
            <a:t>Leerders kan  voorspraak by die skool beoefen deur inisiatiewe te ondersteun wat hul omgewing veiliger maak.</a:t>
          </a:r>
          <a:endParaRPr lang="en-US" sz="1800" dirty="0"/>
        </a:p>
      </dgm:t>
    </dgm:pt>
    <dgm:pt modelId="{F10E78D9-4266-448B-80C0-7383B2AACB9D}" type="parTrans" cxnId="{6EB17C84-E8BC-4B4F-B832-F4A0F199392F}">
      <dgm:prSet/>
      <dgm:spPr/>
      <dgm:t>
        <a:bodyPr/>
        <a:lstStyle/>
        <a:p>
          <a:endParaRPr lang="en-US" sz="2400"/>
        </a:p>
      </dgm:t>
    </dgm:pt>
    <dgm:pt modelId="{A06B7A25-4695-4F81-A771-06F0BC1BA4E2}" type="sibTrans" cxnId="{6EB17C84-E8BC-4B4F-B832-F4A0F199392F}">
      <dgm:prSet/>
      <dgm:spPr/>
      <dgm:t>
        <a:bodyPr/>
        <a:lstStyle/>
        <a:p>
          <a:endParaRPr lang="en-US" sz="2400"/>
        </a:p>
      </dgm:t>
    </dgm:pt>
    <dgm:pt modelId="{2BC94CA2-2445-46D5-9FC7-72B8466A4A2C}" type="pres">
      <dgm:prSet presAssocID="{E172EF40-F4C6-42A8-9933-61674F2CD36E}" presName="outerComposite" presStyleCnt="0">
        <dgm:presLayoutVars>
          <dgm:chMax val="5"/>
          <dgm:dir/>
          <dgm:resizeHandles val="exact"/>
        </dgm:presLayoutVars>
      </dgm:prSet>
      <dgm:spPr/>
    </dgm:pt>
    <dgm:pt modelId="{0C9E453E-B23B-421C-8BEF-43C80DDEBE28}" type="pres">
      <dgm:prSet presAssocID="{E172EF40-F4C6-42A8-9933-61674F2CD36E}" presName="dummyMaxCanvas" presStyleCnt="0">
        <dgm:presLayoutVars/>
      </dgm:prSet>
      <dgm:spPr/>
    </dgm:pt>
    <dgm:pt modelId="{67669B4F-4AD9-4D91-97CB-3513CE4B9D11}" type="pres">
      <dgm:prSet presAssocID="{E172EF40-F4C6-42A8-9933-61674F2CD36E}" presName="FourNodes_1" presStyleLbl="node1" presStyleIdx="0" presStyleCnt="4">
        <dgm:presLayoutVars>
          <dgm:bulletEnabled val="1"/>
        </dgm:presLayoutVars>
      </dgm:prSet>
      <dgm:spPr/>
    </dgm:pt>
    <dgm:pt modelId="{122E4555-5A81-47EE-AFDA-2B238E7658F1}" type="pres">
      <dgm:prSet presAssocID="{E172EF40-F4C6-42A8-9933-61674F2CD36E}" presName="FourNodes_2" presStyleLbl="node1" presStyleIdx="1" presStyleCnt="4">
        <dgm:presLayoutVars>
          <dgm:bulletEnabled val="1"/>
        </dgm:presLayoutVars>
      </dgm:prSet>
      <dgm:spPr/>
    </dgm:pt>
    <dgm:pt modelId="{11C9B02C-9E12-4B66-8862-CC281E7CF2F9}" type="pres">
      <dgm:prSet presAssocID="{E172EF40-F4C6-42A8-9933-61674F2CD36E}" presName="FourNodes_3" presStyleLbl="node1" presStyleIdx="2" presStyleCnt="4">
        <dgm:presLayoutVars>
          <dgm:bulletEnabled val="1"/>
        </dgm:presLayoutVars>
      </dgm:prSet>
      <dgm:spPr/>
    </dgm:pt>
    <dgm:pt modelId="{DB5DE776-8752-45DB-9FAE-A4E444F342AC}" type="pres">
      <dgm:prSet presAssocID="{E172EF40-F4C6-42A8-9933-61674F2CD36E}" presName="FourNodes_4" presStyleLbl="node1" presStyleIdx="3" presStyleCnt="4">
        <dgm:presLayoutVars>
          <dgm:bulletEnabled val="1"/>
        </dgm:presLayoutVars>
      </dgm:prSet>
      <dgm:spPr/>
    </dgm:pt>
    <dgm:pt modelId="{8E5ACB6B-E1B3-44F4-B036-F755BE61B48E}" type="pres">
      <dgm:prSet presAssocID="{E172EF40-F4C6-42A8-9933-61674F2CD36E}" presName="FourConn_1-2" presStyleLbl="fgAccFollowNode1" presStyleIdx="0" presStyleCnt="3">
        <dgm:presLayoutVars>
          <dgm:bulletEnabled val="1"/>
        </dgm:presLayoutVars>
      </dgm:prSet>
      <dgm:spPr/>
    </dgm:pt>
    <dgm:pt modelId="{D2E70366-E477-4618-AF35-3F2CAAF449CE}" type="pres">
      <dgm:prSet presAssocID="{E172EF40-F4C6-42A8-9933-61674F2CD36E}" presName="FourConn_2-3" presStyleLbl="fgAccFollowNode1" presStyleIdx="1" presStyleCnt="3">
        <dgm:presLayoutVars>
          <dgm:bulletEnabled val="1"/>
        </dgm:presLayoutVars>
      </dgm:prSet>
      <dgm:spPr/>
    </dgm:pt>
    <dgm:pt modelId="{E9A7667C-06DA-4512-B7D5-42161C9AD95D}" type="pres">
      <dgm:prSet presAssocID="{E172EF40-F4C6-42A8-9933-61674F2CD36E}" presName="FourConn_3-4" presStyleLbl="fgAccFollowNode1" presStyleIdx="2" presStyleCnt="3">
        <dgm:presLayoutVars>
          <dgm:bulletEnabled val="1"/>
        </dgm:presLayoutVars>
      </dgm:prSet>
      <dgm:spPr/>
    </dgm:pt>
    <dgm:pt modelId="{36D6E477-0E17-41D2-BE0A-C214D23146A7}" type="pres">
      <dgm:prSet presAssocID="{E172EF40-F4C6-42A8-9933-61674F2CD36E}" presName="FourNodes_1_text" presStyleLbl="node1" presStyleIdx="3" presStyleCnt="4">
        <dgm:presLayoutVars>
          <dgm:bulletEnabled val="1"/>
        </dgm:presLayoutVars>
      </dgm:prSet>
      <dgm:spPr/>
    </dgm:pt>
    <dgm:pt modelId="{97C98A38-4451-4226-8066-5FB57032FB98}" type="pres">
      <dgm:prSet presAssocID="{E172EF40-F4C6-42A8-9933-61674F2CD36E}" presName="FourNodes_2_text" presStyleLbl="node1" presStyleIdx="3" presStyleCnt="4">
        <dgm:presLayoutVars>
          <dgm:bulletEnabled val="1"/>
        </dgm:presLayoutVars>
      </dgm:prSet>
      <dgm:spPr/>
    </dgm:pt>
    <dgm:pt modelId="{64AD70A5-39B9-410D-A032-75F63A3D2D36}" type="pres">
      <dgm:prSet presAssocID="{E172EF40-F4C6-42A8-9933-61674F2CD36E}" presName="FourNodes_3_text" presStyleLbl="node1" presStyleIdx="3" presStyleCnt="4">
        <dgm:presLayoutVars>
          <dgm:bulletEnabled val="1"/>
        </dgm:presLayoutVars>
      </dgm:prSet>
      <dgm:spPr/>
    </dgm:pt>
    <dgm:pt modelId="{53ACFDB6-8B63-4974-B6D9-294E76DBB59C}" type="pres">
      <dgm:prSet presAssocID="{E172EF40-F4C6-42A8-9933-61674F2CD36E}" presName="FourNodes_4_text" presStyleLbl="node1" presStyleIdx="3" presStyleCnt="4">
        <dgm:presLayoutVars>
          <dgm:bulletEnabled val="1"/>
        </dgm:presLayoutVars>
      </dgm:prSet>
      <dgm:spPr/>
    </dgm:pt>
  </dgm:ptLst>
  <dgm:cxnLst>
    <dgm:cxn modelId="{DBC51202-CF9B-410C-BB91-48719E04CC20}" type="presOf" srcId="{8784D8A2-6ACD-454C-9E14-6942ACE687C2}" destId="{53ACFDB6-8B63-4974-B6D9-294E76DBB59C}" srcOrd="1" destOrd="0" presId="urn:microsoft.com/office/officeart/2005/8/layout/vProcess5"/>
    <dgm:cxn modelId="{16944006-39AA-459B-AC83-2BF7804FB5D3}" type="presOf" srcId="{D72D8695-3448-4769-8204-88E011217913}" destId="{97C98A38-4451-4226-8066-5FB57032FB98}" srcOrd="1" destOrd="0" presId="urn:microsoft.com/office/officeart/2005/8/layout/vProcess5"/>
    <dgm:cxn modelId="{CC3D581E-8BA1-4C95-A781-7B11A8CFEE3C}" type="presOf" srcId="{068EB1BF-E25F-4079-96C5-1A0D282A3AE6}" destId="{67669B4F-4AD9-4D91-97CB-3513CE4B9D11}" srcOrd="0" destOrd="0" presId="urn:microsoft.com/office/officeart/2005/8/layout/vProcess5"/>
    <dgm:cxn modelId="{35EE9C29-6392-4976-B55E-3A36A2C80B58}" type="presOf" srcId="{D72D8695-3448-4769-8204-88E011217913}" destId="{122E4555-5A81-47EE-AFDA-2B238E7658F1}" srcOrd="0" destOrd="0" presId="urn:microsoft.com/office/officeart/2005/8/layout/vProcess5"/>
    <dgm:cxn modelId="{9447262B-E02A-4886-B3C8-79D911BF8D01}" srcId="{E172EF40-F4C6-42A8-9933-61674F2CD36E}" destId="{068EB1BF-E25F-4079-96C5-1A0D282A3AE6}" srcOrd="0" destOrd="0" parTransId="{8EBF088C-832C-4BAA-BD0B-3C49137763B0}" sibTransId="{85B51593-B297-4505-A915-0C21EFCE49DA}"/>
    <dgm:cxn modelId="{81493B30-25BD-4A5E-84CC-9034B915E1CF}" srcId="{E172EF40-F4C6-42A8-9933-61674F2CD36E}" destId="{D72D8695-3448-4769-8204-88E011217913}" srcOrd="1" destOrd="0" parTransId="{4699641B-0E13-4C5C-A4BD-C1FAE5569107}" sibTransId="{231EBB77-5D3C-41A3-9A01-3D70D0043578}"/>
    <dgm:cxn modelId="{DD85D034-480C-4FFF-9E68-54D9D9F85550}" type="presOf" srcId="{FDB6DD81-F1D0-4302-98EC-973525348299}" destId="{64AD70A5-39B9-410D-A032-75F63A3D2D36}" srcOrd="1" destOrd="0" presId="urn:microsoft.com/office/officeart/2005/8/layout/vProcess5"/>
    <dgm:cxn modelId="{B88C2538-5433-417E-9B4B-0D351E11329F}" type="presOf" srcId="{8784D8A2-6ACD-454C-9E14-6942ACE687C2}" destId="{DB5DE776-8752-45DB-9FAE-A4E444F342AC}" srcOrd="0" destOrd="0" presId="urn:microsoft.com/office/officeart/2005/8/layout/vProcess5"/>
    <dgm:cxn modelId="{09FB7046-97E5-4E6F-8F21-83589EEDF9BD}" type="presOf" srcId="{E172EF40-F4C6-42A8-9933-61674F2CD36E}" destId="{2BC94CA2-2445-46D5-9FC7-72B8466A4A2C}" srcOrd="0" destOrd="0" presId="urn:microsoft.com/office/officeart/2005/8/layout/vProcess5"/>
    <dgm:cxn modelId="{43D84580-BF90-487E-B387-92D2EC911853}" type="presOf" srcId="{85B51593-B297-4505-A915-0C21EFCE49DA}" destId="{8E5ACB6B-E1B3-44F4-B036-F755BE61B48E}" srcOrd="0" destOrd="0" presId="urn:microsoft.com/office/officeart/2005/8/layout/vProcess5"/>
    <dgm:cxn modelId="{6EB17C84-E8BC-4B4F-B832-F4A0F199392F}" srcId="{E172EF40-F4C6-42A8-9933-61674F2CD36E}" destId="{8784D8A2-6ACD-454C-9E14-6942ACE687C2}" srcOrd="3" destOrd="0" parTransId="{F10E78D9-4266-448B-80C0-7383B2AACB9D}" sibTransId="{A06B7A25-4695-4F81-A771-06F0BC1BA4E2}"/>
    <dgm:cxn modelId="{4CFAB797-E101-4DB7-8FF4-20BB2D799DC7}" type="presOf" srcId="{218C1D60-0448-4700-AC10-392F0F90B1EC}" destId="{E9A7667C-06DA-4512-B7D5-42161C9AD95D}" srcOrd="0" destOrd="0" presId="urn:microsoft.com/office/officeart/2005/8/layout/vProcess5"/>
    <dgm:cxn modelId="{7E2C47AC-F48C-4EDF-9384-0A780E503453}" srcId="{E172EF40-F4C6-42A8-9933-61674F2CD36E}" destId="{FDB6DD81-F1D0-4302-98EC-973525348299}" srcOrd="2" destOrd="0" parTransId="{3BDF330F-C841-43F3-8B4B-54F292326134}" sibTransId="{218C1D60-0448-4700-AC10-392F0F90B1EC}"/>
    <dgm:cxn modelId="{CFD3B3D5-3D74-462C-BDA1-2B7E10ED215E}" type="presOf" srcId="{068EB1BF-E25F-4079-96C5-1A0D282A3AE6}" destId="{36D6E477-0E17-41D2-BE0A-C214D23146A7}" srcOrd="1" destOrd="0" presId="urn:microsoft.com/office/officeart/2005/8/layout/vProcess5"/>
    <dgm:cxn modelId="{0EC62CEE-DE3D-48FA-8D5F-E60EC04383FE}" type="presOf" srcId="{FDB6DD81-F1D0-4302-98EC-973525348299}" destId="{11C9B02C-9E12-4B66-8862-CC281E7CF2F9}" srcOrd="0" destOrd="0" presId="urn:microsoft.com/office/officeart/2005/8/layout/vProcess5"/>
    <dgm:cxn modelId="{72B932F1-04DB-4035-8BA4-3FB5601C8FD5}" type="presOf" srcId="{231EBB77-5D3C-41A3-9A01-3D70D0043578}" destId="{D2E70366-E477-4618-AF35-3F2CAAF449CE}" srcOrd="0" destOrd="0" presId="urn:microsoft.com/office/officeart/2005/8/layout/vProcess5"/>
    <dgm:cxn modelId="{641DF844-3908-498C-B174-7A894E484952}" type="presParOf" srcId="{2BC94CA2-2445-46D5-9FC7-72B8466A4A2C}" destId="{0C9E453E-B23B-421C-8BEF-43C80DDEBE28}" srcOrd="0" destOrd="0" presId="urn:microsoft.com/office/officeart/2005/8/layout/vProcess5"/>
    <dgm:cxn modelId="{B84AF8B3-F5CF-4541-AB0D-298FDF0C942B}" type="presParOf" srcId="{2BC94CA2-2445-46D5-9FC7-72B8466A4A2C}" destId="{67669B4F-4AD9-4D91-97CB-3513CE4B9D11}" srcOrd="1" destOrd="0" presId="urn:microsoft.com/office/officeart/2005/8/layout/vProcess5"/>
    <dgm:cxn modelId="{C9155043-BF79-4089-B0F5-6EE72B0F35CD}" type="presParOf" srcId="{2BC94CA2-2445-46D5-9FC7-72B8466A4A2C}" destId="{122E4555-5A81-47EE-AFDA-2B238E7658F1}" srcOrd="2" destOrd="0" presId="urn:microsoft.com/office/officeart/2005/8/layout/vProcess5"/>
    <dgm:cxn modelId="{C27DE47F-4778-4128-AF89-F955F6D8554A}" type="presParOf" srcId="{2BC94CA2-2445-46D5-9FC7-72B8466A4A2C}" destId="{11C9B02C-9E12-4B66-8862-CC281E7CF2F9}" srcOrd="3" destOrd="0" presId="urn:microsoft.com/office/officeart/2005/8/layout/vProcess5"/>
    <dgm:cxn modelId="{4CF069F3-5584-4BA2-A85A-29335112687B}" type="presParOf" srcId="{2BC94CA2-2445-46D5-9FC7-72B8466A4A2C}" destId="{DB5DE776-8752-45DB-9FAE-A4E444F342AC}" srcOrd="4" destOrd="0" presId="urn:microsoft.com/office/officeart/2005/8/layout/vProcess5"/>
    <dgm:cxn modelId="{81EC104B-51D9-4BD7-8F8C-4F096E0E6DB7}" type="presParOf" srcId="{2BC94CA2-2445-46D5-9FC7-72B8466A4A2C}" destId="{8E5ACB6B-E1B3-44F4-B036-F755BE61B48E}" srcOrd="5" destOrd="0" presId="urn:microsoft.com/office/officeart/2005/8/layout/vProcess5"/>
    <dgm:cxn modelId="{DFCD1DFB-A3E7-4841-A932-A74892869E5E}" type="presParOf" srcId="{2BC94CA2-2445-46D5-9FC7-72B8466A4A2C}" destId="{D2E70366-E477-4618-AF35-3F2CAAF449CE}" srcOrd="6" destOrd="0" presId="urn:microsoft.com/office/officeart/2005/8/layout/vProcess5"/>
    <dgm:cxn modelId="{54990D11-BEBC-4F03-85F4-F84D91B4D19E}" type="presParOf" srcId="{2BC94CA2-2445-46D5-9FC7-72B8466A4A2C}" destId="{E9A7667C-06DA-4512-B7D5-42161C9AD95D}" srcOrd="7" destOrd="0" presId="urn:microsoft.com/office/officeart/2005/8/layout/vProcess5"/>
    <dgm:cxn modelId="{E6D050D8-78E8-41B5-B2C6-E86E0BA965A1}" type="presParOf" srcId="{2BC94CA2-2445-46D5-9FC7-72B8466A4A2C}" destId="{36D6E477-0E17-41D2-BE0A-C214D23146A7}" srcOrd="8" destOrd="0" presId="urn:microsoft.com/office/officeart/2005/8/layout/vProcess5"/>
    <dgm:cxn modelId="{54A9098A-D09F-4656-8EE3-4336E1781631}" type="presParOf" srcId="{2BC94CA2-2445-46D5-9FC7-72B8466A4A2C}" destId="{97C98A38-4451-4226-8066-5FB57032FB98}" srcOrd="9" destOrd="0" presId="urn:microsoft.com/office/officeart/2005/8/layout/vProcess5"/>
    <dgm:cxn modelId="{C738FBF6-2E28-49B8-823E-992BBF3CF420}" type="presParOf" srcId="{2BC94CA2-2445-46D5-9FC7-72B8466A4A2C}" destId="{64AD70A5-39B9-410D-A032-75F63A3D2D36}" srcOrd="10" destOrd="0" presId="urn:microsoft.com/office/officeart/2005/8/layout/vProcess5"/>
    <dgm:cxn modelId="{4BF896A9-D9BC-43DE-9589-26925BDB7D76}" type="presParOf" srcId="{2BC94CA2-2445-46D5-9FC7-72B8466A4A2C}" destId="{53ACFDB6-8B63-4974-B6D9-294E76DBB59C}"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2AD142-5746-4189-A231-46CFCE8E5E76}" type="doc">
      <dgm:prSet loTypeId="urn:microsoft.com/office/officeart/2005/8/layout/list1" loCatId="list" qsTypeId="urn:microsoft.com/office/officeart/2005/8/quickstyle/simple1" qsCatId="simple" csTypeId="urn:microsoft.com/office/officeart/2005/8/colors/accent4_2" csCatId="accent4" phldr="1"/>
      <dgm:spPr/>
      <dgm:t>
        <a:bodyPr/>
        <a:lstStyle/>
        <a:p>
          <a:endParaRPr lang="en-US"/>
        </a:p>
      </dgm:t>
    </dgm:pt>
    <dgm:pt modelId="{D43EC35F-8710-4A50-A6E4-B8CF01887661}">
      <dgm:prSet/>
      <dgm:spPr/>
      <dgm:t>
        <a:bodyPr/>
        <a:lstStyle/>
        <a:p>
          <a:r>
            <a:rPr lang="nl-NL" dirty="0"/>
            <a:t>Voltooi </a:t>
          </a:r>
          <a:r>
            <a:rPr lang="nl-NL" b="1" i="1" dirty="0"/>
            <a:t>Aktiwiteit 3 </a:t>
          </a:r>
          <a:r>
            <a:rPr lang="nl-NL" dirty="0"/>
            <a:t>(</a:t>
          </a:r>
          <a:r>
            <a:rPr lang="nl-NL" b="1" i="1" u="sng" dirty="0"/>
            <a:t>Les 2 – Werkkaart</a:t>
          </a:r>
          <a:r>
            <a:rPr lang="nl-NL" dirty="0"/>
            <a:t>).</a:t>
          </a:r>
          <a:endParaRPr lang="en-US" dirty="0"/>
        </a:p>
      </dgm:t>
    </dgm:pt>
    <dgm:pt modelId="{1F664BE6-236F-432B-A784-D202DA1656AF}" type="parTrans" cxnId="{B28FEDFF-DA3F-487D-AB85-FDCF203B5FFB}">
      <dgm:prSet/>
      <dgm:spPr/>
      <dgm:t>
        <a:bodyPr/>
        <a:lstStyle/>
        <a:p>
          <a:endParaRPr lang="en-US"/>
        </a:p>
      </dgm:t>
    </dgm:pt>
    <dgm:pt modelId="{C464FBC6-F168-4D25-B5E4-57FC7306A615}" type="sibTrans" cxnId="{B28FEDFF-DA3F-487D-AB85-FDCF203B5FFB}">
      <dgm:prSet/>
      <dgm:spPr/>
      <dgm:t>
        <a:bodyPr/>
        <a:lstStyle/>
        <a:p>
          <a:endParaRPr lang="en-US"/>
        </a:p>
      </dgm:t>
    </dgm:pt>
    <dgm:pt modelId="{0D987E95-1C08-4268-BC12-F97AD13548FA}">
      <dgm:prSet/>
      <dgm:spPr/>
      <dgm:t>
        <a:bodyPr/>
        <a:lstStyle/>
        <a:p>
          <a:r>
            <a:rPr lang="en-GB" dirty="0" err="1"/>
            <a:t>Hersien</a:t>
          </a:r>
          <a:r>
            <a:rPr lang="en-GB" dirty="0"/>
            <a:t> die </a:t>
          </a:r>
          <a:r>
            <a:rPr lang="en-GB" dirty="0" err="1"/>
            <a:t>leeruitkomste</a:t>
          </a:r>
          <a:r>
            <a:rPr lang="en-GB" dirty="0"/>
            <a:t>.</a:t>
          </a:r>
          <a:endParaRPr lang="en-US" dirty="0"/>
        </a:p>
      </dgm:t>
    </dgm:pt>
    <dgm:pt modelId="{DEDBDD5A-729E-4BC3-AD17-464F3B57477D}" type="parTrans" cxnId="{602F483B-A133-43C1-BEE3-0E0254519352}">
      <dgm:prSet/>
      <dgm:spPr/>
      <dgm:t>
        <a:bodyPr/>
        <a:lstStyle/>
        <a:p>
          <a:endParaRPr lang="en-US"/>
        </a:p>
      </dgm:t>
    </dgm:pt>
    <dgm:pt modelId="{BD929B8D-FE71-4FDC-B84E-A3DA561348F0}" type="sibTrans" cxnId="{602F483B-A133-43C1-BEE3-0E0254519352}">
      <dgm:prSet/>
      <dgm:spPr/>
      <dgm:t>
        <a:bodyPr/>
        <a:lstStyle/>
        <a:p>
          <a:endParaRPr lang="en-US"/>
        </a:p>
      </dgm:t>
    </dgm:pt>
    <dgm:pt modelId="{379FD0F9-43F9-4886-8DB3-F83423E7F25E}">
      <dgm:prSet/>
      <dgm:spPr/>
      <dgm:t>
        <a:bodyPr/>
        <a:lstStyle/>
        <a:p>
          <a:endParaRPr lang="en-US" dirty="0"/>
        </a:p>
      </dgm:t>
    </dgm:pt>
    <dgm:pt modelId="{9B424C09-401B-4E41-A48B-B4451876C631}" type="parTrans" cxnId="{8D6704FE-85C9-4F64-B1AB-11FE607B025A}">
      <dgm:prSet/>
      <dgm:spPr/>
      <dgm:t>
        <a:bodyPr/>
        <a:lstStyle/>
        <a:p>
          <a:endParaRPr lang="en-US"/>
        </a:p>
      </dgm:t>
    </dgm:pt>
    <dgm:pt modelId="{205DA126-2AA1-4055-AF60-8DFDAFD36304}" type="sibTrans" cxnId="{8D6704FE-85C9-4F64-B1AB-11FE607B025A}">
      <dgm:prSet/>
      <dgm:spPr/>
      <dgm:t>
        <a:bodyPr/>
        <a:lstStyle/>
        <a:p>
          <a:endParaRPr lang="en-US"/>
        </a:p>
      </dgm:t>
    </dgm:pt>
    <dgm:pt modelId="{AD8E090C-91DC-4F11-AC63-F484BDE7B800}">
      <dgm:prSet/>
      <dgm:spPr/>
      <dgm:t>
        <a:bodyPr/>
        <a:lstStyle/>
        <a:p>
          <a:r>
            <a:rPr lang="nl-NL" dirty="0"/>
            <a:t>Vra vir hulp as jy onseker is oor enige inhoud.</a:t>
          </a:r>
          <a:endParaRPr lang="en-US" dirty="0"/>
        </a:p>
      </dgm:t>
    </dgm:pt>
    <dgm:pt modelId="{9C8EE4ED-8B10-47E0-A1C0-3B7020E9C8BC}" type="parTrans" cxnId="{462871D6-1F01-4DF6-9667-EF8CA5E0F23C}">
      <dgm:prSet/>
      <dgm:spPr/>
      <dgm:t>
        <a:bodyPr/>
        <a:lstStyle/>
        <a:p>
          <a:endParaRPr lang="en-US"/>
        </a:p>
      </dgm:t>
    </dgm:pt>
    <dgm:pt modelId="{AB9D009D-0CD2-4F52-98BD-4B68C4D2FEC6}" type="sibTrans" cxnId="{462871D6-1F01-4DF6-9667-EF8CA5E0F23C}">
      <dgm:prSet/>
      <dgm:spPr/>
      <dgm:t>
        <a:bodyPr/>
        <a:lstStyle/>
        <a:p>
          <a:endParaRPr lang="en-US"/>
        </a:p>
      </dgm:t>
    </dgm:pt>
    <dgm:pt modelId="{239C2377-98D5-45ED-B59E-A924D1C372ED}" type="pres">
      <dgm:prSet presAssocID="{F32AD142-5746-4189-A231-46CFCE8E5E76}" presName="linear" presStyleCnt="0">
        <dgm:presLayoutVars>
          <dgm:dir/>
          <dgm:animLvl val="lvl"/>
          <dgm:resizeHandles val="exact"/>
        </dgm:presLayoutVars>
      </dgm:prSet>
      <dgm:spPr/>
    </dgm:pt>
    <dgm:pt modelId="{7C27B4DD-46C6-4E24-87CC-D8E08D8EA38A}" type="pres">
      <dgm:prSet presAssocID="{D43EC35F-8710-4A50-A6E4-B8CF01887661}" presName="parentLin" presStyleCnt="0"/>
      <dgm:spPr/>
    </dgm:pt>
    <dgm:pt modelId="{7B8CC276-967A-4882-8AD1-C8F9F78F3935}" type="pres">
      <dgm:prSet presAssocID="{D43EC35F-8710-4A50-A6E4-B8CF01887661}" presName="parentLeftMargin" presStyleLbl="node1" presStyleIdx="0" presStyleCnt="3"/>
      <dgm:spPr/>
    </dgm:pt>
    <dgm:pt modelId="{8A192F24-BA8C-476E-9383-EB73CEBE4966}" type="pres">
      <dgm:prSet presAssocID="{D43EC35F-8710-4A50-A6E4-B8CF01887661}" presName="parentText" presStyleLbl="node1" presStyleIdx="0" presStyleCnt="3">
        <dgm:presLayoutVars>
          <dgm:chMax val="0"/>
          <dgm:bulletEnabled val="1"/>
        </dgm:presLayoutVars>
      </dgm:prSet>
      <dgm:spPr/>
    </dgm:pt>
    <dgm:pt modelId="{1A775A44-F192-46D4-8DD2-5BC43417EA2F}" type="pres">
      <dgm:prSet presAssocID="{D43EC35F-8710-4A50-A6E4-B8CF01887661}" presName="negativeSpace" presStyleCnt="0"/>
      <dgm:spPr/>
    </dgm:pt>
    <dgm:pt modelId="{451E2770-BE75-42F2-B6AD-1ECC0466429D}" type="pres">
      <dgm:prSet presAssocID="{D43EC35F-8710-4A50-A6E4-B8CF01887661}" presName="childText" presStyleLbl="conFgAcc1" presStyleIdx="0" presStyleCnt="3">
        <dgm:presLayoutVars>
          <dgm:bulletEnabled val="1"/>
        </dgm:presLayoutVars>
      </dgm:prSet>
      <dgm:spPr/>
    </dgm:pt>
    <dgm:pt modelId="{D3843587-E1B8-4218-B58A-1D87F39E076A}" type="pres">
      <dgm:prSet presAssocID="{C464FBC6-F168-4D25-B5E4-57FC7306A615}" presName="spaceBetweenRectangles" presStyleCnt="0"/>
      <dgm:spPr/>
    </dgm:pt>
    <dgm:pt modelId="{077A08AE-4C4A-44C4-9095-5FB353777483}" type="pres">
      <dgm:prSet presAssocID="{0D987E95-1C08-4268-BC12-F97AD13548FA}" presName="parentLin" presStyleCnt="0"/>
      <dgm:spPr/>
    </dgm:pt>
    <dgm:pt modelId="{FE99D589-717E-446E-AC0B-5A80B91A622E}" type="pres">
      <dgm:prSet presAssocID="{0D987E95-1C08-4268-BC12-F97AD13548FA}" presName="parentLeftMargin" presStyleLbl="node1" presStyleIdx="0" presStyleCnt="3"/>
      <dgm:spPr/>
    </dgm:pt>
    <dgm:pt modelId="{CA8A4C27-EDF9-407E-A449-FAD8B4A1E79F}" type="pres">
      <dgm:prSet presAssocID="{0D987E95-1C08-4268-BC12-F97AD13548FA}" presName="parentText" presStyleLbl="node1" presStyleIdx="1" presStyleCnt="3">
        <dgm:presLayoutVars>
          <dgm:chMax val="0"/>
          <dgm:bulletEnabled val="1"/>
        </dgm:presLayoutVars>
      </dgm:prSet>
      <dgm:spPr/>
    </dgm:pt>
    <dgm:pt modelId="{B1508D52-FAF9-4D52-8F17-BA087148F012}" type="pres">
      <dgm:prSet presAssocID="{0D987E95-1C08-4268-BC12-F97AD13548FA}" presName="negativeSpace" presStyleCnt="0"/>
      <dgm:spPr/>
    </dgm:pt>
    <dgm:pt modelId="{B0626AB2-5981-4BA1-955A-D7FEACDB39B5}" type="pres">
      <dgm:prSet presAssocID="{0D987E95-1C08-4268-BC12-F97AD13548FA}" presName="childText" presStyleLbl="conFgAcc1" presStyleIdx="1" presStyleCnt="3">
        <dgm:presLayoutVars>
          <dgm:bulletEnabled val="1"/>
        </dgm:presLayoutVars>
      </dgm:prSet>
      <dgm:spPr/>
    </dgm:pt>
    <dgm:pt modelId="{CE3CC29A-B61F-4189-A397-F76FCF597289}" type="pres">
      <dgm:prSet presAssocID="{BD929B8D-FE71-4FDC-B84E-A3DA561348F0}" presName="spaceBetweenRectangles" presStyleCnt="0"/>
      <dgm:spPr/>
    </dgm:pt>
    <dgm:pt modelId="{8153E993-937F-4F53-8B6E-3D8149F85336}" type="pres">
      <dgm:prSet presAssocID="{AD8E090C-91DC-4F11-AC63-F484BDE7B800}" presName="parentLin" presStyleCnt="0"/>
      <dgm:spPr/>
    </dgm:pt>
    <dgm:pt modelId="{AEA10127-44B8-4866-89A4-D48AF27809C4}" type="pres">
      <dgm:prSet presAssocID="{AD8E090C-91DC-4F11-AC63-F484BDE7B800}" presName="parentLeftMargin" presStyleLbl="node1" presStyleIdx="1" presStyleCnt="3"/>
      <dgm:spPr/>
    </dgm:pt>
    <dgm:pt modelId="{3387F566-F481-41EE-88E7-E3B0C5D0B6EA}" type="pres">
      <dgm:prSet presAssocID="{AD8E090C-91DC-4F11-AC63-F484BDE7B800}" presName="parentText" presStyleLbl="node1" presStyleIdx="2" presStyleCnt="3">
        <dgm:presLayoutVars>
          <dgm:chMax val="0"/>
          <dgm:bulletEnabled val="1"/>
        </dgm:presLayoutVars>
      </dgm:prSet>
      <dgm:spPr/>
    </dgm:pt>
    <dgm:pt modelId="{9D8101DF-B810-4641-A1EB-9EE635B3F263}" type="pres">
      <dgm:prSet presAssocID="{AD8E090C-91DC-4F11-AC63-F484BDE7B800}" presName="negativeSpace" presStyleCnt="0"/>
      <dgm:spPr/>
    </dgm:pt>
    <dgm:pt modelId="{6264342C-4E65-4E6F-99DC-F3FD58EF93D3}" type="pres">
      <dgm:prSet presAssocID="{AD8E090C-91DC-4F11-AC63-F484BDE7B800}" presName="childText" presStyleLbl="conFgAcc1" presStyleIdx="2" presStyleCnt="3">
        <dgm:presLayoutVars>
          <dgm:bulletEnabled val="1"/>
        </dgm:presLayoutVars>
      </dgm:prSet>
      <dgm:spPr/>
    </dgm:pt>
  </dgm:ptLst>
  <dgm:cxnLst>
    <dgm:cxn modelId="{4629A638-8348-4069-BB6B-759621256ED3}" type="presOf" srcId="{0D987E95-1C08-4268-BC12-F97AD13548FA}" destId="{CA8A4C27-EDF9-407E-A449-FAD8B4A1E79F}" srcOrd="1" destOrd="0" presId="urn:microsoft.com/office/officeart/2005/8/layout/list1"/>
    <dgm:cxn modelId="{602F483B-A133-43C1-BEE3-0E0254519352}" srcId="{F32AD142-5746-4189-A231-46CFCE8E5E76}" destId="{0D987E95-1C08-4268-BC12-F97AD13548FA}" srcOrd="1" destOrd="0" parTransId="{DEDBDD5A-729E-4BC3-AD17-464F3B57477D}" sibTransId="{BD929B8D-FE71-4FDC-B84E-A3DA561348F0}"/>
    <dgm:cxn modelId="{9949883F-2186-4854-960B-3FD4064A99A4}" type="presOf" srcId="{D43EC35F-8710-4A50-A6E4-B8CF01887661}" destId="{7B8CC276-967A-4882-8AD1-C8F9F78F3935}" srcOrd="0" destOrd="0" presId="urn:microsoft.com/office/officeart/2005/8/layout/list1"/>
    <dgm:cxn modelId="{0144195B-D3AA-4A40-9874-5CC7F94B2244}" type="presOf" srcId="{AD8E090C-91DC-4F11-AC63-F484BDE7B800}" destId="{3387F566-F481-41EE-88E7-E3B0C5D0B6EA}" srcOrd="1" destOrd="0" presId="urn:microsoft.com/office/officeart/2005/8/layout/list1"/>
    <dgm:cxn modelId="{252AE143-91B7-4BC0-925B-64344AB7C3B2}" type="presOf" srcId="{0D987E95-1C08-4268-BC12-F97AD13548FA}" destId="{FE99D589-717E-446E-AC0B-5A80B91A622E}" srcOrd="0" destOrd="0" presId="urn:microsoft.com/office/officeart/2005/8/layout/list1"/>
    <dgm:cxn modelId="{5993118A-4000-4D53-BFA8-ED59367E52BC}" type="presOf" srcId="{D43EC35F-8710-4A50-A6E4-B8CF01887661}" destId="{8A192F24-BA8C-476E-9383-EB73CEBE4966}" srcOrd="1" destOrd="0" presId="urn:microsoft.com/office/officeart/2005/8/layout/list1"/>
    <dgm:cxn modelId="{0B6A2EA1-386C-47FF-9A03-CE7FB6E77131}" type="presOf" srcId="{AD8E090C-91DC-4F11-AC63-F484BDE7B800}" destId="{AEA10127-44B8-4866-89A4-D48AF27809C4}" srcOrd="0" destOrd="0" presId="urn:microsoft.com/office/officeart/2005/8/layout/list1"/>
    <dgm:cxn modelId="{141D2BC4-3E2E-4459-8A8A-B3B6E098FE8E}" type="presOf" srcId="{379FD0F9-43F9-4886-8DB3-F83423E7F25E}" destId="{B0626AB2-5981-4BA1-955A-D7FEACDB39B5}" srcOrd="0" destOrd="0" presId="urn:microsoft.com/office/officeart/2005/8/layout/list1"/>
    <dgm:cxn modelId="{462871D6-1F01-4DF6-9667-EF8CA5E0F23C}" srcId="{F32AD142-5746-4189-A231-46CFCE8E5E76}" destId="{AD8E090C-91DC-4F11-AC63-F484BDE7B800}" srcOrd="2" destOrd="0" parTransId="{9C8EE4ED-8B10-47E0-A1C0-3B7020E9C8BC}" sibTransId="{AB9D009D-0CD2-4F52-98BD-4B68C4D2FEC6}"/>
    <dgm:cxn modelId="{B44676FC-2DEB-4451-8E14-57EF4A341E29}" type="presOf" srcId="{F32AD142-5746-4189-A231-46CFCE8E5E76}" destId="{239C2377-98D5-45ED-B59E-A924D1C372ED}" srcOrd="0" destOrd="0" presId="urn:microsoft.com/office/officeart/2005/8/layout/list1"/>
    <dgm:cxn modelId="{8D6704FE-85C9-4F64-B1AB-11FE607B025A}" srcId="{0D987E95-1C08-4268-BC12-F97AD13548FA}" destId="{379FD0F9-43F9-4886-8DB3-F83423E7F25E}" srcOrd="0" destOrd="0" parTransId="{9B424C09-401B-4E41-A48B-B4451876C631}" sibTransId="{205DA126-2AA1-4055-AF60-8DFDAFD36304}"/>
    <dgm:cxn modelId="{B28FEDFF-DA3F-487D-AB85-FDCF203B5FFB}" srcId="{F32AD142-5746-4189-A231-46CFCE8E5E76}" destId="{D43EC35F-8710-4A50-A6E4-B8CF01887661}" srcOrd="0" destOrd="0" parTransId="{1F664BE6-236F-432B-A784-D202DA1656AF}" sibTransId="{C464FBC6-F168-4D25-B5E4-57FC7306A615}"/>
    <dgm:cxn modelId="{1C57F4E1-6251-45B1-AFED-C9090D4F9623}" type="presParOf" srcId="{239C2377-98D5-45ED-B59E-A924D1C372ED}" destId="{7C27B4DD-46C6-4E24-87CC-D8E08D8EA38A}" srcOrd="0" destOrd="0" presId="urn:microsoft.com/office/officeart/2005/8/layout/list1"/>
    <dgm:cxn modelId="{92C89BA4-A026-41EF-A52C-38F91BE5897A}" type="presParOf" srcId="{7C27B4DD-46C6-4E24-87CC-D8E08D8EA38A}" destId="{7B8CC276-967A-4882-8AD1-C8F9F78F3935}" srcOrd="0" destOrd="0" presId="urn:microsoft.com/office/officeart/2005/8/layout/list1"/>
    <dgm:cxn modelId="{FF508646-D35F-404C-AFE5-5394ECB2F3A0}" type="presParOf" srcId="{7C27B4DD-46C6-4E24-87CC-D8E08D8EA38A}" destId="{8A192F24-BA8C-476E-9383-EB73CEBE4966}" srcOrd="1" destOrd="0" presId="urn:microsoft.com/office/officeart/2005/8/layout/list1"/>
    <dgm:cxn modelId="{27B236D3-9D37-4E49-8C66-D110562FEA82}" type="presParOf" srcId="{239C2377-98D5-45ED-B59E-A924D1C372ED}" destId="{1A775A44-F192-46D4-8DD2-5BC43417EA2F}" srcOrd="1" destOrd="0" presId="urn:microsoft.com/office/officeart/2005/8/layout/list1"/>
    <dgm:cxn modelId="{95BE3680-337B-4EF3-8F6E-2C22DB1BB50B}" type="presParOf" srcId="{239C2377-98D5-45ED-B59E-A924D1C372ED}" destId="{451E2770-BE75-42F2-B6AD-1ECC0466429D}" srcOrd="2" destOrd="0" presId="urn:microsoft.com/office/officeart/2005/8/layout/list1"/>
    <dgm:cxn modelId="{55E3F90C-5172-4A30-B10C-6AE5CC8BFB7C}" type="presParOf" srcId="{239C2377-98D5-45ED-B59E-A924D1C372ED}" destId="{D3843587-E1B8-4218-B58A-1D87F39E076A}" srcOrd="3" destOrd="0" presId="urn:microsoft.com/office/officeart/2005/8/layout/list1"/>
    <dgm:cxn modelId="{68E3B260-EE05-43E6-83F8-4A2685DBACA6}" type="presParOf" srcId="{239C2377-98D5-45ED-B59E-A924D1C372ED}" destId="{077A08AE-4C4A-44C4-9095-5FB353777483}" srcOrd="4" destOrd="0" presId="urn:microsoft.com/office/officeart/2005/8/layout/list1"/>
    <dgm:cxn modelId="{74FD0CEA-4019-4DE4-B7EB-82B03B4D1982}" type="presParOf" srcId="{077A08AE-4C4A-44C4-9095-5FB353777483}" destId="{FE99D589-717E-446E-AC0B-5A80B91A622E}" srcOrd="0" destOrd="0" presId="urn:microsoft.com/office/officeart/2005/8/layout/list1"/>
    <dgm:cxn modelId="{503BB3DE-0078-44E1-8185-2EB24D5CD914}" type="presParOf" srcId="{077A08AE-4C4A-44C4-9095-5FB353777483}" destId="{CA8A4C27-EDF9-407E-A449-FAD8B4A1E79F}" srcOrd="1" destOrd="0" presId="urn:microsoft.com/office/officeart/2005/8/layout/list1"/>
    <dgm:cxn modelId="{4D011B54-3B3A-4263-A4E5-7C21C4E1BDBF}" type="presParOf" srcId="{239C2377-98D5-45ED-B59E-A924D1C372ED}" destId="{B1508D52-FAF9-4D52-8F17-BA087148F012}" srcOrd="5" destOrd="0" presId="urn:microsoft.com/office/officeart/2005/8/layout/list1"/>
    <dgm:cxn modelId="{AF94D6EB-1189-492B-95B0-DB5278AC476C}" type="presParOf" srcId="{239C2377-98D5-45ED-B59E-A924D1C372ED}" destId="{B0626AB2-5981-4BA1-955A-D7FEACDB39B5}" srcOrd="6" destOrd="0" presId="urn:microsoft.com/office/officeart/2005/8/layout/list1"/>
    <dgm:cxn modelId="{D9CE4460-F982-47BD-8EB2-3E6BCB30D0CA}" type="presParOf" srcId="{239C2377-98D5-45ED-B59E-A924D1C372ED}" destId="{CE3CC29A-B61F-4189-A397-F76FCF597289}" srcOrd="7" destOrd="0" presId="urn:microsoft.com/office/officeart/2005/8/layout/list1"/>
    <dgm:cxn modelId="{36A72714-6B95-4941-B182-F3D32C8D9FA9}" type="presParOf" srcId="{239C2377-98D5-45ED-B59E-A924D1C372ED}" destId="{8153E993-937F-4F53-8B6E-3D8149F85336}" srcOrd="8" destOrd="0" presId="urn:microsoft.com/office/officeart/2005/8/layout/list1"/>
    <dgm:cxn modelId="{AAEFEE9C-0ADD-4644-A55F-4C0EA87F3C39}" type="presParOf" srcId="{8153E993-937F-4F53-8B6E-3D8149F85336}" destId="{AEA10127-44B8-4866-89A4-D48AF27809C4}" srcOrd="0" destOrd="0" presId="urn:microsoft.com/office/officeart/2005/8/layout/list1"/>
    <dgm:cxn modelId="{7D52B6A7-6A4E-4857-9D02-A40310E8140F}" type="presParOf" srcId="{8153E993-937F-4F53-8B6E-3D8149F85336}" destId="{3387F566-F481-41EE-88E7-E3B0C5D0B6EA}" srcOrd="1" destOrd="0" presId="urn:microsoft.com/office/officeart/2005/8/layout/list1"/>
    <dgm:cxn modelId="{E841FA77-1384-4BB3-9D05-FCB0A94C5617}" type="presParOf" srcId="{239C2377-98D5-45ED-B59E-A924D1C372ED}" destId="{9D8101DF-B810-4641-A1EB-9EE635B3F263}" srcOrd="9" destOrd="0" presId="urn:microsoft.com/office/officeart/2005/8/layout/list1"/>
    <dgm:cxn modelId="{B66E3A58-C120-4464-8921-7534C03CDC71}" type="presParOf" srcId="{239C2377-98D5-45ED-B59E-A924D1C372ED}" destId="{6264342C-4E65-4E6F-99DC-F3FD58EF93D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03635-C089-4B35-9B93-B1D333F7DB79}">
      <dsp:nvSpPr>
        <dsp:cNvPr id="0" name=""/>
        <dsp:cNvSpPr/>
      </dsp:nvSpPr>
      <dsp:spPr>
        <a:xfrm>
          <a:off x="0" y="17556"/>
          <a:ext cx="8697685" cy="95062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Mag word verdeel sodat ‘n enekele groep nie alle beheer het nie.</a:t>
          </a:r>
          <a:endParaRPr lang="en-GB" sz="2400" kern="1200" dirty="0"/>
        </a:p>
      </dsp:txBody>
      <dsp:txXfrm>
        <a:off x="46406" y="63962"/>
        <a:ext cx="8604873" cy="857813"/>
      </dsp:txXfrm>
    </dsp:sp>
    <dsp:sp modelId="{F682003E-278C-406E-B547-42A6E4DBBFFC}">
      <dsp:nvSpPr>
        <dsp:cNvPr id="0" name=""/>
        <dsp:cNvSpPr/>
      </dsp:nvSpPr>
      <dsp:spPr>
        <a:xfrm>
          <a:off x="0" y="1025781"/>
          <a:ext cx="8697685" cy="950625"/>
        </a:xfrm>
        <a:prstGeom prst="roundRect">
          <a:avLst/>
        </a:prstGeom>
        <a:gradFill rotWithShape="0">
          <a:gsLst>
            <a:gs pos="0">
              <a:schemeClr val="accent2">
                <a:hueOff val="-220674"/>
                <a:satOff val="1055"/>
                <a:lumOff val="1471"/>
                <a:alphaOff val="0"/>
                <a:satMod val="103000"/>
                <a:lumMod val="102000"/>
                <a:tint val="94000"/>
              </a:schemeClr>
            </a:gs>
            <a:gs pos="50000">
              <a:schemeClr val="accent2">
                <a:hueOff val="-220674"/>
                <a:satOff val="1055"/>
                <a:lumOff val="1471"/>
                <a:alphaOff val="0"/>
                <a:satMod val="110000"/>
                <a:lumMod val="100000"/>
                <a:shade val="100000"/>
              </a:schemeClr>
            </a:gs>
            <a:gs pos="100000">
              <a:schemeClr val="accent2">
                <a:hueOff val="-220674"/>
                <a:satOff val="1055"/>
                <a:lumOff val="147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Strukture het verskillende rolle maar werk saam (</a:t>
          </a:r>
          <a:r>
            <a:rPr lang="nl-NL" sz="2400" b="1" kern="1200" dirty="0"/>
            <a:t>onderling verwant + afhanklik</a:t>
          </a:r>
          <a:r>
            <a:rPr lang="nl-NL" sz="2400" kern="1200" dirty="0"/>
            <a:t>).</a:t>
          </a:r>
          <a:endParaRPr lang="en-GB" sz="2400" kern="1200" dirty="0"/>
        </a:p>
      </dsp:txBody>
      <dsp:txXfrm>
        <a:off x="46406" y="1072187"/>
        <a:ext cx="8604873" cy="857813"/>
      </dsp:txXfrm>
    </dsp:sp>
    <dsp:sp modelId="{0E35BA18-090F-48C6-8779-938EFE8994BB}">
      <dsp:nvSpPr>
        <dsp:cNvPr id="0" name=""/>
        <dsp:cNvSpPr/>
      </dsp:nvSpPr>
      <dsp:spPr>
        <a:xfrm>
          <a:off x="0" y="2034006"/>
          <a:ext cx="8697685" cy="950625"/>
        </a:xfrm>
        <a:prstGeom prst="roundRect">
          <a:avLst/>
        </a:prstGeom>
        <a:gradFill rotWithShape="0">
          <a:gsLst>
            <a:gs pos="0">
              <a:schemeClr val="accent2">
                <a:hueOff val="-441348"/>
                <a:satOff val="2109"/>
                <a:lumOff val="2941"/>
                <a:alphaOff val="0"/>
                <a:satMod val="103000"/>
                <a:lumMod val="102000"/>
                <a:tint val="94000"/>
              </a:schemeClr>
            </a:gs>
            <a:gs pos="50000">
              <a:schemeClr val="accent2">
                <a:hueOff val="-441348"/>
                <a:satOff val="2109"/>
                <a:lumOff val="2941"/>
                <a:alphaOff val="0"/>
                <a:satMod val="110000"/>
                <a:lumMod val="100000"/>
                <a:shade val="100000"/>
              </a:schemeClr>
            </a:gs>
            <a:gs pos="100000">
              <a:schemeClr val="accent2">
                <a:hueOff val="-441348"/>
                <a:satOff val="2109"/>
                <a:lumOff val="294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Parlement maak wette; Uitvoerende Gesag implementeer wette; Die Regbank kontroleer grondwetlikheid.</a:t>
          </a:r>
          <a:endParaRPr lang="en-GB" sz="2400" kern="1200" dirty="0"/>
        </a:p>
      </dsp:txBody>
      <dsp:txXfrm>
        <a:off x="46406" y="2080412"/>
        <a:ext cx="8604873" cy="857813"/>
      </dsp:txXfrm>
    </dsp:sp>
    <dsp:sp modelId="{2CA6F0D3-F53C-48B9-9E26-EB0ACB560F2C}">
      <dsp:nvSpPr>
        <dsp:cNvPr id="0" name=""/>
        <dsp:cNvSpPr/>
      </dsp:nvSpPr>
      <dsp:spPr>
        <a:xfrm>
          <a:off x="0" y="3042231"/>
          <a:ext cx="8697685" cy="950625"/>
        </a:xfrm>
        <a:prstGeom prst="roundRect">
          <a:avLst/>
        </a:prstGeom>
        <a:gradFill rotWithShape="0">
          <a:gsLst>
            <a:gs pos="0">
              <a:schemeClr val="accent2">
                <a:hueOff val="-662022"/>
                <a:satOff val="3164"/>
                <a:lumOff val="4412"/>
                <a:alphaOff val="0"/>
                <a:satMod val="103000"/>
                <a:lumMod val="102000"/>
                <a:tint val="94000"/>
              </a:schemeClr>
            </a:gs>
            <a:gs pos="50000">
              <a:schemeClr val="accent2">
                <a:hueOff val="-662022"/>
                <a:satOff val="3164"/>
                <a:lumOff val="4412"/>
                <a:alphaOff val="0"/>
                <a:satMod val="110000"/>
                <a:lumMod val="100000"/>
                <a:shade val="100000"/>
              </a:schemeClr>
            </a:gs>
            <a:gs pos="100000">
              <a:schemeClr val="accent2">
                <a:hueOff val="-662022"/>
                <a:satOff val="3164"/>
                <a:lumOff val="44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err="1"/>
            <a:t>Provinsiale</a:t>
          </a:r>
          <a:r>
            <a:rPr lang="en-GB" sz="2400" kern="1200" dirty="0"/>
            <a:t> + </a:t>
          </a:r>
          <a:r>
            <a:rPr lang="en-GB" sz="2400" kern="1200" dirty="0" err="1"/>
            <a:t>plaaslike</a:t>
          </a:r>
          <a:r>
            <a:rPr lang="en-GB" sz="2400" kern="1200" dirty="0"/>
            <a:t> </a:t>
          </a:r>
          <a:r>
            <a:rPr lang="en-GB" sz="2400" kern="1200" dirty="0" err="1"/>
            <a:t>regering</a:t>
          </a:r>
          <a:r>
            <a:rPr lang="en-GB" sz="2400" kern="1200" dirty="0"/>
            <a:t> help om </a:t>
          </a:r>
          <a:r>
            <a:rPr lang="en-GB" sz="2400" kern="1200" dirty="0" err="1"/>
            <a:t>dienste</a:t>
          </a:r>
          <a:r>
            <a:rPr lang="en-GB" sz="2400" kern="1200" dirty="0"/>
            <a:t> </a:t>
          </a:r>
          <a:r>
            <a:rPr lang="en-GB" sz="2400" kern="1200" dirty="0" err="1"/>
            <a:t>te</a:t>
          </a:r>
          <a:r>
            <a:rPr lang="en-GB" sz="2400" kern="1200" dirty="0"/>
            <a:t> </a:t>
          </a:r>
          <a:r>
            <a:rPr lang="en-GB" sz="2400" kern="1200" dirty="0" err="1"/>
            <a:t>lewer</a:t>
          </a:r>
          <a:r>
            <a:rPr lang="en-GB" sz="2400" kern="1200" dirty="0"/>
            <a:t>.</a:t>
          </a:r>
        </a:p>
      </dsp:txBody>
      <dsp:txXfrm>
        <a:off x="46406" y="3088637"/>
        <a:ext cx="8604873" cy="857813"/>
      </dsp:txXfrm>
    </dsp:sp>
    <dsp:sp modelId="{FD0E2F7D-6C6C-455F-865F-F105DA37D472}">
      <dsp:nvSpPr>
        <dsp:cNvPr id="0" name=""/>
        <dsp:cNvSpPr/>
      </dsp:nvSpPr>
      <dsp:spPr>
        <a:xfrm>
          <a:off x="0" y="4050456"/>
          <a:ext cx="8697685" cy="950625"/>
        </a:xfrm>
        <a:prstGeom prst="roundRect">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Ondersteun 'n verenigde, demokratiese, nie-rassige, nie-seksistiese samelewing.</a:t>
          </a:r>
          <a:endParaRPr lang="af-ZA" sz="2400" kern="1200" dirty="0"/>
        </a:p>
      </dsp:txBody>
      <dsp:txXfrm>
        <a:off x="46406" y="4096862"/>
        <a:ext cx="8604873" cy="8578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B85EE4-CDB4-44A7-A267-C056EFCC478F}">
      <dsp:nvSpPr>
        <dsp:cNvPr id="0" name=""/>
        <dsp:cNvSpPr/>
      </dsp:nvSpPr>
      <dsp:spPr>
        <a:xfrm>
          <a:off x="485981" y="676229"/>
          <a:ext cx="791015" cy="7910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058855-D576-4DB7-AA3A-FA4A882A7A9E}">
      <dsp:nvSpPr>
        <dsp:cNvPr id="0" name=""/>
        <dsp:cNvSpPr/>
      </dsp:nvSpPr>
      <dsp:spPr>
        <a:xfrm>
          <a:off x="2582" y="2095454"/>
          <a:ext cx="1757812" cy="2768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kern="1200" dirty="0" err="1"/>
            <a:t>Regeringsstrukture</a:t>
          </a:r>
          <a:r>
            <a:rPr lang="en-GB" sz="2000" kern="1200" dirty="0"/>
            <a:t> </a:t>
          </a:r>
          <a:r>
            <a:rPr lang="en-GB" sz="2000" kern="1200" dirty="0" err="1"/>
            <a:t>moet</a:t>
          </a:r>
          <a:r>
            <a:rPr lang="en-GB" sz="2000" kern="1200" dirty="0"/>
            <a:t> die </a:t>
          </a:r>
          <a:r>
            <a:rPr lang="en-GB" sz="2000" b="1" kern="1200" dirty="0" err="1"/>
            <a:t>mense</a:t>
          </a:r>
          <a:r>
            <a:rPr lang="en-GB" sz="2000" b="1" kern="1200" dirty="0"/>
            <a:t> </a:t>
          </a:r>
          <a:r>
            <a:rPr lang="en-GB" sz="2000" b="1" kern="1200" dirty="0" err="1"/>
            <a:t>dien</a:t>
          </a:r>
          <a:r>
            <a:rPr lang="en-GB" sz="2000" kern="1200" dirty="0"/>
            <a:t>.</a:t>
          </a:r>
          <a:endParaRPr lang="en-US" sz="2000" kern="1200" dirty="0"/>
        </a:p>
      </dsp:txBody>
      <dsp:txXfrm>
        <a:off x="2582" y="2095454"/>
        <a:ext cx="1757812" cy="2768554"/>
      </dsp:txXfrm>
    </dsp:sp>
    <dsp:sp modelId="{0B8EA0FC-F9F0-4DF7-9706-B9BDD3F76D65}">
      <dsp:nvSpPr>
        <dsp:cNvPr id="0" name=""/>
        <dsp:cNvSpPr/>
      </dsp:nvSpPr>
      <dsp:spPr>
        <a:xfrm>
          <a:off x="2551410" y="676229"/>
          <a:ext cx="791015" cy="7910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473962-6321-46F7-91D0-1A8A2C91D802}">
      <dsp:nvSpPr>
        <dsp:cNvPr id="0" name=""/>
        <dsp:cNvSpPr/>
      </dsp:nvSpPr>
      <dsp:spPr>
        <a:xfrm>
          <a:off x="2068012" y="2095454"/>
          <a:ext cx="1757812" cy="2768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nl-NL" sz="2000" b="1" kern="1200" dirty="0"/>
            <a:t>Die burgerlike samelewing </a:t>
          </a:r>
          <a:r>
            <a:rPr lang="nl-NL" sz="2000" b="0" kern="1200" dirty="0"/>
            <a:t>sluit gewone burgers, NRO's, gemeenskaps-groepe, geloofs-gebaseerde organisasies en die media in.</a:t>
          </a:r>
          <a:endParaRPr lang="en-US" sz="2000" b="0" kern="1200" dirty="0"/>
        </a:p>
      </dsp:txBody>
      <dsp:txXfrm>
        <a:off x="2068012" y="2095454"/>
        <a:ext cx="1757812" cy="2768554"/>
      </dsp:txXfrm>
    </dsp:sp>
    <dsp:sp modelId="{05E104F9-43D1-4F86-A2EB-D668E9B330B1}">
      <dsp:nvSpPr>
        <dsp:cNvPr id="0" name=""/>
        <dsp:cNvSpPr/>
      </dsp:nvSpPr>
      <dsp:spPr>
        <a:xfrm>
          <a:off x="4616840" y="676229"/>
          <a:ext cx="791015" cy="7910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7B9833-684F-4A2E-80D2-6C70297C0ACF}">
      <dsp:nvSpPr>
        <dsp:cNvPr id="0" name=""/>
        <dsp:cNvSpPr/>
      </dsp:nvSpPr>
      <dsp:spPr>
        <a:xfrm>
          <a:off x="4133441" y="2095454"/>
          <a:ext cx="1757812" cy="2768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nl-NL" sz="2000" kern="1200" dirty="0"/>
            <a:t>Hierdie groepe help om die regering </a:t>
          </a:r>
          <a:r>
            <a:rPr lang="nl-NL" sz="2000" b="1" kern="1200" dirty="0"/>
            <a:t>aanspreeklik</a:t>
          </a:r>
          <a:r>
            <a:rPr lang="nl-NL" sz="2000" kern="1200" dirty="0"/>
            <a:t> te hou en druk vir verandering.</a:t>
          </a:r>
          <a:endParaRPr lang="en-US" sz="2000" kern="1200" dirty="0"/>
        </a:p>
      </dsp:txBody>
      <dsp:txXfrm>
        <a:off x="4133441" y="2095454"/>
        <a:ext cx="1757812" cy="27685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050DDE-15F6-4D75-B264-6D7A14B473E4}">
      <dsp:nvSpPr>
        <dsp:cNvPr id="0" name=""/>
        <dsp:cNvSpPr/>
      </dsp:nvSpPr>
      <dsp:spPr>
        <a:xfrm>
          <a:off x="732" y="7174"/>
          <a:ext cx="2857449" cy="171446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Verkiesings stel burgers in staat om hul leiers op alle regeringsvlakke te kies.</a:t>
          </a:r>
          <a:endParaRPr lang="en-US" sz="2200" kern="1200" dirty="0"/>
        </a:p>
      </dsp:txBody>
      <dsp:txXfrm>
        <a:off x="732" y="7174"/>
        <a:ext cx="2857449" cy="1714469"/>
      </dsp:txXfrm>
    </dsp:sp>
    <dsp:sp modelId="{A8D2CA72-597D-4BC7-8A1E-AB4D312DA7D7}">
      <dsp:nvSpPr>
        <dsp:cNvPr id="0" name=""/>
        <dsp:cNvSpPr/>
      </dsp:nvSpPr>
      <dsp:spPr>
        <a:xfrm>
          <a:off x="3143927" y="7174"/>
          <a:ext cx="2857449" cy="171446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Hierdie leiers vorm die toekoms wat jy as volwassene sal betree.</a:t>
          </a:r>
          <a:endParaRPr lang="en-US" sz="2200" kern="1200" dirty="0"/>
        </a:p>
      </dsp:txBody>
      <dsp:txXfrm>
        <a:off x="3143927" y="7174"/>
        <a:ext cx="2857449" cy="1714469"/>
      </dsp:txXfrm>
    </dsp:sp>
    <dsp:sp modelId="{09EBB9E9-8AD1-4D1B-98A8-7A5D891276D7}">
      <dsp:nvSpPr>
        <dsp:cNvPr id="0" name=""/>
        <dsp:cNvSpPr/>
      </dsp:nvSpPr>
      <dsp:spPr>
        <a:xfrm>
          <a:off x="732" y="2007389"/>
          <a:ext cx="2857449" cy="171446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Wanneer jy 18 is, het jy die </a:t>
          </a:r>
          <a:r>
            <a:rPr lang="nl-NL" sz="2200" b="1" i="0" kern="1200" baseline="0" dirty="0"/>
            <a:t>reg en verantwoordelikheid </a:t>
          </a:r>
          <a:r>
            <a:rPr lang="nl-NL" sz="2200" b="0" i="0" kern="1200" baseline="0" dirty="0"/>
            <a:t>om te stem.</a:t>
          </a:r>
          <a:endParaRPr lang="en-US" sz="2200" kern="1200" dirty="0"/>
        </a:p>
      </dsp:txBody>
      <dsp:txXfrm>
        <a:off x="732" y="2007389"/>
        <a:ext cx="2857449" cy="1714469"/>
      </dsp:txXfrm>
    </dsp:sp>
    <dsp:sp modelId="{E1D2F501-4793-4F10-BBC7-54B09CD26E95}">
      <dsp:nvSpPr>
        <dsp:cNvPr id="0" name=""/>
        <dsp:cNvSpPr/>
      </dsp:nvSpPr>
      <dsp:spPr>
        <a:xfrm>
          <a:off x="3143927" y="2007389"/>
          <a:ext cx="2857449" cy="1714469"/>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Leer oor verskillende partye/kandidate voordat jy stem.</a:t>
          </a:r>
          <a:endParaRPr lang="en-US" sz="2200" kern="1200" dirty="0"/>
        </a:p>
      </dsp:txBody>
      <dsp:txXfrm>
        <a:off x="3143927" y="2007389"/>
        <a:ext cx="2857449" cy="17144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C4106-634F-4E88-BEA4-C3D186D2C1D2}">
      <dsp:nvSpPr>
        <dsp:cNvPr id="0" name=""/>
        <dsp:cNvSpPr/>
      </dsp:nvSpPr>
      <dsp:spPr>
        <a:xfrm>
          <a:off x="0" y="0"/>
          <a:ext cx="5899400" cy="135995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0" i="0" kern="1200" baseline="0" dirty="0"/>
            <a:t>Wanneer burgers stem, gee hulle leiers 'n </a:t>
          </a:r>
          <a:r>
            <a:rPr lang="nl-NL" sz="2400" b="1" i="0" kern="1200" baseline="0" dirty="0"/>
            <a:t>mandaat</a:t>
          </a:r>
          <a:r>
            <a:rPr lang="nl-NL" sz="2400" b="0" i="0" kern="1200" baseline="0" dirty="0"/>
            <a:t> – toestemming om namens hulle op te tree.</a:t>
          </a:r>
          <a:endParaRPr lang="en-US" sz="2400" kern="1200" dirty="0"/>
        </a:p>
      </dsp:txBody>
      <dsp:txXfrm>
        <a:off x="39832" y="39832"/>
        <a:ext cx="4316982" cy="1280294"/>
      </dsp:txXfrm>
    </dsp:sp>
    <dsp:sp modelId="{6C60EACB-459C-43F9-A86C-D1C7F2404802}">
      <dsp:nvSpPr>
        <dsp:cNvPr id="0" name=""/>
        <dsp:cNvSpPr/>
      </dsp:nvSpPr>
      <dsp:spPr>
        <a:xfrm>
          <a:off x="494074" y="1607223"/>
          <a:ext cx="5899400" cy="135995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0" i="0" kern="1200" baseline="0" dirty="0"/>
            <a:t>Mandate is gebaseer op </a:t>
          </a:r>
          <a:r>
            <a:rPr lang="nl-NL" sz="2400" b="1" i="0" kern="1200" baseline="0" dirty="0"/>
            <a:t>verkiesingsbeloftes</a:t>
          </a:r>
          <a:r>
            <a:rPr lang="nl-NL" sz="2400" b="0" i="0" kern="1200" baseline="0" dirty="0"/>
            <a:t>.</a:t>
          </a:r>
          <a:endParaRPr lang="en-US" sz="2400" kern="1200" dirty="0"/>
        </a:p>
      </dsp:txBody>
      <dsp:txXfrm>
        <a:off x="533906" y="1647055"/>
        <a:ext cx="4441689" cy="1280294"/>
      </dsp:txXfrm>
    </dsp:sp>
    <dsp:sp modelId="{9E219C98-D8C8-4305-9587-7C19021002A9}">
      <dsp:nvSpPr>
        <dsp:cNvPr id="0" name=""/>
        <dsp:cNvSpPr/>
      </dsp:nvSpPr>
      <dsp:spPr>
        <a:xfrm>
          <a:off x="980775" y="3214447"/>
          <a:ext cx="5899400" cy="135995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0" i="0" kern="1200" baseline="0" dirty="0"/>
            <a:t>Kiesers moet leiers </a:t>
          </a:r>
          <a:r>
            <a:rPr lang="nl-NL" sz="2400" b="1" i="0" kern="1200" baseline="0" dirty="0"/>
            <a:t>aanspreeklik</a:t>
          </a:r>
          <a:r>
            <a:rPr lang="nl-NL" sz="2400" b="0" i="0" kern="1200" baseline="0" dirty="0"/>
            <a:t> hou as hulle nie lewer nie.</a:t>
          </a:r>
          <a:endParaRPr lang="en-US" sz="2400" kern="1200" dirty="0"/>
        </a:p>
      </dsp:txBody>
      <dsp:txXfrm>
        <a:off x="1020607" y="3254279"/>
        <a:ext cx="4449063" cy="1280294"/>
      </dsp:txXfrm>
    </dsp:sp>
    <dsp:sp modelId="{5DD55E60-98E2-4355-806D-8A3B3FD1A9ED}">
      <dsp:nvSpPr>
        <dsp:cNvPr id="0" name=""/>
        <dsp:cNvSpPr/>
      </dsp:nvSpPr>
      <dsp:spPr>
        <a:xfrm>
          <a:off x="1474850" y="4821670"/>
          <a:ext cx="5899400" cy="135995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0" i="0" kern="1200" baseline="0" dirty="0"/>
            <a:t>Om ingelig te bly help jou om 'n </a:t>
          </a:r>
          <a:r>
            <a:rPr lang="nl-NL" sz="2400" b="1" i="0" kern="1200" baseline="0" dirty="0"/>
            <a:t>verantwoordelike kieser </a:t>
          </a:r>
          <a:r>
            <a:rPr lang="nl-NL" sz="2400" b="0" i="0" kern="1200" baseline="0" dirty="0"/>
            <a:t>te word.</a:t>
          </a:r>
          <a:endParaRPr lang="en-US" sz="2400" kern="1200" dirty="0"/>
        </a:p>
      </dsp:txBody>
      <dsp:txXfrm>
        <a:off x="1514682" y="4861502"/>
        <a:ext cx="4441689" cy="1280294"/>
      </dsp:txXfrm>
    </dsp:sp>
    <dsp:sp modelId="{B435BDB2-5DED-4C90-BD8B-A1653EC2C59D}">
      <dsp:nvSpPr>
        <dsp:cNvPr id="0" name=""/>
        <dsp:cNvSpPr/>
      </dsp:nvSpPr>
      <dsp:spPr>
        <a:xfrm>
          <a:off x="5015427" y="1041604"/>
          <a:ext cx="883972" cy="883972"/>
        </a:xfrm>
        <a:prstGeom prst="downArrow">
          <a:avLst>
            <a:gd name="adj1" fmla="val 55000"/>
            <a:gd name="adj2" fmla="val 45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endParaRPr lang="en-US" sz="4400" kern="1200"/>
        </a:p>
      </dsp:txBody>
      <dsp:txXfrm>
        <a:off x="5214321" y="1041604"/>
        <a:ext cx="486184" cy="665189"/>
      </dsp:txXfrm>
    </dsp:sp>
    <dsp:sp modelId="{5CA6017D-99A4-4075-B380-65E69C210E2C}">
      <dsp:nvSpPr>
        <dsp:cNvPr id="0" name=""/>
        <dsp:cNvSpPr/>
      </dsp:nvSpPr>
      <dsp:spPr>
        <a:xfrm>
          <a:off x="5509502" y="2648828"/>
          <a:ext cx="883972" cy="883972"/>
        </a:xfrm>
        <a:prstGeom prst="downArrow">
          <a:avLst>
            <a:gd name="adj1" fmla="val 55000"/>
            <a:gd name="adj2" fmla="val 45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endParaRPr lang="en-US" sz="4400" kern="1200"/>
        </a:p>
      </dsp:txBody>
      <dsp:txXfrm>
        <a:off x="5708396" y="2648828"/>
        <a:ext cx="486184" cy="665189"/>
      </dsp:txXfrm>
    </dsp:sp>
    <dsp:sp modelId="{C417CF62-F456-47B7-A3AF-3AE93F495464}">
      <dsp:nvSpPr>
        <dsp:cNvPr id="0" name=""/>
        <dsp:cNvSpPr/>
      </dsp:nvSpPr>
      <dsp:spPr>
        <a:xfrm>
          <a:off x="5996203" y="4256051"/>
          <a:ext cx="883972" cy="883972"/>
        </a:xfrm>
        <a:prstGeom prst="downArrow">
          <a:avLst>
            <a:gd name="adj1" fmla="val 55000"/>
            <a:gd name="adj2" fmla="val 45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endParaRPr lang="en-US" sz="4400" kern="1200"/>
        </a:p>
      </dsp:txBody>
      <dsp:txXfrm>
        <a:off x="6195097" y="4256051"/>
        <a:ext cx="486184" cy="6651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E40EC6-FB36-4999-87BD-90E3B6309B9C}">
      <dsp:nvSpPr>
        <dsp:cNvPr id="0" name=""/>
        <dsp:cNvSpPr/>
      </dsp:nvSpPr>
      <dsp:spPr>
        <a:xfrm>
          <a:off x="0" y="1235651"/>
          <a:ext cx="3073451" cy="1951641"/>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2859BC-4DD8-4810-934B-2A7A35199011}">
      <dsp:nvSpPr>
        <dsp:cNvPr id="0" name=""/>
        <dsp:cNvSpPr/>
      </dsp:nvSpPr>
      <dsp:spPr>
        <a:xfrm>
          <a:off x="341494" y="1560071"/>
          <a:ext cx="3073451" cy="1951641"/>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l-NL" sz="2200" b="1" i="0" kern="1200" baseline="0" dirty="0"/>
            <a:t>Steunwerwing </a:t>
          </a:r>
          <a:r>
            <a:rPr lang="nl-NL" sz="2200" b="0" i="0" kern="1200" baseline="0" dirty="0"/>
            <a:t>= probeer om regeringsbesluite te beïnvloed.</a:t>
          </a:r>
          <a:endParaRPr lang="en-US" sz="2200" b="0" kern="1200" dirty="0"/>
        </a:p>
      </dsp:txBody>
      <dsp:txXfrm>
        <a:off x="398656" y="1617233"/>
        <a:ext cx="2959127" cy="1837317"/>
      </dsp:txXfrm>
    </dsp:sp>
    <dsp:sp modelId="{38C75AF1-2565-4B83-BF64-5D8E876A0C57}">
      <dsp:nvSpPr>
        <dsp:cNvPr id="0" name=""/>
        <dsp:cNvSpPr/>
      </dsp:nvSpPr>
      <dsp:spPr>
        <a:xfrm>
          <a:off x="3756441" y="1235651"/>
          <a:ext cx="3073451" cy="1951641"/>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F21440-501C-48E3-9A28-05EF5CD4ECE9}">
      <dsp:nvSpPr>
        <dsp:cNvPr id="0" name=""/>
        <dsp:cNvSpPr/>
      </dsp:nvSpPr>
      <dsp:spPr>
        <a:xfrm>
          <a:off x="4097935" y="1560071"/>
          <a:ext cx="3073451" cy="1951641"/>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Dit kan insluit om briewe te skryf, amptenare te ontmoet, veldtogte te organiseer of navorsing te deel.</a:t>
          </a:r>
          <a:endParaRPr lang="en-US" sz="2200" kern="1200" dirty="0"/>
        </a:p>
      </dsp:txBody>
      <dsp:txXfrm>
        <a:off x="4155097" y="1617233"/>
        <a:ext cx="2959127" cy="1837317"/>
      </dsp:txXfrm>
    </dsp:sp>
    <dsp:sp modelId="{0F3D55EE-AA5D-477B-B9B4-7DF65F249FF0}">
      <dsp:nvSpPr>
        <dsp:cNvPr id="0" name=""/>
        <dsp:cNvSpPr/>
      </dsp:nvSpPr>
      <dsp:spPr>
        <a:xfrm>
          <a:off x="7512882" y="1235651"/>
          <a:ext cx="3073451" cy="1951641"/>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746B53-FEF2-4A4D-9657-EBF5D947A6E7}">
      <dsp:nvSpPr>
        <dsp:cNvPr id="0" name=""/>
        <dsp:cNvSpPr/>
      </dsp:nvSpPr>
      <dsp:spPr>
        <a:xfrm>
          <a:off x="7854377" y="1560071"/>
          <a:ext cx="3073451" cy="1951641"/>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Voorbeeld: jeug wat steun werf vir beter sportfasiliteite of veilige studieareas.</a:t>
          </a:r>
          <a:endParaRPr lang="en-US" sz="2200" kern="1200" dirty="0"/>
        </a:p>
      </dsp:txBody>
      <dsp:txXfrm>
        <a:off x="7911539" y="1617233"/>
        <a:ext cx="2959127" cy="18373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69B4F-4AD9-4D91-97CB-3513CE4B9D11}">
      <dsp:nvSpPr>
        <dsp:cNvPr id="0" name=""/>
        <dsp:cNvSpPr/>
      </dsp:nvSpPr>
      <dsp:spPr>
        <a:xfrm>
          <a:off x="0" y="0"/>
          <a:ext cx="5137226" cy="91657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1" kern="1200" dirty="0"/>
            <a:t>Voorspraak</a:t>
          </a:r>
          <a:r>
            <a:rPr lang="nl-NL" sz="1800" kern="1200" dirty="0"/>
            <a:t> = om op te staan of op te tree vir 'n saak.</a:t>
          </a:r>
          <a:endParaRPr lang="en-US" sz="1800" kern="1200" dirty="0"/>
        </a:p>
      </dsp:txBody>
      <dsp:txXfrm>
        <a:off x="26846" y="26846"/>
        <a:ext cx="4070713" cy="862887"/>
      </dsp:txXfrm>
    </dsp:sp>
    <dsp:sp modelId="{122E4555-5A81-47EE-AFDA-2B238E7658F1}">
      <dsp:nvSpPr>
        <dsp:cNvPr id="0" name=""/>
        <dsp:cNvSpPr/>
      </dsp:nvSpPr>
      <dsp:spPr>
        <a:xfrm>
          <a:off x="430242" y="1083230"/>
          <a:ext cx="5137226" cy="91657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Voorbeelde</a:t>
          </a:r>
          <a:r>
            <a:rPr lang="en-GB" sz="1800" kern="1200" dirty="0"/>
            <a:t>: </a:t>
          </a:r>
          <a:r>
            <a:rPr lang="en-GB" sz="1800" kern="1200" dirty="0" err="1"/>
            <a:t>petisies</a:t>
          </a:r>
          <a:r>
            <a:rPr lang="en-GB" sz="1800" kern="1200" dirty="0"/>
            <a:t>, </a:t>
          </a:r>
          <a:r>
            <a:rPr lang="en-GB" sz="1800" kern="1200" dirty="0" err="1"/>
            <a:t>optogte</a:t>
          </a:r>
          <a:r>
            <a:rPr lang="en-GB" sz="1800" kern="1200" dirty="0"/>
            <a:t>, </a:t>
          </a:r>
          <a:r>
            <a:rPr lang="en-GB" sz="1800" kern="1200" dirty="0" err="1"/>
            <a:t>bewusmakingsveldtogte</a:t>
          </a:r>
          <a:r>
            <a:rPr lang="en-GB" sz="1800" kern="1200" dirty="0"/>
            <a:t>.</a:t>
          </a:r>
          <a:endParaRPr lang="en-US" sz="1800" kern="1200" dirty="0"/>
        </a:p>
      </dsp:txBody>
      <dsp:txXfrm>
        <a:off x="457088" y="1110076"/>
        <a:ext cx="4057514" cy="862887"/>
      </dsp:txXfrm>
    </dsp:sp>
    <dsp:sp modelId="{11C9B02C-9E12-4B66-8862-CC281E7CF2F9}">
      <dsp:nvSpPr>
        <dsp:cNvPr id="0" name=""/>
        <dsp:cNvSpPr/>
      </dsp:nvSpPr>
      <dsp:spPr>
        <a:xfrm>
          <a:off x="854063" y="2166461"/>
          <a:ext cx="5137226" cy="91657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kern="1200" dirty="0"/>
            <a:t>Voorstanders werk vir geregtigheid, gelukheid en verbeterde regte (bv. teen boelies of GGG).</a:t>
          </a:r>
          <a:endParaRPr lang="en-US" sz="1800" kern="1200" dirty="0"/>
        </a:p>
      </dsp:txBody>
      <dsp:txXfrm>
        <a:off x="880909" y="2193307"/>
        <a:ext cx="4063936" cy="862887"/>
      </dsp:txXfrm>
    </dsp:sp>
    <dsp:sp modelId="{DB5DE776-8752-45DB-9FAE-A4E444F342AC}">
      <dsp:nvSpPr>
        <dsp:cNvPr id="0" name=""/>
        <dsp:cNvSpPr/>
      </dsp:nvSpPr>
      <dsp:spPr>
        <a:xfrm>
          <a:off x="1284306" y="3249692"/>
          <a:ext cx="5137226" cy="91657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kern="1200" dirty="0"/>
            <a:t>Leerders kan  voorspraak by die skool beoefen deur inisiatiewe te ondersteun wat hul omgewing veiliger maak.</a:t>
          </a:r>
          <a:endParaRPr lang="en-US" sz="1800" kern="1200" dirty="0"/>
        </a:p>
      </dsp:txBody>
      <dsp:txXfrm>
        <a:off x="1311152" y="3276538"/>
        <a:ext cx="4057514" cy="862887"/>
      </dsp:txXfrm>
    </dsp:sp>
    <dsp:sp modelId="{8E5ACB6B-E1B3-44F4-B036-F755BE61B48E}">
      <dsp:nvSpPr>
        <dsp:cNvPr id="0" name=""/>
        <dsp:cNvSpPr/>
      </dsp:nvSpPr>
      <dsp:spPr>
        <a:xfrm>
          <a:off x="4541449" y="702016"/>
          <a:ext cx="595776" cy="59577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4675499" y="702016"/>
        <a:ext cx="327676" cy="448321"/>
      </dsp:txXfrm>
    </dsp:sp>
    <dsp:sp modelId="{D2E70366-E477-4618-AF35-3F2CAAF449CE}">
      <dsp:nvSpPr>
        <dsp:cNvPr id="0" name=""/>
        <dsp:cNvSpPr/>
      </dsp:nvSpPr>
      <dsp:spPr>
        <a:xfrm>
          <a:off x="4971692" y="1785247"/>
          <a:ext cx="595776" cy="59577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5105742" y="1785247"/>
        <a:ext cx="327676" cy="448321"/>
      </dsp:txXfrm>
    </dsp:sp>
    <dsp:sp modelId="{E9A7667C-06DA-4512-B7D5-42161C9AD95D}">
      <dsp:nvSpPr>
        <dsp:cNvPr id="0" name=""/>
        <dsp:cNvSpPr/>
      </dsp:nvSpPr>
      <dsp:spPr>
        <a:xfrm>
          <a:off x="5395513" y="2868478"/>
          <a:ext cx="595776" cy="59577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5529563" y="2868478"/>
        <a:ext cx="327676" cy="4483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E2770-BE75-42F2-B6AD-1ECC0466429D}">
      <dsp:nvSpPr>
        <dsp:cNvPr id="0" name=""/>
        <dsp:cNvSpPr/>
      </dsp:nvSpPr>
      <dsp:spPr>
        <a:xfrm>
          <a:off x="0" y="810008"/>
          <a:ext cx="10515600" cy="6804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192F24-BA8C-476E-9383-EB73CEBE4966}">
      <dsp:nvSpPr>
        <dsp:cNvPr id="0" name=""/>
        <dsp:cNvSpPr/>
      </dsp:nvSpPr>
      <dsp:spPr>
        <a:xfrm>
          <a:off x="525780" y="411488"/>
          <a:ext cx="7360920" cy="7970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00150">
            <a:lnSpc>
              <a:spcPct val="90000"/>
            </a:lnSpc>
            <a:spcBef>
              <a:spcPct val="0"/>
            </a:spcBef>
            <a:spcAft>
              <a:spcPct val="35000"/>
            </a:spcAft>
            <a:buNone/>
          </a:pPr>
          <a:r>
            <a:rPr lang="nl-NL" sz="2700" kern="1200" dirty="0"/>
            <a:t>Voltooi </a:t>
          </a:r>
          <a:r>
            <a:rPr lang="nl-NL" sz="2700" b="1" i="1" kern="1200" dirty="0"/>
            <a:t>Aktiwiteit 3 </a:t>
          </a:r>
          <a:r>
            <a:rPr lang="nl-NL" sz="2700" kern="1200" dirty="0"/>
            <a:t>(</a:t>
          </a:r>
          <a:r>
            <a:rPr lang="nl-NL" sz="2700" b="1" i="1" u="sng" kern="1200" dirty="0"/>
            <a:t>Les 2 – Werkkaart</a:t>
          </a:r>
          <a:r>
            <a:rPr lang="nl-NL" sz="2700" kern="1200" dirty="0"/>
            <a:t>).</a:t>
          </a:r>
          <a:endParaRPr lang="en-US" sz="2700" kern="1200" dirty="0"/>
        </a:p>
      </dsp:txBody>
      <dsp:txXfrm>
        <a:off x="564688" y="450396"/>
        <a:ext cx="7283104" cy="719224"/>
      </dsp:txXfrm>
    </dsp:sp>
    <dsp:sp modelId="{B0626AB2-5981-4BA1-955A-D7FEACDB39B5}">
      <dsp:nvSpPr>
        <dsp:cNvPr id="0" name=""/>
        <dsp:cNvSpPr/>
      </dsp:nvSpPr>
      <dsp:spPr>
        <a:xfrm>
          <a:off x="0" y="2034729"/>
          <a:ext cx="10515600" cy="6804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562356" rIns="816127" bIns="192024" numCol="1" spcCol="1270" anchor="t" anchorCtr="0">
          <a:noAutofit/>
        </a:bodyPr>
        <a:lstStyle/>
        <a:p>
          <a:pPr marL="228600" lvl="1" indent="-228600" algn="l" defTabSz="1200150">
            <a:lnSpc>
              <a:spcPct val="90000"/>
            </a:lnSpc>
            <a:spcBef>
              <a:spcPct val="0"/>
            </a:spcBef>
            <a:spcAft>
              <a:spcPct val="15000"/>
            </a:spcAft>
            <a:buChar char="•"/>
          </a:pPr>
          <a:endParaRPr lang="en-US" sz="2700" kern="1200" dirty="0"/>
        </a:p>
      </dsp:txBody>
      <dsp:txXfrm>
        <a:off x="0" y="2034729"/>
        <a:ext cx="10515600" cy="680400"/>
      </dsp:txXfrm>
    </dsp:sp>
    <dsp:sp modelId="{CA8A4C27-EDF9-407E-A449-FAD8B4A1E79F}">
      <dsp:nvSpPr>
        <dsp:cNvPr id="0" name=""/>
        <dsp:cNvSpPr/>
      </dsp:nvSpPr>
      <dsp:spPr>
        <a:xfrm>
          <a:off x="525780" y="1636208"/>
          <a:ext cx="7360920" cy="7970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00150">
            <a:lnSpc>
              <a:spcPct val="90000"/>
            </a:lnSpc>
            <a:spcBef>
              <a:spcPct val="0"/>
            </a:spcBef>
            <a:spcAft>
              <a:spcPct val="35000"/>
            </a:spcAft>
            <a:buNone/>
          </a:pPr>
          <a:r>
            <a:rPr lang="en-GB" sz="2700" kern="1200" dirty="0" err="1"/>
            <a:t>Hersien</a:t>
          </a:r>
          <a:r>
            <a:rPr lang="en-GB" sz="2700" kern="1200" dirty="0"/>
            <a:t> die </a:t>
          </a:r>
          <a:r>
            <a:rPr lang="en-GB" sz="2700" kern="1200" dirty="0" err="1"/>
            <a:t>leeruitkomste</a:t>
          </a:r>
          <a:r>
            <a:rPr lang="en-GB" sz="2700" kern="1200" dirty="0"/>
            <a:t>.</a:t>
          </a:r>
          <a:endParaRPr lang="en-US" sz="2700" kern="1200" dirty="0"/>
        </a:p>
      </dsp:txBody>
      <dsp:txXfrm>
        <a:off x="564688" y="1675116"/>
        <a:ext cx="7283104" cy="719224"/>
      </dsp:txXfrm>
    </dsp:sp>
    <dsp:sp modelId="{6264342C-4E65-4E6F-99DC-F3FD58EF93D3}">
      <dsp:nvSpPr>
        <dsp:cNvPr id="0" name=""/>
        <dsp:cNvSpPr/>
      </dsp:nvSpPr>
      <dsp:spPr>
        <a:xfrm>
          <a:off x="0" y="3259449"/>
          <a:ext cx="10515600" cy="6804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87F566-F481-41EE-88E7-E3B0C5D0B6EA}">
      <dsp:nvSpPr>
        <dsp:cNvPr id="0" name=""/>
        <dsp:cNvSpPr/>
      </dsp:nvSpPr>
      <dsp:spPr>
        <a:xfrm>
          <a:off x="525780" y="2860928"/>
          <a:ext cx="7360920" cy="7970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00150">
            <a:lnSpc>
              <a:spcPct val="90000"/>
            </a:lnSpc>
            <a:spcBef>
              <a:spcPct val="0"/>
            </a:spcBef>
            <a:spcAft>
              <a:spcPct val="35000"/>
            </a:spcAft>
            <a:buNone/>
          </a:pPr>
          <a:r>
            <a:rPr lang="nl-NL" sz="2700" kern="1200" dirty="0"/>
            <a:t>Vra vir hulp as jy onseker is oor enige inhoud.</a:t>
          </a:r>
          <a:endParaRPr lang="en-US" sz="2700" kern="1200" dirty="0"/>
        </a:p>
      </dsp:txBody>
      <dsp:txXfrm>
        <a:off x="564688" y="2899836"/>
        <a:ext cx="7283104" cy="7192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B76A17-24A8-4CD5-B7F0-775ADDD598FB}" type="datetimeFigureOut">
              <a:rPr lang="af-ZA" smtClean="0"/>
              <a:t>2026-02-13</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1C7DC4-2883-47AE-878F-80103EE4686F}" type="slidenum">
              <a:rPr lang="af-ZA" smtClean="0"/>
              <a:t>‹#›</a:t>
            </a:fld>
            <a:endParaRPr lang="af-ZA"/>
          </a:p>
        </p:txBody>
      </p:sp>
    </p:spTree>
    <p:extLst>
      <p:ext uri="{BB962C8B-B14F-4D97-AF65-F5344CB8AC3E}">
        <p14:creationId xmlns:p14="http://schemas.microsoft.com/office/powerpoint/2010/main" val="178502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endParaRPr lang="af-ZA" dirty="0"/>
          </a:p>
        </p:txBody>
      </p:sp>
      <p:sp>
        <p:nvSpPr>
          <p:cNvPr id="4" name="Slide Number Placeholder 3"/>
          <p:cNvSpPr>
            <a:spLocks noGrp="1"/>
          </p:cNvSpPr>
          <p:nvPr>
            <p:ph type="sldNum" sz="quarter" idx="5"/>
          </p:nvPr>
        </p:nvSpPr>
        <p:spPr/>
        <p:txBody>
          <a:bodyPr/>
          <a:lstStyle/>
          <a:p>
            <a:fld id="{86ECA9A9-32C6-4AAD-B639-CEED631E05DA}" type="slidenum">
              <a:rPr lang="af-ZA" smtClean="0"/>
              <a:t>1</a:t>
            </a:fld>
            <a:endParaRPr lang="af-ZA"/>
          </a:p>
        </p:txBody>
      </p:sp>
    </p:spTree>
    <p:extLst>
      <p:ext uri="{BB962C8B-B14F-4D97-AF65-F5344CB8AC3E}">
        <p14:creationId xmlns:p14="http://schemas.microsoft.com/office/powerpoint/2010/main" val="3192887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10</a:t>
            </a:fld>
            <a:endParaRPr lang="af-ZA"/>
          </a:p>
        </p:txBody>
      </p:sp>
    </p:spTree>
    <p:extLst>
      <p:ext uri="{BB962C8B-B14F-4D97-AF65-F5344CB8AC3E}">
        <p14:creationId xmlns:p14="http://schemas.microsoft.com/office/powerpoint/2010/main" val="1871279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11</a:t>
            </a:fld>
            <a:endParaRPr lang="af-ZA"/>
          </a:p>
        </p:txBody>
      </p:sp>
    </p:spTree>
    <p:extLst>
      <p:ext uri="{BB962C8B-B14F-4D97-AF65-F5344CB8AC3E}">
        <p14:creationId xmlns:p14="http://schemas.microsoft.com/office/powerpoint/2010/main" val="1290288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12</a:t>
            </a:fld>
            <a:endParaRPr lang="af-ZA"/>
          </a:p>
        </p:txBody>
      </p:sp>
    </p:spTree>
    <p:extLst>
      <p:ext uri="{BB962C8B-B14F-4D97-AF65-F5344CB8AC3E}">
        <p14:creationId xmlns:p14="http://schemas.microsoft.com/office/powerpoint/2010/main" val="3187029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13</a:t>
            </a:fld>
            <a:endParaRPr lang="af-ZA"/>
          </a:p>
        </p:txBody>
      </p:sp>
    </p:spTree>
    <p:extLst>
      <p:ext uri="{BB962C8B-B14F-4D97-AF65-F5344CB8AC3E}">
        <p14:creationId xmlns:p14="http://schemas.microsoft.com/office/powerpoint/2010/main" val="2839247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14</a:t>
            </a:fld>
            <a:endParaRPr lang="af-ZA"/>
          </a:p>
        </p:txBody>
      </p:sp>
    </p:spTree>
    <p:extLst>
      <p:ext uri="{BB962C8B-B14F-4D97-AF65-F5344CB8AC3E}">
        <p14:creationId xmlns:p14="http://schemas.microsoft.com/office/powerpoint/2010/main" val="3383853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15</a:t>
            </a:fld>
            <a:endParaRPr lang="af-ZA"/>
          </a:p>
        </p:txBody>
      </p:sp>
    </p:spTree>
    <p:extLst>
      <p:ext uri="{BB962C8B-B14F-4D97-AF65-F5344CB8AC3E}">
        <p14:creationId xmlns:p14="http://schemas.microsoft.com/office/powerpoint/2010/main" val="972076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16</a:t>
            </a:fld>
            <a:endParaRPr lang="af-ZA"/>
          </a:p>
        </p:txBody>
      </p:sp>
    </p:spTree>
    <p:extLst>
      <p:ext uri="{BB962C8B-B14F-4D97-AF65-F5344CB8AC3E}">
        <p14:creationId xmlns:p14="http://schemas.microsoft.com/office/powerpoint/2010/main" val="3800787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17</a:t>
            </a:fld>
            <a:endParaRPr lang="af-ZA"/>
          </a:p>
        </p:txBody>
      </p:sp>
    </p:spTree>
    <p:extLst>
      <p:ext uri="{BB962C8B-B14F-4D97-AF65-F5344CB8AC3E}">
        <p14:creationId xmlns:p14="http://schemas.microsoft.com/office/powerpoint/2010/main" val="782893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2</a:t>
            </a:fld>
            <a:endParaRPr lang="af-ZA"/>
          </a:p>
        </p:txBody>
      </p:sp>
    </p:spTree>
    <p:extLst>
      <p:ext uri="{BB962C8B-B14F-4D97-AF65-F5344CB8AC3E}">
        <p14:creationId xmlns:p14="http://schemas.microsoft.com/office/powerpoint/2010/main" val="615736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3</a:t>
            </a:fld>
            <a:endParaRPr lang="af-ZA"/>
          </a:p>
        </p:txBody>
      </p:sp>
    </p:spTree>
    <p:extLst>
      <p:ext uri="{BB962C8B-B14F-4D97-AF65-F5344CB8AC3E}">
        <p14:creationId xmlns:p14="http://schemas.microsoft.com/office/powerpoint/2010/main" val="134159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4</a:t>
            </a:fld>
            <a:endParaRPr lang="af-ZA"/>
          </a:p>
        </p:txBody>
      </p:sp>
    </p:spTree>
    <p:extLst>
      <p:ext uri="{BB962C8B-B14F-4D97-AF65-F5344CB8AC3E}">
        <p14:creationId xmlns:p14="http://schemas.microsoft.com/office/powerpoint/2010/main" val="2579749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5</a:t>
            </a:fld>
            <a:endParaRPr lang="af-ZA"/>
          </a:p>
        </p:txBody>
      </p:sp>
    </p:spTree>
    <p:extLst>
      <p:ext uri="{BB962C8B-B14F-4D97-AF65-F5344CB8AC3E}">
        <p14:creationId xmlns:p14="http://schemas.microsoft.com/office/powerpoint/2010/main" val="3310769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6</a:t>
            </a:fld>
            <a:endParaRPr lang="af-ZA"/>
          </a:p>
        </p:txBody>
      </p:sp>
    </p:spTree>
    <p:extLst>
      <p:ext uri="{BB962C8B-B14F-4D97-AF65-F5344CB8AC3E}">
        <p14:creationId xmlns:p14="http://schemas.microsoft.com/office/powerpoint/2010/main" val="2550777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7</a:t>
            </a:fld>
            <a:endParaRPr lang="af-ZA"/>
          </a:p>
        </p:txBody>
      </p:sp>
    </p:spTree>
    <p:extLst>
      <p:ext uri="{BB962C8B-B14F-4D97-AF65-F5344CB8AC3E}">
        <p14:creationId xmlns:p14="http://schemas.microsoft.com/office/powerpoint/2010/main" val="1169400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8</a:t>
            </a:fld>
            <a:endParaRPr lang="af-ZA"/>
          </a:p>
        </p:txBody>
      </p:sp>
    </p:spTree>
    <p:extLst>
      <p:ext uri="{BB962C8B-B14F-4D97-AF65-F5344CB8AC3E}">
        <p14:creationId xmlns:p14="http://schemas.microsoft.com/office/powerpoint/2010/main" val="2337212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9</a:t>
            </a:fld>
            <a:endParaRPr lang="af-ZA"/>
          </a:p>
        </p:txBody>
      </p:sp>
    </p:spTree>
    <p:extLst>
      <p:ext uri="{BB962C8B-B14F-4D97-AF65-F5344CB8AC3E}">
        <p14:creationId xmlns:p14="http://schemas.microsoft.com/office/powerpoint/2010/main" val="806798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33FB2-6ECC-D9BC-350D-95B3B3DD70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4F952571-B7A3-959C-259E-3A0236E36A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93FE0EFB-B08C-7B32-FFF2-0FB1BC855191}"/>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7FDD6DED-A209-5D44-4E17-E4275E2F89C6}"/>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626361E-1F04-1C0C-7E7E-462661779AB2}"/>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166683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3907E-4AA5-4A51-86D2-D2B6453F2D1C}"/>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B2C754CC-836A-BEEE-9248-83FFEC58E4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69D8D20-B01D-B0A7-12F4-CB7AA97A11D4}"/>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9912697A-5EFA-63F9-29D2-8FDF45F14A1D}"/>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DD5B41C-5DD6-225A-6CC0-205353DD7894}"/>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609239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C2D8F1-48DB-7626-A7F8-66C7748922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81F3D3E9-9FF8-9B9A-B240-E857A13A00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97FD018A-4D54-87A2-619B-F459A5945C52}"/>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4D4C95E0-FC13-AD61-E408-D602D8A0923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04438941-1974-DE83-A770-B10D85A75562}"/>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765178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vert="horz" lIns="91440" tIns="45720" rIns="91440" bIns="45720" rtlCol="0" anchor="b">
            <a:normAutofit/>
          </a:bodyPr>
          <a:lstStyle>
            <a:lvl1pPr>
              <a:defRPr lang="en-US" sz="4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567B50E4-2343-4B20-80BE-1605C97DFB16}" type="datetime1">
              <a:rPr lang="en-US" smtClean="0"/>
              <a:t>2/13/2026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33214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215D5-E62B-240B-AB0E-2236391929B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2DB99244-D42E-A22E-CD8A-BFC3896059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FC0C0D30-7EFC-4780-CE11-5C4765A74993}"/>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B1926F90-4DA8-3B68-BD81-D4BA8DD10B2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2A8F95E9-3371-3AF2-6438-FD1D90390776}"/>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2139846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1216F-E698-376F-02EC-7E0EEDE18E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33066E0A-519A-8F13-D2AF-08765248B3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AEB46A-9B00-E236-0EC5-31E8A853F2CF}"/>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291EFC78-10E6-EA9B-021F-5E4B567A03DA}"/>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ED70F489-D708-BF4F-B7B8-DF29D40FD994}"/>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3621052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E6B52-7400-0730-C71E-2B844BD47EB3}"/>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6F12EC0-BEEA-B692-D44C-BD9E0C3A25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272602A0-74C9-2D44-2922-879A27D56A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88127E02-C537-5183-9D76-B778B503A916}"/>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6" name="Footer Placeholder 5">
            <a:extLst>
              <a:ext uri="{FF2B5EF4-FFF2-40B4-BE49-F238E27FC236}">
                <a16:creationId xmlns:a16="http://schemas.microsoft.com/office/drawing/2014/main" id="{A1059C4B-1B9B-FF31-1D56-09AC7F864E7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C40E9200-AF63-4E88-2B4B-0B53AC0C4C13}"/>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573568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92994-0272-E3F7-EC26-077790370D51}"/>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7F2C2BE4-A46E-B0CD-CDD0-8831C572A8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D49CFB-1719-8270-8C54-EE73732F20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78B4CDFC-8493-D54A-7CE6-4331BAB181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89585D-825B-02BA-D5A1-4EB6E52E42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0D2D3FC5-8E94-B00F-4307-A1531AEFF7DB}"/>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8" name="Footer Placeholder 7">
            <a:extLst>
              <a:ext uri="{FF2B5EF4-FFF2-40B4-BE49-F238E27FC236}">
                <a16:creationId xmlns:a16="http://schemas.microsoft.com/office/drawing/2014/main" id="{A376FE10-6E12-AE77-6D6F-C286FE2725ED}"/>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67AB3BA3-5109-E0AD-317D-DBC3BE071DA0}"/>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3830751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2B15F-133D-2821-84E0-4AD8E44227D4}"/>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6622476A-6483-B953-45AD-F3305A99FAB0}"/>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4" name="Footer Placeholder 3">
            <a:extLst>
              <a:ext uri="{FF2B5EF4-FFF2-40B4-BE49-F238E27FC236}">
                <a16:creationId xmlns:a16="http://schemas.microsoft.com/office/drawing/2014/main" id="{F5640F56-BE19-8A0B-2045-CB18D12C24AD}"/>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B487ACCC-7343-8A04-02A4-3AB0170161A2}"/>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3241997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62181E-D6E0-AEFC-9024-EF397FEBCE82}"/>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3" name="Footer Placeholder 2">
            <a:extLst>
              <a:ext uri="{FF2B5EF4-FFF2-40B4-BE49-F238E27FC236}">
                <a16:creationId xmlns:a16="http://schemas.microsoft.com/office/drawing/2014/main" id="{9578C8FF-7D39-5A7D-5869-8A74F1FADD68}"/>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B478B454-75EB-F530-60E5-1A561BF3E6CE}"/>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206249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494ED-7A19-D67E-2339-3BE61B5147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8A3357A1-109D-238F-3010-2F1461C323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7369C31A-B43E-FAFE-4336-4875146D17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7E3907-87D7-25F6-1C8A-A30DA93F6E1B}"/>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6" name="Footer Placeholder 5">
            <a:extLst>
              <a:ext uri="{FF2B5EF4-FFF2-40B4-BE49-F238E27FC236}">
                <a16:creationId xmlns:a16="http://schemas.microsoft.com/office/drawing/2014/main" id="{FE4A9FAA-999B-D1BF-19FD-2FB2CBF9127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A2C178FC-A5C6-0489-6241-5E4DCCADA68A}"/>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2855971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2156A-8012-F5DF-328E-92D09EA362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5C9B5C90-0D58-9AEF-8091-98FDE7872F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97ACB689-A585-3C6D-F0F2-FDE3E585AB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507849-B9F2-FFB2-64B7-E9121B967E80}"/>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6" name="Footer Placeholder 5">
            <a:extLst>
              <a:ext uri="{FF2B5EF4-FFF2-40B4-BE49-F238E27FC236}">
                <a16:creationId xmlns:a16="http://schemas.microsoft.com/office/drawing/2014/main" id="{CA1FD1FC-9ED4-7217-72DC-F4B6D56489CA}"/>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101D385A-07B6-B7BF-BB2D-56A12EB069C9}"/>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477934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A25F26-8740-2B9E-7F58-5EF1872034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29419373-3EC4-DED5-073E-CAD61199D5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3ACD364-3921-9EBF-D747-897CEEA87A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8DE165E1-5AA5-A03F-4B49-7BECD6D705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A5DA0830-A3FA-9EFD-F900-44E5AC8473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90731EF-2EE8-4476-AA8F-F67254491E65}" type="slidenum">
              <a:rPr lang="af-ZA" smtClean="0"/>
              <a:t>‹#›</a:t>
            </a:fld>
            <a:endParaRPr lang="af-ZA"/>
          </a:p>
        </p:txBody>
      </p:sp>
    </p:spTree>
    <p:extLst>
      <p:ext uri="{BB962C8B-B14F-4D97-AF65-F5344CB8AC3E}">
        <p14:creationId xmlns:p14="http://schemas.microsoft.com/office/powerpoint/2010/main" val="3923786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hyperlink" Target="https://bit.ly/3M9IMkq"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7.png"/><Relationship Id="rId7" Type="http://schemas.openxmlformats.org/officeDocument/2006/relationships/diagramColors" Target="../diagrams/colors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0.jpeg"/><Relationship Id="rId7" Type="http://schemas.openxmlformats.org/officeDocument/2006/relationships/diagramColors" Target="../diagrams/colors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3.jpeg"/><Relationship Id="rId4" Type="http://schemas.openxmlformats.org/officeDocument/2006/relationships/diagramData" Target="../diagrams/data2.xml"/><Relationship Id="rId9" Type="http://schemas.openxmlformats.org/officeDocument/2006/relationships/hyperlink" Target="https://bit.ly/3LVFBN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4.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89C16-7670-BF93-2B68-FEFBB7EF3C1F}"/>
              </a:ext>
            </a:extLst>
          </p:cNvPr>
          <p:cNvSpPr>
            <a:spLocks noGrp="1"/>
          </p:cNvSpPr>
          <p:nvPr>
            <p:ph type="ctrTitle"/>
          </p:nvPr>
        </p:nvSpPr>
        <p:spPr/>
        <p:txBody>
          <a:bodyPr anchor="b">
            <a:normAutofit/>
          </a:bodyPr>
          <a:lstStyle/>
          <a:p>
            <a:r>
              <a:rPr lang="en-GB" dirty="0" err="1"/>
              <a:t>Graad</a:t>
            </a:r>
            <a:r>
              <a:rPr lang="en-GB" dirty="0"/>
              <a:t> 11 | </a:t>
            </a:r>
            <a:r>
              <a:rPr lang="en-GB" dirty="0" err="1"/>
              <a:t>Kwartaal</a:t>
            </a:r>
            <a:r>
              <a:rPr lang="en-GB" dirty="0"/>
              <a:t> 1 </a:t>
            </a:r>
            <a:endParaRPr lang="af-ZA" dirty="0"/>
          </a:p>
        </p:txBody>
      </p:sp>
      <p:sp>
        <p:nvSpPr>
          <p:cNvPr id="3" name="Subtitle 2">
            <a:extLst>
              <a:ext uri="{FF2B5EF4-FFF2-40B4-BE49-F238E27FC236}">
                <a16:creationId xmlns:a16="http://schemas.microsoft.com/office/drawing/2014/main" id="{C73263DB-428B-902B-7073-FBBF175CB9FA}"/>
              </a:ext>
            </a:extLst>
          </p:cNvPr>
          <p:cNvSpPr>
            <a:spLocks noGrp="1"/>
          </p:cNvSpPr>
          <p:nvPr>
            <p:ph type="subTitle" idx="1"/>
          </p:nvPr>
        </p:nvSpPr>
        <p:spPr/>
        <p:txBody>
          <a:bodyPr>
            <a:normAutofit/>
          </a:bodyPr>
          <a:lstStyle/>
          <a:p>
            <a:r>
              <a:rPr lang="en-GB" dirty="0" err="1"/>
              <a:t>Demokrasie</a:t>
            </a:r>
            <a:r>
              <a:rPr lang="en-GB" dirty="0"/>
              <a:t> </a:t>
            </a:r>
            <a:r>
              <a:rPr lang="en-GB" dirty="0" err="1"/>
              <a:t>en</a:t>
            </a:r>
            <a:r>
              <a:rPr lang="en-GB" dirty="0"/>
              <a:t> </a:t>
            </a:r>
            <a:r>
              <a:rPr lang="en-GB" dirty="0" err="1"/>
              <a:t>Menseregte</a:t>
            </a:r>
            <a:r>
              <a:rPr lang="en-GB" dirty="0"/>
              <a:t> | Les 2</a:t>
            </a:r>
          </a:p>
        </p:txBody>
      </p:sp>
      <p:pic>
        <p:nvPicPr>
          <p:cNvPr id="1026" name="Picture 2" descr="Free flag south africa symbol illustration">
            <a:extLst>
              <a:ext uri="{FF2B5EF4-FFF2-40B4-BE49-F238E27FC236}">
                <a16:creationId xmlns:a16="http://schemas.microsoft.com/office/drawing/2014/main" id="{A7086C29-1775-59A2-C098-AAF2A18DEC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031" b="25697"/>
          <a:stretch>
            <a:fillRect/>
          </a:stretch>
        </p:blipFill>
        <p:spPr bwMode="auto">
          <a:xfrm>
            <a:off x="20" y="10"/>
            <a:ext cx="12191979" cy="4986415"/>
          </a:xfrm>
          <a:prstGeom prst="rect">
            <a:avLst/>
          </a:prstGeom>
          <a:solidFill>
            <a:srgbClr val="FFFFFF"/>
          </a:solidFill>
        </p:spPr>
      </p:pic>
      <p:pic>
        <p:nvPicPr>
          <p:cNvPr id="4" name="Picture 3">
            <a:extLst>
              <a:ext uri="{FF2B5EF4-FFF2-40B4-BE49-F238E27FC236}">
                <a16:creationId xmlns:a16="http://schemas.microsoft.com/office/drawing/2014/main" id="{63F0A88A-9A2B-4BDA-35E3-28CDABA43CA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01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8A6045-B8C5-2DCB-43B7-993CE95AD771}"/>
              </a:ext>
            </a:extLst>
          </p:cNvPr>
          <p:cNvSpPr>
            <a:spLocks noGrp="1"/>
          </p:cNvSpPr>
          <p:nvPr>
            <p:ph type="title"/>
          </p:nvPr>
        </p:nvSpPr>
        <p:spPr>
          <a:xfrm>
            <a:off x="572493" y="238539"/>
            <a:ext cx="11018520" cy="1434415"/>
          </a:xfrm>
        </p:spPr>
        <p:txBody>
          <a:bodyPr anchor="b">
            <a:normAutofit/>
          </a:bodyPr>
          <a:lstStyle/>
          <a:p>
            <a:r>
              <a:rPr lang="af-ZA" sz="5400" b="1" dirty="0"/>
              <a:t>Hoe verkiesings werk</a:t>
            </a:r>
          </a:p>
        </p:txBody>
      </p:sp>
      <p:sp>
        <p:nvSpPr>
          <p:cNvPr id="2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9ED5082-704F-BA02-4783-5E7B100117D0}"/>
              </a:ext>
            </a:extLst>
          </p:cNvPr>
          <p:cNvSpPr>
            <a:spLocks noGrp="1"/>
          </p:cNvSpPr>
          <p:nvPr>
            <p:ph idx="1"/>
          </p:nvPr>
        </p:nvSpPr>
        <p:spPr>
          <a:xfrm>
            <a:off x="572493" y="2071315"/>
            <a:ext cx="6713552" cy="4548145"/>
          </a:xfrm>
        </p:spPr>
        <p:txBody>
          <a:bodyPr anchor="t">
            <a:normAutofit fontScale="92500" lnSpcReduction="10000"/>
          </a:bodyPr>
          <a:lstStyle/>
          <a:p>
            <a:r>
              <a:rPr lang="nl-NL" sz="2400" dirty="0"/>
              <a:t>Die </a:t>
            </a:r>
            <a:r>
              <a:rPr lang="nl-NL" sz="2400" b="1" dirty="0"/>
              <a:t>OVK</a:t>
            </a:r>
            <a:r>
              <a:rPr lang="nl-NL" sz="2400" dirty="0"/>
              <a:t> hou toesig oor verkiesings om te verseker dat dit vry, regverdig en deursigtig is.</a:t>
            </a:r>
          </a:p>
          <a:p>
            <a:r>
              <a:rPr lang="nl-NL" sz="2400" b="1" dirty="0">
                <a:solidFill>
                  <a:schemeClr val="accent1">
                    <a:lumMod val="75000"/>
                  </a:schemeClr>
                </a:solidFill>
              </a:rPr>
              <a:t>Nasionale verkiesings: </a:t>
            </a:r>
            <a:r>
              <a:rPr lang="nl-NL" sz="2400" dirty="0"/>
              <a:t>elke 5 jaar om die Parlement te verkies.</a:t>
            </a:r>
          </a:p>
          <a:p>
            <a:r>
              <a:rPr lang="en-GB" sz="2400" b="1" dirty="0" err="1">
                <a:solidFill>
                  <a:schemeClr val="accent1">
                    <a:lumMod val="75000"/>
                  </a:schemeClr>
                </a:solidFill>
              </a:rPr>
              <a:t>Provinsiale</a:t>
            </a:r>
            <a:r>
              <a:rPr lang="en-GB" sz="2400" b="1" dirty="0">
                <a:solidFill>
                  <a:schemeClr val="accent1">
                    <a:lumMod val="75000"/>
                  </a:schemeClr>
                </a:solidFill>
              </a:rPr>
              <a:t> </a:t>
            </a:r>
            <a:r>
              <a:rPr lang="en-GB" sz="2400" b="1" dirty="0" err="1">
                <a:solidFill>
                  <a:schemeClr val="accent1">
                    <a:lumMod val="75000"/>
                  </a:schemeClr>
                </a:solidFill>
              </a:rPr>
              <a:t>verkiesings</a:t>
            </a:r>
            <a:r>
              <a:rPr lang="en-GB" sz="2400" b="1" dirty="0">
                <a:solidFill>
                  <a:schemeClr val="accent1">
                    <a:lumMod val="75000"/>
                  </a:schemeClr>
                </a:solidFill>
              </a:rPr>
              <a:t>: </a:t>
            </a:r>
            <a:r>
              <a:rPr lang="en-GB" sz="2400" dirty="0"/>
              <a:t>word </a:t>
            </a:r>
            <a:r>
              <a:rPr lang="en-GB" sz="2400" dirty="0" err="1"/>
              <a:t>dieselfde</a:t>
            </a:r>
            <a:r>
              <a:rPr lang="en-GB" sz="2400" dirty="0"/>
              <a:t> </a:t>
            </a:r>
            <a:r>
              <a:rPr lang="en-GB" sz="2400" dirty="0" err="1"/>
              <a:t>tyd</a:t>
            </a:r>
            <a:r>
              <a:rPr lang="en-GB" sz="2400" dirty="0"/>
              <a:t> as </a:t>
            </a:r>
            <a:r>
              <a:rPr lang="en-GB" sz="2400" dirty="0" err="1"/>
              <a:t>nasionale</a:t>
            </a:r>
            <a:r>
              <a:rPr lang="en-GB" sz="2400" dirty="0"/>
              <a:t> </a:t>
            </a:r>
            <a:r>
              <a:rPr lang="en-GB" sz="2400" dirty="0" err="1"/>
              <a:t>verkiesings</a:t>
            </a:r>
            <a:r>
              <a:rPr lang="en-GB" sz="2400" dirty="0"/>
              <a:t> </a:t>
            </a:r>
            <a:r>
              <a:rPr lang="en-GB" sz="2400" dirty="0" err="1"/>
              <a:t>gehou</a:t>
            </a:r>
            <a:r>
              <a:rPr lang="en-GB" sz="2400" dirty="0"/>
              <a:t> om </a:t>
            </a:r>
            <a:r>
              <a:rPr lang="en-GB" sz="2400" dirty="0" err="1"/>
              <a:t>provinsiale</a:t>
            </a:r>
            <a:r>
              <a:rPr lang="en-GB" sz="2400" dirty="0"/>
              <a:t> </a:t>
            </a:r>
            <a:r>
              <a:rPr lang="en-GB" sz="2400" dirty="0" err="1"/>
              <a:t>wetgewers</a:t>
            </a:r>
            <a:r>
              <a:rPr lang="en-GB" sz="2400" dirty="0"/>
              <a:t> </a:t>
            </a:r>
            <a:r>
              <a:rPr lang="en-GB" sz="2400" dirty="0" err="1"/>
              <a:t>te</a:t>
            </a:r>
            <a:r>
              <a:rPr lang="en-GB" sz="2400" dirty="0"/>
              <a:t> </a:t>
            </a:r>
            <a:r>
              <a:rPr lang="en-GB" sz="2400" dirty="0" err="1"/>
              <a:t>verkies</a:t>
            </a:r>
            <a:r>
              <a:rPr lang="en-GB" sz="2400" dirty="0"/>
              <a:t>.</a:t>
            </a:r>
          </a:p>
          <a:p>
            <a:r>
              <a:rPr lang="nl-NL" sz="2400" b="1" dirty="0">
                <a:solidFill>
                  <a:schemeClr val="accent1">
                    <a:lumMod val="75000"/>
                  </a:schemeClr>
                </a:solidFill>
              </a:rPr>
              <a:t>Plaaslike verkiesings: </a:t>
            </a:r>
            <a:r>
              <a:rPr lang="nl-NL" sz="2400" dirty="0"/>
              <a:t>elke 5 jaar (twee jaar n</a:t>
            </a:r>
            <a:r>
              <a:rPr lang="nl-NL" sz="2400" dirty="0">
                <a:latin typeface="Calibri" panose="020F0502020204030204" pitchFamily="34" charset="0"/>
                <a:ea typeface="Calibri" panose="020F0502020204030204" pitchFamily="34" charset="0"/>
                <a:cs typeface="Calibri" panose="020F0502020204030204" pitchFamily="34" charset="0"/>
              </a:rPr>
              <a:t>á</a:t>
            </a:r>
            <a:r>
              <a:rPr lang="nl-NL" sz="2400" dirty="0"/>
              <a:t> nasionaal); Jy stem vir:</a:t>
            </a:r>
          </a:p>
          <a:p>
            <a:pPr lvl="1"/>
            <a:r>
              <a:rPr lang="en-GB" dirty="0"/>
              <a:t>'n </a:t>
            </a:r>
            <a:r>
              <a:rPr lang="en-GB" b="1" dirty="0"/>
              <a:t>Wyksraadslid</a:t>
            </a:r>
          </a:p>
          <a:p>
            <a:pPr lvl="1"/>
            <a:r>
              <a:rPr lang="en-GB" dirty="0"/>
              <a:t>‘n </a:t>
            </a:r>
            <a:r>
              <a:rPr lang="en-GB" b="1" dirty="0" err="1"/>
              <a:t>Politieke</a:t>
            </a:r>
            <a:r>
              <a:rPr lang="en-GB" b="1" dirty="0"/>
              <a:t> party </a:t>
            </a:r>
            <a:r>
              <a:rPr lang="en-GB" dirty="0"/>
              <a:t>vir die </a:t>
            </a:r>
            <a:r>
              <a:rPr lang="en-GB" dirty="0" err="1"/>
              <a:t>munisipale</a:t>
            </a:r>
            <a:r>
              <a:rPr lang="en-GB" dirty="0"/>
              <a:t> </a:t>
            </a:r>
            <a:r>
              <a:rPr lang="en-GB" dirty="0" err="1"/>
              <a:t>raad</a:t>
            </a:r>
            <a:endParaRPr lang="en-GB" dirty="0"/>
          </a:p>
          <a:p>
            <a:r>
              <a:rPr lang="nl-NL" sz="2400" b="1" dirty="0">
                <a:solidFill>
                  <a:schemeClr val="accent1">
                    <a:lumMod val="75000"/>
                  </a:schemeClr>
                </a:solidFill>
              </a:rPr>
              <a:t>Tussenverkiesings: </a:t>
            </a:r>
            <a:r>
              <a:rPr lang="nl-NL" sz="2400" dirty="0"/>
              <a:t>gehou wanneer 'n raadslid se sitplek vakant raak.</a:t>
            </a:r>
            <a:endParaRPr lang="en-GB" sz="2400" dirty="0"/>
          </a:p>
        </p:txBody>
      </p:sp>
      <p:pic>
        <p:nvPicPr>
          <p:cNvPr id="4" name="Picture 3">
            <a:extLst>
              <a:ext uri="{FF2B5EF4-FFF2-40B4-BE49-F238E27FC236}">
                <a16:creationId xmlns:a16="http://schemas.microsoft.com/office/drawing/2014/main" id="{9D03D491-1BAA-BE28-9FE1-F994C8C45CFF}"/>
              </a:ext>
            </a:extLst>
          </p:cNvPr>
          <p:cNvPicPr>
            <a:picLocks noChangeAspect="1"/>
          </p:cNvPicPr>
          <p:nvPr/>
        </p:nvPicPr>
        <p:blipFill>
          <a:blip r:embed="rId3" cstate="print">
            <a:extLst>
              <a:ext uri="{28A0092B-C50C-407E-A947-70E740481C1C}">
                <a14:useLocalDpi xmlns:a14="http://schemas.microsoft.com/office/drawing/2010/main" val="0"/>
              </a:ext>
            </a:extLst>
          </a:blip>
          <a:srcRect l="3795" r="-1" b="-1"/>
          <a:stretch>
            <a:fillRect/>
          </a:stretch>
        </p:blipFill>
        <p:spPr bwMode="auto">
          <a:xfrm>
            <a:off x="7675658" y="2093976"/>
            <a:ext cx="3941064" cy="4096512"/>
          </a:xfrm>
          <a:prstGeom prst="rect">
            <a:avLst/>
          </a:prstGeom>
          <a:noFill/>
        </p:spPr>
      </p:pic>
      <p:pic>
        <p:nvPicPr>
          <p:cNvPr id="6" name="Picture 5">
            <a:extLst>
              <a:ext uri="{FF2B5EF4-FFF2-40B4-BE49-F238E27FC236}">
                <a16:creationId xmlns:a16="http://schemas.microsoft.com/office/drawing/2014/main" id="{3EC9E468-C5BA-5528-8FC1-BA23837A0F01}"/>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0022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D6A11-AF9C-B3A2-1263-2AAEFD510CE9}"/>
              </a:ext>
            </a:extLst>
          </p:cNvPr>
          <p:cNvSpPr>
            <a:spLocks noGrp="1"/>
          </p:cNvSpPr>
          <p:nvPr>
            <p:ph type="title"/>
          </p:nvPr>
        </p:nvSpPr>
        <p:spPr>
          <a:xfrm>
            <a:off x="640080" y="5576887"/>
            <a:ext cx="10911840" cy="961699"/>
          </a:xfrm>
        </p:spPr>
        <p:txBody>
          <a:bodyPr vert="horz" lIns="91440" tIns="45720" rIns="91440" bIns="45720" rtlCol="0" anchor="ctr">
            <a:normAutofit/>
          </a:bodyPr>
          <a:lstStyle/>
          <a:p>
            <a:pPr algn="ctr"/>
            <a:r>
              <a:rPr lang="en-US" sz="2400" b="1" dirty="0"/>
              <a:t>Kyk video: </a:t>
            </a:r>
            <a:r>
              <a:rPr lang="en-US" sz="2400" dirty="0"/>
              <a:t>Why is it important for the youth to vote: IEC's </a:t>
            </a:r>
            <a:r>
              <a:rPr lang="en-US" sz="2400" dirty="0" err="1"/>
              <a:t>Moagisi</a:t>
            </a:r>
            <a:r>
              <a:rPr lang="en-US" sz="2400" dirty="0"/>
              <a:t> Sibanda</a:t>
            </a:r>
            <a:br>
              <a:rPr lang="en-US" sz="2400" dirty="0"/>
            </a:br>
            <a:r>
              <a:rPr lang="en-US" sz="2400" u="sng" dirty="0">
                <a:hlinkClick r:id="rId3"/>
              </a:rPr>
              <a:t>bit.ly/</a:t>
            </a:r>
            <a:r>
              <a:rPr lang="en-US" sz="2400" u="sng" dirty="0" err="1">
                <a:hlinkClick r:id="rId3"/>
              </a:rPr>
              <a:t>3M9IMkq</a:t>
            </a:r>
            <a:r>
              <a:rPr lang="en-US" sz="2400" dirty="0"/>
              <a:t> (8 min 00 </a:t>
            </a:r>
            <a:r>
              <a:rPr lang="en-US" sz="2400" dirty="0" err="1"/>
              <a:t>sek</a:t>
            </a:r>
            <a:r>
              <a:rPr lang="en-US" sz="2400" dirty="0"/>
              <a:t>)</a:t>
            </a:r>
          </a:p>
        </p:txBody>
      </p:sp>
      <p:pic>
        <p:nvPicPr>
          <p:cNvPr id="5" name="Picture 4">
            <a:extLst>
              <a:ext uri="{FF2B5EF4-FFF2-40B4-BE49-F238E27FC236}">
                <a16:creationId xmlns:a16="http://schemas.microsoft.com/office/drawing/2014/main" id="{0FDEE577-E3A7-8AE4-ED3B-2968162A75BA}"/>
              </a:ext>
            </a:extLst>
          </p:cNvPr>
          <p:cNvPicPr>
            <a:picLocks noChangeAspect="1"/>
          </p:cNvPicPr>
          <p:nvPr/>
        </p:nvPicPr>
        <p:blipFill>
          <a:blip r:embed="rId4"/>
          <a:srcRect t="7078" r="1" b="14121"/>
          <a:stretch>
            <a:fillRect/>
          </a:stretch>
        </p:blipFill>
        <p:spPr>
          <a:xfrm>
            <a:off x="640080" y="640080"/>
            <a:ext cx="10911840" cy="4836795"/>
          </a:xfrm>
          <a:prstGeom prst="rect">
            <a:avLst/>
          </a:prstGeom>
          <a:ln w="19050">
            <a:solidFill>
              <a:schemeClr val="tx1"/>
            </a:solidFill>
            <a:miter lim="800000"/>
          </a:ln>
        </p:spPr>
      </p:pic>
      <p:pic>
        <p:nvPicPr>
          <p:cNvPr id="6" name="Picture 5">
            <a:extLst>
              <a:ext uri="{FF2B5EF4-FFF2-40B4-BE49-F238E27FC236}">
                <a16:creationId xmlns:a16="http://schemas.microsoft.com/office/drawing/2014/main" id="{3BA46E80-4D7E-94B3-E84C-19DAECF0497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030695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DA2D-2FFB-7C0E-82E9-90A58E806919}"/>
              </a:ext>
            </a:extLst>
          </p:cNvPr>
          <p:cNvSpPr>
            <a:spLocks noGrp="1"/>
          </p:cNvSpPr>
          <p:nvPr>
            <p:ph type="title"/>
          </p:nvPr>
        </p:nvSpPr>
        <p:spPr>
          <a:xfrm>
            <a:off x="6926773" y="276504"/>
            <a:ext cx="4597747" cy="623946"/>
          </a:xfrm>
        </p:spPr>
        <p:txBody>
          <a:bodyPr anchor="b">
            <a:normAutofit/>
          </a:bodyPr>
          <a:lstStyle/>
          <a:p>
            <a:pPr algn="ctr"/>
            <a:r>
              <a:rPr lang="af-ZA" sz="3200" b="1" dirty="0"/>
              <a:t>Mandate</a:t>
            </a:r>
          </a:p>
        </p:txBody>
      </p:sp>
      <p:pic>
        <p:nvPicPr>
          <p:cNvPr id="6149" name="Picture 5" descr="Free entrepreneur leader large vector">
            <a:extLst>
              <a:ext uri="{FF2B5EF4-FFF2-40B4-BE49-F238E27FC236}">
                <a16:creationId xmlns:a16="http://schemas.microsoft.com/office/drawing/2014/main" id="{784EB83E-8647-ED03-CDFA-5BA78465244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17315" y="1827682"/>
            <a:ext cx="4816665" cy="3055571"/>
          </a:xfrm>
          <a:prstGeom prst="rect">
            <a:avLst/>
          </a:prstGeom>
          <a:noFill/>
          <a:extLst>
            <a:ext uri="{909E8E84-426E-40DD-AFC4-6F175D3DCCD1}">
              <a14:hiddenFill xmlns:a14="http://schemas.microsoft.com/office/drawing/2010/main">
                <a:solidFill>
                  <a:srgbClr val="FFFFFF"/>
                </a:solidFill>
              </a14:hiddenFill>
            </a:ext>
          </a:extLst>
        </p:spPr>
      </p:pic>
      <p:grpSp>
        <p:nvGrpSpPr>
          <p:cNvPr id="6161" name="Group 6160">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6162" name="Rectangle 6161">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3" name="Rectangle 6162">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6" name="Rectangle 1">
            <a:extLst>
              <a:ext uri="{FF2B5EF4-FFF2-40B4-BE49-F238E27FC236}">
                <a16:creationId xmlns:a16="http://schemas.microsoft.com/office/drawing/2014/main" id="{DCCA795E-43D4-7DD9-4D34-AD28FE9F39ED}"/>
              </a:ext>
            </a:extLst>
          </p:cNvPr>
          <p:cNvGraphicFramePr>
            <a:graphicFrameLocks noGrp="1"/>
          </p:cNvGraphicFramePr>
          <p:nvPr>
            <p:ph idx="1"/>
            <p:extLst>
              <p:ext uri="{D42A27DB-BD31-4B8C-83A1-F6EECF244321}">
                <p14:modId xmlns:p14="http://schemas.microsoft.com/office/powerpoint/2010/main" val="2829736419"/>
              </p:ext>
            </p:extLst>
          </p:nvPr>
        </p:nvGraphicFramePr>
        <p:xfrm>
          <a:off x="314172" y="338185"/>
          <a:ext cx="7374251" cy="61816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a:extLst>
              <a:ext uri="{FF2B5EF4-FFF2-40B4-BE49-F238E27FC236}">
                <a16:creationId xmlns:a16="http://schemas.microsoft.com/office/drawing/2014/main" id="{0414B367-C399-0354-AF28-92B7AC039DA8}"/>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017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9" name="Rectangle 718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1" name="Rectangle 7190">
            <a:extLst>
              <a:ext uri="{FF2B5EF4-FFF2-40B4-BE49-F238E27FC236}">
                <a16:creationId xmlns:a16="http://schemas.microsoft.com/office/drawing/2014/main" id="{02EBFA83-D4DB-4CA0-B229-9E44634D7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92" name="Picture 7191">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7188" name="Rectangle 7187">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90" name="Rectangle 7189">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3CF5A80B-FF51-38AB-04F9-701370DFCEA3}"/>
              </a:ext>
            </a:extLst>
          </p:cNvPr>
          <p:cNvSpPr>
            <a:spLocks noGrp="1"/>
          </p:cNvSpPr>
          <p:nvPr>
            <p:ph type="title"/>
          </p:nvPr>
        </p:nvSpPr>
        <p:spPr>
          <a:xfrm>
            <a:off x="6597016" y="905011"/>
            <a:ext cx="4589328" cy="1889135"/>
          </a:xfrm>
        </p:spPr>
        <p:txBody>
          <a:bodyPr anchor="b">
            <a:normAutofit fontScale="90000"/>
          </a:bodyPr>
          <a:lstStyle/>
          <a:p>
            <a:r>
              <a:rPr lang="en-GB" sz="4800" b="1" dirty="0" err="1"/>
              <a:t>Kiesafdelings-verteenwoordiging</a:t>
            </a:r>
            <a:endParaRPr lang="af-ZA" sz="4800" dirty="0"/>
          </a:p>
        </p:txBody>
      </p:sp>
      <p:pic>
        <p:nvPicPr>
          <p:cNvPr id="7170" name="Picture 2" descr="Free map pin icon vector">
            <a:extLst>
              <a:ext uri="{FF2B5EF4-FFF2-40B4-BE49-F238E27FC236}">
                <a16:creationId xmlns:a16="http://schemas.microsoft.com/office/drawing/2014/main" id="{E48626EC-74FD-5DB8-79B7-98A796818F0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0807" y="1866141"/>
            <a:ext cx="5468347" cy="311695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728A06A-5CD1-DF6E-E24B-E5D621088164}"/>
              </a:ext>
            </a:extLst>
          </p:cNvPr>
          <p:cNvSpPr>
            <a:spLocks noGrp="1"/>
          </p:cNvSpPr>
          <p:nvPr>
            <p:ph idx="1"/>
          </p:nvPr>
        </p:nvSpPr>
        <p:spPr>
          <a:xfrm>
            <a:off x="6597016" y="2965592"/>
            <a:ext cx="4589328" cy="2987397"/>
          </a:xfrm>
        </p:spPr>
        <p:txBody>
          <a:bodyPr>
            <a:normAutofit fontScale="92500" lnSpcReduction="10000"/>
          </a:bodyPr>
          <a:lstStyle/>
          <a:p>
            <a:r>
              <a:rPr lang="en-GB" sz="2400" dirty="0" err="1"/>
              <a:t>Leiers</a:t>
            </a:r>
            <a:r>
              <a:rPr lang="en-GB" sz="2400" dirty="0"/>
              <a:t> </a:t>
            </a:r>
            <a:r>
              <a:rPr lang="en-GB" sz="2400" dirty="0" err="1"/>
              <a:t>verteenwoordig</a:t>
            </a:r>
            <a:r>
              <a:rPr lang="en-GB" sz="2400" dirty="0"/>
              <a:t> </a:t>
            </a:r>
            <a:r>
              <a:rPr lang="en-GB" sz="2400" b="1" dirty="0" err="1"/>
              <a:t>spesifieke</a:t>
            </a:r>
            <a:r>
              <a:rPr lang="en-GB" sz="2400" b="1" dirty="0"/>
              <a:t> </a:t>
            </a:r>
            <a:r>
              <a:rPr lang="en-GB" sz="2400" b="1" dirty="0" err="1"/>
              <a:t>gemeenskappe</a:t>
            </a:r>
            <a:r>
              <a:rPr lang="en-GB" sz="2400" b="1" dirty="0"/>
              <a:t> (</a:t>
            </a:r>
            <a:r>
              <a:rPr lang="en-GB" sz="2400" b="1" dirty="0" err="1"/>
              <a:t>kiesafdelings</a:t>
            </a:r>
            <a:r>
              <a:rPr lang="en-GB" sz="2400" b="1" dirty="0"/>
              <a:t>)</a:t>
            </a:r>
            <a:r>
              <a:rPr lang="en-GB" sz="2400" dirty="0"/>
              <a:t>.
Hulle bring </a:t>
            </a:r>
            <a:r>
              <a:rPr lang="en-GB" sz="2400" dirty="0" err="1"/>
              <a:t>plaaslike</a:t>
            </a:r>
            <a:r>
              <a:rPr lang="en-GB" sz="2400" dirty="0"/>
              <a:t> </a:t>
            </a:r>
            <a:r>
              <a:rPr lang="en-GB" sz="2400" dirty="0" err="1"/>
              <a:t>kwessies</a:t>
            </a:r>
            <a:r>
              <a:rPr lang="en-GB" sz="2400" dirty="0"/>
              <a:t> (</a:t>
            </a:r>
            <a:r>
              <a:rPr lang="en-GB" sz="2400" dirty="0" err="1"/>
              <a:t>veiligheid</a:t>
            </a:r>
            <a:r>
              <a:rPr lang="en-GB" sz="2400" dirty="0"/>
              <a:t>, </a:t>
            </a:r>
            <a:r>
              <a:rPr lang="en-GB" sz="2400" dirty="0" err="1"/>
              <a:t>behuising</a:t>
            </a:r>
            <a:r>
              <a:rPr lang="en-GB" sz="2400" dirty="0"/>
              <a:t>, </a:t>
            </a:r>
            <a:r>
              <a:rPr lang="en-GB" sz="2400" dirty="0" err="1"/>
              <a:t>vervoer</a:t>
            </a:r>
            <a:r>
              <a:rPr lang="en-GB" sz="2400" dirty="0"/>
              <a:t>, </a:t>
            </a:r>
            <a:r>
              <a:rPr lang="en-GB" sz="2400" dirty="0" err="1"/>
              <a:t>dienslewering</a:t>
            </a:r>
            <a:r>
              <a:rPr lang="en-GB" sz="2400" dirty="0"/>
              <a:t>) in </a:t>
            </a:r>
            <a:r>
              <a:rPr lang="en-GB" sz="2400" dirty="0" err="1"/>
              <a:t>besluitnemingsstrukture</a:t>
            </a:r>
            <a:r>
              <a:rPr lang="en-GB" sz="2400" dirty="0"/>
              <a:t> </a:t>
            </a:r>
            <a:r>
              <a:rPr lang="en-GB" sz="2400" dirty="0" err="1"/>
              <a:t>na</a:t>
            </a:r>
            <a:r>
              <a:rPr lang="en-GB" sz="2400" dirty="0"/>
              <a:t> </a:t>
            </a:r>
            <a:r>
              <a:rPr lang="en-GB" sz="2400" dirty="0" err="1"/>
              <a:t>vore</a:t>
            </a:r>
            <a:r>
              <a:rPr lang="en-GB" sz="2400" dirty="0"/>
              <a:t>.
Jy </a:t>
            </a:r>
            <a:r>
              <a:rPr lang="en-GB" sz="2400" dirty="0" err="1"/>
              <a:t>kan</a:t>
            </a:r>
            <a:r>
              <a:rPr lang="en-GB" sz="2400" dirty="0"/>
              <a:t> </a:t>
            </a:r>
            <a:r>
              <a:rPr lang="en-GB" sz="2400" dirty="0" err="1"/>
              <a:t>deelneem</a:t>
            </a:r>
            <a:r>
              <a:rPr lang="en-GB" sz="2400" dirty="0"/>
              <a:t> </a:t>
            </a:r>
            <a:r>
              <a:rPr lang="en-GB" sz="2400" dirty="0" err="1"/>
              <a:t>deur</a:t>
            </a:r>
            <a:r>
              <a:rPr lang="en-GB" sz="2400" dirty="0"/>
              <a:t> </a:t>
            </a:r>
            <a:r>
              <a:rPr lang="en-GB" sz="2400" dirty="0" err="1"/>
              <a:t>vergaderings</a:t>
            </a:r>
            <a:r>
              <a:rPr lang="en-GB" sz="2400" dirty="0"/>
              <a:t> by </a:t>
            </a:r>
            <a:r>
              <a:rPr lang="en-GB" sz="2400" dirty="0" err="1"/>
              <a:t>te</a:t>
            </a:r>
            <a:r>
              <a:rPr lang="en-GB" sz="2400" dirty="0"/>
              <a:t> </a:t>
            </a:r>
            <a:r>
              <a:rPr lang="en-GB" sz="2400" dirty="0" err="1"/>
              <a:t>woon</a:t>
            </a:r>
            <a:r>
              <a:rPr lang="en-GB" sz="2400" dirty="0"/>
              <a:t> of </a:t>
            </a:r>
            <a:r>
              <a:rPr lang="en-GB" sz="2400" dirty="0" err="1"/>
              <a:t>aan</a:t>
            </a:r>
            <a:r>
              <a:rPr lang="en-GB" sz="2400" dirty="0"/>
              <a:t> </a:t>
            </a:r>
            <a:r>
              <a:rPr lang="en-GB" sz="2400" dirty="0" err="1"/>
              <a:t>jeugforums</a:t>
            </a:r>
            <a:r>
              <a:rPr lang="en-GB" sz="2400" dirty="0"/>
              <a:t> </a:t>
            </a:r>
            <a:r>
              <a:rPr lang="en-GB" sz="2400" dirty="0" err="1"/>
              <a:t>deel</a:t>
            </a:r>
            <a:r>
              <a:rPr lang="en-GB" sz="2400" dirty="0"/>
              <a:t> </a:t>
            </a:r>
            <a:r>
              <a:rPr lang="en-GB" sz="2400" dirty="0" err="1"/>
              <a:t>te</a:t>
            </a:r>
            <a:r>
              <a:rPr lang="en-GB" sz="2400" dirty="0"/>
              <a:t> neem.</a:t>
            </a:r>
            <a:endParaRPr lang="af-ZA" sz="1800" dirty="0"/>
          </a:p>
        </p:txBody>
      </p:sp>
      <p:pic>
        <p:nvPicPr>
          <p:cNvPr id="4" name="Picture 3">
            <a:extLst>
              <a:ext uri="{FF2B5EF4-FFF2-40B4-BE49-F238E27FC236}">
                <a16:creationId xmlns:a16="http://schemas.microsoft.com/office/drawing/2014/main" id="{59A6C606-34E0-35D8-323C-1F2E6F1A07F9}"/>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4948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19EFD7-BDD8-3EE9-633A-7A379ADC80AB}"/>
              </a:ext>
            </a:extLst>
          </p:cNvPr>
          <p:cNvSpPr>
            <a:spLocks noGrp="1"/>
          </p:cNvSpPr>
          <p:nvPr>
            <p:ph type="title"/>
          </p:nvPr>
        </p:nvSpPr>
        <p:spPr>
          <a:xfrm>
            <a:off x="1383564" y="348865"/>
            <a:ext cx="9718111" cy="1576446"/>
          </a:xfrm>
        </p:spPr>
        <p:txBody>
          <a:bodyPr anchor="ctr">
            <a:normAutofit/>
          </a:bodyPr>
          <a:lstStyle/>
          <a:p>
            <a:r>
              <a:rPr lang="af-ZA" sz="4000" dirty="0">
                <a:solidFill>
                  <a:srgbClr val="FFFFFF"/>
                </a:solidFill>
              </a:rPr>
              <a:t>Steunwerwing</a:t>
            </a:r>
          </a:p>
        </p:txBody>
      </p:sp>
      <p:graphicFrame>
        <p:nvGraphicFramePr>
          <p:cNvPr id="26" name="Rectangle 1">
            <a:extLst>
              <a:ext uri="{FF2B5EF4-FFF2-40B4-BE49-F238E27FC236}">
                <a16:creationId xmlns:a16="http://schemas.microsoft.com/office/drawing/2014/main" id="{25466C91-670C-9E3F-104D-879C550CC8DD}"/>
              </a:ext>
            </a:extLst>
          </p:cNvPr>
          <p:cNvGraphicFramePr>
            <a:graphicFrameLocks noGrp="1"/>
          </p:cNvGraphicFramePr>
          <p:nvPr>
            <p:ph idx="1"/>
            <p:extLst>
              <p:ext uri="{D42A27DB-BD31-4B8C-83A1-F6EECF244321}">
                <p14:modId xmlns:p14="http://schemas.microsoft.com/office/powerpoint/2010/main" val="1299669443"/>
              </p:ext>
            </p:extLst>
          </p:nvPr>
        </p:nvGraphicFramePr>
        <p:xfrm>
          <a:off x="778704" y="1925311"/>
          <a:ext cx="10927829" cy="47473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93C4F78D-4F4F-F912-ADA6-CEA173314DAB}"/>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388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6" name="Rectangle 9235">
            <a:extLst>
              <a:ext uri="{FF2B5EF4-FFF2-40B4-BE49-F238E27FC236}">
                <a16:creationId xmlns:a16="http://schemas.microsoft.com/office/drawing/2014/main" id="{FF81F8D5-515A-45DC-B296-30AB11F2C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38" name="Rectangle 9237">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E42C6E3-11DF-D362-7168-A09566E71983}"/>
              </a:ext>
            </a:extLst>
          </p:cNvPr>
          <p:cNvSpPr>
            <a:spLocks noGrp="1"/>
          </p:cNvSpPr>
          <p:nvPr>
            <p:ph type="title"/>
          </p:nvPr>
        </p:nvSpPr>
        <p:spPr>
          <a:xfrm>
            <a:off x="581646" y="349664"/>
            <a:ext cx="5845571" cy="978095"/>
          </a:xfrm>
        </p:spPr>
        <p:txBody>
          <a:bodyPr anchor="b">
            <a:normAutofit/>
          </a:bodyPr>
          <a:lstStyle/>
          <a:p>
            <a:r>
              <a:rPr lang="en-GB" sz="4800" b="1" dirty="0" err="1"/>
              <a:t>Voorspraak</a:t>
            </a:r>
            <a:endParaRPr lang="af-ZA" sz="4800" b="1" dirty="0"/>
          </a:p>
        </p:txBody>
      </p:sp>
      <p:sp>
        <p:nvSpPr>
          <p:cNvPr id="9240" name="Rectangle 923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42" name="Rectangle 9241">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20" name="Picture 4" descr="Free School Strike 4 Climate Demonstrations photo and picture">
            <a:extLst>
              <a:ext uri="{FF2B5EF4-FFF2-40B4-BE49-F238E27FC236}">
                <a16:creationId xmlns:a16="http://schemas.microsoft.com/office/drawing/2014/main" id="{28B5EFFC-A906-E283-0A99-3FC3EF221A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836" r="31352"/>
          <a:stretch>
            <a:fillRect/>
          </a:stretch>
        </p:blipFill>
        <p:spPr bwMode="auto">
          <a:xfrm>
            <a:off x="7421373" y="627954"/>
            <a:ext cx="4235516" cy="5353373"/>
          </a:xfrm>
          <a:prstGeom prst="rect">
            <a:avLst/>
          </a:prstGeom>
          <a:noFill/>
          <a:extLst>
            <a:ext uri="{909E8E84-426E-40DD-AFC4-6F175D3DCCD1}">
              <a14:hiddenFill xmlns:a14="http://schemas.microsoft.com/office/drawing/2010/main">
                <a:solidFill>
                  <a:srgbClr val="FFFFFF"/>
                </a:solidFill>
              </a14:hiddenFill>
            </a:ext>
          </a:extLst>
        </p:spPr>
      </p:pic>
      <p:sp>
        <p:nvSpPr>
          <p:cNvPr id="9244" name="Rectangle 9243">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418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E6298421-6C94-8F81-5CF4-841CB92AEEE8}"/>
              </a:ext>
            </a:extLst>
          </p:cNvPr>
          <p:cNvGraphicFramePr>
            <a:graphicFrameLocks noGrp="1"/>
          </p:cNvGraphicFramePr>
          <p:nvPr>
            <p:ph idx="1"/>
            <p:extLst>
              <p:ext uri="{D42A27DB-BD31-4B8C-83A1-F6EECF244321}">
                <p14:modId xmlns:p14="http://schemas.microsoft.com/office/powerpoint/2010/main" val="963046128"/>
              </p:ext>
            </p:extLst>
          </p:nvPr>
        </p:nvGraphicFramePr>
        <p:xfrm>
          <a:off x="587987" y="1478072"/>
          <a:ext cx="6421533" cy="41662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C33CA01C-5282-61D0-73CE-DC0DE67BE00C}"/>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1165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55" name="Rectangle 10254">
            <a:extLst>
              <a:ext uri="{FF2B5EF4-FFF2-40B4-BE49-F238E27FC236}">
                <a16:creationId xmlns:a16="http://schemas.microsoft.com/office/drawing/2014/main" id="{E45B1D5C-0827-4AF0-8186-11FC5A8B8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A9C16D-4DD4-C084-3AF6-0014273ED6EF}"/>
              </a:ext>
            </a:extLst>
          </p:cNvPr>
          <p:cNvSpPr>
            <a:spLocks noGrp="1"/>
          </p:cNvSpPr>
          <p:nvPr>
            <p:ph type="title"/>
          </p:nvPr>
        </p:nvSpPr>
        <p:spPr>
          <a:xfrm>
            <a:off x="9267909" y="2023110"/>
            <a:ext cx="2469624" cy="2846070"/>
          </a:xfrm>
        </p:spPr>
        <p:txBody>
          <a:bodyPr vert="horz" lIns="91440" tIns="45720" rIns="91440" bIns="45720" rtlCol="0" anchor="ctr">
            <a:normAutofit/>
          </a:bodyPr>
          <a:lstStyle/>
          <a:p>
            <a:r>
              <a:rPr lang="en-US" sz="3700" dirty="0" err="1"/>
              <a:t>Vasvra</a:t>
            </a:r>
            <a:endParaRPr lang="en-US" sz="3700" dirty="0"/>
          </a:p>
        </p:txBody>
      </p:sp>
      <p:sp>
        <p:nvSpPr>
          <p:cNvPr id="10257" name="Rectangle 1025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59" name="Rectangle 10258">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50" name="Picture 10" descr="Free idea question lightbulb illustration">
            <a:extLst>
              <a:ext uri="{FF2B5EF4-FFF2-40B4-BE49-F238E27FC236}">
                <a16:creationId xmlns:a16="http://schemas.microsoft.com/office/drawing/2014/main" id="{CC7DD02B-DAE8-24E2-C816-8FC548712BA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559" r="-1" b="-1"/>
          <a:stretch>
            <a:fillRect/>
          </a:stretch>
        </p:blipFill>
        <p:spPr bwMode="auto">
          <a:xfrm>
            <a:off x="545238" y="858525"/>
            <a:ext cx="7608304" cy="5211906"/>
          </a:xfrm>
          <a:prstGeom prst="rect">
            <a:avLst/>
          </a:prstGeom>
          <a:noFill/>
          <a:extLst>
            <a:ext uri="{909E8E84-426E-40DD-AFC4-6F175D3DCCD1}">
              <a14:hiddenFill xmlns:a14="http://schemas.microsoft.com/office/drawing/2010/main">
                <a:solidFill>
                  <a:srgbClr val="FFFFFF"/>
                </a:solidFill>
              </a14:hiddenFill>
            </a:ext>
          </a:extLst>
        </p:spPr>
      </p:pic>
      <p:sp>
        <p:nvSpPr>
          <p:cNvPr id="10261" name="Rectangle 10260">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3B8398C-7790-6991-1A6F-8A7F543AF090}"/>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6775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8D64EA-6F6B-0AF2-D24E-27521404055B}"/>
              </a:ext>
            </a:extLst>
          </p:cNvPr>
          <p:cNvSpPr>
            <a:spLocks noGrp="1"/>
          </p:cNvSpPr>
          <p:nvPr>
            <p:ph type="title"/>
          </p:nvPr>
        </p:nvSpPr>
        <p:spPr>
          <a:xfrm>
            <a:off x="838200" y="459863"/>
            <a:ext cx="10515600" cy="1004594"/>
          </a:xfrm>
        </p:spPr>
        <p:txBody>
          <a:bodyPr>
            <a:normAutofit/>
          </a:bodyPr>
          <a:lstStyle/>
          <a:p>
            <a:pPr algn="ctr"/>
            <a:r>
              <a:rPr lang="af-ZA" dirty="0">
                <a:solidFill>
                  <a:srgbClr val="FFFFFF"/>
                </a:solidFill>
              </a:rPr>
              <a:t>Huiswerk</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5DB256F-1538-AE7C-2D7D-71ADE5C23B8E}"/>
              </a:ext>
            </a:extLst>
          </p:cNvPr>
          <p:cNvGraphicFramePr>
            <a:graphicFrameLocks noGrp="1"/>
          </p:cNvGraphicFramePr>
          <p:nvPr>
            <p:ph idx="1"/>
            <p:extLst>
              <p:ext uri="{D42A27DB-BD31-4B8C-83A1-F6EECF244321}">
                <p14:modId xmlns:p14="http://schemas.microsoft.com/office/powerpoint/2010/main" val="2313185277"/>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DBA98943-C9EA-AE91-82AE-83E7E5A6F03B}"/>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795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9C389D-1F40-CFEF-95AD-E0D1BCC696E4}"/>
              </a:ext>
            </a:extLst>
          </p:cNvPr>
          <p:cNvSpPr>
            <a:spLocks noGrp="1"/>
          </p:cNvSpPr>
          <p:nvPr>
            <p:ph type="title"/>
          </p:nvPr>
        </p:nvSpPr>
        <p:spPr>
          <a:xfrm>
            <a:off x="387118" y="144255"/>
            <a:ext cx="6083562" cy="1708242"/>
          </a:xfrm>
        </p:spPr>
        <p:txBody>
          <a:bodyPr anchor="ctr">
            <a:normAutofit/>
          </a:bodyPr>
          <a:lstStyle/>
          <a:p>
            <a:r>
              <a:rPr lang="nl-NL" sz="3200" dirty="0"/>
              <a:t>Teen die einde van hierdie les behoort jy die volgende te kan doen:</a:t>
            </a:r>
            <a:endParaRPr lang="af-ZA" sz="3200" dirty="0"/>
          </a:p>
        </p:txBody>
      </p:sp>
      <p:sp>
        <p:nvSpPr>
          <p:cNvPr id="4" name="Content Placeholder 3">
            <a:extLst>
              <a:ext uri="{FF2B5EF4-FFF2-40B4-BE49-F238E27FC236}">
                <a16:creationId xmlns:a16="http://schemas.microsoft.com/office/drawing/2014/main" id="{BB4C895A-94AA-2DE5-6F34-D9C688F8745E}"/>
              </a:ext>
            </a:extLst>
          </p:cNvPr>
          <p:cNvSpPr>
            <a:spLocks noGrp="1"/>
          </p:cNvSpPr>
          <p:nvPr>
            <p:ph idx="1"/>
          </p:nvPr>
        </p:nvSpPr>
        <p:spPr>
          <a:xfrm>
            <a:off x="354561" y="1600569"/>
            <a:ext cx="6270172" cy="5113176"/>
          </a:xfrm>
        </p:spPr>
        <p:txBody>
          <a:bodyPr anchor="ctr">
            <a:normAutofit lnSpcReduction="10000"/>
          </a:bodyPr>
          <a:lstStyle/>
          <a:p>
            <a:pPr lvl="0"/>
            <a:r>
              <a:rPr lang="nl-NL" sz="2400" dirty="0"/>
              <a:t>Verstaan die grondwetlike raamwerk wat die magte, beperkings en interaksie van die DRIE regeringsvlakke bepaal. 
Herken die maniere waarop demokratiese strukture geleenthede bied om aan die demokratiese prosesse deel te neem.
Verstaan die doel en belangrikheid van grondwette.
Verduidelik die belangrikheid van openbare deelname aan verkiesings.
Verstaan sleutel-demokratiese prosesse ná verkiesings, insluitend mandate, verteenwoordiging van kiesafdelings, steunwerwing en voorspraak.</a:t>
            </a:r>
            <a:endParaRPr lang="af-ZA" sz="2400" dirty="0"/>
          </a:p>
        </p:txBody>
      </p:sp>
      <p:pic>
        <p:nvPicPr>
          <p:cNvPr id="9" name="Picture 2" descr="Free arrows target range illustration">
            <a:extLst>
              <a:ext uri="{FF2B5EF4-FFF2-40B4-BE49-F238E27FC236}">
                <a16:creationId xmlns:a16="http://schemas.microsoft.com/office/drawing/2014/main" id="{48A1D858-5535-D4A4-4938-5BEC137F47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502" r="7255" b="-1"/>
          <a:stretch>
            <a:fillRect/>
          </a:stretch>
        </p:blipFill>
        <p:spPr bwMode="auto">
          <a:xfrm>
            <a:off x="6857797" y="-10886"/>
            <a:ext cx="5334204" cy="6868886"/>
          </a:xfrm>
          <a:prstGeom prst="rect">
            <a:avLst/>
          </a:prstGeom>
          <a:solidFill>
            <a:srgbClr val="FFFFFF"/>
          </a:solidFill>
          <a:effectLst>
            <a:outerShdw blurRad="127000" dist="50800" dir="10800000" sx="99000" sy="99000" algn="r" rotWithShape="0">
              <a:prstClr val="black">
                <a:alpha val="40000"/>
              </a:prstClr>
            </a:outerShdw>
          </a:effectLst>
        </p:spPr>
      </p:pic>
      <p:pic>
        <p:nvPicPr>
          <p:cNvPr id="11" name="Picture 10">
            <a:extLst>
              <a:ext uri="{FF2B5EF4-FFF2-40B4-BE49-F238E27FC236}">
                <a16:creationId xmlns:a16="http://schemas.microsoft.com/office/drawing/2014/main" id="{7FF77664-FB05-4EB0-827B-CF2ED4DFB082}"/>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3869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descr="Free Jenga Game photo and picture">
            <a:extLst>
              <a:ext uri="{FF2B5EF4-FFF2-40B4-BE49-F238E27FC236}">
                <a16:creationId xmlns:a16="http://schemas.microsoft.com/office/drawing/2014/main" id="{18A7940C-5FCD-B184-8A1C-9C5A5B782D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329" r="38495"/>
          <a:stretch>
            <a:fillRect/>
          </a:stretch>
        </p:blipFill>
        <p:spPr bwMode="auto">
          <a:xfrm>
            <a:off x="7762993" y="0"/>
            <a:ext cx="4429007"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527C74B-C486-660D-39AC-9EA4CA51A883}"/>
              </a:ext>
            </a:extLst>
          </p:cNvPr>
          <p:cNvSpPr>
            <a:spLocks noGrp="1"/>
          </p:cNvSpPr>
          <p:nvPr>
            <p:ph type="title"/>
          </p:nvPr>
        </p:nvSpPr>
        <p:spPr>
          <a:xfrm>
            <a:off x="483637" y="148674"/>
            <a:ext cx="10515600" cy="1325563"/>
          </a:xfrm>
        </p:spPr>
        <p:txBody>
          <a:bodyPr>
            <a:normAutofit/>
          </a:bodyPr>
          <a:lstStyle/>
          <a:p>
            <a:r>
              <a:rPr lang="en-GB" sz="4000" b="1" dirty="0" err="1"/>
              <a:t>Demokratiese</a:t>
            </a:r>
            <a:r>
              <a:rPr lang="en-GB" sz="4000" b="1" dirty="0"/>
              <a:t> </a:t>
            </a:r>
            <a:r>
              <a:rPr lang="en-GB" sz="4000" b="1" dirty="0" err="1"/>
              <a:t>strukture</a:t>
            </a:r>
            <a:endParaRPr lang="af-ZA" sz="4000" b="1" dirty="0"/>
          </a:p>
        </p:txBody>
      </p:sp>
      <p:graphicFrame>
        <p:nvGraphicFramePr>
          <p:cNvPr id="5" name="Content Placeholder 2">
            <a:extLst>
              <a:ext uri="{FF2B5EF4-FFF2-40B4-BE49-F238E27FC236}">
                <a16:creationId xmlns:a16="http://schemas.microsoft.com/office/drawing/2014/main" id="{8C0AE759-11D8-4835-1846-6FE51A61E293}"/>
              </a:ext>
            </a:extLst>
          </p:cNvPr>
          <p:cNvGraphicFramePr>
            <a:graphicFrameLocks noGrp="1"/>
          </p:cNvGraphicFramePr>
          <p:nvPr>
            <p:ph idx="1"/>
            <p:extLst>
              <p:ext uri="{D42A27DB-BD31-4B8C-83A1-F6EECF244321}">
                <p14:modId xmlns:p14="http://schemas.microsoft.com/office/powerpoint/2010/main" val="43307996"/>
              </p:ext>
            </p:extLst>
          </p:nvPr>
        </p:nvGraphicFramePr>
        <p:xfrm>
          <a:off x="483637" y="1474237"/>
          <a:ext cx="8697685" cy="50186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01CB2292-442D-3F63-DAE7-B2F202BB2694}"/>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5206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D49B3B-0FCF-E94A-44B8-47C8259943CF}"/>
              </a:ext>
            </a:extLst>
          </p:cNvPr>
          <p:cNvSpPr>
            <a:spLocks noGrp="1"/>
          </p:cNvSpPr>
          <p:nvPr>
            <p:ph type="title"/>
          </p:nvPr>
        </p:nvSpPr>
        <p:spPr>
          <a:xfrm>
            <a:off x="1371597" y="348865"/>
            <a:ext cx="10044023" cy="877729"/>
          </a:xfrm>
        </p:spPr>
        <p:txBody>
          <a:bodyPr anchor="ctr">
            <a:normAutofit/>
          </a:bodyPr>
          <a:lstStyle/>
          <a:p>
            <a:r>
              <a:rPr lang="nl-NL" sz="2800" b="1" dirty="0">
                <a:solidFill>
                  <a:srgbClr val="FFFFFF"/>
                </a:solidFill>
              </a:rPr>
              <a:t>Die nasionale regering </a:t>
            </a:r>
            <a:r>
              <a:rPr lang="nl-NL" sz="2800" dirty="0">
                <a:solidFill>
                  <a:srgbClr val="FFFFFF"/>
                </a:solidFill>
              </a:rPr>
              <a:t>hanteer kwessies wat die hele land raak:</a:t>
            </a:r>
            <a:endParaRPr lang="af-ZA" sz="2800" dirty="0">
              <a:solidFill>
                <a:srgbClr val="FFFFFF"/>
              </a:solidFill>
            </a:endParaRPr>
          </a:p>
        </p:txBody>
      </p:sp>
      <p:graphicFrame>
        <p:nvGraphicFramePr>
          <p:cNvPr id="7" name="Content Placeholder 3">
            <a:extLst>
              <a:ext uri="{FF2B5EF4-FFF2-40B4-BE49-F238E27FC236}">
                <a16:creationId xmlns:a16="http://schemas.microsoft.com/office/drawing/2014/main" id="{9E026EB5-73CF-E8C1-4264-3CB442F8767E}"/>
              </a:ext>
            </a:extLst>
          </p:cNvPr>
          <p:cNvGraphicFramePr>
            <a:graphicFrameLocks noGrp="1"/>
          </p:cNvGraphicFramePr>
          <p:nvPr>
            <p:ph idx="1"/>
            <p:extLst>
              <p:ext uri="{D42A27DB-BD31-4B8C-83A1-F6EECF244321}">
                <p14:modId xmlns:p14="http://schemas.microsoft.com/office/powerpoint/2010/main" val="969789342"/>
              </p:ext>
            </p:extLst>
          </p:nvPr>
        </p:nvGraphicFramePr>
        <p:xfrm>
          <a:off x="422988" y="1798776"/>
          <a:ext cx="11346024" cy="5133334"/>
        </p:xfrm>
        <a:graphic>
          <a:graphicData uri="http://schemas.openxmlformats.org/drawingml/2006/table">
            <a:tbl>
              <a:tblPr firstRow="1" firstCol="1" bandRow="1">
                <a:tableStyleId>{5940675A-B579-460E-94D1-54222C63F5DA}</a:tableStyleId>
              </a:tblPr>
              <a:tblGrid>
                <a:gridCol w="5490301">
                  <a:extLst>
                    <a:ext uri="{9D8B030D-6E8A-4147-A177-3AD203B41FA5}">
                      <a16:colId xmlns:a16="http://schemas.microsoft.com/office/drawing/2014/main" val="2605087516"/>
                    </a:ext>
                  </a:extLst>
                </a:gridCol>
                <a:gridCol w="325219">
                  <a:extLst>
                    <a:ext uri="{9D8B030D-6E8A-4147-A177-3AD203B41FA5}">
                      <a16:colId xmlns:a16="http://schemas.microsoft.com/office/drawing/2014/main" val="1544808721"/>
                    </a:ext>
                  </a:extLst>
                </a:gridCol>
                <a:gridCol w="5530504">
                  <a:extLst>
                    <a:ext uri="{9D8B030D-6E8A-4147-A177-3AD203B41FA5}">
                      <a16:colId xmlns:a16="http://schemas.microsoft.com/office/drawing/2014/main" val="119383011"/>
                    </a:ext>
                  </a:extLst>
                </a:gridCol>
              </a:tblGrid>
              <a:tr h="354743">
                <a:tc>
                  <a:txBody>
                    <a:bodyPr/>
                    <a:lstStyle/>
                    <a:p>
                      <a:pPr>
                        <a:lnSpc>
                          <a:spcPct val="115000"/>
                        </a:lnSpc>
                        <a:buNone/>
                      </a:pPr>
                      <a:r>
                        <a:rPr lang="af-ZA" sz="20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Parlement</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75000"/>
                      </a:schemeClr>
                    </a:solidFill>
                  </a:tcPr>
                </a:tc>
                <a:tc>
                  <a:txBody>
                    <a:bodyPr/>
                    <a:lstStyle/>
                    <a:p>
                      <a:pPr>
                        <a:lnSpc>
                          <a:spcPct val="115000"/>
                        </a:lnSpc>
                        <a:buNone/>
                      </a:pPr>
                      <a:r>
                        <a:rPr lang="af-ZA" sz="20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 </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0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Die Uitvoerende (Kabinet)</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087839094"/>
                  </a:ext>
                </a:extLst>
              </a:tr>
              <a:tr h="1847598">
                <a:tc>
                  <a:txBody>
                    <a:bodyPr/>
                    <a:lstStyle/>
                    <a:p>
                      <a:pPr>
                        <a:lnSpc>
                          <a:spcPct val="115000"/>
                        </a:lnSpc>
                        <a:buNone/>
                      </a:pPr>
                      <a:r>
                        <a:rPr lang="af-ZA" sz="2000" kern="10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Die nasionale wetgewende liggaam wat uit die </a:t>
                      </a:r>
                      <a:r>
                        <a:rPr lang="af-ZA" sz="2000" b="1" kern="10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Nasionale Vergadering</a:t>
                      </a:r>
                      <a:r>
                        <a:rPr lang="af-ZA" sz="2000" kern="10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 en die</a:t>
                      </a:r>
                      <a:r>
                        <a:rPr lang="af-ZA" sz="2000" b="1" kern="10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 Nasionale Raad van Provinsies (NRP) </a:t>
                      </a:r>
                      <a:r>
                        <a:rPr lang="af-ZA" sz="2000" kern="10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bestaan. Dit verteenwoordig die mense, maak wette en hou toesig oor regering.</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000" kern="100">
                          <a:effectLst/>
                          <a:latin typeface="Calibri" panose="020F0502020204030204" pitchFamily="34" charset="0"/>
                          <a:ea typeface="Century Gothic" panose="020B0502020202020204" pitchFamily="34" charset="0"/>
                          <a:cs typeface="Calibri" panose="020F0502020204030204" pitchFamily="34" charset="0"/>
                        </a:rPr>
                        <a:t> </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000" kern="10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Die kabinet ontwikkel nasionale beleide, implementeer wette en bestuur regeringsdepartemente onder leiding van die </a:t>
                      </a:r>
                      <a:r>
                        <a:rPr lang="af-ZA" sz="2000" b="1" kern="10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president</a:t>
                      </a:r>
                      <a:r>
                        <a:rPr lang="af-ZA" sz="2000" kern="10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88459422"/>
                  </a:ext>
                </a:extLst>
              </a:tr>
              <a:tr h="354743">
                <a:tc>
                  <a:txBody>
                    <a:bodyPr/>
                    <a:lstStyle/>
                    <a:p>
                      <a:pPr>
                        <a:lnSpc>
                          <a:spcPct val="115000"/>
                        </a:lnSpc>
                        <a:buNone/>
                      </a:pPr>
                      <a:r>
                        <a:rPr lang="af-ZA" sz="10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 </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10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 </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10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 </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9339918"/>
                  </a:ext>
                </a:extLst>
              </a:tr>
              <a:tr h="354743">
                <a:tc>
                  <a:txBody>
                    <a:bodyPr/>
                    <a:lstStyle/>
                    <a:p>
                      <a:pPr>
                        <a:lnSpc>
                          <a:spcPct val="115000"/>
                        </a:lnSpc>
                        <a:buNone/>
                      </a:pPr>
                      <a:r>
                        <a:rPr lang="af-ZA" sz="20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Die Regbank (Howe)</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75000"/>
                      </a:schemeClr>
                    </a:solidFill>
                  </a:tcPr>
                </a:tc>
                <a:tc>
                  <a:txBody>
                    <a:bodyPr/>
                    <a:lstStyle/>
                    <a:p>
                      <a:pPr>
                        <a:lnSpc>
                          <a:spcPct val="115000"/>
                        </a:lnSpc>
                        <a:buNone/>
                      </a:pPr>
                      <a:r>
                        <a:rPr lang="af-ZA" sz="20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 </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0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Onafhanklike liggame (Hoofstuk 9-instellings)</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2991578521"/>
                  </a:ext>
                </a:extLst>
              </a:tr>
              <a:tr h="2221507">
                <a:tc>
                  <a:txBody>
                    <a:bodyPr/>
                    <a:lstStyle/>
                    <a:p>
                      <a:pPr>
                        <a:lnSpc>
                          <a:spcPct val="115000"/>
                        </a:lnSpc>
                        <a:buNone/>
                      </a:pPr>
                      <a:r>
                        <a:rPr lang="af-ZA" sz="2000" kern="10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Onafhanklike howe verseker dat alle wette en regeringsoptrede met die Grondwet ooreenstem en dat burgers se regte beskerm word.</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000" kern="100">
                          <a:effectLst/>
                          <a:latin typeface="Calibri" panose="020F0502020204030204" pitchFamily="34" charset="0"/>
                          <a:ea typeface="Century Gothic" panose="020B0502020202020204" pitchFamily="34" charset="0"/>
                          <a:cs typeface="Calibri" panose="020F0502020204030204" pitchFamily="34" charset="0"/>
                        </a:rPr>
                        <a:t> </a:t>
                      </a:r>
                      <a:endParaRPr lang="af-ZA" sz="20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0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Organisasies wat deur die Grondwet geskep is om demokrasie te versterk, soos:</a:t>
                      </a:r>
                      <a:endParaRPr lang="af-ZA" sz="2000" kern="100" dirty="0">
                        <a:effectLst/>
                        <a:latin typeface="Calibri" panose="020F050202020403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af-ZA" sz="20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Die Openbare Beskermer</a:t>
                      </a:r>
                      <a:endParaRPr lang="af-ZA" sz="2000" kern="100" dirty="0">
                        <a:effectLst/>
                        <a:latin typeface="Calibri" panose="020F050202020403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af-ZA" sz="20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Die Menseregtekommissie (MRK)</a:t>
                      </a:r>
                      <a:endParaRPr lang="af-ZA" sz="2000" kern="100" dirty="0">
                        <a:effectLst/>
                        <a:latin typeface="Calibri" panose="020F050202020403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af-ZA" sz="20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Die Onafhanklike Verkiesingskommissie (OVK)</a:t>
                      </a:r>
                      <a:endParaRPr lang="af-ZA" sz="2000" kern="100" dirty="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73713314"/>
                  </a:ext>
                </a:extLst>
              </a:tr>
            </a:tbl>
          </a:graphicData>
        </a:graphic>
      </p:graphicFrame>
      <p:pic>
        <p:nvPicPr>
          <p:cNvPr id="5" name="Picture 4">
            <a:extLst>
              <a:ext uri="{FF2B5EF4-FFF2-40B4-BE49-F238E27FC236}">
                <a16:creationId xmlns:a16="http://schemas.microsoft.com/office/drawing/2014/main" id="{FF9DA9EF-1D86-1181-61BF-EB9A33F47D1A}"/>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1099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193CBC-02A4-481B-DFBD-A95EE3D12FFB}"/>
            </a:ext>
          </a:extLst>
        </p:cNvPr>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B5DBB3-050C-87B4-93DA-8D306C254984}"/>
              </a:ext>
            </a:extLst>
          </p:cNvPr>
          <p:cNvSpPr>
            <a:spLocks noGrp="1"/>
          </p:cNvSpPr>
          <p:nvPr>
            <p:ph type="title"/>
          </p:nvPr>
        </p:nvSpPr>
        <p:spPr>
          <a:xfrm>
            <a:off x="800322" y="349112"/>
            <a:ext cx="10771564" cy="877729"/>
          </a:xfrm>
        </p:spPr>
        <p:txBody>
          <a:bodyPr anchor="ctr">
            <a:normAutofit/>
          </a:bodyPr>
          <a:lstStyle/>
          <a:p>
            <a:r>
              <a:rPr lang="nl-NL" sz="2800" dirty="0">
                <a:solidFill>
                  <a:srgbClr val="FFFFFF"/>
                </a:solidFill>
              </a:rPr>
              <a:t>Elke provinsie het sy eie regering wat </a:t>
            </a:r>
            <a:r>
              <a:rPr lang="nl-NL" sz="2800" b="1" dirty="0">
                <a:solidFill>
                  <a:srgbClr val="FFFFFF"/>
                </a:solidFill>
              </a:rPr>
              <a:t>provinsiale sake </a:t>
            </a:r>
            <a:r>
              <a:rPr lang="nl-NL" sz="2800" dirty="0">
                <a:solidFill>
                  <a:srgbClr val="FFFFFF"/>
                </a:solidFill>
              </a:rPr>
              <a:t>hanteer:</a:t>
            </a:r>
            <a:endParaRPr lang="af-ZA" sz="2800" dirty="0">
              <a:solidFill>
                <a:srgbClr val="FFFFFF"/>
              </a:solidFill>
            </a:endParaRPr>
          </a:p>
        </p:txBody>
      </p:sp>
      <p:graphicFrame>
        <p:nvGraphicFramePr>
          <p:cNvPr id="7" name="Content Placeholder 3">
            <a:extLst>
              <a:ext uri="{FF2B5EF4-FFF2-40B4-BE49-F238E27FC236}">
                <a16:creationId xmlns:a16="http://schemas.microsoft.com/office/drawing/2014/main" id="{41590C11-9412-E605-560B-72E3C986BD67}"/>
              </a:ext>
            </a:extLst>
          </p:cNvPr>
          <p:cNvGraphicFramePr>
            <a:graphicFrameLocks noGrp="1"/>
          </p:cNvGraphicFramePr>
          <p:nvPr>
            <p:ph idx="1"/>
            <p:extLst>
              <p:ext uri="{D42A27DB-BD31-4B8C-83A1-F6EECF244321}">
                <p14:modId xmlns:p14="http://schemas.microsoft.com/office/powerpoint/2010/main" val="3277105663"/>
              </p:ext>
            </p:extLst>
          </p:nvPr>
        </p:nvGraphicFramePr>
        <p:xfrm>
          <a:off x="373224" y="2369976"/>
          <a:ext cx="11569960" cy="3993502"/>
        </p:xfrm>
        <a:graphic>
          <a:graphicData uri="http://schemas.openxmlformats.org/drawingml/2006/table">
            <a:tbl>
              <a:tblPr firstRow="1" firstCol="1" bandRow="1">
                <a:tableStyleId>{5940675A-B579-460E-94D1-54222C63F5DA}</a:tableStyleId>
              </a:tblPr>
              <a:tblGrid>
                <a:gridCol w="5835634">
                  <a:extLst>
                    <a:ext uri="{9D8B030D-6E8A-4147-A177-3AD203B41FA5}">
                      <a16:colId xmlns:a16="http://schemas.microsoft.com/office/drawing/2014/main" val="2605087516"/>
                    </a:ext>
                  </a:extLst>
                </a:gridCol>
                <a:gridCol w="584736">
                  <a:extLst>
                    <a:ext uri="{9D8B030D-6E8A-4147-A177-3AD203B41FA5}">
                      <a16:colId xmlns:a16="http://schemas.microsoft.com/office/drawing/2014/main" val="1544808721"/>
                    </a:ext>
                  </a:extLst>
                </a:gridCol>
                <a:gridCol w="5149590">
                  <a:extLst>
                    <a:ext uri="{9D8B030D-6E8A-4147-A177-3AD203B41FA5}">
                      <a16:colId xmlns:a16="http://schemas.microsoft.com/office/drawing/2014/main" val="119383011"/>
                    </a:ext>
                  </a:extLst>
                </a:gridCol>
              </a:tblGrid>
              <a:tr h="1002416">
                <a:tc>
                  <a:txBody>
                    <a:bodyPr/>
                    <a:lstStyle/>
                    <a:p>
                      <a:pPr>
                        <a:lnSpc>
                          <a:spcPct val="115000"/>
                        </a:lnSpc>
                        <a:buNone/>
                      </a:pPr>
                      <a:r>
                        <a:rPr lang="af-ZA" sz="28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Provinsiale Wetgewers</a:t>
                      </a:r>
                      <a:endParaRPr lang="af-ZA" sz="28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75000"/>
                      </a:schemeClr>
                    </a:solidFill>
                  </a:tcPr>
                </a:tc>
                <a:tc>
                  <a:txBody>
                    <a:bodyPr/>
                    <a:lstStyle/>
                    <a:p>
                      <a:pPr>
                        <a:lnSpc>
                          <a:spcPct val="115000"/>
                        </a:lnSpc>
                        <a:buNone/>
                      </a:pPr>
                      <a:r>
                        <a:rPr lang="af-ZA" sz="28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 </a:t>
                      </a:r>
                      <a:endParaRPr lang="af-ZA" sz="28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8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Provinsiale Uitvoerende Komitee</a:t>
                      </a:r>
                      <a:endParaRPr lang="af-ZA" sz="28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087839094"/>
                  </a:ext>
                </a:extLst>
              </a:tr>
              <a:tr h="2991086">
                <a:tc>
                  <a:txBody>
                    <a:bodyPr/>
                    <a:lstStyle/>
                    <a:p>
                      <a:pPr>
                        <a:lnSpc>
                          <a:spcPct val="115000"/>
                        </a:lnSpc>
                        <a:buNone/>
                      </a:pPr>
                      <a:r>
                        <a:rPr lang="af-ZA" sz="28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Maak wette oor provinsiale sake (soos gesondheid, onderwys en behuising) en hou toesig oor die werk van die provinsiale regering.</a:t>
                      </a:r>
                      <a:endParaRPr lang="af-ZA" sz="2800" kern="100" dirty="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800" kern="100">
                          <a:effectLst/>
                          <a:latin typeface="Calibri" panose="020F0502020204030204" pitchFamily="34" charset="0"/>
                          <a:ea typeface="Century Gothic" panose="020B0502020202020204" pitchFamily="34" charset="0"/>
                          <a:cs typeface="Calibri" panose="020F0502020204030204" pitchFamily="34" charset="0"/>
                        </a:rPr>
                        <a:t> </a:t>
                      </a:r>
                      <a:endParaRPr lang="af-ZA" sz="28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8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Word gelei deur ’n </a:t>
                      </a:r>
                      <a:r>
                        <a:rPr lang="af-ZA" sz="2800" b="1"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Premier</a:t>
                      </a:r>
                      <a:r>
                        <a:rPr lang="af-ZA" sz="28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 en lede van die </a:t>
                      </a:r>
                      <a:r>
                        <a:rPr lang="af-ZA" sz="2800" b="1"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Uitvoerende Raad</a:t>
                      </a:r>
                      <a:r>
                        <a:rPr lang="af-ZA" sz="28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 (LUR'e), wat wette implementeer en provinsiale departemente bestuur.</a:t>
                      </a:r>
                      <a:endParaRPr lang="af-ZA" sz="2800" kern="100" dirty="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88459422"/>
                  </a:ext>
                </a:extLst>
              </a:tr>
            </a:tbl>
          </a:graphicData>
        </a:graphic>
      </p:graphicFrame>
      <p:pic>
        <p:nvPicPr>
          <p:cNvPr id="3" name="Picture 2">
            <a:extLst>
              <a:ext uri="{FF2B5EF4-FFF2-40B4-BE49-F238E27FC236}">
                <a16:creationId xmlns:a16="http://schemas.microsoft.com/office/drawing/2014/main" id="{08C11D47-507F-30D3-91F7-F7E80E945737}"/>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9069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FFC406-3F94-D1FC-68A1-6F6F16BF571F}"/>
            </a:ext>
          </a:extLst>
        </p:cNvPr>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780CDE-EE1A-D300-BF84-8411B31D3F9C}"/>
              </a:ext>
            </a:extLst>
          </p:cNvPr>
          <p:cNvSpPr>
            <a:spLocks noGrp="1"/>
          </p:cNvSpPr>
          <p:nvPr>
            <p:ph type="title"/>
          </p:nvPr>
        </p:nvSpPr>
        <p:spPr>
          <a:xfrm>
            <a:off x="781890" y="349112"/>
            <a:ext cx="10044023" cy="877729"/>
          </a:xfrm>
        </p:spPr>
        <p:txBody>
          <a:bodyPr anchor="ctr">
            <a:normAutofit/>
          </a:bodyPr>
          <a:lstStyle/>
          <a:p>
            <a:r>
              <a:rPr lang="nl-NL" sz="4000" b="1" dirty="0">
                <a:solidFill>
                  <a:srgbClr val="FFFFFF"/>
                </a:solidFill>
              </a:rPr>
              <a:t>Plaaslike regering </a:t>
            </a:r>
            <a:r>
              <a:rPr lang="nl-NL" sz="4000" dirty="0">
                <a:solidFill>
                  <a:srgbClr val="FFFFFF"/>
                </a:solidFill>
              </a:rPr>
              <a:t>is die naaste aan die mense:</a:t>
            </a:r>
            <a:endParaRPr lang="af-ZA" sz="4000" dirty="0">
              <a:solidFill>
                <a:srgbClr val="FFFFFF"/>
              </a:solidFill>
            </a:endParaRPr>
          </a:p>
        </p:txBody>
      </p:sp>
      <p:graphicFrame>
        <p:nvGraphicFramePr>
          <p:cNvPr id="7" name="Content Placeholder 3">
            <a:extLst>
              <a:ext uri="{FF2B5EF4-FFF2-40B4-BE49-F238E27FC236}">
                <a16:creationId xmlns:a16="http://schemas.microsoft.com/office/drawing/2014/main" id="{2FFA6131-03F3-982C-10B5-3F7D892FAF40}"/>
              </a:ext>
            </a:extLst>
          </p:cNvPr>
          <p:cNvGraphicFramePr>
            <a:graphicFrameLocks noGrp="1"/>
          </p:cNvGraphicFramePr>
          <p:nvPr>
            <p:ph idx="1"/>
            <p:extLst>
              <p:ext uri="{D42A27DB-BD31-4B8C-83A1-F6EECF244321}">
                <p14:modId xmlns:p14="http://schemas.microsoft.com/office/powerpoint/2010/main" val="1289793075"/>
              </p:ext>
            </p:extLst>
          </p:nvPr>
        </p:nvGraphicFramePr>
        <p:xfrm>
          <a:off x="644056" y="2508885"/>
          <a:ext cx="10927830" cy="3400193"/>
        </p:xfrm>
        <a:graphic>
          <a:graphicData uri="http://schemas.openxmlformats.org/drawingml/2006/table">
            <a:tbl>
              <a:tblPr firstRow="1" firstCol="1" bandRow="1">
                <a:tableStyleId>{5940675A-B579-460E-94D1-54222C63F5DA}</a:tableStyleId>
              </a:tblPr>
              <a:tblGrid>
                <a:gridCol w="5546624">
                  <a:extLst>
                    <a:ext uri="{9D8B030D-6E8A-4147-A177-3AD203B41FA5}">
                      <a16:colId xmlns:a16="http://schemas.microsoft.com/office/drawing/2014/main" val="2605087516"/>
                    </a:ext>
                  </a:extLst>
                </a:gridCol>
                <a:gridCol w="549734">
                  <a:extLst>
                    <a:ext uri="{9D8B030D-6E8A-4147-A177-3AD203B41FA5}">
                      <a16:colId xmlns:a16="http://schemas.microsoft.com/office/drawing/2014/main" val="1544808721"/>
                    </a:ext>
                  </a:extLst>
                </a:gridCol>
                <a:gridCol w="4831472">
                  <a:extLst>
                    <a:ext uri="{9D8B030D-6E8A-4147-A177-3AD203B41FA5}">
                      <a16:colId xmlns:a16="http://schemas.microsoft.com/office/drawing/2014/main" val="119383011"/>
                    </a:ext>
                  </a:extLst>
                </a:gridCol>
              </a:tblGrid>
              <a:tr h="570791">
                <a:tc>
                  <a:txBody>
                    <a:bodyPr/>
                    <a:lstStyle/>
                    <a:p>
                      <a:pPr>
                        <a:lnSpc>
                          <a:spcPct val="115000"/>
                        </a:lnSpc>
                        <a:buNone/>
                      </a:pPr>
                      <a:r>
                        <a:rPr lang="af-ZA" sz="28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Munisipaliteite</a:t>
                      </a:r>
                      <a:endParaRPr lang="af-ZA" sz="28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75000"/>
                      </a:schemeClr>
                    </a:solidFill>
                  </a:tcPr>
                </a:tc>
                <a:tc>
                  <a:txBody>
                    <a:bodyPr/>
                    <a:lstStyle/>
                    <a:p>
                      <a:pPr>
                        <a:lnSpc>
                          <a:spcPct val="115000"/>
                        </a:lnSpc>
                        <a:buNone/>
                      </a:pPr>
                      <a:r>
                        <a:rPr lang="af-ZA" sz="28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 </a:t>
                      </a:r>
                      <a:endParaRPr lang="af-ZA" sz="28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800" b="1" kern="100">
                          <a:solidFill>
                            <a:srgbClr val="FFFFFF"/>
                          </a:solidFill>
                          <a:effectLst/>
                          <a:latin typeface="Calibri" panose="020F0502020204030204" pitchFamily="34" charset="0"/>
                          <a:ea typeface="Century Gothic" panose="020B0502020202020204" pitchFamily="34" charset="0"/>
                          <a:cs typeface="Calibri" panose="020F0502020204030204" pitchFamily="34" charset="0"/>
                        </a:rPr>
                        <a:t>Plaaslike Uitvoerende Komitee</a:t>
                      </a:r>
                      <a:endParaRPr lang="af-ZA" sz="28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087839094"/>
                  </a:ext>
                </a:extLst>
              </a:tr>
              <a:tr h="2829402">
                <a:tc>
                  <a:txBody>
                    <a:bodyPr/>
                    <a:lstStyle/>
                    <a:p>
                      <a:pPr>
                        <a:lnSpc>
                          <a:spcPct val="115000"/>
                        </a:lnSpc>
                        <a:buNone/>
                      </a:pPr>
                      <a:r>
                        <a:rPr lang="af-ZA" sz="2800" kern="10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Kom in stede, dorpe en landelike gebiede voor. Hulle is verantwoordelik vir dienste soos water, elektrisiteit, sanitasie en afvalverwydering.</a:t>
                      </a:r>
                      <a:endParaRPr lang="af-ZA" sz="28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800" kern="100">
                          <a:effectLst/>
                          <a:latin typeface="Calibri" panose="020F0502020204030204" pitchFamily="34" charset="0"/>
                          <a:ea typeface="Century Gothic" panose="020B0502020202020204" pitchFamily="34" charset="0"/>
                          <a:cs typeface="Calibri" panose="020F0502020204030204" pitchFamily="34" charset="0"/>
                        </a:rPr>
                        <a:t> </a:t>
                      </a:r>
                      <a:endParaRPr lang="af-ZA" sz="2800" kern="10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15000"/>
                        </a:lnSpc>
                        <a:buNone/>
                      </a:pPr>
                      <a:r>
                        <a:rPr lang="af-ZA" sz="28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Gelei deur </a:t>
                      </a:r>
                      <a:r>
                        <a:rPr lang="af-ZA" sz="2800" b="1"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burgemeesters</a:t>
                      </a:r>
                      <a:r>
                        <a:rPr lang="af-ZA" sz="28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 en </a:t>
                      </a:r>
                      <a:r>
                        <a:rPr lang="af-ZA" sz="2800" b="1"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raadslede</a:t>
                      </a:r>
                      <a:r>
                        <a:rPr lang="af-ZA" sz="2800" kern="100" dirty="0">
                          <a:solidFill>
                            <a:srgbClr val="000000"/>
                          </a:solidFill>
                          <a:effectLst/>
                          <a:latin typeface="Calibri" panose="020F0502020204030204" pitchFamily="34" charset="0"/>
                          <a:ea typeface="Century Gothic" panose="020B0502020202020204" pitchFamily="34" charset="0"/>
                          <a:cs typeface="Calibri" panose="020F0502020204030204" pitchFamily="34" charset="0"/>
                        </a:rPr>
                        <a:t>, wat besluite vir die munisipaliteit neem en dienslewering bestuur.</a:t>
                      </a:r>
                      <a:endParaRPr lang="af-ZA" sz="2800" kern="100" dirty="0">
                        <a:effectLst/>
                        <a:latin typeface="Calibri" panose="020F0502020204030204" pitchFamily="34" charset="0"/>
                        <a:ea typeface="Aptos" panose="020B0004020202020204" pitchFamily="34"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88459422"/>
                  </a:ext>
                </a:extLst>
              </a:tr>
            </a:tbl>
          </a:graphicData>
        </a:graphic>
      </p:graphicFrame>
      <p:pic>
        <p:nvPicPr>
          <p:cNvPr id="3" name="Picture 2">
            <a:extLst>
              <a:ext uri="{FF2B5EF4-FFF2-40B4-BE49-F238E27FC236}">
                <a16:creationId xmlns:a16="http://schemas.microsoft.com/office/drawing/2014/main" id="{C455DD03-1D2D-E331-3A7D-CFF43412009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2973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0" name="Rectangle 29">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42617F-067A-2C30-6487-EF69BAE78A25}"/>
              </a:ext>
            </a:extLst>
          </p:cNvPr>
          <p:cNvSpPr>
            <a:spLocks noGrp="1"/>
          </p:cNvSpPr>
          <p:nvPr>
            <p:ph type="title"/>
          </p:nvPr>
        </p:nvSpPr>
        <p:spPr>
          <a:xfrm>
            <a:off x="708998" y="226978"/>
            <a:ext cx="4646904" cy="1624520"/>
          </a:xfrm>
        </p:spPr>
        <p:txBody>
          <a:bodyPr anchor="ctr">
            <a:normAutofit/>
          </a:bodyPr>
          <a:lstStyle/>
          <a:p>
            <a:pPr algn="ctr"/>
            <a:r>
              <a:rPr lang="af-ZA" sz="4000" b="1" dirty="0"/>
              <a:t>Burgerlike samelewing</a:t>
            </a:r>
          </a:p>
        </p:txBody>
      </p:sp>
      <p:pic>
        <p:nvPicPr>
          <p:cNvPr id="7" name="Picture 6">
            <a:extLst>
              <a:ext uri="{FF2B5EF4-FFF2-40B4-BE49-F238E27FC236}">
                <a16:creationId xmlns:a16="http://schemas.microsoft.com/office/drawing/2014/main" id="{46F46E94-5308-0674-EEFB-63C9E285F69B}"/>
              </a:ext>
            </a:extLst>
          </p:cNvPr>
          <p:cNvPicPr>
            <a:picLocks noChangeAspect="1"/>
          </p:cNvPicPr>
          <p:nvPr/>
        </p:nvPicPr>
        <p:blipFill>
          <a:blip r:embed="rId3"/>
          <a:srcRect l="24472" r="25472"/>
          <a:stretch>
            <a:fillRect/>
          </a:stretch>
        </p:blipFill>
        <p:spPr>
          <a:xfrm>
            <a:off x="6096000" y="1"/>
            <a:ext cx="6102825" cy="6858000"/>
          </a:xfrm>
          <a:prstGeom prst="rect">
            <a:avLst/>
          </a:prstGeom>
        </p:spPr>
      </p:pic>
      <p:graphicFrame>
        <p:nvGraphicFramePr>
          <p:cNvPr id="6" name="Content Placeholder 2">
            <a:extLst>
              <a:ext uri="{FF2B5EF4-FFF2-40B4-BE49-F238E27FC236}">
                <a16:creationId xmlns:a16="http://schemas.microsoft.com/office/drawing/2014/main" id="{1CE7BDE9-10C3-0F0B-20FD-8A3223201F9F}"/>
              </a:ext>
            </a:extLst>
          </p:cNvPr>
          <p:cNvGraphicFramePr>
            <a:graphicFrameLocks noGrp="1"/>
          </p:cNvGraphicFramePr>
          <p:nvPr>
            <p:ph idx="1"/>
            <p:extLst>
              <p:ext uri="{D42A27DB-BD31-4B8C-83A1-F6EECF244321}">
                <p14:modId xmlns:p14="http://schemas.microsoft.com/office/powerpoint/2010/main" val="540761268"/>
              </p:ext>
            </p:extLst>
          </p:nvPr>
        </p:nvGraphicFramePr>
        <p:xfrm>
          <a:off x="101081" y="1142999"/>
          <a:ext cx="5893837" cy="55402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7">
            <a:extLst>
              <a:ext uri="{FF2B5EF4-FFF2-40B4-BE49-F238E27FC236}">
                <a16:creationId xmlns:a16="http://schemas.microsoft.com/office/drawing/2014/main" id="{8E568353-0B56-0872-8FC2-D90A6596146D}"/>
              </a:ext>
            </a:extLst>
          </p:cNvPr>
          <p:cNvSpPr/>
          <p:nvPr/>
        </p:nvSpPr>
        <p:spPr>
          <a:xfrm>
            <a:off x="6096000" y="5770605"/>
            <a:ext cx="6095998" cy="84026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Kyk video: </a:t>
            </a:r>
            <a:r>
              <a:rPr lang="en-ZA" sz="2400" b="1" dirty="0">
                <a:solidFill>
                  <a:schemeClr val="tx1"/>
                </a:solidFill>
              </a:rPr>
              <a:t>I am an Equaliser</a:t>
            </a:r>
            <a:endParaRPr lang="af-ZA" sz="2400" dirty="0">
              <a:solidFill>
                <a:schemeClr val="tx1"/>
              </a:solidFill>
            </a:endParaRPr>
          </a:p>
          <a:p>
            <a:pPr algn="ctr"/>
            <a:r>
              <a:rPr lang="en-ZA" sz="2400" u="sng" dirty="0">
                <a:hlinkClick r:id="rId9"/>
              </a:rPr>
              <a:t>bit.ly/</a:t>
            </a:r>
            <a:r>
              <a:rPr lang="en-ZA" sz="2400" u="sng" dirty="0" err="1">
                <a:hlinkClick r:id="rId9"/>
              </a:rPr>
              <a:t>3LVFBNo</a:t>
            </a:r>
            <a:r>
              <a:rPr lang="en-ZA" sz="2400" dirty="0"/>
              <a:t> </a:t>
            </a:r>
            <a:r>
              <a:rPr lang="en-ZA" sz="2400" dirty="0">
                <a:solidFill>
                  <a:schemeClr val="tx1"/>
                </a:solidFill>
              </a:rPr>
              <a:t>(3 min 17 </a:t>
            </a:r>
            <a:r>
              <a:rPr lang="en-ZA" sz="2400" dirty="0" err="1">
                <a:solidFill>
                  <a:schemeClr val="tx1"/>
                </a:solidFill>
              </a:rPr>
              <a:t>sek</a:t>
            </a:r>
            <a:r>
              <a:rPr lang="en-ZA" sz="2400" dirty="0">
                <a:solidFill>
                  <a:schemeClr val="tx1"/>
                </a:solidFill>
              </a:rPr>
              <a:t>)</a:t>
            </a:r>
            <a:endParaRPr lang="af-ZA" sz="2400" dirty="0">
              <a:solidFill>
                <a:schemeClr val="tx1"/>
              </a:solidFill>
            </a:endParaRPr>
          </a:p>
        </p:txBody>
      </p:sp>
      <p:pic>
        <p:nvPicPr>
          <p:cNvPr id="10" name="Picture 9">
            <a:extLst>
              <a:ext uri="{FF2B5EF4-FFF2-40B4-BE49-F238E27FC236}">
                <a16:creationId xmlns:a16="http://schemas.microsoft.com/office/drawing/2014/main" id="{8A5246C0-C0D7-278E-B483-566C3F0CFC0A}"/>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212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A2A79-8747-32F1-9152-16B5AFE2693F}"/>
              </a:ext>
            </a:extLst>
          </p:cNvPr>
          <p:cNvSpPr>
            <a:spLocks noGrp="1"/>
          </p:cNvSpPr>
          <p:nvPr>
            <p:ph type="title"/>
          </p:nvPr>
        </p:nvSpPr>
        <p:spPr>
          <a:xfrm>
            <a:off x="470968" y="494522"/>
            <a:ext cx="4355265" cy="676862"/>
          </a:xfrm>
        </p:spPr>
        <p:txBody>
          <a:bodyPr anchor="b">
            <a:normAutofit/>
          </a:bodyPr>
          <a:lstStyle/>
          <a:p>
            <a:r>
              <a:rPr lang="af-ZA" sz="3200" b="1" dirty="0"/>
              <a:t>Grondwette</a:t>
            </a:r>
          </a:p>
        </p:txBody>
      </p:sp>
      <p:sp>
        <p:nvSpPr>
          <p:cNvPr id="3" name="Content Placeholder 2">
            <a:extLst>
              <a:ext uri="{FF2B5EF4-FFF2-40B4-BE49-F238E27FC236}">
                <a16:creationId xmlns:a16="http://schemas.microsoft.com/office/drawing/2014/main" id="{8A4B696E-75A0-FAF7-8943-DB5BAF1C91B1}"/>
              </a:ext>
            </a:extLst>
          </p:cNvPr>
          <p:cNvSpPr>
            <a:spLocks noGrp="1"/>
          </p:cNvSpPr>
          <p:nvPr>
            <p:ph idx="1"/>
          </p:nvPr>
        </p:nvSpPr>
        <p:spPr>
          <a:xfrm>
            <a:off x="470968" y="1418254"/>
            <a:ext cx="5374433" cy="4945224"/>
          </a:xfrm>
        </p:spPr>
        <p:txBody>
          <a:bodyPr anchor="t">
            <a:noAutofit/>
          </a:bodyPr>
          <a:lstStyle/>
          <a:p>
            <a:r>
              <a:rPr lang="nl-NL" sz="2400" dirty="0"/>
              <a:t>'n Grondwet is 'n raamwerk wat verduidelik hoe 'n land (of organisasie) bestuur word.
In 'n demokrasie moet alle wette en regeringsbesluite die Grondwet volg.
Suid-Afrika se Grondwet is die </a:t>
            </a:r>
            <a:r>
              <a:rPr lang="nl-NL" sz="2400" b="1" dirty="0"/>
              <a:t>hoogste wet</a:t>
            </a:r>
            <a:r>
              <a:rPr lang="nl-NL" sz="2400" dirty="0"/>
              <a:t>.
Dit beskerm burgers se regte (bv. onderwys, gelykheid, veiligheid, vryheid van uitdrukking).
Dit sit ook burgers se verantwoordelikhede en hoe die regering moet funksioneer, uiteen.</a:t>
            </a:r>
            <a:endParaRPr lang="af-ZA" sz="2400" dirty="0"/>
          </a:p>
        </p:txBody>
      </p:sp>
      <p:pic>
        <p:nvPicPr>
          <p:cNvPr id="4101" name="Picture 5" descr="Constitution of South Africa - Dear South Africa">
            <a:extLst>
              <a:ext uri="{FF2B5EF4-FFF2-40B4-BE49-F238E27FC236}">
                <a16:creationId xmlns:a16="http://schemas.microsoft.com/office/drawing/2014/main" id="{AA4C09CE-A608-EE23-AB21-EED390AE11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767" r="29788"/>
          <a:stretch>
            <a:fillRect/>
          </a:stretch>
        </p:blipFill>
        <p:spPr bwMode="auto">
          <a:xfrm>
            <a:off x="6096000" y="10"/>
            <a:ext cx="6095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4116" name="Rectangle 4115">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5" name="Rectangle 4114">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7" name="Rectangle 4116">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119" name="Rectangle 4118">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pic>
        <p:nvPicPr>
          <p:cNvPr id="7" name="Picture 6">
            <a:extLst>
              <a:ext uri="{FF2B5EF4-FFF2-40B4-BE49-F238E27FC236}">
                <a16:creationId xmlns:a16="http://schemas.microsoft.com/office/drawing/2014/main" id="{EB070AA5-91DD-4767-8752-D39DD0410D3D}"/>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6331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F5DB39-1711-CB30-3D64-009B9952917E}"/>
              </a:ext>
            </a:extLst>
          </p:cNvPr>
          <p:cNvSpPr>
            <a:spLocks noGrp="1"/>
          </p:cNvSpPr>
          <p:nvPr>
            <p:ph type="title"/>
          </p:nvPr>
        </p:nvSpPr>
        <p:spPr>
          <a:xfrm>
            <a:off x="836679" y="723898"/>
            <a:ext cx="6002110" cy="1495425"/>
          </a:xfrm>
        </p:spPr>
        <p:txBody>
          <a:bodyPr>
            <a:normAutofit/>
          </a:bodyPr>
          <a:lstStyle/>
          <a:p>
            <a:r>
              <a:rPr lang="en-GB" sz="4000" b="1" dirty="0" err="1"/>
              <a:t>Verkiesings</a:t>
            </a:r>
            <a:endParaRPr lang="af-ZA" sz="4000" b="1" dirty="0"/>
          </a:p>
        </p:txBody>
      </p:sp>
      <p:pic>
        <p:nvPicPr>
          <p:cNvPr id="10" name="Picture 9" descr="A person putting a piece of paper into a ballot box&#10;&#10;AI-generated content may be incorrect.">
            <a:extLst>
              <a:ext uri="{FF2B5EF4-FFF2-40B4-BE49-F238E27FC236}">
                <a16:creationId xmlns:a16="http://schemas.microsoft.com/office/drawing/2014/main" id="{1796F9E0-E21B-3989-0A9E-A345A72773EE}"/>
              </a:ext>
            </a:extLst>
          </p:cNvPr>
          <p:cNvPicPr>
            <a:picLocks noChangeAspect="1"/>
          </p:cNvPicPr>
          <p:nvPr/>
        </p:nvPicPr>
        <p:blipFill>
          <a:blip r:embed="rId3">
            <a:extLst>
              <a:ext uri="{28A0092B-C50C-407E-A947-70E740481C1C}">
                <a14:useLocalDpi xmlns:a14="http://schemas.microsoft.com/office/drawing/2010/main" val="0"/>
              </a:ext>
            </a:extLst>
          </a:blip>
          <a:srcRect l="39315" r="19736"/>
          <a:stretch>
            <a:fillRect/>
          </a:stretch>
        </p:blipFill>
        <p:spPr>
          <a:xfrm>
            <a:off x="7199440" y="10"/>
            <a:ext cx="4992560" cy="6857990"/>
          </a:xfrm>
          <a:prstGeom prst="rect">
            <a:avLst/>
          </a:prstGeom>
          <a:effectLst/>
        </p:spPr>
      </p:pic>
      <p:graphicFrame>
        <p:nvGraphicFramePr>
          <p:cNvPr id="6" name="Rectangle 1">
            <a:extLst>
              <a:ext uri="{FF2B5EF4-FFF2-40B4-BE49-F238E27FC236}">
                <a16:creationId xmlns:a16="http://schemas.microsoft.com/office/drawing/2014/main" id="{BC423162-0E0A-4487-17C3-8B321515CDD0}"/>
              </a:ext>
            </a:extLst>
          </p:cNvPr>
          <p:cNvGraphicFramePr>
            <a:graphicFrameLocks noGrp="1"/>
          </p:cNvGraphicFramePr>
          <p:nvPr>
            <p:ph idx="1"/>
            <p:extLst>
              <p:ext uri="{D42A27DB-BD31-4B8C-83A1-F6EECF244321}">
                <p14:modId xmlns:p14="http://schemas.microsoft.com/office/powerpoint/2010/main" val="3356916089"/>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Picture 11">
            <a:extLst>
              <a:ext uri="{FF2B5EF4-FFF2-40B4-BE49-F238E27FC236}">
                <a16:creationId xmlns:a16="http://schemas.microsoft.com/office/drawing/2014/main" id="{F7B59A48-F33D-5300-C3DF-524F1E94F331}"/>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3228799"/>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1FEE1F3-4051-4E02-8BB8-D98EBB39CFEB}"/>
</file>

<file path=customXml/itemProps2.xml><?xml version="1.0" encoding="utf-8"?>
<ds:datastoreItem xmlns:ds="http://schemas.openxmlformats.org/officeDocument/2006/customXml" ds:itemID="{465DAF64-143C-4563-AAE9-8EAF97CF4779}"/>
</file>

<file path=customXml/itemProps3.xml><?xml version="1.0" encoding="utf-8"?>
<ds:datastoreItem xmlns:ds="http://schemas.openxmlformats.org/officeDocument/2006/customXml" ds:itemID="{B4B3BD5F-E3F4-4F59-B8E0-E7F4ABE3E3AE}"/>
</file>

<file path=docProps/app.xml><?xml version="1.0" encoding="utf-8"?>
<Properties xmlns="http://schemas.openxmlformats.org/officeDocument/2006/extended-properties" xmlns:vt="http://schemas.openxmlformats.org/officeDocument/2006/docPropsVTypes">
  <TotalTime>404</TotalTime>
  <Words>946</Words>
  <Application>Microsoft Office PowerPoint</Application>
  <PresentationFormat>Widescreen</PresentationFormat>
  <Paragraphs>103</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Display</vt:lpstr>
      <vt:lpstr>Arial</vt:lpstr>
      <vt:lpstr>Calibri</vt:lpstr>
      <vt:lpstr>Symbol</vt:lpstr>
      <vt:lpstr>Office Theme</vt:lpstr>
      <vt:lpstr>Graad 11 | Kwartaal 1 </vt:lpstr>
      <vt:lpstr>Teen die einde van hierdie les behoort jy die volgende te kan doen:</vt:lpstr>
      <vt:lpstr>Demokratiese strukture</vt:lpstr>
      <vt:lpstr>Die nasionale regering hanteer kwessies wat die hele land raak:</vt:lpstr>
      <vt:lpstr>Elke provinsie het sy eie regering wat provinsiale sake hanteer:</vt:lpstr>
      <vt:lpstr>Plaaslike regering is die naaste aan die mense:</vt:lpstr>
      <vt:lpstr>Burgerlike samelewing</vt:lpstr>
      <vt:lpstr>Grondwette</vt:lpstr>
      <vt:lpstr>Verkiesings</vt:lpstr>
      <vt:lpstr>Hoe verkiesings werk</vt:lpstr>
      <vt:lpstr>Kyk video: Why is it important for the youth to vote: IEC's Moagisi Sibanda bit.ly/3M9IMkq (8 min 00 sek)</vt:lpstr>
      <vt:lpstr>Mandate</vt:lpstr>
      <vt:lpstr>Kiesafdelings-verteenwoordiging</vt:lpstr>
      <vt:lpstr>Steunwerwing</vt:lpstr>
      <vt:lpstr>Voorspraak</vt:lpstr>
      <vt:lpstr>Vasvra</vt:lpstr>
      <vt:lpstr>Huiswerk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Hp Unit</cp:lastModifiedBy>
  <cp:revision>1</cp:revision>
  <dcterms:created xsi:type="dcterms:W3CDTF">2025-12-03T08:42:33Z</dcterms:created>
  <dcterms:modified xsi:type="dcterms:W3CDTF">2026-02-13T13:26:04Z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ies>
</file>