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19"/>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EE849-7C23-4E77-A945-82042B8B7690}" v="151" dt="2026-02-11T10:33:50.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20" autoAdjust="0"/>
  </p:normalViewPr>
  <p:slideViewPr>
    <p:cSldViewPr snapToGrid="0">
      <p:cViewPr varScale="1">
        <p:scale>
          <a:sx n="41" d="100"/>
          <a:sy n="41" d="100"/>
        </p:scale>
        <p:origin x="218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E3DEF142-CC7A-44CA-B5B4-48BABF1A3E75}"/>
    <pc:docChg chg="undo custSel addSld modSld addMainMaster delMainMaster">
      <pc:chgData name="Hp Unit" userId="86ec350514542ee1" providerId="LiveId" clId="{E3DEF142-CC7A-44CA-B5B4-48BABF1A3E75}" dt="2026-02-11T10:35:03.119" v="2575" actId="20577"/>
      <pc:docMkLst>
        <pc:docMk/>
      </pc:docMkLst>
      <pc:sldChg chg="modNotesTx">
        <pc:chgData name="Hp Unit" userId="86ec350514542ee1" providerId="LiveId" clId="{E3DEF142-CC7A-44CA-B5B4-48BABF1A3E75}" dt="2026-02-10T06:21:18.957" v="1661"/>
        <pc:sldMkLst>
          <pc:docMk/>
          <pc:sldMk cId="3296013408" sldId="256"/>
        </pc:sldMkLst>
      </pc:sldChg>
      <pc:sldChg chg="addSp delSp modSp mod setBg modNotesTx">
        <pc:chgData name="Hp Unit" userId="86ec350514542ee1" providerId="LiveId" clId="{E3DEF142-CC7A-44CA-B5B4-48BABF1A3E75}" dt="2026-02-10T06:23:41.922" v="1694"/>
        <pc:sldMkLst>
          <pc:docMk/>
          <pc:sldMk cId="2055260727" sldId="257"/>
        </pc:sldMkLst>
        <pc:spChg chg="mod ord">
          <ac:chgData name="Hp Unit" userId="86ec350514542ee1" providerId="LiveId" clId="{E3DEF142-CC7A-44CA-B5B4-48BABF1A3E75}" dt="2026-02-10T06:23:36.194" v="1693" actId="1076"/>
          <ac:spMkLst>
            <pc:docMk/>
            <pc:sldMk cId="2055260727" sldId="257"/>
            <ac:spMk id="2" creationId="{8E888851-80D2-AFB9-6B1E-E00544F5BA71}"/>
          </ac:spMkLst>
        </pc:spChg>
        <pc:spChg chg="add del mod">
          <ac:chgData name="Hp Unit" userId="86ec350514542ee1" providerId="LiveId" clId="{E3DEF142-CC7A-44CA-B5B4-48BABF1A3E75}" dt="2026-02-10T06:22:29.653" v="1679" actId="26606"/>
          <ac:spMkLst>
            <pc:docMk/>
            <pc:sldMk cId="2055260727" sldId="257"/>
            <ac:spMk id="3" creationId="{4604F339-D200-A0E8-C41C-E01F45FE3B53}"/>
          </ac:spMkLst>
        </pc:spChg>
        <pc:spChg chg="add del">
          <ac:chgData name="Hp Unit" userId="86ec350514542ee1" providerId="LiveId" clId="{E3DEF142-CC7A-44CA-B5B4-48BABF1A3E75}" dt="2026-02-10T06:22:22.386" v="1678" actId="26606"/>
          <ac:spMkLst>
            <pc:docMk/>
            <pc:sldMk cId="2055260727" sldId="257"/>
            <ac:spMk id="8" creationId="{B50AB553-2A96-4A92-96F2-93548E096954}"/>
          </ac:spMkLst>
        </pc:spChg>
        <pc:spChg chg="add del">
          <ac:chgData name="Hp Unit" userId="86ec350514542ee1" providerId="LiveId" clId="{E3DEF142-CC7A-44CA-B5B4-48BABF1A3E75}" dt="2026-02-10T06:22:10.582" v="1675" actId="26606"/>
          <ac:spMkLst>
            <pc:docMk/>
            <pc:sldMk cId="2055260727" sldId="257"/>
            <ac:spMk id="9" creationId="{BACC6370-2D7E-4714-9D71-7542949D7D5D}"/>
          </ac:spMkLst>
        </pc:spChg>
        <pc:spChg chg="add del">
          <ac:chgData name="Hp Unit" userId="86ec350514542ee1" providerId="LiveId" clId="{E3DEF142-CC7A-44CA-B5B4-48BABF1A3E75}" dt="2026-02-10T06:22:08.716" v="1673" actId="26606"/>
          <ac:spMkLst>
            <pc:docMk/>
            <pc:sldMk cId="2055260727" sldId="257"/>
            <ac:spMk id="10" creationId="{B50AB553-2A96-4A92-96F2-93548E096954}"/>
          </ac:spMkLst>
        </pc:spChg>
        <pc:spChg chg="add del">
          <ac:chgData name="Hp Unit" userId="86ec350514542ee1" providerId="LiveId" clId="{E3DEF142-CC7A-44CA-B5B4-48BABF1A3E75}" dt="2026-02-10T06:22:10.582" v="1675" actId="26606"/>
          <ac:spMkLst>
            <pc:docMk/>
            <pc:sldMk cId="2055260727" sldId="257"/>
            <ac:spMk id="11" creationId="{F68B3F68-107C-434F-AA38-110D5EA91B85}"/>
          </ac:spMkLst>
        </pc:spChg>
        <pc:spChg chg="add del">
          <ac:chgData name="Hp Unit" userId="86ec350514542ee1" providerId="LiveId" clId="{E3DEF142-CC7A-44CA-B5B4-48BABF1A3E75}" dt="2026-02-10T06:22:10.582" v="1675" actId="26606"/>
          <ac:spMkLst>
            <pc:docMk/>
            <pc:sldMk cId="2055260727" sldId="257"/>
            <ac:spMk id="13" creationId="{AAD0DBB9-1A4B-4391-81D4-CB19F9AB918A}"/>
          </ac:spMkLst>
        </pc:spChg>
        <pc:spChg chg="add del">
          <ac:chgData name="Hp Unit" userId="86ec350514542ee1" providerId="LiveId" clId="{E3DEF142-CC7A-44CA-B5B4-48BABF1A3E75}" dt="2026-02-10T06:22:10.582" v="1675" actId="26606"/>
          <ac:spMkLst>
            <pc:docMk/>
            <pc:sldMk cId="2055260727" sldId="257"/>
            <ac:spMk id="15" creationId="{063BBA22-50EA-4C4D-BE05-F1CE4E63AA56}"/>
          </ac:spMkLst>
        </pc:spChg>
        <pc:spChg chg="add del">
          <ac:chgData name="Hp Unit" userId="86ec350514542ee1" providerId="LiveId" clId="{E3DEF142-CC7A-44CA-B5B4-48BABF1A3E75}" dt="2026-02-10T06:22:51.294" v="1685" actId="26606"/>
          <ac:spMkLst>
            <pc:docMk/>
            <pc:sldMk cId="2055260727" sldId="257"/>
            <ac:spMk id="17" creationId="{BACC6370-2D7E-4714-9D71-7542949D7D5D}"/>
          </ac:spMkLst>
        </pc:spChg>
        <pc:spChg chg="add del">
          <ac:chgData name="Hp Unit" userId="86ec350514542ee1" providerId="LiveId" clId="{E3DEF142-CC7A-44CA-B5B4-48BABF1A3E75}" dt="2026-02-10T06:22:51.294" v="1685" actId="26606"/>
          <ac:spMkLst>
            <pc:docMk/>
            <pc:sldMk cId="2055260727" sldId="257"/>
            <ac:spMk id="18" creationId="{F68B3F68-107C-434F-AA38-110D5EA91B85}"/>
          </ac:spMkLst>
        </pc:spChg>
        <pc:spChg chg="add del">
          <ac:chgData name="Hp Unit" userId="86ec350514542ee1" providerId="LiveId" clId="{E3DEF142-CC7A-44CA-B5B4-48BABF1A3E75}" dt="2026-02-10T06:22:51.294" v="1685" actId="26606"/>
          <ac:spMkLst>
            <pc:docMk/>
            <pc:sldMk cId="2055260727" sldId="257"/>
            <ac:spMk id="19" creationId="{AAD0DBB9-1A4B-4391-81D4-CB19F9AB918A}"/>
          </ac:spMkLst>
        </pc:spChg>
        <pc:spChg chg="add del">
          <ac:chgData name="Hp Unit" userId="86ec350514542ee1" providerId="LiveId" clId="{E3DEF142-CC7A-44CA-B5B4-48BABF1A3E75}" dt="2026-02-10T06:22:51.294" v="1685" actId="26606"/>
          <ac:spMkLst>
            <pc:docMk/>
            <pc:sldMk cId="2055260727" sldId="257"/>
            <ac:spMk id="20" creationId="{063BBA22-50EA-4C4D-BE05-F1CE4E63AA56}"/>
          </ac:spMkLst>
        </pc:spChg>
        <pc:spChg chg="add del">
          <ac:chgData name="Hp Unit" userId="86ec350514542ee1" providerId="LiveId" clId="{E3DEF142-CC7A-44CA-B5B4-48BABF1A3E75}" dt="2026-02-10T06:22:49.023" v="1682" actId="26606"/>
          <ac:spMkLst>
            <pc:docMk/>
            <pc:sldMk cId="2055260727" sldId="257"/>
            <ac:spMk id="28" creationId="{B50AB553-2A96-4A92-96F2-93548E096954}"/>
          </ac:spMkLst>
        </pc:spChg>
        <pc:spChg chg="add del">
          <ac:chgData name="Hp Unit" userId="86ec350514542ee1" providerId="LiveId" clId="{E3DEF142-CC7A-44CA-B5B4-48BABF1A3E75}" dt="2026-02-10T06:22:51.270" v="1684" actId="26606"/>
          <ac:spMkLst>
            <pc:docMk/>
            <pc:sldMk cId="2055260727" sldId="257"/>
            <ac:spMk id="30" creationId="{E81BF4F6-F2CF-4984-9D14-D6966D92F99F}"/>
          </ac:spMkLst>
        </pc:spChg>
        <pc:spChg chg="add del">
          <ac:chgData name="Hp Unit" userId="86ec350514542ee1" providerId="LiveId" clId="{E3DEF142-CC7A-44CA-B5B4-48BABF1A3E75}" dt="2026-02-10T06:22:51.270" v="1684" actId="26606"/>
          <ac:spMkLst>
            <pc:docMk/>
            <pc:sldMk cId="2055260727" sldId="257"/>
            <ac:spMk id="31" creationId="{C0763A76-9F1C-4FC5-82B7-DD475DA461B2}"/>
          </ac:spMkLst>
        </pc:spChg>
        <pc:spChg chg="add">
          <ac:chgData name="Hp Unit" userId="86ec350514542ee1" providerId="LiveId" clId="{E3DEF142-CC7A-44CA-B5B4-48BABF1A3E75}" dt="2026-02-10T06:22:51.294" v="1685" actId="26606"/>
          <ac:spMkLst>
            <pc:docMk/>
            <pc:sldMk cId="2055260727" sldId="257"/>
            <ac:spMk id="34" creationId="{B50AB553-2A96-4A92-96F2-93548E096954}"/>
          </ac:spMkLst>
        </pc:spChg>
        <pc:graphicFrameChg chg="add del">
          <ac:chgData name="Hp Unit" userId="86ec350514542ee1" providerId="LiveId" clId="{E3DEF142-CC7A-44CA-B5B4-48BABF1A3E75}" dt="2026-02-10T06:22:08.716" v="1673" actId="26606"/>
          <ac:graphicFrameMkLst>
            <pc:docMk/>
            <pc:sldMk cId="2055260727" sldId="257"/>
            <ac:graphicFrameMk id="5" creationId="{E2095B1C-EB5E-31AA-E7D3-3EA392BFABCA}"/>
          </ac:graphicFrameMkLst>
        </pc:graphicFrameChg>
        <pc:graphicFrameChg chg="add del">
          <ac:chgData name="Hp Unit" userId="86ec350514542ee1" providerId="LiveId" clId="{E3DEF142-CC7A-44CA-B5B4-48BABF1A3E75}" dt="2026-02-10T06:22:10.582" v="1675" actId="26606"/>
          <ac:graphicFrameMkLst>
            <pc:docMk/>
            <pc:sldMk cId="2055260727" sldId="257"/>
            <ac:graphicFrameMk id="12" creationId="{03D16BD1-98F1-3E36-CCA0-EFA2C1B9BC7C}"/>
          </ac:graphicFrameMkLst>
        </pc:graphicFrameChg>
        <pc:graphicFrameChg chg="add del">
          <ac:chgData name="Hp Unit" userId="86ec350514542ee1" providerId="LiveId" clId="{E3DEF142-CC7A-44CA-B5B4-48BABF1A3E75}" dt="2026-02-10T06:22:22.386" v="1678" actId="26606"/>
          <ac:graphicFrameMkLst>
            <pc:docMk/>
            <pc:sldMk cId="2055260727" sldId="257"/>
            <ac:graphicFrameMk id="14" creationId="{E2095B1C-EB5E-31AA-E7D3-3EA392BFABCA}"/>
          </ac:graphicFrameMkLst>
        </pc:graphicFrameChg>
        <pc:graphicFrameChg chg="add del">
          <ac:chgData name="Hp Unit" userId="86ec350514542ee1" providerId="LiveId" clId="{E3DEF142-CC7A-44CA-B5B4-48BABF1A3E75}" dt="2026-02-10T06:22:51.294" v="1685" actId="26606"/>
          <ac:graphicFrameMkLst>
            <pc:docMk/>
            <pc:sldMk cId="2055260727" sldId="257"/>
            <ac:graphicFrameMk id="21" creationId="{FC8D90C1-3770-F567-99FE-D09BFAE4F385}"/>
          </ac:graphicFrameMkLst>
        </pc:graphicFrameChg>
        <pc:graphicFrameChg chg="add del">
          <ac:chgData name="Hp Unit" userId="86ec350514542ee1" providerId="LiveId" clId="{E3DEF142-CC7A-44CA-B5B4-48BABF1A3E75}" dt="2026-02-10T06:22:49.023" v="1682" actId="26606"/>
          <ac:graphicFrameMkLst>
            <pc:docMk/>
            <pc:sldMk cId="2055260727" sldId="257"/>
            <ac:graphicFrameMk id="24" creationId="{20083DD9-347D-9ECD-7235-BEF1C838C10D}"/>
          </ac:graphicFrameMkLst>
        </pc:graphicFrameChg>
        <pc:graphicFrameChg chg="add del">
          <ac:chgData name="Hp Unit" userId="86ec350514542ee1" providerId="LiveId" clId="{E3DEF142-CC7A-44CA-B5B4-48BABF1A3E75}" dt="2026-02-10T06:22:51.270" v="1684" actId="26606"/>
          <ac:graphicFrameMkLst>
            <pc:docMk/>
            <pc:sldMk cId="2055260727" sldId="257"/>
            <ac:graphicFrameMk id="32" creationId="{845C8CC2-64A3-D9E7-E866-FEFD02FFBD8E}"/>
          </ac:graphicFrameMkLst>
        </pc:graphicFrameChg>
        <pc:graphicFrameChg chg="add mod modGraphic">
          <ac:chgData name="Hp Unit" userId="86ec350514542ee1" providerId="LiveId" clId="{E3DEF142-CC7A-44CA-B5B4-48BABF1A3E75}" dt="2026-02-10T06:23:25.444" v="1689" actId="14100"/>
          <ac:graphicFrameMkLst>
            <pc:docMk/>
            <pc:sldMk cId="2055260727" sldId="257"/>
            <ac:graphicFrameMk id="35" creationId="{20083DD9-347D-9ECD-7235-BEF1C838C10D}"/>
          </ac:graphicFrameMkLst>
        </pc:graphicFrameChg>
        <pc:picChg chg="del">
          <ac:chgData name="Hp Unit" userId="86ec350514542ee1" providerId="LiveId" clId="{E3DEF142-CC7A-44CA-B5B4-48BABF1A3E75}" dt="2026-02-10T06:21:51.470" v="1670" actId="478"/>
          <ac:picMkLst>
            <pc:docMk/>
            <pc:sldMk cId="2055260727" sldId="257"/>
            <ac:picMk id="4" creationId="{4F69B3BE-6F85-C599-4637-130DD8EC5ECE}"/>
          </ac:picMkLst>
        </pc:picChg>
        <pc:picChg chg="add del">
          <ac:chgData name="Hp Unit" userId="86ec350514542ee1" providerId="LiveId" clId="{E3DEF142-CC7A-44CA-B5B4-48BABF1A3E75}" dt="2026-02-10T06:22:08.716" v="1673" actId="26606"/>
          <ac:picMkLst>
            <pc:docMk/>
            <pc:sldMk cId="2055260727" sldId="257"/>
            <ac:picMk id="6" creationId="{2E061646-6768-CD21-C859-B02290000A0B}"/>
          </ac:picMkLst>
        </pc:picChg>
        <pc:picChg chg="add del">
          <ac:chgData name="Hp Unit" userId="86ec350514542ee1" providerId="LiveId" clId="{E3DEF142-CC7A-44CA-B5B4-48BABF1A3E75}" dt="2026-02-10T06:22:22.386" v="1678" actId="26606"/>
          <ac:picMkLst>
            <pc:docMk/>
            <pc:sldMk cId="2055260727" sldId="257"/>
            <ac:picMk id="7" creationId="{2E061646-6768-CD21-C859-B02290000A0B}"/>
          </ac:picMkLst>
        </pc:picChg>
        <pc:picChg chg="add mod">
          <ac:chgData name="Hp Unit" userId="86ec350514542ee1" providerId="LiveId" clId="{E3DEF142-CC7A-44CA-B5B4-48BABF1A3E75}" dt="2026-02-10T06:22:15.178" v="1677"/>
          <ac:picMkLst>
            <pc:docMk/>
            <pc:sldMk cId="2055260727" sldId="257"/>
            <ac:picMk id="16" creationId="{A8CAFEF2-7DF0-B7E3-CB9A-F80DB3A2366C}"/>
          </ac:picMkLst>
        </pc:picChg>
        <pc:picChg chg="add mod">
          <ac:chgData name="Hp Unit" userId="86ec350514542ee1" providerId="LiveId" clId="{E3DEF142-CC7A-44CA-B5B4-48BABF1A3E75}" dt="2026-02-10T06:23:32.547" v="1692" actId="1076"/>
          <ac:picMkLst>
            <pc:docMk/>
            <pc:sldMk cId="2055260727" sldId="257"/>
            <ac:picMk id="22" creationId="{88617343-4B73-9B88-23FF-2D8DF7844135}"/>
          </ac:picMkLst>
        </pc:picChg>
        <pc:picChg chg="add mod">
          <ac:chgData name="Hp Unit" userId="86ec350514542ee1" providerId="LiveId" clId="{E3DEF142-CC7A-44CA-B5B4-48BABF1A3E75}" dt="2026-02-10T06:23:41.922" v="1694"/>
          <ac:picMkLst>
            <pc:docMk/>
            <pc:sldMk cId="2055260727" sldId="257"/>
            <ac:picMk id="23" creationId="{1B0EA898-EFE0-C62E-7951-E7A55AE1BCA6}"/>
          </ac:picMkLst>
        </pc:picChg>
        <pc:picChg chg="del">
          <ac:chgData name="Hp Unit" userId="86ec350514542ee1" providerId="LiveId" clId="{E3DEF142-CC7A-44CA-B5B4-48BABF1A3E75}" dt="2026-02-10T06:21:54.571" v="1671" actId="21"/>
          <ac:picMkLst>
            <pc:docMk/>
            <pc:sldMk cId="2055260727" sldId="257"/>
            <ac:picMk id="12290" creationId="{A8CAFEF2-7DF0-B7E3-CB9A-F80DB3A2366C}"/>
          </ac:picMkLst>
        </pc:picChg>
      </pc:sldChg>
      <pc:sldChg chg="addSp modSp mod modAnim modNotesTx">
        <pc:chgData name="Hp Unit" userId="86ec350514542ee1" providerId="LiveId" clId="{E3DEF142-CC7A-44CA-B5B4-48BABF1A3E75}" dt="2026-02-10T06:25:58.156" v="1744" actId="1076"/>
        <pc:sldMkLst>
          <pc:docMk/>
          <pc:sldMk cId="2804626630" sldId="258"/>
        </pc:sldMkLst>
        <pc:spChg chg="mod">
          <ac:chgData name="Hp Unit" userId="86ec350514542ee1" providerId="LiveId" clId="{E3DEF142-CC7A-44CA-B5B4-48BABF1A3E75}" dt="2026-02-10T06:25:17.382" v="1711" actId="20577"/>
          <ac:spMkLst>
            <pc:docMk/>
            <pc:sldMk cId="2804626630" sldId="258"/>
            <ac:spMk id="3" creationId="{E9B1D7CF-FD91-83CB-24B5-29D753FE4B08}"/>
          </ac:spMkLst>
        </pc:spChg>
        <pc:spChg chg="add mod">
          <ac:chgData name="Hp Unit" userId="86ec350514542ee1" providerId="LiveId" clId="{E3DEF142-CC7A-44CA-B5B4-48BABF1A3E75}" dt="2026-02-10T06:25:58.156" v="1744" actId="1076"/>
          <ac:spMkLst>
            <pc:docMk/>
            <pc:sldMk cId="2804626630" sldId="258"/>
            <ac:spMk id="5" creationId="{7BF5926A-772F-555A-CC95-7CF311180FA4}"/>
          </ac:spMkLst>
        </pc:spChg>
      </pc:sldChg>
      <pc:sldChg chg="modSp mod">
        <pc:chgData name="Hp Unit" userId="86ec350514542ee1" providerId="LiveId" clId="{E3DEF142-CC7A-44CA-B5B4-48BABF1A3E75}" dt="2026-02-10T06:26:18.465" v="1754" actId="20577"/>
        <pc:sldMkLst>
          <pc:docMk/>
          <pc:sldMk cId="1373552037" sldId="260"/>
        </pc:sldMkLst>
        <pc:spChg chg="mod">
          <ac:chgData name="Hp Unit" userId="86ec350514542ee1" providerId="LiveId" clId="{E3DEF142-CC7A-44CA-B5B4-48BABF1A3E75}" dt="2026-02-10T06:26:18.465" v="1754" actId="20577"/>
          <ac:spMkLst>
            <pc:docMk/>
            <pc:sldMk cId="1373552037" sldId="260"/>
            <ac:spMk id="2" creationId="{16029DE5-A7E5-45DF-2AA1-158220745B42}"/>
          </ac:spMkLst>
        </pc:spChg>
      </pc:sldChg>
      <pc:sldChg chg="addSp delSp modSp mod modAnim modNotesTx">
        <pc:chgData name="Hp Unit" userId="86ec350514542ee1" providerId="LiveId" clId="{E3DEF142-CC7A-44CA-B5B4-48BABF1A3E75}" dt="2026-02-10T06:27:37.278" v="1771"/>
        <pc:sldMkLst>
          <pc:docMk/>
          <pc:sldMk cId="4214481346" sldId="261"/>
        </pc:sldMkLst>
        <pc:spChg chg="add del">
          <ac:chgData name="Hp Unit" userId="86ec350514542ee1" providerId="LiveId" clId="{E3DEF142-CC7A-44CA-B5B4-48BABF1A3E75}" dt="2026-02-10T06:27:05.110" v="1762" actId="22"/>
          <ac:spMkLst>
            <pc:docMk/>
            <pc:sldMk cId="4214481346" sldId="261"/>
            <ac:spMk id="5" creationId="{77A1EC3E-B4B4-B17A-2974-69C6CB1ACBE5}"/>
          </ac:spMkLst>
        </pc:spChg>
        <pc:spChg chg="add mod">
          <ac:chgData name="Hp Unit" userId="86ec350514542ee1" providerId="LiveId" clId="{E3DEF142-CC7A-44CA-B5B4-48BABF1A3E75}" dt="2026-02-10T06:27:34.816" v="1770" actId="1076"/>
          <ac:spMkLst>
            <pc:docMk/>
            <pc:sldMk cId="4214481346" sldId="261"/>
            <ac:spMk id="8" creationId="{BD49EC00-124C-D0B6-FA33-34A2307649D8}"/>
          </ac:spMkLst>
        </pc:spChg>
      </pc:sldChg>
      <pc:sldChg chg="addSp delSp modSp mod delAnim modAnim modNotesTx">
        <pc:chgData name="Hp Unit" userId="86ec350514542ee1" providerId="LiveId" clId="{E3DEF142-CC7A-44CA-B5B4-48BABF1A3E75}" dt="2026-02-10T06:32:07.850" v="1992" actId="21"/>
        <pc:sldMkLst>
          <pc:docMk/>
          <pc:sldMk cId="1144656091" sldId="264"/>
        </pc:sldMkLst>
        <pc:spChg chg="add del">
          <ac:chgData name="Hp Unit" userId="86ec350514542ee1" providerId="LiveId" clId="{E3DEF142-CC7A-44CA-B5B4-48BABF1A3E75}" dt="2026-02-10T06:30:54.998" v="1983" actId="22"/>
          <ac:spMkLst>
            <pc:docMk/>
            <pc:sldMk cId="1144656091" sldId="264"/>
            <ac:spMk id="6" creationId="{853A072C-9467-47E9-3089-7E037EAD9AB1}"/>
          </ac:spMkLst>
        </pc:spChg>
        <pc:spChg chg="add del mod">
          <ac:chgData name="Hp Unit" userId="86ec350514542ee1" providerId="LiveId" clId="{E3DEF142-CC7A-44CA-B5B4-48BABF1A3E75}" dt="2026-02-10T06:32:07.850" v="1992" actId="21"/>
          <ac:spMkLst>
            <pc:docMk/>
            <pc:sldMk cId="1144656091" sldId="264"/>
            <ac:spMk id="8" creationId="{369B616E-E4B7-0BE6-04EF-D946AB4B0357}"/>
          </ac:spMkLst>
        </pc:spChg>
      </pc:sldChg>
      <pc:sldChg chg="addSp modSp mod modAnim modNotesTx">
        <pc:chgData name="Hp Unit" userId="86ec350514542ee1" providerId="LiveId" clId="{E3DEF142-CC7A-44CA-B5B4-48BABF1A3E75}" dt="2026-02-10T06:40:05.457" v="2443" actId="113"/>
        <pc:sldMkLst>
          <pc:docMk/>
          <pc:sldMk cId="2498892968" sldId="265"/>
        </pc:sldMkLst>
        <pc:spChg chg="mod">
          <ac:chgData name="Hp Unit" userId="86ec350514542ee1" providerId="LiveId" clId="{E3DEF142-CC7A-44CA-B5B4-48BABF1A3E75}" dt="2026-02-10T06:37:06.829" v="2426" actId="14100"/>
          <ac:spMkLst>
            <pc:docMk/>
            <pc:sldMk cId="2498892968" sldId="265"/>
            <ac:spMk id="2" creationId="{90C6B587-6951-2585-9E2B-6B8BB0D61870}"/>
          </ac:spMkLst>
        </pc:spChg>
        <pc:spChg chg="add mod">
          <ac:chgData name="Hp Unit" userId="86ec350514542ee1" providerId="LiveId" clId="{E3DEF142-CC7A-44CA-B5B4-48BABF1A3E75}" dt="2026-02-10T06:40:05.457" v="2443" actId="113"/>
          <ac:spMkLst>
            <pc:docMk/>
            <pc:sldMk cId="2498892968" sldId="265"/>
            <ac:spMk id="8" creationId="{369B616E-E4B7-0BE6-04EF-D946AB4B0357}"/>
          </ac:spMkLst>
        </pc:spChg>
      </pc:sldChg>
      <pc:sldChg chg="addSp delSp modSp mod delDesignElem chgLayout modNotesTx">
        <pc:chgData name="Hp Unit" userId="86ec350514542ee1" providerId="LiveId" clId="{E3DEF142-CC7A-44CA-B5B4-48BABF1A3E75}" dt="2026-02-10T06:40:15.621" v="2444"/>
        <pc:sldMkLst>
          <pc:docMk/>
          <pc:sldMk cId="526515808" sldId="266"/>
        </pc:sldMkLst>
        <pc:spChg chg="add del mod">
          <ac:chgData name="Hp Unit" userId="86ec350514542ee1" providerId="LiveId" clId="{E3DEF142-CC7A-44CA-B5B4-48BABF1A3E75}" dt="2026-02-10T06:37:53.861" v="2429" actId="700"/>
          <ac:spMkLst>
            <pc:docMk/>
            <pc:sldMk cId="526515808" sldId="266"/>
            <ac:spMk id="4" creationId="{4DA55AEF-CEC1-AC47-C90F-C5C732B277F7}"/>
          </ac:spMkLst>
        </pc:spChg>
        <pc:spChg chg="add del mod ord">
          <ac:chgData name="Hp Unit" userId="86ec350514542ee1" providerId="LiveId" clId="{E3DEF142-CC7A-44CA-B5B4-48BABF1A3E75}" dt="2026-02-10T06:38:05.078" v="2431"/>
          <ac:spMkLst>
            <pc:docMk/>
            <pc:sldMk cId="526515808" sldId="266"/>
            <ac:spMk id="6" creationId="{9CF408E4-7365-9B85-7AF0-02B9CE2AE09F}"/>
          </ac:spMkLst>
        </pc:spChg>
        <pc:spChg chg="add del mod">
          <ac:chgData name="Hp Unit" userId="86ec350514542ee1" providerId="LiveId" clId="{E3DEF142-CC7A-44CA-B5B4-48BABF1A3E75}" dt="2026-02-10T06:38:42.371" v="2437" actId="26606"/>
          <ac:spMkLst>
            <pc:docMk/>
            <pc:sldMk cId="526515808" sldId="266"/>
            <ac:spMk id="7" creationId="{211FEA4A-000F-6689-122B-4B916E477500}"/>
          </ac:spMkLst>
        </pc:spChg>
        <pc:spChg chg="del">
          <ac:chgData name="Hp Unit" userId="86ec350514542ee1" providerId="LiveId" clId="{E3DEF142-CC7A-44CA-B5B4-48BABF1A3E75}" dt="2026-02-10T06:37:53.861" v="2429" actId="700"/>
          <ac:spMkLst>
            <pc:docMk/>
            <pc:sldMk cId="526515808" sldId="266"/>
            <ac:spMk id="8" creationId="{32BC26D8-82FB-445E-AA49-62A77D7C1EE0}"/>
          </ac:spMkLst>
        </pc:spChg>
        <pc:spChg chg="mod ord">
          <ac:chgData name="Hp Unit" userId="86ec350514542ee1" providerId="LiveId" clId="{E3DEF142-CC7A-44CA-B5B4-48BABF1A3E75}" dt="2026-02-10T06:38:42.371" v="2437" actId="26606"/>
          <ac:spMkLst>
            <pc:docMk/>
            <pc:sldMk cId="526515808" sldId="266"/>
            <ac:spMk id="9" creationId="{9CDDD70D-97F7-15AB-2BBF-1E1562BA8A1E}"/>
          </ac:spMkLst>
        </pc:spChg>
        <pc:spChg chg="del">
          <ac:chgData name="Hp Unit" userId="86ec350514542ee1" providerId="LiveId" clId="{E3DEF142-CC7A-44CA-B5B4-48BABF1A3E75}" dt="2026-02-10T06:37:53.861" v="2429" actId="700"/>
          <ac:spMkLst>
            <pc:docMk/>
            <pc:sldMk cId="526515808" sldId="266"/>
            <ac:spMk id="12" creationId="{CB44330D-EA18-4254-AA95-EB49948539B8}"/>
          </ac:spMkLst>
        </pc:spChg>
        <pc:spChg chg="add del">
          <ac:chgData name="Hp Unit" userId="86ec350514542ee1" providerId="LiveId" clId="{E3DEF142-CC7A-44CA-B5B4-48BABF1A3E75}" dt="2026-02-10T06:38:42.371" v="2437" actId="26606"/>
          <ac:spMkLst>
            <pc:docMk/>
            <pc:sldMk cId="526515808" sldId="266"/>
            <ac:spMk id="14" creationId="{1B15ED52-F352-441B-82BF-E0EA34836D08}"/>
          </ac:spMkLst>
        </pc:spChg>
        <pc:spChg chg="add del">
          <ac:chgData name="Hp Unit" userId="86ec350514542ee1" providerId="LiveId" clId="{E3DEF142-CC7A-44CA-B5B4-48BABF1A3E75}" dt="2026-02-10T06:38:42.371" v="2437" actId="26606"/>
          <ac:spMkLst>
            <pc:docMk/>
            <pc:sldMk cId="526515808" sldId="266"/>
            <ac:spMk id="16" creationId="{3B2E3793-BFE6-45A2-9B7B-E18844431C99}"/>
          </ac:spMkLst>
        </pc:spChg>
        <pc:spChg chg="add del">
          <ac:chgData name="Hp Unit" userId="86ec350514542ee1" providerId="LiveId" clId="{E3DEF142-CC7A-44CA-B5B4-48BABF1A3E75}" dt="2026-02-10T06:38:42.371" v="2437" actId="26606"/>
          <ac:spMkLst>
            <pc:docMk/>
            <pc:sldMk cId="526515808" sldId="266"/>
            <ac:spMk id="18" creationId="{BC4C4868-CB8F-4AF9-9CDB-8108F2C19B67}"/>
          </ac:spMkLst>
        </pc:spChg>
        <pc:spChg chg="add del">
          <ac:chgData name="Hp Unit" userId="86ec350514542ee1" providerId="LiveId" clId="{E3DEF142-CC7A-44CA-B5B4-48BABF1A3E75}" dt="2026-02-10T06:38:42.371" v="2437" actId="26606"/>
          <ac:spMkLst>
            <pc:docMk/>
            <pc:sldMk cId="526515808" sldId="266"/>
            <ac:spMk id="20" creationId="{375E0459-6403-40CD-989D-56A4407CA12E}"/>
          </ac:spMkLst>
        </pc:spChg>
        <pc:spChg chg="add del">
          <ac:chgData name="Hp Unit" userId="86ec350514542ee1" providerId="LiveId" clId="{E3DEF142-CC7A-44CA-B5B4-48BABF1A3E75}" dt="2026-02-10T06:38:42.371" v="2437" actId="26606"/>
          <ac:spMkLst>
            <pc:docMk/>
            <pc:sldMk cId="526515808" sldId="266"/>
            <ac:spMk id="22" creationId="{53E5B1A8-3AC9-4BD1-9BBC-78CA94F2D1BA}"/>
          </ac:spMkLst>
        </pc:spChg>
        <pc:spChg chg="add">
          <ac:chgData name="Hp Unit" userId="86ec350514542ee1" providerId="LiveId" clId="{E3DEF142-CC7A-44CA-B5B4-48BABF1A3E75}" dt="2026-02-10T06:38:42.371" v="2437" actId="26606"/>
          <ac:spMkLst>
            <pc:docMk/>
            <pc:sldMk cId="526515808" sldId="266"/>
            <ac:spMk id="29" creationId="{B50AB553-2A96-4A92-96F2-93548E096954}"/>
          </ac:spMkLst>
        </pc:spChg>
        <pc:graphicFrameChg chg="add mod modGraphic">
          <ac:chgData name="Hp Unit" userId="86ec350514542ee1" providerId="LiveId" clId="{E3DEF142-CC7A-44CA-B5B4-48BABF1A3E75}" dt="2026-02-10T06:39:04.812" v="2439" actId="207"/>
          <ac:graphicFrameMkLst>
            <pc:docMk/>
            <pc:sldMk cId="526515808" sldId="266"/>
            <ac:graphicFrameMk id="24" creationId="{E6C88B11-2DA6-C980-4AA1-C670E91C4EF7}"/>
          </ac:graphicFrameMkLst>
        </pc:graphicFrameChg>
        <pc:picChg chg="del">
          <ac:chgData name="Hp Unit" userId="86ec350514542ee1" providerId="LiveId" clId="{E3DEF142-CC7A-44CA-B5B4-48BABF1A3E75}" dt="2026-02-10T06:38:26.379" v="2435" actId="478"/>
          <ac:picMkLst>
            <pc:docMk/>
            <pc:sldMk cId="526515808" sldId="266"/>
            <ac:picMk id="2" creationId="{8197E36A-7E1F-A2BC-591F-BD5EFF48024B}"/>
          </ac:picMkLst>
        </pc:picChg>
        <pc:picChg chg="del">
          <ac:chgData name="Hp Unit" userId="86ec350514542ee1" providerId="LiveId" clId="{E3DEF142-CC7A-44CA-B5B4-48BABF1A3E75}" dt="2026-02-10T06:37:47.635" v="2428" actId="478"/>
          <ac:picMkLst>
            <pc:docMk/>
            <pc:sldMk cId="526515808" sldId="266"/>
            <ac:picMk id="5" creationId="{0D015C4C-CC37-2F67-D356-8304F10298C4}"/>
          </ac:picMkLst>
        </pc:picChg>
        <pc:picChg chg="add mod">
          <ac:chgData name="Hp Unit" userId="86ec350514542ee1" providerId="LiveId" clId="{E3DEF142-CC7A-44CA-B5B4-48BABF1A3E75}" dt="2026-02-10T06:40:15.621" v="2444"/>
          <ac:picMkLst>
            <pc:docMk/>
            <pc:sldMk cId="526515808" sldId="266"/>
            <ac:picMk id="10" creationId="{F678CE12-2051-E2D4-2ADC-A655E0B53E07}"/>
          </ac:picMkLst>
        </pc:picChg>
        <pc:picChg chg="add">
          <ac:chgData name="Hp Unit" userId="86ec350514542ee1" providerId="LiveId" clId="{E3DEF142-CC7A-44CA-B5B4-48BABF1A3E75}" dt="2026-02-10T06:38:42.371" v="2437" actId="26606"/>
          <ac:picMkLst>
            <pc:docMk/>
            <pc:sldMk cId="526515808" sldId="266"/>
            <ac:picMk id="25" creationId="{92C36DE1-E94D-08F3-3202-6D23CB1C9314}"/>
          </ac:picMkLst>
        </pc:picChg>
      </pc:sldChg>
      <pc:sldChg chg="addSp delSp modSp mod modAnim modNotesTx">
        <pc:chgData name="Hp Unit" userId="86ec350514542ee1" providerId="LiveId" clId="{E3DEF142-CC7A-44CA-B5B4-48BABF1A3E75}" dt="2026-02-10T06:41:33.381" v="2457"/>
        <pc:sldMkLst>
          <pc:docMk/>
          <pc:sldMk cId="682231332" sldId="267"/>
        </pc:sldMkLst>
        <pc:spChg chg="add del">
          <ac:chgData name="Hp Unit" userId="86ec350514542ee1" providerId="LiveId" clId="{E3DEF142-CC7A-44CA-B5B4-48BABF1A3E75}" dt="2026-02-10T06:40:43.629" v="2446" actId="22"/>
          <ac:spMkLst>
            <pc:docMk/>
            <pc:sldMk cId="682231332" sldId="267"/>
            <ac:spMk id="6" creationId="{E6980158-45B9-53AC-41E6-B5364E9D036A}"/>
          </ac:spMkLst>
        </pc:spChg>
        <pc:spChg chg="add mod">
          <ac:chgData name="Hp Unit" userId="86ec350514542ee1" providerId="LiveId" clId="{E3DEF142-CC7A-44CA-B5B4-48BABF1A3E75}" dt="2026-02-10T06:41:09.972" v="2455" actId="1076"/>
          <ac:spMkLst>
            <pc:docMk/>
            <pc:sldMk cId="682231332" sldId="267"/>
            <ac:spMk id="8" creationId="{00996FA4-CE94-1BF7-A6BA-CB904CF06A30}"/>
          </ac:spMkLst>
        </pc:spChg>
      </pc:sldChg>
      <pc:sldChg chg="addSp delSp modSp mod modAnim">
        <pc:chgData name="Hp Unit" userId="86ec350514542ee1" providerId="LiveId" clId="{E3DEF142-CC7A-44CA-B5B4-48BABF1A3E75}" dt="2026-02-10T06:43:18.684" v="2473"/>
        <pc:sldMkLst>
          <pc:docMk/>
          <pc:sldMk cId="3632725845" sldId="268"/>
        </pc:sldMkLst>
        <pc:spChg chg="add del">
          <ac:chgData name="Hp Unit" userId="86ec350514542ee1" providerId="LiveId" clId="{E3DEF142-CC7A-44CA-B5B4-48BABF1A3E75}" dt="2026-02-10T06:42:58.971" v="2463" actId="22"/>
          <ac:spMkLst>
            <pc:docMk/>
            <pc:sldMk cId="3632725845" sldId="268"/>
            <ac:spMk id="6" creationId="{222A9DD7-66B1-45B7-5435-5D5D6CEC2849}"/>
          </ac:spMkLst>
        </pc:spChg>
        <pc:spChg chg="add mod">
          <ac:chgData name="Hp Unit" userId="86ec350514542ee1" providerId="LiveId" clId="{E3DEF142-CC7A-44CA-B5B4-48BABF1A3E75}" dt="2026-02-10T06:43:16.410" v="2472" actId="122"/>
          <ac:spMkLst>
            <pc:docMk/>
            <pc:sldMk cId="3632725845" sldId="268"/>
            <ac:spMk id="8" creationId="{0DA50EC0-B246-A7A9-7A49-1C25BE99BBAA}"/>
          </ac:spMkLst>
        </pc:spChg>
        <pc:graphicFrameChg chg="mod modGraphic">
          <ac:chgData name="Hp Unit" userId="86ec350514542ee1" providerId="LiveId" clId="{E3DEF142-CC7A-44CA-B5B4-48BABF1A3E75}" dt="2026-02-10T06:42:48.997" v="2461" actId="1076"/>
          <ac:graphicFrameMkLst>
            <pc:docMk/>
            <pc:sldMk cId="3632725845" sldId="268"/>
            <ac:graphicFrameMk id="5" creationId="{E9FFEA6B-531C-6CB9-4B6C-C70AD67C5CF3}"/>
          </ac:graphicFrameMkLst>
        </pc:graphicFrameChg>
      </pc:sldChg>
      <pc:sldChg chg="modNotesTx">
        <pc:chgData name="Hp Unit" userId="86ec350514542ee1" providerId="LiveId" clId="{E3DEF142-CC7A-44CA-B5B4-48BABF1A3E75}" dt="2026-02-10T06:44:10.781" v="2474"/>
        <pc:sldMkLst>
          <pc:docMk/>
          <pc:sldMk cId="2703283549" sldId="269"/>
        </pc:sldMkLst>
      </pc:sldChg>
      <pc:sldChg chg="addSp delSp modSp mod modNotesTx">
        <pc:chgData name="Hp Unit" userId="86ec350514542ee1" providerId="LiveId" clId="{E3DEF142-CC7A-44CA-B5B4-48BABF1A3E75}" dt="2026-02-10T06:57:39.521" v="2556" actId="21"/>
        <pc:sldMkLst>
          <pc:docMk/>
          <pc:sldMk cId="2579826373" sldId="270"/>
        </pc:sldMkLst>
        <pc:spChg chg="mod">
          <ac:chgData name="Hp Unit" userId="86ec350514542ee1" providerId="LiveId" clId="{E3DEF142-CC7A-44CA-B5B4-48BABF1A3E75}" dt="2026-02-10T06:45:18.269" v="2507" actId="20577"/>
          <ac:spMkLst>
            <pc:docMk/>
            <pc:sldMk cId="2579826373" sldId="270"/>
            <ac:spMk id="4" creationId="{3F9FDA03-393D-F058-D050-0A2DC6FD9510}"/>
          </ac:spMkLst>
        </pc:spChg>
        <pc:spChg chg="add del">
          <ac:chgData name="Hp Unit" userId="86ec350514542ee1" providerId="LiveId" clId="{E3DEF142-CC7A-44CA-B5B4-48BABF1A3E75}" dt="2026-02-10T06:57:39.521" v="2556" actId="21"/>
          <ac:spMkLst>
            <pc:docMk/>
            <pc:sldMk cId="2579826373" sldId="270"/>
            <ac:spMk id="5" creationId="{6FB22BB2-EFE0-057B-EC26-F40B1CA833A0}"/>
          </ac:spMkLst>
        </pc:spChg>
        <pc:picChg chg="add del mod">
          <ac:chgData name="Hp Unit" userId="86ec350514542ee1" providerId="LiveId" clId="{E3DEF142-CC7A-44CA-B5B4-48BABF1A3E75}" dt="2026-02-10T06:56:44.181" v="2543" actId="21"/>
          <ac:picMkLst>
            <pc:docMk/>
            <pc:sldMk cId="2579826373" sldId="270"/>
            <ac:picMk id="5122" creationId="{E2C9C4DE-7B10-6123-D81D-CF0E9AD61752}"/>
          </ac:picMkLst>
        </pc:picChg>
      </pc:sldChg>
      <pc:sldChg chg="addSp delSp modSp mod modAnim delDesignElem chgLayout modNotesTx">
        <pc:chgData name="Hp Unit" userId="86ec350514542ee1" providerId="LiveId" clId="{E3DEF142-CC7A-44CA-B5B4-48BABF1A3E75}" dt="2026-02-10T06:58:29.888" v="2566"/>
        <pc:sldMkLst>
          <pc:docMk/>
          <pc:sldMk cId="3813793654" sldId="271"/>
        </pc:sldMkLst>
        <pc:spChg chg="mod ord">
          <ac:chgData name="Hp Unit" userId="86ec350514542ee1" providerId="LiveId" clId="{E3DEF142-CC7A-44CA-B5B4-48BABF1A3E75}" dt="2026-02-10T06:57:33.436" v="2555" actId="1076"/>
          <ac:spMkLst>
            <pc:docMk/>
            <pc:sldMk cId="3813793654" sldId="271"/>
            <ac:spMk id="2" creationId="{563B8E53-2727-37C2-EA24-DC594C01826C}"/>
          </ac:spMkLst>
        </pc:spChg>
        <pc:spChg chg="add del mod">
          <ac:chgData name="Hp Unit" userId="86ec350514542ee1" providerId="LiveId" clId="{E3DEF142-CC7A-44CA-B5B4-48BABF1A3E75}" dt="2026-02-10T06:54:00.700" v="2509"/>
          <ac:spMkLst>
            <pc:docMk/>
            <pc:sldMk cId="3813793654" sldId="271"/>
            <ac:spMk id="4" creationId="{FFDEC6F9-DCF8-30C2-2986-6FCEA76E36DE}"/>
          </ac:spMkLst>
        </pc:spChg>
        <pc:spChg chg="add del mod ord">
          <ac:chgData name="Hp Unit" userId="86ec350514542ee1" providerId="LiveId" clId="{E3DEF142-CC7A-44CA-B5B4-48BABF1A3E75}" dt="2026-02-10T06:56:30.245" v="2541" actId="26606"/>
          <ac:spMkLst>
            <pc:docMk/>
            <pc:sldMk cId="3813793654" sldId="271"/>
            <ac:spMk id="7" creationId="{F8A6C9C3-7CEF-6FC2-3C79-0673D64319F3}"/>
          </ac:spMkLst>
        </pc:spChg>
        <pc:spChg chg="add mod">
          <ac:chgData name="Hp Unit" userId="86ec350514542ee1" providerId="LiveId" clId="{E3DEF142-CC7A-44CA-B5B4-48BABF1A3E75}" dt="2026-02-10T06:57:53.456" v="2562" actId="207"/>
          <ac:spMkLst>
            <pc:docMk/>
            <pc:sldMk cId="3813793654" sldId="271"/>
            <ac:spMk id="10" creationId="{6FB22BB2-EFE0-057B-EC26-F40B1CA833A0}"/>
          </ac:spMkLst>
        </pc:spChg>
        <pc:spChg chg="add del">
          <ac:chgData name="Hp Unit" userId="86ec350514542ee1" providerId="LiveId" clId="{E3DEF142-CC7A-44CA-B5B4-48BABF1A3E75}" dt="2026-02-10T06:56:40.377" v="2542" actId="26606"/>
          <ac:spMkLst>
            <pc:docMk/>
            <pc:sldMk cId="3813793654" sldId="271"/>
            <ac:spMk id="13" creationId="{BACC6370-2D7E-4714-9D71-7542949D7D5D}"/>
          </ac:spMkLst>
        </pc:spChg>
        <pc:spChg chg="add del">
          <ac:chgData name="Hp Unit" userId="86ec350514542ee1" providerId="LiveId" clId="{E3DEF142-CC7A-44CA-B5B4-48BABF1A3E75}" dt="2026-02-10T06:56:40.377" v="2542" actId="26606"/>
          <ac:spMkLst>
            <pc:docMk/>
            <pc:sldMk cId="3813793654" sldId="271"/>
            <ac:spMk id="15" creationId="{F68B3F68-107C-434F-AA38-110D5EA91B85}"/>
          </ac:spMkLst>
        </pc:spChg>
        <pc:spChg chg="add del">
          <ac:chgData name="Hp Unit" userId="86ec350514542ee1" providerId="LiveId" clId="{E3DEF142-CC7A-44CA-B5B4-48BABF1A3E75}" dt="2026-02-10T06:56:40.377" v="2542" actId="26606"/>
          <ac:spMkLst>
            <pc:docMk/>
            <pc:sldMk cId="3813793654" sldId="271"/>
            <ac:spMk id="17" creationId="{AAD0DBB9-1A4B-4391-81D4-CB19F9AB918A}"/>
          </ac:spMkLst>
        </pc:spChg>
        <pc:spChg chg="add del">
          <ac:chgData name="Hp Unit" userId="86ec350514542ee1" providerId="LiveId" clId="{E3DEF142-CC7A-44CA-B5B4-48BABF1A3E75}" dt="2026-02-10T06:56:40.377" v="2542" actId="26606"/>
          <ac:spMkLst>
            <pc:docMk/>
            <pc:sldMk cId="3813793654" sldId="271"/>
            <ac:spMk id="19" creationId="{063BBA22-50EA-4C4D-BE05-F1CE4E63AA56}"/>
          </ac:spMkLst>
        </pc:spChg>
        <pc:spChg chg="add del">
          <ac:chgData name="Hp Unit" userId="86ec350514542ee1" providerId="LiveId" clId="{E3DEF142-CC7A-44CA-B5B4-48BABF1A3E75}" dt="2026-02-10T06:56:49.667" v="2545" actId="26606"/>
          <ac:spMkLst>
            <pc:docMk/>
            <pc:sldMk cId="3813793654" sldId="271"/>
            <ac:spMk id="24" creationId="{BACC6370-2D7E-4714-9D71-7542949D7D5D}"/>
          </ac:spMkLst>
        </pc:spChg>
        <pc:spChg chg="add del">
          <ac:chgData name="Hp Unit" userId="86ec350514542ee1" providerId="LiveId" clId="{E3DEF142-CC7A-44CA-B5B4-48BABF1A3E75}" dt="2026-02-10T06:56:49.667" v="2545" actId="26606"/>
          <ac:spMkLst>
            <pc:docMk/>
            <pc:sldMk cId="3813793654" sldId="271"/>
            <ac:spMk id="26" creationId="{F68B3F68-107C-434F-AA38-110D5EA91B85}"/>
          </ac:spMkLst>
        </pc:spChg>
        <pc:spChg chg="add del">
          <ac:chgData name="Hp Unit" userId="86ec350514542ee1" providerId="LiveId" clId="{E3DEF142-CC7A-44CA-B5B4-48BABF1A3E75}" dt="2026-02-10T06:56:49.667" v="2545" actId="26606"/>
          <ac:spMkLst>
            <pc:docMk/>
            <pc:sldMk cId="3813793654" sldId="271"/>
            <ac:spMk id="28" creationId="{AAD0DBB9-1A4B-4391-81D4-CB19F9AB918A}"/>
          </ac:spMkLst>
        </pc:spChg>
        <pc:spChg chg="add del">
          <ac:chgData name="Hp Unit" userId="86ec350514542ee1" providerId="LiveId" clId="{E3DEF142-CC7A-44CA-B5B4-48BABF1A3E75}" dt="2026-02-10T06:56:49.667" v="2545" actId="26606"/>
          <ac:spMkLst>
            <pc:docMk/>
            <pc:sldMk cId="3813793654" sldId="271"/>
            <ac:spMk id="30" creationId="{063BBA22-50EA-4C4D-BE05-F1CE4E63AA56}"/>
          </ac:spMkLst>
        </pc:spChg>
        <pc:spChg chg="add">
          <ac:chgData name="Hp Unit" userId="86ec350514542ee1" providerId="LiveId" clId="{E3DEF142-CC7A-44CA-B5B4-48BABF1A3E75}" dt="2026-02-10T06:56:49.667" v="2545" actId="26606"/>
          <ac:spMkLst>
            <pc:docMk/>
            <pc:sldMk cId="3813793654" sldId="271"/>
            <ac:spMk id="35" creationId="{C0763A76-9F1C-4FC5-82B7-DD475DA461B2}"/>
          </ac:spMkLst>
        </pc:spChg>
        <pc:spChg chg="add">
          <ac:chgData name="Hp Unit" userId="86ec350514542ee1" providerId="LiveId" clId="{E3DEF142-CC7A-44CA-B5B4-48BABF1A3E75}" dt="2026-02-10T06:56:49.667" v="2545" actId="26606"/>
          <ac:spMkLst>
            <pc:docMk/>
            <pc:sldMk cId="3813793654" sldId="271"/>
            <ac:spMk id="37" creationId="{E81BF4F6-F2CF-4984-9D14-D6966D92F99F}"/>
          </ac:spMkLst>
        </pc:spChg>
        <pc:spChg chg="del">
          <ac:chgData name="Hp Unit" userId="86ec350514542ee1" providerId="LiveId" clId="{E3DEF142-CC7A-44CA-B5B4-48BABF1A3E75}" dt="2026-02-10T06:56:05.893" v="2535" actId="700"/>
          <ac:spMkLst>
            <pc:docMk/>
            <pc:sldMk cId="3813793654" sldId="271"/>
            <ac:spMk id="5127" creationId="{F13C74B1-5B17-4795-BED0-7140497B445A}"/>
          </ac:spMkLst>
        </pc:spChg>
        <pc:spChg chg="del">
          <ac:chgData name="Hp Unit" userId="86ec350514542ee1" providerId="LiveId" clId="{E3DEF142-CC7A-44CA-B5B4-48BABF1A3E75}" dt="2026-02-10T06:56:05.893" v="2535" actId="700"/>
          <ac:spMkLst>
            <pc:docMk/>
            <pc:sldMk cId="3813793654" sldId="271"/>
            <ac:spMk id="5129" creationId="{D4974D33-8DC5-464E-8C6D-BE58F0669C17}"/>
          </ac:spMkLst>
        </pc:spChg>
        <pc:graphicFrameChg chg="del">
          <ac:chgData name="Hp Unit" userId="86ec350514542ee1" providerId="LiveId" clId="{E3DEF142-CC7A-44CA-B5B4-48BABF1A3E75}" dt="2026-02-10T06:53:51.386" v="2508" actId="478"/>
          <ac:graphicFrameMkLst>
            <pc:docMk/>
            <pc:sldMk cId="3813793654" sldId="271"/>
            <ac:graphicFrameMk id="5" creationId="{D77DED32-30B7-C227-0195-15AAF2A7ACE8}"/>
          </ac:graphicFrameMkLst>
        </pc:graphicFrameChg>
        <pc:graphicFrameChg chg="add mod ord modGraphic">
          <ac:chgData name="Hp Unit" userId="86ec350514542ee1" providerId="LiveId" clId="{E3DEF142-CC7A-44CA-B5B4-48BABF1A3E75}" dt="2026-02-10T06:58:11.515" v="2565" actId="113"/>
          <ac:graphicFrameMkLst>
            <pc:docMk/>
            <pc:sldMk cId="3813793654" sldId="271"/>
            <ac:graphicFrameMk id="9" creationId="{E417C0EE-2796-48C6-0F97-E319FB70A437}"/>
          </ac:graphicFrameMkLst>
        </pc:graphicFrameChg>
        <pc:picChg chg="del">
          <ac:chgData name="Hp Unit" userId="86ec350514542ee1" providerId="LiveId" clId="{E3DEF142-CC7A-44CA-B5B4-48BABF1A3E75}" dt="2026-02-10T06:54:12.335" v="2513" actId="478"/>
          <ac:picMkLst>
            <pc:docMk/>
            <pc:sldMk cId="3813793654" sldId="271"/>
            <ac:picMk id="6" creationId="{95CB1FBD-4884-3470-9838-D328D8D69021}"/>
          </ac:picMkLst>
        </pc:picChg>
        <pc:picChg chg="add mod">
          <ac:chgData name="Hp Unit" userId="86ec350514542ee1" providerId="LiveId" clId="{E3DEF142-CC7A-44CA-B5B4-48BABF1A3E75}" dt="2026-02-10T06:56:49.667" v="2545" actId="26606"/>
          <ac:picMkLst>
            <pc:docMk/>
            <pc:sldMk cId="3813793654" sldId="271"/>
            <ac:picMk id="8" creationId="{E2C9C4DE-7B10-6123-D81D-CF0E9AD61752}"/>
          </ac:picMkLst>
        </pc:picChg>
        <pc:picChg chg="add mod">
          <ac:chgData name="Hp Unit" userId="86ec350514542ee1" providerId="LiveId" clId="{E3DEF142-CC7A-44CA-B5B4-48BABF1A3E75}" dt="2026-02-10T06:58:01.284" v="2563"/>
          <ac:picMkLst>
            <pc:docMk/>
            <pc:sldMk cId="3813793654" sldId="271"/>
            <ac:picMk id="11" creationId="{2E45A22D-F317-E300-EB48-AE6DBA713BBA}"/>
          </ac:picMkLst>
        </pc:picChg>
        <pc:picChg chg="del">
          <ac:chgData name="Hp Unit" userId="86ec350514542ee1" providerId="LiveId" clId="{E3DEF142-CC7A-44CA-B5B4-48BABF1A3E75}" dt="2026-02-10T06:54:04.728" v="2510" actId="21"/>
          <ac:picMkLst>
            <pc:docMk/>
            <pc:sldMk cId="3813793654" sldId="271"/>
            <ac:picMk id="5122" creationId="{E2C9C4DE-7B10-6123-D81D-CF0E9AD61752}"/>
          </ac:picMkLst>
        </pc:picChg>
      </pc:sldChg>
      <pc:sldChg chg="addSp delSp modSp new mod setBg delDesignElem modNotesTx">
        <pc:chgData name="Hp Unit" userId="86ec350514542ee1" providerId="LiveId" clId="{E3DEF142-CC7A-44CA-B5B4-48BABF1A3E75}" dt="2026-02-11T10:35:03.119" v="2575" actId="20577"/>
        <pc:sldMkLst>
          <pc:docMk/>
          <pc:sldMk cId="3001235429" sldId="272"/>
        </pc:sldMkLst>
        <pc:graphicFrameChg chg="add mod modGraphic">
          <ac:chgData name="Hp Unit" userId="86ec350514542ee1" providerId="LiveId" clId="{E3DEF142-CC7A-44CA-B5B4-48BABF1A3E75}" dt="2026-02-11T10:35:03.119" v="2575" actId="20577"/>
          <ac:graphicFrameMkLst>
            <pc:docMk/>
            <pc:sldMk cId="3001235429" sldId="272"/>
            <ac:graphicFrameMk id="5" creationId="{94A010F9-99D9-3459-E7CE-3826D84B35EC}"/>
          </ac:graphicFrameMkLst>
        </pc:graphicFrameChg>
      </pc:sld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07CAC-79AC-4ECD-8447-0C77FEA5A80D}" type="doc">
      <dgm:prSet loTypeId="urn:microsoft.com/office/officeart/2016/7/layout/HorizontalActionList" loCatId="List" qsTypeId="urn:microsoft.com/office/officeart/2005/8/quickstyle/simple2" qsCatId="simple" csTypeId="urn:microsoft.com/office/officeart/2005/8/colors/colorful5" csCatId="colorful"/>
      <dgm:spPr/>
      <dgm:t>
        <a:bodyPr/>
        <a:lstStyle/>
        <a:p>
          <a:endParaRPr lang="en-US"/>
        </a:p>
      </dgm:t>
    </dgm:pt>
    <dgm:pt modelId="{35385E27-0D15-4158-B5EC-E818D4E67A8E}">
      <dgm:prSet custT="1"/>
      <dgm:spPr/>
      <dgm:t>
        <a:bodyPr/>
        <a:lstStyle/>
        <a:p>
          <a:r>
            <a:rPr lang="en-US" sz="3200"/>
            <a:t>Explain</a:t>
          </a:r>
        </a:p>
      </dgm:t>
    </dgm:pt>
    <dgm:pt modelId="{65F153E8-8E45-4648-AD4C-6139CD1CE798}" type="parTrans" cxnId="{07A89F4C-B193-4D0A-B51B-8FC567F9C0FB}">
      <dgm:prSet/>
      <dgm:spPr/>
      <dgm:t>
        <a:bodyPr/>
        <a:lstStyle/>
        <a:p>
          <a:endParaRPr lang="en-US" sz="2000"/>
        </a:p>
      </dgm:t>
    </dgm:pt>
    <dgm:pt modelId="{2C698350-35CE-4430-94B0-C6A24432B89B}" type="sibTrans" cxnId="{07A89F4C-B193-4D0A-B51B-8FC567F9C0FB}">
      <dgm:prSet/>
      <dgm:spPr/>
      <dgm:t>
        <a:bodyPr/>
        <a:lstStyle/>
        <a:p>
          <a:endParaRPr lang="en-US" sz="2000"/>
        </a:p>
      </dgm:t>
    </dgm:pt>
    <dgm:pt modelId="{12D3EDE0-BEEA-4E15-9A35-7817039DDDC7}">
      <dgm:prSet custT="1"/>
      <dgm:spPr/>
      <dgm:t>
        <a:bodyPr/>
        <a:lstStyle/>
        <a:p>
          <a:r>
            <a:rPr lang="en-US" sz="2400"/>
            <a:t>Explain how a democracy benefits its citizens.</a:t>
          </a:r>
        </a:p>
      </dgm:t>
    </dgm:pt>
    <dgm:pt modelId="{7630DC00-7573-4E10-9694-1863EEC18DC7}" type="parTrans" cxnId="{14088F2D-5EFC-42A0-9325-1266753DFAF0}">
      <dgm:prSet/>
      <dgm:spPr/>
      <dgm:t>
        <a:bodyPr/>
        <a:lstStyle/>
        <a:p>
          <a:endParaRPr lang="en-US" sz="2000"/>
        </a:p>
      </dgm:t>
    </dgm:pt>
    <dgm:pt modelId="{D53C04BA-8897-4E63-BC64-E12EFBF3ADF2}" type="sibTrans" cxnId="{14088F2D-5EFC-42A0-9325-1266753DFAF0}">
      <dgm:prSet/>
      <dgm:spPr/>
      <dgm:t>
        <a:bodyPr/>
        <a:lstStyle/>
        <a:p>
          <a:endParaRPr lang="en-US" sz="2000"/>
        </a:p>
      </dgm:t>
    </dgm:pt>
    <dgm:pt modelId="{816840C3-FBF3-45F1-AD30-8B148ED40A62}">
      <dgm:prSet custT="1"/>
      <dgm:spPr/>
      <dgm:t>
        <a:bodyPr/>
        <a:lstStyle/>
        <a:p>
          <a:r>
            <a:rPr lang="en-US" sz="3200"/>
            <a:t>Discuss</a:t>
          </a:r>
        </a:p>
      </dgm:t>
    </dgm:pt>
    <dgm:pt modelId="{3334F6B2-F682-4EBD-9854-B305F8F4A9EB}" type="parTrans" cxnId="{9721BA87-C8BC-466B-9769-84C1C0C05D21}">
      <dgm:prSet/>
      <dgm:spPr/>
      <dgm:t>
        <a:bodyPr/>
        <a:lstStyle/>
        <a:p>
          <a:endParaRPr lang="en-US" sz="2000"/>
        </a:p>
      </dgm:t>
    </dgm:pt>
    <dgm:pt modelId="{9C6EB522-BC2F-468B-AB31-5A1BD53383F2}" type="sibTrans" cxnId="{9721BA87-C8BC-466B-9769-84C1C0C05D21}">
      <dgm:prSet/>
      <dgm:spPr/>
      <dgm:t>
        <a:bodyPr/>
        <a:lstStyle/>
        <a:p>
          <a:endParaRPr lang="en-US" sz="2000"/>
        </a:p>
      </dgm:t>
    </dgm:pt>
    <dgm:pt modelId="{96058437-3AE2-4F6A-8349-E586E2C58A97}">
      <dgm:prSet custT="1"/>
      <dgm:spPr/>
      <dgm:t>
        <a:bodyPr/>
        <a:lstStyle/>
        <a:p>
          <a:r>
            <a:rPr lang="en-US" sz="2400"/>
            <a:t>Discuss why the rule of law and good governance are essential in a democratic society. </a:t>
          </a:r>
        </a:p>
      </dgm:t>
    </dgm:pt>
    <dgm:pt modelId="{14B30B38-01DE-4D00-A73A-8ADA9BD6CA9F}" type="parTrans" cxnId="{F9B1FF92-AB8D-447D-9118-C0CF4FF38C3B}">
      <dgm:prSet/>
      <dgm:spPr/>
      <dgm:t>
        <a:bodyPr/>
        <a:lstStyle/>
        <a:p>
          <a:endParaRPr lang="en-US" sz="2000"/>
        </a:p>
      </dgm:t>
    </dgm:pt>
    <dgm:pt modelId="{D00D72BC-D5FD-420E-971C-98C4AB9E718F}" type="sibTrans" cxnId="{F9B1FF92-AB8D-447D-9118-C0CF4FF38C3B}">
      <dgm:prSet/>
      <dgm:spPr/>
      <dgm:t>
        <a:bodyPr/>
        <a:lstStyle/>
        <a:p>
          <a:endParaRPr lang="en-US" sz="2000"/>
        </a:p>
      </dgm:t>
    </dgm:pt>
    <dgm:pt modelId="{E32C7307-E995-48F8-BD70-4F8D502A52E1}">
      <dgm:prSet custT="1"/>
      <dgm:spPr/>
      <dgm:t>
        <a:bodyPr/>
        <a:lstStyle/>
        <a:p>
          <a:r>
            <a:rPr lang="en-US" sz="3200"/>
            <a:t>Assess</a:t>
          </a:r>
        </a:p>
      </dgm:t>
    </dgm:pt>
    <dgm:pt modelId="{CDC6B330-980B-43B0-B63B-4EC6C6788583}" type="parTrans" cxnId="{E3E697FC-9B6D-40D3-81A5-81BC994EBD7A}">
      <dgm:prSet/>
      <dgm:spPr/>
      <dgm:t>
        <a:bodyPr/>
        <a:lstStyle/>
        <a:p>
          <a:endParaRPr lang="en-US" sz="2000"/>
        </a:p>
      </dgm:t>
    </dgm:pt>
    <dgm:pt modelId="{9DEE88CC-F137-4FF2-86A0-3BB7E2F4C912}" type="sibTrans" cxnId="{E3E697FC-9B6D-40D3-81A5-81BC994EBD7A}">
      <dgm:prSet/>
      <dgm:spPr/>
      <dgm:t>
        <a:bodyPr/>
        <a:lstStyle/>
        <a:p>
          <a:endParaRPr lang="en-US" sz="2000"/>
        </a:p>
      </dgm:t>
    </dgm:pt>
    <dgm:pt modelId="{987B9348-0566-4935-9BA8-907603E19EAA}">
      <dgm:prSet custT="1"/>
      <dgm:spPr/>
      <dgm:t>
        <a:bodyPr/>
        <a:lstStyle/>
        <a:p>
          <a:r>
            <a:rPr lang="en-US" sz="2400"/>
            <a:t>Assess how law-making processes, representation, accountability, transparency and public participation ensure that laws are fair and protect citizens’ rights.</a:t>
          </a:r>
        </a:p>
      </dgm:t>
    </dgm:pt>
    <dgm:pt modelId="{C2E4D362-CA52-46ED-8D6F-8E1F738E67F4}" type="parTrans" cxnId="{EDDCE2E3-9A24-4524-8E55-20C532224135}">
      <dgm:prSet/>
      <dgm:spPr/>
      <dgm:t>
        <a:bodyPr/>
        <a:lstStyle/>
        <a:p>
          <a:endParaRPr lang="en-US" sz="2000"/>
        </a:p>
      </dgm:t>
    </dgm:pt>
    <dgm:pt modelId="{544A671F-BBAF-4D6E-ADC4-BE613ACC9C61}" type="sibTrans" cxnId="{EDDCE2E3-9A24-4524-8E55-20C532224135}">
      <dgm:prSet/>
      <dgm:spPr/>
      <dgm:t>
        <a:bodyPr/>
        <a:lstStyle/>
        <a:p>
          <a:endParaRPr lang="en-US" sz="2000"/>
        </a:p>
      </dgm:t>
    </dgm:pt>
    <dgm:pt modelId="{0DAD79D0-FD89-449F-A248-C49AF079E03A}">
      <dgm:prSet custT="1"/>
      <dgm:spPr/>
      <dgm:t>
        <a:bodyPr/>
        <a:lstStyle/>
        <a:p>
          <a:r>
            <a:rPr lang="en-US" sz="3200"/>
            <a:t>Explain</a:t>
          </a:r>
        </a:p>
      </dgm:t>
    </dgm:pt>
    <dgm:pt modelId="{BE0DF1C3-EF54-4C59-A0A3-33DB218D47F3}" type="parTrans" cxnId="{378451FC-6ADC-4FC7-8CD3-C0D9C6577736}">
      <dgm:prSet/>
      <dgm:spPr/>
      <dgm:t>
        <a:bodyPr/>
        <a:lstStyle/>
        <a:p>
          <a:endParaRPr lang="en-US" sz="2000"/>
        </a:p>
      </dgm:t>
    </dgm:pt>
    <dgm:pt modelId="{05DE89D6-B053-459A-831C-FE74E863EF5E}" type="sibTrans" cxnId="{378451FC-6ADC-4FC7-8CD3-C0D9C6577736}">
      <dgm:prSet/>
      <dgm:spPr/>
      <dgm:t>
        <a:bodyPr/>
        <a:lstStyle/>
        <a:p>
          <a:endParaRPr lang="en-US" sz="2000"/>
        </a:p>
      </dgm:t>
    </dgm:pt>
    <dgm:pt modelId="{E1C6970B-5CAC-47D9-9EE4-B554B5D7A7EE}">
      <dgm:prSet custT="1"/>
      <dgm:spPr/>
      <dgm:t>
        <a:bodyPr/>
        <a:lstStyle/>
        <a:p>
          <a:r>
            <a:rPr lang="en-US" sz="2400"/>
            <a:t>Explain the significance of public participation in a democracy and describe how citizens can use (online) petitions to hold government accountable.</a:t>
          </a:r>
        </a:p>
      </dgm:t>
    </dgm:pt>
    <dgm:pt modelId="{8C16596D-7BC4-4CA0-9595-F183B82A45CF}" type="parTrans" cxnId="{97EFE534-3CF4-40EE-931A-A3504991BBFE}">
      <dgm:prSet/>
      <dgm:spPr/>
      <dgm:t>
        <a:bodyPr/>
        <a:lstStyle/>
        <a:p>
          <a:endParaRPr lang="en-US" sz="2000"/>
        </a:p>
      </dgm:t>
    </dgm:pt>
    <dgm:pt modelId="{2E1FD56B-F27F-4C9A-A341-7F6B27F441D2}" type="sibTrans" cxnId="{97EFE534-3CF4-40EE-931A-A3504991BBFE}">
      <dgm:prSet/>
      <dgm:spPr/>
      <dgm:t>
        <a:bodyPr/>
        <a:lstStyle/>
        <a:p>
          <a:endParaRPr lang="en-US" sz="2000"/>
        </a:p>
      </dgm:t>
    </dgm:pt>
    <dgm:pt modelId="{2C96ED64-002E-40EB-BA6F-08718B61E582}" type="pres">
      <dgm:prSet presAssocID="{02F07CAC-79AC-4ECD-8447-0C77FEA5A80D}" presName="Name0" presStyleCnt="0">
        <dgm:presLayoutVars>
          <dgm:dir/>
          <dgm:animLvl val="lvl"/>
          <dgm:resizeHandles val="exact"/>
        </dgm:presLayoutVars>
      </dgm:prSet>
      <dgm:spPr/>
    </dgm:pt>
    <dgm:pt modelId="{AB69B55C-4DFA-452C-A657-B85BB94A1B29}" type="pres">
      <dgm:prSet presAssocID="{35385E27-0D15-4158-B5EC-E818D4E67A8E}" presName="composite" presStyleCnt="0"/>
      <dgm:spPr/>
    </dgm:pt>
    <dgm:pt modelId="{0EFE9AAC-7BAF-426B-898D-F8DAF5286A31}" type="pres">
      <dgm:prSet presAssocID="{35385E27-0D15-4158-B5EC-E818D4E67A8E}" presName="parTx" presStyleLbl="alignNode1" presStyleIdx="0" presStyleCnt="4">
        <dgm:presLayoutVars>
          <dgm:chMax val="0"/>
          <dgm:chPref val="0"/>
        </dgm:presLayoutVars>
      </dgm:prSet>
      <dgm:spPr/>
    </dgm:pt>
    <dgm:pt modelId="{C12738AB-83B5-49C3-BDB6-A1C305BE98DA}" type="pres">
      <dgm:prSet presAssocID="{35385E27-0D15-4158-B5EC-E818D4E67A8E}" presName="desTx" presStyleLbl="alignAccFollowNode1" presStyleIdx="0" presStyleCnt="4">
        <dgm:presLayoutVars/>
      </dgm:prSet>
      <dgm:spPr/>
    </dgm:pt>
    <dgm:pt modelId="{698B4C13-0922-4854-A98B-F3C4A81EE51C}" type="pres">
      <dgm:prSet presAssocID="{2C698350-35CE-4430-94B0-C6A24432B89B}" presName="space" presStyleCnt="0"/>
      <dgm:spPr/>
    </dgm:pt>
    <dgm:pt modelId="{5B9DB999-31FA-4CD0-A375-BC9961BA281D}" type="pres">
      <dgm:prSet presAssocID="{816840C3-FBF3-45F1-AD30-8B148ED40A62}" presName="composite" presStyleCnt="0"/>
      <dgm:spPr/>
    </dgm:pt>
    <dgm:pt modelId="{C6BD99FD-43B0-454A-A8DD-0DB85A021362}" type="pres">
      <dgm:prSet presAssocID="{816840C3-FBF3-45F1-AD30-8B148ED40A62}" presName="parTx" presStyleLbl="alignNode1" presStyleIdx="1" presStyleCnt="4">
        <dgm:presLayoutVars>
          <dgm:chMax val="0"/>
          <dgm:chPref val="0"/>
        </dgm:presLayoutVars>
      </dgm:prSet>
      <dgm:spPr/>
    </dgm:pt>
    <dgm:pt modelId="{766D528D-57FB-4CDB-9C27-5FC2D66AC0F9}" type="pres">
      <dgm:prSet presAssocID="{816840C3-FBF3-45F1-AD30-8B148ED40A62}" presName="desTx" presStyleLbl="alignAccFollowNode1" presStyleIdx="1" presStyleCnt="4">
        <dgm:presLayoutVars/>
      </dgm:prSet>
      <dgm:spPr/>
    </dgm:pt>
    <dgm:pt modelId="{1153BF3C-BBE4-4D4F-A572-02497E0566B9}" type="pres">
      <dgm:prSet presAssocID="{9C6EB522-BC2F-468B-AB31-5A1BD53383F2}" presName="space" presStyleCnt="0"/>
      <dgm:spPr/>
    </dgm:pt>
    <dgm:pt modelId="{D22083F2-99C4-461D-A573-5D0F7FB43F09}" type="pres">
      <dgm:prSet presAssocID="{E32C7307-E995-48F8-BD70-4F8D502A52E1}" presName="composite" presStyleCnt="0"/>
      <dgm:spPr/>
    </dgm:pt>
    <dgm:pt modelId="{DE85F248-6F7D-4BD3-890F-70C5BE4EC730}" type="pres">
      <dgm:prSet presAssocID="{E32C7307-E995-48F8-BD70-4F8D502A52E1}" presName="parTx" presStyleLbl="alignNode1" presStyleIdx="2" presStyleCnt="4">
        <dgm:presLayoutVars>
          <dgm:chMax val="0"/>
          <dgm:chPref val="0"/>
        </dgm:presLayoutVars>
      </dgm:prSet>
      <dgm:spPr/>
    </dgm:pt>
    <dgm:pt modelId="{DDE7EF1D-D37D-468B-B3A3-B6E1251B4ED7}" type="pres">
      <dgm:prSet presAssocID="{E32C7307-E995-48F8-BD70-4F8D502A52E1}" presName="desTx" presStyleLbl="alignAccFollowNode1" presStyleIdx="2" presStyleCnt="4">
        <dgm:presLayoutVars/>
      </dgm:prSet>
      <dgm:spPr/>
    </dgm:pt>
    <dgm:pt modelId="{58FAE4B9-41A0-4896-AFE2-99AFA8DC03B4}" type="pres">
      <dgm:prSet presAssocID="{9DEE88CC-F137-4FF2-86A0-3BB7E2F4C912}" presName="space" presStyleCnt="0"/>
      <dgm:spPr/>
    </dgm:pt>
    <dgm:pt modelId="{0BC5F4BB-04ED-4887-A2A7-EF4C1941EA8D}" type="pres">
      <dgm:prSet presAssocID="{0DAD79D0-FD89-449F-A248-C49AF079E03A}" presName="composite" presStyleCnt="0"/>
      <dgm:spPr/>
    </dgm:pt>
    <dgm:pt modelId="{74C1BE34-6C5A-4220-A2EB-568FB3E3BA6E}" type="pres">
      <dgm:prSet presAssocID="{0DAD79D0-FD89-449F-A248-C49AF079E03A}" presName="parTx" presStyleLbl="alignNode1" presStyleIdx="3" presStyleCnt="4">
        <dgm:presLayoutVars>
          <dgm:chMax val="0"/>
          <dgm:chPref val="0"/>
        </dgm:presLayoutVars>
      </dgm:prSet>
      <dgm:spPr/>
    </dgm:pt>
    <dgm:pt modelId="{D4D336AF-1A33-40CD-9246-C2E3731F74E9}" type="pres">
      <dgm:prSet presAssocID="{0DAD79D0-FD89-449F-A248-C49AF079E03A}" presName="desTx" presStyleLbl="alignAccFollowNode1" presStyleIdx="3" presStyleCnt="4">
        <dgm:presLayoutVars/>
      </dgm:prSet>
      <dgm:spPr/>
    </dgm:pt>
  </dgm:ptLst>
  <dgm:cxnLst>
    <dgm:cxn modelId="{CE7B920D-114C-4A68-9987-C2320EF0700F}" type="presOf" srcId="{96058437-3AE2-4F6A-8349-E586E2C58A97}" destId="{766D528D-57FB-4CDB-9C27-5FC2D66AC0F9}" srcOrd="0" destOrd="0" presId="urn:microsoft.com/office/officeart/2016/7/layout/HorizontalActionList"/>
    <dgm:cxn modelId="{B6521B27-E165-44B1-9139-ABA9A6EB7384}" type="presOf" srcId="{0DAD79D0-FD89-449F-A248-C49AF079E03A}" destId="{74C1BE34-6C5A-4220-A2EB-568FB3E3BA6E}" srcOrd="0" destOrd="0" presId="urn:microsoft.com/office/officeart/2016/7/layout/HorizontalActionList"/>
    <dgm:cxn modelId="{14088F2D-5EFC-42A0-9325-1266753DFAF0}" srcId="{35385E27-0D15-4158-B5EC-E818D4E67A8E}" destId="{12D3EDE0-BEEA-4E15-9A35-7817039DDDC7}" srcOrd="0" destOrd="0" parTransId="{7630DC00-7573-4E10-9694-1863EEC18DC7}" sibTransId="{D53C04BA-8897-4E63-BC64-E12EFBF3ADF2}"/>
    <dgm:cxn modelId="{97EFE534-3CF4-40EE-931A-A3504991BBFE}" srcId="{0DAD79D0-FD89-449F-A248-C49AF079E03A}" destId="{E1C6970B-5CAC-47D9-9EE4-B554B5D7A7EE}" srcOrd="0" destOrd="0" parTransId="{8C16596D-7BC4-4CA0-9595-F183B82A45CF}" sibTransId="{2E1FD56B-F27F-4C9A-A341-7F6B27F441D2}"/>
    <dgm:cxn modelId="{07A89F4C-B193-4D0A-B51B-8FC567F9C0FB}" srcId="{02F07CAC-79AC-4ECD-8447-0C77FEA5A80D}" destId="{35385E27-0D15-4158-B5EC-E818D4E67A8E}" srcOrd="0" destOrd="0" parTransId="{65F153E8-8E45-4648-AD4C-6139CD1CE798}" sibTransId="{2C698350-35CE-4430-94B0-C6A24432B89B}"/>
    <dgm:cxn modelId="{3EE62970-A5E0-422E-AAB4-065780913172}" type="presOf" srcId="{816840C3-FBF3-45F1-AD30-8B148ED40A62}" destId="{C6BD99FD-43B0-454A-A8DD-0DB85A021362}" srcOrd="0" destOrd="0" presId="urn:microsoft.com/office/officeart/2016/7/layout/HorizontalActionList"/>
    <dgm:cxn modelId="{2CC9FB52-0351-4C29-BE32-AF3AC5C6965E}" type="presOf" srcId="{987B9348-0566-4935-9BA8-907603E19EAA}" destId="{DDE7EF1D-D37D-468B-B3A3-B6E1251B4ED7}" srcOrd="0" destOrd="0" presId="urn:microsoft.com/office/officeart/2016/7/layout/HorizontalActionList"/>
    <dgm:cxn modelId="{9721BA87-C8BC-466B-9769-84C1C0C05D21}" srcId="{02F07CAC-79AC-4ECD-8447-0C77FEA5A80D}" destId="{816840C3-FBF3-45F1-AD30-8B148ED40A62}" srcOrd="1" destOrd="0" parTransId="{3334F6B2-F682-4EBD-9854-B305F8F4A9EB}" sibTransId="{9C6EB522-BC2F-468B-AB31-5A1BD53383F2}"/>
    <dgm:cxn modelId="{F9B1FF92-AB8D-447D-9118-C0CF4FF38C3B}" srcId="{816840C3-FBF3-45F1-AD30-8B148ED40A62}" destId="{96058437-3AE2-4F6A-8349-E586E2C58A97}" srcOrd="0" destOrd="0" parTransId="{14B30B38-01DE-4D00-A73A-8ADA9BD6CA9F}" sibTransId="{D00D72BC-D5FD-420E-971C-98C4AB9E718F}"/>
    <dgm:cxn modelId="{668864AC-B78A-407D-B479-F07C658F9325}" type="presOf" srcId="{12D3EDE0-BEEA-4E15-9A35-7817039DDDC7}" destId="{C12738AB-83B5-49C3-BDB6-A1C305BE98DA}" srcOrd="0" destOrd="0" presId="urn:microsoft.com/office/officeart/2016/7/layout/HorizontalActionList"/>
    <dgm:cxn modelId="{19480AAF-D144-4DD4-B38E-1D9733A8C55B}" type="presOf" srcId="{E32C7307-E995-48F8-BD70-4F8D502A52E1}" destId="{DE85F248-6F7D-4BD3-890F-70C5BE4EC730}" srcOrd="0" destOrd="0" presId="urn:microsoft.com/office/officeart/2016/7/layout/HorizontalActionList"/>
    <dgm:cxn modelId="{FD0EB9C9-C8E2-4067-A80F-DB6FE335F675}" type="presOf" srcId="{35385E27-0D15-4158-B5EC-E818D4E67A8E}" destId="{0EFE9AAC-7BAF-426B-898D-F8DAF5286A31}" srcOrd="0" destOrd="0" presId="urn:microsoft.com/office/officeart/2016/7/layout/HorizontalActionList"/>
    <dgm:cxn modelId="{D4DAC2DD-F538-401D-96DC-6F1275AA3031}" type="presOf" srcId="{E1C6970B-5CAC-47D9-9EE4-B554B5D7A7EE}" destId="{D4D336AF-1A33-40CD-9246-C2E3731F74E9}" srcOrd="0" destOrd="0" presId="urn:microsoft.com/office/officeart/2016/7/layout/HorizontalActionList"/>
    <dgm:cxn modelId="{EDDCE2E3-9A24-4524-8E55-20C532224135}" srcId="{E32C7307-E995-48F8-BD70-4F8D502A52E1}" destId="{987B9348-0566-4935-9BA8-907603E19EAA}" srcOrd="0" destOrd="0" parTransId="{C2E4D362-CA52-46ED-8D6F-8E1F738E67F4}" sibTransId="{544A671F-BBAF-4D6E-ADC4-BE613ACC9C61}"/>
    <dgm:cxn modelId="{2C3A3FEA-2C8D-40AC-BDE4-A14F4198FF96}" type="presOf" srcId="{02F07CAC-79AC-4ECD-8447-0C77FEA5A80D}" destId="{2C96ED64-002E-40EB-BA6F-08718B61E582}" srcOrd="0" destOrd="0" presId="urn:microsoft.com/office/officeart/2016/7/layout/HorizontalActionList"/>
    <dgm:cxn modelId="{378451FC-6ADC-4FC7-8CD3-C0D9C6577736}" srcId="{02F07CAC-79AC-4ECD-8447-0C77FEA5A80D}" destId="{0DAD79D0-FD89-449F-A248-C49AF079E03A}" srcOrd="3" destOrd="0" parTransId="{BE0DF1C3-EF54-4C59-A0A3-33DB218D47F3}" sibTransId="{05DE89D6-B053-459A-831C-FE74E863EF5E}"/>
    <dgm:cxn modelId="{E3E697FC-9B6D-40D3-81A5-81BC994EBD7A}" srcId="{02F07CAC-79AC-4ECD-8447-0C77FEA5A80D}" destId="{E32C7307-E995-48F8-BD70-4F8D502A52E1}" srcOrd="2" destOrd="0" parTransId="{CDC6B330-980B-43B0-B63B-4EC6C6788583}" sibTransId="{9DEE88CC-F137-4FF2-86A0-3BB7E2F4C912}"/>
    <dgm:cxn modelId="{61712288-1821-4D12-A8D0-D66F87452A35}" type="presParOf" srcId="{2C96ED64-002E-40EB-BA6F-08718B61E582}" destId="{AB69B55C-4DFA-452C-A657-B85BB94A1B29}" srcOrd="0" destOrd="0" presId="urn:microsoft.com/office/officeart/2016/7/layout/HorizontalActionList"/>
    <dgm:cxn modelId="{7159DEC2-4AC1-453B-AD67-C4DDD6909261}" type="presParOf" srcId="{AB69B55C-4DFA-452C-A657-B85BB94A1B29}" destId="{0EFE9AAC-7BAF-426B-898D-F8DAF5286A31}" srcOrd="0" destOrd="0" presId="urn:microsoft.com/office/officeart/2016/7/layout/HorizontalActionList"/>
    <dgm:cxn modelId="{47495210-922F-4596-A73C-E8336F0B080A}" type="presParOf" srcId="{AB69B55C-4DFA-452C-A657-B85BB94A1B29}" destId="{C12738AB-83B5-49C3-BDB6-A1C305BE98DA}" srcOrd="1" destOrd="0" presId="urn:microsoft.com/office/officeart/2016/7/layout/HorizontalActionList"/>
    <dgm:cxn modelId="{BD62A701-E9E5-4737-BCBA-8683C67C36D3}" type="presParOf" srcId="{2C96ED64-002E-40EB-BA6F-08718B61E582}" destId="{698B4C13-0922-4854-A98B-F3C4A81EE51C}" srcOrd="1" destOrd="0" presId="urn:microsoft.com/office/officeart/2016/7/layout/HorizontalActionList"/>
    <dgm:cxn modelId="{AF5B04C7-FBB9-446C-9138-B15BD33CFF88}" type="presParOf" srcId="{2C96ED64-002E-40EB-BA6F-08718B61E582}" destId="{5B9DB999-31FA-4CD0-A375-BC9961BA281D}" srcOrd="2" destOrd="0" presId="urn:microsoft.com/office/officeart/2016/7/layout/HorizontalActionList"/>
    <dgm:cxn modelId="{82671B48-DC09-4D95-A180-111D1AD19B7D}" type="presParOf" srcId="{5B9DB999-31FA-4CD0-A375-BC9961BA281D}" destId="{C6BD99FD-43B0-454A-A8DD-0DB85A021362}" srcOrd="0" destOrd="0" presId="urn:microsoft.com/office/officeart/2016/7/layout/HorizontalActionList"/>
    <dgm:cxn modelId="{F6B9887B-E0D8-46DE-9D9C-0FE4CB0CFF2B}" type="presParOf" srcId="{5B9DB999-31FA-4CD0-A375-BC9961BA281D}" destId="{766D528D-57FB-4CDB-9C27-5FC2D66AC0F9}" srcOrd="1" destOrd="0" presId="urn:microsoft.com/office/officeart/2016/7/layout/HorizontalActionList"/>
    <dgm:cxn modelId="{5E03BA7C-4DC8-49F3-85A6-7645DFC9C558}" type="presParOf" srcId="{2C96ED64-002E-40EB-BA6F-08718B61E582}" destId="{1153BF3C-BBE4-4D4F-A572-02497E0566B9}" srcOrd="3" destOrd="0" presId="urn:microsoft.com/office/officeart/2016/7/layout/HorizontalActionList"/>
    <dgm:cxn modelId="{398BACB0-C3FD-4945-8E9A-09E4B8A5473D}" type="presParOf" srcId="{2C96ED64-002E-40EB-BA6F-08718B61E582}" destId="{D22083F2-99C4-461D-A573-5D0F7FB43F09}" srcOrd="4" destOrd="0" presId="urn:microsoft.com/office/officeart/2016/7/layout/HorizontalActionList"/>
    <dgm:cxn modelId="{1E9A1519-0419-4E60-BE52-106D4C002161}" type="presParOf" srcId="{D22083F2-99C4-461D-A573-5D0F7FB43F09}" destId="{DE85F248-6F7D-4BD3-890F-70C5BE4EC730}" srcOrd="0" destOrd="0" presId="urn:microsoft.com/office/officeart/2016/7/layout/HorizontalActionList"/>
    <dgm:cxn modelId="{B4AB29A8-69C8-48B5-8A39-6C0D7C4B8BA8}" type="presParOf" srcId="{D22083F2-99C4-461D-A573-5D0F7FB43F09}" destId="{DDE7EF1D-D37D-468B-B3A3-B6E1251B4ED7}" srcOrd="1" destOrd="0" presId="urn:microsoft.com/office/officeart/2016/7/layout/HorizontalActionList"/>
    <dgm:cxn modelId="{187D1643-195C-48E1-BC50-CDFD77A68C9E}" type="presParOf" srcId="{2C96ED64-002E-40EB-BA6F-08718B61E582}" destId="{58FAE4B9-41A0-4896-AFE2-99AFA8DC03B4}" srcOrd="5" destOrd="0" presId="urn:microsoft.com/office/officeart/2016/7/layout/HorizontalActionList"/>
    <dgm:cxn modelId="{DB3B9D8E-AB7F-4DD5-9634-17ED2A024F95}" type="presParOf" srcId="{2C96ED64-002E-40EB-BA6F-08718B61E582}" destId="{0BC5F4BB-04ED-4887-A2A7-EF4C1941EA8D}" srcOrd="6" destOrd="0" presId="urn:microsoft.com/office/officeart/2016/7/layout/HorizontalActionList"/>
    <dgm:cxn modelId="{A2A265E5-69F8-4618-A98C-96BE92CECB69}" type="presParOf" srcId="{0BC5F4BB-04ED-4887-A2A7-EF4C1941EA8D}" destId="{74C1BE34-6C5A-4220-A2EB-568FB3E3BA6E}" srcOrd="0" destOrd="0" presId="urn:microsoft.com/office/officeart/2016/7/layout/HorizontalActionList"/>
    <dgm:cxn modelId="{FDADCFB4-85A5-4EB6-BFA6-DA1F2866FCCA}" type="presParOf" srcId="{0BC5F4BB-04ED-4887-A2A7-EF4C1941EA8D}" destId="{D4D336AF-1A33-40CD-9246-C2E3731F74E9}"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FC108D-3597-48A5-A793-0A66ECE5BEC6}"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B26BD155-0D9A-4988-8271-B05CBDAB17E9}">
      <dgm:prSet custT="1"/>
      <dgm:spPr/>
      <dgm:t>
        <a:bodyPr/>
        <a:lstStyle/>
        <a:p>
          <a:r>
            <a:rPr lang="af-ZA" sz="2800"/>
            <a:t>Formal written request signed by people to ask government to address a problem.</a:t>
          </a:r>
          <a:endParaRPr lang="en-US" sz="2800"/>
        </a:p>
      </dgm:t>
    </dgm:pt>
    <dgm:pt modelId="{BD265A7C-CF89-4C30-BCEE-E37F97FC05CB}" type="parTrans" cxnId="{AA60B796-17EE-447A-8F94-1EEC2D5B2513}">
      <dgm:prSet/>
      <dgm:spPr/>
      <dgm:t>
        <a:bodyPr/>
        <a:lstStyle/>
        <a:p>
          <a:endParaRPr lang="en-US" sz="2400"/>
        </a:p>
      </dgm:t>
    </dgm:pt>
    <dgm:pt modelId="{37F1AEBC-948B-4EDF-8F1E-E22C627BDC23}" type="sibTrans" cxnId="{AA60B796-17EE-447A-8F94-1EEC2D5B2513}">
      <dgm:prSet/>
      <dgm:spPr/>
      <dgm:t>
        <a:bodyPr/>
        <a:lstStyle/>
        <a:p>
          <a:endParaRPr lang="en-US" sz="2400"/>
        </a:p>
      </dgm:t>
    </dgm:pt>
    <dgm:pt modelId="{FF0C069D-C648-467D-976A-C14C3D6E30B5}">
      <dgm:prSet custT="1"/>
      <dgm:spPr/>
      <dgm:t>
        <a:bodyPr/>
        <a:lstStyle/>
        <a:p>
          <a:r>
            <a:rPr lang="af-ZA" sz="2800"/>
            <a:t>Submitted to Parliament, provincial legislatures, or municipal councils.</a:t>
          </a:r>
          <a:endParaRPr lang="en-US" sz="2800"/>
        </a:p>
      </dgm:t>
    </dgm:pt>
    <dgm:pt modelId="{CD92CB77-3C7C-463C-AC7B-E645456DE246}" type="parTrans" cxnId="{FEE19C71-D6F7-4B54-9D43-A116E8F0E5D0}">
      <dgm:prSet/>
      <dgm:spPr/>
      <dgm:t>
        <a:bodyPr/>
        <a:lstStyle/>
        <a:p>
          <a:endParaRPr lang="en-US" sz="2400"/>
        </a:p>
      </dgm:t>
    </dgm:pt>
    <dgm:pt modelId="{949B2C31-2398-49C7-BC18-0194493E53BD}" type="sibTrans" cxnId="{FEE19C71-D6F7-4B54-9D43-A116E8F0E5D0}">
      <dgm:prSet/>
      <dgm:spPr/>
      <dgm:t>
        <a:bodyPr/>
        <a:lstStyle/>
        <a:p>
          <a:endParaRPr lang="en-US" sz="2400"/>
        </a:p>
      </dgm:t>
    </dgm:pt>
    <dgm:pt modelId="{6B788650-957C-4678-BA39-3FCB6466E7A5}">
      <dgm:prSet custT="1"/>
      <dgm:spPr/>
      <dgm:t>
        <a:bodyPr/>
        <a:lstStyle/>
        <a:p>
          <a:r>
            <a:rPr lang="af-ZA" sz="2800" dirty="0" err="1"/>
            <a:t>Helps</a:t>
          </a:r>
          <a:r>
            <a:rPr lang="af-ZA" sz="2800" dirty="0"/>
            <a:t> </a:t>
          </a:r>
          <a:r>
            <a:rPr lang="af-ZA" sz="2800" dirty="0" err="1"/>
            <a:t>citizens</a:t>
          </a:r>
          <a:r>
            <a:rPr lang="af-ZA" sz="2800" dirty="0"/>
            <a:t> </a:t>
          </a:r>
          <a:r>
            <a:rPr lang="af-ZA" sz="2800" dirty="0" err="1"/>
            <a:t>hold</a:t>
          </a:r>
          <a:r>
            <a:rPr lang="af-ZA" sz="2800" dirty="0"/>
            <a:t> </a:t>
          </a:r>
          <a:r>
            <a:rPr lang="af-ZA" sz="2800" dirty="0" err="1"/>
            <a:t>government</a:t>
          </a:r>
          <a:r>
            <a:rPr lang="af-ZA" sz="2800" dirty="0"/>
            <a:t> </a:t>
          </a:r>
          <a:r>
            <a:rPr lang="af-ZA" sz="2800" dirty="0" err="1"/>
            <a:t>accountable</a:t>
          </a:r>
          <a:r>
            <a:rPr lang="af-ZA" sz="2800" dirty="0"/>
            <a:t> </a:t>
          </a:r>
          <a:r>
            <a:rPr lang="af-ZA" sz="2800" dirty="0" err="1"/>
            <a:t>and</a:t>
          </a:r>
          <a:r>
            <a:rPr lang="af-ZA" sz="2800" dirty="0"/>
            <a:t> </a:t>
          </a:r>
          <a:r>
            <a:rPr lang="af-ZA" sz="2800" dirty="0" err="1"/>
            <a:t>demand</a:t>
          </a:r>
          <a:r>
            <a:rPr lang="af-ZA" sz="2800" dirty="0"/>
            <a:t> </a:t>
          </a:r>
          <a:r>
            <a:rPr lang="af-ZA" sz="2800" dirty="0" err="1"/>
            <a:t>action</a:t>
          </a:r>
          <a:r>
            <a:rPr lang="af-ZA" sz="2800" dirty="0"/>
            <a:t>.</a:t>
          </a:r>
          <a:endParaRPr lang="en-US" sz="2800" dirty="0"/>
        </a:p>
      </dgm:t>
    </dgm:pt>
    <dgm:pt modelId="{702A1AAD-2F45-4028-B4DB-C866146B0B0B}" type="parTrans" cxnId="{D721CCD0-47A2-47F1-BB42-2E8E48B26A9C}">
      <dgm:prSet/>
      <dgm:spPr/>
      <dgm:t>
        <a:bodyPr/>
        <a:lstStyle/>
        <a:p>
          <a:endParaRPr lang="en-US" sz="2400"/>
        </a:p>
      </dgm:t>
    </dgm:pt>
    <dgm:pt modelId="{3E04310A-BB5F-4684-9336-CBCE1397E57B}" type="sibTrans" cxnId="{D721CCD0-47A2-47F1-BB42-2E8E48B26A9C}">
      <dgm:prSet/>
      <dgm:spPr/>
      <dgm:t>
        <a:bodyPr/>
        <a:lstStyle/>
        <a:p>
          <a:endParaRPr lang="en-US" sz="2400"/>
        </a:p>
      </dgm:t>
    </dgm:pt>
    <dgm:pt modelId="{B8927492-8EBE-408D-BA45-7041102B4757}">
      <dgm:prSet custT="1"/>
      <dgm:spPr/>
      <dgm:t>
        <a:bodyPr/>
        <a:lstStyle/>
        <a:p>
          <a:r>
            <a:rPr lang="af-ZA" sz="2800" dirty="0" err="1"/>
            <a:t>Can</a:t>
          </a:r>
          <a:r>
            <a:rPr lang="af-ZA" sz="2800" dirty="0"/>
            <a:t> also </a:t>
          </a:r>
          <a:r>
            <a:rPr lang="af-ZA" sz="2800" dirty="0" err="1"/>
            <a:t>be</a:t>
          </a:r>
          <a:r>
            <a:rPr lang="af-ZA" sz="2800" dirty="0"/>
            <a:t> </a:t>
          </a:r>
          <a:r>
            <a:rPr lang="af-ZA" sz="2800" b="1" dirty="0" err="1"/>
            <a:t>online</a:t>
          </a:r>
          <a:r>
            <a:rPr lang="af-ZA" sz="2800" dirty="0"/>
            <a:t>, </a:t>
          </a:r>
          <a:r>
            <a:rPr lang="af-ZA" sz="2800" dirty="0" err="1"/>
            <a:t>allowing</a:t>
          </a:r>
          <a:r>
            <a:rPr lang="af-ZA" sz="2800" dirty="0"/>
            <a:t> </a:t>
          </a:r>
          <a:r>
            <a:rPr lang="af-ZA" sz="2800" dirty="0" err="1"/>
            <a:t>many</a:t>
          </a:r>
          <a:r>
            <a:rPr lang="af-ZA" sz="2800" dirty="0"/>
            <a:t> </a:t>
          </a:r>
          <a:r>
            <a:rPr lang="af-ZA" sz="2800" dirty="0" err="1"/>
            <a:t>people</a:t>
          </a:r>
          <a:r>
            <a:rPr lang="af-ZA" sz="2800" dirty="0"/>
            <a:t> </a:t>
          </a:r>
          <a:r>
            <a:rPr lang="af-ZA" sz="2800" dirty="0" err="1"/>
            <a:t>to</a:t>
          </a:r>
          <a:r>
            <a:rPr lang="af-ZA" sz="2800" dirty="0"/>
            <a:t> </a:t>
          </a:r>
          <a:r>
            <a:rPr lang="af-ZA" sz="2800" dirty="0" err="1"/>
            <a:t>sign</a:t>
          </a:r>
          <a:r>
            <a:rPr lang="af-ZA" sz="2800" dirty="0"/>
            <a:t> </a:t>
          </a:r>
          <a:r>
            <a:rPr lang="af-ZA" sz="2800" dirty="0" err="1"/>
            <a:t>and</a:t>
          </a:r>
          <a:r>
            <a:rPr lang="af-ZA" sz="2800" dirty="0"/>
            <a:t> </a:t>
          </a:r>
          <a:r>
            <a:rPr lang="af-ZA" sz="2800" dirty="0" err="1"/>
            <a:t>share</a:t>
          </a:r>
          <a:r>
            <a:rPr lang="af-ZA" sz="2800" dirty="0"/>
            <a:t> </a:t>
          </a:r>
          <a:r>
            <a:rPr lang="af-ZA" sz="2800" dirty="0" err="1"/>
            <a:t>quickly</a:t>
          </a:r>
          <a:r>
            <a:rPr lang="af-ZA" sz="2800" dirty="0"/>
            <a:t>.</a:t>
          </a:r>
          <a:endParaRPr lang="en-US" sz="2800" dirty="0"/>
        </a:p>
      </dgm:t>
    </dgm:pt>
    <dgm:pt modelId="{A16C1A2D-29CA-4DCC-85BF-88DF4EE82DDF}" type="parTrans" cxnId="{3CDDD39E-47E9-4F67-80C9-C67C86FD92BF}">
      <dgm:prSet/>
      <dgm:spPr/>
      <dgm:t>
        <a:bodyPr/>
        <a:lstStyle/>
        <a:p>
          <a:endParaRPr lang="en-US" sz="2400"/>
        </a:p>
      </dgm:t>
    </dgm:pt>
    <dgm:pt modelId="{26727C22-79C5-4F87-BD62-A0C4685AF903}" type="sibTrans" cxnId="{3CDDD39E-47E9-4F67-80C9-C67C86FD92BF}">
      <dgm:prSet/>
      <dgm:spPr/>
      <dgm:t>
        <a:bodyPr/>
        <a:lstStyle/>
        <a:p>
          <a:endParaRPr lang="en-US" sz="2400"/>
        </a:p>
      </dgm:t>
    </dgm:pt>
    <dgm:pt modelId="{9C486286-57A3-44C5-87A8-C4DBDE3F36CF}">
      <dgm:prSet custT="1"/>
      <dgm:spPr/>
      <dgm:t>
        <a:bodyPr/>
        <a:lstStyle/>
        <a:p>
          <a:r>
            <a:rPr lang="af-ZA" sz="2800"/>
            <a:t>Online petitions still need to be sent through the correct official channels.</a:t>
          </a:r>
          <a:endParaRPr lang="en-US" sz="2800"/>
        </a:p>
      </dgm:t>
    </dgm:pt>
    <dgm:pt modelId="{71D398D1-BD3A-4100-842A-FC99B03E33F3}" type="parTrans" cxnId="{4CFCE094-F163-4B33-A710-1900F51A780A}">
      <dgm:prSet/>
      <dgm:spPr/>
      <dgm:t>
        <a:bodyPr/>
        <a:lstStyle/>
        <a:p>
          <a:endParaRPr lang="en-US" sz="2400"/>
        </a:p>
      </dgm:t>
    </dgm:pt>
    <dgm:pt modelId="{C70C34EA-F8BD-4F21-960E-053030DCE100}" type="sibTrans" cxnId="{4CFCE094-F163-4B33-A710-1900F51A780A}">
      <dgm:prSet/>
      <dgm:spPr/>
      <dgm:t>
        <a:bodyPr/>
        <a:lstStyle/>
        <a:p>
          <a:endParaRPr lang="en-US" sz="2400"/>
        </a:p>
      </dgm:t>
    </dgm:pt>
    <dgm:pt modelId="{16E6AC1A-277C-489B-8A1B-413006709B0F}" type="pres">
      <dgm:prSet presAssocID="{57FC108D-3597-48A5-A793-0A66ECE5BEC6}" presName="linear" presStyleCnt="0">
        <dgm:presLayoutVars>
          <dgm:animLvl val="lvl"/>
          <dgm:resizeHandles val="exact"/>
        </dgm:presLayoutVars>
      </dgm:prSet>
      <dgm:spPr/>
    </dgm:pt>
    <dgm:pt modelId="{93427594-3C2F-41A0-BD78-C17977DE00F9}" type="pres">
      <dgm:prSet presAssocID="{B26BD155-0D9A-4988-8271-B05CBDAB17E9}" presName="parentText" presStyleLbl="node1" presStyleIdx="0" presStyleCnt="5">
        <dgm:presLayoutVars>
          <dgm:chMax val="0"/>
          <dgm:bulletEnabled val="1"/>
        </dgm:presLayoutVars>
      </dgm:prSet>
      <dgm:spPr/>
    </dgm:pt>
    <dgm:pt modelId="{0C5BC26B-E486-4DC1-A499-70355D06B4D6}" type="pres">
      <dgm:prSet presAssocID="{37F1AEBC-948B-4EDF-8F1E-E22C627BDC23}" presName="spacer" presStyleCnt="0"/>
      <dgm:spPr/>
    </dgm:pt>
    <dgm:pt modelId="{CC8EAC8F-F1E8-4ED4-9684-5E1637F19327}" type="pres">
      <dgm:prSet presAssocID="{FF0C069D-C648-467D-976A-C14C3D6E30B5}" presName="parentText" presStyleLbl="node1" presStyleIdx="1" presStyleCnt="5">
        <dgm:presLayoutVars>
          <dgm:chMax val="0"/>
          <dgm:bulletEnabled val="1"/>
        </dgm:presLayoutVars>
      </dgm:prSet>
      <dgm:spPr/>
    </dgm:pt>
    <dgm:pt modelId="{6B7853AB-EFF1-48D6-B569-6E9C8AA52B87}" type="pres">
      <dgm:prSet presAssocID="{949B2C31-2398-49C7-BC18-0194493E53BD}" presName="spacer" presStyleCnt="0"/>
      <dgm:spPr/>
    </dgm:pt>
    <dgm:pt modelId="{1CEB3B28-6262-48B8-A3B8-1A84C5A7D285}" type="pres">
      <dgm:prSet presAssocID="{6B788650-957C-4678-BA39-3FCB6466E7A5}" presName="parentText" presStyleLbl="node1" presStyleIdx="2" presStyleCnt="5">
        <dgm:presLayoutVars>
          <dgm:chMax val="0"/>
          <dgm:bulletEnabled val="1"/>
        </dgm:presLayoutVars>
      </dgm:prSet>
      <dgm:spPr/>
    </dgm:pt>
    <dgm:pt modelId="{56B99F97-0BB8-45C9-B011-17E9262E0113}" type="pres">
      <dgm:prSet presAssocID="{3E04310A-BB5F-4684-9336-CBCE1397E57B}" presName="spacer" presStyleCnt="0"/>
      <dgm:spPr/>
    </dgm:pt>
    <dgm:pt modelId="{A968405E-734C-4206-B4E0-7DD588524E4B}" type="pres">
      <dgm:prSet presAssocID="{B8927492-8EBE-408D-BA45-7041102B4757}" presName="parentText" presStyleLbl="node1" presStyleIdx="3" presStyleCnt="5">
        <dgm:presLayoutVars>
          <dgm:chMax val="0"/>
          <dgm:bulletEnabled val="1"/>
        </dgm:presLayoutVars>
      </dgm:prSet>
      <dgm:spPr/>
    </dgm:pt>
    <dgm:pt modelId="{CB5E9C83-E028-4066-B492-7F824D6D6940}" type="pres">
      <dgm:prSet presAssocID="{26727C22-79C5-4F87-BD62-A0C4685AF903}" presName="spacer" presStyleCnt="0"/>
      <dgm:spPr/>
    </dgm:pt>
    <dgm:pt modelId="{152364B3-5E4F-44DA-A63F-AD4507D0268E}" type="pres">
      <dgm:prSet presAssocID="{9C486286-57A3-44C5-87A8-C4DBDE3F36CF}" presName="parentText" presStyleLbl="node1" presStyleIdx="4" presStyleCnt="5">
        <dgm:presLayoutVars>
          <dgm:chMax val="0"/>
          <dgm:bulletEnabled val="1"/>
        </dgm:presLayoutVars>
      </dgm:prSet>
      <dgm:spPr/>
    </dgm:pt>
  </dgm:ptLst>
  <dgm:cxnLst>
    <dgm:cxn modelId="{3AA2DF0B-15BE-4163-A863-ACDC7C66511F}" type="presOf" srcId="{FF0C069D-C648-467D-976A-C14C3D6E30B5}" destId="{CC8EAC8F-F1E8-4ED4-9684-5E1637F19327}" srcOrd="0" destOrd="0" presId="urn:microsoft.com/office/officeart/2005/8/layout/vList2"/>
    <dgm:cxn modelId="{7C07123F-7073-42E2-8055-D39E4A514137}" type="presOf" srcId="{9C486286-57A3-44C5-87A8-C4DBDE3F36CF}" destId="{152364B3-5E4F-44DA-A63F-AD4507D0268E}" srcOrd="0" destOrd="0" presId="urn:microsoft.com/office/officeart/2005/8/layout/vList2"/>
    <dgm:cxn modelId="{5402905C-FB8E-4D8C-AF72-435407EE53FF}" type="presOf" srcId="{57FC108D-3597-48A5-A793-0A66ECE5BEC6}" destId="{16E6AC1A-277C-489B-8A1B-413006709B0F}" srcOrd="0" destOrd="0" presId="urn:microsoft.com/office/officeart/2005/8/layout/vList2"/>
    <dgm:cxn modelId="{FEE19C71-D6F7-4B54-9D43-A116E8F0E5D0}" srcId="{57FC108D-3597-48A5-A793-0A66ECE5BEC6}" destId="{FF0C069D-C648-467D-976A-C14C3D6E30B5}" srcOrd="1" destOrd="0" parTransId="{CD92CB77-3C7C-463C-AC7B-E645456DE246}" sibTransId="{949B2C31-2398-49C7-BC18-0194493E53BD}"/>
    <dgm:cxn modelId="{08FA2857-4304-4E39-BB08-902A574985C6}" type="presOf" srcId="{B8927492-8EBE-408D-BA45-7041102B4757}" destId="{A968405E-734C-4206-B4E0-7DD588524E4B}" srcOrd="0" destOrd="0" presId="urn:microsoft.com/office/officeart/2005/8/layout/vList2"/>
    <dgm:cxn modelId="{4CFCE094-F163-4B33-A710-1900F51A780A}" srcId="{57FC108D-3597-48A5-A793-0A66ECE5BEC6}" destId="{9C486286-57A3-44C5-87A8-C4DBDE3F36CF}" srcOrd="4" destOrd="0" parTransId="{71D398D1-BD3A-4100-842A-FC99B03E33F3}" sibTransId="{C70C34EA-F8BD-4F21-960E-053030DCE100}"/>
    <dgm:cxn modelId="{AA60B796-17EE-447A-8F94-1EEC2D5B2513}" srcId="{57FC108D-3597-48A5-A793-0A66ECE5BEC6}" destId="{B26BD155-0D9A-4988-8271-B05CBDAB17E9}" srcOrd="0" destOrd="0" parTransId="{BD265A7C-CF89-4C30-BCEE-E37F97FC05CB}" sibTransId="{37F1AEBC-948B-4EDF-8F1E-E22C627BDC23}"/>
    <dgm:cxn modelId="{3CDDD39E-47E9-4F67-80C9-C67C86FD92BF}" srcId="{57FC108D-3597-48A5-A793-0A66ECE5BEC6}" destId="{B8927492-8EBE-408D-BA45-7041102B4757}" srcOrd="3" destOrd="0" parTransId="{A16C1A2D-29CA-4DCC-85BF-88DF4EE82DDF}" sibTransId="{26727C22-79C5-4F87-BD62-A0C4685AF903}"/>
    <dgm:cxn modelId="{F4316CAB-D6E5-4EC8-8EF4-4EB422006FF2}" type="presOf" srcId="{B26BD155-0D9A-4988-8271-B05CBDAB17E9}" destId="{93427594-3C2F-41A0-BD78-C17977DE00F9}" srcOrd="0" destOrd="0" presId="urn:microsoft.com/office/officeart/2005/8/layout/vList2"/>
    <dgm:cxn modelId="{D721CCD0-47A2-47F1-BB42-2E8E48B26A9C}" srcId="{57FC108D-3597-48A5-A793-0A66ECE5BEC6}" destId="{6B788650-957C-4678-BA39-3FCB6466E7A5}" srcOrd="2" destOrd="0" parTransId="{702A1AAD-2F45-4028-B4DB-C866146B0B0B}" sibTransId="{3E04310A-BB5F-4684-9336-CBCE1397E57B}"/>
    <dgm:cxn modelId="{E8B5E6E0-F0F6-4A9F-B7E2-54255E7E8372}" type="presOf" srcId="{6B788650-957C-4678-BA39-3FCB6466E7A5}" destId="{1CEB3B28-6262-48B8-A3B8-1A84C5A7D285}" srcOrd="0" destOrd="0" presId="urn:microsoft.com/office/officeart/2005/8/layout/vList2"/>
    <dgm:cxn modelId="{6C722664-B68E-4F1F-B68F-DAEC6DE0C9D3}" type="presParOf" srcId="{16E6AC1A-277C-489B-8A1B-413006709B0F}" destId="{93427594-3C2F-41A0-BD78-C17977DE00F9}" srcOrd="0" destOrd="0" presId="urn:microsoft.com/office/officeart/2005/8/layout/vList2"/>
    <dgm:cxn modelId="{E032A395-C650-46B6-BF2E-138B16FE0950}" type="presParOf" srcId="{16E6AC1A-277C-489B-8A1B-413006709B0F}" destId="{0C5BC26B-E486-4DC1-A499-70355D06B4D6}" srcOrd="1" destOrd="0" presId="urn:microsoft.com/office/officeart/2005/8/layout/vList2"/>
    <dgm:cxn modelId="{7CDDDE59-0F81-4D65-8DBF-52E5D91B1AF8}" type="presParOf" srcId="{16E6AC1A-277C-489B-8A1B-413006709B0F}" destId="{CC8EAC8F-F1E8-4ED4-9684-5E1637F19327}" srcOrd="2" destOrd="0" presId="urn:microsoft.com/office/officeart/2005/8/layout/vList2"/>
    <dgm:cxn modelId="{B4D96C29-E67B-4298-98FE-6350A32DFE37}" type="presParOf" srcId="{16E6AC1A-277C-489B-8A1B-413006709B0F}" destId="{6B7853AB-EFF1-48D6-B569-6E9C8AA52B87}" srcOrd="3" destOrd="0" presId="urn:microsoft.com/office/officeart/2005/8/layout/vList2"/>
    <dgm:cxn modelId="{1280B235-2E5A-4E87-943E-D79B73229E16}" type="presParOf" srcId="{16E6AC1A-277C-489B-8A1B-413006709B0F}" destId="{1CEB3B28-6262-48B8-A3B8-1A84C5A7D285}" srcOrd="4" destOrd="0" presId="urn:microsoft.com/office/officeart/2005/8/layout/vList2"/>
    <dgm:cxn modelId="{33CB9B94-ADF1-44F2-96CE-9C79E94542A4}" type="presParOf" srcId="{16E6AC1A-277C-489B-8A1B-413006709B0F}" destId="{56B99F97-0BB8-45C9-B011-17E9262E0113}" srcOrd="5" destOrd="0" presId="urn:microsoft.com/office/officeart/2005/8/layout/vList2"/>
    <dgm:cxn modelId="{26BDA609-7E13-4170-9C85-620759B351E6}" type="presParOf" srcId="{16E6AC1A-277C-489B-8A1B-413006709B0F}" destId="{A968405E-734C-4206-B4E0-7DD588524E4B}" srcOrd="6" destOrd="0" presId="urn:microsoft.com/office/officeart/2005/8/layout/vList2"/>
    <dgm:cxn modelId="{27BBE102-8CB3-4FE2-B00F-F3FAFA381A2D}" type="presParOf" srcId="{16E6AC1A-277C-489B-8A1B-413006709B0F}" destId="{CB5E9C83-E028-4066-B492-7F824D6D6940}" srcOrd="7" destOrd="0" presId="urn:microsoft.com/office/officeart/2005/8/layout/vList2"/>
    <dgm:cxn modelId="{4111014D-1DC9-4751-B172-864A6DD34106}" type="presParOf" srcId="{16E6AC1A-277C-489B-8A1B-413006709B0F}" destId="{152364B3-5E4F-44DA-A63F-AD4507D0268E}"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9C3ABC-7B03-4576-9715-A50D417114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1165CF9-6DB0-4FEE-BAD9-2A8EF057B9AD}">
      <dgm:prSet/>
      <dgm:spPr/>
      <dgm:t>
        <a:bodyPr/>
        <a:lstStyle/>
        <a:p>
          <a:pPr>
            <a:lnSpc>
              <a:spcPct val="100000"/>
            </a:lnSpc>
          </a:pPr>
          <a:r>
            <a:rPr lang="en-GB"/>
            <a:t>Complete </a:t>
          </a:r>
          <a:r>
            <a:rPr lang="en-GB" b="1"/>
            <a:t>Activity 1 </a:t>
          </a:r>
          <a:r>
            <a:rPr lang="en-GB"/>
            <a:t>to test your understanding.</a:t>
          </a:r>
          <a:endParaRPr lang="en-US"/>
        </a:p>
      </dgm:t>
    </dgm:pt>
    <dgm:pt modelId="{5EAEAF1E-A06F-4454-B8CA-3E388667C9C1}" type="parTrans" cxnId="{0F64C17C-BD4F-4ED0-9BEB-514EB0AC523B}">
      <dgm:prSet/>
      <dgm:spPr/>
      <dgm:t>
        <a:bodyPr/>
        <a:lstStyle/>
        <a:p>
          <a:endParaRPr lang="en-US"/>
        </a:p>
      </dgm:t>
    </dgm:pt>
    <dgm:pt modelId="{0D32A6CF-69A2-4986-92EC-DADD64C6497B}" type="sibTrans" cxnId="{0F64C17C-BD4F-4ED0-9BEB-514EB0AC523B}">
      <dgm:prSet/>
      <dgm:spPr/>
      <dgm:t>
        <a:bodyPr/>
        <a:lstStyle/>
        <a:p>
          <a:endParaRPr lang="en-US"/>
        </a:p>
      </dgm:t>
    </dgm:pt>
    <dgm:pt modelId="{68D446D2-6858-453E-A245-B454F8CC8DE8}">
      <dgm:prSet/>
      <dgm:spPr/>
      <dgm:t>
        <a:bodyPr/>
        <a:lstStyle/>
        <a:p>
          <a:pPr>
            <a:lnSpc>
              <a:spcPct val="100000"/>
            </a:lnSpc>
          </a:pPr>
          <a:r>
            <a:rPr lang="en-GB" b="1" dirty="0"/>
            <a:t>Activity 2 </a:t>
          </a:r>
          <a:r>
            <a:rPr lang="en-GB" dirty="0"/>
            <a:t>is homework. We will mark it together at the start of the next lesson.</a:t>
          </a:r>
          <a:endParaRPr lang="en-US" dirty="0"/>
        </a:p>
      </dgm:t>
    </dgm:pt>
    <dgm:pt modelId="{05AF9154-378E-4494-85D9-DF3196C6601F}" type="parTrans" cxnId="{40B4DB10-6546-41DC-AECF-939D80A76806}">
      <dgm:prSet/>
      <dgm:spPr/>
      <dgm:t>
        <a:bodyPr/>
        <a:lstStyle/>
        <a:p>
          <a:endParaRPr lang="en-US"/>
        </a:p>
      </dgm:t>
    </dgm:pt>
    <dgm:pt modelId="{5397B706-B4C8-4F4A-A586-A2F327BF349A}" type="sibTrans" cxnId="{40B4DB10-6546-41DC-AECF-939D80A76806}">
      <dgm:prSet/>
      <dgm:spPr/>
      <dgm:t>
        <a:bodyPr/>
        <a:lstStyle/>
        <a:p>
          <a:endParaRPr lang="en-US"/>
        </a:p>
      </dgm:t>
    </dgm:pt>
    <dgm:pt modelId="{5C608411-0812-4926-B53C-75928549A5F6}">
      <dgm:prSet/>
      <dgm:spPr/>
      <dgm:t>
        <a:bodyPr/>
        <a:lstStyle/>
        <a:p>
          <a:pPr>
            <a:lnSpc>
              <a:spcPct val="100000"/>
            </a:lnSpc>
          </a:pPr>
          <a:r>
            <a:rPr lang="en-GB"/>
            <a:t>Identify any areas where you still feel unsure and ask for support if needed.</a:t>
          </a:r>
          <a:endParaRPr lang="en-US"/>
        </a:p>
      </dgm:t>
    </dgm:pt>
    <dgm:pt modelId="{F77C5412-C6CD-4667-9950-864CFE7F90B2}" type="parTrans" cxnId="{7CA9BB25-61FC-4906-B94C-C97A58C18350}">
      <dgm:prSet/>
      <dgm:spPr/>
      <dgm:t>
        <a:bodyPr/>
        <a:lstStyle/>
        <a:p>
          <a:endParaRPr lang="en-US"/>
        </a:p>
      </dgm:t>
    </dgm:pt>
    <dgm:pt modelId="{04FA5699-2DF6-4302-8BF5-507A2B9BA718}" type="sibTrans" cxnId="{7CA9BB25-61FC-4906-B94C-C97A58C18350}">
      <dgm:prSet/>
      <dgm:spPr/>
      <dgm:t>
        <a:bodyPr/>
        <a:lstStyle/>
        <a:p>
          <a:endParaRPr lang="en-US"/>
        </a:p>
      </dgm:t>
    </dgm:pt>
    <dgm:pt modelId="{D206C852-4C98-4D20-B66E-0C49F0C25FA5}">
      <dgm:prSet/>
      <dgm:spPr/>
      <dgm:t>
        <a:bodyPr/>
        <a:lstStyle/>
        <a:p>
          <a:pPr>
            <a:lnSpc>
              <a:spcPct val="100000"/>
            </a:lnSpc>
          </a:pPr>
          <a:r>
            <a:rPr lang="en-GB" dirty="0"/>
            <a:t>Remember today’s learning outcomes</a:t>
          </a:r>
          <a:endParaRPr lang="en-US" dirty="0"/>
        </a:p>
      </dgm:t>
    </dgm:pt>
    <dgm:pt modelId="{C57B02F5-38FC-46EE-BF34-D5406FC9ABDE}" type="parTrans" cxnId="{D699B90C-6840-4867-82D4-1047AA007608}">
      <dgm:prSet/>
      <dgm:spPr/>
      <dgm:t>
        <a:bodyPr/>
        <a:lstStyle/>
        <a:p>
          <a:endParaRPr lang="af-ZA"/>
        </a:p>
      </dgm:t>
    </dgm:pt>
    <dgm:pt modelId="{13DEC188-F0E7-4CE6-91D4-158042F9E18C}" type="sibTrans" cxnId="{D699B90C-6840-4867-82D4-1047AA007608}">
      <dgm:prSet/>
      <dgm:spPr/>
      <dgm:t>
        <a:bodyPr/>
        <a:lstStyle/>
        <a:p>
          <a:endParaRPr lang="af-ZA"/>
        </a:p>
      </dgm:t>
    </dgm:pt>
    <dgm:pt modelId="{89967F4F-6610-44C1-A2A7-D285DA5C067B}" type="pres">
      <dgm:prSet presAssocID="{DD9C3ABC-7B03-4576-9715-A50D417114D4}" presName="root" presStyleCnt="0">
        <dgm:presLayoutVars>
          <dgm:dir/>
          <dgm:resizeHandles val="exact"/>
        </dgm:presLayoutVars>
      </dgm:prSet>
      <dgm:spPr/>
    </dgm:pt>
    <dgm:pt modelId="{E14F34AE-B27F-4F51-B7F6-6A688BCE5CA4}" type="pres">
      <dgm:prSet presAssocID="{A1165CF9-6DB0-4FEE-BAD9-2A8EF057B9AD}" presName="compNode" presStyleCnt="0"/>
      <dgm:spPr/>
    </dgm:pt>
    <dgm:pt modelId="{3242ED3A-4C49-4DD3-80F4-615B30DC74AA}" type="pres">
      <dgm:prSet presAssocID="{A1165CF9-6DB0-4FEE-BAD9-2A8EF057B9AD}" presName="bgRect" presStyleLbl="bgShp" presStyleIdx="0" presStyleCnt="4"/>
      <dgm:spPr/>
    </dgm:pt>
    <dgm:pt modelId="{58CDD4A5-49D5-428E-A9FF-FF1EB6962FBB}" type="pres">
      <dgm:prSet presAssocID="{A1165CF9-6DB0-4FEE-BAD9-2A8EF057B9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9DFCCBBD-CACC-4292-9072-06A3D99A431B}" type="pres">
      <dgm:prSet presAssocID="{A1165CF9-6DB0-4FEE-BAD9-2A8EF057B9AD}" presName="spaceRect" presStyleCnt="0"/>
      <dgm:spPr/>
    </dgm:pt>
    <dgm:pt modelId="{758DFFA7-E934-479B-83FF-E7E06DD06A7B}" type="pres">
      <dgm:prSet presAssocID="{A1165CF9-6DB0-4FEE-BAD9-2A8EF057B9AD}" presName="parTx" presStyleLbl="revTx" presStyleIdx="0" presStyleCnt="4">
        <dgm:presLayoutVars>
          <dgm:chMax val="0"/>
          <dgm:chPref val="0"/>
        </dgm:presLayoutVars>
      </dgm:prSet>
      <dgm:spPr/>
    </dgm:pt>
    <dgm:pt modelId="{4D9ED414-9C3E-45E3-B319-F624DCDF04E5}" type="pres">
      <dgm:prSet presAssocID="{0D32A6CF-69A2-4986-92EC-DADD64C6497B}" presName="sibTrans" presStyleCnt="0"/>
      <dgm:spPr/>
    </dgm:pt>
    <dgm:pt modelId="{97B7A3B1-D105-4EF2-840F-8E70DDD2AB1E}" type="pres">
      <dgm:prSet presAssocID="{68D446D2-6858-453E-A245-B454F8CC8DE8}" presName="compNode" presStyleCnt="0"/>
      <dgm:spPr/>
    </dgm:pt>
    <dgm:pt modelId="{98C0A308-9D77-4AF5-A2D5-4C4A26790A3C}" type="pres">
      <dgm:prSet presAssocID="{68D446D2-6858-453E-A245-B454F8CC8DE8}" presName="bgRect" presStyleLbl="bgShp" presStyleIdx="1" presStyleCnt="4"/>
      <dgm:spPr/>
    </dgm:pt>
    <dgm:pt modelId="{40177274-E39F-4950-91A6-E05BC2023365}" type="pres">
      <dgm:prSet presAssocID="{68D446D2-6858-453E-A245-B454F8CC8D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53E9611A-98C7-4B45-94BB-588B84CCD272}" type="pres">
      <dgm:prSet presAssocID="{68D446D2-6858-453E-A245-B454F8CC8DE8}" presName="spaceRect" presStyleCnt="0"/>
      <dgm:spPr/>
    </dgm:pt>
    <dgm:pt modelId="{DBC47D7E-3BB4-4272-B3BF-22196D56E1EA}" type="pres">
      <dgm:prSet presAssocID="{68D446D2-6858-453E-A245-B454F8CC8DE8}" presName="parTx" presStyleLbl="revTx" presStyleIdx="1" presStyleCnt="4">
        <dgm:presLayoutVars>
          <dgm:chMax val="0"/>
          <dgm:chPref val="0"/>
        </dgm:presLayoutVars>
      </dgm:prSet>
      <dgm:spPr/>
    </dgm:pt>
    <dgm:pt modelId="{8A01C3EA-B17A-4B72-9AC0-DE504A1B45F7}" type="pres">
      <dgm:prSet presAssocID="{5397B706-B4C8-4F4A-A586-A2F327BF349A}" presName="sibTrans" presStyleCnt="0"/>
      <dgm:spPr/>
    </dgm:pt>
    <dgm:pt modelId="{886B10C2-2857-4660-9C0A-104147AEB67D}" type="pres">
      <dgm:prSet presAssocID="{D206C852-4C98-4D20-B66E-0C49F0C25FA5}" presName="compNode" presStyleCnt="0"/>
      <dgm:spPr/>
    </dgm:pt>
    <dgm:pt modelId="{A03ACD04-DAD6-4B7A-A1BE-A4BFA64479AB}" type="pres">
      <dgm:prSet presAssocID="{D206C852-4C98-4D20-B66E-0C49F0C25FA5}" presName="bgRect" presStyleLbl="bgShp" presStyleIdx="2" presStyleCnt="4"/>
      <dgm:spPr/>
    </dgm:pt>
    <dgm:pt modelId="{6612742D-509D-4DA6-AF85-39DF64BD22AA}" type="pres">
      <dgm:prSet presAssocID="{D206C852-4C98-4D20-B66E-0C49F0C25FA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8756D9DA-CFD0-4863-8E9D-51D8BA177B86}" type="pres">
      <dgm:prSet presAssocID="{D206C852-4C98-4D20-B66E-0C49F0C25FA5}" presName="spaceRect" presStyleCnt="0"/>
      <dgm:spPr/>
    </dgm:pt>
    <dgm:pt modelId="{EA0DB0AB-AD6C-41BB-AC7A-F6B2142A6FEE}" type="pres">
      <dgm:prSet presAssocID="{D206C852-4C98-4D20-B66E-0C49F0C25FA5}" presName="parTx" presStyleLbl="revTx" presStyleIdx="2" presStyleCnt="4">
        <dgm:presLayoutVars>
          <dgm:chMax val="0"/>
          <dgm:chPref val="0"/>
        </dgm:presLayoutVars>
      </dgm:prSet>
      <dgm:spPr/>
    </dgm:pt>
    <dgm:pt modelId="{8AB2BD69-C4AC-4322-B857-F3223E65064D}" type="pres">
      <dgm:prSet presAssocID="{13DEC188-F0E7-4CE6-91D4-158042F9E18C}" presName="sibTrans" presStyleCnt="0"/>
      <dgm:spPr/>
    </dgm:pt>
    <dgm:pt modelId="{3E3BBAE6-50B9-406D-BD37-AD8F8FEE153C}" type="pres">
      <dgm:prSet presAssocID="{5C608411-0812-4926-B53C-75928549A5F6}" presName="compNode" presStyleCnt="0"/>
      <dgm:spPr/>
    </dgm:pt>
    <dgm:pt modelId="{1B366D5D-8895-4EA0-BBAC-416BB0B0B059}" type="pres">
      <dgm:prSet presAssocID="{5C608411-0812-4926-B53C-75928549A5F6}" presName="bgRect" presStyleLbl="bgShp" presStyleIdx="3" presStyleCnt="4"/>
      <dgm:spPr/>
    </dgm:pt>
    <dgm:pt modelId="{1ED4DFE7-10B1-49C4-B8B2-216C7F2BD869}" type="pres">
      <dgm:prSet presAssocID="{5C608411-0812-4926-B53C-75928549A5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12FCABB3-00DB-4AED-B598-58D8BEAADCE0}" type="pres">
      <dgm:prSet presAssocID="{5C608411-0812-4926-B53C-75928549A5F6}" presName="spaceRect" presStyleCnt="0"/>
      <dgm:spPr/>
    </dgm:pt>
    <dgm:pt modelId="{398D4FFA-2856-4836-B529-2C99560223F4}" type="pres">
      <dgm:prSet presAssocID="{5C608411-0812-4926-B53C-75928549A5F6}" presName="parTx" presStyleLbl="revTx" presStyleIdx="3" presStyleCnt="4">
        <dgm:presLayoutVars>
          <dgm:chMax val="0"/>
          <dgm:chPref val="0"/>
        </dgm:presLayoutVars>
      </dgm:prSet>
      <dgm:spPr/>
    </dgm:pt>
  </dgm:ptLst>
  <dgm:cxnLst>
    <dgm:cxn modelId="{D699B90C-6840-4867-82D4-1047AA007608}" srcId="{DD9C3ABC-7B03-4576-9715-A50D417114D4}" destId="{D206C852-4C98-4D20-B66E-0C49F0C25FA5}" srcOrd="2" destOrd="0" parTransId="{C57B02F5-38FC-46EE-BF34-D5406FC9ABDE}" sibTransId="{13DEC188-F0E7-4CE6-91D4-158042F9E18C}"/>
    <dgm:cxn modelId="{40B4DB10-6546-41DC-AECF-939D80A76806}" srcId="{DD9C3ABC-7B03-4576-9715-A50D417114D4}" destId="{68D446D2-6858-453E-A245-B454F8CC8DE8}" srcOrd="1" destOrd="0" parTransId="{05AF9154-378E-4494-85D9-DF3196C6601F}" sibTransId="{5397B706-B4C8-4F4A-A586-A2F327BF349A}"/>
    <dgm:cxn modelId="{946BDC1F-91AB-45D5-994E-6A1BE2EBD6EA}" type="presOf" srcId="{DD9C3ABC-7B03-4576-9715-A50D417114D4}" destId="{89967F4F-6610-44C1-A2A7-D285DA5C067B}" srcOrd="0" destOrd="0" presId="urn:microsoft.com/office/officeart/2018/2/layout/IconVerticalSolidList"/>
    <dgm:cxn modelId="{7CA9BB25-61FC-4906-B94C-C97A58C18350}" srcId="{DD9C3ABC-7B03-4576-9715-A50D417114D4}" destId="{5C608411-0812-4926-B53C-75928549A5F6}" srcOrd="3" destOrd="0" parTransId="{F77C5412-C6CD-4667-9950-864CFE7F90B2}" sibTransId="{04FA5699-2DF6-4302-8BF5-507A2B9BA718}"/>
    <dgm:cxn modelId="{65FAD927-49F2-4341-8374-DDE9A0ABDDB7}" type="presOf" srcId="{5C608411-0812-4926-B53C-75928549A5F6}" destId="{398D4FFA-2856-4836-B529-2C99560223F4}" srcOrd="0" destOrd="0" presId="urn:microsoft.com/office/officeart/2018/2/layout/IconVerticalSolidList"/>
    <dgm:cxn modelId="{F2F0C656-5F19-4E22-9219-B9D0D3979840}" type="presOf" srcId="{A1165CF9-6DB0-4FEE-BAD9-2A8EF057B9AD}" destId="{758DFFA7-E934-479B-83FF-E7E06DD06A7B}" srcOrd="0" destOrd="0" presId="urn:microsoft.com/office/officeart/2018/2/layout/IconVerticalSolidList"/>
    <dgm:cxn modelId="{BD0D7659-1384-4420-B45B-E9D63E333DD4}" type="presOf" srcId="{D206C852-4C98-4D20-B66E-0C49F0C25FA5}" destId="{EA0DB0AB-AD6C-41BB-AC7A-F6B2142A6FEE}" srcOrd="0" destOrd="0" presId="urn:microsoft.com/office/officeart/2018/2/layout/IconVerticalSolidList"/>
    <dgm:cxn modelId="{0F64C17C-BD4F-4ED0-9BEB-514EB0AC523B}" srcId="{DD9C3ABC-7B03-4576-9715-A50D417114D4}" destId="{A1165CF9-6DB0-4FEE-BAD9-2A8EF057B9AD}" srcOrd="0" destOrd="0" parTransId="{5EAEAF1E-A06F-4454-B8CA-3E388667C9C1}" sibTransId="{0D32A6CF-69A2-4986-92EC-DADD64C6497B}"/>
    <dgm:cxn modelId="{5B2083B1-76EE-442D-B9D4-BE73765F62E9}" type="presOf" srcId="{68D446D2-6858-453E-A245-B454F8CC8DE8}" destId="{DBC47D7E-3BB4-4272-B3BF-22196D56E1EA}" srcOrd="0" destOrd="0" presId="urn:microsoft.com/office/officeart/2018/2/layout/IconVerticalSolidList"/>
    <dgm:cxn modelId="{54C5EF63-7A39-4B84-947F-336EB2F891E1}" type="presParOf" srcId="{89967F4F-6610-44C1-A2A7-D285DA5C067B}" destId="{E14F34AE-B27F-4F51-B7F6-6A688BCE5CA4}" srcOrd="0" destOrd="0" presId="urn:microsoft.com/office/officeart/2018/2/layout/IconVerticalSolidList"/>
    <dgm:cxn modelId="{903F62EC-8CDB-463A-892B-1EE0C99AE207}" type="presParOf" srcId="{E14F34AE-B27F-4F51-B7F6-6A688BCE5CA4}" destId="{3242ED3A-4C49-4DD3-80F4-615B30DC74AA}" srcOrd="0" destOrd="0" presId="urn:microsoft.com/office/officeart/2018/2/layout/IconVerticalSolidList"/>
    <dgm:cxn modelId="{E06F9930-8B83-4C1B-912D-95CE1A10A16C}" type="presParOf" srcId="{E14F34AE-B27F-4F51-B7F6-6A688BCE5CA4}" destId="{58CDD4A5-49D5-428E-A9FF-FF1EB6962FBB}" srcOrd="1" destOrd="0" presId="urn:microsoft.com/office/officeart/2018/2/layout/IconVerticalSolidList"/>
    <dgm:cxn modelId="{927ADED5-0BB3-4A08-BF96-A5B106FDE4E7}" type="presParOf" srcId="{E14F34AE-B27F-4F51-B7F6-6A688BCE5CA4}" destId="{9DFCCBBD-CACC-4292-9072-06A3D99A431B}" srcOrd="2" destOrd="0" presId="urn:microsoft.com/office/officeart/2018/2/layout/IconVerticalSolidList"/>
    <dgm:cxn modelId="{CB980B09-C716-49F6-A7B7-F272EBFE3C5D}" type="presParOf" srcId="{E14F34AE-B27F-4F51-B7F6-6A688BCE5CA4}" destId="{758DFFA7-E934-479B-83FF-E7E06DD06A7B}" srcOrd="3" destOrd="0" presId="urn:microsoft.com/office/officeart/2018/2/layout/IconVerticalSolidList"/>
    <dgm:cxn modelId="{160B49D6-4341-4C0E-8867-67E120B751A0}" type="presParOf" srcId="{89967F4F-6610-44C1-A2A7-D285DA5C067B}" destId="{4D9ED414-9C3E-45E3-B319-F624DCDF04E5}" srcOrd="1" destOrd="0" presId="urn:microsoft.com/office/officeart/2018/2/layout/IconVerticalSolidList"/>
    <dgm:cxn modelId="{D380B3C0-F39A-47E3-A43F-DAA0FB324C08}" type="presParOf" srcId="{89967F4F-6610-44C1-A2A7-D285DA5C067B}" destId="{97B7A3B1-D105-4EF2-840F-8E70DDD2AB1E}" srcOrd="2" destOrd="0" presId="urn:microsoft.com/office/officeart/2018/2/layout/IconVerticalSolidList"/>
    <dgm:cxn modelId="{41FFFA5F-63B7-4752-B894-0A62890E19B9}" type="presParOf" srcId="{97B7A3B1-D105-4EF2-840F-8E70DDD2AB1E}" destId="{98C0A308-9D77-4AF5-A2D5-4C4A26790A3C}" srcOrd="0" destOrd="0" presId="urn:microsoft.com/office/officeart/2018/2/layout/IconVerticalSolidList"/>
    <dgm:cxn modelId="{C936B133-2622-4E37-BC9B-3C85D2E0DE2F}" type="presParOf" srcId="{97B7A3B1-D105-4EF2-840F-8E70DDD2AB1E}" destId="{40177274-E39F-4950-91A6-E05BC2023365}" srcOrd="1" destOrd="0" presId="urn:microsoft.com/office/officeart/2018/2/layout/IconVerticalSolidList"/>
    <dgm:cxn modelId="{744F83B3-B2B5-4A77-8F50-7FF7DF3EFC09}" type="presParOf" srcId="{97B7A3B1-D105-4EF2-840F-8E70DDD2AB1E}" destId="{53E9611A-98C7-4B45-94BB-588B84CCD272}" srcOrd="2" destOrd="0" presId="urn:microsoft.com/office/officeart/2018/2/layout/IconVerticalSolidList"/>
    <dgm:cxn modelId="{809CA2DF-06B7-45D0-BAA9-606902DD1E9D}" type="presParOf" srcId="{97B7A3B1-D105-4EF2-840F-8E70DDD2AB1E}" destId="{DBC47D7E-3BB4-4272-B3BF-22196D56E1EA}" srcOrd="3" destOrd="0" presId="urn:microsoft.com/office/officeart/2018/2/layout/IconVerticalSolidList"/>
    <dgm:cxn modelId="{1821D912-7465-46ED-9A5C-9D75E59A5564}" type="presParOf" srcId="{89967F4F-6610-44C1-A2A7-D285DA5C067B}" destId="{8A01C3EA-B17A-4B72-9AC0-DE504A1B45F7}" srcOrd="3" destOrd="0" presId="urn:microsoft.com/office/officeart/2018/2/layout/IconVerticalSolidList"/>
    <dgm:cxn modelId="{3F4EA09A-4BF7-47C1-8B2F-90C3BD109A5D}" type="presParOf" srcId="{89967F4F-6610-44C1-A2A7-D285DA5C067B}" destId="{886B10C2-2857-4660-9C0A-104147AEB67D}" srcOrd="4" destOrd="0" presId="urn:microsoft.com/office/officeart/2018/2/layout/IconVerticalSolidList"/>
    <dgm:cxn modelId="{76D08BE5-1036-4569-83E4-0A73622E676D}" type="presParOf" srcId="{886B10C2-2857-4660-9C0A-104147AEB67D}" destId="{A03ACD04-DAD6-4B7A-A1BE-A4BFA64479AB}" srcOrd="0" destOrd="0" presId="urn:microsoft.com/office/officeart/2018/2/layout/IconVerticalSolidList"/>
    <dgm:cxn modelId="{B5A309A3-CBD9-4E16-A90B-C60879F337EE}" type="presParOf" srcId="{886B10C2-2857-4660-9C0A-104147AEB67D}" destId="{6612742D-509D-4DA6-AF85-39DF64BD22AA}" srcOrd="1" destOrd="0" presId="urn:microsoft.com/office/officeart/2018/2/layout/IconVerticalSolidList"/>
    <dgm:cxn modelId="{581D1B28-44C7-4DDB-A28C-4189CB46CC03}" type="presParOf" srcId="{886B10C2-2857-4660-9C0A-104147AEB67D}" destId="{8756D9DA-CFD0-4863-8E9D-51D8BA177B86}" srcOrd="2" destOrd="0" presId="urn:microsoft.com/office/officeart/2018/2/layout/IconVerticalSolidList"/>
    <dgm:cxn modelId="{6CCD2641-EE83-4A7D-B405-F4F741D85DDE}" type="presParOf" srcId="{886B10C2-2857-4660-9C0A-104147AEB67D}" destId="{EA0DB0AB-AD6C-41BB-AC7A-F6B2142A6FEE}" srcOrd="3" destOrd="0" presId="urn:microsoft.com/office/officeart/2018/2/layout/IconVerticalSolidList"/>
    <dgm:cxn modelId="{D2B7038C-2805-4AA1-A573-E877A058751D}" type="presParOf" srcId="{89967F4F-6610-44C1-A2A7-D285DA5C067B}" destId="{8AB2BD69-C4AC-4322-B857-F3223E65064D}" srcOrd="5" destOrd="0" presId="urn:microsoft.com/office/officeart/2018/2/layout/IconVerticalSolidList"/>
    <dgm:cxn modelId="{6ED854CF-26B9-48E6-80AF-0D4AFC0011E1}" type="presParOf" srcId="{89967F4F-6610-44C1-A2A7-D285DA5C067B}" destId="{3E3BBAE6-50B9-406D-BD37-AD8F8FEE153C}" srcOrd="6" destOrd="0" presId="urn:microsoft.com/office/officeart/2018/2/layout/IconVerticalSolidList"/>
    <dgm:cxn modelId="{D91B3947-0882-4BAA-B64C-F15949D29DAA}" type="presParOf" srcId="{3E3BBAE6-50B9-406D-BD37-AD8F8FEE153C}" destId="{1B366D5D-8895-4EA0-BBAC-416BB0B0B059}" srcOrd="0" destOrd="0" presId="urn:microsoft.com/office/officeart/2018/2/layout/IconVerticalSolidList"/>
    <dgm:cxn modelId="{4331ACA0-4283-45BD-AD19-7279725A289C}" type="presParOf" srcId="{3E3BBAE6-50B9-406D-BD37-AD8F8FEE153C}" destId="{1ED4DFE7-10B1-49C4-B8B2-216C7F2BD869}" srcOrd="1" destOrd="0" presId="urn:microsoft.com/office/officeart/2018/2/layout/IconVerticalSolidList"/>
    <dgm:cxn modelId="{992556DD-18E7-4EC4-A771-C4411B90A37C}" type="presParOf" srcId="{3E3BBAE6-50B9-406D-BD37-AD8F8FEE153C}" destId="{12FCABB3-00DB-4AED-B598-58D8BEAADCE0}" srcOrd="2" destOrd="0" presId="urn:microsoft.com/office/officeart/2018/2/layout/IconVerticalSolidList"/>
    <dgm:cxn modelId="{D133E852-E3E1-4D5C-B43A-B46FBF36E50C}" type="presParOf" srcId="{3E3BBAE6-50B9-406D-BD37-AD8F8FEE153C}" destId="{398D4FFA-2856-4836-B529-2C99560223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1557D-DD59-40BD-BDA9-D8E3E7C5B8F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91D2DE1-8255-4D96-BC85-922ECB03FED2}">
      <dgm:prSet/>
      <dgm:spPr/>
      <dgm:t>
        <a:bodyPr/>
        <a:lstStyle/>
        <a:p>
          <a:r>
            <a:rPr lang="en-GB"/>
            <a:t>Rule of law</a:t>
          </a:r>
          <a:endParaRPr lang="en-US"/>
        </a:p>
      </dgm:t>
    </dgm:pt>
    <dgm:pt modelId="{5C825F13-A254-4727-BBBF-11F172549A67}" type="parTrans" cxnId="{B6BA6EEC-A673-4D78-B04E-7E50AE9AF487}">
      <dgm:prSet/>
      <dgm:spPr/>
      <dgm:t>
        <a:bodyPr/>
        <a:lstStyle/>
        <a:p>
          <a:endParaRPr lang="en-US"/>
        </a:p>
      </dgm:t>
    </dgm:pt>
    <dgm:pt modelId="{27578B32-AAE9-4704-A83E-F0F6EF72232B}" type="sibTrans" cxnId="{B6BA6EEC-A673-4D78-B04E-7E50AE9AF487}">
      <dgm:prSet/>
      <dgm:spPr/>
      <dgm:t>
        <a:bodyPr/>
        <a:lstStyle/>
        <a:p>
          <a:endParaRPr lang="en-US"/>
        </a:p>
      </dgm:t>
    </dgm:pt>
    <dgm:pt modelId="{B305F5FD-E04D-4FAB-95C9-3CD64D733241}">
      <dgm:prSet/>
      <dgm:spPr/>
      <dgm:t>
        <a:bodyPr/>
        <a:lstStyle/>
        <a:p>
          <a:r>
            <a:rPr lang="en-GB"/>
            <a:t>Governance</a:t>
          </a:r>
          <a:endParaRPr lang="en-US"/>
        </a:p>
      </dgm:t>
    </dgm:pt>
    <dgm:pt modelId="{3E98226D-3987-4217-90D0-9D6DB6798787}" type="parTrans" cxnId="{082B0E00-37A2-44B1-B4BA-C56FC9AD36CA}">
      <dgm:prSet/>
      <dgm:spPr/>
      <dgm:t>
        <a:bodyPr/>
        <a:lstStyle/>
        <a:p>
          <a:endParaRPr lang="en-US"/>
        </a:p>
      </dgm:t>
    </dgm:pt>
    <dgm:pt modelId="{4683EC88-CD85-4EDA-8A68-1A53E6FA288C}" type="sibTrans" cxnId="{082B0E00-37A2-44B1-B4BA-C56FC9AD36CA}">
      <dgm:prSet/>
      <dgm:spPr/>
      <dgm:t>
        <a:bodyPr/>
        <a:lstStyle/>
        <a:p>
          <a:endParaRPr lang="en-US"/>
        </a:p>
      </dgm:t>
    </dgm:pt>
    <dgm:pt modelId="{DEC52281-991D-42AA-807F-D1AA39C12638}">
      <dgm:prSet/>
      <dgm:spPr/>
      <dgm:t>
        <a:bodyPr/>
        <a:lstStyle/>
        <a:p>
          <a:r>
            <a:rPr lang="en-GB"/>
            <a:t>Law-making process</a:t>
          </a:r>
          <a:endParaRPr lang="en-US"/>
        </a:p>
      </dgm:t>
    </dgm:pt>
    <dgm:pt modelId="{DAB1A430-3E61-4788-916E-E2EA864C5335}" type="parTrans" cxnId="{D1FC3875-0C21-4CBC-A411-CA9BD5A5B9FD}">
      <dgm:prSet/>
      <dgm:spPr/>
      <dgm:t>
        <a:bodyPr/>
        <a:lstStyle/>
        <a:p>
          <a:endParaRPr lang="en-US"/>
        </a:p>
      </dgm:t>
    </dgm:pt>
    <dgm:pt modelId="{C17D2C6A-E0B9-4750-A668-08D3BFF972E4}" type="sibTrans" cxnId="{D1FC3875-0C21-4CBC-A411-CA9BD5A5B9FD}">
      <dgm:prSet/>
      <dgm:spPr/>
      <dgm:t>
        <a:bodyPr/>
        <a:lstStyle/>
        <a:p>
          <a:endParaRPr lang="en-US"/>
        </a:p>
      </dgm:t>
    </dgm:pt>
    <dgm:pt modelId="{4EEBE875-458D-46AD-AC4F-3E34E40546B0}">
      <dgm:prSet/>
      <dgm:spPr/>
      <dgm:t>
        <a:bodyPr/>
        <a:lstStyle/>
        <a:p>
          <a:r>
            <a:rPr lang="en-GB"/>
            <a:t>Representation</a:t>
          </a:r>
          <a:endParaRPr lang="en-US"/>
        </a:p>
      </dgm:t>
    </dgm:pt>
    <dgm:pt modelId="{1A6C0C90-DB55-4C38-987E-76D7B4D94299}" type="parTrans" cxnId="{FC2ADE23-4532-4F62-AA22-8497B467B127}">
      <dgm:prSet/>
      <dgm:spPr/>
      <dgm:t>
        <a:bodyPr/>
        <a:lstStyle/>
        <a:p>
          <a:endParaRPr lang="en-US"/>
        </a:p>
      </dgm:t>
    </dgm:pt>
    <dgm:pt modelId="{24BFF6C3-0D34-438E-A76A-D149793FB2A9}" type="sibTrans" cxnId="{FC2ADE23-4532-4F62-AA22-8497B467B127}">
      <dgm:prSet/>
      <dgm:spPr/>
      <dgm:t>
        <a:bodyPr/>
        <a:lstStyle/>
        <a:p>
          <a:endParaRPr lang="en-US"/>
        </a:p>
      </dgm:t>
    </dgm:pt>
    <dgm:pt modelId="{8FAB6EE7-0490-47FA-A69B-0DA55EF19D49}">
      <dgm:prSet/>
      <dgm:spPr/>
      <dgm:t>
        <a:bodyPr/>
        <a:lstStyle/>
        <a:p>
          <a:r>
            <a:rPr lang="en-GB"/>
            <a:t>Accountability</a:t>
          </a:r>
          <a:endParaRPr lang="en-US"/>
        </a:p>
      </dgm:t>
    </dgm:pt>
    <dgm:pt modelId="{F318A8C7-2FB2-4236-82A0-AB00AE322AC5}" type="parTrans" cxnId="{360469F8-8F14-4C16-8CE7-79E9372D367B}">
      <dgm:prSet/>
      <dgm:spPr/>
      <dgm:t>
        <a:bodyPr/>
        <a:lstStyle/>
        <a:p>
          <a:endParaRPr lang="en-US"/>
        </a:p>
      </dgm:t>
    </dgm:pt>
    <dgm:pt modelId="{B2070FDF-ABBA-4FFE-AF73-A52BC3D55AD5}" type="sibTrans" cxnId="{360469F8-8F14-4C16-8CE7-79E9372D367B}">
      <dgm:prSet/>
      <dgm:spPr/>
      <dgm:t>
        <a:bodyPr/>
        <a:lstStyle/>
        <a:p>
          <a:endParaRPr lang="en-US"/>
        </a:p>
      </dgm:t>
    </dgm:pt>
    <dgm:pt modelId="{7BA62A39-56A6-4774-B59D-F78E96519A9C}">
      <dgm:prSet/>
      <dgm:spPr/>
      <dgm:t>
        <a:bodyPr/>
        <a:lstStyle/>
        <a:p>
          <a:r>
            <a:rPr lang="en-GB"/>
            <a:t>Transparency</a:t>
          </a:r>
          <a:endParaRPr lang="en-US"/>
        </a:p>
      </dgm:t>
    </dgm:pt>
    <dgm:pt modelId="{6812735B-DF82-4C53-BA56-2E6E7DA54EB7}" type="parTrans" cxnId="{49B609B4-6148-4081-A885-15695A3A6B17}">
      <dgm:prSet/>
      <dgm:spPr/>
      <dgm:t>
        <a:bodyPr/>
        <a:lstStyle/>
        <a:p>
          <a:endParaRPr lang="en-US"/>
        </a:p>
      </dgm:t>
    </dgm:pt>
    <dgm:pt modelId="{7B5B189C-7735-4B90-BAFB-0B5C1B432256}" type="sibTrans" cxnId="{49B609B4-6148-4081-A885-15695A3A6B17}">
      <dgm:prSet/>
      <dgm:spPr/>
      <dgm:t>
        <a:bodyPr/>
        <a:lstStyle/>
        <a:p>
          <a:endParaRPr lang="en-US"/>
        </a:p>
      </dgm:t>
    </dgm:pt>
    <dgm:pt modelId="{7209377D-48B9-4F9B-A5FF-12FC35989E8E}">
      <dgm:prSet/>
      <dgm:spPr/>
      <dgm:t>
        <a:bodyPr/>
        <a:lstStyle/>
        <a:p>
          <a:r>
            <a:rPr lang="en-GB"/>
            <a:t>Democratic participation</a:t>
          </a:r>
          <a:endParaRPr lang="en-US"/>
        </a:p>
      </dgm:t>
    </dgm:pt>
    <dgm:pt modelId="{B6D50B59-EC05-439D-A8C4-CD1C7441D3FA}" type="parTrans" cxnId="{36ACA691-D257-411E-BAA8-D44D7A529AFA}">
      <dgm:prSet/>
      <dgm:spPr/>
      <dgm:t>
        <a:bodyPr/>
        <a:lstStyle/>
        <a:p>
          <a:endParaRPr lang="en-US"/>
        </a:p>
      </dgm:t>
    </dgm:pt>
    <dgm:pt modelId="{8AF6D64E-CF34-4877-852E-89F081484050}" type="sibTrans" cxnId="{36ACA691-D257-411E-BAA8-D44D7A529AFA}">
      <dgm:prSet/>
      <dgm:spPr/>
      <dgm:t>
        <a:bodyPr/>
        <a:lstStyle/>
        <a:p>
          <a:endParaRPr lang="en-US"/>
        </a:p>
      </dgm:t>
    </dgm:pt>
    <dgm:pt modelId="{55453E6E-3833-4BCE-8929-8F9B97DD4695}">
      <dgm:prSet/>
      <dgm:spPr/>
      <dgm:t>
        <a:bodyPr/>
        <a:lstStyle/>
        <a:p>
          <a:r>
            <a:rPr lang="en-GB"/>
            <a:t>Petition process</a:t>
          </a:r>
          <a:endParaRPr lang="en-US"/>
        </a:p>
      </dgm:t>
    </dgm:pt>
    <dgm:pt modelId="{79CDE54B-7C6A-4C87-AFC2-3340D08339FF}" type="parTrans" cxnId="{47543105-6B2E-4B0C-8C00-3E8C915EAF9F}">
      <dgm:prSet/>
      <dgm:spPr/>
      <dgm:t>
        <a:bodyPr/>
        <a:lstStyle/>
        <a:p>
          <a:endParaRPr lang="en-US"/>
        </a:p>
      </dgm:t>
    </dgm:pt>
    <dgm:pt modelId="{A1297C03-2062-469F-97B8-F6E0AD870211}" type="sibTrans" cxnId="{47543105-6B2E-4B0C-8C00-3E8C915EAF9F}">
      <dgm:prSet/>
      <dgm:spPr/>
      <dgm:t>
        <a:bodyPr/>
        <a:lstStyle/>
        <a:p>
          <a:endParaRPr lang="en-US"/>
        </a:p>
      </dgm:t>
    </dgm:pt>
    <dgm:pt modelId="{1A257BC1-BF02-4F54-9A09-D1D8CE8AA5AD}" type="pres">
      <dgm:prSet presAssocID="{F7B1557D-DD59-40BD-BDA9-D8E3E7C5B8FA}" presName="diagram" presStyleCnt="0">
        <dgm:presLayoutVars>
          <dgm:dir/>
          <dgm:resizeHandles val="exact"/>
        </dgm:presLayoutVars>
      </dgm:prSet>
      <dgm:spPr/>
    </dgm:pt>
    <dgm:pt modelId="{6850F5C9-0610-4B86-AEEF-9BFF6DAB6A85}" type="pres">
      <dgm:prSet presAssocID="{F91D2DE1-8255-4D96-BC85-922ECB03FED2}" presName="node" presStyleLbl="node1" presStyleIdx="0" presStyleCnt="8">
        <dgm:presLayoutVars>
          <dgm:bulletEnabled val="1"/>
        </dgm:presLayoutVars>
      </dgm:prSet>
      <dgm:spPr/>
    </dgm:pt>
    <dgm:pt modelId="{06AB23AA-CB8D-46BD-87E1-805D981337D5}" type="pres">
      <dgm:prSet presAssocID="{27578B32-AAE9-4704-A83E-F0F6EF72232B}" presName="sibTrans" presStyleCnt="0"/>
      <dgm:spPr/>
    </dgm:pt>
    <dgm:pt modelId="{C9596EC1-B49A-412D-8C50-3CD6263B6B4A}" type="pres">
      <dgm:prSet presAssocID="{B305F5FD-E04D-4FAB-95C9-3CD64D733241}" presName="node" presStyleLbl="node1" presStyleIdx="1" presStyleCnt="8">
        <dgm:presLayoutVars>
          <dgm:bulletEnabled val="1"/>
        </dgm:presLayoutVars>
      </dgm:prSet>
      <dgm:spPr/>
    </dgm:pt>
    <dgm:pt modelId="{55040551-5274-4D2B-A1A6-EDA3C113F590}" type="pres">
      <dgm:prSet presAssocID="{4683EC88-CD85-4EDA-8A68-1A53E6FA288C}" presName="sibTrans" presStyleCnt="0"/>
      <dgm:spPr/>
    </dgm:pt>
    <dgm:pt modelId="{FC1DD270-86CD-406E-ADA1-59BC800D4E80}" type="pres">
      <dgm:prSet presAssocID="{DEC52281-991D-42AA-807F-D1AA39C12638}" presName="node" presStyleLbl="node1" presStyleIdx="2" presStyleCnt="8">
        <dgm:presLayoutVars>
          <dgm:bulletEnabled val="1"/>
        </dgm:presLayoutVars>
      </dgm:prSet>
      <dgm:spPr/>
    </dgm:pt>
    <dgm:pt modelId="{DA0BA66A-1769-456C-892F-6137759A01A8}" type="pres">
      <dgm:prSet presAssocID="{C17D2C6A-E0B9-4750-A668-08D3BFF972E4}" presName="sibTrans" presStyleCnt="0"/>
      <dgm:spPr/>
    </dgm:pt>
    <dgm:pt modelId="{5E9A18B0-BDA5-42C2-903B-5B74D91A10DA}" type="pres">
      <dgm:prSet presAssocID="{4EEBE875-458D-46AD-AC4F-3E34E40546B0}" presName="node" presStyleLbl="node1" presStyleIdx="3" presStyleCnt="8">
        <dgm:presLayoutVars>
          <dgm:bulletEnabled val="1"/>
        </dgm:presLayoutVars>
      </dgm:prSet>
      <dgm:spPr/>
    </dgm:pt>
    <dgm:pt modelId="{1D133ABD-E238-4FC5-B928-5B77E0CF21A7}" type="pres">
      <dgm:prSet presAssocID="{24BFF6C3-0D34-438E-A76A-D149793FB2A9}" presName="sibTrans" presStyleCnt="0"/>
      <dgm:spPr/>
    </dgm:pt>
    <dgm:pt modelId="{DD2A9D1F-B943-4E1A-9A19-342F018FA0BA}" type="pres">
      <dgm:prSet presAssocID="{8FAB6EE7-0490-47FA-A69B-0DA55EF19D49}" presName="node" presStyleLbl="node1" presStyleIdx="4" presStyleCnt="8">
        <dgm:presLayoutVars>
          <dgm:bulletEnabled val="1"/>
        </dgm:presLayoutVars>
      </dgm:prSet>
      <dgm:spPr/>
    </dgm:pt>
    <dgm:pt modelId="{61E886CB-533F-4AEC-ADA1-20ECF62A6746}" type="pres">
      <dgm:prSet presAssocID="{B2070FDF-ABBA-4FFE-AF73-A52BC3D55AD5}" presName="sibTrans" presStyleCnt="0"/>
      <dgm:spPr/>
    </dgm:pt>
    <dgm:pt modelId="{FD263923-B9F5-4A27-AEAD-A96B271BAB7D}" type="pres">
      <dgm:prSet presAssocID="{7BA62A39-56A6-4774-B59D-F78E96519A9C}" presName="node" presStyleLbl="node1" presStyleIdx="5" presStyleCnt="8">
        <dgm:presLayoutVars>
          <dgm:bulletEnabled val="1"/>
        </dgm:presLayoutVars>
      </dgm:prSet>
      <dgm:spPr/>
    </dgm:pt>
    <dgm:pt modelId="{4D72B70F-A0B3-4241-AC3E-A3AB21CD4324}" type="pres">
      <dgm:prSet presAssocID="{7B5B189C-7735-4B90-BAFB-0B5C1B432256}" presName="sibTrans" presStyleCnt="0"/>
      <dgm:spPr/>
    </dgm:pt>
    <dgm:pt modelId="{90F74764-D958-4D97-8BF0-3FCA3401CCB8}" type="pres">
      <dgm:prSet presAssocID="{7209377D-48B9-4F9B-A5FF-12FC35989E8E}" presName="node" presStyleLbl="node1" presStyleIdx="6" presStyleCnt="8">
        <dgm:presLayoutVars>
          <dgm:bulletEnabled val="1"/>
        </dgm:presLayoutVars>
      </dgm:prSet>
      <dgm:spPr/>
    </dgm:pt>
    <dgm:pt modelId="{D7B586FC-ED7A-4E1A-A40A-E97C37C4306D}" type="pres">
      <dgm:prSet presAssocID="{8AF6D64E-CF34-4877-852E-89F081484050}" presName="sibTrans" presStyleCnt="0"/>
      <dgm:spPr/>
    </dgm:pt>
    <dgm:pt modelId="{3008B46D-1A87-4F7C-92B6-310AD00F0A65}" type="pres">
      <dgm:prSet presAssocID="{55453E6E-3833-4BCE-8929-8F9B97DD4695}" presName="node" presStyleLbl="node1" presStyleIdx="7" presStyleCnt="8">
        <dgm:presLayoutVars>
          <dgm:bulletEnabled val="1"/>
        </dgm:presLayoutVars>
      </dgm:prSet>
      <dgm:spPr/>
    </dgm:pt>
  </dgm:ptLst>
  <dgm:cxnLst>
    <dgm:cxn modelId="{082B0E00-37A2-44B1-B4BA-C56FC9AD36CA}" srcId="{F7B1557D-DD59-40BD-BDA9-D8E3E7C5B8FA}" destId="{B305F5FD-E04D-4FAB-95C9-3CD64D733241}" srcOrd="1" destOrd="0" parTransId="{3E98226D-3987-4217-90D0-9D6DB6798787}" sibTransId="{4683EC88-CD85-4EDA-8A68-1A53E6FA288C}"/>
    <dgm:cxn modelId="{47543105-6B2E-4B0C-8C00-3E8C915EAF9F}" srcId="{F7B1557D-DD59-40BD-BDA9-D8E3E7C5B8FA}" destId="{55453E6E-3833-4BCE-8929-8F9B97DD4695}" srcOrd="7" destOrd="0" parTransId="{79CDE54B-7C6A-4C87-AFC2-3340D08339FF}" sibTransId="{A1297C03-2062-469F-97B8-F6E0AD870211}"/>
    <dgm:cxn modelId="{FC2ADE23-4532-4F62-AA22-8497B467B127}" srcId="{F7B1557D-DD59-40BD-BDA9-D8E3E7C5B8FA}" destId="{4EEBE875-458D-46AD-AC4F-3E34E40546B0}" srcOrd="3" destOrd="0" parTransId="{1A6C0C90-DB55-4C38-987E-76D7B4D94299}" sibTransId="{24BFF6C3-0D34-438E-A76A-D149793FB2A9}"/>
    <dgm:cxn modelId="{E546AE28-C897-464E-9A8D-C4537832A538}" type="presOf" srcId="{7BA62A39-56A6-4774-B59D-F78E96519A9C}" destId="{FD263923-B9F5-4A27-AEAD-A96B271BAB7D}" srcOrd="0" destOrd="0" presId="urn:microsoft.com/office/officeart/2005/8/layout/default"/>
    <dgm:cxn modelId="{D22FEE2B-08AF-4B36-96DC-657E3EDF922C}" type="presOf" srcId="{B305F5FD-E04D-4FAB-95C9-3CD64D733241}" destId="{C9596EC1-B49A-412D-8C50-3CD6263B6B4A}" srcOrd="0" destOrd="0" presId="urn:microsoft.com/office/officeart/2005/8/layout/default"/>
    <dgm:cxn modelId="{74342A53-1763-4E0D-9A5D-CA22227BB785}" type="presOf" srcId="{F91D2DE1-8255-4D96-BC85-922ECB03FED2}" destId="{6850F5C9-0610-4B86-AEEF-9BFF6DAB6A85}" srcOrd="0" destOrd="0" presId="urn:microsoft.com/office/officeart/2005/8/layout/default"/>
    <dgm:cxn modelId="{D1FC3875-0C21-4CBC-A411-CA9BD5A5B9FD}" srcId="{F7B1557D-DD59-40BD-BDA9-D8E3E7C5B8FA}" destId="{DEC52281-991D-42AA-807F-D1AA39C12638}" srcOrd="2" destOrd="0" parTransId="{DAB1A430-3E61-4788-916E-E2EA864C5335}" sibTransId="{C17D2C6A-E0B9-4750-A668-08D3BFF972E4}"/>
    <dgm:cxn modelId="{2B42E456-FC93-4E4E-AA04-0DD6DBBEF9DF}" type="presOf" srcId="{F7B1557D-DD59-40BD-BDA9-D8E3E7C5B8FA}" destId="{1A257BC1-BF02-4F54-9A09-D1D8CE8AA5AD}" srcOrd="0" destOrd="0" presId="urn:microsoft.com/office/officeart/2005/8/layout/default"/>
    <dgm:cxn modelId="{580CB786-6243-430A-9B16-457ED0CCBA74}" type="presOf" srcId="{55453E6E-3833-4BCE-8929-8F9B97DD4695}" destId="{3008B46D-1A87-4F7C-92B6-310AD00F0A65}" srcOrd="0" destOrd="0" presId="urn:microsoft.com/office/officeart/2005/8/layout/default"/>
    <dgm:cxn modelId="{F4D9BD8B-27BB-41EE-AAE1-DEF877625E08}" type="presOf" srcId="{DEC52281-991D-42AA-807F-D1AA39C12638}" destId="{FC1DD270-86CD-406E-ADA1-59BC800D4E80}" srcOrd="0" destOrd="0" presId="urn:microsoft.com/office/officeart/2005/8/layout/default"/>
    <dgm:cxn modelId="{36ACA691-D257-411E-BAA8-D44D7A529AFA}" srcId="{F7B1557D-DD59-40BD-BDA9-D8E3E7C5B8FA}" destId="{7209377D-48B9-4F9B-A5FF-12FC35989E8E}" srcOrd="6" destOrd="0" parTransId="{B6D50B59-EC05-439D-A8C4-CD1C7441D3FA}" sibTransId="{8AF6D64E-CF34-4877-852E-89F081484050}"/>
    <dgm:cxn modelId="{70189D9D-44B7-473F-B773-0C6D8D0C401F}" type="presOf" srcId="{7209377D-48B9-4F9B-A5FF-12FC35989E8E}" destId="{90F74764-D958-4D97-8BF0-3FCA3401CCB8}" srcOrd="0" destOrd="0" presId="urn:microsoft.com/office/officeart/2005/8/layout/default"/>
    <dgm:cxn modelId="{49B609B4-6148-4081-A885-15695A3A6B17}" srcId="{F7B1557D-DD59-40BD-BDA9-D8E3E7C5B8FA}" destId="{7BA62A39-56A6-4774-B59D-F78E96519A9C}" srcOrd="5" destOrd="0" parTransId="{6812735B-DF82-4C53-BA56-2E6E7DA54EB7}" sibTransId="{7B5B189C-7735-4B90-BAFB-0B5C1B432256}"/>
    <dgm:cxn modelId="{EFC896C5-A910-4F44-B5DB-59B235AD2302}" type="presOf" srcId="{4EEBE875-458D-46AD-AC4F-3E34E40546B0}" destId="{5E9A18B0-BDA5-42C2-903B-5B74D91A10DA}" srcOrd="0" destOrd="0" presId="urn:microsoft.com/office/officeart/2005/8/layout/default"/>
    <dgm:cxn modelId="{664C83E8-5C4D-4396-860C-DBD46E0D5F0E}" type="presOf" srcId="{8FAB6EE7-0490-47FA-A69B-0DA55EF19D49}" destId="{DD2A9D1F-B943-4E1A-9A19-342F018FA0BA}" srcOrd="0" destOrd="0" presId="urn:microsoft.com/office/officeart/2005/8/layout/default"/>
    <dgm:cxn modelId="{B6BA6EEC-A673-4D78-B04E-7E50AE9AF487}" srcId="{F7B1557D-DD59-40BD-BDA9-D8E3E7C5B8FA}" destId="{F91D2DE1-8255-4D96-BC85-922ECB03FED2}" srcOrd="0" destOrd="0" parTransId="{5C825F13-A254-4727-BBBF-11F172549A67}" sibTransId="{27578B32-AAE9-4704-A83E-F0F6EF72232B}"/>
    <dgm:cxn modelId="{360469F8-8F14-4C16-8CE7-79E9372D367B}" srcId="{F7B1557D-DD59-40BD-BDA9-D8E3E7C5B8FA}" destId="{8FAB6EE7-0490-47FA-A69B-0DA55EF19D49}" srcOrd="4" destOrd="0" parTransId="{F318A8C7-2FB2-4236-82A0-AB00AE322AC5}" sibTransId="{B2070FDF-ABBA-4FFE-AF73-A52BC3D55AD5}"/>
    <dgm:cxn modelId="{50CB15E2-359D-403C-99E1-CF9161B019AD}" type="presParOf" srcId="{1A257BC1-BF02-4F54-9A09-D1D8CE8AA5AD}" destId="{6850F5C9-0610-4B86-AEEF-9BFF6DAB6A85}" srcOrd="0" destOrd="0" presId="urn:microsoft.com/office/officeart/2005/8/layout/default"/>
    <dgm:cxn modelId="{37D77737-C2BD-4CE5-B8C2-EEB3D621B644}" type="presParOf" srcId="{1A257BC1-BF02-4F54-9A09-D1D8CE8AA5AD}" destId="{06AB23AA-CB8D-46BD-87E1-805D981337D5}" srcOrd="1" destOrd="0" presId="urn:microsoft.com/office/officeart/2005/8/layout/default"/>
    <dgm:cxn modelId="{488755F3-14B8-44B0-9763-3C3A40865A8E}" type="presParOf" srcId="{1A257BC1-BF02-4F54-9A09-D1D8CE8AA5AD}" destId="{C9596EC1-B49A-412D-8C50-3CD6263B6B4A}" srcOrd="2" destOrd="0" presId="urn:microsoft.com/office/officeart/2005/8/layout/default"/>
    <dgm:cxn modelId="{85C3B9F3-0624-41AE-811F-10E21ED81AD9}" type="presParOf" srcId="{1A257BC1-BF02-4F54-9A09-D1D8CE8AA5AD}" destId="{55040551-5274-4D2B-A1A6-EDA3C113F590}" srcOrd="3" destOrd="0" presId="urn:microsoft.com/office/officeart/2005/8/layout/default"/>
    <dgm:cxn modelId="{A80C2186-8F82-4603-8932-B31726878E9D}" type="presParOf" srcId="{1A257BC1-BF02-4F54-9A09-D1D8CE8AA5AD}" destId="{FC1DD270-86CD-406E-ADA1-59BC800D4E80}" srcOrd="4" destOrd="0" presId="urn:microsoft.com/office/officeart/2005/8/layout/default"/>
    <dgm:cxn modelId="{2B192BBD-FB51-454C-8ED5-26A374D48C78}" type="presParOf" srcId="{1A257BC1-BF02-4F54-9A09-D1D8CE8AA5AD}" destId="{DA0BA66A-1769-456C-892F-6137759A01A8}" srcOrd="5" destOrd="0" presId="urn:microsoft.com/office/officeart/2005/8/layout/default"/>
    <dgm:cxn modelId="{61C693D2-89C3-4310-B8AD-893B3E77B0FE}" type="presParOf" srcId="{1A257BC1-BF02-4F54-9A09-D1D8CE8AA5AD}" destId="{5E9A18B0-BDA5-42C2-903B-5B74D91A10DA}" srcOrd="6" destOrd="0" presId="urn:microsoft.com/office/officeart/2005/8/layout/default"/>
    <dgm:cxn modelId="{0922D7EF-0F7D-44A1-9F9A-4D4FE9F3675D}" type="presParOf" srcId="{1A257BC1-BF02-4F54-9A09-D1D8CE8AA5AD}" destId="{1D133ABD-E238-4FC5-B928-5B77E0CF21A7}" srcOrd="7" destOrd="0" presId="urn:microsoft.com/office/officeart/2005/8/layout/default"/>
    <dgm:cxn modelId="{28ECCC10-0DC5-4111-9BA3-F6A4EFA57F45}" type="presParOf" srcId="{1A257BC1-BF02-4F54-9A09-D1D8CE8AA5AD}" destId="{DD2A9D1F-B943-4E1A-9A19-342F018FA0BA}" srcOrd="8" destOrd="0" presId="urn:microsoft.com/office/officeart/2005/8/layout/default"/>
    <dgm:cxn modelId="{596DE9A9-D1F9-4D48-90EE-8BBE946CBDE6}" type="presParOf" srcId="{1A257BC1-BF02-4F54-9A09-D1D8CE8AA5AD}" destId="{61E886CB-533F-4AEC-ADA1-20ECF62A6746}" srcOrd="9" destOrd="0" presId="urn:microsoft.com/office/officeart/2005/8/layout/default"/>
    <dgm:cxn modelId="{78B74F23-B2BD-426A-A3FC-4F8369687698}" type="presParOf" srcId="{1A257BC1-BF02-4F54-9A09-D1D8CE8AA5AD}" destId="{FD263923-B9F5-4A27-AEAD-A96B271BAB7D}" srcOrd="10" destOrd="0" presId="urn:microsoft.com/office/officeart/2005/8/layout/default"/>
    <dgm:cxn modelId="{0EA54A46-0EE4-4D58-B17F-9CE853C67CD8}" type="presParOf" srcId="{1A257BC1-BF02-4F54-9A09-D1D8CE8AA5AD}" destId="{4D72B70F-A0B3-4241-AC3E-A3AB21CD4324}" srcOrd="11" destOrd="0" presId="urn:microsoft.com/office/officeart/2005/8/layout/default"/>
    <dgm:cxn modelId="{BC84EAD0-981E-4A54-ABB8-76205185C9C6}" type="presParOf" srcId="{1A257BC1-BF02-4F54-9A09-D1D8CE8AA5AD}" destId="{90F74764-D958-4D97-8BF0-3FCA3401CCB8}" srcOrd="12" destOrd="0" presId="urn:microsoft.com/office/officeart/2005/8/layout/default"/>
    <dgm:cxn modelId="{4311BCC0-656A-4CF6-9A4D-1A13A07E03F3}" type="presParOf" srcId="{1A257BC1-BF02-4F54-9A09-D1D8CE8AA5AD}" destId="{D7B586FC-ED7A-4E1A-A40A-E97C37C4306D}" srcOrd="13" destOrd="0" presId="urn:microsoft.com/office/officeart/2005/8/layout/default"/>
    <dgm:cxn modelId="{69118167-CA52-4F50-8C43-8B1237A3F9E5}" type="presParOf" srcId="{1A257BC1-BF02-4F54-9A09-D1D8CE8AA5AD}" destId="{3008B46D-1A87-4F7C-92B6-310AD00F0A6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EB05E0-1144-4D7E-8C20-F8800FAE98E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21FC34B-5767-448E-BF86-1E528F056E7D}">
      <dgm:prSet/>
      <dgm:spPr/>
      <dgm:t>
        <a:bodyPr/>
        <a:lstStyle/>
        <a:p>
          <a:r>
            <a:rPr lang="en-GB"/>
            <a:t>Everyone, including government leaders, must obey the law.</a:t>
          </a:r>
          <a:endParaRPr lang="en-US"/>
        </a:p>
      </dgm:t>
    </dgm:pt>
    <dgm:pt modelId="{5C01A739-E0A4-470B-B894-5C7A103A3EBF}" type="parTrans" cxnId="{0AADF73C-ED61-41E4-A579-3FC82BCE5405}">
      <dgm:prSet/>
      <dgm:spPr/>
      <dgm:t>
        <a:bodyPr/>
        <a:lstStyle/>
        <a:p>
          <a:endParaRPr lang="en-US"/>
        </a:p>
      </dgm:t>
    </dgm:pt>
    <dgm:pt modelId="{A2462A75-A7C3-47D3-A728-1889BB03D8B3}" type="sibTrans" cxnId="{0AADF73C-ED61-41E4-A579-3FC82BCE5405}">
      <dgm:prSet/>
      <dgm:spPr/>
      <dgm:t>
        <a:bodyPr/>
        <a:lstStyle/>
        <a:p>
          <a:endParaRPr lang="en-US"/>
        </a:p>
      </dgm:t>
    </dgm:pt>
    <dgm:pt modelId="{46A4A834-DCB6-4554-A185-7F9D80E4F76A}">
      <dgm:prSet/>
      <dgm:spPr/>
      <dgm:t>
        <a:bodyPr/>
        <a:lstStyle/>
        <a:p>
          <a:r>
            <a:rPr lang="en-GB"/>
            <a:t>The same laws apply to all people.</a:t>
          </a:r>
          <a:endParaRPr lang="en-US"/>
        </a:p>
      </dgm:t>
    </dgm:pt>
    <dgm:pt modelId="{B4144869-FF3D-4DF0-8D0B-90EC331D7762}" type="parTrans" cxnId="{8AA6F6B4-5330-4161-B036-BEF15EB7416F}">
      <dgm:prSet/>
      <dgm:spPr/>
      <dgm:t>
        <a:bodyPr/>
        <a:lstStyle/>
        <a:p>
          <a:endParaRPr lang="en-US"/>
        </a:p>
      </dgm:t>
    </dgm:pt>
    <dgm:pt modelId="{CDB2440F-D354-4C74-AB46-74BFDC98B5DA}" type="sibTrans" cxnId="{8AA6F6B4-5330-4161-B036-BEF15EB7416F}">
      <dgm:prSet/>
      <dgm:spPr/>
      <dgm:t>
        <a:bodyPr/>
        <a:lstStyle/>
        <a:p>
          <a:endParaRPr lang="en-US"/>
        </a:p>
      </dgm:t>
    </dgm:pt>
    <dgm:pt modelId="{EB58B7A0-86EC-43F5-AF21-7809708FA32F}">
      <dgm:prSet/>
      <dgm:spPr/>
      <dgm:t>
        <a:bodyPr/>
        <a:lstStyle/>
        <a:p>
          <a:r>
            <a:rPr lang="en-GB"/>
            <a:t>This principle:</a:t>
          </a:r>
          <a:endParaRPr lang="en-US"/>
        </a:p>
      </dgm:t>
    </dgm:pt>
    <dgm:pt modelId="{BA18B8D7-0273-4061-8E04-5EB5FC90C331}" type="parTrans" cxnId="{5672BC3B-30CC-4D4C-8183-F6B1AEBE436B}">
      <dgm:prSet/>
      <dgm:spPr/>
      <dgm:t>
        <a:bodyPr/>
        <a:lstStyle/>
        <a:p>
          <a:endParaRPr lang="en-US"/>
        </a:p>
      </dgm:t>
    </dgm:pt>
    <dgm:pt modelId="{8C1938A9-B578-4377-8DE6-3B1248E71F6D}" type="sibTrans" cxnId="{5672BC3B-30CC-4D4C-8183-F6B1AEBE436B}">
      <dgm:prSet/>
      <dgm:spPr/>
      <dgm:t>
        <a:bodyPr/>
        <a:lstStyle/>
        <a:p>
          <a:endParaRPr lang="en-US"/>
        </a:p>
      </dgm:t>
    </dgm:pt>
    <dgm:pt modelId="{FFCAB9FA-A775-4A50-9CCC-509EC5AA8A8B}">
      <dgm:prSet/>
      <dgm:spPr/>
      <dgm:t>
        <a:bodyPr/>
        <a:lstStyle/>
        <a:p>
          <a:r>
            <a:rPr lang="en-GB"/>
            <a:t>prevents misuse of power</a:t>
          </a:r>
          <a:endParaRPr lang="en-US"/>
        </a:p>
      </dgm:t>
    </dgm:pt>
    <dgm:pt modelId="{693881BF-701B-42DE-B89C-3668F2180D4F}" type="parTrans" cxnId="{F848B139-19E1-4E7D-A117-B9ABDA2ED1C1}">
      <dgm:prSet/>
      <dgm:spPr/>
      <dgm:t>
        <a:bodyPr/>
        <a:lstStyle/>
        <a:p>
          <a:endParaRPr lang="en-US"/>
        </a:p>
      </dgm:t>
    </dgm:pt>
    <dgm:pt modelId="{22EFAECB-AA36-4764-92D2-9D67D6561DF2}" type="sibTrans" cxnId="{F848B139-19E1-4E7D-A117-B9ABDA2ED1C1}">
      <dgm:prSet/>
      <dgm:spPr/>
      <dgm:t>
        <a:bodyPr/>
        <a:lstStyle/>
        <a:p>
          <a:endParaRPr lang="en-US"/>
        </a:p>
      </dgm:t>
    </dgm:pt>
    <dgm:pt modelId="{E2ABF08F-ACB3-4DD7-9CA1-39FFD2CD0EB3}">
      <dgm:prSet/>
      <dgm:spPr/>
      <dgm:t>
        <a:bodyPr/>
        <a:lstStyle/>
        <a:p>
          <a:r>
            <a:rPr lang="en-GB"/>
            <a:t>ensures fairness and equality</a:t>
          </a:r>
          <a:endParaRPr lang="en-US"/>
        </a:p>
      </dgm:t>
    </dgm:pt>
    <dgm:pt modelId="{8ADE64C1-DEC5-41E6-BED7-EAE684D534DA}" type="parTrans" cxnId="{D941FA3C-043B-44F6-8009-C64800BB91E3}">
      <dgm:prSet/>
      <dgm:spPr/>
      <dgm:t>
        <a:bodyPr/>
        <a:lstStyle/>
        <a:p>
          <a:endParaRPr lang="en-US"/>
        </a:p>
      </dgm:t>
    </dgm:pt>
    <dgm:pt modelId="{CFC09F6B-FE37-46B7-91E7-42983E0DAC75}" type="sibTrans" cxnId="{D941FA3C-043B-44F6-8009-C64800BB91E3}">
      <dgm:prSet/>
      <dgm:spPr/>
      <dgm:t>
        <a:bodyPr/>
        <a:lstStyle/>
        <a:p>
          <a:endParaRPr lang="en-US"/>
        </a:p>
      </dgm:t>
    </dgm:pt>
    <dgm:pt modelId="{AD2958EF-ED39-470A-9091-AAFEDBE81E7F}">
      <dgm:prSet/>
      <dgm:spPr/>
      <dgm:t>
        <a:bodyPr/>
        <a:lstStyle/>
        <a:p>
          <a:r>
            <a:rPr lang="en-GB"/>
            <a:t>protects rights </a:t>
          </a:r>
          <a:endParaRPr lang="en-US"/>
        </a:p>
      </dgm:t>
    </dgm:pt>
    <dgm:pt modelId="{6A17CBA8-78A7-46A2-BC1E-1084E297A04F}" type="parTrans" cxnId="{D09AAA5C-3CB0-4158-AD6E-8C0FDCD58A3C}">
      <dgm:prSet/>
      <dgm:spPr/>
      <dgm:t>
        <a:bodyPr/>
        <a:lstStyle/>
        <a:p>
          <a:endParaRPr lang="en-US"/>
        </a:p>
      </dgm:t>
    </dgm:pt>
    <dgm:pt modelId="{A32A3A6D-E6E8-493B-AE35-35FC193DD370}" type="sibTrans" cxnId="{D09AAA5C-3CB0-4158-AD6E-8C0FDCD58A3C}">
      <dgm:prSet/>
      <dgm:spPr/>
      <dgm:t>
        <a:bodyPr/>
        <a:lstStyle/>
        <a:p>
          <a:endParaRPr lang="en-US"/>
        </a:p>
      </dgm:t>
    </dgm:pt>
    <dgm:pt modelId="{2AFD1393-556A-4C89-BE6B-326D8CBED86A}">
      <dgm:prSet/>
      <dgm:spPr/>
      <dgm:t>
        <a:bodyPr/>
        <a:lstStyle/>
        <a:p>
          <a:r>
            <a:rPr lang="en-GB"/>
            <a:t>makes justice accessible</a:t>
          </a:r>
          <a:endParaRPr lang="en-US"/>
        </a:p>
      </dgm:t>
    </dgm:pt>
    <dgm:pt modelId="{8CE3E727-B9D4-4E68-BB7E-CC8CCBE80E89}" type="parTrans" cxnId="{60841E8F-CE9C-45D7-9F4D-1A4D873E6A7D}">
      <dgm:prSet/>
      <dgm:spPr/>
      <dgm:t>
        <a:bodyPr/>
        <a:lstStyle/>
        <a:p>
          <a:endParaRPr lang="en-US"/>
        </a:p>
      </dgm:t>
    </dgm:pt>
    <dgm:pt modelId="{5468DA72-6995-46F1-B201-0D811236A236}" type="sibTrans" cxnId="{60841E8F-CE9C-45D7-9F4D-1A4D873E6A7D}">
      <dgm:prSet/>
      <dgm:spPr/>
      <dgm:t>
        <a:bodyPr/>
        <a:lstStyle/>
        <a:p>
          <a:endParaRPr lang="en-US"/>
        </a:p>
      </dgm:t>
    </dgm:pt>
    <dgm:pt modelId="{99BFDD3E-411D-4C3F-997C-F910321DF08F}" type="pres">
      <dgm:prSet presAssocID="{61EB05E0-1144-4D7E-8C20-F8800FAE98E4}" presName="hierChild1" presStyleCnt="0">
        <dgm:presLayoutVars>
          <dgm:chPref val="1"/>
          <dgm:dir/>
          <dgm:animOne val="branch"/>
          <dgm:animLvl val="lvl"/>
          <dgm:resizeHandles/>
        </dgm:presLayoutVars>
      </dgm:prSet>
      <dgm:spPr/>
    </dgm:pt>
    <dgm:pt modelId="{544E3BE2-25D4-439E-B279-93FBA62DED08}" type="pres">
      <dgm:prSet presAssocID="{F21FC34B-5767-448E-BF86-1E528F056E7D}" presName="hierRoot1" presStyleCnt="0"/>
      <dgm:spPr/>
    </dgm:pt>
    <dgm:pt modelId="{B90B5B6F-AB0F-4224-803F-8FD73E16E562}" type="pres">
      <dgm:prSet presAssocID="{F21FC34B-5767-448E-BF86-1E528F056E7D}" presName="composite" presStyleCnt="0"/>
      <dgm:spPr/>
    </dgm:pt>
    <dgm:pt modelId="{187EA969-DFC4-4CCC-9B74-2D10B73249D2}" type="pres">
      <dgm:prSet presAssocID="{F21FC34B-5767-448E-BF86-1E528F056E7D}" presName="background" presStyleLbl="node0" presStyleIdx="0" presStyleCnt="3"/>
      <dgm:spPr/>
    </dgm:pt>
    <dgm:pt modelId="{C94BAA28-7DF5-4B8B-A6F0-6BE2B199DD3D}" type="pres">
      <dgm:prSet presAssocID="{F21FC34B-5767-448E-BF86-1E528F056E7D}" presName="text" presStyleLbl="fgAcc0" presStyleIdx="0" presStyleCnt="3">
        <dgm:presLayoutVars>
          <dgm:chPref val="3"/>
        </dgm:presLayoutVars>
      </dgm:prSet>
      <dgm:spPr/>
    </dgm:pt>
    <dgm:pt modelId="{573C3929-8C0B-4A80-9F36-3EB2FCB837ED}" type="pres">
      <dgm:prSet presAssocID="{F21FC34B-5767-448E-BF86-1E528F056E7D}" presName="hierChild2" presStyleCnt="0"/>
      <dgm:spPr/>
    </dgm:pt>
    <dgm:pt modelId="{CD4F6740-25A3-4458-9113-B88AAD881BB7}" type="pres">
      <dgm:prSet presAssocID="{46A4A834-DCB6-4554-A185-7F9D80E4F76A}" presName="hierRoot1" presStyleCnt="0"/>
      <dgm:spPr/>
    </dgm:pt>
    <dgm:pt modelId="{1BE59D44-6B26-4E58-8BAD-B6764B3C28B3}" type="pres">
      <dgm:prSet presAssocID="{46A4A834-DCB6-4554-A185-7F9D80E4F76A}" presName="composite" presStyleCnt="0"/>
      <dgm:spPr/>
    </dgm:pt>
    <dgm:pt modelId="{510E07A8-439C-4F86-B86C-DF0F76847A3C}" type="pres">
      <dgm:prSet presAssocID="{46A4A834-DCB6-4554-A185-7F9D80E4F76A}" presName="background" presStyleLbl="node0" presStyleIdx="1" presStyleCnt="3"/>
      <dgm:spPr/>
    </dgm:pt>
    <dgm:pt modelId="{45263513-AFB5-47FF-9262-A5C6FB1AD77A}" type="pres">
      <dgm:prSet presAssocID="{46A4A834-DCB6-4554-A185-7F9D80E4F76A}" presName="text" presStyleLbl="fgAcc0" presStyleIdx="1" presStyleCnt="3">
        <dgm:presLayoutVars>
          <dgm:chPref val="3"/>
        </dgm:presLayoutVars>
      </dgm:prSet>
      <dgm:spPr/>
    </dgm:pt>
    <dgm:pt modelId="{DDC12256-9EE8-4ED2-8249-08034B0AE6F5}" type="pres">
      <dgm:prSet presAssocID="{46A4A834-DCB6-4554-A185-7F9D80E4F76A}" presName="hierChild2" presStyleCnt="0"/>
      <dgm:spPr/>
    </dgm:pt>
    <dgm:pt modelId="{67460931-4B92-47E3-AB0F-39DB5C8467C9}" type="pres">
      <dgm:prSet presAssocID="{EB58B7A0-86EC-43F5-AF21-7809708FA32F}" presName="hierRoot1" presStyleCnt="0"/>
      <dgm:spPr/>
    </dgm:pt>
    <dgm:pt modelId="{7948DE2D-EFCC-4437-AA00-66836696559D}" type="pres">
      <dgm:prSet presAssocID="{EB58B7A0-86EC-43F5-AF21-7809708FA32F}" presName="composite" presStyleCnt="0"/>
      <dgm:spPr/>
    </dgm:pt>
    <dgm:pt modelId="{69B750FA-561B-4C42-862E-EA3A49B567A0}" type="pres">
      <dgm:prSet presAssocID="{EB58B7A0-86EC-43F5-AF21-7809708FA32F}" presName="background" presStyleLbl="node0" presStyleIdx="2" presStyleCnt="3"/>
      <dgm:spPr/>
    </dgm:pt>
    <dgm:pt modelId="{CB78965D-A10D-4805-A7AF-83EC7674AF94}" type="pres">
      <dgm:prSet presAssocID="{EB58B7A0-86EC-43F5-AF21-7809708FA32F}" presName="text" presStyleLbl="fgAcc0" presStyleIdx="2" presStyleCnt="3">
        <dgm:presLayoutVars>
          <dgm:chPref val="3"/>
        </dgm:presLayoutVars>
      </dgm:prSet>
      <dgm:spPr/>
    </dgm:pt>
    <dgm:pt modelId="{7BB91D89-9B62-4B04-B454-C63A1C05A16F}" type="pres">
      <dgm:prSet presAssocID="{EB58B7A0-86EC-43F5-AF21-7809708FA32F}" presName="hierChild2" presStyleCnt="0"/>
      <dgm:spPr/>
    </dgm:pt>
    <dgm:pt modelId="{5705CBB9-B6C1-42A4-A30C-034507485360}" type="pres">
      <dgm:prSet presAssocID="{693881BF-701B-42DE-B89C-3668F2180D4F}" presName="Name10" presStyleLbl="parChTrans1D2" presStyleIdx="0" presStyleCnt="4"/>
      <dgm:spPr/>
    </dgm:pt>
    <dgm:pt modelId="{20A718CF-0EDB-4BEE-91C3-659963AF342E}" type="pres">
      <dgm:prSet presAssocID="{FFCAB9FA-A775-4A50-9CCC-509EC5AA8A8B}" presName="hierRoot2" presStyleCnt="0"/>
      <dgm:spPr/>
    </dgm:pt>
    <dgm:pt modelId="{641E03D6-A050-49BF-BD93-45AF6FA67E15}" type="pres">
      <dgm:prSet presAssocID="{FFCAB9FA-A775-4A50-9CCC-509EC5AA8A8B}" presName="composite2" presStyleCnt="0"/>
      <dgm:spPr/>
    </dgm:pt>
    <dgm:pt modelId="{2D8A5DA1-A577-4D35-A4D2-F23829753BBB}" type="pres">
      <dgm:prSet presAssocID="{FFCAB9FA-A775-4A50-9CCC-509EC5AA8A8B}" presName="background2" presStyleLbl="node2" presStyleIdx="0" presStyleCnt="4"/>
      <dgm:spPr/>
    </dgm:pt>
    <dgm:pt modelId="{27727E32-E140-457C-A8AF-6793D2C63BCC}" type="pres">
      <dgm:prSet presAssocID="{FFCAB9FA-A775-4A50-9CCC-509EC5AA8A8B}" presName="text2" presStyleLbl="fgAcc2" presStyleIdx="0" presStyleCnt="4">
        <dgm:presLayoutVars>
          <dgm:chPref val="3"/>
        </dgm:presLayoutVars>
      </dgm:prSet>
      <dgm:spPr/>
    </dgm:pt>
    <dgm:pt modelId="{9E05833A-A2A1-40B3-BE08-70F03F9E53D5}" type="pres">
      <dgm:prSet presAssocID="{FFCAB9FA-A775-4A50-9CCC-509EC5AA8A8B}" presName="hierChild3" presStyleCnt="0"/>
      <dgm:spPr/>
    </dgm:pt>
    <dgm:pt modelId="{5680BE55-4AB5-4225-BFBC-DA685304CD36}" type="pres">
      <dgm:prSet presAssocID="{8ADE64C1-DEC5-41E6-BED7-EAE684D534DA}" presName="Name10" presStyleLbl="parChTrans1D2" presStyleIdx="1" presStyleCnt="4"/>
      <dgm:spPr/>
    </dgm:pt>
    <dgm:pt modelId="{97EF657F-BD23-4D86-8EB6-17E3CCB63DDE}" type="pres">
      <dgm:prSet presAssocID="{E2ABF08F-ACB3-4DD7-9CA1-39FFD2CD0EB3}" presName="hierRoot2" presStyleCnt="0"/>
      <dgm:spPr/>
    </dgm:pt>
    <dgm:pt modelId="{C1245C44-2E8F-4B17-A0BD-EC6E977D01F5}" type="pres">
      <dgm:prSet presAssocID="{E2ABF08F-ACB3-4DD7-9CA1-39FFD2CD0EB3}" presName="composite2" presStyleCnt="0"/>
      <dgm:spPr/>
    </dgm:pt>
    <dgm:pt modelId="{FCF85984-4DA2-4FBD-812D-2CC26C1ADE39}" type="pres">
      <dgm:prSet presAssocID="{E2ABF08F-ACB3-4DD7-9CA1-39FFD2CD0EB3}" presName="background2" presStyleLbl="node2" presStyleIdx="1" presStyleCnt="4"/>
      <dgm:spPr/>
    </dgm:pt>
    <dgm:pt modelId="{79FABD93-3240-4058-82F3-06BE56B77ABC}" type="pres">
      <dgm:prSet presAssocID="{E2ABF08F-ACB3-4DD7-9CA1-39FFD2CD0EB3}" presName="text2" presStyleLbl="fgAcc2" presStyleIdx="1" presStyleCnt="4">
        <dgm:presLayoutVars>
          <dgm:chPref val="3"/>
        </dgm:presLayoutVars>
      </dgm:prSet>
      <dgm:spPr/>
    </dgm:pt>
    <dgm:pt modelId="{78500533-1D65-49A7-AEAE-141241C9E532}" type="pres">
      <dgm:prSet presAssocID="{E2ABF08F-ACB3-4DD7-9CA1-39FFD2CD0EB3}" presName="hierChild3" presStyleCnt="0"/>
      <dgm:spPr/>
    </dgm:pt>
    <dgm:pt modelId="{611CC58D-6D32-4A39-BCF2-27FC01772CF7}" type="pres">
      <dgm:prSet presAssocID="{6A17CBA8-78A7-46A2-BC1E-1084E297A04F}" presName="Name10" presStyleLbl="parChTrans1D2" presStyleIdx="2" presStyleCnt="4"/>
      <dgm:spPr/>
    </dgm:pt>
    <dgm:pt modelId="{B3232D08-160A-437C-8D1F-5B9DA5FF9291}" type="pres">
      <dgm:prSet presAssocID="{AD2958EF-ED39-470A-9091-AAFEDBE81E7F}" presName="hierRoot2" presStyleCnt="0"/>
      <dgm:spPr/>
    </dgm:pt>
    <dgm:pt modelId="{121DCA82-0B2B-47B3-87D6-2C2B8FE748F1}" type="pres">
      <dgm:prSet presAssocID="{AD2958EF-ED39-470A-9091-AAFEDBE81E7F}" presName="composite2" presStyleCnt="0"/>
      <dgm:spPr/>
    </dgm:pt>
    <dgm:pt modelId="{A0FE0A84-7337-487C-9E41-A81F9B8E7693}" type="pres">
      <dgm:prSet presAssocID="{AD2958EF-ED39-470A-9091-AAFEDBE81E7F}" presName="background2" presStyleLbl="node2" presStyleIdx="2" presStyleCnt="4"/>
      <dgm:spPr/>
    </dgm:pt>
    <dgm:pt modelId="{84DF218D-DAFA-419B-8D37-AA95FAE7E5A9}" type="pres">
      <dgm:prSet presAssocID="{AD2958EF-ED39-470A-9091-AAFEDBE81E7F}" presName="text2" presStyleLbl="fgAcc2" presStyleIdx="2" presStyleCnt="4">
        <dgm:presLayoutVars>
          <dgm:chPref val="3"/>
        </dgm:presLayoutVars>
      </dgm:prSet>
      <dgm:spPr/>
    </dgm:pt>
    <dgm:pt modelId="{E5087307-0576-4320-ACF5-35885A129DDE}" type="pres">
      <dgm:prSet presAssocID="{AD2958EF-ED39-470A-9091-AAFEDBE81E7F}" presName="hierChild3" presStyleCnt="0"/>
      <dgm:spPr/>
    </dgm:pt>
    <dgm:pt modelId="{265FCF7F-81A8-4195-B45E-1BB8E98EACA8}" type="pres">
      <dgm:prSet presAssocID="{8CE3E727-B9D4-4E68-BB7E-CC8CCBE80E89}" presName="Name10" presStyleLbl="parChTrans1D2" presStyleIdx="3" presStyleCnt="4"/>
      <dgm:spPr/>
    </dgm:pt>
    <dgm:pt modelId="{188E02B8-7DB7-4A27-B8C6-2640FA5FFB00}" type="pres">
      <dgm:prSet presAssocID="{2AFD1393-556A-4C89-BE6B-326D8CBED86A}" presName="hierRoot2" presStyleCnt="0"/>
      <dgm:spPr/>
    </dgm:pt>
    <dgm:pt modelId="{BBCDFD8F-D9D5-443F-A245-7318172D85C5}" type="pres">
      <dgm:prSet presAssocID="{2AFD1393-556A-4C89-BE6B-326D8CBED86A}" presName="composite2" presStyleCnt="0"/>
      <dgm:spPr/>
    </dgm:pt>
    <dgm:pt modelId="{CC3EFFB9-A534-4FA0-B8DA-0CE3933B8FEE}" type="pres">
      <dgm:prSet presAssocID="{2AFD1393-556A-4C89-BE6B-326D8CBED86A}" presName="background2" presStyleLbl="node2" presStyleIdx="3" presStyleCnt="4"/>
      <dgm:spPr/>
    </dgm:pt>
    <dgm:pt modelId="{78AE1947-ABCC-41A2-8B60-904226EF738D}" type="pres">
      <dgm:prSet presAssocID="{2AFD1393-556A-4C89-BE6B-326D8CBED86A}" presName="text2" presStyleLbl="fgAcc2" presStyleIdx="3" presStyleCnt="4">
        <dgm:presLayoutVars>
          <dgm:chPref val="3"/>
        </dgm:presLayoutVars>
      </dgm:prSet>
      <dgm:spPr/>
    </dgm:pt>
    <dgm:pt modelId="{30585016-40A5-4DCB-95F8-DF1FED6843D8}" type="pres">
      <dgm:prSet presAssocID="{2AFD1393-556A-4C89-BE6B-326D8CBED86A}" presName="hierChild3" presStyleCnt="0"/>
      <dgm:spPr/>
    </dgm:pt>
  </dgm:ptLst>
  <dgm:cxnLst>
    <dgm:cxn modelId="{C2E59F0F-E227-4272-B5EF-C3518A687EF1}" type="presOf" srcId="{EB58B7A0-86EC-43F5-AF21-7809708FA32F}" destId="{CB78965D-A10D-4805-A7AF-83EC7674AF94}" srcOrd="0" destOrd="0" presId="urn:microsoft.com/office/officeart/2005/8/layout/hierarchy1"/>
    <dgm:cxn modelId="{9D7D6812-2D14-450A-9D85-EE88A77C6DB1}" type="presOf" srcId="{F21FC34B-5767-448E-BF86-1E528F056E7D}" destId="{C94BAA28-7DF5-4B8B-A6F0-6BE2B199DD3D}" srcOrd="0" destOrd="0" presId="urn:microsoft.com/office/officeart/2005/8/layout/hierarchy1"/>
    <dgm:cxn modelId="{F848B139-19E1-4E7D-A117-B9ABDA2ED1C1}" srcId="{EB58B7A0-86EC-43F5-AF21-7809708FA32F}" destId="{FFCAB9FA-A775-4A50-9CCC-509EC5AA8A8B}" srcOrd="0" destOrd="0" parTransId="{693881BF-701B-42DE-B89C-3668F2180D4F}" sibTransId="{22EFAECB-AA36-4764-92D2-9D67D6561DF2}"/>
    <dgm:cxn modelId="{5672BC3B-30CC-4D4C-8183-F6B1AEBE436B}" srcId="{61EB05E0-1144-4D7E-8C20-F8800FAE98E4}" destId="{EB58B7A0-86EC-43F5-AF21-7809708FA32F}" srcOrd="2" destOrd="0" parTransId="{BA18B8D7-0273-4061-8E04-5EB5FC90C331}" sibTransId="{8C1938A9-B578-4377-8DE6-3B1248E71F6D}"/>
    <dgm:cxn modelId="{0AADF73C-ED61-41E4-A579-3FC82BCE5405}" srcId="{61EB05E0-1144-4D7E-8C20-F8800FAE98E4}" destId="{F21FC34B-5767-448E-BF86-1E528F056E7D}" srcOrd="0" destOrd="0" parTransId="{5C01A739-E0A4-470B-B894-5C7A103A3EBF}" sibTransId="{A2462A75-A7C3-47D3-A728-1889BB03D8B3}"/>
    <dgm:cxn modelId="{D941FA3C-043B-44F6-8009-C64800BB91E3}" srcId="{EB58B7A0-86EC-43F5-AF21-7809708FA32F}" destId="{E2ABF08F-ACB3-4DD7-9CA1-39FFD2CD0EB3}" srcOrd="1" destOrd="0" parTransId="{8ADE64C1-DEC5-41E6-BED7-EAE684D534DA}" sibTransId="{CFC09F6B-FE37-46B7-91E7-42983E0DAC75}"/>
    <dgm:cxn modelId="{43AD523F-30DE-45E6-B802-420FF30CF90E}" type="presOf" srcId="{46A4A834-DCB6-4554-A185-7F9D80E4F76A}" destId="{45263513-AFB5-47FF-9262-A5C6FB1AD77A}" srcOrd="0" destOrd="0" presId="urn:microsoft.com/office/officeart/2005/8/layout/hierarchy1"/>
    <dgm:cxn modelId="{D09AAA5C-3CB0-4158-AD6E-8C0FDCD58A3C}" srcId="{EB58B7A0-86EC-43F5-AF21-7809708FA32F}" destId="{AD2958EF-ED39-470A-9091-AAFEDBE81E7F}" srcOrd="2" destOrd="0" parTransId="{6A17CBA8-78A7-46A2-BC1E-1084E297A04F}" sibTransId="{A32A3A6D-E6E8-493B-AE35-35FC193DD370}"/>
    <dgm:cxn modelId="{997A476C-5151-40E2-94A6-F2D179AD51A9}" type="presOf" srcId="{6A17CBA8-78A7-46A2-BC1E-1084E297A04F}" destId="{611CC58D-6D32-4A39-BCF2-27FC01772CF7}" srcOrd="0" destOrd="0" presId="urn:microsoft.com/office/officeart/2005/8/layout/hierarchy1"/>
    <dgm:cxn modelId="{BA457974-C5F5-4AFF-8B27-4CF4023C12B2}" type="presOf" srcId="{8CE3E727-B9D4-4E68-BB7E-CC8CCBE80E89}" destId="{265FCF7F-81A8-4195-B45E-1BB8E98EACA8}" srcOrd="0" destOrd="0" presId="urn:microsoft.com/office/officeart/2005/8/layout/hierarchy1"/>
    <dgm:cxn modelId="{79E4D55A-0AD5-484F-B14C-DD704265D2C9}" type="presOf" srcId="{2AFD1393-556A-4C89-BE6B-326D8CBED86A}" destId="{78AE1947-ABCC-41A2-8B60-904226EF738D}" srcOrd="0" destOrd="0" presId="urn:microsoft.com/office/officeart/2005/8/layout/hierarchy1"/>
    <dgm:cxn modelId="{EBF5B97E-1B3F-48F5-BE26-60AE680BB6D5}" type="presOf" srcId="{693881BF-701B-42DE-B89C-3668F2180D4F}" destId="{5705CBB9-B6C1-42A4-A30C-034507485360}" srcOrd="0" destOrd="0" presId="urn:microsoft.com/office/officeart/2005/8/layout/hierarchy1"/>
    <dgm:cxn modelId="{B403CF83-FCF8-443F-AFFB-8A72B86684D0}" type="presOf" srcId="{AD2958EF-ED39-470A-9091-AAFEDBE81E7F}" destId="{84DF218D-DAFA-419B-8D37-AA95FAE7E5A9}" srcOrd="0" destOrd="0" presId="urn:microsoft.com/office/officeart/2005/8/layout/hierarchy1"/>
    <dgm:cxn modelId="{60841E8F-CE9C-45D7-9F4D-1A4D873E6A7D}" srcId="{EB58B7A0-86EC-43F5-AF21-7809708FA32F}" destId="{2AFD1393-556A-4C89-BE6B-326D8CBED86A}" srcOrd="3" destOrd="0" parTransId="{8CE3E727-B9D4-4E68-BB7E-CC8CCBE80E89}" sibTransId="{5468DA72-6995-46F1-B201-0D811236A236}"/>
    <dgm:cxn modelId="{1453D5A8-BCAB-498D-82EB-BB7D149C45BA}" type="presOf" srcId="{8ADE64C1-DEC5-41E6-BED7-EAE684D534DA}" destId="{5680BE55-4AB5-4225-BFBC-DA685304CD36}" srcOrd="0" destOrd="0" presId="urn:microsoft.com/office/officeart/2005/8/layout/hierarchy1"/>
    <dgm:cxn modelId="{8AA6F6B4-5330-4161-B036-BEF15EB7416F}" srcId="{61EB05E0-1144-4D7E-8C20-F8800FAE98E4}" destId="{46A4A834-DCB6-4554-A185-7F9D80E4F76A}" srcOrd="1" destOrd="0" parTransId="{B4144869-FF3D-4DF0-8D0B-90EC331D7762}" sibTransId="{CDB2440F-D354-4C74-AB46-74BFDC98B5DA}"/>
    <dgm:cxn modelId="{E69D02BA-3137-4712-AD7A-293FEDC8D1A7}" type="presOf" srcId="{FFCAB9FA-A775-4A50-9CCC-509EC5AA8A8B}" destId="{27727E32-E140-457C-A8AF-6793D2C63BCC}" srcOrd="0" destOrd="0" presId="urn:microsoft.com/office/officeart/2005/8/layout/hierarchy1"/>
    <dgm:cxn modelId="{223451C1-CC76-4887-A79D-CAECA67BD2B3}" type="presOf" srcId="{E2ABF08F-ACB3-4DD7-9CA1-39FFD2CD0EB3}" destId="{79FABD93-3240-4058-82F3-06BE56B77ABC}" srcOrd="0" destOrd="0" presId="urn:microsoft.com/office/officeart/2005/8/layout/hierarchy1"/>
    <dgm:cxn modelId="{6AC81CF3-1770-462A-A9DE-9656ED91DDD3}" type="presOf" srcId="{61EB05E0-1144-4D7E-8C20-F8800FAE98E4}" destId="{99BFDD3E-411D-4C3F-997C-F910321DF08F}" srcOrd="0" destOrd="0" presId="urn:microsoft.com/office/officeart/2005/8/layout/hierarchy1"/>
    <dgm:cxn modelId="{B2D0172B-8516-4A27-B9A7-BCDB4011683C}" type="presParOf" srcId="{99BFDD3E-411D-4C3F-997C-F910321DF08F}" destId="{544E3BE2-25D4-439E-B279-93FBA62DED08}" srcOrd="0" destOrd="0" presId="urn:microsoft.com/office/officeart/2005/8/layout/hierarchy1"/>
    <dgm:cxn modelId="{83E14E23-1D43-473A-B752-0AB5CEB5E7F1}" type="presParOf" srcId="{544E3BE2-25D4-439E-B279-93FBA62DED08}" destId="{B90B5B6F-AB0F-4224-803F-8FD73E16E562}" srcOrd="0" destOrd="0" presId="urn:microsoft.com/office/officeart/2005/8/layout/hierarchy1"/>
    <dgm:cxn modelId="{67C59072-E3D4-43D3-8B80-8F6EFFF45C4F}" type="presParOf" srcId="{B90B5B6F-AB0F-4224-803F-8FD73E16E562}" destId="{187EA969-DFC4-4CCC-9B74-2D10B73249D2}" srcOrd="0" destOrd="0" presId="urn:microsoft.com/office/officeart/2005/8/layout/hierarchy1"/>
    <dgm:cxn modelId="{2EEFBADE-F66A-4343-836A-FCEA0C39FDC1}" type="presParOf" srcId="{B90B5B6F-AB0F-4224-803F-8FD73E16E562}" destId="{C94BAA28-7DF5-4B8B-A6F0-6BE2B199DD3D}" srcOrd="1" destOrd="0" presId="urn:microsoft.com/office/officeart/2005/8/layout/hierarchy1"/>
    <dgm:cxn modelId="{AE9F302A-B40A-4D7C-83AC-1179A84FA0D3}" type="presParOf" srcId="{544E3BE2-25D4-439E-B279-93FBA62DED08}" destId="{573C3929-8C0B-4A80-9F36-3EB2FCB837ED}" srcOrd="1" destOrd="0" presId="urn:microsoft.com/office/officeart/2005/8/layout/hierarchy1"/>
    <dgm:cxn modelId="{2528721C-1316-45A7-A2C3-6D90D2B3F285}" type="presParOf" srcId="{99BFDD3E-411D-4C3F-997C-F910321DF08F}" destId="{CD4F6740-25A3-4458-9113-B88AAD881BB7}" srcOrd="1" destOrd="0" presId="urn:microsoft.com/office/officeart/2005/8/layout/hierarchy1"/>
    <dgm:cxn modelId="{B9934640-2ECD-4D6F-B08E-02E00E6FF6A4}" type="presParOf" srcId="{CD4F6740-25A3-4458-9113-B88AAD881BB7}" destId="{1BE59D44-6B26-4E58-8BAD-B6764B3C28B3}" srcOrd="0" destOrd="0" presId="urn:microsoft.com/office/officeart/2005/8/layout/hierarchy1"/>
    <dgm:cxn modelId="{06A8742A-CA88-4085-80FA-F32A27C0EBDB}" type="presParOf" srcId="{1BE59D44-6B26-4E58-8BAD-B6764B3C28B3}" destId="{510E07A8-439C-4F86-B86C-DF0F76847A3C}" srcOrd="0" destOrd="0" presId="urn:microsoft.com/office/officeart/2005/8/layout/hierarchy1"/>
    <dgm:cxn modelId="{2210EF42-1DBF-47F1-925B-126E8F12C87A}" type="presParOf" srcId="{1BE59D44-6B26-4E58-8BAD-B6764B3C28B3}" destId="{45263513-AFB5-47FF-9262-A5C6FB1AD77A}" srcOrd="1" destOrd="0" presId="urn:microsoft.com/office/officeart/2005/8/layout/hierarchy1"/>
    <dgm:cxn modelId="{0BFFEAD2-1F94-4C82-9020-A5B8B6E53E5D}" type="presParOf" srcId="{CD4F6740-25A3-4458-9113-B88AAD881BB7}" destId="{DDC12256-9EE8-4ED2-8249-08034B0AE6F5}" srcOrd="1" destOrd="0" presId="urn:microsoft.com/office/officeart/2005/8/layout/hierarchy1"/>
    <dgm:cxn modelId="{F4A30E1D-921F-4EBC-A251-1DC269DBFA1A}" type="presParOf" srcId="{99BFDD3E-411D-4C3F-997C-F910321DF08F}" destId="{67460931-4B92-47E3-AB0F-39DB5C8467C9}" srcOrd="2" destOrd="0" presId="urn:microsoft.com/office/officeart/2005/8/layout/hierarchy1"/>
    <dgm:cxn modelId="{C9D70F33-B30B-4674-9382-89CA3FA6C914}" type="presParOf" srcId="{67460931-4B92-47E3-AB0F-39DB5C8467C9}" destId="{7948DE2D-EFCC-4437-AA00-66836696559D}" srcOrd="0" destOrd="0" presId="urn:microsoft.com/office/officeart/2005/8/layout/hierarchy1"/>
    <dgm:cxn modelId="{3B53F04B-03FE-4FE4-9F42-1B00E998AC85}" type="presParOf" srcId="{7948DE2D-EFCC-4437-AA00-66836696559D}" destId="{69B750FA-561B-4C42-862E-EA3A49B567A0}" srcOrd="0" destOrd="0" presId="urn:microsoft.com/office/officeart/2005/8/layout/hierarchy1"/>
    <dgm:cxn modelId="{9CD59AFE-17B9-43DA-8E5E-1FAD53C69673}" type="presParOf" srcId="{7948DE2D-EFCC-4437-AA00-66836696559D}" destId="{CB78965D-A10D-4805-A7AF-83EC7674AF94}" srcOrd="1" destOrd="0" presId="urn:microsoft.com/office/officeart/2005/8/layout/hierarchy1"/>
    <dgm:cxn modelId="{705DFB62-6C88-427C-A5BC-A07EEF747C13}" type="presParOf" srcId="{67460931-4B92-47E3-AB0F-39DB5C8467C9}" destId="{7BB91D89-9B62-4B04-B454-C63A1C05A16F}" srcOrd="1" destOrd="0" presId="urn:microsoft.com/office/officeart/2005/8/layout/hierarchy1"/>
    <dgm:cxn modelId="{483962F7-6BE1-46B2-BD8E-DDE2EDACB3B5}" type="presParOf" srcId="{7BB91D89-9B62-4B04-B454-C63A1C05A16F}" destId="{5705CBB9-B6C1-42A4-A30C-034507485360}" srcOrd="0" destOrd="0" presId="urn:microsoft.com/office/officeart/2005/8/layout/hierarchy1"/>
    <dgm:cxn modelId="{D48CF47C-048B-4008-AAB4-7D62D045A10E}" type="presParOf" srcId="{7BB91D89-9B62-4B04-B454-C63A1C05A16F}" destId="{20A718CF-0EDB-4BEE-91C3-659963AF342E}" srcOrd="1" destOrd="0" presId="urn:microsoft.com/office/officeart/2005/8/layout/hierarchy1"/>
    <dgm:cxn modelId="{4F5D2598-2CA6-4B27-8F75-9CD5AC076A51}" type="presParOf" srcId="{20A718CF-0EDB-4BEE-91C3-659963AF342E}" destId="{641E03D6-A050-49BF-BD93-45AF6FA67E15}" srcOrd="0" destOrd="0" presId="urn:microsoft.com/office/officeart/2005/8/layout/hierarchy1"/>
    <dgm:cxn modelId="{FE7E75E3-C969-4554-AECA-BC3F09D742DC}" type="presParOf" srcId="{641E03D6-A050-49BF-BD93-45AF6FA67E15}" destId="{2D8A5DA1-A577-4D35-A4D2-F23829753BBB}" srcOrd="0" destOrd="0" presId="urn:microsoft.com/office/officeart/2005/8/layout/hierarchy1"/>
    <dgm:cxn modelId="{F7FAEA7A-1AD3-4A6C-8608-8079659BF9DC}" type="presParOf" srcId="{641E03D6-A050-49BF-BD93-45AF6FA67E15}" destId="{27727E32-E140-457C-A8AF-6793D2C63BCC}" srcOrd="1" destOrd="0" presId="urn:microsoft.com/office/officeart/2005/8/layout/hierarchy1"/>
    <dgm:cxn modelId="{F0E2C02D-F9C1-4314-91C5-69F0267070A2}" type="presParOf" srcId="{20A718CF-0EDB-4BEE-91C3-659963AF342E}" destId="{9E05833A-A2A1-40B3-BE08-70F03F9E53D5}" srcOrd="1" destOrd="0" presId="urn:microsoft.com/office/officeart/2005/8/layout/hierarchy1"/>
    <dgm:cxn modelId="{CFC22128-E8BA-4692-BF8A-1C24DC72C7FB}" type="presParOf" srcId="{7BB91D89-9B62-4B04-B454-C63A1C05A16F}" destId="{5680BE55-4AB5-4225-BFBC-DA685304CD36}" srcOrd="2" destOrd="0" presId="urn:microsoft.com/office/officeart/2005/8/layout/hierarchy1"/>
    <dgm:cxn modelId="{0B0202B6-C0EF-4D28-81BB-F69685E98BB6}" type="presParOf" srcId="{7BB91D89-9B62-4B04-B454-C63A1C05A16F}" destId="{97EF657F-BD23-4D86-8EB6-17E3CCB63DDE}" srcOrd="3" destOrd="0" presId="urn:microsoft.com/office/officeart/2005/8/layout/hierarchy1"/>
    <dgm:cxn modelId="{AA1CF121-FCD4-4169-9DCF-D75C69012FD0}" type="presParOf" srcId="{97EF657F-BD23-4D86-8EB6-17E3CCB63DDE}" destId="{C1245C44-2E8F-4B17-A0BD-EC6E977D01F5}" srcOrd="0" destOrd="0" presId="urn:microsoft.com/office/officeart/2005/8/layout/hierarchy1"/>
    <dgm:cxn modelId="{F5A505CD-142B-4F94-92D0-05DF4F8F6A7F}" type="presParOf" srcId="{C1245C44-2E8F-4B17-A0BD-EC6E977D01F5}" destId="{FCF85984-4DA2-4FBD-812D-2CC26C1ADE39}" srcOrd="0" destOrd="0" presId="urn:microsoft.com/office/officeart/2005/8/layout/hierarchy1"/>
    <dgm:cxn modelId="{0553C70B-BD44-4677-BB50-739091CBC9A0}" type="presParOf" srcId="{C1245C44-2E8F-4B17-A0BD-EC6E977D01F5}" destId="{79FABD93-3240-4058-82F3-06BE56B77ABC}" srcOrd="1" destOrd="0" presId="urn:microsoft.com/office/officeart/2005/8/layout/hierarchy1"/>
    <dgm:cxn modelId="{1CFF35AB-B010-4CAC-84A5-BDBB9F5629B3}" type="presParOf" srcId="{97EF657F-BD23-4D86-8EB6-17E3CCB63DDE}" destId="{78500533-1D65-49A7-AEAE-141241C9E532}" srcOrd="1" destOrd="0" presId="urn:microsoft.com/office/officeart/2005/8/layout/hierarchy1"/>
    <dgm:cxn modelId="{F010E0C4-E1CF-47A5-ABF0-356755AE987A}" type="presParOf" srcId="{7BB91D89-9B62-4B04-B454-C63A1C05A16F}" destId="{611CC58D-6D32-4A39-BCF2-27FC01772CF7}" srcOrd="4" destOrd="0" presId="urn:microsoft.com/office/officeart/2005/8/layout/hierarchy1"/>
    <dgm:cxn modelId="{5E32B810-9A53-45C0-8A52-A0DE6EF328B8}" type="presParOf" srcId="{7BB91D89-9B62-4B04-B454-C63A1C05A16F}" destId="{B3232D08-160A-437C-8D1F-5B9DA5FF9291}" srcOrd="5" destOrd="0" presId="urn:microsoft.com/office/officeart/2005/8/layout/hierarchy1"/>
    <dgm:cxn modelId="{A6C1F3E2-B6D4-4DC5-9403-A551F8A25830}" type="presParOf" srcId="{B3232D08-160A-437C-8D1F-5B9DA5FF9291}" destId="{121DCA82-0B2B-47B3-87D6-2C2B8FE748F1}" srcOrd="0" destOrd="0" presId="urn:microsoft.com/office/officeart/2005/8/layout/hierarchy1"/>
    <dgm:cxn modelId="{7BECBA6E-F974-4D59-806A-9A658230FB34}" type="presParOf" srcId="{121DCA82-0B2B-47B3-87D6-2C2B8FE748F1}" destId="{A0FE0A84-7337-487C-9E41-A81F9B8E7693}" srcOrd="0" destOrd="0" presId="urn:microsoft.com/office/officeart/2005/8/layout/hierarchy1"/>
    <dgm:cxn modelId="{041D53D6-D92A-4055-92F1-236C3CA97A6F}" type="presParOf" srcId="{121DCA82-0B2B-47B3-87D6-2C2B8FE748F1}" destId="{84DF218D-DAFA-419B-8D37-AA95FAE7E5A9}" srcOrd="1" destOrd="0" presId="urn:microsoft.com/office/officeart/2005/8/layout/hierarchy1"/>
    <dgm:cxn modelId="{B18EB7B3-2F60-4FBA-8FFC-ABCD8AA902CF}" type="presParOf" srcId="{B3232D08-160A-437C-8D1F-5B9DA5FF9291}" destId="{E5087307-0576-4320-ACF5-35885A129DDE}" srcOrd="1" destOrd="0" presId="urn:microsoft.com/office/officeart/2005/8/layout/hierarchy1"/>
    <dgm:cxn modelId="{10B0D532-D0BE-4672-B925-1D7C14B51ABF}" type="presParOf" srcId="{7BB91D89-9B62-4B04-B454-C63A1C05A16F}" destId="{265FCF7F-81A8-4195-B45E-1BB8E98EACA8}" srcOrd="6" destOrd="0" presId="urn:microsoft.com/office/officeart/2005/8/layout/hierarchy1"/>
    <dgm:cxn modelId="{1A1062F4-180F-402E-8572-CB55CFDD73AF}" type="presParOf" srcId="{7BB91D89-9B62-4B04-B454-C63A1C05A16F}" destId="{188E02B8-7DB7-4A27-B8C6-2640FA5FFB00}" srcOrd="7" destOrd="0" presId="urn:microsoft.com/office/officeart/2005/8/layout/hierarchy1"/>
    <dgm:cxn modelId="{3B9BCEA1-EA21-4592-BA12-1A44E3E1CE6F}" type="presParOf" srcId="{188E02B8-7DB7-4A27-B8C6-2640FA5FFB00}" destId="{BBCDFD8F-D9D5-443F-A245-7318172D85C5}" srcOrd="0" destOrd="0" presId="urn:microsoft.com/office/officeart/2005/8/layout/hierarchy1"/>
    <dgm:cxn modelId="{7EBF7541-06F4-4E15-AE12-BC88B221C80F}" type="presParOf" srcId="{BBCDFD8F-D9D5-443F-A245-7318172D85C5}" destId="{CC3EFFB9-A534-4FA0-B8DA-0CE3933B8FEE}" srcOrd="0" destOrd="0" presId="urn:microsoft.com/office/officeart/2005/8/layout/hierarchy1"/>
    <dgm:cxn modelId="{8EED482F-9E6E-48FE-98D7-873FD6DF4AFB}" type="presParOf" srcId="{BBCDFD8F-D9D5-443F-A245-7318172D85C5}" destId="{78AE1947-ABCC-41A2-8B60-904226EF738D}" srcOrd="1" destOrd="0" presId="urn:microsoft.com/office/officeart/2005/8/layout/hierarchy1"/>
    <dgm:cxn modelId="{52E3B279-4FEE-4F40-BE72-07F5132B22BD}" type="presParOf" srcId="{188E02B8-7DB7-4A27-B8C6-2640FA5FFB00}" destId="{30585016-40A5-4DCB-95F8-DF1FED6843D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E3F7CD-C74E-4B97-88BF-95008A15E2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0465DC-E7ED-4E47-863C-C50274DCF4A3}">
      <dgm:prSet/>
      <dgm:spPr/>
      <dgm:t>
        <a:bodyPr/>
        <a:lstStyle/>
        <a:p>
          <a:r>
            <a:rPr lang="en-GB"/>
            <a:t>Allows people to take part in decision-making and keeps them informed.</a:t>
          </a:r>
          <a:endParaRPr lang="en-US"/>
        </a:p>
      </dgm:t>
    </dgm:pt>
    <dgm:pt modelId="{29592A58-EA17-47F5-930B-1A803D3FB148}" type="parTrans" cxnId="{4C0B7359-F9DD-45C7-B4A6-3702F735598F}">
      <dgm:prSet/>
      <dgm:spPr/>
      <dgm:t>
        <a:bodyPr/>
        <a:lstStyle/>
        <a:p>
          <a:endParaRPr lang="en-US"/>
        </a:p>
      </dgm:t>
    </dgm:pt>
    <dgm:pt modelId="{4D6CFC89-E3A0-410F-BDF1-60C1C53C0697}" type="sibTrans" cxnId="{4C0B7359-F9DD-45C7-B4A6-3702F735598F}">
      <dgm:prSet/>
      <dgm:spPr/>
      <dgm:t>
        <a:bodyPr/>
        <a:lstStyle/>
        <a:p>
          <a:endParaRPr lang="en-US"/>
        </a:p>
      </dgm:t>
    </dgm:pt>
    <dgm:pt modelId="{221D04F5-2AF5-4346-990E-252B70CD5E38}">
      <dgm:prSet/>
      <dgm:spPr/>
      <dgm:t>
        <a:bodyPr/>
        <a:lstStyle/>
        <a:p>
          <a:r>
            <a:rPr lang="en-GB"/>
            <a:t>Delivers basic rights such as healthcare, education and housing.</a:t>
          </a:r>
          <a:endParaRPr lang="en-US"/>
        </a:p>
      </dgm:t>
    </dgm:pt>
    <dgm:pt modelId="{404707A1-063C-477B-8E79-8404B603D461}" type="parTrans" cxnId="{7A060A55-471D-49E8-8BE6-745F13B98CCA}">
      <dgm:prSet/>
      <dgm:spPr/>
      <dgm:t>
        <a:bodyPr/>
        <a:lstStyle/>
        <a:p>
          <a:endParaRPr lang="en-US"/>
        </a:p>
      </dgm:t>
    </dgm:pt>
    <dgm:pt modelId="{80CA7F8F-E166-468B-B6AF-95193B4F2EFD}" type="sibTrans" cxnId="{7A060A55-471D-49E8-8BE6-745F13B98CCA}">
      <dgm:prSet/>
      <dgm:spPr/>
      <dgm:t>
        <a:bodyPr/>
        <a:lstStyle/>
        <a:p>
          <a:endParaRPr lang="en-US"/>
        </a:p>
      </dgm:t>
    </dgm:pt>
    <dgm:pt modelId="{D5EC3DF2-1B59-4D86-89BE-3F741FA83CB9}">
      <dgm:prSet/>
      <dgm:spPr/>
      <dgm:t>
        <a:bodyPr/>
        <a:lstStyle/>
        <a:p>
          <a:r>
            <a:rPr lang="en-GB"/>
            <a:t>Takes responsibility for its actions.</a:t>
          </a:r>
          <a:endParaRPr lang="en-US"/>
        </a:p>
      </dgm:t>
    </dgm:pt>
    <dgm:pt modelId="{67EDE627-D004-4FBE-8935-2E8FA766FD3D}" type="parTrans" cxnId="{FB8D0C83-1303-452F-B8E0-DBFAD52A16CE}">
      <dgm:prSet/>
      <dgm:spPr/>
      <dgm:t>
        <a:bodyPr/>
        <a:lstStyle/>
        <a:p>
          <a:endParaRPr lang="en-US"/>
        </a:p>
      </dgm:t>
    </dgm:pt>
    <dgm:pt modelId="{C9A12425-694D-40D8-BF6B-56E320D4202F}" type="sibTrans" cxnId="{FB8D0C83-1303-452F-B8E0-DBFAD52A16CE}">
      <dgm:prSet/>
      <dgm:spPr/>
      <dgm:t>
        <a:bodyPr/>
        <a:lstStyle/>
        <a:p>
          <a:endParaRPr lang="en-US"/>
        </a:p>
      </dgm:t>
    </dgm:pt>
    <dgm:pt modelId="{A2664664-AA6B-4367-BFD3-239657778FEC}">
      <dgm:prSet/>
      <dgm:spPr/>
      <dgm:t>
        <a:bodyPr/>
        <a:lstStyle/>
        <a:p>
          <a:r>
            <a:rPr lang="en-GB"/>
            <a:t>Solves problems within a reasonable time.</a:t>
          </a:r>
          <a:endParaRPr lang="en-US"/>
        </a:p>
      </dgm:t>
    </dgm:pt>
    <dgm:pt modelId="{ACCB66A4-BE5F-435C-84A6-6B34C1FC98C5}" type="parTrans" cxnId="{42180144-E5B6-4EFA-A7C4-F775E5D6D164}">
      <dgm:prSet/>
      <dgm:spPr/>
      <dgm:t>
        <a:bodyPr/>
        <a:lstStyle/>
        <a:p>
          <a:endParaRPr lang="en-US"/>
        </a:p>
      </dgm:t>
    </dgm:pt>
    <dgm:pt modelId="{5CABE20E-38D8-4645-AAE3-F8D18C51D67F}" type="sibTrans" cxnId="{42180144-E5B6-4EFA-A7C4-F775E5D6D164}">
      <dgm:prSet/>
      <dgm:spPr/>
      <dgm:t>
        <a:bodyPr/>
        <a:lstStyle/>
        <a:p>
          <a:endParaRPr lang="en-US"/>
        </a:p>
      </dgm:t>
    </dgm:pt>
    <dgm:pt modelId="{4FF1A43C-47E8-45D7-A66C-C5EDFBF7E5B4}">
      <dgm:prSet/>
      <dgm:spPr/>
      <dgm:t>
        <a:bodyPr/>
        <a:lstStyle/>
        <a:p>
          <a:r>
            <a:rPr lang="en-GB"/>
            <a:t>Protects the environment now and for the future.</a:t>
          </a:r>
          <a:endParaRPr lang="en-US"/>
        </a:p>
      </dgm:t>
    </dgm:pt>
    <dgm:pt modelId="{A141639F-B3D6-4B59-9109-33879B43CA78}" type="parTrans" cxnId="{31032C01-87E4-45EE-A043-3A4368711EA2}">
      <dgm:prSet/>
      <dgm:spPr/>
      <dgm:t>
        <a:bodyPr/>
        <a:lstStyle/>
        <a:p>
          <a:endParaRPr lang="en-US"/>
        </a:p>
      </dgm:t>
    </dgm:pt>
    <dgm:pt modelId="{1BC67121-B78B-4A38-AD02-0AE3E2497EB2}" type="sibTrans" cxnId="{31032C01-87E4-45EE-A043-3A4368711EA2}">
      <dgm:prSet/>
      <dgm:spPr/>
      <dgm:t>
        <a:bodyPr/>
        <a:lstStyle/>
        <a:p>
          <a:endParaRPr lang="en-US"/>
        </a:p>
      </dgm:t>
    </dgm:pt>
    <dgm:pt modelId="{3031FC7F-F40C-4826-8EAF-EF8F25D7131A}">
      <dgm:prSet/>
      <dgm:spPr/>
      <dgm:t>
        <a:bodyPr/>
        <a:lstStyle/>
        <a:p>
          <a:r>
            <a:rPr lang="en-GB"/>
            <a:t>Ensures equity and inclusivity by treating all people fairly.</a:t>
          </a:r>
          <a:endParaRPr lang="en-US"/>
        </a:p>
      </dgm:t>
    </dgm:pt>
    <dgm:pt modelId="{1C68BF49-6B49-4AAC-AF23-106A673D1170}" type="parTrans" cxnId="{58E4635D-871B-4385-80E5-A2FC45B7AD3E}">
      <dgm:prSet/>
      <dgm:spPr/>
      <dgm:t>
        <a:bodyPr/>
        <a:lstStyle/>
        <a:p>
          <a:endParaRPr lang="en-US"/>
        </a:p>
      </dgm:t>
    </dgm:pt>
    <dgm:pt modelId="{580B7D0F-F242-4A9C-88A9-900C3C9A220B}" type="sibTrans" cxnId="{58E4635D-871B-4385-80E5-A2FC45B7AD3E}">
      <dgm:prSet/>
      <dgm:spPr/>
      <dgm:t>
        <a:bodyPr/>
        <a:lstStyle/>
        <a:p>
          <a:endParaRPr lang="en-US"/>
        </a:p>
      </dgm:t>
    </dgm:pt>
    <dgm:pt modelId="{80F3505F-2C06-437E-94A3-2A31A8AD3063}" type="pres">
      <dgm:prSet presAssocID="{C4E3F7CD-C74E-4B97-88BF-95008A15E27C}" presName="root" presStyleCnt="0">
        <dgm:presLayoutVars>
          <dgm:dir/>
          <dgm:resizeHandles val="exact"/>
        </dgm:presLayoutVars>
      </dgm:prSet>
      <dgm:spPr/>
    </dgm:pt>
    <dgm:pt modelId="{A53BE29B-50FB-4688-8AF0-4591D272DA21}" type="pres">
      <dgm:prSet presAssocID="{910465DC-E7ED-4E47-863C-C50274DCF4A3}" presName="compNode" presStyleCnt="0"/>
      <dgm:spPr/>
    </dgm:pt>
    <dgm:pt modelId="{A104B3ED-BDEE-49BB-B230-1DBF0BAD6980}" type="pres">
      <dgm:prSet presAssocID="{910465DC-E7ED-4E47-863C-C50274DCF4A3}" presName="bgRect" presStyleLbl="bgShp" presStyleIdx="0" presStyleCnt="6"/>
      <dgm:spPr/>
    </dgm:pt>
    <dgm:pt modelId="{F94AACFF-62BC-46B3-AA6B-6B3493E64AEB}" type="pres">
      <dgm:prSet presAssocID="{910465DC-E7ED-4E47-863C-C50274DCF4A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C5D6FF6B-8EA3-4DDD-9EE8-8D971C3B0BE2}" type="pres">
      <dgm:prSet presAssocID="{910465DC-E7ED-4E47-863C-C50274DCF4A3}" presName="spaceRect" presStyleCnt="0"/>
      <dgm:spPr/>
    </dgm:pt>
    <dgm:pt modelId="{D3C41F58-1DB7-46C6-994C-7260CF763A6C}" type="pres">
      <dgm:prSet presAssocID="{910465DC-E7ED-4E47-863C-C50274DCF4A3}" presName="parTx" presStyleLbl="revTx" presStyleIdx="0" presStyleCnt="6">
        <dgm:presLayoutVars>
          <dgm:chMax val="0"/>
          <dgm:chPref val="0"/>
        </dgm:presLayoutVars>
      </dgm:prSet>
      <dgm:spPr/>
    </dgm:pt>
    <dgm:pt modelId="{22F01A30-F3FA-4FC0-A2E5-1473B74A531D}" type="pres">
      <dgm:prSet presAssocID="{4D6CFC89-E3A0-410F-BDF1-60C1C53C0697}" presName="sibTrans" presStyleCnt="0"/>
      <dgm:spPr/>
    </dgm:pt>
    <dgm:pt modelId="{28852632-21AC-4BFF-9254-77816CB47B7A}" type="pres">
      <dgm:prSet presAssocID="{221D04F5-2AF5-4346-990E-252B70CD5E38}" presName="compNode" presStyleCnt="0"/>
      <dgm:spPr/>
    </dgm:pt>
    <dgm:pt modelId="{45E8B29F-C02E-47F4-8EDB-6E9776AB13CE}" type="pres">
      <dgm:prSet presAssocID="{221D04F5-2AF5-4346-990E-252B70CD5E38}" presName="bgRect" presStyleLbl="bgShp" presStyleIdx="1" presStyleCnt="6"/>
      <dgm:spPr/>
    </dgm:pt>
    <dgm:pt modelId="{0BE808BB-E57E-40D7-9789-6D36835E8674}" type="pres">
      <dgm:prSet presAssocID="{221D04F5-2AF5-4346-990E-252B70CD5E3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60943184-990E-4025-8D66-EBEAEDA7E36E}" type="pres">
      <dgm:prSet presAssocID="{221D04F5-2AF5-4346-990E-252B70CD5E38}" presName="spaceRect" presStyleCnt="0"/>
      <dgm:spPr/>
    </dgm:pt>
    <dgm:pt modelId="{24C43E45-C836-47CE-AEC5-5FD92E245DD0}" type="pres">
      <dgm:prSet presAssocID="{221D04F5-2AF5-4346-990E-252B70CD5E38}" presName="parTx" presStyleLbl="revTx" presStyleIdx="1" presStyleCnt="6">
        <dgm:presLayoutVars>
          <dgm:chMax val="0"/>
          <dgm:chPref val="0"/>
        </dgm:presLayoutVars>
      </dgm:prSet>
      <dgm:spPr/>
    </dgm:pt>
    <dgm:pt modelId="{8BD8A5FF-37FF-490E-8EEA-62B1DA81F9D1}" type="pres">
      <dgm:prSet presAssocID="{80CA7F8F-E166-468B-B6AF-95193B4F2EFD}" presName="sibTrans" presStyleCnt="0"/>
      <dgm:spPr/>
    </dgm:pt>
    <dgm:pt modelId="{27960EEC-CC76-4DCD-88CB-001EB6C031C9}" type="pres">
      <dgm:prSet presAssocID="{D5EC3DF2-1B59-4D86-89BE-3F741FA83CB9}" presName="compNode" presStyleCnt="0"/>
      <dgm:spPr/>
    </dgm:pt>
    <dgm:pt modelId="{5C737C6B-EE1A-4FF0-B5DB-7B7E5B3D3AC2}" type="pres">
      <dgm:prSet presAssocID="{D5EC3DF2-1B59-4D86-89BE-3F741FA83CB9}" presName="bgRect" presStyleLbl="bgShp" presStyleIdx="2" presStyleCnt="6"/>
      <dgm:spPr/>
    </dgm:pt>
    <dgm:pt modelId="{1A99E020-DF07-464C-92AE-457AD49AD68A}" type="pres">
      <dgm:prSet presAssocID="{D5EC3DF2-1B59-4D86-89BE-3F741FA83CB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79DD27B8-8795-49D8-9BAC-6DE83C1D47B4}" type="pres">
      <dgm:prSet presAssocID="{D5EC3DF2-1B59-4D86-89BE-3F741FA83CB9}" presName="spaceRect" presStyleCnt="0"/>
      <dgm:spPr/>
    </dgm:pt>
    <dgm:pt modelId="{C2A33DA7-A2DB-4319-8164-6477740C97FD}" type="pres">
      <dgm:prSet presAssocID="{D5EC3DF2-1B59-4D86-89BE-3F741FA83CB9}" presName="parTx" presStyleLbl="revTx" presStyleIdx="2" presStyleCnt="6">
        <dgm:presLayoutVars>
          <dgm:chMax val="0"/>
          <dgm:chPref val="0"/>
        </dgm:presLayoutVars>
      </dgm:prSet>
      <dgm:spPr/>
    </dgm:pt>
    <dgm:pt modelId="{7DA777B9-F7C3-4BD8-A666-2EEF61F52FB0}" type="pres">
      <dgm:prSet presAssocID="{C9A12425-694D-40D8-BF6B-56E320D4202F}" presName="sibTrans" presStyleCnt="0"/>
      <dgm:spPr/>
    </dgm:pt>
    <dgm:pt modelId="{3FD24E92-37D1-4AF5-9A0D-6263D4D4F455}" type="pres">
      <dgm:prSet presAssocID="{A2664664-AA6B-4367-BFD3-239657778FEC}" presName="compNode" presStyleCnt="0"/>
      <dgm:spPr/>
    </dgm:pt>
    <dgm:pt modelId="{5EF3A571-21D1-4174-9AEB-8A512D157699}" type="pres">
      <dgm:prSet presAssocID="{A2664664-AA6B-4367-BFD3-239657778FEC}" presName="bgRect" presStyleLbl="bgShp" presStyleIdx="3" presStyleCnt="6"/>
      <dgm:spPr/>
    </dgm:pt>
    <dgm:pt modelId="{354B86AB-7DE9-4E41-B29B-3A089F1F9A66}" type="pres">
      <dgm:prSet presAssocID="{A2664664-AA6B-4367-BFD3-239657778FE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952E40C9-49A9-42B4-B2EC-455068C9DFB7}" type="pres">
      <dgm:prSet presAssocID="{A2664664-AA6B-4367-BFD3-239657778FEC}" presName="spaceRect" presStyleCnt="0"/>
      <dgm:spPr/>
    </dgm:pt>
    <dgm:pt modelId="{0D279079-48ED-4227-9A37-5BD8822BF3A0}" type="pres">
      <dgm:prSet presAssocID="{A2664664-AA6B-4367-BFD3-239657778FEC}" presName="parTx" presStyleLbl="revTx" presStyleIdx="3" presStyleCnt="6">
        <dgm:presLayoutVars>
          <dgm:chMax val="0"/>
          <dgm:chPref val="0"/>
        </dgm:presLayoutVars>
      </dgm:prSet>
      <dgm:spPr/>
    </dgm:pt>
    <dgm:pt modelId="{27A6D581-4AA9-4EB1-8509-C841C4C152A5}" type="pres">
      <dgm:prSet presAssocID="{5CABE20E-38D8-4645-AAE3-F8D18C51D67F}" presName="sibTrans" presStyleCnt="0"/>
      <dgm:spPr/>
    </dgm:pt>
    <dgm:pt modelId="{0A5A8700-4A2A-4EE9-8A04-12C9E4130862}" type="pres">
      <dgm:prSet presAssocID="{4FF1A43C-47E8-45D7-A66C-C5EDFBF7E5B4}" presName="compNode" presStyleCnt="0"/>
      <dgm:spPr/>
    </dgm:pt>
    <dgm:pt modelId="{E0DBAF19-70B3-4447-BF4B-E1970D06D040}" type="pres">
      <dgm:prSet presAssocID="{4FF1A43C-47E8-45D7-A66C-C5EDFBF7E5B4}" presName="bgRect" presStyleLbl="bgShp" presStyleIdx="4" presStyleCnt="6"/>
      <dgm:spPr/>
    </dgm:pt>
    <dgm:pt modelId="{1251620C-24DC-4F11-B039-0A5B4379B360}" type="pres">
      <dgm:prSet presAssocID="{4FF1A43C-47E8-45D7-A66C-C5EDFBF7E5B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est scene"/>
        </a:ext>
      </dgm:extLst>
    </dgm:pt>
    <dgm:pt modelId="{6B155A1A-2F51-49F4-9600-6B02F4C514F9}" type="pres">
      <dgm:prSet presAssocID="{4FF1A43C-47E8-45D7-A66C-C5EDFBF7E5B4}" presName="spaceRect" presStyleCnt="0"/>
      <dgm:spPr/>
    </dgm:pt>
    <dgm:pt modelId="{9EB99D4D-A033-438C-A474-01F7EBC23EF3}" type="pres">
      <dgm:prSet presAssocID="{4FF1A43C-47E8-45D7-A66C-C5EDFBF7E5B4}" presName="parTx" presStyleLbl="revTx" presStyleIdx="4" presStyleCnt="6">
        <dgm:presLayoutVars>
          <dgm:chMax val="0"/>
          <dgm:chPref val="0"/>
        </dgm:presLayoutVars>
      </dgm:prSet>
      <dgm:spPr/>
    </dgm:pt>
    <dgm:pt modelId="{1B00CD20-7095-4F9C-B95F-C0B692F6B9AA}" type="pres">
      <dgm:prSet presAssocID="{1BC67121-B78B-4A38-AD02-0AE3E2497EB2}" presName="sibTrans" presStyleCnt="0"/>
      <dgm:spPr/>
    </dgm:pt>
    <dgm:pt modelId="{E9AB29A7-5A4F-45AF-B7F5-07C5E9BA76D5}" type="pres">
      <dgm:prSet presAssocID="{3031FC7F-F40C-4826-8EAF-EF8F25D7131A}" presName="compNode" presStyleCnt="0"/>
      <dgm:spPr/>
    </dgm:pt>
    <dgm:pt modelId="{370347A9-8DC1-4100-96CD-BC7CC4E28FB5}" type="pres">
      <dgm:prSet presAssocID="{3031FC7F-F40C-4826-8EAF-EF8F25D7131A}" presName="bgRect" presStyleLbl="bgShp" presStyleIdx="5" presStyleCnt="6"/>
      <dgm:spPr/>
    </dgm:pt>
    <dgm:pt modelId="{6250BBBD-F5FD-4289-9A94-94D5C2FE465D}" type="pres">
      <dgm:prSet presAssocID="{3031FC7F-F40C-4826-8EAF-EF8F25D7131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ales of Justice"/>
        </a:ext>
      </dgm:extLst>
    </dgm:pt>
    <dgm:pt modelId="{ADA4221A-7DE6-4C26-B7A2-D2F6C233B14E}" type="pres">
      <dgm:prSet presAssocID="{3031FC7F-F40C-4826-8EAF-EF8F25D7131A}" presName="spaceRect" presStyleCnt="0"/>
      <dgm:spPr/>
    </dgm:pt>
    <dgm:pt modelId="{6AEDA524-8442-479F-8C7A-FA7EB909561B}" type="pres">
      <dgm:prSet presAssocID="{3031FC7F-F40C-4826-8EAF-EF8F25D7131A}" presName="parTx" presStyleLbl="revTx" presStyleIdx="5" presStyleCnt="6">
        <dgm:presLayoutVars>
          <dgm:chMax val="0"/>
          <dgm:chPref val="0"/>
        </dgm:presLayoutVars>
      </dgm:prSet>
      <dgm:spPr/>
    </dgm:pt>
  </dgm:ptLst>
  <dgm:cxnLst>
    <dgm:cxn modelId="{31032C01-87E4-45EE-A043-3A4368711EA2}" srcId="{C4E3F7CD-C74E-4B97-88BF-95008A15E27C}" destId="{4FF1A43C-47E8-45D7-A66C-C5EDFBF7E5B4}" srcOrd="4" destOrd="0" parTransId="{A141639F-B3D6-4B59-9109-33879B43CA78}" sibTransId="{1BC67121-B78B-4A38-AD02-0AE3E2497EB2}"/>
    <dgm:cxn modelId="{B2BAB02E-9DB1-4C72-AECD-5A5BF8F2C5A0}" type="presOf" srcId="{A2664664-AA6B-4367-BFD3-239657778FEC}" destId="{0D279079-48ED-4227-9A37-5BD8822BF3A0}" srcOrd="0" destOrd="0" presId="urn:microsoft.com/office/officeart/2018/2/layout/IconVerticalSolidList"/>
    <dgm:cxn modelId="{58E4635D-871B-4385-80E5-A2FC45B7AD3E}" srcId="{C4E3F7CD-C74E-4B97-88BF-95008A15E27C}" destId="{3031FC7F-F40C-4826-8EAF-EF8F25D7131A}" srcOrd="5" destOrd="0" parTransId="{1C68BF49-6B49-4AAC-AF23-106A673D1170}" sibTransId="{580B7D0F-F242-4A9C-88A9-900C3C9A220B}"/>
    <dgm:cxn modelId="{42180144-E5B6-4EFA-A7C4-F775E5D6D164}" srcId="{C4E3F7CD-C74E-4B97-88BF-95008A15E27C}" destId="{A2664664-AA6B-4367-BFD3-239657778FEC}" srcOrd="3" destOrd="0" parTransId="{ACCB66A4-BE5F-435C-84A6-6B34C1FC98C5}" sibTransId="{5CABE20E-38D8-4645-AAE3-F8D18C51D67F}"/>
    <dgm:cxn modelId="{7A060A55-471D-49E8-8BE6-745F13B98CCA}" srcId="{C4E3F7CD-C74E-4B97-88BF-95008A15E27C}" destId="{221D04F5-2AF5-4346-990E-252B70CD5E38}" srcOrd="1" destOrd="0" parTransId="{404707A1-063C-477B-8E79-8404B603D461}" sibTransId="{80CA7F8F-E166-468B-B6AF-95193B4F2EFD}"/>
    <dgm:cxn modelId="{4C0B7359-F9DD-45C7-B4A6-3702F735598F}" srcId="{C4E3F7CD-C74E-4B97-88BF-95008A15E27C}" destId="{910465DC-E7ED-4E47-863C-C50274DCF4A3}" srcOrd="0" destOrd="0" parTransId="{29592A58-EA17-47F5-930B-1A803D3FB148}" sibTransId="{4D6CFC89-E3A0-410F-BDF1-60C1C53C0697}"/>
    <dgm:cxn modelId="{FB8D0C83-1303-452F-B8E0-DBFAD52A16CE}" srcId="{C4E3F7CD-C74E-4B97-88BF-95008A15E27C}" destId="{D5EC3DF2-1B59-4D86-89BE-3F741FA83CB9}" srcOrd="2" destOrd="0" parTransId="{67EDE627-D004-4FBE-8935-2E8FA766FD3D}" sibTransId="{C9A12425-694D-40D8-BF6B-56E320D4202F}"/>
    <dgm:cxn modelId="{28D3E09A-55A9-4208-9C9A-1D83BFFE16E0}" type="presOf" srcId="{3031FC7F-F40C-4826-8EAF-EF8F25D7131A}" destId="{6AEDA524-8442-479F-8C7A-FA7EB909561B}" srcOrd="0" destOrd="0" presId="urn:microsoft.com/office/officeart/2018/2/layout/IconVerticalSolidList"/>
    <dgm:cxn modelId="{16311CB1-FE1A-4408-9CAE-B896C50FD21B}" type="presOf" srcId="{D5EC3DF2-1B59-4D86-89BE-3F741FA83CB9}" destId="{C2A33DA7-A2DB-4319-8164-6477740C97FD}" srcOrd="0" destOrd="0" presId="urn:microsoft.com/office/officeart/2018/2/layout/IconVerticalSolidList"/>
    <dgm:cxn modelId="{BBFA66BD-2D76-430A-92DA-0FD0289BC07F}" type="presOf" srcId="{4FF1A43C-47E8-45D7-A66C-C5EDFBF7E5B4}" destId="{9EB99D4D-A033-438C-A474-01F7EBC23EF3}" srcOrd="0" destOrd="0" presId="urn:microsoft.com/office/officeart/2018/2/layout/IconVerticalSolidList"/>
    <dgm:cxn modelId="{C26D36C2-B2F2-4A84-995A-81109EFE8E80}" type="presOf" srcId="{910465DC-E7ED-4E47-863C-C50274DCF4A3}" destId="{D3C41F58-1DB7-46C6-994C-7260CF763A6C}" srcOrd="0" destOrd="0" presId="urn:microsoft.com/office/officeart/2018/2/layout/IconVerticalSolidList"/>
    <dgm:cxn modelId="{8C29F6E0-4E03-4DE2-924A-2E1A660CF385}" type="presOf" srcId="{C4E3F7CD-C74E-4B97-88BF-95008A15E27C}" destId="{80F3505F-2C06-437E-94A3-2A31A8AD3063}" srcOrd="0" destOrd="0" presId="urn:microsoft.com/office/officeart/2018/2/layout/IconVerticalSolidList"/>
    <dgm:cxn modelId="{8EA846E7-3338-498D-AF3E-D298F557FDA1}" type="presOf" srcId="{221D04F5-2AF5-4346-990E-252B70CD5E38}" destId="{24C43E45-C836-47CE-AEC5-5FD92E245DD0}" srcOrd="0" destOrd="0" presId="urn:microsoft.com/office/officeart/2018/2/layout/IconVerticalSolidList"/>
    <dgm:cxn modelId="{61D20D79-1727-4E58-A089-B01D3107A4F0}" type="presParOf" srcId="{80F3505F-2C06-437E-94A3-2A31A8AD3063}" destId="{A53BE29B-50FB-4688-8AF0-4591D272DA21}" srcOrd="0" destOrd="0" presId="urn:microsoft.com/office/officeart/2018/2/layout/IconVerticalSolidList"/>
    <dgm:cxn modelId="{38721C45-C14F-4F29-BC1C-6D8566685591}" type="presParOf" srcId="{A53BE29B-50FB-4688-8AF0-4591D272DA21}" destId="{A104B3ED-BDEE-49BB-B230-1DBF0BAD6980}" srcOrd="0" destOrd="0" presId="urn:microsoft.com/office/officeart/2018/2/layout/IconVerticalSolidList"/>
    <dgm:cxn modelId="{46F02A14-E549-4564-841A-63E51E73290A}" type="presParOf" srcId="{A53BE29B-50FB-4688-8AF0-4591D272DA21}" destId="{F94AACFF-62BC-46B3-AA6B-6B3493E64AEB}" srcOrd="1" destOrd="0" presId="urn:microsoft.com/office/officeart/2018/2/layout/IconVerticalSolidList"/>
    <dgm:cxn modelId="{4F91371A-77F2-4056-A515-6ECEFA17B2F1}" type="presParOf" srcId="{A53BE29B-50FB-4688-8AF0-4591D272DA21}" destId="{C5D6FF6B-8EA3-4DDD-9EE8-8D971C3B0BE2}" srcOrd="2" destOrd="0" presId="urn:microsoft.com/office/officeart/2018/2/layout/IconVerticalSolidList"/>
    <dgm:cxn modelId="{DC06A6C0-E372-4409-A804-495F75D34F4C}" type="presParOf" srcId="{A53BE29B-50FB-4688-8AF0-4591D272DA21}" destId="{D3C41F58-1DB7-46C6-994C-7260CF763A6C}" srcOrd="3" destOrd="0" presId="urn:microsoft.com/office/officeart/2018/2/layout/IconVerticalSolidList"/>
    <dgm:cxn modelId="{1D32A7F5-1425-408C-975F-8B576E5DAF30}" type="presParOf" srcId="{80F3505F-2C06-437E-94A3-2A31A8AD3063}" destId="{22F01A30-F3FA-4FC0-A2E5-1473B74A531D}" srcOrd="1" destOrd="0" presId="urn:microsoft.com/office/officeart/2018/2/layout/IconVerticalSolidList"/>
    <dgm:cxn modelId="{494A1972-600B-4E27-8867-DDDBA8B65816}" type="presParOf" srcId="{80F3505F-2C06-437E-94A3-2A31A8AD3063}" destId="{28852632-21AC-4BFF-9254-77816CB47B7A}" srcOrd="2" destOrd="0" presId="urn:microsoft.com/office/officeart/2018/2/layout/IconVerticalSolidList"/>
    <dgm:cxn modelId="{33D0CE7B-B644-4605-89CD-97777B16EEE1}" type="presParOf" srcId="{28852632-21AC-4BFF-9254-77816CB47B7A}" destId="{45E8B29F-C02E-47F4-8EDB-6E9776AB13CE}" srcOrd="0" destOrd="0" presId="urn:microsoft.com/office/officeart/2018/2/layout/IconVerticalSolidList"/>
    <dgm:cxn modelId="{E677EB3A-FD3A-481C-BCE8-BE968775E7C6}" type="presParOf" srcId="{28852632-21AC-4BFF-9254-77816CB47B7A}" destId="{0BE808BB-E57E-40D7-9789-6D36835E8674}" srcOrd="1" destOrd="0" presId="urn:microsoft.com/office/officeart/2018/2/layout/IconVerticalSolidList"/>
    <dgm:cxn modelId="{FB71359C-EE30-4229-BA6B-4884E4777379}" type="presParOf" srcId="{28852632-21AC-4BFF-9254-77816CB47B7A}" destId="{60943184-990E-4025-8D66-EBEAEDA7E36E}" srcOrd="2" destOrd="0" presId="urn:microsoft.com/office/officeart/2018/2/layout/IconVerticalSolidList"/>
    <dgm:cxn modelId="{DEAF9406-AE79-4CDC-B18A-7B0AC1140F81}" type="presParOf" srcId="{28852632-21AC-4BFF-9254-77816CB47B7A}" destId="{24C43E45-C836-47CE-AEC5-5FD92E245DD0}" srcOrd="3" destOrd="0" presId="urn:microsoft.com/office/officeart/2018/2/layout/IconVerticalSolidList"/>
    <dgm:cxn modelId="{A21A3A2B-C39C-471F-8CD5-DD3F1F45BD1E}" type="presParOf" srcId="{80F3505F-2C06-437E-94A3-2A31A8AD3063}" destId="{8BD8A5FF-37FF-490E-8EEA-62B1DA81F9D1}" srcOrd="3" destOrd="0" presId="urn:microsoft.com/office/officeart/2018/2/layout/IconVerticalSolidList"/>
    <dgm:cxn modelId="{C21C96F8-9DB5-4502-920A-8CFDC95463EE}" type="presParOf" srcId="{80F3505F-2C06-437E-94A3-2A31A8AD3063}" destId="{27960EEC-CC76-4DCD-88CB-001EB6C031C9}" srcOrd="4" destOrd="0" presId="urn:microsoft.com/office/officeart/2018/2/layout/IconVerticalSolidList"/>
    <dgm:cxn modelId="{9326B70E-A17E-4AE2-906D-BDF812C7D722}" type="presParOf" srcId="{27960EEC-CC76-4DCD-88CB-001EB6C031C9}" destId="{5C737C6B-EE1A-4FF0-B5DB-7B7E5B3D3AC2}" srcOrd="0" destOrd="0" presId="urn:microsoft.com/office/officeart/2018/2/layout/IconVerticalSolidList"/>
    <dgm:cxn modelId="{228D19C2-6D59-436B-AB85-8FEEA2B74A93}" type="presParOf" srcId="{27960EEC-CC76-4DCD-88CB-001EB6C031C9}" destId="{1A99E020-DF07-464C-92AE-457AD49AD68A}" srcOrd="1" destOrd="0" presId="urn:microsoft.com/office/officeart/2018/2/layout/IconVerticalSolidList"/>
    <dgm:cxn modelId="{7E70DE52-098F-4692-A1A5-ED756EE752A5}" type="presParOf" srcId="{27960EEC-CC76-4DCD-88CB-001EB6C031C9}" destId="{79DD27B8-8795-49D8-9BAC-6DE83C1D47B4}" srcOrd="2" destOrd="0" presId="urn:microsoft.com/office/officeart/2018/2/layout/IconVerticalSolidList"/>
    <dgm:cxn modelId="{D0F5DAB2-F318-4893-B4FB-4151E3A38A24}" type="presParOf" srcId="{27960EEC-CC76-4DCD-88CB-001EB6C031C9}" destId="{C2A33DA7-A2DB-4319-8164-6477740C97FD}" srcOrd="3" destOrd="0" presId="urn:microsoft.com/office/officeart/2018/2/layout/IconVerticalSolidList"/>
    <dgm:cxn modelId="{A207BBB6-54AF-480C-BDDB-41E4A6CA2146}" type="presParOf" srcId="{80F3505F-2C06-437E-94A3-2A31A8AD3063}" destId="{7DA777B9-F7C3-4BD8-A666-2EEF61F52FB0}" srcOrd="5" destOrd="0" presId="urn:microsoft.com/office/officeart/2018/2/layout/IconVerticalSolidList"/>
    <dgm:cxn modelId="{EC1C3E9E-4223-4555-BFDE-D75781418052}" type="presParOf" srcId="{80F3505F-2C06-437E-94A3-2A31A8AD3063}" destId="{3FD24E92-37D1-4AF5-9A0D-6263D4D4F455}" srcOrd="6" destOrd="0" presId="urn:microsoft.com/office/officeart/2018/2/layout/IconVerticalSolidList"/>
    <dgm:cxn modelId="{68F0A0BA-F0CD-41F0-B79E-DC38D668B098}" type="presParOf" srcId="{3FD24E92-37D1-4AF5-9A0D-6263D4D4F455}" destId="{5EF3A571-21D1-4174-9AEB-8A512D157699}" srcOrd="0" destOrd="0" presId="urn:microsoft.com/office/officeart/2018/2/layout/IconVerticalSolidList"/>
    <dgm:cxn modelId="{6F9A4A49-7D24-4B57-A0B9-FF642B0D6CF9}" type="presParOf" srcId="{3FD24E92-37D1-4AF5-9A0D-6263D4D4F455}" destId="{354B86AB-7DE9-4E41-B29B-3A089F1F9A66}" srcOrd="1" destOrd="0" presId="urn:microsoft.com/office/officeart/2018/2/layout/IconVerticalSolidList"/>
    <dgm:cxn modelId="{461CB319-4DC7-484A-8AC7-E122E990D734}" type="presParOf" srcId="{3FD24E92-37D1-4AF5-9A0D-6263D4D4F455}" destId="{952E40C9-49A9-42B4-B2EC-455068C9DFB7}" srcOrd="2" destOrd="0" presId="urn:microsoft.com/office/officeart/2018/2/layout/IconVerticalSolidList"/>
    <dgm:cxn modelId="{4D48F7D0-4DD8-46DE-9E46-1CB3FAA0AB79}" type="presParOf" srcId="{3FD24E92-37D1-4AF5-9A0D-6263D4D4F455}" destId="{0D279079-48ED-4227-9A37-5BD8822BF3A0}" srcOrd="3" destOrd="0" presId="urn:microsoft.com/office/officeart/2018/2/layout/IconVerticalSolidList"/>
    <dgm:cxn modelId="{2E38F492-6155-46D5-A9EB-90152CDF3CD0}" type="presParOf" srcId="{80F3505F-2C06-437E-94A3-2A31A8AD3063}" destId="{27A6D581-4AA9-4EB1-8509-C841C4C152A5}" srcOrd="7" destOrd="0" presId="urn:microsoft.com/office/officeart/2018/2/layout/IconVerticalSolidList"/>
    <dgm:cxn modelId="{485C5D5D-58FB-47B8-AAD2-ADFD757C91F3}" type="presParOf" srcId="{80F3505F-2C06-437E-94A3-2A31A8AD3063}" destId="{0A5A8700-4A2A-4EE9-8A04-12C9E4130862}" srcOrd="8" destOrd="0" presId="urn:microsoft.com/office/officeart/2018/2/layout/IconVerticalSolidList"/>
    <dgm:cxn modelId="{8B0F623E-AB9F-41A1-8FAF-64BD46C2ACE5}" type="presParOf" srcId="{0A5A8700-4A2A-4EE9-8A04-12C9E4130862}" destId="{E0DBAF19-70B3-4447-BF4B-E1970D06D040}" srcOrd="0" destOrd="0" presId="urn:microsoft.com/office/officeart/2018/2/layout/IconVerticalSolidList"/>
    <dgm:cxn modelId="{00CD005E-734F-441B-BBC1-6362FD7C09D3}" type="presParOf" srcId="{0A5A8700-4A2A-4EE9-8A04-12C9E4130862}" destId="{1251620C-24DC-4F11-B039-0A5B4379B360}" srcOrd="1" destOrd="0" presId="urn:microsoft.com/office/officeart/2018/2/layout/IconVerticalSolidList"/>
    <dgm:cxn modelId="{33B5970F-E377-4AA4-BCFE-568B09F1ADF9}" type="presParOf" srcId="{0A5A8700-4A2A-4EE9-8A04-12C9E4130862}" destId="{6B155A1A-2F51-49F4-9600-6B02F4C514F9}" srcOrd="2" destOrd="0" presId="urn:microsoft.com/office/officeart/2018/2/layout/IconVerticalSolidList"/>
    <dgm:cxn modelId="{2ED3C809-5373-4CD2-B5C8-205105907631}" type="presParOf" srcId="{0A5A8700-4A2A-4EE9-8A04-12C9E4130862}" destId="{9EB99D4D-A033-438C-A474-01F7EBC23EF3}" srcOrd="3" destOrd="0" presId="urn:microsoft.com/office/officeart/2018/2/layout/IconVerticalSolidList"/>
    <dgm:cxn modelId="{F2D9BA2F-F569-4038-8335-6D9C7D5540D2}" type="presParOf" srcId="{80F3505F-2C06-437E-94A3-2A31A8AD3063}" destId="{1B00CD20-7095-4F9C-B95F-C0B692F6B9AA}" srcOrd="9" destOrd="0" presId="urn:microsoft.com/office/officeart/2018/2/layout/IconVerticalSolidList"/>
    <dgm:cxn modelId="{DA4B8CE7-5CF2-4F81-ACE5-67645A60F540}" type="presParOf" srcId="{80F3505F-2C06-437E-94A3-2A31A8AD3063}" destId="{E9AB29A7-5A4F-45AF-B7F5-07C5E9BA76D5}" srcOrd="10" destOrd="0" presId="urn:microsoft.com/office/officeart/2018/2/layout/IconVerticalSolidList"/>
    <dgm:cxn modelId="{C0D0C66B-C2C8-4FC2-818C-09851CA29984}" type="presParOf" srcId="{E9AB29A7-5A4F-45AF-B7F5-07C5E9BA76D5}" destId="{370347A9-8DC1-4100-96CD-BC7CC4E28FB5}" srcOrd="0" destOrd="0" presId="urn:microsoft.com/office/officeart/2018/2/layout/IconVerticalSolidList"/>
    <dgm:cxn modelId="{A62AC4E2-56DA-4B2E-AF59-C37F9F0450D4}" type="presParOf" srcId="{E9AB29A7-5A4F-45AF-B7F5-07C5E9BA76D5}" destId="{6250BBBD-F5FD-4289-9A94-94D5C2FE465D}" srcOrd="1" destOrd="0" presId="urn:microsoft.com/office/officeart/2018/2/layout/IconVerticalSolidList"/>
    <dgm:cxn modelId="{8A2AC086-0A7D-470C-9CB6-50F7B0C1A1A3}" type="presParOf" srcId="{E9AB29A7-5A4F-45AF-B7F5-07C5E9BA76D5}" destId="{ADA4221A-7DE6-4C26-B7A2-D2F6C233B14E}" srcOrd="2" destOrd="0" presId="urn:microsoft.com/office/officeart/2018/2/layout/IconVerticalSolidList"/>
    <dgm:cxn modelId="{35548294-69A2-4517-8480-8D9153CF0025}" type="presParOf" srcId="{E9AB29A7-5A4F-45AF-B7F5-07C5E9BA76D5}" destId="{6AEDA524-8442-479F-8C7A-FA7EB90956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0B3352-780A-4CC0-BCFD-93F37B1874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D7D0D2-7F3B-48DC-877F-491F1125EFED}">
      <dgm:prSet/>
      <dgm:spPr/>
      <dgm:t>
        <a:bodyPr/>
        <a:lstStyle/>
        <a:p>
          <a:r>
            <a:rPr lang="af-ZA" b="0" i="0" baseline="0" dirty="0" err="1"/>
            <a:t>Laws</a:t>
          </a:r>
          <a:r>
            <a:rPr lang="af-ZA" b="0" i="0" baseline="0" dirty="0"/>
            <a:t> are </a:t>
          </a:r>
          <a:r>
            <a:rPr lang="af-ZA" b="0" i="0" baseline="0" dirty="0" err="1"/>
            <a:t>made</a:t>
          </a:r>
          <a:r>
            <a:rPr lang="af-ZA" b="0" i="0" baseline="0" dirty="0"/>
            <a:t> </a:t>
          </a:r>
          <a:r>
            <a:rPr lang="af-ZA" b="0" i="0" baseline="0" dirty="0" err="1"/>
            <a:t>to</a:t>
          </a:r>
          <a:r>
            <a:rPr lang="af-ZA" b="0" i="0" baseline="0" dirty="0"/>
            <a:t> </a:t>
          </a:r>
          <a:r>
            <a:rPr lang="af-ZA" b="1" i="0" baseline="0" dirty="0" err="1"/>
            <a:t>protect</a:t>
          </a:r>
          <a:r>
            <a:rPr lang="af-ZA" b="1" i="0" baseline="0" dirty="0"/>
            <a:t> </a:t>
          </a:r>
          <a:r>
            <a:rPr lang="af-ZA" b="1" i="0" baseline="0" dirty="0" err="1"/>
            <a:t>rights</a:t>
          </a:r>
          <a:r>
            <a:rPr lang="af-ZA" b="0" i="0" baseline="0" dirty="0"/>
            <a:t>, </a:t>
          </a:r>
          <a:r>
            <a:rPr lang="af-ZA" b="1" i="0" baseline="0" dirty="0" err="1"/>
            <a:t>maintain</a:t>
          </a:r>
          <a:r>
            <a:rPr lang="af-ZA" b="1" i="0" baseline="0" dirty="0"/>
            <a:t> order</a:t>
          </a:r>
          <a:r>
            <a:rPr lang="af-ZA" b="0" i="0" baseline="0" dirty="0"/>
            <a:t>, </a:t>
          </a:r>
          <a:r>
            <a:rPr lang="af-ZA" b="0" i="0" baseline="0" dirty="0" err="1"/>
            <a:t>and</a:t>
          </a:r>
          <a:r>
            <a:rPr lang="af-ZA" b="0" i="0" baseline="0" dirty="0"/>
            <a:t> </a:t>
          </a:r>
          <a:r>
            <a:rPr lang="af-ZA" b="1" i="0" baseline="0" dirty="0" err="1"/>
            <a:t>improve</a:t>
          </a:r>
          <a:r>
            <a:rPr lang="af-ZA" b="1" i="0" baseline="0" dirty="0"/>
            <a:t> </a:t>
          </a:r>
          <a:r>
            <a:rPr lang="af-ZA" b="1" i="0" baseline="0" dirty="0" err="1"/>
            <a:t>society</a:t>
          </a:r>
          <a:r>
            <a:rPr lang="af-ZA" b="0" i="0" baseline="0" dirty="0"/>
            <a:t>.</a:t>
          </a:r>
          <a:endParaRPr lang="en-US" dirty="0"/>
        </a:p>
      </dgm:t>
    </dgm:pt>
    <dgm:pt modelId="{F9241550-294A-42F4-95B1-D6B6AD00AE13}" type="parTrans" cxnId="{1A2BC6EB-3F89-4370-A451-CEF647A22073}">
      <dgm:prSet/>
      <dgm:spPr/>
      <dgm:t>
        <a:bodyPr/>
        <a:lstStyle/>
        <a:p>
          <a:endParaRPr lang="en-US"/>
        </a:p>
      </dgm:t>
    </dgm:pt>
    <dgm:pt modelId="{04C0098A-FFAD-4A3D-85EB-EE44AFE1B5DF}" type="sibTrans" cxnId="{1A2BC6EB-3F89-4370-A451-CEF647A22073}">
      <dgm:prSet/>
      <dgm:spPr/>
      <dgm:t>
        <a:bodyPr/>
        <a:lstStyle/>
        <a:p>
          <a:endParaRPr lang="en-US"/>
        </a:p>
      </dgm:t>
    </dgm:pt>
    <dgm:pt modelId="{8CB4E1C3-D117-4B1C-9948-D37A3655F3B5}">
      <dgm:prSet/>
      <dgm:spPr/>
      <dgm:t>
        <a:bodyPr/>
        <a:lstStyle/>
        <a:p>
          <a:r>
            <a:rPr lang="af-ZA" b="0" i="0" baseline="0"/>
            <a:t>Laws usually start as a </a:t>
          </a:r>
          <a:r>
            <a:rPr lang="af-ZA" b="1" i="0" baseline="0"/>
            <a:t>bill</a:t>
          </a:r>
          <a:r>
            <a:rPr lang="af-ZA" b="0" i="0" baseline="0"/>
            <a:t> drafted by government or lawmakers.</a:t>
          </a:r>
          <a:endParaRPr lang="en-US"/>
        </a:p>
      </dgm:t>
    </dgm:pt>
    <dgm:pt modelId="{FFB6EADB-16AC-4CCD-A7B5-3452974DEBF0}" type="parTrans" cxnId="{A6845C8D-FF2B-4492-B0A9-FCE2AA046333}">
      <dgm:prSet/>
      <dgm:spPr/>
      <dgm:t>
        <a:bodyPr/>
        <a:lstStyle/>
        <a:p>
          <a:endParaRPr lang="en-US"/>
        </a:p>
      </dgm:t>
    </dgm:pt>
    <dgm:pt modelId="{BDFA8EE0-E696-4831-8AC9-394BB99E7B32}" type="sibTrans" cxnId="{A6845C8D-FF2B-4492-B0A9-FCE2AA046333}">
      <dgm:prSet/>
      <dgm:spPr/>
      <dgm:t>
        <a:bodyPr/>
        <a:lstStyle/>
        <a:p>
          <a:endParaRPr lang="en-US"/>
        </a:p>
      </dgm:t>
    </dgm:pt>
    <dgm:pt modelId="{9A7A2406-8CA6-4893-A3A8-DD2874C4BF88}">
      <dgm:prSet/>
      <dgm:spPr/>
      <dgm:t>
        <a:bodyPr/>
        <a:lstStyle/>
        <a:p>
          <a:r>
            <a:rPr lang="af-ZA" b="0" i="0" baseline="0"/>
            <a:t>The bill is </a:t>
          </a:r>
          <a:r>
            <a:rPr lang="af-ZA" b="1" i="0" baseline="0"/>
            <a:t>discussed, debated, and improved</a:t>
          </a:r>
          <a:r>
            <a:rPr lang="af-ZA" b="0" i="0" baseline="0"/>
            <a:t> by the relevant legislature.</a:t>
          </a:r>
          <a:endParaRPr lang="en-US"/>
        </a:p>
      </dgm:t>
    </dgm:pt>
    <dgm:pt modelId="{8B1D6DA1-04F7-4173-9105-FE0B2B0E4CA4}" type="parTrans" cxnId="{FBFC7000-5A2F-4819-93B8-360D7234D1C8}">
      <dgm:prSet/>
      <dgm:spPr/>
      <dgm:t>
        <a:bodyPr/>
        <a:lstStyle/>
        <a:p>
          <a:endParaRPr lang="en-US"/>
        </a:p>
      </dgm:t>
    </dgm:pt>
    <dgm:pt modelId="{2A1243AC-3CE8-413E-9BE1-A7330A4671EC}" type="sibTrans" cxnId="{FBFC7000-5A2F-4819-93B8-360D7234D1C8}">
      <dgm:prSet/>
      <dgm:spPr/>
      <dgm:t>
        <a:bodyPr/>
        <a:lstStyle/>
        <a:p>
          <a:endParaRPr lang="en-US"/>
        </a:p>
      </dgm:t>
    </dgm:pt>
    <dgm:pt modelId="{21E05890-03B8-428D-9C98-194666C54821}">
      <dgm:prSet/>
      <dgm:spPr>
        <a:solidFill>
          <a:schemeClr val="accent6">
            <a:lumMod val="60000"/>
            <a:lumOff val="40000"/>
          </a:schemeClr>
        </a:solidFill>
      </dgm:spPr>
      <dgm:t>
        <a:bodyPr/>
        <a:lstStyle/>
        <a:p>
          <a:r>
            <a:rPr lang="af-ZA" b="0" i="0" baseline="0"/>
            <a:t>The process includes </a:t>
          </a:r>
          <a:r>
            <a:rPr lang="af-ZA" b="1" i="0" baseline="0"/>
            <a:t>public participation</a:t>
          </a:r>
          <a:r>
            <a:rPr lang="af-ZA" b="0" i="0" baseline="0"/>
            <a:t> (public hearings and written submissions).</a:t>
          </a:r>
          <a:endParaRPr lang="en-US"/>
        </a:p>
      </dgm:t>
    </dgm:pt>
    <dgm:pt modelId="{3E61DECD-ED8F-483B-A80C-FA5E6574E5CC}" type="parTrans" cxnId="{5DCD5273-5706-4E69-A171-17EB68B933BE}">
      <dgm:prSet/>
      <dgm:spPr/>
      <dgm:t>
        <a:bodyPr/>
        <a:lstStyle/>
        <a:p>
          <a:endParaRPr lang="en-US"/>
        </a:p>
      </dgm:t>
    </dgm:pt>
    <dgm:pt modelId="{4E17F5CC-6EAE-4046-9FB2-9FD25D1324DF}" type="sibTrans" cxnId="{5DCD5273-5706-4E69-A171-17EB68B933BE}">
      <dgm:prSet/>
      <dgm:spPr/>
      <dgm:t>
        <a:bodyPr/>
        <a:lstStyle/>
        <a:p>
          <a:endParaRPr lang="en-US"/>
        </a:p>
      </dgm:t>
    </dgm:pt>
    <dgm:pt modelId="{825D13D0-956D-436A-B1BC-F50FA507C2EF}">
      <dgm:prSet/>
      <dgm:spPr/>
      <dgm:t>
        <a:bodyPr/>
        <a:lstStyle/>
        <a:p>
          <a:r>
            <a:rPr lang="af-ZA" b="0" i="0" baseline="0"/>
            <a:t>This helps ensure laws are </a:t>
          </a:r>
          <a:r>
            <a:rPr lang="af-ZA" b="1" i="0" baseline="0"/>
            <a:t>fair, transparent, and not made in secret</a:t>
          </a:r>
          <a:r>
            <a:rPr lang="af-ZA" b="0" i="0" baseline="0"/>
            <a:t>.</a:t>
          </a:r>
          <a:endParaRPr lang="en-US"/>
        </a:p>
      </dgm:t>
    </dgm:pt>
    <dgm:pt modelId="{99E49E46-C215-4DE3-AB68-7E41E9E85EBC}" type="parTrans" cxnId="{58851F9D-35C3-44FE-AE97-80EDF9D2AF29}">
      <dgm:prSet/>
      <dgm:spPr/>
      <dgm:t>
        <a:bodyPr/>
        <a:lstStyle/>
        <a:p>
          <a:endParaRPr lang="en-US"/>
        </a:p>
      </dgm:t>
    </dgm:pt>
    <dgm:pt modelId="{DE69B16D-D490-4774-A7BA-4605CC06E669}" type="sibTrans" cxnId="{58851F9D-35C3-44FE-AE97-80EDF9D2AF29}">
      <dgm:prSet/>
      <dgm:spPr/>
      <dgm:t>
        <a:bodyPr/>
        <a:lstStyle/>
        <a:p>
          <a:endParaRPr lang="en-US"/>
        </a:p>
      </dgm:t>
    </dgm:pt>
    <dgm:pt modelId="{60BB0575-312E-4A82-9755-6CC37B00D505}">
      <dgm:prSet/>
      <dgm:spPr/>
      <dgm:t>
        <a:bodyPr/>
        <a:lstStyle/>
        <a:p>
          <a:r>
            <a:rPr lang="af-ZA" b="0" i="0" baseline="0"/>
            <a:t>Lawmakers </a:t>
          </a:r>
          <a:r>
            <a:rPr lang="af-ZA" b="1" i="0" baseline="0"/>
            <a:t>vote</a:t>
          </a:r>
          <a:r>
            <a:rPr lang="af-ZA" b="0" i="0" baseline="0"/>
            <a:t> on the bill, and if it is approved, it is </a:t>
          </a:r>
          <a:r>
            <a:rPr lang="af-ZA" b="1" i="0" baseline="0"/>
            <a:t>signed into law</a:t>
          </a:r>
          <a:r>
            <a:rPr lang="af-ZA" b="0" i="0" baseline="0"/>
            <a:t>.</a:t>
          </a:r>
          <a:endParaRPr lang="en-US"/>
        </a:p>
      </dgm:t>
    </dgm:pt>
    <dgm:pt modelId="{0CC2E9BB-83BC-4AF7-83F5-74639C76CE79}" type="parTrans" cxnId="{D3E16427-867D-4248-B5F5-B0BCCD01E537}">
      <dgm:prSet/>
      <dgm:spPr/>
      <dgm:t>
        <a:bodyPr/>
        <a:lstStyle/>
        <a:p>
          <a:endParaRPr lang="en-US"/>
        </a:p>
      </dgm:t>
    </dgm:pt>
    <dgm:pt modelId="{68F50AD4-F334-4745-AD55-3F38E2CAA418}" type="sibTrans" cxnId="{D3E16427-867D-4248-B5F5-B0BCCD01E537}">
      <dgm:prSet/>
      <dgm:spPr/>
      <dgm:t>
        <a:bodyPr/>
        <a:lstStyle/>
        <a:p>
          <a:endParaRPr lang="en-US"/>
        </a:p>
      </dgm:t>
    </dgm:pt>
    <dgm:pt modelId="{96DE37A9-F874-4632-9920-B6009D0258C7}" type="pres">
      <dgm:prSet presAssocID="{080B3352-780A-4CC0-BCFD-93F37B187419}" presName="diagram" presStyleCnt="0">
        <dgm:presLayoutVars>
          <dgm:dir/>
          <dgm:resizeHandles val="exact"/>
        </dgm:presLayoutVars>
      </dgm:prSet>
      <dgm:spPr/>
    </dgm:pt>
    <dgm:pt modelId="{B94F6C65-2F69-48F4-8F00-4F9C65AD8E6D}" type="pres">
      <dgm:prSet presAssocID="{04D7D0D2-7F3B-48DC-877F-491F1125EFED}" presName="node" presStyleLbl="node1" presStyleIdx="0" presStyleCnt="6">
        <dgm:presLayoutVars>
          <dgm:bulletEnabled val="1"/>
        </dgm:presLayoutVars>
      </dgm:prSet>
      <dgm:spPr/>
    </dgm:pt>
    <dgm:pt modelId="{CE6F41F6-6B21-40DF-A6E7-854D438FBC22}" type="pres">
      <dgm:prSet presAssocID="{04C0098A-FFAD-4A3D-85EB-EE44AFE1B5DF}" presName="sibTrans" presStyleCnt="0"/>
      <dgm:spPr/>
    </dgm:pt>
    <dgm:pt modelId="{0D93D3C1-A2B9-4F0B-A57F-AB6F00681F0F}" type="pres">
      <dgm:prSet presAssocID="{8CB4E1C3-D117-4B1C-9948-D37A3655F3B5}" presName="node" presStyleLbl="node1" presStyleIdx="1" presStyleCnt="6">
        <dgm:presLayoutVars>
          <dgm:bulletEnabled val="1"/>
        </dgm:presLayoutVars>
      </dgm:prSet>
      <dgm:spPr/>
    </dgm:pt>
    <dgm:pt modelId="{76E00627-BF23-4229-9E0E-A9AF9EA57C22}" type="pres">
      <dgm:prSet presAssocID="{BDFA8EE0-E696-4831-8AC9-394BB99E7B32}" presName="sibTrans" presStyleCnt="0"/>
      <dgm:spPr/>
    </dgm:pt>
    <dgm:pt modelId="{8BF0224F-C9F4-4B4F-9521-AF4A57580B6B}" type="pres">
      <dgm:prSet presAssocID="{9A7A2406-8CA6-4893-A3A8-DD2874C4BF88}" presName="node" presStyleLbl="node1" presStyleIdx="2" presStyleCnt="6">
        <dgm:presLayoutVars>
          <dgm:bulletEnabled val="1"/>
        </dgm:presLayoutVars>
      </dgm:prSet>
      <dgm:spPr/>
    </dgm:pt>
    <dgm:pt modelId="{FFC6C52B-3968-4C9E-AB20-8AC75B8E4131}" type="pres">
      <dgm:prSet presAssocID="{2A1243AC-3CE8-413E-9BE1-A7330A4671EC}" presName="sibTrans" presStyleCnt="0"/>
      <dgm:spPr/>
    </dgm:pt>
    <dgm:pt modelId="{A5FA0E71-B86A-4628-A7D5-FA29D82BA70C}" type="pres">
      <dgm:prSet presAssocID="{21E05890-03B8-428D-9C98-194666C54821}" presName="node" presStyleLbl="node1" presStyleIdx="3" presStyleCnt="6">
        <dgm:presLayoutVars>
          <dgm:bulletEnabled val="1"/>
        </dgm:presLayoutVars>
      </dgm:prSet>
      <dgm:spPr/>
    </dgm:pt>
    <dgm:pt modelId="{C03FB0F1-FF75-45DA-B3A1-C65847A68F10}" type="pres">
      <dgm:prSet presAssocID="{4E17F5CC-6EAE-4046-9FB2-9FD25D1324DF}" presName="sibTrans" presStyleCnt="0"/>
      <dgm:spPr/>
    </dgm:pt>
    <dgm:pt modelId="{C5877FFB-76EF-41AD-8D69-BCCD7C884A18}" type="pres">
      <dgm:prSet presAssocID="{825D13D0-956D-436A-B1BC-F50FA507C2EF}" presName="node" presStyleLbl="node1" presStyleIdx="4" presStyleCnt="6">
        <dgm:presLayoutVars>
          <dgm:bulletEnabled val="1"/>
        </dgm:presLayoutVars>
      </dgm:prSet>
      <dgm:spPr/>
    </dgm:pt>
    <dgm:pt modelId="{D1AECF26-88DE-4116-BDF7-1C2C17242509}" type="pres">
      <dgm:prSet presAssocID="{DE69B16D-D490-4774-A7BA-4605CC06E669}" presName="sibTrans" presStyleCnt="0"/>
      <dgm:spPr/>
    </dgm:pt>
    <dgm:pt modelId="{EC23F0CF-44CC-4214-A8A0-1F559A8EA291}" type="pres">
      <dgm:prSet presAssocID="{60BB0575-312E-4A82-9755-6CC37B00D505}" presName="node" presStyleLbl="node1" presStyleIdx="5" presStyleCnt="6">
        <dgm:presLayoutVars>
          <dgm:bulletEnabled val="1"/>
        </dgm:presLayoutVars>
      </dgm:prSet>
      <dgm:spPr/>
    </dgm:pt>
  </dgm:ptLst>
  <dgm:cxnLst>
    <dgm:cxn modelId="{FBFC7000-5A2F-4819-93B8-360D7234D1C8}" srcId="{080B3352-780A-4CC0-BCFD-93F37B187419}" destId="{9A7A2406-8CA6-4893-A3A8-DD2874C4BF88}" srcOrd="2" destOrd="0" parTransId="{8B1D6DA1-04F7-4173-9105-FE0B2B0E4CA4}" sibTransId="{2A1243AC-3CE8-413E-9BE1-A7330A4671EC}"/>
    <dgm:cxn modelId="{D3E16427-867D-4248-B5F5-B0BCCD01E537}" srcId="{080B3352-780A-4CC0-BCFD-93F37B187419}" destId="{60BB0575-312E-4A82-9755-6CC37B00D505}" srcOrd="5" destOrd="0" parTransId="{0CC2E9BB-83BC-4AF7-83F5-74639C76CE79}" sibTransId="{68F50AD4-F334-4745-AD55-3F38E2CAA418}"/>
    <dgm:cxn modelId="{C39AED5D-9D41-4C82-B294-97F7F4D1098D}" type="presOf" srcId="{60BB0575-312E-4A82-9755-6CC37B00D505}" destId="{EC23F0CF-44CC-4214-A8A0-1F559A8EA291}" srcOrd="0" destOrd="0" presId="urn:microsoft.com/office/officeart/2005/8/layout/default"/>
    <dgm:cxn modelId="{0FF02463-E504-4F1F-8106-D69AC36BA5EF}" type="presOf" srcId="{080B3352-780A-4CC0-BCFD-93F37B187419}" destId="{96DE37A9-F874-4632-9920-B6009D0258C7}" srcOrd="0" destOrd="0" presId="urn:microsoft.com/office/officeart/2005/8/layout/default"/>
    <dgm:cxn modelId="{5DCD5273-5706-4E69-A171-17EB68B933BE}" srcId="{080B3352-780A-4CC0-BCFD-93F37B187419}" destId="{21E05890-03B8-428D-9C98-194666C54821}" srcOrd="3" destOrd="0" parTransId="{3E61DECD-ED8F-483B-A80C-FA5E6574E5CC}" sibTransId="{4E17F5CC-6EAE-4046-9FB2-9FD25D1324DF}"/>
    <dgm:cxn modelId="{C2EBE276-E4E6-4F70-8047-3F9E14F8F8AD}" type="presOf" srcId="{21E05890-03B8-428D-9C98-194666C54821}" destId="{A5FA0E71-B86A-4628-A7D5-FA29D82BA70C}" srcOrd="0" destOrd="0" presId="urn:microsoft.com/office/officeart/2005/8/layout/default"/>
    <dgm:cxn modelId="{191B2F57-3891-4D46-979C-107D67C1A619}" type="presOf" srcId="{8CB4E1C3-D117-4B1C-9948-D37A3655F3B5}" destId="{0D93D3C1-A2B9-4F0B-A57F-AB6F00681F0F}" srcOrd="0" destOrd="0" presId="urn:microsoft.com/office/officeart/2005/8/layout/default"/>
    <dgm:cxn modelId="{21064286-46F8-4729-9370-2B0636F98F30}" type="presOf" srcId="{9A7A2406-8CA6-4893-A3A8-DD2874C4BF88}" destId="{8BF0224F-C9F4-4B4F-9521-AF4A57580B6B}" srcOrd="0" destOrd="0" presId="urn:microsoft.com/office/officeart/2005/8/layout/default"/>
    <dgm:cxn modelId="{A6845C8D-FF2B-4492-B0A9-FCE2AA046333}" srcId="{080B3352-780A-4CC0-BCFD-93F37B187419}" destId="{8CB4E1C3-D117-4B1C-9948-D37A3655F3B5}" srcOrd="1" destOrd="0" parTransId="{FFB6EADB-16AC-4CCD-A7B5-3452974DEBF0}" sibTransId="{BDFA8EE0-E696-4831-8AC9-394BB99E7B32}"/>
    <dgm:cxn modelId="{58851F9D-35C3-44FE-AE97-80EDF9D2AF29}" srcId="{080B3352-780A-4CC0-BCFD-93F37B187419}" destId="{825D13D0-956D-436A-B1BC-F50FA507C2EF}" srcOrd="4" destOrd="0" parTransId="{99E49E46-C215-4DE3-AB68-7E41E9E85EBC}" sibTransId="{DE69B16D-D490-4774-A7BA-4605CC06E669}"/>
    <dgm:cxn modelId="{76B5DEBB-8A82-4B49-BB63-35A43914BA8F}" type="presOf" srcId="{04D7D0D2-7F3B-48DC-877F-491F1125EFED}" destId="{B94F6C65-2F69-48F4-8F00-4F9C65AD8E6D}" srcOrd="0" destOrd="0" presId="urn:microsoft.com/office/officeart/2005/8/layout/default"/>
    <dgm:cxn modelId="{F97231C0-4BA8-4D81-8ED9-1283E6474A3D}" type="presOf" srcId="{825D13D0-956D-436A-B1BC-F50FA507C2EF}" destId="{C5877FFB-76EF-41AD-8D69-BCCD7C884A18}" srcOrd="0" destOrd="0" presId="urn:microsoft.com/office/officeart/2005/8/layout/default"/>
    <dgm:cxn modelId="{1A2BC6EB-3F89-4370-A451-CEF647A22073}" srcId="{080B3352-780A-4CC0-BCFD-93F37B187419}" destId="{04D7D0D2-7F3B-48DC-877F-491F1125EFED}" srcOrd="0" destOrd="0" parTransId="{F9241550-294A-42F4-95B1-D6B6AD00AE13}" sibTransId="{04C0098A-FFAD-4A3D-85EB-EE44AFE1B5DF}"/>
    <dgm:cxn modelId="{CA97291E-152E-4403-8092-AB1BD1BCE220}" type="presParOf" srcId="{96DE37A9-F874-4632-9920-B6009D0258C7}" destId="{B94F6C65-2F69-48F4-8F00-4F9C65AD8E6D}" srcOrd="0" destOrd="0" presId="urn:microsoft.com/office/officeart/2005/8/layout/default"/>
    <dgm:cxn modelId="{D1EE139F-F4B0-4980-99C5-1F783D63302C}" type="presParOf" srcId="{96DE37A9-F874-4632-9920-B6009D0258C7}" destId="{CE6F41F6-6B21-40DF-A6E7-854D438FBC22}" srcOrd="1" destOrd="0" presId="urn:microsoft.com/office/officeart/2005/8/layout/default"/>
    <dgm:cxn modelId="{6F9BEE4D-0B5A-4AA5-B739-6A9DF7A42BCD}" type="presParOf" srcId="{96DE37A9-F874-4632-9920-B6009D0258C7}" destId="{0D93D3C1-A2B9-4F0B-A57F-AB6F00681F0F}" srcOrd="2" destOrd="0" presId="urn:microsoft.com/office/officeart/2005/8/layout/default"/>
    <dgm:cxn modelId="{3F45A43F-D972-424E-8969-F45FB5744CE7}" type="presParOf" srcId="{96DE37A9-F874-4632-9920-B6009D0258C7}" destId="{76E00627-BF23-4229-9E0E-A9AF9EA57C22}" srcOrd="3" destOrd="0" presId="urn:microsoft.com/office/officeart/2005/8/layout/default"/>
    <dgm:cxn modelId="{6AD1CF59-1436-43AF-A743-438C804D1EBA}" type="presParOf" srcId="{96DE37A9-F874-4632-9920-B6009D0258C7}" destId="{8BF0224F-C9F4-4B4F-9521-AF4A57580B6B}" srcOrd="4" destOrd="0" presId="urn:microsoft.com/office/officeart/2005/8/layout/default"/>
    <dgm:cxn modelId="{CE0D92B6-5276-478B-96E0-502A1361D652}" type="presParOf" srcId="{96DE37A9-F874-4632-9920-B6009D0258C7}" destId="{FFC6C52B-3968-4C9E-AB20-8AC75B8E4131}" srcOrd="5" destOrd="0" presId="urn:microsoft.com/office/officeart/2005/8/layout/default"/>
    <dgm:cxn modelId="{78306F83-4CEE-45B8-8220-DA68CB3D98E1}" type="presParOf" srcId="{96DE37A9-F874-4632-9920-B6009D0258C7}" destId="{A5FA0E71-B86A-4628-A7D5-FA29D82BA70C}" srcOrd="6" destOrd="0" presId="urn:microsoft.com/office/officeart/2005/8/layout/default"/>
    <dgm:cxn modelId="{A90BDB77-BC40-4148-ABC9-EAB7209C052E}" type="presParOf" srcId="{96DE37A9-F874-4632-9920-B6009D0258C7}" destId="{C03FB0F1-FF75-45DA-B3A1-C65847A68F10}" srcOrd="7" destOrd="0" presId="urn:microsoft.com/office/officeart/2005/8/layout/default"/>
    <dgm:cxn modelId="{98F4DD62-DE46-4124-99DD-651056BB66C6}" type="presParOf" srcId="{96DE37A9-F874-4632-9920-B6009D0258C7}" destId="{C5877FFB-76EF-41AD-8D69-BCCD7C884A18}" srcOrd="8" destOrd="0" presId="urn:microsoft.com/office/officeart/2005/8/layout/default"/>
    <dgm:cxn modelId="{5E3B5F33-A810-490A-9C52-91BC4E77D288}" type="presParOf" srcId="{96DE37A9-F874-4632-9920-B6009D0258C7}" destId="{D1AECF26-88DE-4116-BDF7-1C2C17242509}" srcOrd="9" destOrd="0" presId="urn:microsoft.com/office/officeart/2005/8/layout/default"/>
    <dgm:cxn modelId="{7DE97A06-DF4E-4240-BCB3-CFFA98E81938}" type="presParOf" srcId="{96DE37A9-F874-4632-9920-B6009D0258C7}" destId="{EC23F0CF-44CC-4214-A8A0-1F559A8EA29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17A139-AA5D-46F6-92B9-BBA37EAE284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652FDF-9D4E-4456-A1CB-EAEB0256CDA2}">
      <dgm:prSet custT="1"/>
      <dgm:spPr/>
      <dgm:t>
        <a:bodyPr/>
        <a:lstStyle/>
        <a:p>
          <a:r>
            <a:rPr lang="en-GB" sz="2400" dirty="0"/>
            <a:t>Electing people to speak and make decisions on behalf of citizens.</a:t>
          </a:r>
          <a:endParaRPr lang="en-US" sz="2400" dirty="0"/>
        </a:p>
      </dgm:t>
    </dgm:pt>
    <dgm:pt modelId="{9591099B-D36E-4FD3-B4B5-989E5FEA1514}" type="parTrans" cxnId="{61B5CD5C-6AB5-440B-923F-1D9358BF3834}">
      <dgm:prSet/>
      <dgm:spPr/>
      <dgm:t>
        <a:bodyPr/>
        <a:lstStyle/>
        <a:p>
          <a:endParaRPr lang="en-US" sz="3600"/>
        </a:p>
      </dgm:t>
    </dgm:pt>
    <dgm:pt modelId="{51583BAD-EA7D-4120-BF13-3FE12D18952A}" type="sibTrans" cxnId="{61B5CD5C-6AB5-440B-923F-1D9358BF3834}">
      <dgm:prSet/>
      <dgm:spPr/>
      <dgm:t>
        <a:bodyPr/>
        <a:lstStyle/>
        <a:p>
          <a:endParaRPr lang="en-US" sz="3600"/>
        </a:p>
      </dgm:t>
    </dgm:pt>
    <dgm:pt modelId="{4D209E7D-D403-429B-869C-A0401EFC673B}">
      <dgm:prSet custT="1"/>
      <dgm:spPr/>
      <dgm:t>
        <a:bodyPr/>
        <a:lstStyle/>
        <a:p>
          <a:r>
            <a:rPr lang="en-GB" sz="2400" dirty="0"/>
            <a:t>Citizens choose parties or independent candidates at all levels of government.</a:t>
          </a:r>
          <a:endParaRPr lang="en-US" sz="2400" dirty="0"/>
        </a:p>
      </dgm:t>
    </dgm:pt>
    <dgm:pt modelId="{06895A8F-34BA-481E-BCAF-83AE9A777FB1}" type="parTrans" cxnId="{B8D0C2E1-3FBC-451B-9C95-9C94D79DF1DE}">
      <dgm:prSet/>
      <dgm:spPr/>
      <dgm:t>
        <a:bodyPr/>
        <a:lstStyle/>
        <a:p>
          <a:endParaRPr lang="en-US" sz="3600"/>
        </a:p>
      </dgm:t>
    </dgm:pt>
    <dgm:pt modelId="{DFD2F884-AC59-4985-97D9-A12A45A7088C}" type="sibTrans" cxnId="{B8D0C2E1-3FBC-451B-9C95-9C94D79DF1DE}">
      <dgm:prSet/>
      <dgm:spPr/>
      <dgm:t>
        <a:bodyPr/>
        <a:lstStyle/>
        <a:p>
          <a:endParaRPr lang="en-US" sz="3600"/>
        </a:p>
      </dgm:t>
    </dgm:pt>
    <dgm:pt modelId="{58EE45E7-A80D-4AFE-88F8-6151B1FB7159}">
      <dgm:prSet custT="1"/>
      <dgm:spPr/>
      <dgm:t>
        <a:bodyPr/>
        <a:lstStyle/>
        <a:p>
          <a:r>
            <a:rPr lang="en-GB" sz="2400" dirty="0"/>
            <a:t>Representatives must express the needs and views of the people who voted for them.</a:t>
          </a:r>
          <a:endParaRPr lang="en-US" sz="2400" dirty="0"/>
        </a:p>
      </dgm:t>
    </dgm:pt>
    <dgm:pt modelId="{2BA84CC8-B459-4301-868F-622533BFA3AD}" type="parTrans" cxnId="{08B709CC-A76B-4F7B-A3E2-D78DDC5585A3}">
      <dgm:prSet/>
      <dgm:spPr/>
      <dgm:t>
        <a:bodyPr/>
        <a:lstStyle/>
        <a:p>
          <a:endParaRPr lang="en-US" sz="3600"/>
        </a:p>
      </dgm:t>
    </dgm:pt>
    <dgm:pt modelId="{A0D2904D-EF1C-4FB4-8DBE-12491B77A042}" type="sibTrans" cxnId="{08B709CC-A76B-4F7B-A3E2-D78DDC5585A3}">
      <dgm:prSet/>
      <dgm:spPr/>
      <dgm:t>
        <a:bodyPr/>
        <a:lstStyle/>
        <a:p>
          <a:endParaRPr lang="en-US" sz="3600"/>
        </a:p>
      </dgm:t>
    </dgm:pt>
    <dgm:pt modelId="{A9D27783-B819-4D0B-A3AC-737A0330A594}">
      <dgm:prSet custT="1"/>
      <dgm:spPr/>
      <dgm:t>
        <a:bodyPr/>
        <a:lstStyle/>
        <a:p>
          <a:r>
            <a:rPr lang="en-GB" sz="2400" dirty="0"/>
            <a:t>Schools also use representation through the </a:t>
          </a:r>
          <a:r>
            <a:rPr lang="en-GB" sz="2400" dirty="0" err="1"/>
            <a:t>RCL</a:t>
          </a:r>
          <a:r>
            <a:rPr lang="en-GB" sz="2400" dirty="0"/>
            <a:t> or </a:t>
          </a:r>
          <a:r>
            <a:rPr lang="en-GB" sz="2400" dirty="0" err="1"/>
            <a:t>SRC</a:t>
          </a:r>
          <a:r>
            <a:rPr lang="en-GB" sz="2400" dirty="0"/>
            <a:t>.</a:t>
          </a:r>
          <a:endParaRPr lang="en-US" sz="2400" dirty="0"/>
        </a:p>
      </dgm:t>
    </dgm:pt>
    <dgm:pt modelId="{A185EB5F-BD9B-4B54-B373-CEFF8836DFE8}" type="parTrans" cxnId="{51D24D5A-B196-43F7-A7C4-2DC66C96F38A}">
      <dgm:prSet/>
      <dgm:spPr/>
      <dgm:t>
        <a:bodyPr/>
        <a:lstStyle/>
        <a:p>
          <a:endParaRPr lang="en-US" sz="3600"/>
        </a:p>
      </dgm:t>
    </dgm:pt>
    <dgm:pt modelId="{572A4840-9F25-4BF1-980F-B4CC9A714F83}" type="sibTrans" cxnId="{51D24D5A-B196-43F7-A7C4-2DC66C96F38A}">
      <dgm:prSet/>
      <dgm:spPr/>
      <dgm:t>
        <a:bodyPr/>
        <a:lstStyle/>
        <a:p>
          <a:endParaRPr lang="en-US" sz="3600"/>
        </a:p>
      </dgm:t>
    </dgm:pt>
    <dgm:pt modelId="{B222D541-AC94-4611-8FEF-5291EAFB4433}" type="pres">
      <dgm:prSet presAssocID="{6717A139-AA5D-46F6-92B9-BBA37EAE2847}" presName="root" presStyleCnt="0">
        <dgm:presLayoutVars>
          <dgm:dir/>
          <dgm:resizeHandles val="exact"/>
        </dgm:presLayoutVars>
      </dgm:prSet>
      <dgm:spPr/>
    </dgm:pt>
    <dgm:pt modelId="{9285FF15-F964-4614-BEED-EFE3B8412BC5}" type="pres">
      <dgm:prSet presAssocID="{16652FDF-9D4E-4456-A1CB-EAEB0256CDA2}" presName="compNode" presStyleCnt="0"/>
      <dgm:spPr/>
    </dgm:pt>
    <dgm:pt modelId="{C61CA1F5-FE39-459C-BDF7-90F993AC73D5}" type="pres">
      <dgm:prSet presAssocID="{16652FDF-9D4E-4456-A1CB-EAEB0256CD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85A64A65-5679-4E42-836D-9B0CE4D2082D}" type="pres">
      <dgm:prSet presAssocID="{16652FDF-9D4E-4456-A1CB-EAEB0256CDA2}" presName="spaceRect" presStyleCnt="0"/>
      <dgm:spPr/>
    </dgm:pt>
    <dgm:pt modelId="{F0C4FEE7-28F3-460D-AFCF-72C607FADC9C}" type="pres">
      <dgm:prSet presAssocID="{16652FDF-9D4E-4456-A1CB-EAEB0256CDA2}" presName="textRect" presStyleLbl="revTx" presStyleIdx="0" presStyleCnt="4">
        <dgm:presLayoutVars>
          <dgm:chMax val="1"/>
          <dgm:chPref val="1"/>
        </dgm:presLayoutVars>
      </dgm:prSet>
      <dgm:spPr/>
    </dgm:pt>
    <dgm:pt modelId="{F7150D2A-ECF2-4E7C-939A-1D18C94BB99C}" type="pres">
      <dgm:prSet presAssocID="{51583BAD-EA7D-4120-BF13-3FE12D18952A}" presName="sibTrans" presStyleCnt="0"/>
      <dgm:spPr/>
    </dgm:pt>
    <dgm:pt modelId="{0493C8C0-B9AF-4E29-9A44-749B772AF117}" type="pres">
      <dgm:prSet presAssocID="{4D209E7D-D403-429B-869C-A0401EFC673B}" presName="compNode" presStyleCnt="0"/>
      <dgm:spPr/>
    </dgm:pt>
    <dgm:pt modelId="{0A43CB76-AAE4-4629-9245-FE055CB117E2}" type="pres">
      <dgm:prSet presAssocID="{4D209E7D-D403-429B-869C-A0401EFC673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D357BEE0-A6E6-4575-9C1B-90B4969540EC}" type="pres">
      <dgm:prSet presAssocID="{4D209E7D-D403-429B-869C-A0401EFC673B}" presName="spaceRect" presStyleCnt="0"/>
      <dgm:spPr/>
    </dgm:pt>
    <dgm:pt modelId="{0F1200B1-0523-4210-99BB-866B8D94C8CF}" type="pres">
      <dgm:prSet presAssocID="{4D209E7D-D403-429B-869C-A0401EFC673B}" presName="textRect" presStyleLbl="revTx" presStyleIdx="1" presStyleCnt="4">
        <dgm:presLayoutVars>
          <dgm:chMax val="1"/>
          <dgm:chPref val="1"/>
        </dgm:presLayoutVars>
      </dgm:prSet>
      <dgm:spPr/>
    </dgm:pt>
    <dgm:pt modelId="{1667679E-396D-4CE6-B8C6-87BFA7204B61}" type="pres">
      <dgm:prSet presAssocID="{DFD2F884-AC59-4985-97D9-A12A45A7088C}" presName="sibTrans" presStyleCnt="0"/>
      <dgm:spPr/>
    </dgm:pt>
    <dgm:pt modelId="{E6FE0EA9-DEAA-4357-9501-529064049414}" type="pres">
      <dgm:prSet presAssocID="{58EE45E7-A80D-4AFE-88F8-6151B1FB7159}" presName="compNode" presStyleCnt="0"/>
      <dgm:spPr/>
    </dgm:pt>
    <dgm:pt modelId="{680C3423-C68A-4803-B631-899BB9A08AA3}" type="pres">
      <dgm:prSet presAssocID="{58EE45E7-A80D-4AFE-88F8-6151B1FB71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EACFCB6D-B8D2-4367-90DC-8FF175E76E7E}" type="pres">
      <dgm:prSet presAssocID="{58EE45E7-A80D-4AFE-88F8-6151B1FB7159}" presName="spaceRect" presStyleCnt="0"/>
      <dgm:spPr/>
    </dgm:pt>
    <dgm:pt modelId="{213C09E9-EADC-4D8E-BB6F-C5D7419F233F}" type="pres">
      <dgm:prSet presAssocID="{58EE45E7-A80D-4AFE-88F8-6151B1FB7159}" presName="textRect" presStyleLbl="revTx" presStyleIdx="2" presStyleCnt="4">
        <dgm:presLayoutVars>
          <dgm:chMax val="1"/>
          <dgm:chPref val="1"/>
        </dgm:presLayoutVars>
      </dgm:prSet>
      <dgm:spPr/>
    </dgm:pt>
    <dgm:pt modelId="{3E1425A0-8B57-4520-880E-04CD84B8A39E}" type="pres">
      <dgm:prSet presAssocID="{A0D2904D-EF1C-4FB4-8DBE-12491B77A042}" presName="sibTrans" presStyleCnt="0"/>
      <dgm:spPr/>
    </dgm:pt>
    <dgm:pt modelId="{DCE94D83-7EF2-47E6-A942-37B8998237D7}" type="pres">
      <dgm:prSet presAssocID="{A9D27783-B819-4D0B-A3AC-737A0330A594}" presName="compNode" presStyleCnt="0"/>
      <dgm:spPr/>
    </dgm:pt>
    <dgm:pt modelId="{FC453549-0B35-4927-B2ED-E7136BDE5702}" type="pres">
      <dgm:prSet presAssocID="{A9D27783-B819-4D0B-A3AC-737A0330A5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C3490A97-B192-416C-A8CF-5E16E937A287}" type="pres">
      <dgm:prSet presAssocID="{A9D27783-B819-4D0B-A3AC-737A0330A594}" presName="spaceRect" presStyleCnt="0"/>
      <dgm:spPr/>
    </dgm:pt>
    <dgm:pt modelId="{DF7365DB-B1DB-4235-BDDC-FACC17E51E7A}" type="pres">
      <dgm:prSet presAssocID="{A9D27783-B819-4D0B-A3AC-737A0330A594}" presName="textRect" presStyleLbl="revTx" presStyleIdx="3" presStyleCnt="4">
        <dgm:presLayoutVars>
          <dgm:chMax val="1"/>
          <dgm:chPref val="1"/>
        </dgm:presLayoutVars>
      </dgm:prSet>
      <dgm:spPr/>
    </dgm:pt>
  </dgm:ptLst>
  <dgm:cxnLst>
    <dgm:cxn modelId="{FCC04305-C37F-4E30-9292-4757D76E4798}" type="presOf" srcId="{4D209E7D-D403-429B-869C-A0401EFC673B}" destId="{0F1200B1-0523-4210-99BB-866B8D94C8CF}" srcOrd="0" destOrd="0" presId="urn:microsoft.com/office/officeart/2018/2/layout/IconLabelList"/>
    <dgm:cxn modelId="{61B5CD5C-6AB5-440B-923F-1D9358BF3834}" srcId="{6717A139-AA5D-46F6-92B9-BBA37EAE2847}" destId="{16652FDF-9D4E-4456-A1CB-EAEB0256CDA2}" srcOrd="0" destOrd="0" parTransId="{9591099B-D36E-4FD3-B4B5-989E5FEA1514}" sibTransId="{51583BAD-EA7D-4120-BF13-3FE12D18952A}"/>
    <dgm:cxn modelId="{3BB3E55F-892D-4C5F-80D5-FF902CEA1E91}" type="presOf" srcId="{58EE45E7-A80D-4AFE-88F8-6151B1FB7159}" destId="{213C09E9-EADC-4D8E-BB6F-C5D7419F233F}" srcOrd="0" destOrd="0" presId="urn:microsoft.com/office/officeart/2018/2/layout/IconLabelList"/>
    <dgm:cxn modelId="{51D24D5A-B196-43F7-A7C4-2DC66C96F38A}" srcId="{6717A139-AA5D-46F6-92B9-BBA37EAE2847}" destId="{A9D27783-B819-4D0B-A3AC-737A0330A594}" srcOrd="3" destOrd="0" parTransId="{A185EB5F-BD9B-4B54-B373-CEFF8836DFE8}" sibTransId="{572A4840-9F25-4BF1-980F-B4CC9A714F83}"/>
    <dgm:cxn modelId="{82DD819B-881A-48D7-B677-29024BFB2FA4}" type="presOf" srcId="{A9D27783-B819-4D0B-A3AC-737A0330A594}" destId="{DF7365DB-B1DB-4235-BDDC-FACC17E51E7A}" srcOrd="0" destOrd="0" presId="urn:microsoft.com/office/officeart/2018/2/layout/IconLabelList"/>
    <dgm:cxn modelId="{5F34C4BC-ED7C-4542-9988-5D1F1AA63D2C}" type="presOf" srcId="{6717A139-AA5D-46F6-92B9-BBA37EAE2847}" destId="{B222D541-AC94-4611-8FEF-5291EAFB4433}" srcOrd="0" destOrd="0" presId="urn:microsoft.com/office/officeart/2018/2/layout/IconLabelList"/>
    <dgm:cxn modelId="{08B709CC-A76B-4F7B-A3E2-D78DDC5585A3}" srcId="{6717A139-AA5D-46F6-92B9-BBA37EAE2847}" destId="{58EE45E7-A80D-4AFE-88F8-6151B1FB7159}" srcOrd="2" destOrd="0" parTransId="{2BA84CC8-B459-4301-868F-622533BFA3AD}" sibTransId="{A0D2904D-EF1C-4FB4-8DBE-12491B77A042}"/>
    <dgm:cxn modelId="{A3130FD6-3E64-4BAB-A7E8-E90260D3C4FC}" type="presOf" srcId="{16652FDF-9D4E-4456-A1CB-EAEB0256CDA2}" destId="{F0C4FEE7-28F3-460D-AFCF-72C607FADC9C}" srcOrd="0" destOrd="0" presId="urn:microsoft.com/office/officeart/2018/2/layout/IconLabelList"/>
    <dgm:cxn modelId="{B8D0C2E1-3FBC-451B-9C95-9C94D79DF1DE}" srcId="{6717A139-AA5D-46F6-92B9-BBA37EAE2847}" destId="{4D209E7D-D403-429B-869C-A0401EFC673B}" srcOrd="1" destOrd="0" parTransId="{06895A8F-34BA-481E-BCAF-83AE9A777FB1}" sibTransId="{DFD2F884-AC59-4985-97D9-A12A45A7088C}"/>
    <dgm:cxn modelId="{DC492C30-0577-47DC-BAFB-5E446CFD9FC2}" type="presParOf" srcId="{B222D541-AC94-4611-8FEF-5291EAFB4433}" destId="{9285FF15-F964-4614-BEED-EFE3B8412BC5}" srcOrd="0" destOrd="0" presId="urn:microsoft.com/office/officeart/2018/2/layout/IconLabelList"/>
    <dgm:cxn modelId="{7EA27BE4-93B0-4F78-BE35-9003A9DE473D}" type="presParOf" srcId="{9285FF15-F964-4614-BEED-EFE3B8412BC5}" destId="{C61CA1F5-FE39-459C-BDF7-90F993AC73D5}" srcOrd="0" destOrd="0" presId="urn:microsoft.com/office/officeart/2018/2/layout/IconLabelList"/>
    <dgm:cxn modelId="{07F18425-D174-40E8-A97B-F6FD28D0F36B}" type="presParOf" srcId="{9285FF15-F964-4614-BEED-EFE3B8412BC5}" destId="{85A64A65-5679-4E42-836D-9B0CE4D2082D}" srcOrd="1" destOrd="0" presId="urn:microsoft.com/office/officeart/2018/2/layout/IconLabelList"/>
    <dgm:cxn modelId="{E784BD9F-B577-4D48-9B3E-AE3604DF6593}" type="presParOf" srcId="{9285FF15-F964-4614-BEED-EFE3B8412BC5}" destId="{F0C4FEE7-28F3-460D-AFCF-72C607FADC9C}" srcOrd="2" destOrd="0" presId="urn:microsoft.com/office/officeart/2018/2/layout/IconLabelList"/>
    <dgm:cxn modelId="{E75DCB34-DB02-4B4A-89E8-AA511122B0FE}" type="presParOf" srcId="{B222D541-AC94-4611-8FEF-5291EAFB4433}" destId="{F7150D2A-ECF2-4E7C-939A-1D18C94BB99C}" srcOrd="1" destOrd="0" presId="urn:microsoft.com/office/officeart/2018/2/layout/IconLabelList"/>
    <dgm:cxn modelId="{63FA6793-72BA-448D-9375-E5FE032E2FCB}" type="presParOf" srcId="{B222D541-AC94-4611-8FEF-5291EAFB4433}" destId="{0493C8C0-B9AF-4E29-9A44-749B772AF117}" srcOrd="2" destOrd="0" presId="urn:microsoft.com/office/officeart/2018/2/layout/IconLabelList"/>
    <dgm:cxn modelId="{33004D82-E910-422C-88CD-38151FD75742}" type="presParOf" srcId="{0493C8C0-B9AF-4E29-9A44-749B772AF117}" destId="{0A43CB76-AAE4-4629-9245-FE055CB117E2}" srcOrd="0" destOrd="0" presId="urn:microsoft.com/office/officeart/2018/2/layout/IconLabelList"/>
    <dgm:cxn modelId="{2B0E4448-D228-4F9A-9203-18B6E8CA35B1}" type="presParOf" srcId="{0493C8C0-B9AF-4E29-9A44-749B772AF117}" destId="{D357BEE0-A6E6-4575-9C1B-90B4969540EC}" srcOrd="1" destOrd="0" presId="urn:microsoft.com/office/officeart/2018/2/layout/IconLabelList"/>
    <dgm:cxn modelId="{31E2A92B-C9F5-4BDC-BEB5-96D5FB00EE9F}" type="presParOf" srcId="{0493C8C0-B9AF-4E29-9A44-749B772AF117}" destId="{0F1200B1-0523-4210-99BB-866B8D94C8CF}" srcOrd="2" destOrd="0" presId="urn:microsoft.com/office/officeart/2018/2/layout/IconLabelList"/>
    <dgm:cxn modelId="{6AB833DE-D65B-4F44-888F-CFF0AF3D8505}" type="presParOf" srcId="{B222D541-AC94-4611-8FEF-5291EAFB4433}" destId="{1667679E-396D-4CE6-B8C6-87BFA7204B61}" srcOrd="3" destOrd="0" presId="urn:microsoft.com/office/officeart/2018/2/layout/IconLabelList"/>
    <dgm:cxn modelId="{0EDEAAD3-0E82-44BA-B5E8-BDC9CCFA5D44}" type="presParOf" srcId="{B222D541-AC94-4611-8FEF-5291EAFB4433}" destId="{E6FE0EA9-DEAA-4357-9501-529064049414}" srcOrd="4" destOrd="0" presId="urn:microsoft.com/office/officeart/2018/2/layout/IconLabelList"/>
    <dgm:cxn modelId="{CE805E91-33EA-486D-A4EF-05A08EB59677}" type="presParOf" srcId="{E6FE0EA9-DEAA-4357-9501-529064049414}" destId="{680C3423-C68A-4803-B631-899BB9A08AA3}" srcOrd="0" destOrd="0" presId="urn:microsoft.com/office/officeart/2018/2/layout/IconLabelList"/>
    <dgm:cxn modelId="{88486C0D-CEAC-4172-B944-9879D98345F5}" type="presParOf" srcId="{E6FE0EA9-DEAA-4357-9501-529064049414}" destId="{EACFCB6D-B8D2-4367-90DC-8FF175E76E7E}" srcOrd="1" destOrd="0" presId="urn:microsoft.com/office/officeart/2018/2/layout/IconLabelList"/>
    <dgm:cxn modelId="{B4F21621-1398-4CBB-8559-C0E7F16BC323}" type="presParOf" srcId="{E6FE0EA9-DEAA-4357-9501-529064049414}" destId="{213C09E9-EADC-4D8E-BB6F-C5D7419F233F}" srcOrd="2" destOrd="0" presId="urn:microsoft.com/office/officeart/2018/2/layout/IconLabelList"/>
    <dgm:cxn modelId="{6AAE8A17-5A41-4B1B-8788-E17AB72CD83A}" type="presParOf" srcId="{B222D541-AC94-4611-8FEF-5291EAFB4433}" destId="{3E1425A0-8B57-4520-880E-04CD84B8A39E}" srcOrd="5" destOrd="0" presId="urn:microsoft.com/office/officeart/2018/2/layout/IconLabelList"/>
    <dgm:cxn modelId="{6A0A766B-11FE-4534-81D0-06AAC81956EA}" type="presParOf" srcId="{B222D541-AC94-4611-8FEF-5291EAFB4433}" destId="{DCE94D83-7EF2-47E6-A942-37B8998237D7}" srcOrd="6" destOrd="0" presId="urn:microsoft.com/office/officeart/2018/2/layout/IconLabelList"/>
    <dgm:cxn modelId="{A6717125-795C-40E2-99F1-EA209FD74FD1}" type="presParOf" srcId="{DCE94D83-7EF2-47E6-A942-37B8998237D7}" destId="{FC453549-0B35-4927-B2ED-E7136BDE5702}" srcOrd="0" destOrd="0" presId="urn:microsoft.com/office/officeart/2018/2/layout/IconLabelList"/>
    <dgm:cxn modelId="{9CC6912E-17A5-4E0A-9CDF-8DFE1766B9EA}" type="presParOf" srcId="{DCE94D83-7EF2-47E6-A942-37B8998237D7}" destId="{C3490A97-B192-416C-A8CF-5E16E937A287}" srcOrd="1" destOrd="0" presId="urn:microsoft.com/office/officeart/2018/2/layout/IconLabelList"/>
    <dgm:cxn modelId="{07508AFF-C5D9-4E62-8C90-1765EE9151CB}" type="presParOf" srcId="{DCE94D83-7EF2-47E6-A942-37B8998237D7}" destId="{DF7365DB-B1DB-4235-BDDC-FACC17E51E7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CBE42E-A7F8-4C32-BD17-676DAE0F64E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86883C2-15A2-4785-AF8A-C09A9E1005F3}">
      <dgm:prSet/>
      <dgm:spPr/>
      <dgm:t>
        <a:bodyPr/>
        <a:lstStyle/>
        <a:p>
          <a:r>
            <a:rPr lang="en-GB"/>
            <a:t>Government leaders must answer to the people. </a:t>
          </a:r>
          <a:endParaRPr lang="en-US"/>
        </a:p>
      </dgm:t>
    </dgm:pt>
    <dgm:pt modelId="{753BC235-C338-493E-AED0-7B03DF6B8DEE}" type="parTrans" cxnId="{3ED7E5FC-99EC-4592-92B9-7436C597AAF4}">
      <dgm:prSet/>
      <dgm:spPr/>
      <dgm:t>
        <a:bodyPr/>
        <a:lstStyle/>
        <a:p>
          <a:endParaRPr lang="en-US"/>
        </a:p>
      </dgm:t>
    </dgm:pt>
    <dgm:pt modelId="{4F0C1B2B-6B7A-4307-AA53-64DD0C062762}" type="sibTrans" cxnId="{3ED7E5FC-99EC-4592-92B9-7436C597AAF4}">
      <dgm:prSet/>
      <dgm:spPr/>
      <dgm:t>
        <a:bodyPr/>
        <a:lstStyle/>
        <a:p>
          <a:endParaRPr lang="en-US"/>
        </a:p>
      </dgm:t>
    </dgm:pt>
    <dgm:pt modelId="{8839A3A2-C3E2-4134-9EB6-18E5CAB07DDE}">
      <dgm:prSet custT="1"/>
      <dgm:spPr/>
      <dgm:t>
        <a:bodyPr/>
        <a:lstStyle/>
        <a:p>
          <a:r>
            <a:rPr lang="en-GB" sz="1800"/>
            <a:t>If they fail to serve the public, misuse their power or break the law, they can be:</a:t>
          </a:r>
          <a:endParaRPr lang="en-US" sz="1800"/>
        </a:p>
      </dgm:t>
    </dgm:pt>
    <dgm:pt modelId="{49B7FE9B-A692-4690-8CF7-334C3C2885DE}" type="parTrans" cxnId="{5522C78F-E1CB-4015-BA71-592E019BED3F}">
      <dgm:prSet/>
      <dgm:spPr/>
      <dgm:t>
        <a:bodyPr/>
        <a:lstStyle/>
        <a:p>
          <a:endParaRPr lang="en-US"/>
        </a:p>
      </dgm:t>
    </dgm:pt>
    <dgm:pt modelId="{D18C0045-D337-40C8-84F1-EA586CF82986}" type="sibTrans" cxnId="{5522C78F-E1CB-4015-BA71-592E019BED3F}">
      <dgm:prSet/>
      <dgm:spPr/>
      <dgm:t>
        <a:bodyPr/>
        <a:lstStyle/>
        <a:p>
          <a:endParaRPr lang="en-US"/>
        </a:p>
      </dgm:t>
    </dgm:pt>
    <dgm:pt modelId="{A59C4FFB-6848-4FF6-9EC5-775C8A027378}">
      <dgm:prSet custT="1"/>
      <dgm:spPr/>
      <dgm:t>
        <a:bodyPr/>
        <a:lstStyle/>
        <a:p>
          <a:r>
            <a:rPr lang="en-GB" sz="2000" dirty="0"/>
            <a:t>Removed from their position.</a:t>
          </a:r>
          <a:endParaRPr lang="en-US" sz="2000" dirty="0"/>
        </a:p>
      </dgm:t>
    </dgm:pt>
    <dgm:pt modelId="{D87B99A9-2EC6-4B67-A6C4-605D995E1958}" type="parTrans" cxnId="{97F0BC01-E30D-42FE-8E86-7367F0521409}">
      <dgm:prSet/>
      <dgm:spPr/>
      <dgm:t>
        <a:bodyPr/>
        <a:lstStyle/>
        <a:p>
          <a:endParaRPr lang="en-US"/>
        </a:p>
      </dgm:t>
    </dgm:pt>
    <dgm:pt modelId="{59F93E54-FEDA-45E8-BD39-3B0AF54744B5}" type="sibTrans" cxnId="{97F0BC01-E30D-42FE-8E86-7367F0521409}">
      <dgm:prSet/>
      <dgm:spPr/>
      <dgm:t>
        <a:bodyPr/>
        <a:lstStyle/>
        <a:p>
          <a:endParaRPr lang="en-US"/>
        </a:p>
      </dgm:t>
    </dgm:pt>
    <dgm:pt modelId="{462A305D-34EB-4B59-B75B-76FF1E892386}">
      <dgm:prSet custT="1"/>
      <dgm:spPr/>
      <dgm:t>
        <a:bodyPr/>
        <a:lstStyle/>
        <a:p>
          <a:r>
            <a:rPr lang="en-GB" sz="2000"/>
            <a:t>Charged or prosecuted if they break the law.</a:t>
          </a:r>
          <a:endParaRPr lang="en-US" sz="2000"/>
        </a:p>
      </dgm:t>
    </dgm:pt>
    <dgm:pt modelId="{E0B9DBE3-9C19-4ED9-A458-D37623D2EAB4}" type="parTrans" cxnId="{C8E12AD1-C05A-4262-88BE-ED7621031C4D}">
      <dgm:prSet/>
      <dgm:spPr/>
      <dgm:t>
        <a:bodyPr/>
        <a:lstStyle/>
        <a:p>
          <a:endParaRPr lang="en-US"/>
        </a:p>
      </dgm:t>
    </dgm:pt>
    <dgm:pt modelId="{D022BD5C-A1FA-4F4F-B915-7A3456563165}" type="sibTrans" cxnId="{C8E12AD1-C05A-4262-88BE-ED7621031C4D}">
      <dgm:prSet/>
      <dgm:spPr/>
      <dgm:t>
        <a:bodyPr/>
        <a:lstStyle/>
        <a:p>
          <a:endParaRPr lang="en-US"/>
        </a:p>
      </dgm:t>
    </dgm:pt>
    <dgm:pt modelId="{90D1239B-9DB8-4D86-84D4-42A8D94FA3B0}">
      <dgm:prSet custT="1"/>
      <dgm:spPr/>
      <dgm:t>
        <a:bodyPr/>
        <a:lstStyle/>
        <a:p>
          <a:r>
            <a:rPr lang="en-GB" sz="2000"/>
            <a:t>Exposed by the media or official inquiries.</a:t>
          </a:r>
          <a:endParaRPr lang="en-US" sz="2000"/>
        </a:p>
      </dgm:t>
    </dgm:pt>
    <dgm:pt modelId="{6AD7DB51-129F-4EF1-B140-DE30A2FF5DD1}" type="parTrans" cxnId="{93C2E9BF-4EEC-4EA3-B219-107E64BFDF70}">
      <dgm:prSet/>
      <dgm:spPr/>
      <dgm:t>
        <a:bodyPr/>
        <a:lstStyle/>
        <a:p>
          <a:endParaRPr lang="en-US"/>
        </a:p>
      </dgm:t>
    </dgm:pt>
    <dgm:pt modelId="{BAE2F635-3C2F-4565-84E7-C344901C85CD}" type="sibTrans" cxnId="{93C2E9BF-4EEC-4EA3-B219-107E64BFDF70}">
      <dgm:prSet/>
      <dgm:spPr/>
      <dgm:t>
        <a:bodyPr/>
        <a:lstStyle/>
        <a:p>
          <a:endParaRPr lang="en-US"/>
        </a:p>
      </dgm:t>
    </dgm:pt>
    <dgm:pt modelId="{A93A70C1-489B-4A80-A24C-AD79E0E38D2B}">
      <dgm:prSet custT="1"/>
      <dgm:spPr/>
      <dgm:t>
        <a:bodyPr/>
        <a:lstStyle/>
        <a:p>
          <a:r>
            <a:rPr lang="en-GB" sz="2000"/>
            <a:t>Reported to watchdog bodies such as the Public Protector or Human Rights Commission.</a:t>
          </a:r>
          <a:endParaRPr lang="en-US" sz="2000"/>
        </a:p>
      </dgm:t>
    </dgm:pt>
    <dgm:pt modelId="{D934492A-E5F8-429A-B38B-8DB80B6704F9}" type="parTrans" cxnId="{D3C0BF96-840C-4A48-8DB3-5C4664CA6193}">
      <dgm:prSet/>
      <dgm:spPr/>
      <dgm:t>
        <a:bodyPr/>
        <a:lstStyle/>
        <a:p>
          <a:endParaRPr lang="en-US"/>
        </a:p>
      </dgm:t>
    </dgm:pt>
    <dgm:pt modelId="{025DAEA5-085D-4D44-ABF5-B83A68C61007}" type="sibTrans" cxnId="{D3C0BF96-840C-4A48-8DB3-5C4664CA6193}">
      <dgm:prSet/>
      <dgm:spPr/>
      <dgm:t>
        <a:bodyPr/>
        <a:lstStyle/>
        <a:p>
          <a:endParaRPr lang="en-US"/>
        </a:p>
      </dgm:t>
    </dgm:pt>
    <dgm:pt modelId="{63DF6343-679B-40E2-9F52-6EEA8C231471}" type="pres">
      <dgm:prSet presAssocID="{98CBE42E-A7F8-4C32-BD17-676DAE0F64E1}" presName="linear" presStyleCnt="0">
        <dgm:presLayoutVars>
          <dgm:dir/>
          <dgm:animLvl val="lvl"/>
          <dgm:resizeHandles val="exact"/>
        </dgm:presLayoutVars>
      </dgm:prSet>
      <dgm:spPr/>
    </dgm:pt>
    <dgm:pt modelId="{26819BA9-264B-4DA0-93FF-E630546FCC49}" type="pres">
      <dgm:prSet presAssocID="{186883C2-15A2-4785-AF8A-C09A9E1005F3}" presName="parentLin" presStyleCnt="0"/>
      <dgm:spPr/>
    </dgm:pt>
    <dgm:pt modelId="{FB5932F7-57C9-4D7E-926A-1FA8445FB710}" type="pres">
      <dgm:prSet presAssocID="{186883C2-15A2-4785-AF8A-C09A9E1005F3}" presName="parentLeftMargin" presStyleLbl="node1" presStyleIdx="0" presStyleCnt="2"/>
      <dgm:spPr/>
    </dgm:pt>
    <dgm:pt modelId="{C119DEE5-B6C3-47BC-A207-E198F623295B}" type="pres">
      <dgm:prSet presAssocID="{186883C2-15A2-4785-AF8A-C09A9E1005F3}" presName="parentText" presStyleLbl="node1" presStyleIdx="0" presStyleCnt="2">
        <dgm:presLayoutVars>
          <dgm:chMax val="0"/>
          <dgm:bulletEnabled val="1"/>
        </dgm:presLayoutVars>
      </dgm:prSet>
      <dgm:spPr/>
    </dgm:pt>
    <dgm:pt modelId="{23BE71F3-EB0F-4F51-919E-519D43CD2530}" type="pres">
      <dgm:prSet presAssocID="{186883C2-15A2-4785-AF8A-C09A9E1005F3}" presName="negativeSpace" presStyleCnt="0"/>
      <dgm:spPr/>
    </dgm:pt>
    <dgm:pt modelId="{7D8597C0-DE63-4591-9068-D6095AEF8B5F}" type="pres">
      <dgm:prSet presAssocID="{186883C2-15A2-4785-AF8A-C09A9E1005F3}" presName="childText" presStyleLbl="conFgAcc1" presStyleIdx="0" presStyleCnt="2">
        <dgm:presLayoutVars>
          <dgm:bulletEnabled val="1"/>
        </dgm:presLayoutVars>
      </dgm:prSet>
      <dgm:spPr/>
    </dgm:pt>
    <dgm:pt modelId="{D31C087E-1F77-4625-A3F7-CCFCDF98755F}" type="pres">
      <dgm:prSet presAssocID="{4F0C1B2B-6B7A-4307-AA53-64DD0C062762}" presName="spaceBetweenRectangles" presStyleCnt="0"/>
      <dgm:spPr/>
    </dgm:pt>
    <dgm:pt modelId="{8A0D763E-B7AE-4910-8945-F506DF8A3B22}" type="pres">
      <dgm:prSet presAssocID="{8839A3A2-C3E2-4134-9EB6-18E5CAB07DDE}" presName="parentLin" presStyleCnt="0"/>
      <dgm:spPr/>
    </dgm:pt>
    <dgm:pt modelId="{05BA0D08-6694-408C-8F8D-77773DEA18D7}" type="pres">
      <dgm:prSet presAssocID="{8839A3A2-C3E2-4134-9EB6-18E5CAB07DDE}" presName="parentLeftMargin" presStyleLbl="node1" presStyleIdx="0" presStyleCnt="2"/>
      <dgm:spPr/>
    </dgm:pt>
    <dgm:pt modelId="{B25774F7-CCA7-4065-A70A-E69A69B0A477}" type="pres">
      <dgm:prSet presAssocID="{8839A3A2-C3E2-4134-9EB6-18E5CAB07DDE}" presName="parentText" presStyleLbl="node1" presStyleIdx="1" presStyleCnt="2">
        <dgm:presLayoutVars>
          <dgm:chMax val="0"/>
          <dgm:bulletEnabled val="1"/>
        </dgm:presLayoutVars>
      </dgm:prSet>
      <dgm:spPr/>
    </dgm:pt>
    <dgm:pt modelId="{82708E55-B7C9-46D7-BA77-164FCDACA5C6}" type="pres">
      <dgm:prSet presAssocID="{8839A3A2-C3E2-4134-9EB6-18E5CAB07DDE}" presName="negativeSpace" presStyleCnt="0"/>
      <dgm:spPr/>
    </dgm:pt>
    <dgm:pt modelId="{D690E522-A1E2-4054-9432-826C837D6ECA}" type="pres">
      <dgm:prSet presAssocID="{8839A3A2-C3E2-4134-9EB6-18E5CAB07DDE}" presName="childText" presStyleLbl="conFgAcc1" presStyleIdx="1" presStyleCnt="2">
        <dgm:presLayoutVars>
          <dgm:bulletEnabled val="1"/>
        </dgm:presLayoutVars>
      </dgm:prSet>
      <dgm:spPr/>
    </dgm:pt>
  </dgm:ptLst>
  <dgm:cxnLst>
    <dgm:cxn modelId="{97F0BC01-E30D-42FE-8E86-7367F0521409}" srcId="{8839A3A2-C3E2-4134-9EB6-18E5CAB07DDE}" destId="{A59C4FFB-6848-4FF6-9EC5-775C8A027378}" srcOrd="0" destOrd="0" parTransId="{D87B99A9-2EC6-4B67-A6C4-605D995E1958}" sibTransId="{59F93E54-FEDA-45E8-BD39-3B0AF54744B5}"/>
    <dgm:cxn modelId="{3221242A-7560-439B-B8E2-7A53D27E850E}" type="presOf" srcId="{462A305D-34EB-4B59-B75B-76FF1E892386}" destId="{D690E522-A1E2-4054-9432-826C837D6ECA}" srcOrd="0" destOrd="1" presId="urn:microsoft.com/office/officeart/2005/8/layout/list1"/>
    <dgm:cxn modelId="{64CA362B-B58D-4F53-B72D-FE84CBD66AE3}" type="presOf" srcId="{90D1239B-9DB8-4D86-84D4-42A8D94FA3B0}" destId="{D690E522-A1E2-4054-9432-826C837D6ECA}" srcOrd="0" destOrd="2" presId="urn:microsoft.com/office/officeart/2005/8/layout/list1"/>
    <dgm:cxn modelId="{679C0F2C-0148-4BF4-9E66-4ECB234B1673}" type="presOf" srcId="{186883C2-15A2-4785-AF8A-C09A9E1005F3}" destId="{C119DEE5-B6C3-47BC-A207-E198F623295B}" srcOrd="1" destOrd="0" presId="urn:microsoft.com/office/officeart/2005/8/layout/list1"/>
    <dgm:cxn modelId="{2A835F48-72C5-4F61-B589-271D76C4EBF2}" type="presOf" srcId="{186883C2-15A2-4785-AF8A-C09A9E1005F3}" destId="{FB5932F7-57C9-4D7E-926A-1FA8445FB710}" srcOrd="0" destOrd="0" presId="urn:microsoft.com/office/officeart/2005/8/layout/list1"/>
    <dgm:cxn modelId="{43BC0575-C611-4E55-A4E3-AEBC6BED0F11}" type="presOf" srcId="{A59C4FFB-6848-4FF6-9EC5-775C8A027378}" destId="{D690E522-A1E2-4054-9432-826C837D6ECA}" srcOrd="0" destOrd="0" presId="urn:microsoft.com/office/officeart/2005/8/layout/list1"/>
    <dgm:cxn modelId="{B90E328F-35EC-4803-B0D4-CF22BB4B6BC6}" type="presOf" srcId="{A93A70C1-489B-4A80-A24C-AD79E0E38D2B}" destId="{D690E522-A1E2-4054-9432-826C837D6ECA}" srcOrd="0" destOrd="3" presId="urn:microsoft.com/office/officeart/2005/8/layout/list1"/>
    <dgm:cxn modelId="{5522C78F-E1CB-4015-BA71-592E019BED3F}" srcId="{98CBE42E-A7F8-4C32-BD17-676DAE0F64E1}" destId="{8839A3A2-C3E2-4134-9EB6-18E5CAB07DDE}" srcOrd="1" destOrd="0" parTransId="{49B7FE9B-A692-4690-8CF7-334C3C2885DE}" sibTransId="{D18C0045-D337-40C8-84F1-EA586CF82986}"/>
    <dgm:cxn modelId="{D3C0BF96-840C-4A48-8DB3-5C4664CA6193}" srcId="{8839A3A2-C3E2-4134-9EB6-18E5CAB07DDE}" destId="{A93A70C1-489B-4A80-A24C-AD79E0E38D2B}" srcOrd="3" destOrd="0" parTransId="{D934492A-E5F8-429A-B38B-8DB80B6704F9}" sibTransId="{025DAEA5-085D-4D44-ABF5-B83A68C61007}"/>
    <dgm:cxn modelId="{93C2E9BF-4EEC-4EA3-B219-107E64BFDF70}" srcId="{8839A3A2-C3E2-4134-9EB6-18E5CAB07DDE}" destId="{90D1239B-9DB8-4D86-84D4-42A8D94FA3B0}" srcOrd="2" destOrd="0" parTransId="{6AD7DB51-129F-4EF1-B140-DE30A2FF5DD1}" sibTransId="{BAE2F635-3C2F-4565-84E7-C344901C85CD}"/>
    <dgm:cxn modelId="{C8E12AD1-C05A-4262-88BE-ED7621031C4D}" srcId="{8839A3A2-C3E2-4134-9EB6-18E5CAB07DDE}" destId="{462A305D-34EB-4B59-B75B-76FF1E892386}" srcOrd="1" destOrd="0" parTransId="{E0B9DBE3-9C19-4ED9-A458-D37623D2EAB4}" sibTransId="{D022BD5C-A1FA-4F4F-B915-7A3456563165}"/>
    <dgm:cxn modelId="{51CA3AEF-0B17-4089-B040-2FB31EAB5E3A}" type="presOf" srcId="{8839A3A2-C3E2-4134-9EB6-18E5CAB07DDE}" destId="{05BA0D08-6694-408C-8F8D-77773DEA18D7}" srcOrd="0" destOrd="0" presId="urn:microsoft.com/office/officeart/2005/8/layout/list1"/>
    <dgm:cxn modelId="{637853F0-516C-4157-95CE-B6F9B212AE86}" type="presOf" srcId="{98CBE42E-A7F8-4C32-BD17-676DAE0F64E1}" destId="{63DF6343-679B-40E2-9F52-6EEA8C231471}" srcOrd="0" destOrd="0" presId="urn:microsoft.com/office/officeart/2005/8/layout/list1"/>
    <dgm:cxn modelId="{87ACC1FA-D03A-458F-BC11-8488BAC2561B}" type="presOf" srcId="{8839A3A2-C3E2-4134-9EB6-18E5CAB07DDE}" destId="{B25774F7-CCA7-4065-A70A-E69A69B0A477}" srcOrd="1" destOrd="0" presId="urn:microsoft.com/office/officeart/2005/8/layout/list1"/>
    <dgm:cxn modelId="{3ED7E5FC-99EC-4592-92B9-7436C597AAF4}" srcId="{98CBE42E-A7F8-4C32-BD17-676DAE0F64E1}" destId="{186883C2-15A2-4785-AF8A-C09A9E1005F3}" srcOrd="0" destOrd="0" parTransId="{753BC235-C338-493E-AED0-7B03DF6B8DEE}" sibTransId="{4F0C1B2B-6B7A-4307-AA53-64DD0C062762}"/>
    <dgm:cxn modelId="{93DF811F-9A61-4353-9D77-A7DCB5CB6DA6}" type="presParOf" srcId="{63DF6343-679B-40E2-9F52-6EEA8C231471}" destId="{26819BA9-264B-4DA0-93FF-E630546FCC49}" srcOrd="0" destOrd="0" presId="urn:microsoft.com/office/officeart/2005/8/layout/list1"/>
    <dgm:cxn modelId="{A8CAA954-2A08-4A24-92CB-8AEC98CBB27E}" type="presParOf" srcId="{26819BA9-264B-4DA0-93FF-E630546FCC49}" destId="{FB5932F7-57C9-4D7E-926A-1FA8445FB710}" srcOrd="0" destOrd="0" presId="urn:microsoft.com/office/officeart/2005/8/layout/list1"/>
    <dgm:cxn modelId="{32B99F83-6E01-4C4E-99EB-A93C61773A83}" type="presParOf" srcId="{26819BA9-264B-4DA0-93FF-E630546FCC49}" destId="{C119DEE5-B6C3-47BC-A207-E198F623295B}" srcOrd="1" destOrd="0" presId="urn:microsoft.com/office/officeart/2005/8/layout/list1"/>
    <dgm:cxn modelId="{50FC12D6-B72B-4CE8-BD02-0A148F57DBED}" type="presParOf" srcId="{63DF6343-679B-40E2-9F52-6EEA8C231471}" destId="{23BE71F3-EB0F-4F51-919E-519D43CD2530}" srcOrd="1" destOrd="0" presId="urn:microsoft.com/office/officeart/2005/8/layout/list1"/>
    <dgm:cxn modelId="{C6075F51-6C5F-439F-A619-8643B5FC725C}" type="presParOf" srcId="{63DF6343-679B-40E2-9F52-6EEA8C231471}" destId="{7D8597C0-DE63-4591-9068-D6095AEF8B5F}" srcOrd="2" destOrd="0" presId="urn:microsoft.com/office/officeart/2005/8/layout/list1"/>
    <dgm:cxn modelId="{3E6B187D-D4BD-48AF-852D-B3AA2A49182D}" type="presParOf" srcId="{63DF6343-679B-40E2-9F52-6EEA8C231471}" destId="{D31C087E-1F77-4625-A3F7-CCFCDF98755F}" srcOrd="3" destOrd="0" presId="urn:microsoft.com/office/officeart/2005/8/layout/list1"/>
    <dgm:cxn modelId="{9A64F818-4EFA-4318-9DE6-7871FA29054C}" type="presParOf" srcId="{63DF6343-679B-40E2-9F52-6EEA8C231471}" destId="{8A0D763E-B7AE-4910-8945-F506DF8A3B22}" srcOrd="4" destOrd="0" presId="urn:microsoft.com/office/officeart/2005/8/layout/list1"/>
    <dgm:cxn modelId="{3150F295-69DE-40A6-9532-D43FABF5F3EA}" type="presParOf" srcId="{8A0D763E-B7AE-4910-8945-F506DF8A3B22}" destId="{05BA0D08-6694-408C-8F8D-77773DEA18D7}" srcOrd="0" destOrd="0" presId="urn:microsoft.com/office/officeart/2005/8/layout/list1"/>
    <dgm:cxn modelId="{683B64D4-688B-4242-A93E-503C0D40EECA}" type="presParOf" srcId="{8A0D763E-B7AE-4910-8945-F506DF8A3B22}" destId="{B25774F7-CCA7-4065-A70A-E69A69B0A477}" srcOrd="1" destOrd="0" presId="urn:microsoft.com/office/officeart/2005/8/layout/list1"/>
    <dgm:cxn modelId="{C135E054-B4A6-47E0-B259-7E23C3833423}" type="presParOf" srcId="{63DF6343-679B-40E2-9F52-6EEA8C231471}" destId="{82708E55-B7C9-46D7-BA77-164FCDACA5C6}" srcOrd="5" destOrd="0" presId="urn:microsoft.com/office/officeart/2005/8/layout/list1"/>
    <dgm:cxn modelId="{811C4406-AFDF-4E7E-BF8C-E5B77C402FCF}" type="presParOf" srcId="{63DF6343-679B-40E2-9F52-6EEA8C231471}" destId="{D690E522-A1E2-4054-9432-826C837D6EC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14A18E-DCF1-4983-98FA-6F90D9FB63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3853EBB-4499-4E02-BB48-A2996921498E}">
      <dgm:prSet custT="1"/>
      <dgm:spPr/>
      <dgm:t>
        <a:bodyPr/>
        <a:lstStyle/>
        <a:p>
          <a:r>
            <a:rPr lang="en-GB" sz="1600"/>
            <a:t>Transparency means government actions, decisions and processes must be open and accessible.</a:t>
          </a:r>
          <a:endParaRPr lang="en-US" sz="1600"/>
        </a:p>
      </dgm:t>
    </dgm:pt>
    <dgm:pt modelId="{13619A80-9F7D-4108-B34A-A206BC1833B6}" type="parTrans" cxnId="{7F01AD27-FA7C-46DC-9A5D-FDBCD71928FA}">
      <dgm:prSet/>
      <dgm:spPr/>
      <dgm:t>
        <a:bodyPr/>
        <a:lstStyle/>
        <a:p>
          <a:endParaRPr lang="en-US" sz="2000"/>
        </a:p>
      </dgm:t>
    </dgm:pt>
    <dgm:pt modelId="{45DC9FEE-27E0-450D-9043-AD55201BFD5B}" type="sibTrans" cxnId="{7F01AD27-FA7C-46DC-9A5D-FDBCD71928FA}">
      <dgm:prSet/>
      <dgm:spPr/>
      <dgm:t>
        <a:bodyPr/>
        <a:lstStyle/>
        <a:p>
          <a:endParaRPr lang="en-US" sz="2000"/>
        </a:p>
      </dgm:t>
    </dgm:pt>
    <dgm:pt modelId="{6B19E6E1-4615-4619-9F43-90B086553F14}">
      <dgm:prSet custT="1"/>
      <dgm:spPr/>
      <dgm:t>
        <a:bodyPr/>
        <a:lstStyle/>
        <a:p>
          <a:r>
            <a:rPr lang="en-GB" sz="1600"/>
            <a:t>Citizens should be able to see how decisions are made and how public money is used.</a:t>
          </a:r>
          <a:endParaRPr lang="en-US" sz="1600"/>
        </a:p>
      </dgm:t>
    </dgm:pt>
    <dgm:pt modelId="{6AF5B963-72E1-4454-A517-138A18C3A9BB}" type="parTrans" cxnId="{5C07A1B5-AD10-4416-81A7-04D05183F7CB}">
      <dgm:prSet/>
      <dgm:spPr/>
      <dgm:t>
        <a:bodyPr/>
        <a:lstStyle/>
        <a:p>
          <a:endParaRPr lang="en-US" sz="2000"/>
        </a:p>
      </dgm:t>
    </dgm:pt>
    <dgm:pt modelId="{52568ACD-85D6-414A-A891-80ADFE91BD93}" type="sibTrans" cxnId="{5C07A1B5-AD10-4416-81A7-04D05183F7CB}">
      <dgm:prSet/>
      <dgm:spPr/>
      <dgm:t>
        <a:bodyPr/>
        <a:lstStyle/>
        <a:p>
          <a:endParaRPr lang="en-US" sz="2000"/>
        </a:p>
      </dgm:t>
    </dgm:pt>
    <dgm:pt modelId="{DABE7BD1-0086-486E-9D9F-BEB77107876B}">
      <dgm:prSet custT="1"/>
      <dgm:spPr/>
      <dgm:t>
        <a:bodyPr/>
        <a:lstStyle/>
        <a:p>
          <a:r>
            <a:rPr lang="en-GB" sz="1600"/>
            <a:t>Examples include:</a:t>
          </a:r>
          <a:endParaRPr lang="en-US" sz="1600"/>
        </a:p>
      </dgm:t>
    </dgm:pt>
    <dgm:pt modelId="{BA235306-37EC-4EF0-AB77-1BBD599E6EEC}" type="parTrans" cxnId="{335E9E9C-AF1A-4BF8-AF30-0F3C42C880AC}">
      <dgm:prSet/>
      <dgm:spPr/>
      <dgm:t>
        <a:bodyPr/>
        <a:lstStyle/>
        <a:p>
          <a:endParaRPr lang="en-US" sz="2000"/>
        </a:p>
      </dgm:t>
    </dgm:pt>
    <dgm:pt modelId="{762A6D22-744F-45B8-AE7B-0EB160DF426E}" type="sibTrans" cxnId="{335E9E9C-AF1A-4BF8-AF30-0F3C42C880AC}">
      <dgm:prSet/>
      <dgm:spPr/>
      <dgm:t>
        <a:bodyPr/>
        <a:lstStyle/>
        <a:p>
          <a:endParaRPr lang="en-US" sz="2000"/>
        </a:p>
      </dgm:t>
    </dgm:pt>
    <dgm:pt modelId="{1DC7A039-73BD-4550-9315-BE5761AB232A}">
      <dgm:prSet custT="1"/>
      <dgm:spPr/>
      <dgm:t>
        <a:bodyPr/>
        <a:lstStyle/>
        <a:p>
          <a:r>
            <a:rPr lang="en-GB" sz="1600"/>
            <a:t>Open parliamentary sessions (broadcast on TV or online).</a:t>
          </a:r>
          <a:endParaRPr lang="en-US" sz="1600"/>
        </a:p>
      </dgm:t>
    </dgm:pt>
    <dgm:pt modelId="{6752FE4E-BEF4-4E2F-82D3-2C24D0929DFF}" type="parTrans" cxnId="{8E145DAC-C4A8-4C24-AAB3-B8C51AE8DDCD}">
      <dgm:prSet/>
      <dgm:spPr/>
      <dgm:t>
        <a:bodyPr/>
        <a:lstStyle/>
        <a:p>
          <a:endParaRPr lang="en-US" sz="2000"/>
        </a:p>
      </dgm:t>
    </dgm:pt>
    <dgm:pt modelId="{225CE2AE-3308-401D-AB41-F28B890685AC}" type="sibTrans" cxnId="{8E145DAC-C4A8-4C24-AAB3-B8C51AE8DDCD}">
      <dgm:prSet/>
      <dgm:spPr/>
      <dgm:t>
        <a:bodyPr/>
        <a:lstStyle/>
        <a:p>
          <a:endParaRPr lang="en-US" sz="2000"/>
        </a:p>
      </dgm:t>
    </dgm:pt>
    <dgm:pt modelId="{F798EBF6-9242-498D-A2F9-28BD3A262E1A}">
      <dgm:prSet custT="1"/>
      <dgm:spPr/>
      <dgm:t>
        <a:bodyPr/>
        <a:lstStyle/>
        <a:p>
          <a:r>
            <a:rPr lang="en-GB" sz="1600"/>
            <a:t>Public reporting of budgets and spending.</a:t>
          </a:r>
          <a:endParaRPr lang="en-US" sz="1600"/>
        </a:p>
      </dgm:t>
    </dgm:pt>
    <dgm:pt modelId="{78E441ED-E193-4CF0-A276-2FE9001680F9}" type="parTrans" cxnId="{57C4A6F5-C518-4D29-9910-C1989EA59158}">
      <dgm:prSet/>
      <dgm:spPr/>
      <dgm:t>
        <a:bodyPr/>
        <a:lstStyle/>
        <a:p>
          <a:endParaRPr lang="en-US" sz="2000"/>
        </a:p>
      </dgm:t>
    </dgm:pt>
    <dgm:pt modelId="{BE40983A-017E-40A0-8C09-E039A0188D15}" type="sibTrans" cxnId="{57C4A6F5-C518-4D29-9910-C1989EA59158}">
      <dgm:prSet/>
      <dgm:spPr/>
      <dgm:t>
        <a:bodyPr/>
        <a:lstStyle/>
        <a:p>
          <a:endParaRPr lang="en-US" sz="2000"/>
        </a:p>
      </dgm:t>
    </dgm:pt>
    <dgm:pt modelId="{A6D97279-8B99-471D-B411-45D9E3E15248}">
      <dgm:prSet custT="1"/>
      <dgm:spPr/>
      <dgm:t>
        <a:bodyPr/>
        <a:lstStyle/>
        <a:p>
          <a:r>
            <a:rPr lang="en-GB" sz="1600" dirty="0"/>
            <a:t>Independent media investigating government activity.</a:t>
          </a:r>
          <a:endParaRPr lang="en-US" sz="1600" dirty="0"/>
        </a:p>
      </dgm:t>
    </dgm:pt>
    <dgm:pt modelId="{8603ADCB-B18C-408C-BBE3-FA6A6AD012E2}" type="parTrans" cxnId="{D2C7CDBC-9AA2-4853-83D9-38CE04FBE08C}">
      <dgm:prSet/>
      <dgm:spPr/>
      <dgm:t>
        <a:bodyPr/>
        <a:lstStyle/>
        <a:p>
          <a:endParaRPr lang="en-US" sz="2000"/>
        </a:p>
      </dgm:t>
    </dgm:pt>
    <dgm:pt modelId="{ADFFAD53-E616-40A3-AC1F-32A7DF305ECB}" type="sibTrans" cxnId="{D2C7CDBC-9AA2-4853-83D9-38CE04FBE08C}">
      <dgm:prSet/>
      <dgm:spPr/>
      <dgm:t>
        <a:bodyPr/>
        <a:lstStyle/>
        <a:p>
          <a:endParaRPr lang="en-US" sz="2000"/>
        </a:p>
      </dgm:t>
    </dgm:pt>
    <dgm:pt modelId="{21325BA9-2DC6-429E-B8F4-C115AB299F37}">
      <dgm:prSet custT="1"/>
      <dgm:spPr/>
      <dgm:t>
        <a:bodyPr/>
        <a:lstStyle/>
        <a:p>
          <a:r>
            <a:rPr lang="en-GB" sz="1600" dirty="0"/>
            <a:t>Public hearings and consultations.</a:t>
          </a:r>
          <a:endParaRPr lang="en-US" sz="1600" dirty="0"/>
        </a:p>
      </dgm:t>
    </dgm:pt>
    <dgm:pt modelId="{F9E52714-1577-4579-8F6F-9DEFAD3919AD}" type="parTrans" cxnId="{45BF074A-7805-4D03-8AE3-6CBDD4EBC95E}">
      <dgm:prSet/>
      <dgm:spPr/>
      <dgm:t>
        <a:bodyPr/>
        <a:lstStyle/>
        <a:p>
          <a:endParaRPr lang="en-US" sz="2000"/>
        </a:p>
      </dgm:t>
    </dgm:pt>
    <dgm:pt modelId="{DD3952C3-DC74-4FBA-B7A6-D44B30C1B21F}" type="sibTrans" cxnId="{45BF074A-7805-4D03-8AE3-6CBDD4EBC95E}">
      <dgm:prSet/>
      <dgm:spPr/>
      <dgm:t>
        <a:bodyPr/>
        <a:lstStyle/>
        <a:p>
          <a:endParaRPr lang="en-US" sz="2000"/>
        </a:p>
      </dgm:t>
    </dgm:pt>
    <dgm:pt modelId="{7B5E4F48-1942-4D3A-B24E-FA15EE0F186F}" type="pres">
      <dgm:prSet presAssocID="{0914A18E-DCF1-4983-98FA-6F90D9FB6338}" presName="hierChild1" presStyleCnt="0">
        <dgm:presLayoutVars>
          <dgm:chPref val="1"/>
          <dgm:dir/>
          <dgm:animOne val="branch"/>
          <dgm:animLvl val="lvl"/>
          <dgm:resizeHandles/>
        </dgm:presLayoutVars>
      </dgm:prSet>
      <dgm:spPr/>
    </dgm:pt>
    <dgm:pt modelId="{722B8E9E-81DD-4288-8186-368C01E80716}" type="pres">
      <dgm:prSet presAssocID="{03853EBB-4499-4E02-BB48-A2996921498E}" presName="hierRoot1" presStyleCnt="0"/>
      <dgm:spPr/>
    </dgm:pt>
    <dgm:pt modelId="{A4D4D591-0AB0-44E7-AA44-65537BCA100D}" type="pres">
      <dgm:prSet presAssocID="{03853EBB-4499-4E02-BB48-A2996921498E}" presName="composite" presStyleCnt="0"/>
      <dgm:spPr/>
    </dgm:pt>
    <dgm:pt modelId="{B0E24F43-A8F1-481A-9EE7-D8F3E7881252}" type="pres">
      <dgm:prSet presAssocID="{03853EBB-4499-4E02-BB48-A2996921498E}" presName="background" presStyleLbl="node0" presStyleIdx="0" presStyleCnt="3"/>
      <dgm:spPr/>
    </dgm:pt>
    <dgm:pt modelId="{31E2F1E3-6341-4580-ABE5-3880137365F5}" type="pres">
      <dgm:prSet presAssocID="{03853EBB-4499-4E02-BB48-A2996921498E}" presName="text" presStyleLbl="fgAcc0" presStyleIdx="0" presStyleCnt="3">
        <dgm:presLayoutVars>
          <dgm:chPref val="3"/>
        </dgm:presLayoutVars>
      </dgm:prSet>
      <dgm:spPr/>
    </dgm:pt>
    <dgm:pt modelId="{26BBBB13-24ED-47E1-88E8-70600D872A69}" type="pres">
      <dgm:prSet presAssocID="{03853EBB-4499-4E02-BB48-A2996921498E}" presName="hierChild2" presStyleCnt="0"/>
      <dgm:spPr/>
    </dgm:pt>
    <dgm:pt modelId="{F0FDAD39-3241-4104-889F-2BBC404C54B4}" type="pres">
      <dgm:prSet presAssocID="{6B19E6E1-4615-4619-9F43-90B086553F14}" presName="hierRoot1" presStyleCnt="0"/>
      <dgm:spPr/>
    </dgm:pt>
    <dgm:pt modelId="{AE4576CE-BF92-44C8-A0A0-231DB77846AD}" type="pres">
      <dgm:prSet presAssocID="{6B19E6E1-4615-4619-9F43-90B086553F14}" presName="composite" presStyleCnt="0"/>
      <dgm:spPr/>
    </dgm:pt>
    <dgm:pt modelId="{666065E5-3C81-440A-B562-9F28AF94A77D}" type="pres">
      <dgm:prSet presAssocID="{6B19E6E1-4615-4619-9F43-90B086553F14}" presName="background" presStyleLbl="node0" presStyleIdx="1" presStyleCnt="3"/>
      <dgm:spPr/>
    </dgm:pt>
    <dgm:pt modelId="{32B62179-0B3D-48AB-9F10-805EDFD6B574}" type="pres">
      <dgm:prSet presAssocID="{6B19E6E1-4615-4619-9F43-90B086553F14}" presName="text" presStyleLbl="fgAcc0" presStyleIdx="1" presStyleCnt="3">
        <dgm:presLayoutVars>
          <dgm:chPref val="3"/>
        </dgm:presLayoutVars>
      </dgm:prSet>
      <dgm:spPr/>
    </dgm:pt>
    <dgm:pt modelId="{53FDA37C-5B24-41B2-AB13-1C85274B10A4}" type="pres">
      <dgm:prSet presAssocID="{6B19E6E1-4615-4619-9F43-90B086553F14}" presName="hierChild2" presStyleCnt="0"/>
      <dgm:spPr/>
    </dgm:pt>
    <dgm:pt modelId="{76C54B40-D522-49E8-8B4E-E3E2299D69A6}" type="pres">
      <dgm:prSet presAssocID="{DABE7BD1-0086-486E-9D9F-BEB77107876B}" presName="hierRoot1" presStyleCnt="0"/>
      <dgm:spPr/>
    </dgm:pt>
    <dgm:pt modelId="{59469EF2-D747-4703-AA1C-A789BDD0304F}" type="pres">
      <dgm:prSet presAssocID="{DABE7BD1-0086-486E-9D9F-BEB77107876B}" presName="composite" presStyleCnt="0"/>
      <dgm:spPr/>
    </dgm:pt>
    <dgm:pt modelId="{1CBE8193-9E13-4132-BDFE-11B88A1464DD}" type="pres">
      <dgm:prSet presAssocID="{DABE7BD1-0086-486E-9D9F-BEB77107876B}" presName="background" presStyleLbl="node0" presStyleIdx="2" presStyleCnt="3"/>
      <dgm:spPr/>
    </dgm:pt>
    <dgm:pt modelId="{70818A03-893E-4485-A5F0-34E1875B244C}" type="pres">
      <dgm:prSet presAssocID="{DABE7BD1-0086-486E-9D9F-BEB77107876B}" presName="text" presStyleLbl="fgAcc0" presStyleIdx="2" presStyleCnt="3">
        <dgm:presLayoutVars>
          <dgm:chPref val="3"/>
        </dgm:presLayoutVars>
      </dgm:prSet>
      <dgm:spPr/>
    </dgm:pt>
    <dgm:pt modelId="{3B295EB8-EF46-4399-87FE-11D2E1B06DAA}" type="pres">
      <dgm:prSet presAssocID="{DABE7BD1-0086-486E-9D9F-BEB77107876B}" presName="hierChild2" presStyleCnt="0"/>
      <dgm:spPr/>
    </dgm:pt>
    <dgm:pt modelId="{89C0069B-7A43-4BC7-A018-9B96D885C211}" type="pres">
      <dgm:prSet presAssocID="{6752FE4E-BEF4-4E2F-82D3-2C24D0929DFF}" presName="Name10" presStyleLbl="parChTrans1D2" presStyleIdx="0" presStyleCnt="4"/>
      <dgm:spPr/>
    </dgm:pt>
    <dgm:pt modelId="{938A0F17-37FB-4AAC-BB53-58A09CD09374}" type="pres">
      <dgm:prSet presAssocID="{1DC7A039-73BD-4550-9315-BE5761AB232A}" presName="hierRoot2" presStyleCnt="0"/>
      <dgm:spPr/>
    </dgm:pt>
    <dgm:pt modelId="{899D277F-084C-46D8-8644-BC2853FFAA1B}" type="pres">
      <dgm:prSet presAssocID="{1DC7A039-73BD-4550-9315-BE5761AB232A}" presName="composite2" presStyleCnt="0"/>
      <dgm:spPr/>
    </dgm:pt>
    <dgm:pt modelId="{BDFA98E1-5466-40C0-8204-5A5818F781FC}" type="pres">
      <dgm:prSet presAssocID="{1DC7A039-73BD-4550-9315-BE5761AB232A}" presName="background2" presStyleLbl="node2" presStyleIdx="0" presStyleCnt="4"/>
      <dgm:spPr/>
    </dgm:pt>
    <dgm:pt modelId="{FA45A5F6-C38D-41C9-BA74-2AD098C92C85}" type="pres">
      <dgm:prSet presAssocID="{1DC7A039-73BD-4550-9315-BE5761AB232A}" presName="text2" presStyleLbl="fgAcc2" presStyleIdx="0" presStyleCnt="4">
        <dgm:presLayoutVars>
          <dgm:chPref val="3"/>
        </dgm:presLayoutVars>
      </dgm:prSet>
      <dgm:spPr/>
    </dgm:pt>
    <dgm:pt modelId="{EA2A6A0B-7F24-4196-AE68-BD18D2CAB2BD}" type="pres">
      <dgm:prSet presAssocID="{1DC7A039-73BD-4550-9315-BE5761AB232A}" presName="hierChild3" presStyleCnt="0"/>
      <dgm:spPr/>
    </dgm:pt>
    <dgm:pt modelId="{8D56A5F0-A335-4624-9C43-3D931D1C051B}" type="pres">
      <dgm:prSet presAssocID="{78E441ED-E193-4CF0-A276-2FE9001680F9}" presName="Name10" presStyleLbl="parChTrans1D2" presStyleIdx="1" presStyleCnt="4"/>
      <dgm:spPr/>
    </dgm:pt>
    <dgm:pt modelId="{CAF8A738-B55A-4E42-AAB7-5E05B9A2FF08}" type="pres">
      <dgm:prSet presAssocID="{F798EBF6-9242-498D-A2F9-28BD3A262E1A}" presName="hierRoot2" presStyleCnt="0"/>
      <dgm:spPr/>
    </dgm:pt>
    <dgm:pt modelId="{7895E987-50F0-4077-AB75-54342AC6A5E1}" type="pres">
      <dgm:prSet presAssocID="{F798EBF6-9242-498D-A2F9-28BD3A262E1A}" presName="composite2" presStyleCnt="0"/>
      <dgm:spPr/>
    </dgm:pt>
    <dgm:pt modelId="{83983931-03F3-4935-8307-30B50234BA95}" type="pres">
      <dgm:prSet presAssocID="{F798EBF6-9242-498D-A2F9-28BD3A262E1A}" presName="background2" presStyleLbl="node2" presStyleIdx="1" presStyleCnt="4"/>
      <dgm:spPr/>
    </dgm:pt>
    <dgm:pt modelId="{B6C5FC1A-4E29-4F65-B05B-6130916C1E30}" type="pres">
      <dgm:prSet presAssocID="{F798EBF6-9242-498D-A2F9-28BD3A262E1A}" presName="text2" presStyleLbl="fgAcc2" presStyleIdx="1" presStyleCnt="4">
        <dgm:presLayoutVars>
          <dgm:chPref val="3"/>
        </dgm:presLayoutVars>
      </dgm:prSet>
      <dgm:spPr/>
    </dgm:pt>
    <dgm:pt modelId="{FEA1CA45-EC0C-4C6C-9464-416E1C0350EA}" type="pres">
      <dgm:prSet presAssocID="{F798EBF6-9242-498D-A2F9-28BD3A262E1A}" presName="hierChild3" presStyleCnt="0"/>
      <dgm:spPr/>
    </dgm:pt>
    <dgm:pt modelId="{0119D32E-D17C-4897-AF97-157263F1B511}" type="pres">
      <dgm:prSet presAssocID="{8603ADCB-B18C-408C-BBE3-FA6A6AD012E2}" presName="Name10" presStyleLbl="parChTrans1D2" presStyleIdx="2" presStyleCnt="4"/>
      <dgm:spPr/>
    </dgm:pt>
    <dgm:pt modelId="{25C3EE9A-F7F5-455F-86BF-7F847CE8C74F}" type="pres">
      <dgm:prSet presAssocID="{A6D97279-8B99-471D-B411-45D9E3E15248}" presName="hierRoot2" presStyleCnt="0"/>
      <dgm:spPr/>
    </dgm:pt>
    <dgm:pt modelId="{A0E72E5C-99A9-46E8-8C0C-E65AEEB8133A}" type="pres">
      <dgm:prSet presAssocID="{A6D97279-8B99-471D-B411-45D9E3E15248}" presName="composite2" presStyleCnt="0"/>
      <dgm:spPr/>
    </dgm:pt>
    <dgm:pt modelId="{B378678E-A39B-4561-9483-A6E04628B948}" type="pres">
      <dgm:prSet presAssocID="{A6D97279-8B99-471D-B411-45D9E3E15248}" presName="background2" presStyleLbl="node2" presStyleIdx="2" presStyleCnt="4"/>
      <dgm:spPr/>
    </dgm:pt>
    <dgm:pt modelId="{2C9B7936-AEF9-471B-BD48-3106A160AEFC}" type="pres">
      <dgm:prSet presAssocID="{A6D97279-8B99-471D-B411-45D9E3E15248}" presName="text2" presStyleLbl="fgAcc2" presStyleIdx="2" presStyleCnt="4">
        <dgm:presLayoutVars>
          <dgm:chPref val="3"/>
        </dgm:presLayoutVars>
      </dgm:prSet>
      <dgm:spPr/>
    </dgm:pt>
    <dgm:pt modelId="{EDB590F6-0130-48BE-93C6-714AAC43B4C6}" type="pres">
      <dgm:prSet presAssocID="{A6D97279-8B99-471D-B411-45D9E3E15248}" presName="hierChild3" presStyleCnt="0"/>
      <dgm:spPr/>
    </dgm:pt>
    <dgm:pt modelId="{A881568F-6607-465F-8AA2-4F2014710D38}" type="pres">
      <dgm:prSet presAssocID="{F9E52714-1577-4579-8F6F-9DEFAD3919AD}" presName="Name10" presStyleLbl="parChTrans1D2" presStyleIdx="3" presStyleCnt="4"/>
      <dgm:spPr/>
    </dgm:pt>
    <dgm:pt modelId="{C8E541E3-CEDD-428F-A94C-489619E1E981}" type="pres">
      <dgm:prSet presAssocID="{21325BA9-2DC6-429E-B8F4-C115AB299F37}" presName="hierRoot2" presStyleCnt="0"/>
      <dgm:spPr/>
    </dgm:pt>
    <dgm:pt modelId="{CFCB91B4-66BB-4F93-9FD0-69D0B9A7D839}" type="pres">
      <dgm:prSet presAssocID="{21325BA9-2DC6-429E-B8F4-C115AB299F37}" presName="composite2" presStyleCnt="0"/>
      <dgm:spPr/>
    </dgm:pt>
    <dgm:pt modelId="{0E6B8CFF-763E-4394-A4D2-0D18CBBA9F93}" type="pres">
      <dgm:prSet presAssocID="{21325BA9-2DC6-429E-B8F4-C115AB299F37}" presName="background2" presStyleLbl="node2" presStyleIdx="3" presStyleCnt="4"/>
      <dgm:spPr/>
    </dgm:pt>
    <dgm:pt modelId="{A511BEE5-C19D-4A86-9788-781B23D3D8F7}" type="pres">
      <dgm:prSet presAssocID="{21325BA9-2DC6-429E-B8F4-C115AB299F37}" presName="text2" presStyleLbl="fgAcc2" presStyleIdx="3" presStyleCnt="4">
        <dgm:presLayoutVars>
          <dgm:chPref val="3"/>
        </dgm:presLayoutVars>
      </dgm:prSet>
      <dgm:spPr/>
    </dgm:pt>
    <dgm:pt modelId="{D761C8E4-4C9E-4483-85BF-2A72DB7C4552}" type="pres">
      <dgm:prSet presAssocID="{21325BA9-2DC6-429E-B8F4-C115AB299F37}" presName="hierChild3" presStyleCnt="0"/>
      <dgm:spPr/>
    </dgm:pt>
  </dgm:ptLst>
  <dgm:cxnLst>
    <dgm:cxn modelId="{7D98C01B-7BFE-4E7A-9F1C-2AADFED89A12}" type="presOf" srcId="{8603ADCB-B18C-408C-BBE3-FA6A6AD012E2}" destId="{0119D32E-D17C-4897-AF97-157263F1B511}" srcOrd="0" destOrd="0" presId="urn:microsoft.com/office/officeart/2005/8/layout/hierarchy1"/>
    <dgm:cxn modelId="{7F01AD27-FA7C-46DC-9A5D-FDBCD71928FA}" srcId="{0914A18E-DCF1-4983-98FA-6F90D9FB6338}" destId="{03853EBB-4499-4E02-BB48-A2996921498E}" srcOrd="0" destOrd="0" parTransId="{13619A80-9F7D-4108-B34A-A206BC1833B6}" sibTransId="{45DC9FEE-27E0-450D-9043-AD55201BFD5B}"/>
    <dgm:cxn modelId="{A8F7782B-7A93-4124-83CB-45D8D4F5587A}" type="presOf" srcId="{0914A18E-DCF1-4983-98FA-6F90D9FB6338}" destId="{7B5E4F48-1942-4D3A-B24E-FA15EE0F186F}" srcOrd="0" destOrd="0" presId="urn:microsoft.com/office/officeart/2005/8/layout/hierarchy1"/>
    <dgm:cxn modelId="{4BB4872B-A14D-44B1-93DD-27468031D038}" type="presOf" srcId="{F9E52714-1577-4579-8F6F-9DEFAD3919AD}" destId="{A881568F-6607-465F-8AA2-4F2014710D38}" srcOrd="0" destOrd="0" presId="urn:microsoft.com/office/officeart/2005/8/layout/hierarchy1"/>
    <dgm:cxn modelId="{6058F13E-9BA5-409A-B1B5-0E7BA64B2275}" type="presOf" srcId="{6752FE4E-BEF4-4E2F-82D3-2C24D0929DFF}" destId="{89C0069B-7A43-4BC7-A018-9B96D885C211}" srcOrd="0" destOrd="0" presId="urn:microsoft.com/office/officeart/2005/8/layout/hierarchy1"/>
    <dgm:cxn modelId="{45BF074A-7805-4D03-8AE3-6CBDD4EBC95E}" srcId="{DABE7BD1-0086-486E-9D9F-BEB77107876B}" destId="{21325BA9-2DC6-429E-B8F4-C115AB299F37}" srcOrd="3" destOrd="0" parTransId="{F9E52714-1577-4579-8F6F-9DEFAD3919AD}" sibTransId="{DD3952C3-DC74-4FBA-B7A6-D44B30C1B21F}"/>
    <dgm:cxn modelId="{FB4BE64C-69C4-4B3C-AE79-3A39E455032E}" type="presOf" srcId="{F798EBF6-9242-498D-A2F9-28BD3A262E1A}" destId="{B6C5FC1A-4E29-4F65-B05B-6130916C1E30}" srcOrd="0" destOrd="0" presId="urn:microsoft.com/office/officeart/2005/8/layout/hierarchy1"/>
    <dgm:cxn modelId="{8132247A-B2ED-48D0-9DEE-CBEE22BF8685}" type="presOf" srcId="{1DC7A039-73BD-4550-9315-BE5761AB232A}" destId="{FA45A5F6-C38D-41C9-BA74-2AD098C92C85}" srcOrd="0" destOrd="0" presId="urn:microsoft.com/office/officeart/2005/8/layout/hierarchy1"/>
    <dgm:cxn modelId="{03395892-AD40-406F-BCF6-EE25442B3CD5}" type="presOf" srcId="{21325BA9-2DC6-429E-B8F4-C115AB299F37}" destId="{A511BEE5-C19D-4A86-9788-781B23D3D8F7}" srcOrd="0" destOrd="0" presId="urn:microsoft.com/office/officeart/2005/8/layout/hierarchy1"/>
    <dgm:cxn modelId="{335E9E9C-AF1A-4BF8-AF30-0F3C42C880AC}" srcId="{0914A18E-DCF1-4983-98FA-6F90D9FB6338}" destId="{DABE7BD1-0086-486E-9D9F-BEB77107876B}" srcOrd="2" destOrd="0" parTransId="{BA235306-37EC-4EF0-AB77-1BBD599E6EEC}" sibTransId="{762A6D22-744F-45B8-AE7B-0EB160DF426E}"/>
    <dgm:cxn modelId="{0EEFE1A3-D6A6-4F43-887A-61DD00D7227A}" type="presOf" srcId="{78E441ED-E193-4CF0-A276-2FE9001680F9}" destId="{8D56A5F0-A335-4624-9C43-3D931D1C051B}" srcOrd="0" destOrd="0" presId="urn:microsoft.com/office/officeart/2005/8/layout/hierarchy1"/>
    <dgm:cxn modelId="{8E145DAC-C4A8-4C24-AAB3-B8C51AE8DDCD}" srcId="{DABE7BD1-0086-486E-9D9F-BEB77107876B}" destId="{1DC7A039-73BD-4550-9315-BE5761AB232A}" srcOrd="0" destOrd="0" parTransId="{6752FE4E-BEF4-4E2F-82D3-2C24D0929DFF}" sibTransId="{225CE2AE-3308-401D-AB41-F28B890685AC}"/>
    <dgm:cxn modelId="{5C07A1B5-AD10-4416-81A7-04D05183F7CB}" srcId="{0914A18E-DCF1-4983-98FA-6F90D9FB6338}" destId="{6B19E6E1-4615-4619-9F43-90B086553F14}" srcOrd="1" destOrd="0" parTransId="{6AF5B963-72E1-4454-A517-138A18C3A9BB}" sibTransId="{52568ACD-85D6-414A-A891-80ADFE91BD93}"/>
    <dgm:cxn modelId="{D33DC5B6-FA11-4C2F-BE2B-3D9660BFE3BA}" type="presOf" srcId="{DABE7BD1-0086-486E-9D9F-BEB77107876B}" destId="{70818A03-893E-4485-A5F0-34E1875B244C}" srcOrd="0" destOrd="0" presId="urn:microsoft.com/office/officeart/2005/8/layout/hierarchy1"/>
    <dgm:cxn modelId="{D2C7CDBC-9AA2-4853-83D9-38CE04FBE08C}" srcId="{DABE7BD1-0086-486E-9D9F-BEB77107876B}" destId="{A6D97279-8B99-471D-B411-45D9E3E15248}" srcOrd="2" destOrd="0" parTransId="{8603ADCB-B18C-408C-BBE3-FA6A6AD012E2}" sibTransId="{ADFFAD53-E616-40A3-AC1F-32A7DF305ECB}"/>
    <dgm:cxn modelId="{238219EC-31FD-41ED-8987-ECEA4F2712D5}" type="presOf" srcId="{6B19E6E1-4615-4619-9F43-90B086553F14}" destId="{32B62179-0B3D-48AB-9F10-805EDFD6B574}" srcOrd="0" destOrd="0" presId="urn:microsoft.com/office/officeart/2005/8/layout/hierarchy1"/>
    <dgm:cxn modelId="{57C4A6F5-C518-4D29-9910-C1989EA59158}" srcId="{DABE7BD1-0086-486E-9D9F-BEB77107876B}" destId="{F798EBF6-9242-498D-A2F9-28BD3A262E1A}" srcOrd="1" destOrd="0" parTransId="{78E441ED-E193-4CF0-A276-2FE9001680F9}" sibTransId="{BE40983A-017E-40A0-8C09-E039A0188D15}"/>
    <dgm:cxn modelId="{5C3A11F7-40A7-4BD0-9053-954AE279C72C}" type="presOf" srcId="{03853EBB-4499-4E02-BB48-A2996921498E}" destId="{31E2F1E3-6341-4580-ABE5-3880137365F5}" srcOrd="0" destOrd="0" presId="urn:microsoft.com/office/officeart/2005/8/layout/hierarchy1"/>
    <dgm:cxn modelId="{45A9C2F9-F805-4B1E-88EC-7E4AA3266D34}" type="presOf" srcId="{A6D97279-8B99-471D-B411-45D9E3E15248}" destId="{2C9B7936-AEF9-471B-BD48-3106A160AEFC}" srcOrd="0" destOrd="0" presId="urn:microsoft.com/office/officeart/2005/8/layout/hierarchy1"/>
    <dgm:cxn modelId="{27633FE3-1F18-4AE3-83BD-C256A6F22B1E}" type="presParOf" srcId="{7B5E4F48-1942-4D3A-B24E-FA15EE0F186F}" destId="{722B8E9E-81DD-4288-8186-368C01E80716}" srcOrd="0" destOrd="0" presId="urn:microsoft.com/office/officeart/2005/8/layout/hierarchy1"/>
    <dgm:cxn modelId="{FA699710-7CE0-4A70-8FC7-7226789CF2DC}" type="presParOf" srcId="{722B8E9E-81DD-4288-8186-368C01E80716}" destId="{A4D4D591-0AB0-44E7-AA44-65537BCA100D}" srcOrd="0" destOrd="0" presId="urn:microsoft.com/office/officeart/2005/8/layout/hierarchy1"/>
    <dgm:cxn modelId="{6AA41A46-1F10-4C81-9788-5C7427FBA3A7}" type="presParOf" srcId="{A4D4D591-0AB0-44E7-AA44-65537BCA100D}" destId="{B0E24F43-A8F1-481A-9EE7-D8F3E7881252}" srcOrd="0" destOrd="0" presId="urn:microsoft.com/office/officeart/2005/8/layout/hierarchy1"/>
    <dgm:cxn modelId="{7B066F88-7C82-49B1-AE2F-48344C2A3667}" type="presParOf" srcId="{A4D4D591-0AB0-44E7-AA44-65537BCA100D}" destId="{31E2F1E3-6341-4580-ABE5-3880137365F5}" srcOrd="1" destOrd="0" presId="urn:microsoft.com/office/officeart/2005/8/layout/hierarchy1"/>
    <dgm:cxn modelId="{01124BCF-80D6-49E5-A5D1-97B966057C63}" type="presParOf" srcId="{722B8E9E-81DD-4288-8186-368C01E80716}" destId="{26BBBB13-24ED-47E1-88E8-70600D872A69}" srcOrd="1" destOrd="0" presId="urn:microsoft.com/office/officeart/2005/8/layout/hierarchy1"/>
    <dgm:cxn modelId="{2BC1DC4A-C5B5-46D5-ADC0-B174C409EEB0}" type="presParOf" srcId="{7B5E4F48-1942-4D3A-B24E-FA15EE0F186F}" destId="{F0FDAD39-3241-4104-889F-2BBC404C54B4}" srcOrd="1" destOrd="0" presId="urn:microsoft.com/office/officeart/2005/8/layout/hierarchy1"/>
    <dgm:cxn modelId="{33C402C3-6A40-46C4-9B12-7EA22E01A03E}" type="presParOf" srcId="{F0FDAD39-3241-4104-889F-2BBC404C54B4}" destId="{AE4576CE-BF92-44C8-A0A0-231DB77846AD}" srcOrd="0" destOrd="0" presId="urn:microsoft.com/office/officeart/2005/8/layout/hierarchy1"/>
    <dgm:cxn modelId="{0818CED6-315F-491F-83C8-9483120049AA}" type="presParOf" srcId="{AE4576CE-BF92-44C8-A0A0-231DB77846AD}" destId="{666065E5-3C81-440A-B562-9F28AF94A77D}" srcOrd="0" destOrd="0" presId="urn:microsoft.com/office/officeart/2005/8/layout/hierarchy1"/>
    <dgm:cxn modelId="{CBF55079-4F6F-4A88-A954-B6F90E245DE6}" type="presParOf" srcId="{AE4576CE-BF92-44C8-A0A0-231DB77846AD}" destId="{32B62179-0B3D-48AB-9F10-805EDFD6B574}" srcOrd="1" destOrd="0" presId="urn:microsoft.com/office/officeart/2005/8/layout/hierarchy1"/>
    <dgm:cxn modelId="{B426B379-83C2-431A-A762-A5CB0F781B90}" type="presParOf" srcId="{F0FDAD39-3241-4104-889F-2BBC404C54B4}" destId="{53FDA37C-5B24-41B2-AB13-1C85274B10A4}" srcOrd="1" destOrd="0" presId="urn:microsoft.com/office/officeart/2005/8/layout/hierarchy1"/>
    <dgm:cxn modelId="{1265B144-82E9-4CF2-AED6-A8FC74ADC984}" type="presParOf" srcId="{7B5E4F48-1942-4D3A-B24E-FA15EE0F186F}" destId="{76C54B40-D522-49E8-8B4E-E3E2299D69A6}" srcOrd="2" destOrd="0" presId="urn:microsoft.com/office/officeart/2005/8/layout/hierarchy1"/>
    <dgm:cxn modelId="{72A3DD7D-41B6-4128-9154-29849AF5EA0B}" type="presParOf" srcId="{76C54B40-D522-49E8-8B4E-E3E2299D69A6}" destId="{59469EF2-D747-4703-AA1C-A789BDD0304F}" srcOrd="0" destOrd="0" presId="urn:microsoft.com/office/officeart/2005/8/layout/hierarchy1"/>
    <dgm:cxn modelId="{762DA1CF-6996-4D32-BE7C-E85AC7C39C30}" type="presParOf" srcId="{59469EF2-D747-4703-AA1C-A789BDD0304F}" destId="{1CBE8193-9E13-4132-BDFE-11B88A1464DD}" srcOrd="0" destOrd="0" presId="urn:microsoft.com/office/officeart/2005/8/layout/hierarchy1"/>
    <dgm:cxn modelId="{D7489609-CF7E-4AC0-9239-78B563C9F13D}" type="presParOf" srcId="{59469EF2-D747-4703-AA1C-A789BDD0304F}" destId="{70818A03-893E-4485-A5F0-34E1875B244C}" srcOrd="1" destOrd="0" presId="urn:microsoft.com/office/officeart/2005/8/layout/hierarchy1"/>
    <dgm:cxn modelId="{99AA8E64-1BD7-4D83-A555-DA4A4AB8996E}" type="presParOf" srcId="{76C54B40-D522-49E8-8B4E-E3E2299D69A6}" destId="{3B295EB8-EF46-4399-87FE-11D2E1B06DAA}" srcOrd="1" destOrd="0" presId="urn:microsoft.com/office/officeart/2005/8/layout/hierarchy1"/>
    <dgm:cxn modelId="{59F66E20-A13C-4A3F-A880-799AE0428A6D}" type="presParOf" srcId="{3B295EB8-EF46-4399-87FE-11D2E1B06DAA}" destId="{89C0069B-7A43-4BC7-A018-9B96D885C211}" srcOrd="0" destOrd="0" presId="urn:microsoft.com/office/officeart/2005/8/layout/hierarchy1"/>
    <dgm:cxn modelId="{969B84F8-CFC1-4473-B731-1052AC0AA406}" type="presParOf" srcId="{3B295EB8-EF46-4399-87FE-11D2E1B06DAA}" destId="{938A0F17-37FB-4AAC-BB53-58A09CD09374}" srcOrd="1" destOrd="0" presId="urn:microsoft.com/office/officeart/2005/8/layout/hierarchy1"/>
    <dgm:cxn modelId="{56A42122-BF01-4327-AF59-67BF91C22AA8}" type="presParOf" srcId="{938A0F17-37FB-4AAC-BB53-58A09CD09374}" destId="{899D277F-084C-46D8-8644-BC2853FFAA1B}" srcOrd="0" destOrd="0" presId="urn:microsoft.com/office/officeart/2005/8/layout/hierarchy1"/>
    <dgm:cxn modelId="{E3E2A0C0-2C81-451B-BE74-B4BB9F2A7BA6}" type="presParOf" srcId="{899D277F-084C-46D8-8644-BC2853FFAA1B}" destId="{BDFA98E1-5466-40C0-8204-5A5818F781FC}" srcOrd="0" destOrd="0" presId="urn:microsoft.com/office/officeart/2005/8/layout/hierarchy1"/>
    <dgm:cxn modelId="{40C54173-8FE9-4BDA-8843-D2A65CE7C915}" type="presParOf" srcId="{899D277F-084C-46D8-8644-BC2853FFAA1B}" destId="{FA45A5F6-C38D-41C9-BA74-2AD098C92C85}" srcOrd="1" destOrd="0" presId="urn:microsoft.com/office/officeart/2005/8/layout/hierarchy1"/>
    <dgm:cxn modelId="{59DA0DF0-DF5C-46FF-B0A2-B290D8D53A0F}" type="presParOf" srcId="{938A0F17-37FB-4AAC-BB53-58A09CD09374}" destId="{EA2A6A0B-7F24-4196-AE68-BD18D2CAB2BD}" srcOrd="1" destOrd="0" presId="urn:microsoft.com/office/officeart/2005/8/layout/hierarchy1"/>
    <dgm:cxn modelId="{C2F571BC-782F-40A5-898F-364B00C2218D}" type="presParOf" srcId="{3B295EB8-EF46-4399-87FE-11D2E1B06DAA}" destId="{8D56A5F0-A335-4624-9C43-3D931D1C051B}" srcOrd="2" destOrd="0" presId="urn:microsoft.com/office/officeart/2005/8/layout/hierarchy1"/>
    <dgm:cxn modelId="{F3111D72-DAF6-4747-BD47-9B36B0DA3866}" type="presParOf" srcId="{3B295EB8-EF46-4399-87FE-11D2E1B06DAA}" destId="{CAF8A738-B55A-4E42-AAB7-5E05B9A2FF08}" srcOrd="3" destOrd="0" presId="urn:microsoft.com/office/officeart/2005/8/layout/hierarchy1"/>
    <dgm:cxn modelId="{A7230A5C-08E7-447C-B549-31654B5714C7}" type="presParOf" srcId="{CAF8A738-B55A-4E42-AAB7-5E05B9A2FF08}" destId="{7895E987-50F0-4077-AB75-54342AC6A5E1}" srcOrd="0" destOrd="0" presId="urn:microsoft.com/office/officeart/2005/8/layout/hierarchy1"/>
    <dgm:cxn modelId="{33EDB75F-DF23-4FC8-86F7-1BCE3228D1A3}" type="presParOf" srcId="{7895E987-50F0-4077-AB75-54342AC6A5E1}" destId="{83983931-03F3-4935-8307-30B50234BA95}" srcOrd="0" destOrd="0" presId="urn:microsoft.com/office/officeart/2005/8/layout/hierarchy1"/>
    <dgm:cxn modelId="{6B773FDB-68CF-4711-AC86-E603721CA612}" type="presParOf" srcId="{7895E987-50F0-4077-AB75-54342AC6A5E1}" destId="{B6C5FC1A-4E29-4F65-B05B-6130916C1E30}" srcOrd="1" destOrd="0" presId="urn:microsoft.com/office/officeart/2005/8/layout/hierarchy1"/>
    <dgm:cxn modelId="{834AA002-5D0F-4BC3-8C80-9F513769FA5F}" type="presParOf" srcId="{CAF8A738-B55A-4E42-AAB7-5E05B9A2FF08}" destId="{FEA1CA45-EC0C-4C6C-9464-416E1C0350EA}" srcOrd="1" destOrd="0" presId="urn:microsoft.com/office/officeart/2005/8/layout/hierarchy1"/>
    <dgm:cxn modelId="{0E13C858-131C-44E0-9F57-3FE07F3179B5}" type="presParOf" srcId="{3B295EB8-EF46-4399-87FE-11D2E1B06DAA}" destId="{0119D32E-D17C-4897-AF97-157263F1B511}" srcOrd="4" destOrd="0" presId="urn:microsoft.com/office/officeart/2005/8/layout/hierarchy1"/>
    <dgm:cxn modelId="{D721648A-13F4-4D91-9F57-5DC5035F84DF}" type="presParOf" srcId="{3B295EB8-EF46-4399-87FE-11D2E1B06DAA}" destId="{25C3EE9A-F7F5-455F-86BF-7F847CE8C74F}" srcOrd="5" destOrd="0" presId="urn:microsoft.com/office/officeart/2005/8/layout/hierarchy1"/>
    <dgm:cxn modelId="{9F957A18-32F4-459C-AAAB-053EA12C0C07}" type="presParOf" srcId="{25C3EE9A-F7F5-455F-86BF-7F847CE8C74F}" destId="{A0E72E5C-99A9-46E8-8C0C-E65AEEB8133A}" srcOrd="0" destOrd="0" presId="urn:microsoft.com/office/officeart/2005/8/layout/hierarchy1"/>
    <dgm:cxn modelId="{DB56A273-4E28-4581-B0A7-18D284B21AC3}" type="presParOf" srcId="{A0E72E5C-99A9-46E8-8C0C-E65AEEB8133A}" destId="{B378678E-A39B-4561-9483-A6E04628B948}" srcOrd="0" destOrd="0" presId="urn:microsoft.com/office/officeart/2005/8/layout/hierarchy1"/>
    <dgm:cxn modelId="{4441C176-6452-4FC3-BF36-AAD1971A2B70}" type="presParOf" srcId="{A0E72E5C-99A9-46E8-8C0C-E65AEEB8133A}" destId="{2C9B7936-AEF9-471B-BD48-3106A160AEFC}" srcOrd="1" destOrd="0" presId="urn:microsoft.com/office/officeart/2005/8/layout/hierarchy1"/>
    <dgm:cxn modelId="{8B237F62-CE12-4079-9DD1-900BC6D8DB2D}" type="presParOf" srcId="{25C3EE9A-F7F5-455F-86BF-7F847CE8C74F}" destId="{EDB590F6-0130-48BE-93C6-714AAC43B4C6}" srcOrd="1" destOrd="0" presId="urn:microsoft.com/office/officeart/2005/8/layout/hierarchy1"/>
    <dgm:cxn modelId="{3BCCC4DF-CCE0-4ABB-8E6B-FC5B55286954}" type="presParOf" srcId="{3B295EB8-EF46-4399-87FE-11D2E1B06DAA}" destId="{A881568F-6607-465F-8AA2-4F2014710D38}" srcOrd="6" destOrd="0" presId="urn:microsoft.com/office/officeart/2005/8/layout/hierarchy1"/>
    <dgm:cxn modelId="{09363536-AEDD-44DB-A1B5-570260E6758E}" type="presParOf" srcId="{3B295EB8-EF46-4399-87FE-11D2E1B06DAA}" destId="{C8E541E3-CEDD-428F-A94C-489619E1E981}" srcOrd="7" destOrd="0" presId="urn:microsoft.com/office/officeart/2005/8/layout/hierarchy1"/>
    <dgm:cxn modelId="{1E954604-E95D-4FD7-9B62-23270027D433}" type="presParOf" srcId="{C8E541E3-CEDD-428F-A94C-489619E1E981}" destId="{CFCB91B4-66BB-4F93-9FD0-69D0B9A7D839}" srcOrd="0" destOrd="0" presId="urn:microsoft.com/office/officeart/2005/8/layout/hierarchy1"/>
    <dgm:cxn modelId="{287D3AEF-7D1D-4180-82EE-E9FC25AAEE1F}" type="presParOf" srcId="{CFCB91B4-66BB-4F93-9FD0-69D0B9A7D839}" destId="{0E6B8CFF-763E-4394-A4D2-0D18CBBA9F93}" srcOrd="0" destOrd="0" presId="urn:microsoft.com/office/officeart/2005/8/layout/hierarchy1"/>
    <dgm:cxn modelId="{40139924-8A86-443B-B9E8-A4CF79C46499}" type="presParOf" srcId="{CFCB91B4-66BB-4F93-9FD0-69D0B9A7D839}" destId="{A511BEE5-C19D-4A86-9788-781B23D3D8F7}" srcOrd="1" destOrd="0" presId="urn:microsoft.com/office/officeart/2005/8/layout/hierarchy1"/>
    <dgm:cxn modelId="{54C0E527-9CAF-4530-B0FC-1747F956A255}" type="presParOf" srcId="{C8E541E3-CEDD-428F-A94C-489619E1E981}" destId="{D761C8E4-4C9E-4483-85BF-2A72DB7C455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816051-2DCC-4934-AA2B-BC116F805AE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F93FC88-A909-4EBA-838A-D1FE26805002}">
      <dgm:prSet/>
      <dgm:spPr/>
      <dgm:t>
        <a:bodyPr/>
        <a:lstStyle/>
        <a:p>
          <a:r>
            <a:rPr lang="en-GB" dirty="0"/>
            <a:t>Ways citizens can participate include:</a:t>
          </a:r>
          <a:endParaRPr lang="en-US" dirty="0"/>
        </a:p>
      </dgm:t>
    </dgm:pt>
    <dgm:pt modelId="{431127EB-15E5-4F72-BD50-0C842EF18688}" type="parTrans" cxnId="{705CD993-6FB8-44F0-8659-21FEA2EA278F}">
      <dgm:prSet/>
      <dgm:spPr/>
      <dgm:t>
        <a:bodyPr/>
        <a:lstStyle/>
        <a:p>
          <a:endParaRPr lang="en-US"/>
        </a:p>
      </dgm:t>
    </dgm:pt>
    <dgm:pt modelId="{F483383A-A418-4012-8732-1A2C5A6371FE}" type="sibTrans" cxnId="{705CD993-6FB8-44F0-8659-21FEA2EA278F}">
      <dgm:prSet/>
      <dgm:spPr/>
      <dgm:t>
        <a:bodyPr/>
        <a:lstStyle/>
        <a:p>
          <a:endParaRPr lang="en-US"/>
        </a:p>
      </dgm:t>
    </dgm:pt>
    <dgm:pt modelId="{BB3A00E2-CE5A-43FE-96D9-1825B2D030EC}">
      <dgm:prSet custT="1"/>
      <dgm:spPr/>
      <dgm:t>
        <a:bodyPr/>
        <a:lstStyle/>
        <a:p>
          <a:r>
            <a:rPr lang="en-GB" sz="1800" dirty="0"/>
            <a:t>Voting in elections.</a:t>
          </a:r>
          <a:endParaRPr lang="en-US" sz="1800" dirty="0"/>
        </a:p>
      </dgm:t>
    </dgm:pt>
    <dgm:pt modelId="{6BFE2301-7BC3-4039-98BB-0DB48DC87738}" type="parTrans" cxnId="{82DE8AA2-09DC-4C65-9B8C-325AFCF04575}">
      <dgm:prSet/>
      <dgm:spPr/>
      <dgm:t>
        <a:bodyPr/>
        <a:lstStyle/>
        <a:p>
          <a:endParaRPr lang="en-US"/>
        </a:p>
      </dgm:t>
    </dgm:pt>
    <dgm:pt modelId="{67AE2667-0474-4E29-B092-CD7001DBA152}" type="sibTrans" cxnId="{82DE8AA2-09DC-4C65-9B8C-325AFCF04575}">
      <dgm:prSet/>
      <dgm:spPr/>
      <dgm:t>
        <a:bodyPr/>
        <a:lstStyle/>
        <a:p>
          <a:endParaRPr lang="en-US"/>
        </a:p>
      </dgm:t>
    </dgm:pt>
    <dgm:pt modelId="{81108F4C-7106-4E98-AA14-2ECE66CD7D6E}">
      <dgm:prSet/>
      <dgm:spPr/>
      <dgm:t>
        <a:bodyPr/>
        <a:lstStyle/>
        <a:p>
          <a:r>
            <a:rPr lang="en-GB" dirty="0"/>
            <a:t>Attending community meetings or public hearings.</a:t>
          </a:r>
          <a:endParaRPr lang="en-US" dirty="0"/>
        </a:p>
      </dgm:t>
    </dgm:pt>
    <dgm:pt modelId="{9E99B7AF-B50D-45E1-8298-44D2053BC1A6}" type="parTrans" cxnId="{BBF13398-F66D-4DC8-A6E4-29692C105533}">
      <dgm:prSet/>
      <dgm:spPr/>
      <dgm:t>
        <a:bodyPr/>
        <a:lstStyle/>
        <a:p>
          <a:endParaRPr lang="en-US"/>
        </a:p>
      </dgm:t>
    </dgm:pt>
    <dgm:pt modelId="{76E21B7C-FA09-409D-95A1-9920D958401D}" type="sibTrans" cxnId="{BBF13398-F66D-4DC8-A6E4-29692C105533}">
      <dgm:prSet/>
      <dgm:spPr/>
      <dgm:t>
        <a:bodyPr/>
        <a:lstStyle/>
        <a:p>
          <a:endParaRPr lang="en-US"/>
        </a:p>
      </dgm:t>
    </dgm:pt>
    <dgm:pt modelId="{3173CECF-AB39-4E6A-B12E-0830A905BCE8}">
      <dgm:prSet/>
      <dgm:spPr/>
      <dgm:t>
        <a:bodyPr/>
        <a:lstStyle/>
        <a:p>
          <a:r>
            <a:rPr lang="en-GB" dirty="0"/>
            <a:t>Joining civil society or community organisations.</a:t>
          </a:r>
          <a:endParaRPr lang="en-US" dirty="0"/>
        </a:p>
      </dgm:t>
    </dgm:pt>
    <dgm:pt modelId="{D1BCC192-3922-4AA9-9629-F7B4C30CDE06}" type="parTrans" cxnId="{CBDD051A-5F9E-4753-898E-E6ABC8A210E2}">
      <dgm:prSet/>
      <dgm:spPr/>
      <dgm:t>
        <a:bodyPr/>
        <a:lstStyle/>
        <a:p>
          <a:endParaRPr lang="en-US"/>
        </a:p>
      </dgm:t>
    </dgm:pt>
    <dgm:pt modelId="{F6F7FDED-9CBA-4FB9-856A-21BEEE71E286}" type="sibTrans" cxnId="{CBDD051A-5F9E-4753-898E-E6ABC8A210E2}">
      <dgm:prSet/>
      <dgm:spPr/>
      <dgm:t>
        <a:bodyPr/>
        <a:lstStyle/>
        <a:p>
          <a:endParaRPr lang="en-US"/>
        </a:p>
      </dgm:t>
    </dgm:pt>
    <dgm:pt modelId="{C23E18AF-BD66-487F-AA81-D450BE6F7090}">
      <dgm:prSet/>
      <dgm:spPr/>
      <dgm:t>
        <a:bodyPr/>
        <a:lstStyle/>
        <a:p>
          <a:r>
            <a:rPr lang="en-GB" dirty="0"/>
            <a:t>Peaceful protests or marches.</a:t>
          </a:r>
          <a:endParaRPr lang="en-US" dirty="0"/>
        </a:p>
      </dgm:t>
    </dgm:pt>
    <dgm:pt modelId="{01B1D693-72DD-4217-90B7-EE4EA5BC781A}" type="parTrans" cxnId="{B0848BD1-94F6-4592-A9A0-643F2FE650EE}">
      <dgm:prSet/>
      <dgm:spPr/>
      <dgm:t>
        <a:bodyPr/>
        <a:lstStyle/>
        <a:p>
          <a:endParaRPr lang="en-US"/>
        </a:p>
      </dgm:t>
    </dgm:pt>
    <dgm:pt modelId="{DD3CFF0C-A4D3-41E2-ADD6-B14830A059B7}" type="sibTrans" cxnId="{B0848BD1-94F6-4592-A9A0-643F2FE650EE}">
      <dgm:prSet/>
      <dgm:spPr/>
      <dgm:t>
        <a:bodyPr/>
        <a:lstStyle/>
        <a:p>
          <a:endParaRPr lang="en-US"/>
        </a:p>
      </dgm:t>
    </dgm:pt>
    <dgm:pt modelId="{1548E5C4-05A3-4042-A28B-7AA4A78CD220}">
      <dgm:prSet/>
      <dgm:spPr/>
      <dgm:t>
        <a:bodyPr/>
        <a:lstStyle/>
        <a:p>
          <a:r>
            <a:rPr lang="en-GB" dirty="0"/>
            <a:t>Contacting leaders directly through letters, emails or social media.</a:t>
          </a:r>
          <a:endParaRPr lang="en-US" dirty="0"/>
        </a:p>
      </dgm:t>
    </dgm:pt>
    <dgm:pt modelId="{CEB930D6-757C-4EAD-9B70-6A37DDAD823F}" type="parTrans" cxnId="{7C9E8E74-EF90-4A87-8678-AFD7B7EAAE67}">
      <dgm:prSet/>
      <dgm:spPr/>
      <dgm:t>
        <a:bodyPr/>
        <a:lstStyle/>
        <a:p>
          <a:endParaRPr lang="en-US"/>
        </a:p>
      </dgm:t>
    </dgm:pt>
    <dgm:pt modelId="{4CBE435C-3D0A-4E0C-8D92-6AE886E748D2}" type="sibTrans" cxnId="{7C9E8E74-EF90-4A87-8678-AFD7B7EAAE67}">
      <dgm:prSet/>
      <dgm:spPr/>
      <dgm:t>
        <a:bodyPr/>
        <a:lstStyle/>
        <a:p>
          <a:endParaRPr lang="en-US"/>
        </a:p>
      </dgm:t>
    </dgm:pt>
    <dgm:pt modelId="{D422036D-A361-44C6-A00C-10A725B13276}" type="pres">
      <dgm:prSet presAssocID="{84816051-2DCC-4934-AA2B-BC116F805AE6}" presName="Name0" presStyleCnt="0">
        <dgm:presLayoutVars>
          <dgm:dir/>
          <dgm:animLvl val="lvl"/>
          <dgm:resizeHandles val="exact"/>
        </dgm:presLayoutVars>
      </dgm:prSet>
      <dgm:spPr/>
    </dgm:pt>
    <dgm:pt modelId="{C9C7E700-9A91-4A72-9EEC-935F9772E4C1}" type="pres">
      <dgm:prSet presAssocID="{CF93FC88-A909-4EBA-838A-D1FE26805002}" presName="boxAndChildren" presStyleCnt="0"/>
      <dgm:spPr/>
    </dgm:pt>
    <dgm:pt modelId="{AD637870-26BF-49D7-9F47-1F528109DA40}" type="pres">
      <dgm:prSet presAssocID="{CF93FC88-A909-4EBA-838A-D1FE26805002}" presName="parentTextBox" presStyleLbl="node1" presStyleIdx="0" presStyleCnt="1"/>
      <dgm:spPr/>
    </dgm:pt>
    <dgm:pt modelId="{690A9476-B8E0-4A68-B9D9-608DAA61543B}" type="pres">
      <dgm:prSet presAssocID="{CF93FC88-A909-4EBA-838A-D1FE26805002}" presName="entireBox" presStyleLbl="node1" presStyleIdx="0" presStyleCnt="1" custScaleY="61218" custLinFactNeighborX="-9675" custLinFactNeighborY="1986"/>
      <dgm:spPr/>
    </dgm:pt>
    <dgm:pt modelId="{C53E8A94-AB95-4FC0-8E8F-52AFA5BA0B52}" type="pres">
      <dgm:prSet presAssocID="{CF93FC88-A909-4EBA-838A-D1FE26805002}" presName="descendantBox" presStyleCnt="0"/>
      <dgm:spPr/>
    </dgm:pt>
    <dgm:pt modelId="{171C33DF-0CC5-41C5-A990-2F78976A60EC}" type="pres">
      <dgm:prSet presAssocID="{BB3A00E2-CE5A-43FE-96D9-1825B2D030EC}" presName="childTextBox" presStyleLbl="fgAccFollowNode1" presStyleIdx="0" presStyleCnt="5">
        <dgm:presLayoutVars>
          <dgm:bulletEnabled val="1"/>
        </dgm:presLayoutVars>
      </dgm:prSet>
      <dgm:spPr/>
    </dgm:pt>
    <dgm:pt modelId="{AB62ED53-751D-4239-A5A5-69C1FF6C2101}" type="pres">
      <dgm:prSet presAssocID="{81108F4C-7106-4E98-AA14-2ECE66CD7D6E}" presName="childTextBox" presStyleLbl="fgAccFollowNode1" presStyleIdx="1" presStyleCnt="5">
        <dgm:presLayoutVars>
          <dgm:bulletEnabled val="1"/>
        </dgm:presLayoutVars>
      </dgm:prSet>
      <dgm:spPr/>
    </dgm:pt>
    <dgm:pt modelId="{D39FFED9-313A-4872-85C4-894E712DAF5D}" type="pres">
      <dgm:prSet presAssocID="{3173CECF-AB39-4E6A-B12E-0830A905BCE8}" presName="childTextBox" presStyleLbl="fgAccFollowNode1" presStyleIdx="2" presStyleCnt="5">
        <dgm:presLayoutVars>
          <dgm:bulletEnabled val="1"/>
        </dgm:presLayoutVars>
      </dgm:prSet>
      <dgm:spPr/>
    </dgm:pt>
    <dgm:pt modelId="{BF246178-5BF6-41CE-A769-04AA109D296F}" type="pres">
      <dgm:prSet presAssocID="{C23E18AF-BD66-487F-AA81-D450BE6F7090}" presName="childTextBox" presStyleLbl="fgAccFollowNode1" presStyleIdx="3" presStyleCnt="5">
        <dgm:presLayoutVars>
          <dgm:bulletEnabled val="1"/>
        </dgm:presLayoutVars>
      </dgm:prSet>
      <dgm:spPr/>
    </dgm:pt>
    <dgm:pt modelId="{B801D14A-19EB-43D3-9D54-58674ADFC83B}" type="pres">
      <dgm:prSet presAssocID="{1548E5C4-05A3-4042-A28B-7AA4A78CD220}" presName="childTextBox" presStyleLbl="fgAccFollowNode1" presStyleIdx="4" presStyleCnt="5">
        <dgm:presLayoutVars>
          <dgm:bulletEnabled val="1"/>
        </dgm:presLayoutVars>
      </dgm:prSet>
      <dgm:spPr/>
    </dgm:pt>
  </dgm:ptLst>
  <dgm:cxnLst>
    <dgm:cxn modelId="{A7A5A30F-8E80-4276-A2F6-3399C7A5FDC6}" type="presOf" srcId="{81108F4C-7106-4E98-AA14-2ECE66CD7D6E}" destId="{AB62ED53-751D-4239-A5A5-69C1FF6C2101}" srcOrd="0" destOrd="0" presId="urn:microsoft.com/office/officeart/2005/8/layout/process4"/>
    <dgm:cxn modelId="{CBDD051A-5F9E-4753-898E-E6ABC8A210E2}" srcId="{CF93FC88-A909-4EBA-838A-D1FE26805002}" destId="{3173CECF-AB39-4E6A-B12E-0830A905BCE8}" srcOrd="2" destOrd="0" parTransId="{D1BCC192-3922-4AA9-9629-F7B4C30CDE06}" sibTransId="{F6F7FDED-9CBA-4FB9-856A-21BEEE71E286}"/>
    <dgm:cxn modelId="{6066F726-C8C6-4C21-A9E7-0B5AF275F13F}" type="presOf" srcId="{CF93FC88-A909-4EBA-838A-D1FE26805002}" destId="{690A9476-B8E0-4A68-B9D9-608DAA61543B}" srcOrd="1" destOrd="0" presId="urn:microsoft.com/office/officeart/2005/8/layout/process4"/>
    <dgm:cxn modelId="{B965E030-BCBE-4BCA-8123-D8E0030B81D2}" type="presOf" srcId="{C23E18AF-BD66-487F-AA81-D450BE6F7090}" destId="{BF246178-5BF6-41CE-A769-04AA109D296F}" srcOrd="0" destOrd="0" presId="urn:microsoft.com/office/officeart/2005/8/layout/process4"/>
    <dgm:cxn modelId="{212F4E60-443D-4936-826D-DD61BBA8D0DA}" type="presOf" srcId="{CF93FC88-A909-4EBA-838A-D1FE26805002}" destId="{AD637870-26BF-49D7-9F47-1F528109DA40}" srcOrd="0" destOrd="0" presId="urn:microsoft.com/office/officeart/2005/8/layout/process4"/>
    <dgm:cxn modelId="{C00F6B69-56E5-4BF6-8421-28F76777279F}" type="presOf" srcId="{BB3A00E2-CE5A-43FE-96D9-1825B2D030EC}" destId="{171C33DF-0CC5-41C5-A990-2F78976A60EC}" srcOrd="0" destOrd="0" presId="urn:microsoft.com/office/officeart/2005/8/layout/process4"/>
    <dgm:cxn modelId="{7C9E8E74-EF90-4A87-8678-AFD7B7EAAE67}" srcId="{CF93FC88-A909-4EBA-838A-D1FE26805002}" destId="{1548E5C4-05A3-4042-A28B-7AA4A78CD220}" srcOrd="4" destOrd="0" parTransId="{CEB930D6-757C-4EAD-9B70-6A37DDAD823F}" sibTransId="{4CBE435C-3D0A-4E0C-8D92-6AE886E748D2}"/>
    <dgm:cxn modelId="{705CD993-6FB8-44F0-8659-21FEA2EA278F}" srcId="{84816051-2DCC-4934-AA2B-BC116F805AE6}" destId="{CF93FC88-A909-4EBA-838A-D1FE26805002}" srcOrd="0" destOrd="0" parTransId="{431127EB-15E5-4F72-BD50-0C842EF18688}" sibTransId="{F483383A-A418-4012-8732-1A2C5A6371FE}"/>
    <dgm:cxn modelId="{2C6C9F94-E711-49E6-B78B-9BA349412D48}" type="presOf" srcId="{3173CECF-AB39-4E6A-B12E-0830A905BCE8}" destId="{D39FFED9-313A-4872-85C4-894E712DAF5D}" srcOrd="0" destOrd="0" presId="urn:microsoft.com/office/officeart/2005/8/layout/process4"/>
    <dgm:cxn modelId="{BBF13398-F66D-4DC8-A6E4-29692C105533}" srcId="{CF93FC88-A909-4EBA-838A-D1FE26805002}" destId="{81108F4C-7106-4E98-AA14-2ECE66CD7D6E}" srcOrd="1" destOrd="0" parTransId="{9E99B7AF-B50D-45E1-8298-44D2053BC1A6}" sibTransId="{76E21B7C-FA09-409D-95A1-9920D958401D}"/>
    <dgm:cxn modelId="{197DEF9F-76C3-4689-9803-4B5EE3CD97AA}" type="presOf" srcId="{1548E5C4-05A3-4042-A28B-7AA4A78CD220}" destId="{B801D14A-19EB-43D3-9D54-58674ADFC83B}" srcOrd="0" destOrd="0" presId="urn:microsoft.com/office/officeart/2005/8/layout/process4"/>
    <dgm:cxn modelId="{82DE8AA2-09DC-4C65-9B8C-325AFCF04575}" srcId="{CF93FC88-A909-4EBA-838A-D1FE26805002}" destId="{BB3A00E2-CE5A-43FE-96D9-1825B2D030EC}" srcOrd="0" destOrd="0" parTransId="{6BFE2301-7BC3-4039-98BB-0DB48DC87738}" sibTransId="{67AE2667-0474-4E29-B092-CD7001DBA152}"/>
    <dgm:cxn modelId="{94389DC4-CF30-483D-8B1D-68297781D0B4}" type="presOf" srcId="{84816051-2DCC-4934-AA2B-BC116F805AE6}" destId="{D422036D-A361-44C6-A00C-10A725B13276}" srcOrd="0" destOrd="0" presId="urn:microsoft.com/office/officeart/2005/8/layout/process4"/>
    <dgm:cxn modelId="{B0848BD1-94F6-4592-A9A0-643F2FE650EE}" srcId="{CF93FC88-A909-4EBA-838A-D1FE26805002}" destId="{C23E18AF-BD66-487F-AA81-D450BE6F7090}" srcOrd="3" destOrd="0" parTransId="{01B1D693-72DD-4217-90B7-EE4EA5BC781A}" sibTransId="{DD3CFF0C-A4D3-41E2-ADD6-B14830A059B7}"/>
    <dgm:cxn modelId="{6558A01F-303F-45C8-A850-80B464A4A30F}" type="presParOf" srcId="{D422036D-A361-44C6-A00C-10A725B13276}" destId="{C9C7E700-9A91-4A72-9EEC-935F9772E4C1}" srcOrd="0" destOrd="0" presId="urn:microsoft.com/office/officeart/2005/8/layout/process4"/>
    <dgm:cxn modelId="{4483A16B-B856-47D4-9B18-30D7714722F6}" type="presParOf" srcId="{C9C7E700-9A91-4A72-9EEC-935F9772E4C1}" destId="{AD637870-26BF-49D7-9F47-1F528109DA40}" srcOrd="0" destOrd="0" presId="urn:microsoft.com/office/officeart/2005/8/layout/process4"/>
    <dgm:cxn modelId="{04DB5F61-E573-42B1-9D48-C72746B53A92}" type="presParOf" srcId="{C9C7E700-9A91-4A72-9EEC-935F9772E4C1}" destId="{690A9476-B8E0-4A68-B9D9-608DAA61543B}" srcOrd="1" destOrd="0" presId="urn:microsoft.com/office/officeart/2005/8/layout/process4"/>
    <dgm:cxn modelId="{F6257E3C-C165-44BF-BA89-AC48421C5123}" type="presParOf" srcId="{C9C7E700-9A91-4A72-9EEC-935F9772E4C1}" destId="{C53E8A94-AB95-4FC0-8E8F-52AFA5BA0B52}" srcOrd="2" destOrd="0" presId="urn:microsoft.com/office/officeart/2005/8/layout/process4"/>
    <dgm:cxn modelId="{97BE028B-79FF-44A4-8372-4D87D374453F}" type="presParOf" srcId="{C53E8A94-AB95-4FC0-8E8F-52AFA5BA0B52}" destId="{171C33DF-0CC5-41C5-A990-2F78976A60EC}" srcOrd="0" destOrd="0" presId="urn:microsoft.com/office/officeart/2005/8/layout/process4"/>
    <dgm:cxn modelId="{0134DA1E-649F-49EF-94B2-1118515627F3}" type="presParOf" srcId="{C53E8A94-AB95-4FC0-8E8F-52AFA5BA0B52}" destId="{AB62ED53-751D-4239-A5A5-69C1FF6C2101}" srcOrd="1" destOrd="0" presId="urn:microsoft.com/office/officeart/2005/8/layout/process4"/>
    <dgm:cxn modelId="{DB595D77-02C5-4040-AC78-1A792DEC57EC}" type="presParOf" srcId="{C53E8A94-AB95-4FC0-8E8F-52AFA5BA0B52}" destId="{D39FFED9-313A-4872-85C4-894E712DAF5D}" srcOrd="2" destOrd="0" presId="urn:microsoft.com/office/officeart/2005/8/layout/process4"/>
    <dgm:cxn modelId="{8197535A-48AA-46A4-AD80-8547CF771DBF}" type="presParOf" srcId="{C53E8A94-AB95-4FC0-8E8F-52AFA5BA0B52}" destId="{BF246178-5BF6-41CE-A769-04AA109D296F}" srcOrd="3" destOrd="0" presId="urn:microsoft.com/office/officeart/2005/8/layout/process4"/>
    <dgm:cxn modelId="{56C03BE4-07B7-4D18-8670-0B34AC975DA8}" type="presParOf" srcId="{C53E8A94-AB95-4FC0-8E8F-52AFA5BA0B52}" destId="{B801D14A-19EB-43D3-9D54-58674ADFC83B}" srcOrd="4"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E9AAC-7BAF-426B-898D-F8DAF5286A31}">
      <dsp:nvSpPr>
        <dsp:cNvPr id="0" name=""/>
        <dsp:cNvSpPr/>
      </dsp:nvSpPr>
      <dsp:spPr>
        <a:xfrm>
          <a:off x="14249" y="69894"/>
          <a:ext cx="2823184" cy="846955"/>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23094" tIns="223094" rIns="223094" bIns="223094" numCol="1" spcCol="1270" anchor="ctr" anchorCtr="0">
          <a:noAutofit/>
        </a:bodyPr>
        <a:lstStyle/>
        <a:p>
          <a:pPr marL="0" lvl="0" indent="0" algn="ctr" defTabSz="1422400">
            <a:lnSpc>
              <a:spcPct val="90000"/>
            </a:lnSpc>
            <a:spcBef>
              <a:spcPct val="0"/>
            </a:spcBef>
            <a:spcAft>
              <a:spcPct val="35000"/>
            </a:spcAft>
            <a:buNone/>
          </a:pPr>
          <a:r>
            <a:rPr lang="en-US" sz="3200" kern="1200"/>
            <a:t>Explain</a:t>
          </a:r>
        </a:p>
      </dsp:txBody>
      <dsp:txXfrm>
        <a:off x="14249" y="69894"/>
        <a:ext cx="2823184" cy="846955"/>
      </dsp:txXfrm>
    </dsp:sp>
    <dsp:sp modelId="{C12738AB-83B5-49C3-BDB6-A1C305BE98DA}">
      <dsp:nvSpPr>
        <dsp:cNvPr id="0" name=""/>
        <dsp:cNvSpPr/>
      </dsp:nvSpPr>
      <dsp:spPr>
        <a:xfrm>
          <a:off x="14249" y="916850"/>
          <a:ext cx="2823184" cy="442500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868" tIns="278868" rIns="278868" bIns="278868" numCol="1" spcCol="1270" anchor="t" anchorCtr="0">
          <a:noAutofit/>
        </a:bodyPr>
        <a:lstStyle/>
        <a:p>
          <a:pPr marL="0" lvl="0" indent="0" algn="l" defTabSz="1066800">
            <a:lnSpc>
              <a:spcPct val="90000"/>
            </a:lnSpc>
            <a:spcBef>
              <a:spcPct val="0"/>
            </a:spcBef>
            <a:spcAft>
              <a:spcPct val="35000"/>
            </a:spcAft>
            <a:buNone/>
          </a:pPr>
          <a:r>
            <a:rPr lang="en-US" sz="2400" kern="1200"/>
            <a:t>Explain how a democracy benefits its citizens.</a:t>
          </a:r>
        </a:p>
      </dsp:txBody>
      <dsp:txXfrm>
        <a:off x="14249" y="916850"/>
        <a:ext cx="2823184" cy="4425009"/>
      </dsp:txXfrm>
    </dsp:sp>
    <dsp:sp modelId="{C6BD99FD-43B0-454A-A8DD-0DB85A021362}">
      <dsp:nvSpPr>
        <dsp:cNvPr id="0" name=""/>
        <dsp:cNvSpPr/>
      </dsp:nvSpPr>
      <dsp:spPr>
        <a:xfrm>
          <a:off x="2945223" y="69894"/>
          <a:ext cx="2823184" cy="846955"/>
        </a:xfrm>
        <a:prstGeom prst="rect">
          <a:avLst/>
        </a:prstGeom>
        <a:solidFill>
          <a:schemeClr val="accent5">
            <a:hueOff val="138169"/>
            <a:satOff val="13165"/>
            <a:lumOff val="-5490"/>
            <a:alphaOff val="0"/>
          </a:schemeClr>
        </a:solidFill>
        <a:ln w="19050" cap="flat" cmpd="sng" algn="ctr">
          <a:solidFill>
            <a:schemeClr val="accent5">
              <a:hueOff val="138169"/>
              <a:satOff val="13165"/>
              <a:lumOff val="-549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23094" tIns="223094" rIns="223094" bIns="223094" numCol="1" spcCol="1270" anchor="ctr" anchorCtr="0">
          <a:noAutofit/>
        </a:bodyPr>
        <a:lstStyle/>
        <a:p>
          <a:pPr marL="0" lvl="0" indent="0" algn="ctr" defTabSz="1422400">
            <a:lnSpc>
              <a:spcPct val="90000"/>
            </a:lnSpc>
            <a:spcBef>
              <a:spcPct val="0"/>
            </a:spcBef>
            <a:spcAft>
              <a:spcPct val="35000"/>
            </a:spcAft>
            <a:buNone/>
          </a:pPr>
          <a:r>
            <a:rPr lang="en-US" sz="3200" kern="1200"/>
            <a:t>Discuss</a:t>
          </a:r>
        </a:p>
      </dsp:txBody>
      <dsp:txXfrm>
        <a:off x="2945223" y="69894"/>
        <a:ext cx="2823184" cy="846955"/>
      </dsp:txXfrm>
    </dsp:sp>
    <dsp:sp modelId="{766D528D-57FB-4CDB-9C27-5FC2D66AC0F9}">
      <dsp:nvSpPr>
        <dsp:cNvPr id="0" name=""/>
        <dsp:cNvSpPr/>
      </dsp:nvSpPr>
      <dsp:spPr>
        <a:xfrm>
          <a:off x="2945223" y="916850"/>
          <a:ext cx="2823184" cy="4425009"/>
        </a:xfrm>
        <a:prstGeom prst="rect">
          <a:avLst/>
        </a:prstGeom>
        <a:solidFill>
          <a:schemeClr val="accent5">
            <a:tint val="40000"/>
            <a:alpha val="90000"/>
            <a:hueOff val="289189"/>
            <a:satOff val="-2345"/>
            <a:lumOff val="-632"/>
            <a:alphaOff val="0"/>
          </a:schemeClr>
        </a:solidFill>
        <a:ln w="19050" cap="flat" cmpd="sng" algn="ctr">
          <a:solidFill>
            <a:schemeClr val="accent5">
              <a:tint val="40000"/>
              <a:alpha val="90000"/>
              <a:hueOff val="289189"/>
              <a:satOff val="-2345"/>
              <a:lumOff val="-6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868" tIns="278868" rIns="278868" bIns="278868" numCol="1" spcCol="1270" anchor="t" anchorCtr="0">
          <a:noAutofit/>
        </a:bodyPr>
        <a:lstStyle/>
        <a:p>
          <a:pPr marL="0" lvl="0" indent="0" algn="l" defTabSz="1066800">
            <a:lnSpc>
              <a:spcPct val="90000"/>
            </a:lnSpc>
            <a:spcBef>
              <a:spcPct val="0"/>
            </a:spcBef>
            <a:spcAft>
              <a:spcPct val="35000"/>
            </a:spcAft>
            <a:buNone/>
          </a:pPr>
          <a:r>
            <a:rPr lang="en-US" sz="2400" kern="1200"/>
            <a:t>Discuss why the rule of law and good governance are essential in a democratic society. </a:t>
          </a:r>
        </a:p>
      </dsp:txBody>
      <dsp:txXfrm>
        <a:off x="2945223" y="916850"/>
        <a:ext cx="2823184" cy="4425009"/>
      </dsp:txXfrm>
    </dsp:sp>
    <dsp:sp modelId="{DE85F248-6F7D-4BD3-890F-70C5BE4EC730}">
      <dsp:nvSpPr>
        <dsp:cNvPr id="0" name=""/>
        <dsp:cNvSpPr/>
      </dsp:nvSpPr>
      <dsp:spPr>
        <a:xfrm>
          <a:off x="5876196" y="69894"/>
          <a:ext cx="2823184" cy="846955"/>
        </a:xfrm>
        <a:prstGeom prst="rect">
          <a:avLst/>
        </a:prstGeom>
        <a:solidFill>
          <a:schemeClr val="accent5">
            <a:hueOff val="276338"/>
            <a:satOff val="26330"/>
            <a:lumOff val="-10981"/>
            <a:alphaOff val="0"/>
          </a:schemeClr>
        </a:solidFill>
        <a:ln w="19050" cap="flat" cmpd="sng" algn="ctr">
          <a:solidFill>
            <a:schemeClr val="accent5">
              <a:hueOff val="276338"/>
              <a:satOff val="26330"/>
              <a:lumOff val="-1098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23094" tIns="223094" rIns="223094" bIns="223094" numCol="1" spcCol="1270" anchor="ctr" anchorCtr="0">
          <a:noAutofit/>
        </a:bodyPr>
        <a:lstStyle/>
        <a:p>
          <a:pPr marL="0" lvl="0" indent="0" algn="ctr" defTabSz="1422400">
            <a:lnSpc>
              <a:spcPct val="90000"/>
            </a:lnSpc>
            <a:spcBef>
              <a:spcPct val="0"/>
            </a:spcBef>
            <a:spcAft>
              <a:spcPct val="35000"/>
            </a:spcAft>
            <a:buNone/>
          </a:pPr>
          <a:r>
            <a:rPr lang="en-US" sz="3200" kern="1200"/>
            <a:t>Assess</a:t>
          </a:r>
        </a:p>
      </dsp:txBody>
      <dsp:txXfrm>
        <a:off x="5876196" y="69894"/>
        <a:ext cx="2823184" cy="846955"/>
      </dsp:txXfrm>
    </dsp:sp>
    <dsp:sp modelId="{DDE7EF1D-D37D-468B-B3A3-B6E1251B4ED7}">
      <dsp:nvSpPr>
        <dsp:cNvPr id="0" name=""/>
        <dsp:cNvSpPr/>
      </dsp:nvSpPr>
      <dsp:spPr>
        <a:xfrm>
          <a:off x="5876196" y="916850"/>
          <a:ext cx="2823184" cy="4425009"/>
        </a:xfrm>
        <a:prstGeom prst="rect">
          <a:avLst/>
        </a:prstGeom>
        <a:solidFill>
          <a:schemeClr val="accent5">
            <a:tint val="40000"/>
            <a:alpha val="90000"/>
            <a:hueOff val="578379"/>
            <a:satOff val="-4691"/>
            <a:lumOff val="-1263"/>
            <a:alphaOff val="0"/>
          </a:schemeClr>
        </a:solidFill>
        <a:ln w="19050" cap="flat" cmpd="sng" algn="ctr">
          <a:solidFill>
            <a:schemeClr val="accent5">
              <a:tint val="40000"/>
              <a:alpha val="90000"/>
              <a:hueOff val="578379"/>
              <a:satOff val="-4691"/>
              <a:lumOff val="-12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868" tIns="278868" rIns="278868" bIns="278868" numCol="1" spcCol="1270" anchor="t" anchorCtr="0">
          <a:noAutofit/>
        </a:bodyPr>
        <a:lstStyle/>
        <a:p>
          <a:pPr marL="0" lvl="0" indent="0" algn="l" defTabSz="1066800">
            <a:lnSpc>
              <a:spcPct val="90000"/>
            </a:lnSpc>
            <a:spcBef>
              <a:spcPct val="0"/>
            </a:spcBef>
            <a:spcAft>
              <a:spcPct val="35000"/>
            </a:spcAft>
            <a:buNone/>
          </a:pPr>
          <a:r>
            <a:rPr lang="en-US" sz="2400" kern="1200"/>
            <a:t>Assess how law-making processes, representation, accountability, transparency and public participation ensure that laws are fair and protect citizens’ rights.</a:t>
          </a:r>
        </a:p>
      </dsp:txBody>
      <dsp:txXfrm>
        <a:off x="5876196" y="916850"/>
        <a:ext cx="2823184" cy="4425009"/>
      </dsp:txXfrm>
    </dsp:sp>
    <dsp:sp modelId="{74C1BE34-6C5A-4220-A2EB-568FB3E3BA6E}">
      <dsp:nvSpPr>
        <dsp:cNvPr id="0" name=""/>
        <dsp:cNvSpPr/>
      </dsp:nvSpPr>
      <dsp:spPr>
        <a:xfrm>
          <a:off x="8807169" y="69894"/>
          <a:ext cx="2823184" cy="846955"/>
        </a:xfrm>
        <a:prstGeom prst="rect">
          <a:avLst/>
        </a:prstGeom>
        <a:solidFill>
          <a:schemeClr val="accent5">
            <a:hueOff val="414507"/>
            <a:satOff val="39495"/>
            <a:lumOff val="-16471"/>
            <a:alphaOff val="0"/>
          </a:schemeClr>
        </a:solidFill>
        <a:ln w="19050" cap="flat" cmpd="sng" algn="ctr">
          <a:solidFill>
            <a:schemeClr val="accent5">
              <a:hueOff val="414507"/>
              <a:satOff val="39495"/>
              <a:lumOff val="-1647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23094" tIns="223094" rIns="223094" bIns="223094" numCol="1" spcCol="1270" anchor="ctr" anchorCtr="0">
          <a:noAutofit/>
        </a:bodyPr>
        <a:lstStyle/>
        <a:p>
          <a:pPr marL="0" lvl="0" indent="0" algn="ctr" defTabSz="1422400">
            <a:lnSpc>
              <a:spcPct val="90000"/>
            </a:lnSpc>
            <a:spcBef>
              <a:spcPct val="0"/>
            </a:spcBef>
            <a:spcAft>
              <a:spcPct val="35000"/>
            </a:spcAft>
            <a:buNone/>
          </a:pPr>
          <a:r>
            <a:rPr lang="en-US" sz="3200" kern="1200"/>
            <a:t>Explain</a:t>
          </a:r>
        </a:p>
      </dsp:txBody>
      <dsp:txXfrm>
        <a:off x="8807169" y="69894"/>
        <a:ext cx="2823184" cy="846955"/>
      </dsp:txXfrm>
    </dsp:sp>
    <dsp:sp modelId="{D4D336AF-1A33-40CD-9246-C2E3731F74E9}">
      <dsp:nvSpPr>
        <dsp:cNvPr id="0" name=""/>
        <dsp:cNvSpPr/>
      </dsp:nvSpPr>
      <dsp:spPr>
        <a:xfrm>
          <a:off x="8807169" y="916850"/>
          <a:ext cx="2823184" cy="4425009"/>
        </a:xfrm>
        <a:prstGeom prst="rect">
          <a:avLst/>
        </a:prstGeom>
        <a:solidFill>
          <a:schemeClr val="accent5">
            <a:tint val="40000"/>
            <a:alpha val="90000"/>
            <a:hueOff val="867568"/>
            <a:satOff val="-7036"/>
            <a:lumOff val="-1895"/>
            <a:alphaOff val="0"/>
          </a:schemeClr>
        </a:solidFill>
        <a:ln w="19050" cap="flat" cmpd="sng" algn="ctr">
          <a:solidFill>
            <a:schemeClr val="accent5">
              <a:tint val="40000"/>
              <a:alpha val="90000"/>
              <a:hueOff val="867568"/>
              <a:satOff val="-7036"/>
              <a:lumOff val="-18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8868" tIns="278868" rIns="278868" bIns="278868" numCol="1" spcCol="1270" anchor="t" anchorCtr="0">
          <a:noAutofit/>
        </a:bodyPr>
        <a:lstStyle/>
        <a:p>
          <a:pPr marL="0" lvl="0" indent="0" algn="l" defTabSz="1066800">
            <a:lnSpc>
              <a:spcPct val="90000"/>
            </a:lnSpc>
            <a:spcBef>
              <a:spcPct val="0"/>
            </a:spcBef>
            <a:spcAft>
              <a:spcPct val="35000"/>
            </a:spcAft>
            <a:buNone/>
          </a:pPr>
          <a:r>
            <a:rPr lang="en-US" sz="2400" kern="1200"/>
            <a:t>Explain the significance of public participation in a democracy and describe how citizens can use (online) petitions to hold government accountable.</a:t>
          </a:r>
        </a:p>
      </dsp:txBody>
      <dsp:txXfrm>
        <a:off x="8807169" y="916850"/>
        <a:ext cx="2823184" cy="44250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27594-3C2F-41A0-BD78-C17977DE00F9}">
      <dsp:nvSpPr>
        <dsp:cNvPr id="0" name=""/>
        <dsp:cNvSpPr/>
      </dsp:nvSpPr>
      <dsp:spPr>
        <a:xfrm>
          <a:off x="0" y="2149"/>
          <a:ext cx="6740010" cy="101141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a:t>Formal written request signed by people to ask government to address a problem.</a:t>
          </a:r>
          <a:endParaRPr lang="en-US" sz="2800" kern="1200"/>
        </a:p>
      </dsp:txBody>
      <dsp:txXfrm>
        <a:off x="49373" y="51522"/>
        <a:ext cx="6641264" cy="912667"/>
      </dsp:txXfrm>
    </dsp:sp>
    <dsp:sp modelId="{CC8EAC8F-F1E8-4ED4-9684-5E1637F19327}">
      <dsp:nvSpPr>
        <dsp:cNvPr id="0" name=""/>
        <dsp:cNvSpPr/>
      </dsp:nvSpPr>
      <dsp:spPr>
        <a:xfrm>
          <a:off x="0" y="1026515"/>
          <a:ext cx="6740010" cy="101141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a:t>Submitted to Parliament, provincial legislatures, or municipal councils.</a:t>
          </a:r>
          <a:endParaRPr lang="en-US" sz="2800" kern="1200"/>
        </a:p>
      </dsp:txBody>
      <dsp:txXfrm>
        <a:off x="49373" y="1075888"/>
        <a:ext cx="6641264" cy="912667"/>
      </dsp:txXfrm>
    </dsp:sp>
    <dsp:sp modelId="{1CEB3B28-6262-48B8-A3B8-1A84C5A7D285}">
      <dsp:nvSpPr>
        <dsp:cNvPr id="0" name=""/>
        <dsp:cNvSpPr/>
      </dsp:nvSpPr>
      <dsp:spPr>
        <a:xfrm>
          <a:off x="0" y="2050880"/>
          <a:ext cx="6740010" cy="101141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dirty="0" err="1"/>
            <a:t>Helps</a:t>
          </a:r>
          <a:r>
            <a:rPr lang="af-ZA" sz="2800" kern="1200" dirty="0"/>
            <a:t> </a:t>
          </a:r>
          <a:r>
            <a:rPr lang="af-ZA" sz="2800" kern="1200" dirty="0" err="1"/>
            <a:t>citizens</a:t>
          </a:r>
          <a:r>
            <a:rPr lang="af-ZA" sz="2800" kern="1200" dirty="0"/>
            <a:t> </a:t>
          </a:r>
          <a:r>
            <a:rPr lang="af-ZA" sz="2800" kern="1200" dirty="0" err="1"/>
            <a:t>hold</a:t>
          </a:r>
          <a:r>
            <a:rPr lang="af-ZA" sz="2800" kern="1200" dirty="0"/>
            <a:t> </a:t>
          </a:r>
          <a:r>
            <a:rPr lang="af-ZA" sz="2800" kern="1200" dirty="0" err="1"/>
            <a:t>government</a:t>
          </a:r>
          <a:r>
            <a:rPr lang="af-ZA" sz="2800" kern="1200" dirty="0"/>
            <a:t> </a:t>
          </a:r>
          <a:r>
            <a:rPr lang="af-ZA" sz="2800" kern="1200" dirty="0" err="1"/>
            <a:t>accountable</a:t>
          </a:r>
          <a:r>
            <a:rPr lang="af-ZA" sz="2800" kern="1200" dirty="0"/>
            <a:t> </a:t>
          </a:r>
          <a:r>
            <a:rPr lang="af-ZA" sz="2800" kern="1200" dirty="0" err="1"/>
            <a:t>and</a:t>
          </a:r>
          <a:r>
            <a:rPr lang="af-ZA" sz="2800" kern="1200" dirty="0"/>
            <a:t> </a:t>
          </a:r>
          <a:r>
            <a:rPr lang="af-ZA" sz="2800" kern="1200" dirty="0" err="1"/>
            <a:t>demand</a:t>
          </a:r>
          <a:r>
            <a:rPr lang="af-ZA" sz="2800" kern="1200" dirty="0"/>
            <a:t> </a:t>
          </a:r>
          <a:r>
            <a:rPr lang="af-ZA" sz="2800" kern="1200" dirty="0" err="1"/>
            <a:t>action</a:t>
          </a:r>
          <a:r>
            <a:rPr lang="af-ZA" sz="2800" kern="1200" dirty="0"/>
            <a:t>.</a:t>
          </a:r>
          <a:endParaRPr lang="en-US" sz="2800" kern="1200" dirty="0"/>
        </a:p>
      </dsp:txBody>
      <dsp:txXfrm>
        <a:off x="49373" y="2100253"/>
        <a:ext cx="6641264" cy="912667"/>
      </dsp:txXfrm>
    </dsp:sp>
    <dsp:sp modelId="{A968405E-734C-4206-B4E0-7DD588524E4B}">
      <dsp:nvSpPr>
        <dsp:cNvPr id="0" name=""/>
        <dsp:cNvSpPr/>
      </dsp:nvSpPr>
      <dsp:spPr>
        <a:xfrm>
          <a:off x="0" y="3075246"/>
          <a:ext cx="6740010" cy="101141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dirty="0" err="1"/>
            <a:t>Can</a:t>
          </a:r>
          <a:r>
            <a:rPr lang="af-ZA" sz="2800" kern="1200" dirty="0"/>
            <a:t> also </a:t>
          </a:r>
          <a:r>
            <a:rPr lang="af-ZA" sz="2800" kern="1200" dirty="0" err="1"/>
            <a:t>be</a:t>
          </a:r>
          <a:r>
            <a:rPr lang="af-ZA" sz="2800" kern="1200" dirty="0"/>
            <a:t> </a:t>
          </a:r>
          <a:r>
            <a:rPr lang="af-ZA" sz="2800" b="1" kern="1200" dirty="0" err="1"/>
            <a:t>online</a:t>
          </a:r>
          <a:r>
            <a:rPr lang="af-ZA" sz="2800" kern="1200" dirty="0"/>
            <a:t>, </a:t>
          </a:r>
          <a:r>
            <a:rPr lang="af-ZA" sz="2800" kern="1200" dirty="0" err="1"/>
            <a:t>allowing</a:t>
          </a:r>
          <a:r>
            <a:rPr lang="af-ZA" sz="2800" kern="1200" dirty="0"/>
            <a:t> </a:t>
          </a:r>
          <a:r>
            <a:rPr lang="af-ZA" sz="2800" kern="1200" dirty="0" err="1"/>
            <a:t>many</a:t>
          </a:r>
          <a:r>
            <a:rPr lang="af-ZA" sz="2800" kern="1200" dirty="0"/>
            <a:t> </a:t>
          </a:r>
          <a:r>
            <a:rPr lang="af-ZA" sz="2800" kern="1200" dirty="0" err="1"/>
            <a:t>people</a:t>
          </a:r>
          <a:r>
            <a:rPr lang="af-ZA" sz="2800" kern="1200" dirty="0"/>
            <a:t> </a:t>
          </a:r>
          <a:r>
            <a:rPr lang="af-ZA" sz="2800" kern="1200" dirty="0" err="1"/>
            <a:t>to</a:t>
          </a:r>
          <a:r>
            <a:rPr lang="af-ZA" sz="2800" kern="1200" dirty="0"/>
            <a:t> </a:t>
          </a:r>
          <a:r>
            <a:rPr lang="af-ZA" sz="2800" kern="1200" dirty="0" err="1"/>
            <a:t>sign</a:t>
          </a:r>
          <a:r>
            <a:rPr lang="af-ZA" sz="2800" kern="1200" dirty="0"/>
            <a:t> </a:t>
          </a:r>
          <a:r>
            <a:rPr lang="af-ZA" sz="2800" kern="1200" dirty="0" err="1"/>
            <a:t>and</a:t>
          </a:r>
          <a:r>
            <a:rPr lang="af-ZA" sz="2800" kern="1200" dirty="0"/>
            <a:t> </a:t>
          </a:r>
          <a:r>
            <a:rPr lang="af-ZA" sz="2800" kern="1200" dirty="0" err="1"/>
            <a:t>share</a:t>
          </a:r>
          <a:r>
            <a:rPr lang="af-ZA" sz="2800" kern="1200" dirty="0"/>
            <a:t> </a:t>
          </a:r>
          <a:r>
            <a:rPr lang="af-ZA" sz="2800" kern="1200" dirty="0" err="1"/>
            <a:t>quickly</a:t>
          </a:r>
          <a:r>
            <a:rPr lang="af-ZA" sz="2800" kern="1200" dirty="0"/>
            <a:t>.</a:t>
          </a:r>
          <a:endParaRPr lang="en-US" sz="2800" kern="1200" dirty="0"/>
        </a:p>
      </dsp:txBody>
      <dsp:txXfrm>
        <a:off x="49373" y="3124619"/>
        <a:ext cx="6641264" cy="912667"/>
      </dsp:txXfrm>
    </dsp:sp>
    <dsp:sp modelId="{152364B3-5E4F-44DA-A63F-AD4507D0268E}">
      <dsp:nvSpPr>
        <dsp:cNvPr id="0" name=""/>
        <dsp:cNvSpPr/>
      </dsp:nvSpPr>
      <dsp:spPr>
        <a:xfrm>
          <a:off x="0" y="4099611"/>
          <a:ext cx="6740010" cy="101141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af-ZA" sz="2800" kern="1200"/>
            <a:t>Online petitions still need to be sent through the correct official channels.</a:t>
          </a:r>
          <a:endParaRPr lang="en-US" sz="2800" kern="1200"/>
        </a:p>
      </dsp:txBody>
      <dsp:txXfrm>
        <a:off x="49373" y="4148984"/>
        <a:ext cx="6641264" cy="9126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2ED3A-4C49-4DD3-80F4-615B30DC74AA}">
      <dsp:nvSpPr>
        <dsp:cNvPr id="0" name=""/>
        <dsp:cNvSpPr/>
      </dsp:nvSpPr>
      <dsp:spPr>
        <a:xfrm>
          <a:off x="0" y="2421"/>
          <a:ext cx="7747140" cy="12272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DD4A5-49D5-428E-A9FF-FF1EB6962FBB}">
      <dsp:nvSpPr>
        <dsp:cNvPr id="0" name=""/>
        <dsp:cNvSpPr/>
      </dsp:nvSpPr>
      <dsp:spPr>
        <a:xfrm>
          <a:off x="371242" y="278552"/>
          <a:ext cx="674985" cy="6749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8DFFA7-E934-479B-83FF-E7E06DD06A7B}">
      <dsp:nvSpPr>
        <dsp:cNvPr id="0" name=""/>
        <dsp:cNvSpPr/>
      </dsp:nvSpPr>
      <dsp:spPr>
        <a:xfrm>
          <a:off x="1417470" y="2421"/>
          <a:ext cx="6329669" cy="1227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84" tIns="129884" rIns="129884" bIns="129884" numCol="1" spcCol="1270" anchor="ctr" anchorCtr="0">
          <a:noAutofit/>
        </a:bodyPr>
        <a:lstStyle/>
        <a:p>
          <a:pPr marL="0" lvl="0" indent="0" algn="l" defTabSz="977900">
            <a:lnSpc>
              <a:spcPct val="100000"/>
            </a:lnSpc>
            <a:spcBef>
              <a:spcPct val="0"/>
            </a:spcBef>
            <a:spcAft>
              <a:spcPct val="35000"/>
            </a:spcAft>
            <a:buNone/>
          </a:pPr>
          <a:r>
            <a:rPr lang="en-GB" sz="2200" kern="1200"/>
            <a:t>Complete </a:t>
          </a:r>
          <a:r>
            <a:rPr lang="en-GB" sz="2200" b="1" kern="1200"/>
            <a:t>Activity 1 </a:t>
          </a:r>
          <a:r>
            <a:rPr lang="en-GB" sz="2200" kern="1200"/>
            <a:t>to test your understanding.</a:t>
          </a:r>
          <a:endParaRPr lang="en-US" sz="2200" kern="1200"/>
        </a:p>
      </dsp:txBody>
      <dsp:txXfrm>
        <a:off x="1417470" y="2421"/>
        <a:ext cx="6329669" cy="1227247"/>
      </dsp:txXfrm>
    </dsp:sp>
    <dsp:sp modelId="{98C0A308-9D77-4AF5-A2D5-4C4A26790A3C}">
      <dsp:nvSpPr>
        <dsp:cNvPr id="0" name=""/>
        <dsp:cNvSpPr/>
      </dsp:nvSpPr>
      <dsp:spPr>
        <a:xfrm>
          <a:off x="0" y="1536480"/>
          <a:ext cx="7747140" cy="12272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177274-E39F-4950-91A6-E05BC2023365}">
      <dsp:nvSpPr>
        <dsp:cNvPr id="0" name=""/>
        <dsp:cNvSpPr/>
      </dsp:nvSpPr>
      <dsp:spPr>
        <a:xfrm>
          <a:off x="371242" y="1812611"/>
          <a:ext cx="674985" cy="6749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C47D7E-3BB4-4272-B3BF-22196D56E1EA}">
      <dsp:nvSpPr>
        <dsp:cNvPr id="0" name=""/>
        <dsp:cNvSpPr/>
      </dsp:nvSpPr>
      <dsp:spPr>
        <a:xfrm>
          <a:off x="1417470" y="1536480"/>
          <a:ext cx="6329669" cy="1227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84" tIns="129884" rIns="129884" bIns="129884" numCol="1" spcCol="1270" anchor="ctr" anchorCtr="0">
          <a:noAutofit/>
        </a:bodyPr>
        <a:lstStyle/>
        <a:p>
          <a:pPr marL="0" lvl="0" indent="0" algn="l" defTabSz="977900">
            <a:lnSpc>
              <a:spcPct val="100000"/>
            </a:lnSpc>
            <a:spcBef>
              <a:spcPct val="0"/>
            </a:spcBef>
            <a:spcAft>
              <a:spcPct val="35000"/>
            </a:spcAft>
            <a:buNone/>
          </a:pPr>
          <a:r>
            <a:rPr lang="en-GB" sz="2200" b="1" kern="1200" dirty="0"/>
            <a:t>Activity 2 </a:t>
          </a:r>
          <a:r>
            <a:rPr lang="en-GB" sz="2200" kern="1200" dirty="0"/>
            <a:t>is homework. We will mark it together at the start of the next lesson.</a:t>
          </a:r>
          <a:endParaRPr lang="en-US" sz="2200" kern="1200" dirty="0"/>
        </a:p>
      </dsp:txBody>
      <dsp:txXfrm>
        <a:off x="1417470" y="1536480"/>
        <a:ext cx="6329669" cy="1227247"/>
      </dsp:txXfrm>
    </dsp:sp>
    <dsp:sp modelId="{A03ACD04-DAD6-4B7A-A1BE-A4BFA64479AB}">
      <dsp:nvSpPr>
        <dsp:cNvPr id="0" name=""/>
        <dsp:cNvSpPr/>
      </dsp:nvSpPr>
      <dsp:spPr>
        <a:xfrm>
          <a:off x="0" y="3070539"/>
          <a:ext cx="7747140" cy="12272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2742D-509D-4DA6-AF85-39DF64BD22AA}">
      <dsp:nvSpPr>
        <dsp:cNvPr id="0" name=""/>
        <dsp:cNvSpPr/>
      </dsp:nvSpPr>
      <dsp:spPr>
        <a:xfrm>
          <a:off x="371242" y="3346670"/>
          <a:ext cx="674985" cy="67498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DB0AB-AD6C-41BB-AC7A-F6B2142A6FEE}">
      <dsp:nvSpPr>
        <dsp:cNvPr id="0" name=""/>
        <dsp:cNvSpPr/>
      </dsp:nvSpPr>
      <dsp:spPr>
        <a:xfrm>
          <a:off x="1417470" y="3070539"/>
          <a:ext cx="6329669" cy="1227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84" tIns="129884" rIns="129884" bIns="129884" numCol="1" spcCol="1270" anchor="ctr" anchorCtr="0">
          <a:noAutofit/>
        </a:bodyPr>
        <a:lstStyle/>
        <a:p>
          <a:pPr marL="0" lvl="0" indent="0" algn="l" defTabSz="977900">
            <a:lnSpc>
              <a:spcPct val="100000"/>
            </a:lnSpc>
            <a:spcBef>
              <a:spcPct val="0"/>
            </a:spcBef>
            <a:spcAft>
              <a:spcPct val="35000"/>
            </a:spcAft>
            <a:buNone/>
          </a:pPr>
          <a:r>
            <a:rPr lang="en-GB" sz="2200" kern="1200" dirty="0"/>
            <a:t>Remember today’s learning outcomes</a:t>
          </a:r>
          <a:endParaRPr lang="en-US" sz="2200" kern="1200" dirty="0"/>
        </a:p>
      </dsp:txBody>
      <dsp:txXfrm>
        <a:off x="1417470" y="3070539"/>
        <a:ext cx="6329669" cy="1227247"/>
      </dsp:txXfrm>
    </dsp:sp>
    <dsp:sp modelId="{1B366D5D-8895-4EA0-BBAC-416BB0B0B059}">
      <dsp:nvSpPr>
        <dsp:cNvPr id="0" name=""/>
        <dsp:cNvSpPr/>
      </dsp:nvSpPr>
      <dsp:spPr>
        <a:xfrm>
          <a:off x="0" y="4604598"/>
          <a:ext cx="7747140" cy="122724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4DFE7-10B1-49C4-B8B2-216C7F2BD869}">
      <dsp:nvSpPr>
        <dsp:cNvPr id="0" name=""/>
        <dsp:cNvSpPr/>
      </dsp:nvSpPr>
      <dsp:spPr>
        <a:xfrm>
          <a:off x="371242" y="4880728"/>
          <a:ext cx="674985" cy="6749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8D4FFA-2856-4836-B529-2C99560223F4}">
      <dsp:nvSpPr>
        <dsp:cNvPr id="0" name=""/>
        <dsp:cNvSpPr/>
      </dsp:nvSpPr>
      <dsp:spPr>
        <a:xfrm>
          <a:off x="1417470" y="4604598"/>
          <a:ext cx="6329669" cy="1227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884" tIns="129884" rIns="129884" bIns="129884" numCol="1" spcCol="1270" anchor="ctr" anchorCtr="0">
          <a:noAutofit/>
        </a:bodyPr>
        <a:lstStyle/>
        <a:p>
          <a:pPr marL="0" lvl="0" indent="0" algn="l" defTabSz="977900">
            <a:lnSpc>
              <a:spcPct val="100000"/>
            </a:lnSpc>
            <a:spcBef>
              <a:spcPct val="0"/>
            </a:spcBef>
            <a:spcAft>
              <a:spcPct val="35000"/>
            </a:spcAft>
            <a:buNone/>
          </a:pPr>
          <a:r>
            <a:rPr lang="en-GB" sz="2200" kern="1200"/>
            <a:t>Identify any areas where you still feel unsure and ask for support if needed.</a:t>
          </a:r>
          <a:endParaRPr lang="en-US" sz="2200" kern="1200"/>
        </a:p>
      </dsp:txBody>
      <dsp:txXfrm>
        <a:off x="1417470" y="4604598"/>
        <a:ext cx="6329669" cy="1227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0F5C9-0610-4B86-AEEF-9BFF6DAB6A85}">
      <dsp:nvSpPr>
        <dsp:cNvPr id="0" name=""/>
        <dsp:cNvSpPr/>
      </dsp:nvSpPr>
      <dsp:spPr>
        <a:xfrm>
          <a:off x="3201" y="193789"/>
          <a:ext cx="2539866" cy="15239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Rule of law</a:t>
          </a:r>
          <a:endParaRPr lang="en-US" sz="2700" kern="1200"/>
        </a:p>
      </dsp:txBody>
      <dsp:txXfrm>
        <a:off x="3201" y="193789"/>
        <a:ext cx="2539866" cy="1523919"/>
      </dsp:txXfrm>
    </dsp:sp>
    <dsp:sp modelId="{C9596EC1-B49A-412D-8C50-3CD6263B6B4A}">
      <dsp:nvSpPr>
        <dsp:cNvPr id="0" name=""/>
        <dsp:cNvSpPr/>
      </dsp:nvSpPr>
      <dsp:spPr>
        <a:xfrm>
          <a:off x="2797054" y="193789"/>
          <a:ext cx="2539866" cy="15239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Governance</a:t>
          </a:r>
          <a:endParaRPr lang="en-US" sz="2700" kern="1200"/>
        </a:p>
      </dsp:txBody>
      <dsp:txXfrm>
        <a:off x="2797054" y="193789"/>
        <a:ext cx="2539866" cy="1523919"/>
      </dsp:txXfrm>
    </dsp:sp>
    <dsp:sp modelId="{FC1DD270-86CD-406E-ADA1-59BC800D4E80}">
      <dsp:nvSpPr>
        <dsp:cNvPr id="0" name=""/>
        <dsp:cNvSpPr/>
      </dsp:nvSpPr>
      <dsp:spPr>
        <a:xfrm>
          <a:off x="5590907" y="193789"/>
          <a:ext cx="2539866" cy="15239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Law-making process</a:t>
          </a:r>
          <a:endParaRPr lang="en-US" sz="2700" kern="1200"/>
        </a:p>
      </dsp:txBody>
      <dsp:txXfrm>
        <a:off x="5590907" y="193789"/>
        <a:ext cx="2539866" cy="1523919"/>
      </dsp:txXfrm>
    </dsp:sp>
    <dsp:sp modelId="{5E9A18B0-BDA5-42C2-903B-5B74D91A10DA}">
      <dsp:nvSpPr>
        <dsp:cNvPr id="0" name=""/>
        <dsp:cNvSpPr/>
      </dsp:nvSpPr>
      <dsp:spPr>
        <a:xfrm>
          <a:off x="8384760" y="193789"/>
          <a:ext cx="2539866" cy="15239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Representation</a:t>
          </a:r>
          <a:endParaRPr lang="en-US" sz="2700" kern="1200"/>
        </a:p>
      </dsp:txBody>
      <dsp:txXfrm>
        <a:off x="8384760" y="193789"/>
        <a:ext cx="2539866" cy="1523919"/>
      </dsp:txXfrm>
    </dsp:sp>
    <dsp:sp modelId="{DD2A9D1F-B943-4E1A-9A19-342F018FA0BA}">
      <dsp:nvSpPr>
        <dsp:cNvPr id="0" name=""/>
        <dsp:cNvSpPr/>
      </dsp:nvSpPr>
      <dsp:spPr>
        <a:xfrm>
          <a:off x="3201" y="1971695"/>
          <a:ext cx="2539866" cy="15239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Accountability</a:t>
          </a:r>
          <a:endParaRPr lang="en-US" sz="2700" kern="1200"/>
        </a:p>
      </dsp:txBody>
      <dsp:txXfrm>
        <a:off x="3201" y="1971695"/>
        <a:ext cx="2539866" cy="1523919"/>
      </dsp:txXfrm>
    </dsp:sp>
    <dsp:sp modelId="{FD263923-B9F5-4A27-AEAD-A96B271BAB7D}">
      <dsp:nvSpPr>
        <dsp:cNvPr id="0" name=""/>
        <dsp:cNvSpPr/>
      </dsp:nvSpPr>
      <dsp:spPr>
        <a:xfrm>
          <a:off x="2797054" y="1971695"/>
          <a:ext cx="2539866" cy="15239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Transparency</a:t>
          </a:r>
          <a:endParaRPr lang="en-US" sz="2700" kern="1200"/>
        </a:p>
      </dsp:txBody>
      <dsp:txXfrm>
        <a:off x="2797054" y="1971695"/>
        <a:ext cx="2539866" cy="1523919"/>
      </dsp:txXfrm>
    </dsp:sp>
    <dsp:sp modelId="{90F74764-D958-4D97-8BF0-3FCA3401CCB8}">
      <dsp:nvSpPr>
        <dsp:cNvPr id="0" name=""/>
        <dsp:cNvSpPr/>
      </dsp:nvSpPr>
      <dsp:spPr>
        <a:xfrm>
          <a:off x="5590907" y="1971695"/>
          <a:ext cx="2539866" cy="15239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Democratic participation</a:t>
          </a:r>
          <a:endParaRPr lang="en-US" sz="2700" kern="1200"/>
        </a:p>
      </dsp:txBody>
      <dsp:txXfrm>
        <a:off x="5590907" y="1971695"/>
        <a:ext cx="2539866" cy="1523919"/>
      </dsp:txXfrm>
    </dsp:sp>
    <dsp:sp modelId="{3008B46D-1A87-4F7C-92B6-310AD00F0A65}">
      <dsp:nvSpPr>
        <dsp:cNvPr id="0" name=""/>
        <dsp:cNvSpPr/>
      </dsp:nvSpPr>
      <dsp:spPr>
        <a:xfrm>
          <a:off x="8384760" y="1971695"/>
          <a:ext cx="2539866" cy="15239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Petition process</a:t>
          </a:r>
          <a:endParaRPr lang="en-US" sz="2700" kern="1200"/>
        </a:p>
      </dsp:txBody>
      <dsp:txXfrm>
        <a:off x="8384760" y="1971695"/>
        <a:ext cx="2539866" cy="1523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FCF7F-81A8-4195-B45E-1BB8E98EACA8}">
      <dsp:nvSpPr>
        <dsp:cNvPr id="0" name=""/>
        <dsp:cNvSpPr/>
      </dsp:nvSpPr>
      <dsp:spPr>
        <a:xfrm>
          <a:off x="5970553" y="1443050"/>
          <a:ext cx="3715355" cy="589390"/>
        </a:xfrm>
        <a:custGeom>
          <a:avLst/>
          <a:gdLst/>
          <a:ahLst/>
          <a:cxnLst/>
          <a:rect l="0" t="0" r="0" b="0"/>
          <a:pathLst>
            <a:path>
              <a:moveTo>
                <a:pt x="0" y="0"/>
              </a:moveTo>
              <a:lnTo>
                <a:pt x="0" y="401652"/>
              </a:lnTo>
              <a:lnTo>
                <a:pt x="3715355" y="401652"/>
              </a:lnTo>
              <a:lnTo>
                <a:pt x="3715355" y="58939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1CC58D-6D32-4A39-BCF2-27FC01772CF7}">
      <dsp:nvSpPr>
        <dsp:cNvPr id="0" name=""/>
        <dsp:cNvSpPr/>
      </dsp:nvSpPr>
      <dsp:spPr>
        <a:xfrm>
          <a:off x="5970553" y="1443050"/>
          <a:ext cx="1238451" cy="589390"/>
        </a:xfrm>
        <a:custGeom>
          <a:avLst/>
          <a:gdLst/>
          <a:ahLst/>
          <a:cxnLst/>
          <a:rect l="0" t="0" r="0" b="0"/>
          <a:pathLst>
            <a:path>
              <a:moveTo>
                <a:pt x="0" y="0"/>
              </a:moveTo>
              <a:lnTo>
                <a:pt x="0" y="401652"/>
              </a:lnTo>
              <a:lnTo>
                <a:pt x="1238451" y="401652"/>
              </a:lnTo>
              <a:lnTo>
                <a:pt x="1238451" y="58939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0BE55-4AB5-4225-BFBC-DA685304CD36}">
      <dsp:nvSpPr>
        <dsp:cNvPr id="0" name=""/>
        <dsp:cNvSpPr/>
      </dsp:nvSpPr>
      <dsp:spPr>
        <a:xfrm>
          <a:off x="4732102" y="1443050"/>
          <a:ext cx="1238451" cy="589390"/>
        </a:xfrm>
        <a:custGeom>
          <a:avLst/>
          <a:gdLst/>
          <a:ahLst/>
          <a:cxnLst/>
          <a:rect l="0" t="0" r="0" b="0"/>
          <a:pathLst>
            <a:path>
              <a:moveTo>
                <a:pt x="1238451" y="0"/>
              </a:moveTo>
              <a:lnTo>
                <a:pt x="1238451" y="401652"/>
              </a:lnTo>
              <a:lnTo>
                <a:pt x="0" y="401652"/>
              </a:lnTo>
              <a:lnTo>
                <a:pt x="0" y="58939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05CBB9-B6C1-42A4-A30C-034507485360}">
      <dsp:nvSpPr>
        <dsp:cNvPr id="0" name=""/>
        <dsp:cNvSpPr/>
      </dsp:nvSpPr>
      <dsp:spPr>
        <a:xfrm>
          <a:off x="2255198" y="1443050"/>
          <a:ext cx="3715355" cy="589390"/>
        </a:xfrm>
        <a:custGeom>
          <a:avLst/>
          <a:gdLst/>
          <a:ahLst/>
          <a:cxnLst/>
          <a:rect l="0" t="0" r="0" b="0"/>
          <a:pathLst>
            <a:path>
              <a:moveTo>
                <a:pt x="3715355" y="0"/>
              </a:moveTo>
              <a:lnTo>
                <a:pt x="3715355" y="401652"/>
              </a:lnTo>
              <a:lnTo>
                <a:pt x="0" y="401652"/>
              </a:lnTo>
              <a:lnTo>
                <a:pt x="0" y="58939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7EA969-DFC4-4CCC-9B74-2D10B73249D2}">
      <dsp:nvSpPr>
        <dsp:cNvPr id="0" name=""/>
        <dsp:cNvSpPr/>
      </dsp:nvSpPr>
      <dsp:spPr>
        <a:xfrm>
          <a:off x="3468" y="156186"/>
          <a:ext cx="2026557" cy="1286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4BAA28-7DF5-4B8B-A6F0-6BE2B199DD3D}">
      <dsp:nvSpPr>
        <dsp:cNvPr id="0" name=""/>
        <dsp:cNvSpPr/>
      </dsp:nvSpPr>
      <dsp:spPr>
        <a:xfrm>
          <a:off x="228641" y="370100"/>
          <a:ext cx="2026557" cy="128686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Everyone, including government leaders, must obey the law.</a:t>
          </a:r>
          <a:endParaRPr lang="en-US" sz="1700" kern="1200"/>
        </a:p>
      </dsp:txBody>
      <dsp:txXfrm>
        <a:off x="266332" y="407791"/>
        <a:ext cx="1951175" cy="1211481"/>
      </dsp:txXfrm>
    </dsp:sp>
    <dsp:sp modelId="{510E07A8-439C-4F86-B86C-DF0F76847A3C}">
      <dsp:nvSpPr>
        <dsp:cNvPr id="0" name=""/>
        <dsp:cNvSpPr/>
      </dsp:nvSpPr>
      <dsp:spPr>
        <a:xfrm>
          <a:off x="2480371" y="156186"/>
          <a:ext cx="2026557" cy="1286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63513-AFB5-47FF-9262-A5C6FB1AD77A}">
      <dsp:nvSpPr>
        <dsp:cNvPr id="0" name=""/>
        <dsp:cNvSpPr/>
      </dsp:nvSpPr>
      <dsp:spPr>
        <a:xfrm>
          <a:off x="2705544" y="370100"/>
          <a:ext cx="2026557" cy="128686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The same laws apply to all people.</a:t>
          </a:r>
          <a:endParaRPr lang="en-US" sz="1700" kern="1200"/>
        </a:p>
      </dsp:txBody>
      <dsp:txXfrm>
        <a:off x="2743235" y="407791"/>
        <a:ext cx="1951175" cy="1211481"/>
      </dsp:txXfrm>
    </dsp:sp>
    <dsp:sp modelId="{69B750FA-561B-4C42-862E-EA3A49B567A0}">
      <dsp:nvSpPr>
        <dsp:cNvPr id="0" name=""/>
        <dsp:cNvSpPr/>
      </dsp:nvSpPr>
      <dsp:spPr>
        <a:xfrm>
          <a:off x="4957275" y="156186"/>
          <a:ext cx="2026557" cy="1286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8965D-A10D-4805-A7AF-83EC7674AF94}">
      <dsp:nvSpPr>
        <dsp:cNvPr id="0" name=""/>
        <dsp:cNvSpPr/>
      </dsp:nvSpPr>
      <dsp:spPr>
        <a:xfrm>
          <a:off x="5182448" y="370100"/>
          <a:ext cx="2026557" cy="128686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This principle:</a:t>
          </a:r>
          <a:endParaRPr lang="en-US" sz="1700" kern="1200"/>
        </a:p>
      </dsp:txBody>
      <dsp:txXfrm>
        <a:off x="5220139" y="407791"/>
        <a:ext cx="1951175" cy="1211481"/>
      </dsp:txXfrm>
    </dsp:sp>
    <dsp:sp modelId="{2D8A5DA1-A577-4D35-A4D2-F23829753BBB}">
      <dsp:nvSpPr>
        <dsp:cNvPr id="0" name=""/>
        <dsp:cNvSpPr/>
      </dsp:nvSpPr>
      <dsp:spPr>
        <a:xfrm>
          <a:off x="1241920" y="2032440"/>
          <a:ext cx="2026557" cy="128686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27E32-E140-457C-A8AF-6793D2C63BCC}">
      <dsp:nvSpPr>
        <dsp:cNvPr id="0" name=""/>
        <dsp:cNvSpPr/>
      </dsp:nvSpPr>
      <dsp:spPr>
        <a:xfrm>
          <a:off x="1467093" y="2246354"/>
          <a:ext cx="2026557" cy="128686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prevents misuse of power</a:t>
          </a:r>
          <a:endParaRPr lang="en-US" sz="1700" kern="1200"/>
        </a:p>
      </dsp:txBody>
      <dsp:txXfrm>
        <a:off x="1504784" y="2284045"/>
        <a:ext cx="1951175" cy="1211481"/>
      </dsp:txXfrm>
    </dsp:sp>
    <dsp:sp modelId="{FCF85984-4DA2-4FBD-812D-2CC26C1ADE39}">
      <dsp:nvSpPr>
        <dsp:cNvPr id="0" name=""/>
        <dsp:cNvSpPr/>
      </dsp:nvSpPr>
      <dsp:spPr>
        <a:xfrm>
          <a:off x="3718823" y="2032440"/>
          <a:ext cx="2026557" cy="128686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ABD93-3240-4058-82F3-06BE56B77ABC}">
      <dsp:nvSpPr>
        <dsp:cNvPr id="0" name=""/>
        <dsp:cNvSpPr/>
      </dsp:nvSpPr>
      <dsp:spPr>
        <a:xfrm>
          <a:off x="3943996" y="2246354"/>
          <a:ext cx="2026557" cy="128686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ensures fairness and equality</a:t>
          </a:r>
          <a:endParaRPr lang="en-US" sz="1700" kern="1200"/>
        </a:p>
      </dsp:txBody>
      <dsp:txXfrm>
        <a:off x="3981687" y="2284045"/>
        <a:ext cx="1951175" cy="1211481"/>
      </dsp:txXfrm>
    </dsp:sp>
    <dsp:sp modelId="{A0FE0A84-7337-487C-9E41-A81F9B8E7693}">
      <dsp:nvSpPr>
        <dsp:cNvPr id="0" name=""/>
        <dsp:cNvSpPr/>
      </dsp:nvSpPr>
      <dsp:spPr>
        <a:xfrm>
          <a:off x="6195726" y="2032440"/>
          <a:ext cx="2026557" cy="128686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DF218D-DAFA-419B-8D37-AA95FAE7E5A9}">
      <dsp:nvSpPr>
        <dsp:cNvPr id="0" name=""/>
        <dsp:cNvSpPr/>
      </dsp:nvSpPr>
      <dsp:spPr>
        <a:xfrm>
          <a:off x="6420899" y="2246354"/>
          <a:ext cx="2026557" cy="128686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protects rights </a:t>
          </a:r>
          <a:endParaRPr lang="en-US" sz="1700" kern="1200"/>
        </a:p>
      </dsp:txBody>
      <dsp:txXfrm>
        <a:off x="6458590" y="2284045"/>
        <a:ext cx="1951175" cy="1211481"/>
      </dsp:txXfrm>
    </dsp:sp>
    <dsp:sp modelId="{CC3EFFB9-A534-4FA0-B8DA-0CE3933B8FEE}">
      <dsp:nvSpPr>
        <dsp:cNvPr id="0" name=""/>
        <dsp:cNvSpPr/>
      </dsp:nvSpPr>
      <dsp:spPr>
        <a:xfrm>
          <a:off x="8672630" y="2032440"/>
          <a:ext cx="2026557" cy="128686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E1947-ABCC-41A2-8B60-904226EF738D}">
      <dsp:nvSpPr>
        <dsp:cNvPr id="0" name=""/>
        <dsp:cNvSpPr/>
      </dsp:nvSpPr>
      <dsp:spPr>
        <a:xfrm>
          <a:off x="8897803" y="2246354"/>
          <a:ext cx="2026557" cy="1286863"/>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makes justice accessible</a:t>
          </a:r>
          <a:endParaRPr lang="en-US" sz="1700" kern="1200"/>
        </a:p>
      </dsp:txBody>
      <dsp:txXfrm>
        <a:off x="8935494" y="2284045"/>
        <a:ext cx="1951175" cy="1211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4B3ED-BDEE-49BB-B230-1DBF0BAD6980}">
      <dsp:nvSpPr>
        <dsp:cNvPr id="0" name=""/>
        <dsp:cNvSpPr/>
      </dsp:nvSpPr>
      <dsp:spPr>
        <a:xfrm>
          <a:off x="0" y="190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AACFF-62BC-46B3-AA6B-6B3493E64AEB}">
      <dsp:nvSpPr>
        <dsp:cNvPr id="0" name=""/>
        <dsp:cNvSpPr/>
      </dsp:nvSpPr>
      <dsp:spPr>
        <a:xfrm>
          <a:off x="245129" y="184229"/>
          <a:ext cx="445690" cy="445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C41F58-1DB7-46C6-994C-7260CF763A6C}">
      <dsp:nvSpPr>
        <dsp:cNvPr id="0" name=""/>
        <dsp:cNvSpPr/>
      </dsp:nvSpPr>
      <dsp:spPr>
        <a:xfrm>
          <a:off x="935949" y="190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GB" sz="1900" kern="1200"/>
            <a:t>Allows people to take part in decision-making and keeps them informed.</a:t>
          </a:r>
          <a:endParaRPr lang="en-US" sz="1900" kern="1200"/>
        </a:p>
      </dsp:txBody>
      <dsp:txXfrm>
        <a:off x="935949" y="1901"/>
        <a:ext cx="5365651" cy="810345"/>
      </dsp:txXfrm>
    </dsp:sp>
    <dsp:sp modelId="{45E8B29F-C02E-47F4-8EDB-6E9776AB13CE}">
      <dsp:nvSpPr>
        <dsp:cNvPr id="0" name=""/>
        <dsp:cNvSpPr/>
      </dsp:nvSpPr>
      <dsp:spPr>
        <a:xfrm>
          <a:off x="0" y="1014833"/>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808BB-E57E-40D7-9789-6D36835E8674}">
      <dsp:nvSpPr>
        <dsp:cNvPr id="0" name=""/>
        <dsp:cNvSpPr/>
      </dsp:nvSpPr>
      <dsp:spPr>
        <a:xfrm>
          <a:off x="245129" y="1197161"/>
          <a:ext cx="445690" cy="445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C43E45-C836-47CE-AEC5-5FD92E245DD0}">
      <dsp:nvSpPr>
        <dsp:cNvPr id="0" name=""/>
        <dsp:cNvSpPr/>
      </dsp:nvSpPr>
      <dsp:spPr>
        <a:xfrm>
          <a:off x="935949" y="1014833"/>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GB" sz="1900" kern="1200"/>
            <a:t>Delivers basic rights such as healthcare, education and housing.</a:t>
          </a:r>
          <a:endParaRPr lang="en-US" sz="1900" kern="1200"/>
        </a:p>
      </dsp:txBody>
      <dsp:txXfrm>
        <a:off x="935949" y="1014833"/>
        <a:ext cx="5365651" cy="810345"/>
      </dsp:txXfrm>
    </dsp:sp>
    <dsp:sp modelId="{5C737C6B-EE1A-4FF0-B5DB-7B7E5B3D3AC2}">
      <dsp:nvSpPr>
        <dsp:cNvPr id="0" name=""/>
        <dsp:cNvSpPr/>
      </dsp:nvSpPr>
      <dsp:spPr>
        <a:xfrm>
          <a:off x="0" y="2027765"/>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9E020-DF07-464C-92AE-457AD49AD68A}">
      <dsp:nvSpPr>
        <dsp:cNvPr id="0" name=""/>
        <dsp:cNvSpPr/>
      </dsp:nvSpPr>
      <dsp:spPr>
        <a:xfrm>
          <a:off x="245129" y="2210093"/>
          <a:ext cx="445690" cy="445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A33DA7-A2DB-4319-8164-6477740C97FD}">
      <dsp:nvSpPr>
        <dsp:cNvPr id="0" name=""/>
        <dsp:cNvSpPr/>
      </dsp:nvSpPr>
      <dsp:spPr>
        <a:xfrm>
          <a:off x="935949" y="2027765"/>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GB" sz="1900" kern="1200"/>
            <a:t>Takes responsibility for its actions.</a:t>
          </a:r>
          <a:endParaRPr lang="en-US" sz="1900" kern="1200"/>
        </a:p>
      </dsp:txBody>
      <dsp:txXfrm>
        <a:off x="935949" y="2027765"/>
        <a:ext cx="5365651" cy="810345"/>
      </dsp:txXfrm>
    </dsp:sp>
    <dsp:sp modelId="{5EF3A571-21D1-4174-9AEB-8A512D157699}">
      <dsp:nvSpPr>
        <dsp:cNvPr id="0" name=""/>
        <dsp:cNvSpPr/>
      </dsp:nvSpPr>
      <dsp:spPr>
        <a:xfrm>
          <a:off x="0" y="3040697"/>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B86AB-7DE9-4E41-B29B-3A089F1F9A66}">
      <dsp:nvSpPr>
        <dsp:cNvPr id="0" name=""/>
        <dsp:cNvSpPr/>
      </dsp:nvSpPr>
      <dsp:spPr>
        <a:xfrm>
          <a:off x="245129" y="3223025"/>
          <a:ext cx="445690" cy="445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279079-48ED-4227-9A37-5BD8822BF3A0}">
      <dsp:nvSpPr>
        <dsp:cNvPr id="0" name=""/>
        <dsp:cNvSpPr/>
      </dsp:nvSpPr>
      <dsp:spPr>
        <a:xfrm>
          <a:off x="935949" y="3040697"/>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GB" sz="1900" kern="1200"/>
            <a:t>Solves problems within a reasonable time.</a:t>
          </a:r>
          <a:endParaRPr lang="en-US" sz="1900" kern="1200"/>
        </a:p>
      </dsp:txBody>
      <dsp:txXfrm>
        <a:off x="935949" y="3040697"/>
        <a:ext cx="5365651" cy="810345"/>
      </dsp:txXfrm>
    </dsp:sp>
    <dsp:sp modelId="{E0DBAF19-70B3-4447-BF4B-E1970D06D040}">
      <dsp:nvSpPr>
        <dsp:cNvPr id="0" name=""/>
        <dsp:cNvSpPr/>
      </dsp:nvSpPr>
      <dsp:spPr>
        <a:xfrm>
          <a:off x="0" y="4053629"/>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51620C-24DC-4F11-B039-0A5B4379B360}">
      <dsp:nvSpPr>
        <dsp:cNvPr id="0" name=""/>
        <dsp:cNvSpPr/>
      </dsp:nvSpPr>
      <dsp:spPr>
        <a:xfrm>
          <a:off x="245129" y="4235957"/>
          <a:ext cx="445690" cy="445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B99D4D-A033-438C-A474-01F7EBC23EF3}">
      <dsp:nvSpPr>
        <dsp:cNvPr id="0" name=""/>
        <dsp:cNvSpPr/>
      </dsp:nvSpPr>
      <dsp:spPr>
        <a:xfrm>
          <a:off x="935949" y="4053629"/>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GB" sz="1900" kern="1200"/>
            <a:t>Protects the environment now and for the future.</a:t>
          </a:r>
          <a:endParaRPr lang="en-US" sz="1900" kern="1200"/>
        </a:p>
      </dsp:txBody>
      <dsp:txXfrm>
        <a:off x="935949" y="4053629"/>
        <a:ext cx="5365651" cy="810345"/>
      </dsp:txXfrm>
    </dsp:sp>
    <dsp:sp modelId="{370347A9-8DC1-4100-96CD-BC7CC4E28FB5}">
      <dsp:nvSpPr>
        <dsp:cNvPr id="0" name=""/>
        <dsp:cNvSpPr/>
      </dsp:nvSpPr>
      <dsp:spPr>
        <a:xfrm>
          <a:off x="0" y="5066561"/>
          <a:ext cx="63016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0BBBD-F5FD-4289-9A94-94D5C2FE465D}">
      <dsp:nvSpPr>
        <dsp:cNvPr id="0" name=""/>
        <dsp:cNvSpPr/>
      </dsp:nvSpPr>
      <dsp:spPr>
        <a:xfrm>
          <a:off x="245129" y="5248889"/>
          <a:ext cx="445690" cy="4456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EDA524-8442-479F-8C7A-FA7EB909561B}">
      <dsp:nvSpPr>
        <dsp:cNvPr id="0" name=""/>
        <dsp:cNvSpPr/>
      </dsp:nvSpPr>
      <dsp:spPr>
        <a:xfrm>
          <a:off x="935949" y="5066561"/>
          <a:ext cx="53656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844550">
            <a:lnSpc>
              <a:spcPct val="90000"/>
            </a:lnSpc>
            <a:spcBef>
              <a:spcPct val="0"/>
            </a:spcBef>
            <a:spcAft>
              <a:spcPct val="35000"/>
            </a:spcAft>
            <a:buNone/>
          </a:pPr>
          <a:r>
            <a:rPr lang="en-GB" sz="1900" kern="1200"/>
            <a:t>Ensures equity and inclusivity by treating all people fairly.</a:t>
          </a:r>
          <a:endParaRPr lang="en-US" sz="1900" kern="1200"/>
        </a:p>
      </dsp:txBody>
      <dsp:txXfrm>
        <a:off x="935949" y="5066561"/>
        <a:ext cx="5365651" cy="810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F6C65-2F69-48F4-8F00-4F9C65AD8E6D}">
      <dsp:nvSpPr>
        <dsp:cNvPr id="0" name=""/>
        <dsp:cNvSpPr/>
      </dsp:nvSpPr>
      <dsp:spPr>
        <a:xfrm>
          <a:off x="0"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af-ZA" sz="2600" b="0" i="0" kern="1200" baseline="0" dirty="0" err="1"/>
            <a:t>Laws</a:t>
          </a:r>
          <a:r>
            <a:rPr lang="af-ZA" sz="2600" b="0" i="0" kern="1200" baseline="0" dirty="0"/>
            <a:t> are </a:t>
          </a:r>
          <a:r>
            <a:rPr lang="af-ZA" sz="2600" b="0" i="0" kern="1200" baseline="0" dirty="0" err="1"/>
            <a:t>made</a:t>
          </a:r>
          <a:r>
            <a:rPr lang="af-ZA" sz="2600" b="0" i="0" kern="1200" baseline="0" dirty="0"/>
            <a:t> </a:t>
          </a:r>
          <a:r>
            <a:rPr lang="af-ZA" sz="2600" b="0" i="0" kern="1200" baseline="0" dirty="0" err="1"/>
            <a:t>to</a:t>
          </a:r>
          <a:r>
            <a:rPr lang="af-ZA" sz="2600" b="0" i="0" kern="1200" baseline="0" dirty="0"/>
            <a:t> </a:t>
          </a:r>
          <a:r>
            <a:rPr lang="af-ZA" sz="2600" b="1" i="0" kern="1200" baseline="0" dirty="0" err="1"/>
            <a:t>protect</a:t>
          </a:r>
          <a:r>
            <a:rPr lang="af-ZA" sz="2600" b="1" i="0" kern="1200" baseline="0" dirty="0"/>
            <a:t> </a:t>
          </a:r>
          <a:r>
            <a:rPr lang="af-ZA" sz="2600" b="1" i="0" kern="1200" baseline="0" dirty="0" err="1"/>
            <a:t>rights</a:t>
          </a:r>
          <a:r>
            <a:rPr lang="af-ZA" sz="2600" b="0" i="0" kern="1200" baseline="0" dirty="0"/>
            <a:t>, </a:t>
          </a:r>
          <a:r>
            <a:rPr lang="af-ZA" sz="2600" b="1" i="0" kern="1200" baseline="0" dirty="0" err="1"/>
            <a:t>maintain</a:t>
          </a:r>
          <a:r>
            <a:rPr lang="af-ZA" sz="2600" b="1" i="0" kern="1200" baseline="0" dirty="0"/>
            <a:t> order</a:t>
          </a:r>
          <a:r>
            <a:rPr lang="af-ZA" sz="2600" b="0" i="0" kern="1200" baseline="0" dirty="0"/>
            <a:t>, </a:t>
          </a:r>
          <a:r>
            <a:rPr lang="af-ZA" sz="2600" b="0" i="0" kern="1200" baseline="0" dirty="0" err="1"/>
            <a:t>and</a:t>
          </a:r>
          <a:r>
            <a:rPr lang="af-ZA" sz="2600" b="0" i="0" kern="1200" baseline="0" dirty="0"/>
            <a:t> </a:t>
          </a:r>
          <a:r>
            <a:rPr lang="af-ZA" sz="2600" b="1" i="0" kern="1200" baseline="0" dirty="0" err="1"/>
            <a:t>improve</a:t>
          </a:r>
          <a:r>
            <a:rPr lang="af-ZA" sz="2600" b="1" i="0" kern="1200" baseline="0" dirty="0"/>
            <a:t> </a:t>
          </a:r>
          <a:r>
            <a:rPr lang="af-ZA" sz="2600" b="1" i="0" kern="1200" baseline="0" dirty="0" err="1"/>
            <a:t>society</a:t>
          </a:r>
          <a:r>
            <a:rPr lang="af-ZA" sz="2600" b="0" i="0" kern="1200" baseline="0" dirty="0"/>
            <a:t>.</a:t>
          </a:r>
          <a:endParaRPr lang="en-US" sz="2600" kern="1200" dirty="0"/>
        </a:p>
      </dsp:txBody>
      <dsp:txXfrm>
        <a:off x="0" y="39687"/>
        <a:ext cx="3286125" cy="1971675"/>
      </dsp:txXfrm>
    </dsp:sp>
    <dsp:sp modelId="{0D93D3C1-A2B9-4F0B-A57F-AB6F00681F0F}">
      <dsp:nvSpPr>
        <dsp:cNvPr id="0" name=""/>
        <dsp:cNvSpPr/>
      </dsp:nvSpPr>
      <dsp:spPr>
        <a:xfrm>
          <a:off x="3614737"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af-ZA" sz="2600" b="0" i="0" kern="1200" baseline="0"/>
            <a:t>Laws usually start as a </a:t>
          </a:r>
          <a:r>
            <a:rPr lang="af-ZA" sz="2600" b="1" i="0" kern="1200" baseline="0"/>
            <a:t>bill</a:t>
          </a:r>
          <a:r>
            <a:rPr lang="af-ZA" sz="2600" b="0" i="0" kern="1200" baseline="0"/>
            <a:t> drafted by government or lawmakers.</a:t>
          </a:r>
          <a:endParaRPr lang="en-US" sz="2600" kern="1200"/>
        </a:p>
      </dsp:txBody>
      <dsp:txXfrm>
        <a:off x="3614737" y="39687"/>
        <a:ext cx="3286125" cy="1971675"/>
      </dsp:txXfrm>
    </dsp:sp>
    <dsp:sp modelId="{8BF0224F-C9F4-4B4F-9521-AF4A57580B6B}">
      <dsp:nvSpPr>
        <dsp:cNvPr id="0" name=""/>
        <dsp:cNvSpPr/>
      </dsp:nvSpPr>
      <dsp:spPr>
        <a:xfrm>
          <a:off x="7229475" y="39687"/>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af-ZA" sz="2600" b="0" i="0" kern="1200" baseline="0"/>
            <a:t>The bill is </a:t>
          </a:r>
          <a:r>
            <a:rPr lang="af-ZA" sz="2600" b="1" i="0" kern="1200" baseline="0"/>
            <a:t>discussed, debated, and improved</a:t>
          </a:r>
          <a:r>
            <a:rPr lang="af-ZA" sz="2600" b="0" i="0" kern="1200" baseline="0"/>
            <a:t> by the relevant legislature.</a:t>
          </a:r>
          <a:endParaRPr lang="en-US" sz="2600" kern="1200"/>
        </a:p>
      </dsp:txBody>
      <dsp:txXfrm>
        <a:off x="7229475" y="39687"/>
        <a:ext cx="3286125" cy="1971675"/>
      </dsp:txXfrm>
    </dsp:sp>
    <dsp:sp modelId="{A5FA0E71-B86A-4628-A7D5-FA29D82BA70C}">
      <dsp:nvSpPr>
        <dsp:cNvPr id="0" name=""/>
        <dsp:cNvSpPr/>
      </dsp:nvSpPr>
      <dsp:spPr>
        <a:xfrm>
          <a:off x="0" y="2339975"/>
          <a:ext cx="3286125" cy="1971675"/>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af-ZA" sz="2600" b="0" i="0" kern="1200" baseline="0"/>
            <a:t>The process includes </a:t>
          </a:r>
          <a:r>
            <a:rPr lang="af-ZA" sz="2600" b="1" i="0" kern="1200" baseline="0"/>
            <a:t>public participation</a:t>
          </a:r>
          <a:r>
            <a:rPr lang="af-ZA" sz="2600" b="0" i="0" kern="1200" baseline="0"/>
            <a:t> (public hearings and written submissions).</a:t>
          </a:r>
          <a:endParaRPr lang="en-US" sz="2600" kern="1200"/>
        </a:p>
      </dsp:txBody>
      <dsp:txXfrm>
        <a:off x="0" y="2339975"/>
        <a:ext cx="3286125" cy="1971675"/>
      </dsp:txXfrm>
    </dsp:sp>
    <dsp:sp modelId="{C5877FFB-76EF-41AD-8D69-BCCD7C884A18}">
      <dsp:nvSpPr>
        <dsp:cNvPr id="0" name=""/>
        <dsp:cNvSpPr/>
      </dsp:nvSpPr>
      <dsp:spPr>
        <a:xfrm>
          <a:off x="3614737"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af-ZA" sz="2600" b="0" i="0" kern="1200" baseline="0"/>
            <a:t>This helps ensure laws are </a:t>
          </a:r>
          <a:r>
            <a:rPr lang="af-ZA" sz="2600" b="1" i="0" kern="1200" baseline="0"/>
            <a:t>fair, transparent, and not made in secret</a:t>
          </a:r>
          <a:r>
            <a:rPr lang="af-ZA" sz="2600" b="0" i="0" kern="1200" baseline="0"/>
            <a:t>.</a:t>
          </a:r>
          <a:endParaRPr lang="en-US" sz="2600" kern="1200"/>
        </a:p>
      </dsp:txBody>
      <dsp:txXfrm>
        <a:off x="3614737" y="2339975"/>
        <a:ext cx="3286125" cy="1971675"/>
      </dsp:txXfrm>
    </dsp:sp>
    <dsp:sp modelId="{EC23F0CF-44CC-4214-A8A0-1F559A8EA291}">
      <dsp:nvSpPr>
        <dsp:cNvPr id="0" name=""/>
        <dsp:cNvSpPr/>
      </dsp:nvSpPr>
      <dsp:spPr>
        <a:xfrm>
          <a:off x="7229475" y="2339975"/>
          <a:ext cx="3286125" cy="1971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af-ZA" sz="2600" b="0" i="0" kern="1200" baseline="0"/>
            <a:t>Lawmakers </a:t>
          </a:r>
          <a:r>
            <a:rPr lang="af-ZA" sz="2600" b="1" i="0" kern="1200" baseline="0"/>
            <a:t>vote</a:t>
          </a:r>
          <a:r>
            <a:rPr lang="af-ZA" sz="2600" b="0" i="0" kern="1200" baseline="0"/>
            <a:t> on the bill, and if it is approved, it is </a:t>
          </a:r>
          <a:r>
            <a:rPr lang="af-ZA" sz="2600" b="1" i="0" kern="1200" baseline="0"/>
            <a:t>signed into law</a:t>
          </a:r>
          <a:r>
            <a:rPr lang="af-ZA" sz="2600" b="0" i="0" kern="1200" baseline="0"/>
            <a:t>.</a:t>
          </a:r>
          <a:endParaRPr lang="en-US" sz="2600" kern="1200"/>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CA1F5-FE39-459C-BDF7-90F993AC73D5}">
      <dsp:nvSpPr>
        <dsp:cNvPr id="0" name=""/>
        <dsp:cNvSpPr/>
      </dsp:nvSpPr>
      <dsp:spPr>
        <a:xfrm>
          <a:off x="985594" y="887812"/>
          <a:ext cx="1084160" cy="1084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C4FEE7-28F3-460D-AFCF-72C607FADC9C}">
      <dsp:nvSpPr>
        <dsp:cNvPr id="0" name=""/>
        <dsp:cNvSpPr/>
      </dsp:nvSpPr>
      <dsp:spPr>
        <a:xfrm>
          <a:off x="323051" y="2521236"/>
          <a:ext cx="2409246"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Electing people to speak and make decisions on behalf of citizens.</a:t>
          </a:r>
          <a:endParaRPr lang="en-US" sz="2400" kern="1200" dirty="0"/>
        </a:p>
      </dsp:txBody>
      <dsp:txXfrm>
        <a:off x="323051" y="2521236"/>
        <a:ext cx="2409246" cy="2025000"/>
      </dsp:txXfrm>
    </dsp:sp>
    <dsp:sp modelId="{0A43CB76-AAE4-4629-9245-FE055CB117E2}">
      <dsp:nvSpPr>
        <dsp:cNvPr id="0" name=""/>
        <dsp:cNvSpPr/>
      </dsp:nvSpPr>
      <dsp:spPr>
        <a:xfrm>
          <a:off x="3816459" y="887812"/>
          <a:ext cx="1084160" cy="1084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1200B1-0523-4210-99BB-866B8D94C8CF}">
      <dsp:nvSpPr>
        <dsp:cNvPr id="0" name=""/>
        <dsp:cNvSpPr/>
      </dsp:nvSpPr>
      <dsp:spPr>
        <a:xfrm>
          <a:off x="3153916" y="2521236"/>
          <a:ext cx="2409246"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Citizens choose parties or independent candidates at all levels of government.</a:t>
          </a:r>
          <a:endParaRPr lang="en-US" sz="2400" kern="1200" dirty="0"/>
        </a:p>
      </dsp:txBody>
      <dsp:txXfrm>
        <a:off x="3153916" y="2521236"/>
        <a:ext cx="2409246" cy="2025000"/>
      </dsp:txXfrm>
    </dsp:sp>
    <dsp:sp modelId="{680C3423-C68A-4803-B631-899BB9A08AA3}">
      <dsp:nvSpPr>
        <dsp:cNvPr id="0" name=""/>
        <dsp:cNvSpPr/>
      </dsp:nvSpPr>
      <dsp:spPr>
        <a:xfrm>
          <a:off x="6647323" y="887812"/>
          <a:ext cx="1084160" cy="1084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3C09E9-EADC-4D8E-BB6F-C5D7419F233F}">
      <dsp:nvSpPr>
        <dsp:cNvPr id="0" name=""/>
        <dsp:cNvSpPr/>
      </dsp:nvSpPr>
      <dsp:spPr>
        <a:xfrm>
          <a:off x="5984781" y="2521236"/>
          <a:ext cx="2409246"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Representatives must express the needs and views of the people who voted for them.</a:t>
          </a:r>
          <a:endParaRPr lang="en-US" sz="2400" kern="1200" dirty="0"/>
        </a:p>
      </dsp:txBody>
      <dsp:txXfrm>
        <a:off x="5984781" y="2521236"/>
        <a:ext cx="2409246" cy="2025000"/>
      </dsp:txXfrm>
    </dsp:sp>
    <dsp:sp modelId="{FC453549-0B35-4927-B2ED-E7136BDE5702}">
      <dsp:nvSpPr>
        <dsp:cNvPr id="0" name=""/>
        <dsp:cNvSpPr/>
      </dsp:nvSpPr>
      <dsp:spPr>
        <a:xfrm>
          <a:off x="9478188" y="887812"/>
          <a:ext cx="1084160" cy="1084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365DB-B1DB-4235-BDDC-FACC17E51E7A}">
      <dsp:nvSpPr>
        <dsp:cNvPr id="0" name=""/>
        <dsp:cNvSpPr/>
      </dsp:nvSpPr>
      <dsp:spPr>
        <a:xfrm>
          <a:off x="8815645" y="2521236"/>
          <a:ext cx="2409246" cy="20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Schools also use representation through the </a:t>
          </a:r>
          <a:r>
            <a:rPr lang="en-GB" sz="2400" kern="1200" dirty="0" err="1"/>
            <a:t>RCL</a:t>
          </a:r>
          <a:r>
            <a:rPr lang="en-GB" sz="2400" kern="1200" dirty="0"/>
            <a:t> or </a:t>
          </a:r>
          <a:r>
            <a:rPr lang="en-GB" sz="2400" kern="1200" dirty="0" err="1"/>
            <a:t>SRC</a:t>
          </a:r>
          <a:r>
            <a:rPr lang="en-GB" sz="2400" kern="1200" dirty="0"/>
            <a:t>.</a:t>
          </a:r>
          <a:endParaRPr lang="en-US" sz="2400" kern="1200" dirty="0"/>
        </a:p>
      </dsp:txBody>
      <dsp:txXfrm>
        <a:off x="8815645" y="2521236"/>
        <a:ext cx="2409246" cy="2025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597C0-DE63-4591-9068-D6095AEF8B5F}">
      <dsp:nvSpPr>
        <dsp:cNvPr id="0" name=""/>
        <dsp:cNvSpPr/>
      </dsp:nvSpPr>
      <dsp:spPr>
        <a:xfrm>
          <a:off x="0" y="1117345"/>
          <a:ext cx="10927829" cy="655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19DEE5-B6C3-47BC-A207-E198F623295B}">
      <dsp:nvSpPr>
        <dsp:cNvPr id="0" name=""/>
        <dsp:cNvSpPr/>
      </dsp:nvSpPr>
      <dsp:spPr>
        <a:xfrm>
          <a:off x="546391" y="733585"/>
          <a:ext cx="7649480" cy="767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1155700">
            <a:lnSpc>
              <a:spcPct val="90000"/>
            </a:lnSpc>
            <a:spcBef>
              <a:spcPct val="0"/>
            </a:spcBef>
            <a:spcAft>
              <a:spcPct val="35000"/>
            </a:spcAft>
            <a:buNone/>
          </a:pPr>
          <a:r>
            <a:rPr lang="en-GB" sz="2600" kern="1200"/>
            <a:t>Government leaders must answer to the people. </a:t>
          </a:r>
          <a:endParaRPr lang="en-US" sz="2600" kern="1200"/>
        </a:p>
      </dsp:txBody>
      <dsp:txXfrm>
        <a:off x="583858" y="771052"/>
        <a:ext cx="7574546" cy="692586"/>
      </dsp:txXfrm>
    </dsp:sp>
    <dsp:sp modelId="{D690E522-A1E2-4054-9432-826C837D6ECA}">
      <dsp:nvSpPr>
        <dsp:cNvPr id="0" name=""/>
        <dsp:cNvSpPr/>
      </dsp:nvSpPr>
      <dsp:spPr>
        <a:xfrm>
          <a:off x="0" y="2296705"/>
          <a:ext cx="10927829" cy="2252250"/>
        </a:xfrm>
        <a:prstGeom prst="rect">
          <a:avLst/>
        </a:prstGeom>
        <a:solidFill>
          <a:schemeClr val="lt1">
            <a:alpha val="90000"/>
            <a:hueOff val="0"/>
            <a:satOff val="0"/>
            <a:lumOff val="0"/>
            <a:alphaOff val="0"/>
          </a:schemeClr>
        </a:solidFill>
        <a:ln w="19050" cap="flat" cmpd="sng" algn="ctr">
          <a:solidFill>
            <a:schemeClr val="accent2">
              <a:hueOff val="-882696"/>
              <a:satOff val="4218"/>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121" tIns="541528" rIns="848121"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Removed from their position.</a:t>
          </a:r>
          <a:endParaRPr lang="en-US" sz="2000" kern="1200" dirty="0"/>
        </a:p>
        <a:p>
          <a:pPr marL="228600" lvl="1" indent="-228600" algn="l" defTabSz="889000">
            <a:lnSpc>
              <a:spcPct val="90000"/>
            </a:lnSpc>
            <a:spcBef>
              <a:spcPct val="0"/>
            </a:spcBef>
            <a:spcAft>
              <a:spcPct val="15000"/>
            </a:spcAft>
            <a:buChar char="•"/>
          </a:pPr>
          <a:r>
            <a:rPr lang="en-GB" sz="2000" kern="1200"/>
            <a:t>Charged or prosecuted if they break the law.</a:t>
          </a:r>
          <a:endParaRPr lang="en-US" sz="2000" kern="1200"/>
        </a:p>
        <a:p>
          <a:pPr marL="228600" lvl="1" indent="-228600" algn="l" defTabSz="889000">
            <a:lnSpc>
              <a:spcPct val="90000"/>
            </a:lnSpc>
            <a:spcBef>
              <a:spcPct val="0"/>
            </a:spcBef>
            <a:spcAft>
              <a:spcPct val="15000"/>
            </a:spcAft>
            <a:buChar char="•"/>
          </a:pPr>
          <a:r>
            <a:rPr lang="en-GB" sz="2000" kern="1200"/>
            <a:t>Exposed by the media or official inquiries.</a:t>
          </a:r>
          <a:endParaRPr lang="en-US" sz="2000" kern="1200"/>
        </a:p>
        <a:p>
          <a:pPr marL="228600" lvl="1" indent="-228600" algn="l" defTabSz="889000">
            <a:lnSpc>
              <a:spcPct val="90000"/>
            </a:lnSpc>
            <a:spcBef>
              <a:spcPct val="0"/>
            </a:spcBef>
            <a:spcAft>
              <a:spcPct val="15000"/>
            </a:spcAft>
            <a:buChar char="•"/>
          </a:pPr>
          <a:r>
            <a:rPr lang="en-GB" sz="2000" kern="1200"/>
            <a:t>Reported to watchdog bodies such as the Public Protector or Human Rights Commission.</a:t>
          </a:r>
          <a:endParaRPr lang="en-US" sz="2000" kern="1200"/>
        </a:p>
      </dsp:txBody>
      <dsp:txXfrm>
        <a:off x="0" y="2296705"/>
        <a:ext cx="10927829" cy="2252250"/>
      </dsp:txXfrm>
    </dsp:sp>
    <dsp:sp modelId="{B25774F7-CCA7-4065-A70A-E69A69B0A477}">
      <dsp:nvSpPr>
        <dsp:cNvPr id="0" name=""/>
        <dsp:cNvSpPr/>
      </dsp:nvSpPr>
      <dsp:spPr>
        <a:xfrm>
          <a:off x="546391" y="1912945"/>
          <a:ext cx="7649480" cy="767520"/>
        </a:xfrm>
        <a:prstGeom prst="roundRect">
          <a:avLst/>
        </a:prstGeom>
        <a:solidFill>
          <a:schemeClr val="accent2">
            <a:hueOff val="-882696"/>
            <a:satOff val="4218"/>
            <a:lumOff val="588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132" tIns="0" rIns="289132" bIns="0" numCol="1" spcCol="1270" anchor="ctr" anchorCtr="0">
          <a:noAutofit/>
        </a:bodyPr>
        <a:lstStyle/>
        <a:p>
          <a:pPr marL="0" lvl="0" indent="0" algn="l" defTabSz="800100">
            <a:lnSpc>
              <a:spcPct val="90000"/>
            </a:lnSpc>
            <a:spcBef>
              <a:spcPct val="0"/>
            </a:spcBef>
            <a:spcAft>
              <a:spcPct val="35000"/>
            </a:spcAft>
            <a:buNone/>
          </a:pPr>
          <a:r>
            <a:rPr lang="en-GB" sz="1800" kern="1200"/>
            <a:t>If they fail to serve the public, misuse their power or break the law, they can be:</a:t>
          </a:r>
          <a:endParaRPr lang="en-US" sz="1800" kern="1200"/>
        </a:p>
      </dsp:txBody>
      <dsp:txXfrm>
        <a:off x="583858" y="1950412"/>
        <a:ext cx="7574546"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1568F-6607-465F-8AA2-4F2014710D38}">
      <dsp:nvSpPr>
        <dsp:cNvPr id="0" name=""/>
        <dsp:cNvSpPr/>
      </dsp:nvSpPr>
      <dsp:spPr>
        <a:xfrm>
          <a:off x="6392760" y="1642607"/>
          <a:ext cx="3978085" cy="631069"/>
        </a:xfrm>
        <a:custGeom>
          <a:avLst/>
          <a:gdLst/>
          <a:ahLst/>
          <a:cxnLst/>
          <a:rect l="0" t="0" r="0" b="0"/>
          <a:pathLst>
            <a:path>
              <a:moveTo>
                <a:pt x="0" y="0"/>
              </a:moveTo>
              <a:lnTo>
                <a:pt x="0" y="430055"/>
              </a:lnTo>
              <a:lnTo>
                <a:pt x="3978085" y="430055"/>
              </a:lnTo>
              <a:lnTo>
                <a:pt x="3978085" y="63106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19D32E-D17C-4897-AF97-157263F1B511}">
      <dsp:nvSpPr>
        <dsp:cNvPr id="0" name=""/>
        <dsp:cNvSpPr/>
      </dsp:nvSpPr>
      <dsp:spPr>
        <a:xfrm>
          <a:off x="6392760" y="1642607"/>
          <a:ext cx="1326028" cy="631069"/>
        </a:xfrm>
        <a:custGeom>
          <a:avLst/>
          <a:gdLst/>
          <a:ahLst/>
          <a:cxnLst/>
          <a:rect l="0" t="0" r="0" b="0"/>
          <a:pathLst>
            <a:path>
              <a:moveTo>
                <a:pt x="0" y="0"/>
              </a:moveTo>
              <a:lnTo>
                <a:pt x="0" y="430055"/>
              </a:lnTo>
              <a:lnTo>
                <a:pt x="1326028" y="430055"/>
              </a:lnTo>
              <a:lnTo>
                <a:pt x="1326028" y="63106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56A5F0-A335-4624-9C43-3D931D1C051B}">
      <dsp:nvSpPr>
        <dsp:cNvPr id="0" name=""/>
        <dsp:cNvSpPr/>
      </dsp:nvSpPr>
      <dsp:spPr>
        <a:xfrm>
          <a:off x="5066731" y="1642607"/>
          <a:ext cx="1326028" cy="631069"/>
        </a:xfrm>
        <a:custGeom>
          <a:avLst/>
          <a:gdLst/>
          <a:ahLst/>
          <a:cxnLst/>
          <a:rect l="0" t="0" r="0" b="0"/>
          <a:pathLst>
            <a:path>
              <a:moveTo>
                <a:pt x="1326028" y="0"/>
              </a:moveTo>
              <a:lnTo>
                <a:pt x="1326028" y="430055"/>
              </a:lnTo>
              <a:lnTo>
                <a:pt x="0" y="430055"/>
              </a:lnTo>
              <a:lnTo>
                <a:pt x="0" y="63106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0069B-7A43-4BC7-A018-9B96D885C211}">
      <dsp:nvSpPr>
        <dsp:cNvPr id="0" name=""/>
        <dsp:cNvSpPr/>
      </dsp:nvSpPr>
      <dsp:spPr>
        <a:xfrm>
          <a:off x="2414674" y="1642607"/>
          <a:ext cx="3978085" cy="631069"/>
        </a:xfrm>
        <a:custGeom>
          <a:avLst/>
          <a:gdLst/>
          <a:ahLst/>
          <a:cxnLst/>
          <a:rect l="0" t="0" r="0" b="0"/>
          <a:pathLst>
            <a:path>
              <a:moveTo>
                <a:pt x="3978085" y="0"/>
              </a:moveTo>
              <a:lnTo>
                <a:pt x="3978085" y="430055"/>
              </a:lnTo>
              <a:lnTo>
                <a:pt x="0" y="430055"/>
              </a:lnTo>
              <a:lnTo>
                <a:pt x="0" y="63106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E24F43-A8F1-481A-9EE7-D8F3E7881252}">
      <dsp:nvSpPr>
        <dsp:cNvPr id="0" name=""/>
        <dsp:cNvSpPr/>
      </dsp:nvSpPr>
      <dsp:spPr>
        <a:xfrm>
          <a:off x="3713" y="264743"/>
          <a:ext cx="2169864" cy="13778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2F1E3-6341-4580-ABE5-3880137365F5}">
      <dsp:nvSpPr>
        <dsp:cNvPr id="0" name=""/>
        <dsp:cNvSpPr/>
      </dsp:nvSpPr>
      <dsp:spPr>
        <a:xfrm>
          <a:off x="244809" y="493784"/>
          <a:ext cx="2169864" cy="13778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Transparency means government actions, decisions and processes must be open and accessible.</a:t>
          </a:r>
          <a:endParaRPr lang="en-US" sz="1600" kern="1200"/>
        </a:p>
      </dsp:txBody>
      <dsp:txXfrm>
        <a:off x="285165" y="534140"/>
        <a:ext cx="2089152" cy="1297152"/>
      </dsp:txXfrm>
    </dsp:sp>
    <dsp:sp modelId="{666065E5-3C81-440A-B562-9F28AF94A77D}">
      <dsp:nvSpPr>
        <dsp:cNvPr id="0" name=""/>
        <dsp:cNvSpPr/>
      </dsp:nvSpPr>
      <dsp:spPr>
        <a:xfrm>
          <a:off x="2655770" y="264743"/>
          <a:ext cx="2169864" cy="13778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62179-0B3D-48AB-9F10-805EDFD6B574}">
      <dsp:nvSpPr>
        <dsp:cNvPr id="0" name=""/>
        <dsp:cNvSpPr/>
      </dsp:nvSpPr>
      <dsp:spPr>
        <a:xfrm>
          <a:off x="2896866" y="493784"/>
          <a:ext cx="2169864" cy="13778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Citizens should be able to see how decisions are made and how public money is used.</a:t>
          </a:r>
          <a:endParaRPr lang="en-US" sz="1600" kern="1200"/>
        </a:p>
      </dsp:txBody>
      <dsp:txXfrm>
        <a:off x="2937222" y="534140"/>
        <a:ext cx="2089152" cy="1297152"/>
      </dsp:txXfrm>
    </dsp:sp>
    <dsp:sp modelId="{1CBE8193-9E13-4132-BDFE-11B88A1464DD}">
      <dsp:nvSpPr>
        <dsp:cNvPr id="0" name=""/>
        <dsp:cNvSpPr/>
      </dsp:nvSpPr>
      <dsp:spPr>
        <a:xfrm>
          <a:off x="5307827" y="264743"/>
          <a:ext cx="2169864" cy="13778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18A03-893E-4485-A5F0-34E1875B244C}">
      <dsp:nvSpPr>
        <dsp:cNvPr id="0" name=""/>
        <dsp:cNvSpPr/>
      </dsp:nvSpPr>
      <dsp:spPr>
        <a:xfrm>
          <a:off x="5548923" y="493784"/>
          <a:ext cx="2169864" cy="13778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Examples include:</a:t>
          </a:r>
          <a:endParaRPr lang="en-US" sz="1600" kern="1200"/>
        </a:p>
      </dsp:txBody>
      <dsp:txXfrm>
        <a:off x="5589279" y="534140"/>
        <a:ext cx="2089152" cy="1297152"/>
      </dsp:txXfrm>
    </dsp:sp>
    <dsp:sp modelId="{BDFA98E1-5466-40C0-8204-5A5818F781FC}">
      <dsp:nvSpPr>
        <dsp:cNvPr id="0" name=""/>
        <dsp:cNvSpPr/>
      </dsp:nvSpPr>
      <dsp:spPr>
        <a:xfrm>
          <a:off x="1329742" y="2273676"/>
          <a:ext cx="2169864" cy="13778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45A5F6-C38D-41C9-BA74-2AD098C92C85}">
      <dsp:nvSpPr>
        <dsp:cNvPr id="0" name=""/>
        <dsp:cNvSpPr/>
      </dsp:nvSpPr>
      <dsp:spPr>
        <a:xfrm>
          <a:off x="1570838" y="2502717"/>
          <a:ext cx="2169864" cy="13778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Open parliamentary sessions (broadcast on TV or online).</a:t>
          </a:r>
          <a:endParaRPr lang="en-US" sz="1600" kern="1200"/>
        </a:p>
      </dsp:txBody>
      <dsp:txXfrm>
        <a:off x="1611194" y="2543073"/>
        <a:ext cx="2089152" cy="1297152"/>
      </dsp:txXfrm>
    </dsp:sp>
    <dsp:sp modelId="{83983931-03F3-4935-8307-30B50234BA95}">
      <dsp:nvSpPr>
        <dsp:cNvPr id="0" name=""/>
        <dsp:cNvSpPr/>
      </dsp:nvSpPr>
      <dsp:spPr>
        <a:xfrm>
          <a:off x="3981799" y="2273676"/>
          <a:ext cx="2169864" cy="13778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5FC1A-4E29-4F65-B05B-6130916C1E30}">
      <dsp:nvSpPr>
        <dsp:cNvPr id="0" name=""/>
        <dsp:cNvSpPr/>
      </dsp:nvSpPr>
      <dsp:spPr>
        <a:xfrm>
          <a:off x="4222895" y="2502717"/>
          <a:ext cx="2169864" cy="13778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Public reporting of budgets and spending.</a:t>
          </a:r>
          <a:endParaRPr lang="en-US" sz="1600" kern="1200"/>
        </a:p>
      </dsp:txBody>
      <dsp:txXfrm>
        <a:off x="4263251" y="2543073"/>
        <a:ext cx="2089152" cy="1297152"/>
      </dsp:txXfrm>
    </dsp:sp>
    <dsp:sp modelId="{B378678E-A39B-4561-9483-A6E04628B948}">
      <dsp:nvSpPr>
        <dsp:cNvPr id="0" name=""/>
        <dsp:cNvSpPr/>
      </dsp:nvSpPr>
      <dsp:spPr>
        <a:xfrm>
          <a:off x="6633856" y="2273676"/>
          <a:ext cx="2169864" cy="13778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B7936-AEF9-471B-BD48-3106A160AEFC}">
      <dsp:nvSpPr>
        <dsp:cNvPr id="0" name=""/>
        <dsp:cNvSpPr/>
      </dsp:nvSpPr>
      <dsp:spPr>
        <a:xfrm>
          <a:off x="6874952" y="2502717"/>
          <a:ext cx="2169864" cy="13778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Independent media investigating government activity.</a:t>
          </a:r>
          <a:endParaRPr lang="en-US" sz="1600" kern="1200" dirty="0"/>
        </a:p>
      </dsp:txBody>
      <dsp:txXfrm>
        <a:off x="6915308" y="2543073"/>
        <a:ext cx="2089152" cy="1297152"/>
      </dsp:txXfrm>
    </dsp:sp>
    <dsp:sp modelId="{0E6B8CFF-763E-4394-A4D2-0D18CBBA9F93}">
      <dsp:nvSpPr>
        <dsp:cNvPr id="0" name=""/>
        <dsp:cNvSpPr/>
      </dsp:nvSpPr>
      <dsp:spPr>
        <a:xfrm>
          <a:off x="9285913" y="2273676"/>
          <a:ext cx="2169864" cy="13778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1BEE5-C19D-4A86-9788-781B23D3D8F7}">
      <dsp:nvSpPr>
        <dsp:cNvPr id="0" name=""/>
        <dsp:cNvSpPr/>
      </dsp:nvSpPr>
      <dsp:spPr>
        <a:xfrm>
          <a:off x="9527009" y="2502717"/>
          <a:ext cx="2169864" cy="137786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Public hearings and consultations.</a:t>
          </a:r>
          <a:endParaRPr lang="en-US" sz="1600" kern="1200" dirty="0"/>
        </a:p>
      </dsp:txBody>
      <dsp:txXfrm>
        <a:off x="9567365" y="2543073"/>
        <a:ext cx="2089152" cy="1297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A9476-B8E0-4A68-B9D9-608DAA61543B}">
      <dsp:nvSpPr>
        <dsp:cNvPr id="0" name=""/>
        <dsp:cNvSpPr/>
      </dsp:nvSpPr>
      <dsp:spPr>
        <a:xfrm>
          <a:off x="0" y="391267"/>
          <a:ext cx="9181324" cy="188878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Ways citizens can participate include:</a:t>
          </a:r>
          <a:endParaRPr lang="en-US" sz="3600" kern="1200" dirty="0"/>
        </a:p>
      </dsp:txBody>
      <dsp:txXfrm>
        <a:off x="0" y="391267"/>
        <a:ext cx="9181324" cy="1019944"/>
      </dsp:txXfrm>
    </dsp:sp>
    <dsp:sp modelId="{171C33DF-0CC5-41C5-A990-2F78976A60EC}">
      <dsp:nvSpPr>
        <dsp:cNvPr id="0" name=""/>
        <dsp:cNvSpPr/>
      </dsp:nvSpPr>
      <dsp:spPr>
        <a:xfrm>
          <a:off x="1120" y="1336092"/>
          <a:ext cx="1835816" cy="1419258"/>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t>Voting in elections.</a:t>
          </a:r>
          <a:endParaRPr lang="en-US" sz="1800" kern="1200" dirty="0"/>
        </a:p>
      </dsp:txBody>
      <dsp:txXfrm>
        <a:off x="1120" y="1336092"/>
        <a:ext cx="1835816" cy="1419258"/>
      </dsp:txXfrm>
    </dsp:sp>
    <dsp:sp modelId="{AB62ED53-751D-4239-A5A5-69C1FF6C2101}">
      <dsp:nvSpPr>
        <dsp:cNvPr id="0" name=""/>
        <dsp:cNvSpPr/>
      </dsp:nvSpPr>
      <dsp:spPr>
        <a:xfrm>
          <a:off x="1836937" y="1336092"/>
          <a:ext cx="1835816" cy="1419258"/>
        </a:xfrm>
        <a:prstGeom prst="rect">
          <a:avLst/>
        </a:prstGeom>
        <a:solidFill>
          <a:schemeClr val="accent2">
            <a:tint val="40000"/>
            <a:alpha val="90000"/>
            <a:hueOff val="-298610"/>
            <a:satOff val="3492"/>
            <a:lumOff val="384"/>
            <a:alphaOff val="0"/>
          </a:schemeClr>
        </a:solidFill>
        <a:ln w="19050" cap="flat" cmpd="sng" algn="ctr">
          <a:solidFill>
            <a:schemeClr val="accent2">
              <a:tint val="40000"/>
              <a:alpha val="90000"/>
              <a:hueOff val="-298610"/>
              <a:satOff val="3492"/>
              <a:lumOff val="3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t>Attending community meetings or public hearings.</a:t>
          </a:r>
          <a:endParaRPr lang="en-US" sz="1800" kern="1200" dirty="0"/>
        </a:p>
      </dsp:txBody>
      <dsp:txXfrm>
        <a:off x="1836937" y="1336092"/>
        <a:ext cx="1835816" cy="1419258"/>
      </dsp:txXfrm>
    </dsp:sp>
    <dsp:sp modelId="{D39FFED9-313A-4872-85C4-894E712DAF5D}">
      <dsp:nvSpPr>
        <dsp:cNvPr id="0" name=""/>
        <dsp:cNvSpPr/>
      </dsp:nvSpPr>
      <dsp:spPr>
        <a:xfrm>
          <a:off x="3672753" y="1336092"/>
          <a:ext cx="1835816" cy="1419258"/>
        </a:xfrm>
        <a:prstGeom prst="rect">
          <a:avLst/>
        </a:prstGeom>
        <a:solidFill>
          <a:schemeClr val="accent2">
            <a:tint val="40000"/>
            <a:alpha val="90000"/>
            <a:hueOff val="-597220"/>
            <a:satOff val="6985"/>
            <a:lumOff val="767"/>
            <a:alphaOff val="0"/>
          </a:schemeClr>
        </a:solidFill>
        <a:ln w="19050" cap="flat" cmpd="sng" algn="ctr">
          <a:solidFill>
            <a:schemeClr val="accent2">
              <a:tint val="40000"/>
              <a:alpha val="90000"/>
              <a:hueOff val="-597220"/>
              <a:satOff val="6985"/>
              <a:lumOff val="7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t>Joining civil society or community organisations.</a:t>
          </a:r>
          <a:endParaRPr lang="en-US" sz="1800" kern="1200" dirty="0"/>
        </a:p>
      </dsp:txBody>
      <dsp:txXfrm>
        <a:off x="3672753" y="1336092"/>
        <a:ext cx="1835816" cy="1419258"/>
      </dsp:txXfrm>
    </dsp:sp>
    <dsp:sp modelId="{BF246178-5BF6-41CE-A769-04AA109D296F}">
      <dsp:nvSpPr>
        <dsp:cNvPr id="0" name=""/>
        <dsp:cNvSpPr/>
      </dsp:nvSpPr>
      <dsp:spPr>
        <a:xfrm>
          <a:off x="5508570" y="1336092"/>
          <a:ext cx="1835816" cy="1419258"/>
        </a:xfrm>
        <a:prstGeom prst="rect">
          <a:avLst/>
        </a:prstGeom>
        <a:solidFill>
          <a:schemeClr val="accent2">
            <a:tint val="40000"/>
            <a:alpha val="90000"/>
            <a:hueOff val="-895830"/>
            <a:satOff val="10477"/>
            <a:lumOff val="1151"/>
            <a:alphaOff val="0"/>
          </a:schemeClr>
        </a:solidFill>
        <a:ln w="19050" cap="flat" cmpd="sng" algn="ctr">
          <a:solidFill>
            <a:schemeClr val="accent2">
              <a:tint val="40000"/>
              <a:alpha val="90000"/>
              <a:hueOff val="-895830"/>
              <a:satOff val="10477"/>
              <a:lumOff val="11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t>Peaceful protests or marches.</a:t>
          </a:r>
          <a:endParaRPr lang="en-US" sz="1800" kern="1200" dirty="0"/>
        </a:p>
      </dsp:txBody>
      <dsp:txXfrm>
        <a:off x="5508570" y="1336092"/>
        <a:ext cx="1835816" cy="1419258"/>
      </dsp:txXfrm>
    </dsp:sp>
    <dsp:sp modelId="{B801D14A-19EB-43D3-9D54-58674ADFC83B}">
      <dsp:nvSpPr>
        <dsp:cNvPr id="0" name=""/>
        <dsp:cNvSpPr/>
      </dsp:nvSpPr>
      <dsp:spPr>
        <a:xfrm>
          <a:off x="7344386" y="1336092"/>
          <a:ext cx="1835816" cy="1419258"/>
        </a:xfrm>
        <a:prstGeom prst="rect">
          <a:avLst/>
        </a:prstGeom>
        <a:solidFill>
          <a:schemeClr val="accent2">
            <a:tint val="40000"/>
            <a:alpha val="90000"/>
            <a:hueOff val="-1194440"/>
            <a:satOff val="13969"/>
            <a:lumOff val="1535"/>
            <a:alphaOff val="0"/>
          </a:schemeClr>
        </a:solidFill>
        <a:ln w="19050" cap="flat" cmpd="sng" algn="ctr">
          <a:solidFill>
            <a:schemeClr val="accent2">
              <a:tint val="40000"/>
              <a:alpha val="90000"/>
              <a:hueOff val="-1194440"/>
              <a:satOff val="13969"/>
              <a:lumOff val="15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kern="1200" dirty="0"/>
            <a:t>Contacting leaders directly through letters, emails or social media.</a:t>
          </a:r>
          <a:endParaRPr lang="en-US" sz="1800" kern="1200" dirty="0"/>
        </a:p>
      </dsp:txBody>
      <dsp:txXfrm>
        <a:off x="7344386" y="1336092"/>
        <a:ext cx="1835816" cy="1419258"/>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EFA79-BB03-42F4-8BF7-23775C5DEFEC}" type="datetimeFigureOut">
              <a:rPr lang="af-ZA" smtClean="0"/>
              <a:t>2026-02-11</a:t>
            </a:fld>
            <a:endParaRPr lang="af-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CA9A9-32C6-4AAD-B639-CEED631E05DA}" type="slidenum">
              <a:rPr lang="af-ZA" smtClean="0"/>
              <a:t>‹#›</a:t>
            </a:fld>
            <a:endParaRPr lang="af-ZA"/>
          </a:p>
        </p:txBody>
      </p:sp>
    </p:spTree>
    <p:extLst>
      <p:ext uri="{BB962C8B-B14F-4D97-AF65-F5344CB8AC3E}">
        <p14:creationId xmlns:p14="http://schemas.microsoft.com/office/powerpoint/2010/main" val="406037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1:</a:t>
            </a:r>
            <a:r>
              <a:rPr lang="en-ZA" sz="1200" dirty="0">
                <a:solidFill>
                  <a:srgbClr val="000000"/>
                </a:solidFill>
                <a:effectLst/>
                <a:latin typeface="Noto Sans Symbols"/>
                <a:ea typeface="Noto Sans Symbols"/>
                <a:cs typeface="Noto Sans Symbols"/>
              </a:rPr>
              <a:t> Allow the learners to settle down and get their learning materials ready.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highlight>
                  <a:srgbClr val="FF00FF"/>
                </a:highlight>
                <a:latin typeface="Noto Sans Symbols"/>
                <a:ea typeface="Noto Sans Symbols"/>
                <a:cs typeface="Noto Sans Symbols"/>
              </a:rPr>
              <a:t>Tell them that they will investigate: </a:t>
            </a:r>
            <a:r>
              <a:rPr lang="en-ZA" sz="1200" dirty="0" err="1">
                <a:solidFill>
                  <a:srgbClr val="000000"/>
                </a:solidFill>
                <a:effectLst/>
                <a:highlight>
                  <a:srgbClr val="FF00FF"/>
                </a:highlight>
                <a:latin typeface="Noto Sans Symbols"/>
                <a:ea typeface="Noto Sans Symbols"/>
                <a:cs typeface="Noto Sans Symbols"/>
              </a:rPr>
              <a:t>i</a:t>
            </a:r>
            <a:r>
              <a:rPr lang="en-ZA" sz="1200" dirty="0">
                <a:solidFill>
                  <a:srgbClr val="000000"/>
                </a:solidFill>
                <a:effectLst/>
                <a:highlight>
                  <a:srgbClr val="FF00FF"/>
                </a:highlight>
                <a:latin typeface="Noto Sans Symbols"/>
                <a:ea typeface="Noto Sans Symbols"/>
                <a:cs typeface="Noto Sans Symbols"/>
              </a:rPr>
              <a:t>) how South Africa’s democracy works, ii) </a:t>
            </a:r>
            <a:r>
              <a:rPr lang="en-ZA" sz="1200" dirty="0">
                <a:effectLst/>
                <a:highlight>
                  <a:srgbClr val="FF00FF"/>
                </a:highlight>
                <a:latin typeface="Noto Sans Symbols"/>
                <a:ea typeface="Noto Sans Symbols"/>
                <a:cs typeface="Noto Sans Symbols"/>
              </a:rPr>
              <a:t>the principles that guide it, and</a:t>
            </a:r>
            <a:r>
              <a:rPr lang="en-ZA" sz="1200" dirty="0">
                <a:solidFill>
                  <a:srgbClr val="000000"/>
                </a:solidFill>
                <a:effectLst/>
                <a:highlight>
                  <a:srgbClr val="FF00FF"/>
                </a:highlight>
                <a:latin typeface="Noto Sans Symbols"/>
                <a:ea typeface="Noto Sans Symbols"/>
                <a:cs typeface="Noto Sans Symbols"/>
              </a:rPr>
              <a:t> iii) how citizens can participate in it.</a:t>
            </a:r>
            <a:endParaRPr lang="af-ZA" sz="1200" dirty="0">
              <a:effectLst/>
              <a:latin typeface="Noto Sans Symbols"/>
              <a:ea typeface="Noto Sans Symbols"/>
              <a:cs typeface="Noto Sans Symbols"/>
            </a:endParaRPr>
          </a:p>
        </p:txBody>
      </p:sp>
      <p:sp>
        <p:nvSpPr>
          <p:cNvPr id="4" name="Slide Number Placeholder 3"/>
          <p:cNvSpPr>
            <a:spLocks noGrp="1"/>
          </p:cNvSpPr>
          <p:nvPr>
            <p:ph type="sldNum" sz="quarter" idx="5"/>
          </p:nvPr>
        </p:nvSpPr>
        <p:spPr/>
        <p:txBody>
          <a:bodyPr/>
          <a:lstStyle/>
          <a:p>
            <a:fld id="{86ECA9A9-32C6-4AAD-B639-CEED631E05DA}" type="slidenum">
              <a:rPr lang="af-ZA" smtClean="0"/>
              <a:t>1</a:t>
            </a:fld>
            <a:endParaRPr lang="af-ZA"/>
          </a:p>
        </p:txBody>
      </p:sp>
    </p:spTree>
    <p:extLst>
      <p:ext uri="{BB962C8B-B14F-4D97-AF65-F5344CB8AC3E}">
        <p14:creationId xmlns:p14="http://schemas.microsoft.com/office/powerpoint/2010/main" val="319288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10:</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Explain: Good governance means that the government: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Allows people to participate in decision-making and keeps them informed.</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Delivers basic human rights, such as healthcare, education and adequate housing.</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Takes responsibility for its actions and decisions.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Solves problems and addresses issues within a reasonable time.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Protects the environment for current and future generations.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Ensures equity and inclusivity by treating all people fairly.</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GB" dirty="0">
                <a:highlight>
                  <a:srgbClr val="FF00FF"/>
                </a:highlight>
              </a:rPr>
              <a:t>Communities have the right to hold leaders accountable when good governance is not practised. However, it is important to remember that rights also come with responsibilities. Responsibility does not rest only with government. Citizens also need to take responsibility in their communities by caring for themselves, those around them, and the environment.</a:t>
            </a:r>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10</a:t>
            </a:fld>
            <a:endParaRPr lang="af-ZA"/>
          </a:p>
        </p:txBody>
      </p:sp>
    </p:spTree>
    <p:extLst>
      <p:ext uri="{BB962C8B-B14F-4D97-AF65-F5344CB8AC3E}">
        <p14:creationId xmlns:p14="http://schemas.microsoft.com/office/powerpoint/2010/main" val="322419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11:</a:t>
            </a:r>
            <a:r>
              <a:rPr lang="en-ZA" sz="1200" dirty="0">
                <a:solidFill>
                  <a:srgbClr val="000000"/>
                </a:solidFill>
                <a:effectLst/>
                <a:latin typeface="Noto Sans Symbols"/>
                <a:ea typeface="Noto Sans Symbols"/>
                <a:cs typeface="Noto Sans Symbols"/>
              </a:rPr>
              <a:t> </a:t>
            </a:r>
            <a:r>
              <a:rPr lang="en-ZA" sz="1200" dirty="0">
                <a:solidFill>
                  <a:srgbClr val="000000"/>
                </a:solidFill>
                <a:effectLst/>
                <a:highlight>
                  <a:srgbClr val="FF00FF"/>
                </a:highlight>
                <a:latin typeface="Noto Sans Symbols"/>
                <a:ea typeface="Noto Sans Symbols"/>
                <a:cs typeface="Noto Sans Symbols"/>
              </a:rPr>
              <a:t>Explain that laws are made to protect people’s rights, maintain order and improve society. In South Africa, the Constitution gives Parliament, provincial legislatures, and municipal councils the power to make laws at different levels of government.</a:t>
            </a:r>
            <a:r>
              <a:rPr lang="en-ZA" sz="1200" dirty="0">
                <a:solidFill>
                  <a:srgbClr val="000000"/>
                </a:solidFill>
                <a:effectLst/>
                <a:latin typeface="Noto Sans Symbols"/>
                <a:ea typeface="Noto Sans Symbols"/>
                <a:cs typeface="Noto Sans Symbols"/>
              </a:rPr>
              <a:t>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A law usually begins as a proposal (bill) that is drafted by the government or lawmakers. The bill is then discussed by the relevant legislature, where it can be debated, changed and improved.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Importantly, the process includes opportunities for public participation, such as public hearings and written submissions, so that citizens and organisations can share their views. This ensures that laws are not made unfairly or in secret.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Once the bill has been carefully reviewed, lawmakers vote on whether it should be approved. If it is passed, it is signed into law and becomes an official part of South Africa’s legal system.</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effectLst/>
                <a:highlight>
                  <a:srgbClr val="FFFF00"/>
                </a:highlight>
                <a:latin typeface="Noto Sans Symbols"/>
                <a:ea typeface="Noto Sans Symbols"/>
                <a:cs typeface="Noto Sans Symbols"/>
              </a:rPr>
              <a:t>Explain that making a rule at school is like a mini version of law-making.</a:t>
            </a:r>
            <a:r>
              <a:rPr lang="en-ZA" sz="1200" dirty="0">
                <a:effectLst/>
                <a:latin typeface="Noto Sans Symbols"/>
                <a:ea typeface="Noto Sans Symbols"/>
                <a:cs typeface="Noto Sans Symbols"/>
              </a:rPr>
              <a:t> For example, before a new cell phone policy is implemented, it would go through similar steps: proposal → discussion → </a:t>
            </a:r>
            <a:r>
              <a:rPr lang="en-ZA" sz="1200" dirty="0">
                <a:effectLst/>
                <a:latin typeface="Calibri" panose="020F0502020204030204" pitchFamily="34" charset="0"/>
                <a:ea typeface="Calibri" panose="020F0502020204030204" pitchFamily="34" charset="0"/>
              </a:rPr>
              <a:t>consultation → decisions → implementation.</a:t>
            </a:r>
            <a:endParaRPr lang="af-ZA" sz="1200" dirty="0">
              <a:effectLst/>
              <a:latin typeface="Calibri" panose="020F0502020204030204" pitchFamily="34" charset="0"/>
              <a:ea typeface="Calibri" panose="020F0502020204030204" pitchFamily="34"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11</a:t>
            </a:fld>
            <a:endParaRPr lang="af-ZA"/>
          </a:p>
        </p:txBody>
      </p:sp>
    </p:spTree>
    <p:extLst>
      <p:ext uri="{BB962C8B-B14F-4D97-AF65-F5344CB8AC3E}">
        <p14:creationId xmlns:p14="http://schemas.microsoft.com/office/powerpoint/2010/main" val="3137200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12:</a:t>
            </a:r>
            <a:r>
              <a:rPr lang="en-ZA" sz="1200" dirty="0">
                <a:solidFill>
                  <a:srgbClr val="000000"/>
                </a:solidFill>
                <a:effectLst/>
                <a:latin typeface="Noto Sans Symbols"/>
                <a:ea typeface="Noto Sans Symbols"/>
                <a:cs typeface="Noto Sans Symbols"/>
              </a:rPr>
              <a:t> Ask the learners if they know what is meant by the term </a:t>
            </a:r>
            <a:r>
              <a:rPr lang="en-ZA" sz="1200" b="1" dirty="0">
                <a:solidFill>
                  <a:srgbClr val="000000"/>
                </a:solidFill>
                <a:effectLst/>
                <a:latin typeface="Noto Sans Symbols"/>
                <a:ea typeface="Noto Sans Symbols"/>
                <a:cs typeface="Noto Sans Symbols"/>
              </a:rPr>
              <a:t>'representation'</a:t>
            </a:r>
            <a:r>
              <a:rPr lang="en-ZA" sz="1200" dirty="0">
                <a:solidFill>
                  <a:srgbClr val="000000"/>
                </a:solidFill>
                <a:effectLst/>
                <a:latin typeface="Noto Sans Symbols"/>
                <a:ea typeface="Noto Sans Symbols"/>
                <a:cs typeface="Noto Sans Symbols"/>
              </a:rPr>
              <a:t>.</a:t>
            </a:r>
            <a:r>
              <a:rPr lang="en-ZA" sz="1200" b="1" dirty="0">
                <a:solidFill>
                  <a:srgbClr val="000000"/>
                </a:solidFill>
                <a:effectLst/>
                <a:latin typeface="Noto Sans Symbols"/>
                <a:ea typeface="Noto Sans Symbols"/>
                <a:cs typeface="Noto Sans Symbols"/>
              </a:rPr>
              <a:t>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latin typeface="Noto Sans Symbols"/>
                <a:ea typeface="Noto Sans Symbols"/>
                <a:cs typeface="Noto Sans Symbols"/>
              </a:rPr>
              <a:t>Explain: Representation means that citizens choose people to speak and make decisions on their behalf in government.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latin typeface="Noto Sans Symbols"/>
                <a:ea typeface="Noto Sans Symbols"/>
                <a:cs typeface="Noto Sans Symbols"/>
              </a:rPr>
              <a:t>This happens through free and fair elections:</a:t>
            </a:r>
            <a:endParaRPr lang="af-ZA" sz="1200" dirty="0">
              <a:effectLst/>
              <a:latin typeface="Noto Sans Symbols"/>
              <a:ea typeface="Noto Sans Symbols"/>
              <a:cs typeface="Noto Sans Symbols"/>
            </a:endParaRPr>
          </a:p>
          <a:p>
            <a:pPr marL="742950" lvl="1" indent="-285750">
              <a:lnSpc>
                <a:spcPct val="115000"/>
              </a:lnSpc>
              <a:buFont typeface="Symbol" panose="05050102010706020507" pitchFamily="18" charset="2"/>
              <a:buChar char="-"/>
            </a:pPr>
            <a:r>
              <a:rPr lang="en-ZA" sz="1200" dirty="0">
                <a:solidFill>
                  <a:srgbClr val="000000"/>
                </a:solidFill>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Citizens vote for political parties or independent candidates at national, provincial and local levels.</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nSpc>
                <a:spcPct val="115000"/>
              </a:lnSpc>
              <a:buFont typeface="Symbol" panose="05050102010706020507" pitchFamily="18" charset="2"/>
              <a:buChar char="-"/>
            </a:pPr>
            <a:r>
              <a:rPr lang="en-ZA" sz="1200" dirty="0">
                <a:solidFill>
                  <a:srgbClr val="000000"/>
                </a:solidFill>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Representatives are expected to express the views, needs and interests of the people who voted for them when making laws or decisions.</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Chosen leaders who are meant to represent the public's interests should be held accountable if they fail to do so.</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latin typeface="Noto Sans Symbols"/>
                <a:ea typeface="Noto Sans Symbols"/>
                <a:cs typeface="Noto Sans Symbols"/>
              </a:rPr>
              <a:t>Remind learners that schools also use the democratic principle of representation. This is why schools have structures such as the </a:t>
            </a:r>
            <a:r>
              <a:rPr lang="en-ZA" sz="1200" b="1" dirty="0">
                <a:solidFill>
                  <a:srgbClr val="000000"/>
                </a:solidFill>
                <a:effectLst/>
                <a:latin typeface="Noto Sans Symbols"/>
                <a:ea typeface="Noto Sans Symbols"/>
                <a:cs typeface="Noto Sans Symbols"/>
              </a:rPr>
              <a:t>Representative Council of Learners (</a:t>
            </a:r>
            <a:r>
              <a:rPr lang="en-ZA" sz="1200" b="1" dirty="0" err="1">
                <a:solidFill>
                  <a:srgbClr val="000000"/>
                </a:solidFill>
                <a:effectLst/>
                <a:latin typeface="Noto Sans Symbols"/>
                <a:ea typeface="Noto Sans Symbols"/>
                <a:cs typeface="Noto Sans Symbols"/>
              </a:rPr>
              <a:t>RCL</a:t>
            </a:r>
            <a:r>
              <a:rPr lang="en-ZA" sz="1200" b="1" dirty="0">
                <a:solidFill>
                  <a:srgbClr val="000000"/>
                </a:solidFill>
                <a:effectLst/>
                <a:latin typeface="Noto Sans Symbols"/>
                <a:ea typeface="Noto Sans Symbols"/>
                <a:cs typeface="Noto Sans Symbols"/>
              </a:rPr>
              <a:t>) or Student Representative Council (</a:t>
            </a:r>
            <a:r>
              <a:rPr lang="en-ZA" sz="1200" b="1" dirty="0" err="1">
                <a:solidFill>
                  <a:srgbClr val="000000"/>
                </a:solidFill>
                <a:effectLst/>
                <a:latin typeface="Noto Sans Symbols"/>
                <a:ea typeface="Noto Sans Symbols"/>
                <a:cs typeface="Noto Sans Symbols"/>
              </a:rPr>
              <a:t>SRC</a:t>
            </a:r>
            <a:r>
              <a:rPr lang="en-ZA" sz="1200" b="1" dirty="0">
                <a:solidFill>
                  <a:srgbClr val="000000"/>
                </a:solidFill>
                <a:effectLst/>
                <a:latin typeface="Noto Sans Symbols"/>
                <a:ea typeface="Noto Sans Symbols"/>
                <a:cs typeface="Noto Sans Symbols"/>
              </a:rPr>
              <a:t>)</a:t>
            </a:r>
            <a:r>
              <a:rPr lang="en-ZA" sz="1200" dirty="0">
                <a:solidFill>
                  <a:srgbClr val="000000"/>
                </a:solidFill>
                <a:effectLst/>
                <a:latin typeface="Noto Sans Symbols"/>
                <a:ea typeface="Noto Sans Symbols"/>
                <a:cs typeface="Noto Sans Symbols"/>
              </a:rPr>
              <a:t>. Learners vote for these leaders so that their views, concerns and best interests can be represented in school decision-making.</a:t>
            </a:r>
            <a:endParaRPr lang="af-ZA" sz="1200" dirty="0">
              <a:effectLst/>
              <a:latin typeface="Noto Sans Symbols"/>
              <a:ea typeface="Noto Sans Symbols"/>
              <a:cs typeface="Noto Sans Symbols"/>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12</a:t>
            </a:fld>
            <a:endParaRPr lang="af-ZA"/>
          </a:p>
        </p:txBody>
      </p:sp>
    </p:spTree>
    <p:extLst>
      <p:ext uri="{BB962C8B-B14F-4D97-AF65-F5344CB8AC3E}">
        <p14:creationId xmlns:p14="http://schemas.microsoft.com/office/powerpoint/2010/main" val="361536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13:</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Explain: Accountability means that government leaders must answer to the people for their actions and decisions. They are responsible for using power honestly, fairly and according to the law. If leaders fail to serve the public, misuse their power or break the law, they can be: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Questioned or investigated by Parliament or the courts.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Voted out of office in the next election.</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Removed from their position.</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Faced with criminal charges or prosecuted in a court of law.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Publicly exposed through media reporting or official inquiries.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Reported to watchdog organisations such as the Public Protector or the Human Rights Commission.</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13</a:t>
            </a:fld>
            <a:endParaRPr lang="af-ZA"/>
          </a:p>
        </p:txBody>
      </p:sp>
    </p:spTree>
    <p:extLst>
      <p:ext uri="{BB962C8B-B14F-4D97-AF65-F5344CB8AC3E}">
        <p14:creationId xmlns:p14="http://schemas.microsoft.com/office/powerpoint/2010/main" val="365730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14:</a:t>
            </a:r>
            <a:r>
              <a:rPr lang="en-ZA" sz="1200" dirty="0">
                <a:solidFill>
                  <a:srgbClr val="000000"/>
                </a:solidFill>
                <a:effectLst/>
                <a:latin typeface="Noto Sans Symbols"/>
                <a:ea typeface="Noto Sans Symbols"/>
                <a:cs typeface="Noto Sans Symbols"/>
              </a:rPr>
              <a:t> Ask the learners to explain the term </a:t>
            </a:r>
            <a:r>
              <a:rPr lang="en-ZA" sz="1200" b="1" dirty="0">
                <a:solidFill>
                  <a:srgbClr val="000000"/>
                </a:solidFill>
                <a:effectLst/>
                <a:latin typeface="Noto Sans Symbols"/>
                <a:ea typeface="Noto Sans Symbols"/>
                <a:cs typeface="Noto Sans Symbols"/>
              </a:rPr>
              <a:t>'transparency'</a:t>
            </a:r>
            <a:r>
              <a:rPr lang="en-ZA" sz="1200" dirty="0">
                <a:solidFill>
                  <a:srgbClr val="000000"/>
                </a:solidFill>
                <a:effectLst/>
                <a:latin typeface="Noto Sans Symbols"/>
                <a:ea typeface="Noto Sans Symbols"/>
                <a:cs typeface="Noto Sans Symbols"/>
              </a:rPr>
              <a:t> in the context of government.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latin typeface="Noto Sans Symbols"/>
                <a:ea typeface="Noto Sans Symbols"/>
                <a:cs typeface="Noto Sans Symbols"/>
              </a:rPr>
              <a:t>Explain: </a:t>
            </a:r>
            <a:r>
              <a:rPr lang="en-ZA" sz="1200" dirty="0">
                <a:solidFill>
                  <a:srgbClr val="000000"/>
                </a:solidFill>
                <a:effectLst/>
                <a:highlight>
                  <a:srgbClr val="FF00FF"/>
                </a:highlight>
                <a:latin typeface="Noto Sans Symbols"/>
                <a:ea typeface="Noto Sans Symbols"/>
                <a:cs typeface="Noto Sans Symbols"/>
              </a:rPr>
              <a:t>Transparency means that government decisions and actions are open and easy for the public to access and understand. Citizens should be able to see how decisions are made and how public money is spent. Transparency is important because it helps people identify corruption and hold government accountable.</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highlight>
                  <a:srgbClr val="FF00FF"/>
                </a:highlight>
                <a:latin typeface="Noto Sans Symbols"/>
                <a:ea typeface="Noto Sans Symbols"/>
                <a:cs typeface="Noto Sans Symbols"/>
              </a:rPr>
              <a:t>In South Africa, transparency is supported through:</a:t>
            </a:r>
            <a:endParaRPr lang="af-ZA" sz="1200" dirty="0">
              <a:effectLst/>
              <a:latin typeface="Noto Sans Symbols"/>
              <a:ea typeface="Noto Sans Symbols"/>
              <a:cs typeface="Noto Sans Symbols"/>
            </a:endParaRPr>
          </a:p>
          <a:p>
            <a:pPr marL="342900" lvl="0" indent="-342900">
              <a:lnSpc>
                <a:spcPct val="115000"/>
              </a:lnSpc>
              <a:buFont typeface="Courier New" panose="02070309020205020404" pitchFamily="49" charset="0"/>
              <a:buChar char="-"/>
            </a:pPr>
            <a:r>
              <a:rPr lang="en-ZA" sz="1200" dirty="0">
                <a:solidFill>
                  <a:srgbClr val="000000"/>
                </a:solidFill>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open parliamentary sessions (often broadcast on TV or online)</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solidFill>
                  <a:srgbClr val="000000"/>
                </a:solidFill>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public reporting of budgets and spending</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solidFill>
                  <a:srgbClr val="000000"/>
                </a:solidFill>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independent media that investigates government actions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
            </a:pPr>
            <a:r>
              <a:rPr lang="en-ZA" sz="1200" dirty="0">
                <a:solidFill>
                  <a:srgbClr val="000000"/>
                </a:solidFill>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public hearings and consultations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14</a:t>
            </a:fld>
            <a:endParaRPr lang="af-ZA"/>
          </a:p>
        </p:txBody>
      </p:sp>
    </p:spTree>
    <p:extLst>
      <p:ext uri="{BB962C8B-B14F-4D97-AF65-F5344CB8AC3E}">
        <p14:creationId xmlns:p14="http://schemas.microsoft.com/office/powerpoint/2010/main" val="1548952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15:</a:t>
            </a:r>
            <a:r>
              <a:rPr lang="en-ZA" sz="1200" dirty="0">
                <a:solidFill>
                  <a:srgbClr val="000000"/>
                </a:solidFill>
                <a:effectLst/>
                <a:latin typeface="Noto Sans Symbols"/>
                <a:ea typeface="Noto Sans Symbols"/>
                <a:cs typeface="Noto Sans Symbols"/>
              </a:rPr>
              <a:t> </a:t>
            </a:r>
            <a:r>
              <a:rPr lang="en-ZA" sz="1200" dirty="0">
                <a:solidFill>
                  <a:srgbClr val="000000"/>
                </a:solidFill>
                <a:effectLst/>
                <a:highlight>
                  <a:srgbClr val="FFFF00"/>
                </a:highlight>
                <a:latin typeface="Noto Sans Symbols"/>
                <a:ea typeface="Noto Sans Symbols"/>
                <a:cs typeface="Noto Sans Symbols"/>
              </a:rPr>
              <a:t>Explain: </a:t>
            </a:r>
            <a:r>
              <a:rPr lang="en-ZA" sz="1200" b="1" dirty="0">
                <a:solidFill>
                  <a:srgbClr val="000000"/>
                </a:solidFill>
                <a:effectLst/>
                <a:highlight>
                  <a:srgbClr val="FFFF00"/>
                </a:highlight>
                <a:latin typeface="Noto Sans Symbols"/>
                <a:ea typeface="Noto Sans Symbols"/>
                <a:cs typeface="Noto Sans Symbols"/>
              </a:rPr>
              <a:t>Democratic</a:t>
            </a:r>
            <a:r>
              <a:rPr lang="en-ZA" sz="1200" dirty="0">
                <a:solidFill>
                  <a:srgbClr val="000000"/>
                </a:solidFill>
                <a:effectLst/>
                <a:highlight>
                  <a:srgbClr val="FFFF00"/>
                </a:highlight>
                <a:latin typeface="Noto Sans Symbols"/>
                <a:ea typeface="Noto Sans Symbols"/>
                <a:cs typeface="Noto Sans Symbols"/>
              </a:rPr>
              <a:t> </a:t>
            </a:r>
            <a:r>
              <a:rPr lang="en-ZA" sz="1200" b="1" dirty="0">
                <a:solidFill>
                  <a:srgbClr val="000000"/>
                </a:solidFill>
                <a:effectLst/>
                <a:highlight>
                  <a:srgbClr val="FFFF00"/>
                </a:highlight>
                <a:latin typeface="Noto Sans Symbols"/>
                <a:ea typeface="Noto Sans Symbols"/>
                <a:cs typeface="Noto Sans Symbols"/>
              </a:rPr>
              <a:t>participation</a:t>
            </a:r>
            <a:r>
              <a:rPr lang="en-ZA" sz="1200" dirty="0">
                <a:solidFill>
                  <a:srgbClr val="000000"/>
                </a:solidFill>
                <a:effectLst/>
                <a:highlight>
                  <a:srgbClr val="FFFF00"/>
                </a:highlight>
                <a:latin typeface="Noto Sans Symbols"/>
                <a:ea typeface="Noto Sans Symbols"/>
                <a:cs typeface="Noto Sans Symbols"/>
              </a:rPr>
              <a:t> or </a:t>
            </a:r>
            <a:r>
              <a:rPr lang="en-ZA" sz="1200" b="1" dirty="0">
                <a:solidFill>
                  <a:srgbClr val="000000"/>
                </a:solidFill>
                <a:effectLst/>
                <a:highlight>
                  <a:srgbClr val="FFFF00"/>
                </a:highlight>
                <a:latin typeface="Noto Sans Symbols"/>
                <a:ea typeface="Noto Sans Symbols"/>
                <a:cs typeface="Noto Sans Symbols"/>
              </a:rPr>
              <a:t>public participation</a:t>
            </a:r>
            <a:r>
              <a:rPr lang="en-ZA" sz="1200" dirty="0">
                <a:solidFill>
                  <a:srgbClr val="000000"/>
                </a:solidFill>
                <a:effectLst/>
                <a:highlight>
                  <a:srgbClr val="FFFF00"/>
                </a:highlight>
                <a:latin typeface="Noto Sans Symbols"/>
                <a:ea typeface="Noto Sans Symbols"/>
                <a:cs typeface="Noto Sans Symbols"/>
              </a:rPr>
              <a:t> gives people the chance to have their voices heard and to influence decisions. In this way, the choices made in government reflect the will of the people rather than the views of a few leaders.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highlight>
                  <a:srgbClr val="FFFF00"/>
                </a:highlight>
                <a:latin typeface="Noto Sans Symbols"/>
                <a:ea typeface="Noto Sans Symbols"/>
                <a:cs typeface="Noto Sans Symbols"/>
              </a:rPr>
              <a:t>Mention the nationwide protest against GBV in 2025</a:t>
            </a:r>
            <a:r>
              <a:rPr lang="en-ZA" sz="1200" dirty="0">
                <a:effectLst/>
                <a:highlight>
                  <a:srgbClr val="FFFF00"/>
                </a:highlight>
                <a:latin typeface="Noto Sans Symbols"/>
                <a:ea typeface="Noto Sans Symbols"/>
                <a:cs typeface="Noto Sans Symbols"/>
              </a:rPr>
              <a:t>, which led the government to declare GBV     </a:t>
            </a:r>
            <a:r>
              <a:rPr lang="en-ZA" sz="1200" dirty="0">
                <a:solidFill>
                  <a:srgbClr val="000000"/>
                </a:solidFill>
                <a:effectLst/>
                <a:highlight>
                  <a:srgbClr val="FFFF00"/>
                </a:highlight>
                <a:latin typeface="Noto Sans Symbols"/>
                <a:ea typeface="Noto Sans Symbols"/>
                <a:cs typeface="Noto Sans Symbols"/>
              </a:rPr>
              <a:t> a national state of disaster.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Public participation is important because it gives citizens ways to raise concerns, monitor government performance, and push for improved service delivery.</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highlight>
                  <a:srgbClr val="FFFF00"/>
                </a:highlight>
                <a:latin typeface="Noto Sans Symbols"/>
                <a:ea typeface="Noto Sans Symbols"/>
                <a:cs typeface="Noto Sans Symbols"/>
              </a:rPr>
              <a:t>Ask learners to list ways citizens can participate in democracy. Answers may include:</a:t>
            </a:r>
            <a:endParaRPr lang="af-ZA" sz="1200" dirty="0">
              <a:effectLst/>
              <a:latin typeface="Noto Sans Symbols"/>
              <a:ea typeface="Noto Sans Symbols"/>
              <a:cs typeface="Noto Sans Symbols"/>
            </a:endParaRPr>
          </a:p>
          <a:p>
            <a:pPr marL="342900" lvl="0" indent="-342900">
              <a:lnSpc>
                <a:spcPct val="115000"/>
              </a:lnSpc>
              <a:buClr>
                <a:srgbClr val="000000"/>
              </a:buClr>
              <a:buFont typeface="Courier New" panose="02070309020205020404" pitchFamily="49" charset="0"/>
              <a:buChar char="-"/>
            </a:pPr>
            <a:r>
              <a:rPr lang="en-ZA"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Voting in elections to choose representatives for national, provincial or local government.</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0000"/>
              </a:buClr>
              <a:buFont typeface="Courier New" panose="02070309020205020404" pitchFamily="49" charset="0"/>
              <a:buChar char="-"/>
            </a:pPr>
            <a:r>
              <a:rPr lang="en-ZA"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Attending public hearings or community meetings to share your views on laws or projects.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0000"/>
              </a:buClr>
              <a:buFont typeface="Courier New" panose="02070309020205020404" pitchFamily="49" charset="0"/>
              <a:buChar char="-"/>
            </a:pPr>
            <a:r>
              <a:rPr lang="en-ZA"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Joining civil society organisations or community groups: to support causes such as health, education or the environment.</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0000"/>
              </a:buClr>
              <a:buFont typeface="Courier New" panose="02070309020205020404" pitchFamily="49" charset="0"/>
              <a:buChar char="-"/>
            </a:pPr>
            <a:r>
              <a:rPr lang="en-ZA"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Peaceful protests or marches to raise awareness of issues affecting communities.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Clr>
                <a:srgbClr val="000000"/>
              </a:buClr>
              <a:buFont typeface="Courier New" panose="02070309020205020404" pitchFamily="49" charset="0"/>
              <a:buChar char="-"/>
            </a:pPr>
            <a:r>
              <a:rPr lang="en-ZA"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Engaging with leaders directly by writing letters, sending emails or using social media to communicate with representatives.</a:t>
            </a:r>
            <a:endParaRPr lang="af-Z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15</a:t>
            </a:fld>
            <a:endParaRPr lang="af-ZA"/>
          </a:p>
        </p:txBody>
      </p:sp>
    </p:spTree>
    <p:extLst>
      <p:ext uri="{BB962C8B-B14F-4D97-AF65-F5344CB8AC3E}">
        <p14:creationId xmlns:p14="http://schemas.microsoft.com/office/powerpoint/2010/main" val="216573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Arial" panose="020B0604020202020204" pitchFamily="34" charset="0"/>
              <a:buChar char="●"/>
            </a:pPr>
            <a:r>
              <a:rPr lang="en-ZA" sz="1200" b="1" dirty="0">
                <a:solidFill>
                  <a:srgbClr val="000000"/>
                </a:solidFill>
                <a:effectLst/>
                <a:latin typeface="Noto Sans Symbols"/>
                <a:ea typeface="Noto Sans Symbols"/>
                <a:cs typeface="Noto Sans Symbols"/>
              </a:rPr>
              <a:t>Slide 16:</a:t>
            </a:r>
            <a:r>
              <a:rPr lang="en-ZA" sz="1200" dirty="0">
                <a:solidFill>
                  <a:srgbClr val="000000"/>
                </a:solidFill>
                <a:effectLst/>
                <a:latin typeface="Noto Sans Symbols"/>
                <a:ea typeface="Noto Sans Symbols"/>
                <a:cs typeface="Noto Sans Symbols"/>
              </a:rPr>
              <a:t> Explain: If citizens are unhappy with how the government is functioning or believe that their needs are not being met, they have the right to submit a</a:t>
            </a:r>
            <a:r>
              <a:rPr lang="en-ZA" sz="1200" b="1" dirty="0">
                <a:solidFill>
                  <a:srgbClr val="000000"/>
                </a:solidFill>
                <a:effectLst/>
                <a:latin typeface="Noto Sans Symbols"/>
                <a:ea typeface="Noto Sans Symbols"/>
                <a:cs typeface="Noto Sans Symbols"/>
              </a:rPr>
              <a:t> petition</a:t>
            </a:r>
            <a:r>
              <a:rPr lang="en-ZA" sz="1200" dirty="0">
                <a:solidFill>
                  <a:srgbClr val="000000"/>
                </a:solidFill>
                <a:effectLst/>
                <a:latin typeface="Noto Sans Symbols"/>
                <a:ea typeface="Noto Sans Symbols"/>
                <a:cs typeface="Noto Sans Symbols"/>
              </a:rPr>
              <a:t>. </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latin typeface="Noto Sans Symbols"/>
                <a:ea typeface="Noto Sans Symbols"/>
                <a:cs typeface="Noto Sans Symbols"/>
              </a:rPr>
              <a:t>A petition is a formal written request signed by individuals or groups to draw the government’s attention to a specific problem or demand. It can be submitted to Parliament, provincial legislatures or municipal councils, depending on the issue.</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Petitions are a practical way for citizens to hold government accountable and demand action.</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In modern society, petitions can also be created and shared online. An </a:t>
            </a:r>
            <a:r>
              <a:rPr lang="en-ZA" sz="1200" b="1" dirty="0">
                <a:effectLst/>
                <a:highlight>
                  <a:srgbClr val="FF00FF"/>
                </a:highlight>
                <a:latin typeface="Noto Sans Symbols"/>
                <a:ea typeface="Noto Sans Symbols"/>
                <a:cs typeface="Noto Sans Symbols"/>
              </a:rPr>
              <a:t>online petition</a:t>
            </a:r>
            <a:r>
              <a:rPr lang="en-ZA" sz="1200" dirty="0">
                <a:effectLst/>
                <a:highlight>
                  <a:srgbClr val="FF00FF"/>
                </a:highlight>
                <a:latin typeface="Noto Sans Symbols"/>
                <a:ea typeface="Noto Sans Symbols"/>
                <a:cs typeface="Noto Sans Symbols"/>
              </a:rPr>
              <a:t> is a digital version of a petition that allows people to support a cause by signing electronically.</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Online petitions are useful because they:</a:t>
            </a:r>
            <a:endParaRPr lang="af-ZA" sz="1200" dirty="0">
              <a:effectLst/>
              <a:latin typeface="Noto Sans Symbols"/>
              <a:ea typeface="Noto Sans Symbols"/>
              <a:cs typeface="Noto Sans Symbols"/>
            </a:endParaRPr>
          </a:p>
          <a:p>
            <a:pPr marL="742950" lvl="1" indent="-285750">
              <a:lnSpc>
                <a:spcPct val="115000"/>
              </a:lnSpc>
              <a:buFont typeface="Symbol" panose="05050102010706020507" pitchFamily="18" charset="2"/>
              <a:buChar char="-"/>
            </a:pPr>
            <a:r>
              <a:rPr lang="en-ZA" sz="1200" dirty="0">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make it quicker and easier for large numbers of people to sign.</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nSpc>
                <a:spcPct val="115000"/>
              </a:lnSpc>
              <a:buFont typeface="Symbol" panose="05050102010706020507" pitchFamily="18" charset="2"/>
              <a:buChar char="-"/>
            </a:pPr>
            <a:r>
              <a:rPr lang="en-ZA" sz="1200" dirty="0">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allow people from different areas to support the same issue.</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nSpc>
                <a:spcPct val="115000"/>
              </a:lnSpc>
              <a:buFont typeface="Symbol" panose="05050102010706020507" pitchFamily="18" charset="2"/>
              <a:buChar char="-"/>
            </a:pPr>
            <a:r>
              <a:rPr lang="en-ZA" sz="1200" dirty="0">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help to raise awareness through social media and online sharing.</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However, online petitions are not always automatically accepted by the government. For this reason, the petition must be submitted through the correct official channels (such as Parliament, even if it was signed online.</a:t>
            </a:r>
            <a:endParaRPr lang="af-ZA" sz="1200" dirty="0">
              <a:effectLst/>
              <a:latin typeface="Noto Sans Symbols"/>
              <a:ea typeface="Noto Sans Symbols"/>
              <a:cs typeface="Noto Sans Symbols"/>
            </a:endParaRPr>
          </a:p>
          <a:p>
            <a:pPr marL="342900" lvl="0" indent="-342900">
              <a:lnSpc>
                <a:spcPct val="115000"/>
              </a:lnSpc>
              <a:buClr>
                <a:srgbClr val="000000"/>
              </a:buClr>
              <a:buFont typeface="Arial" panose="020B0604020202020204" pitchFamily="34" charset="0"/>
              <a:buChar char="●"/>
            </a:pPr>
            <a:r>
              <a:rPr lang="en-ZA" sz="1200" dirty="0">
                <a:solidFill>
                  <a:srgbClr val="000000"/>
                </a:solidFill>
                <a:effectLst/>
                <a:latin typeface="Noto Sans Symbols"/>
                <a:ea typeface="Noto Sans Symbols"/>
                <a:cs typeface="Noto Sans Symbols"/>
              </a:rPr>
              <a:t>Emphasise the following: Before submitting a petition about a service delivery problem, make sure you have first used the correct channels to report the issue to your municipality. Many problems can be resolved through direct communication with the relevant department. Visit your local municipality’s website to find contact details for different service delivery departments in your area and follow their reporting procedures.</a:t>
            </a:r>
            <a:endParaRPr lang="af-ZA" sz="1200">
              <a:effectLst/>
              <a:latin typeface="Noto Sans Symbols"/>
              <a:ea typeface="Noto Sans Symbols"/>
              <a:cs typeface="Noto Sans Symbols"/>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16</a:t>
            </a:fld>
            <a:endParaRPr lang="af-ZA"/>
          </a:p>
        </p:txBody>
      </p:sp>
    </p:spTree>
    <p:extLst>
      <p:ext uri="{BB962C8B-B14F-4D97-AF65-F5344CB8AC3E}">
        <p14:creationId xmlns:p14="http://schemas.microsoft.com/office/powerpoint/2010/main" val="171398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17:</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Learners complete </a:t>
            </a:r>
            <a:r>
              <a:rPr lang="en-ZA" sz="1200" b="1" i="1" kern="100" dirty="0">
                <a:effectLst/>
                <a:latin typeface="Calibri" panose="020F0502020204030204" pitchFamily="34" charset="0"/>
                <a:ea typeface="Aptos" panose="020B0004020202020204" pitchFamily="34" charset="0"/>
                <a:cs typeface="Times New Roman" panose="02020603050405020304" pitchFamily="18" charset="0"/>
              </a:rPr>
              <a:t>Activity 1</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to test their knowledge of the concepts taught in this lesson.</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Answers are available in the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 MEMO</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Assign </a:t>
            </a:r>
            <a:r>
              <a:rPr lang="en-ZA" sz="1200" b="1" i="1" kern="100" dirty="0">
                <a:effectLst/>
                <a:latin typeface="Calibri" panose="020F0502020204030204" pitchFamily="34" charset="0"/>
                <a:ea typeface="Aptos" panose="020B0004020202020204" pitchFamily="34" charset="0"/>
                <a:cs typeface="Times New Roman" panose="02020603050405020304" pitchFamily="18" charset="0"/>
              </a:rPr>
              <a:t>Activity 2</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kern="100"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 </a:t>
            </a:r>
            <a:r>
              <a:rPr lang="en-ZA" sz="1200"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homework</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Tell learners that you will mark the answers together in the first few minutes of the next lesson.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Remind learners of the learning outcomes introduced at the beginning of the lesson.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Encourage them to identify any areas where they still feel uncertain. If they are unsure about any part of the content, they should reach out so that you can work together to plan an appropriate intervention or support strategy.</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17</a:t>
            </a:fld>
            <a:endParaRPr lang="af-ZA"/>
          </a:p>
        </p:txBody>
      </p:sp>
    </p:spTree>
    <p:extLst>
      <p:ext uri="{BB962C8B-B14F-4D97-AF65-F5344CB8AC3E}">
        <p14:creationId xmlns:p14="http://schemas.microsoft.com/office/powerpoint/2010/main" val="217009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2: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Say: By the end of this lesson, you should be able to:</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Explain how a democracy benefits its citizens.</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15000"/>
              </a:lnSpc>
              <a:buFont typeface="Symbol" panose="05050102010706020507" pitchFamily="18" charset="2"/>
              <a:buChar char="-"/>
            </a:pPr>
            <a:r>
              <a:rPr lang="en-ZA" sz="1200" dirty="0">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Discuss why the rule of law and good governance are essential in a democratic society. </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15000"/>
              </a:lnSpc>
              <a:buFont typeface="Symbol" panose="05050102010706020507" pitchFamily="18" charset="2"/>
              <a:buChar char="-"/>
            </a:pPr>
            <a:r>
              <a:rPr lang="en-ZA" sz="1200" dirty="0">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Assess how law-making processes, representation, accountability, transparency and public participation ensure that laws are fair and protect citizens’ rights.</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15000"/>
              </a:lnSpc>
              <a:buFont typeface="Symbol" panose="05050102010706020507" pitchFamily="18" charset="2"/>
              <a:buChar char="-"/>
            </a:pPr>
            <a:r>
              <a:rPr lang="en-ZA" sz="1200" dirty="0">
                <a:effectLst/>
                <a:highlight>
                  <a:srgbClr val="FF00FF"/>
                </a:highlight>
                <a:latin typeface="Courier New" panose="02070309020205020404" pitchFamily="49" charset="0"/>
                <a:ea typeface="Courier New" panose="02070309020205020404" pitchFamily="49" charset="0"/>
                <a:cs typeface="Courier New" panose="02070309020205020404" pitchFamily="49" charset="0"/>
              </a:rPr>
              <a:t>Explain the significance of public participation in a democracy and describe how citizens can use (online) petitions to hold government accountable.</a:t>
            </a:r>
            <a:endParaRPr lang="af-ZA" sz="1200" dirty="0">
              <a:effectLst/>
              <a:latin typeface="Courier New" panose="02070309020205020404" pitchFamily="49" charset="0"/>
              <a:ea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5"/>
          </p:nvPr>
        </p:nvSpPr>
        <p:spPr/>
        <p:txBody>
          <a:bodyPr/>
          <a:lstStyle/>
          <a:p>
            <a:fld id="{86ECA9A9-32C6-4AAD-B639-CEED631E05DA}" type="slidenum">
              <a:rPr lang="af-ZA" smtClean="0"/>
              <a:t>2</a:t>
            </a:fld>
            <a:endParaRPr lang="af-ZA"/>
          </a:p>
        </p:txBody>
      </p:sp>
    </p:spTree>
    <p:extLst>
      <p:ext uri="{BB962C8B-B14F-4D97-AF65-F5344CB8AC3E}">
        <p14:creationId xmlns:p14="http://schemas.microsoft.com/office/powerpoint/2010/main" val="638419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3:</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Ask: </a:t>
            </a:r>
            <a:r>
              <a:rPr lang="en-ZA" sz="1200" i="1" kern="100" dirty="0">
                <a:effectLst/>
                <a:latin typeface="Calibri" panose="020F0502020204030204" pitchFamily="34" charset="0"/>
                <a:ea typeface="Aptos" panose="020B0004020202020204" pitchFamily="34" charset="0"/>
                <a:cs typeface="Times New Roman" panose="02020603050405020304" pitchFamily="18" charset="0"/>
              </a:rPr>
              <a:t>Where in your daily life do you make collective decisions?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(Answers may include: voting for </a:t>
            </a:r>
            <a:r>
              <a:rPr lang="en-ZA" sz="1200" kern="100" dirty="0" err="1">
                <a:effectLst/>
                <a:latin typeface="Calibri" panose="020F0502020204030204" pitchFamily="34" charset="0"/>
                <a:ea typeface="Aptos" panose="020B0004020202020204" pitchFamily="34" charset="0"/>
                <a:cs typeface="Times New Roman" panose="02020603050405020304" pitchFamily="18" charset="0"/>
              </a:rPr>
              <a:t>RCL</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a:t>
            </a:r>
            <a:r>
              <a:rPr lang="en-ZA" sz="1200" kern="100" dirty="0" err="1">
                <a:effectLst/>
                <a:latin typeface="Calibri" panose="020F0502020204030204" pitchFamily="34" charset="0"/>
                <a:ea typeface="Aptos" panose="020B0004020202020204" pitchFamily="34" charset="0"/>
                <a:cs typeface="Times New Roman" panose="02020603050405020304" pitchFamily="18" charset="0"/>
              </a:rPr>
              <a:t>SRC</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choosing class or team leaders, participating in youth forums.)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Explain that a democracy is not only a political system. It is also a way of life. We practise democratic principles whenever we make shared decisions, vote or consider the needs of others in our daily environments.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the learners to explain their understanding of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'democracy'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in the context of government.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Explain: A democracy is a system of government in which power belongs to the citizens of a country. Instead of one person or a small group making all the decisions, the citizens choose leaders through free and fair elections.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South Africa’s democracy is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built on different structures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(formal organisations and systems) that ensure the government is accountable to the people. These include national, provincial and local government.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b="1"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a:t>
            </a:r>
            <a:r>
              <a:rPr lang="en-ZA" sz="1200"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Tell the learners that they will learn more about the democratic structures in Lesson 2.</a:t>
            </a:r>
          </a:p>
          <a:p>
            <a:pPr marL="342900" marR="0" lvl="0" indent="-34290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lang="en-ZA" sz="1200" kern="1200" dirty="0">
                <a:solidFill>
                  <a:schemeClr val="tx1"/>
                </a:solidFill>
                <a:effectLst/>
                <a:latin typeface="+mn-lt"/>
                <a:ea typeface="+mn-ea"/>
                <a:cs typeface="+mn-cs"/>
              </a:rPr>
              <a:t>Understanding how democracy works is important because it helps citizens to monitor government performance, hold leaders accountable, and take action when service delivery is poor.</a:t>
            </a:r>
            <a:endParaRPr lang="af-ZA" sz="1200" kern="1200" dirty="0">
              <a:solidFill>
                <a:schemeClr val="tx1"/>
              </a:solidFill>
              <a:effectLst/>
              <a:latin typeface="+mn-lt"/>
              <a:ea typeface="+mn-ea"/>
              <a:cs typeface="+mn-cs"/>
            </a:endParaRPr>
          </a:p>
          <a:p>
            <a:pPr marL="0" lvl="0" indent="0">
              <a:lnSpc>
                <a:spcPct val="115000"/>
              </a:lnSpc>
              <a:buClr>
                <a:srgbClr val="000000"/>
              </a:buClr>
              <a:buFont typeface="Symbol" panose="05050102010706020507" pitchFamily="18" charset="2"/>
              <a:buNone/>
            </a:pP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3</a:t>
            </a:fld>
            <a:endParaRPr lang="af-ZA"/>
          </a:p>
        </p:txBody>
      </p:sp>
    </p:spTree>
    <p:extLst>
      <p:ext uri="{BB962C8B-B14F-4D97-AF65-F5344CB8AC3E}">
        <p14:creationId xmlns:p14="http://schemas.microsoft.com/office/powerpoint/2010/main" val="248561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4: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Explain that a democracy needs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guiding principles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to function properly.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Say: Principles are the basic ideas or values that guide how a system works. In a democracy, these principles form the foundation of government and shape how decisions are made and how people are governed. The principles of democracy are written into a country’s laws to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promote majority rule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while also protecting the rights of individuals and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minority groups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learners to define 'majority rule' and 'minority groups'. Definitions: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Majority rule: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Decisions that are made based on what most people want.</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Minority groups: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Smaller groups within a population that differ from the majority in terms of culture, language, religion or race.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4</a:t>
            </a:fld>
            <a:endParaRPr lang="af-ZA"/>
          </a:p>
        </p:txBody>
      </p:sp>
    </p:spTree>
    <p:extLst>
      <p:ext uri="{BB962C8B-B14F-4D97-AF65-F5344CB8AC3E}">
        <p14:creationId xmlns:p14="http://schemas.microsoft.com/office/powerpoint/2010/main" val="203055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5: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Tell the learners that you will look at eight guiding principles/processes: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Rule of law</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Governance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Law-making process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Representation</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Accountability</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Transparency</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Democratic participation</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Petition process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5</a:t>
            </a:fld>
            <a:endParaRPr lang="af-ZA"/>
          </a:p>
        </p:txBody>
      </p:sp>
    </p:spTree>
    <p:extLst>
      <p:ext uri="{BB962C8B-B14F-4D97-AF65-F5344CB8AC3E}">
        <p14:creationId xmlns:p14="http://schemas.microsoft.com/office/powerpoint/2010/main" val="252024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6: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the learners if they know what is meant by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'rule of law'</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Explain: The rule of law means that everyone, including government leaders, must obey the law. No one is above the law, and the same laws apply equally to all people.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In a democracy, the rule of law is the foundation that keeps government accountable and society fair.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learners to explain why this principle is important in a democracy. Answers may include: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It prevents misuse of power by government officials.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It ensures fairness and equality before the law.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It makes justice accessible to everyone.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It protects people’s rights and freedoms.</a:t>
            </a:r>
          </a:p>
          <a:p>
            <a:pPr marL="342900" lvl="0" indent="-342900">
              <a:lnSpc>
                <a:spcPct val="115000"/>
              </a:lnSpc>
              <a:buClr>
                <a:srgbClr val="000000"/>
              </a:buClr>
              <a:buFont typeface="Arial" panose="020B0604020202020204" pitchFamily="34" charset="0"/>
              <a:buChar char="●"/>
            </a:pPr>
            <a:r>
              <a:rPr lang="en-ZA" sz="1200" dirty="0">
                <a:effectLst/>
                <a:highlight>
                  <a:srgbClr val="FF00FF"/>
                </a:highlight>
                <a:latin typeface="Noto Sans Symbols"/>
                <a:ea typeface="Noto Sans Symbols"/>
                <a:cs typeface="Noto Sans Symbols"/>
              </a:rPr>
              <a:t>When the rule of law is followed, citizens can challenge unfair decisions through legal channels and expect government officials to be held responsible if they break the law.</a:t>
            </a:r>
            <a:endParaRPr lang="af-ZA" sz="1200" dirty="0">
              <a:effectLst/>
              <a:latin typeface="Noto Sans Symbols"/>
              <a:ea typeface="Noto Sans Symbols"/>
              <a:cs typeface="Noto Sans Symbols"/>
            </a:endParaRPr>
          </a:p>
          <a:p>
            <a:pPr marL="457200" lvl="1" indent="0">
              <a:lnSpc>
                <a:spcPct val="115000"/>
              </a:lnSpc>
              <a:buFont typeface="Courier New" panose="02070309020205020404" pitchFamily="49" charset="0"/>
              <a:buNone/>
            </a:pP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6</a:t>
            </a:fld>
            <a:endParaRPr lang="af-ZA"/>
          </a:p>
        </p:txBody>
      </p:sp>
    </p:spTree>
    <p:extLst>
      <p:ext uri="{BB962C8B-B14F-4D97-AF65-F5344CB8AC3E}">
        <p14:creationId xmlns:p14="http://schemas.microsoft.com/office/powerpoint/2010/main" val="142489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Slide 7: Optional video</a:t>
            </a:r>
            <a:r>
              <a:rPr lang="en-ZA"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b="1"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Note to teacher: </a:t>
            </a:r>
            <a:r>
              <a:rPr lang="en-ZA"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If time allows, you may watch the following </a:t>
            </a:r>
            <a:r>
              <a:rPr lang="en-ZA" sz="1200" u="sng"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optional video</a:t>
            </a:r>
            <a:r>
              <a:rPr lang="en-ZA"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that explains the rule of law in South Africa in detail; however, there is quite a lot to get through in the lesson, so you might want to revert to it at the end of the lesson.</a:t>
            </a: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kern="1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Watch video:</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What is the Rule of Law?</a:t>
            </a:r>
            <a:r>
              <a:rPr lang="en-ZA"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u="sng"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bit.ly/</a:t>
            </a:r>
            <a:r>
              <a:rPr lang="en-ZA" sz="1200" u="sng"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4olIqop</a:t>
            </a:r>
            <a:r>
              <a:rPr lang="en-ZA"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(5 min 40 sec)</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7</a:t>
            </a:fld>
            <a:endParaRPr lang="af-ZA"/>
          </a:p>
        </p:txBody>
      </p:sp>
    </p:spTree>
    <p:extLst>
      <p:ext uri="{BB962C8B-B14F-4D97-AF65-F5344CB8AC3E}">
        <p14:creationId xmlns:p14="http://schemas.microsoft.com/office/powerpoint/2010/main" val="270605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8: </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the learners if they know what is meant by the term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'governance'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Explain: Governance refers to the way a country is run by the people in power, and how decisions are made and carried out.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It must always follow the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Constitution</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and the rule of law, and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citizens have the right to be involved</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for example, by giving input on service delivery and government policies.</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Clr>
                <a:srgbClr val="000000"/>
              </a:buClr>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Remind learners that they looked at the Constitution and constitutional values in Grade 9 (Term 2, Week 4–5). Ask them if they can recall what the Constitution is.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Definition:</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The highest law of a country that sets out people’s rights and explains how the government is structured and must operate.</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ECA9A9-32C6-4AAD-B639-CEED631E05DA}" type="slidenum">
              <a:rPr lang="af-ZA" smtClean="0"/>
              <a:t>8</a:t>
            </a:fld>
            <a:endParaRPr lang="af-ZA"/>
          </a:p>
        </p:txBody>
      </p:sp>
    </p:spTree>
    <p:extLst>
      <p:ext uri="{BB962C8B-B14F-4D97-AF65-F5344CB8AC3E}">
        <p14:creationId xmlns:p14="http://schemas.microsoft.com/office/powerpoint/2010/main" val="61944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000000"/>
              </a:buClr>
              <a:buFont typeface="Symbol" panose="05050102010706020507" pitchFamily="18" charset="2"/>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Slide 9:</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Tell learners that all South African organisations, including schools, should strive to operate under the democratic principle of good governance. While watching the following video on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'good governance'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ask learners to think about how this information applies to their school.</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Watch video: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Principles of good governance</a:t>
            </a:r>
            <a:r>
              <a:rPr lang="en-ZA"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buNone/>
            </a:pPr>
            <a:r>
              <a:rPr lang="en-ZA" sz="1200" u="sng"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bit.ly/</a:t>
            </a:r>
            <a:r>
              <a:rPr lang="en-ZA" sz="1200" u="sng"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4iq8xJt</a:t>
            </a:r>
            <a:r>
              <a:rPr lang="en-ZA"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(2 min 52 sec)</a:t>
            </a:r>
            <a:endParaRPr lang="af-ZA"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86ECA9A9-32C6-4AAD-B639-CEED631E05DA}" type="slidenum">
              <a:rPr lang="af-ZA" smtClean="0"/>
              <a:t>9</a:t>
            </a:fld>
            <a:endParaRPr lang="af-ZA"/>
          </a:p>
        </p:txBody>
      </p:sp>
    </p:spTree>
    <p:extLst>
      <p:ext uri="{BB962C8B-B14F-4D97-AF65-F5344CB8AC3E}">
        <p14:creationId xmlns:p14="http://schemas.microsoft.com/office/powerpoint/2010/main" val="356943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0728-77BE-BEE6-0D16-7AF04A16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f-ZA"/>
          </a:p>
        </p:txBody>
      </p:sp>
      <p:sp>
        <p:nvSpPr>
          <p:cNvPr id="3" name="Subtitle 2">
            <a:extLst>
              <a:ext uri="{FF2B5EF4-FFF2-40B4-BE49-F238E27FC236}">
                <a16:creationId xmlns:a16="http://schemas.microsoft.com/office/drawing/2014/main" id="{43EB855A-4965-F410-8EBA-B52040442E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22D5FFB4-B7C2-DDB8-4190-FC190F169F41}"/>
              </a:ext>
            </a:extLst>
          </p:cNvPr>
          <p:cNvSpPr>
            <a:spLocks noGrp="1"/>
          </p:cNvSpPr>
          <p:nvPr>
            <p:ph type="dt" sz="half" idx="10"/>
          </p:nvPr>
        </p:nvSpPr>
        <p:spPr/>
        <p:txBody>
          <a:bodyPr/>
          <a:lstStyle/>
          <a:p>
            <a:fld id="{5EE9E671-1C83-40F7-9D33-FE8AAC7F721F}" type="datetime1">
              <a:rPr lang="en-US" smtClean="0"/>
              <a:t>2/11/2026</a:t>
            </a:fld>
            <a:endParaRPr lang="en-US"/>
          </a:p>
        </p:txBody>
      </p:sp>
      <p:sp>
        <p:nvSpPr>
          <p:cNvPr id="5" name="Footer Placeholder 4">
            <a:extLst>
              <a:ext uri="{FF2B5EF4-FFF2-40B4-BE49-F238E27FC236}">
                <a16:creationId xmlns:a16="http://schemas.microsoft.com/office/drawing/2014/main" id="{3363B15C-46DE-B021-4429-29330330454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E257415-BA04-2E14-421D-0FA249F35BC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27896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F9CD-BA26-C98A-B4A7-C3536F6C163F}"/>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8D7077E0-FBBE-FC31-FD2D-031024D3B7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1C9BB1C5-C8E8-06FA-0402-13E24A7E678D}"/>
              </a:ext>
            </a:extLst>
          </p:cNvPr>
          <p:cNvSpPr>
            <a:spLocks noGrp="1"/>
          </p:cNvSpPr>
          <p:nvPr>
            <p:ph type="dt" sz="half" idx="10"/>
          </p:nvPr>
        </p:nvSpPr>
        <p:spPr/>
        <p:txBody>
          <a:bodyPr/>
          <a:lstStyle/>
          <a:p>
            <a:fld id="{5EE9E671-1C83-40F7-9D33-FE8AAC7F721F}" type="datetime1">
              <a:rPr lang="en-US" smtClean="0"/>
              <a:t>2/11/2026</a:t>
            </a:fld>
            <a:endParaRPr lang="en-US"/>
          </a:p>
        </p:txBody>
      </p:sp>
      <p:sp>
        <p:nvSpPr>
          <p:cNvPr id="5" name="Footer Placeholder 4">
            <a:extLst>
              <a:ext uri="{FF2B5EF4-FFF2-40B4-BE49-F238E27FC236}">
                <a16:creationId xmlns:a16="http://schemas.microsoft.com/office/drawing/2014/main" id="{CE807BA1-1586-295A-633F-CEA85B0654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7014D89-F1E3-6F00-1299-73128279362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525771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1DA03-ACAC-E351-3270-B4A49382BE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FEAE6857-04EB-DD11-30EC-AEB179F265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E7ADE080-6719-9B23-3891-0BA17EE0F1E3}"/>
              </a:ext>
            </a:extLst>
          </p:cNvPr>
          <p:cNvSpPr>
            <a:spLocks noGrp="1"/>
          </p:cNvSpPr>
          <p:nvPr>
            <p:ph type="dt" sz="half" idx="10"/>
          </p:nvPr>
        </p:nvSpPr>
        <p:spPr/>
        <p:txBody>
          <a:bodyPr/>
          <a:lstStyle/>
          <a:p>
            <a:fld id="{5EE9E671-1C83-40F7-9D33-FE8AAC7F721F}" type="datetime1">
              <a:rPr lang="en-US" smtClean="0"/>
              <a:t>2/11/2026</a:t>
            </a:fld>
            <a:endParaRPr lang="en-US"/>
          </a:p>
        </p:txBody>
      </p:sp>
      <p:sp>
        <p:nvSpPr>
          <p:cNvPr id="5" name="Footer Placeholder 4">
            <a:extLst>
              <a:ext uri="{FF2B5EF4-FFF2-40B4-BE49-F238E27FC236}">
                <a16:creationId xmlns:a16="http://schemas.microsoft.com/office/drawing/2014/main" id="{2D9985DD-42D3-A436-471C-532E1A5396F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893E56A-2418-223B-3E0B-3A4EF02DD01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79867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2/11/2026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4434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836D543-476D-434F-B209-1A114B2E3F04}" type="datetime1">
              <a:rPr lang="en-US" smtClean="0"/>
              <a:t>2/11/2026</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4999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D3F6A089-BE3E-4BB0-98EE-FDF712FF3613}" type="datetime1">
              <a:rPr lang="en-US" smtClean="0"/>
              <a:t>2/11/2026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3180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91BF7DD-C7D0-4333-B18D-CCAF5427F9DD}" type="datetime1">
              <a:rPr lang="en-US" smtClean="0"/>
              <a:t>2/11/2026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8267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0FAB-F1CE-7DF5-4FDB-BC0EA638E3C0}"/>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96341756-66DF-9BDB-C990-C2D29C6005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8457356F-ADE7-B8C4-A9DB-9E86362B3D13}"/>
              </a:ext>
            </a:extLst>
          </p:cNvPr>
          <p:cNvSpPr>
            <a:spLocks noGrp="1"/>
          </p:cNvSpPr>
          <p:nvPr>
            <p:ph type="dt" sz="half" idx="10"/>
          </p:nvPr>
        </p:nvSpPr>
        <p:spPr/>
        <p:txBody>
          <a:bodyPr/>
          <a:lstStyle/>
          <a:p>
            <a:fld id="{5EE9E671-1C83-40F7-9D33-FE8AAC7F721F}" type="datetime1">
              <a:rPr lang="en-US" smtClean="0"/>
              <a:t>2/11/2026</a:t>
            </a:fld>
            <a:endParaRPr lang="en-US"/>
          </a:p>
        </p:txBody>
      </p:sp>
      <p:sp>
        <p:nvSpPr>
          <p:cNvPr id="5" name="Footer Placeholder 4">
            <a:extLst>
              <a:ext uri="{FF2B5EF4-FFF2-40B4-BE49-F238E27FC236}">
                <a16:creationId xmlns:a16="http://schemas.microsoft.com/office/drawing/2014/main" id="{9706D3CD-4790-0724-C66B-665EF51D66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3ACF85E-FF39-C299-96CE-DB5510593564}"/>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242039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CFEE-1E90-EAC8-33BC-2373906F7E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1C6C2067-9571-483D-E421-096783274D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DEFA9-3BB2-32CA-4408-9829EF60D66A}"/>
              </a:ext>
            </a:extLst>
          </p:cNvPr>
          <p:cNvSpPr>
            <a:spLocks noGrp="1"/>
          </p:cNvSpPr>
          <p:nvPr>
            <p:ph type="dt" sz="half" idx="10"/>
          </p:nvPr>
        </p:nvSpPr>
        <p:spPr/>
        <p:txBody>
          <a:bodyPr/>
          <a:lstStyle/>
          <a:p>
            <a:fld id="{5EE9E671-1C83-40F7-9D33-FE8AAC7F721F}" type="datetime1">
              <a:rPr lang="en-US" smtClean="0"/>
              <a:t>2/11/2026</a:t>
            </a:fld>
            <a:endParaRPr lang="en-US"/>
          </a:p>
        </p:txBody>
      </p:sp>
      <p:sp>
        <p:nvSpPr>
          <p:cNvPr id="5" name="Footer Placeholder 4">
            <a:extLst>
              <a:ext uri="{FF2B5EF4-FFF2-40B4-BE49-F238E27FC236}">
                <a16:creationId xmlns:a16="http://schemas.microsoft.com/office/drawing/2014/main" id="{2E095F45-CA98-7241-81BF-DC21B5203F5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C1E1116-E306-F9FD-862F-CFA8979F1B0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677702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1086-DEA9-924A-B840-5C9FBA1239A3}"/>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775B92CF-33CA-8B34-558B-EC00C7543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40E8A71A-0891-1EF8-87D2-58AB27ECA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B7737AC6-F068-1FED-3F94-3542163360CB}"/>
              </a:ext>
            </a:extLst>
          </p:cNvPr>
          <p:cNvSpPr>
            <a:spLocks noGrp="1"/>
          </p:cNvSpPr>
          <p:nvPr>
            <p:ph type="dt" sz="half" idx="10"/>
          </p:nvPr>
        </p:nvSpPr>
        <p:spPr/>
        <p:txBody>
          <a:bodyPr/>
          <a:lstStyle/>
          <a:p>
            <a:fld id="{5EE9E671-1C83-40F7-9D33-FE8AAC7F721F}" type="datetime1">
              <a:rPr lang="en-US" smtClean="0"/>
              <a:t>2/11/2026</a:t>
            </a:fld>
            <a:endParaRPr lang="en-US"/>
          </a:p>
        </p:txBody>
      </p:sp>
      <p:sp>
        <p:nvSpPr>
          <p:cNvPr id="6" name="Footer Placeholder 5">
            <a:extLst>
              <a:ext uri="{FF2B5EF4-FFF2-40B4-BE49-F238E27FC236}">
                <a16:creationId xmlns:a16="http://schemas.microsoft.com/office/drawing/2014/main" id="{26199E5D-8295-7794-0E46-7C3B62ECC0F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A976583-5DCB-F091-2517-CD42ECB91FA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150487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ED49-A5CD-0A7C-9F68-C80ACE73894C}"/>
              </a:ext>
            </a:extLst>
          </p:cNvPr>
          <p:cNvSpPr>
            <a:spLocks noGrp="1"/>
          </p:cNvSpPr>
          <p:nvPr>
            <p:ph type="title"/>
          </p:nvPr>
        </p:nvSpPr>
        <p:spPr>
          <a:xfrm>
            <a:off x="839788" y="365125"/>
            <a:ext cx="10515600" cy="1325563"/>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5EA0269B-2B97-1808-4A81-B10E007B3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15CD1-96CF-0540-111E-8962077B35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877B5194-8ED9-D741-3A2A-4B0CCF9403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F24A0-50D6-7925-7BF7-C18E161D1E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96B5795D-372D-A770-9767-42D0D6347FDB}"/>
              </a:ext>
            </a:extLst>
          </p:cNvPr>
          <p:cNvSpPr>
            <a:spLocks noGrp="1"/>
          </p:cNvSpPr>
          <p:nvPr>
            <p:ph type="dt" sz="half" idx="10"/>
          </p:nvPr>
        </p:nvSpPr>
        <p:spPr/>
        <p:txBody>
          <a:bodyPr/>
          <a:lstStyle/>
          <a:p>
            <a:fld id="{5EE9E671-1C83-40F7-9D33-FE8AAC7F721F}" type="datetime1">
              <a:rPr lang="en-US" smtClean="0"/>
              <a:t>2/11/2026</a:t>
            </a:fld>
            <a:endParaRPr lang="en-US"/>
          </a:p>
        </p:txBody>
      </p:sp>
      <p:sp>
        <p:nvSpPr>
          <p:cNvPr id="8" name="Footer Placeholder 7">
            <a:extLst>
              <a:ext uri="{FF2B5EF4-FFF2-40B4-BE49-F238E27FC236}">
                <a16:creationId xmlns:a16="http://schemas.microsoft.com/office/drawing/2014/main" id="{0D5B7C29-C2EA-3D24-9C90-5D7D956AF65A}"/>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285A90F-8C30-70B9-FBFB-E457420A158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788542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831D-2264-895A-1259-321F745478DF}"/>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FB082366-CBF0-2245-C979-0B904A4E5810}"/>
              </a:ext>
            </a:extLst>
          </p:cNvPr>
          <p:cNvSpPr>
            <a:spLocks noGrp="1"/>
          </p:cNvSpPr>
          <p:nvPr>
            <p:ph type="dt" sz="half" idx="10"/>
          </p:nvPr>
        </p:nvSpPr>
        <p:spPr/>
        <p:txBody>
          <a:bodyPr/>
          <a:lstStyle/>
          <a:p>
            <a:fld id="{97B279FF-407B-4B41-9E69-DE66ED04A328}" type="datetime1">
              <a:rPr lang="en-US" smtClean="0"/>
              <a:t>2/11/2026</a:t>
            </a:fld>
            <a:endParaRPr lang="en-US"/>
          </a:p>
        </p:txBody>
      </p:sp>
      <p:sp>
        <p:nvSpPr>
          <p:cNvPr id="4" name="Footer Placeholder 3">
            <a:extLst>
              <a:ext uri="{FF2B5EF4-FFF2-40B4-BE49-F238E27FC236}">
                <a16:creationId xmlns:a16="http://schemas.microsoft.com/office/drawing/2014/main" id="{41D88115-B65D-5677-FA91-DFA12027917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E64D43FC-5C6F-6C25-2610-E1818E3CB9A0}"/>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9955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7A95E-A4FE-ED28-6FFE-FA973740F7D1}"/>
              </a:ext>
            </a:extLst>
          </p:cNvPr>
          <p:cNvSpPr>
            <a:spLocks noGrp="1"/>
          </p:cNvSpPr>
          <p:nvPr>
            <p:ph type="dt" sz="half" idx="10"/>
          </p:nvPr>
        </p:nvSpPr>
        <p:spPr/>
        <p:txBody>
          <a:bodyPr/>
          <a:lstStyle/>
          <a:p>
            <a:fld id="{A803E812-757D-4139-AF81-227C72D4B544}" type="datetime1">
              <a:rPr lang="en-US" smtClean="0"/>
              <a:t>2/11/2026</a:t>
            </a:fld>
            <a:endParaRPr lang="en-US"/>
          </a:p>
        </p:txBody>
      </p:sp>
      <p:sp>
        <p:nvSpPr>
          <p:cNvPr id="3" name="Footer Placeholder 2">
            <a:extLst>
              <a:ext uri="{FF2B5EF4-FFF2-40B4-BE49-F238E27FC236}">
                <a16:creationId xmlns:a16="http://schemas.microsoft.com/office/drawing/2014/main" id="{8EDF2EDE-2510-C152-94BF-31B24C7EE411}"/>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4AA333F8-1E11-E385-26B5-308AA4DEFD54}"/>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2812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4C76C-F391-D867-C707-31D2B8B80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36EBAB8E-E598-F49A-22F8-E5156532E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F9385799-B3C1-3420-E299-6E25A8E66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F90725-D7D5-51F2-0828-60B1F769848D}"/>
              </a:ext>
            </a:extLst>
          </p:cNvPr>
          <p:cNvSpPr>
            <a:spLocks noGrp="1"/>
          </p:cNvSpPr>
          <p:nvPr>
            <p:ph type="dt" sz="half" idx="10"/>
          </p:nvPr>
        </p:nvSpPr>
        <p:spPr/>
        <p:txBody>
          <a:bodyPr/>
          <a:lstStyle/>
          <a:p>
            <a:fld id="{07D6A7E1-C424-43A5-938A-12DEC0A1D59D}" type="datetime1">
              <a:rPr lang="en-US" smtClean="0"/>
              <a:t>2/11/2026</a:t>
            </a:fld>
            <a:endParaRPr lang="en-US"/>
          </a:p>
        </p:txBody>
      </p:sp>
      <p:sp>
        <p:nvSpPr>
          <p:cNvPr id="6" name="Footer Placeholder 5">
            <a:extLst>
              <a:ext uri="{FF2B5EF4-FFF2-40B4-BE49-F238E27FC236}">
                <a16:creationId xmlns:a16="http://schemas.microsoft.com/office/drawing/2014/main" id="{6FC16E47-6DB8-258F-E8D3-A233DADF62C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30B0BFC-EE41-38C0-2717-B76C5B0D9F1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260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0625-9D93-2899-D413-17B68C764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4076FE91-4FF7-8E40-C701-D602FFCA7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a:extLst>
              <a:ext uri="{FF2B5EF4-FFF2-40B4-BE49-F238E27FC236}">
                <a16:creationId xmlns:a16="http://schemas.microsoft.com/office/drawing/2014/main" id="{0F011185-B9D9-3781-B4F3-1ECBA7CCA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AF0F6-EC5C-9C13-D7F7-1C7021FC46B4}"/>
              </a:ext>
            </a:extLst>
          </p:cNvPr>
          <p:cNvSpPr>
            <a:spLocks noGrp="1"/>
          </p:cNvSpPr>
          <p:nvPr>
            <p:ph type="dt" sz="half" idx="10"/>
          </p:nvPr>
        </p:nvSpPr>
        <p:spPr/>
        <p:txBody>
          <a:bodyPr/>
          <a:lstStyle/>
          <a:p>
            <a:fld id="{807C4FC2-B89B-4919-A96B-662A3584681C}" type="datetime1">
              <a:rPr lang="en-US" smtClean="0"/>
              <a:t>2/11/2026</a:t>
            </a:fld>
            <a:endParaRPr lang="en-US"/>
          </a:p>
        </p:txBody>
      </p:sp>
      <p:sp>
        <p:nvSpPr>
          <p:cNvPr id="6" name="Footer Placeholder 5">
            <a:extLst>
              <a:ext uri="{FF2B5EF4-FFF2-40B4-BE49-F238E27FC236}">
                <a16:creationId xmlns:a16="http://schemas.microsoft.com/office/drawing/2014/main" id="{29BB4D2B-B78D-90F7-9794-09541D17E438}"/>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2280C1F-54BF-1E4F-7773-90102A6CBC7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203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2F2117-00EB-D174-809F-2F4D45CCA1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1A69ABE5-6C7E-7542-0742-2BC83439D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1CB451DE-9666-21FE-C534-1576E99C54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E9E671-1C83-40F7-9D33-FE8AAC7F721F}" type="datetime1">
              <a:rPr lang="en-US" smtClean="0"/>
              <a:t>2/11/2026</a:t>
            </a:fld>
            <a:endParaRPr lang="en-US"/>
          </a:p>
        </p:txBody>
      </p:sp>
      <p:sp>
        <p:nvSpPr>
          <p:cNvPr id="5" name="Footer Placeholder 4">
            <a:extLst>
              <a:ext uri="{FF2B5EF4-FFF2-40B4-BE49-F238E27FC236}">
                <a16:creationId xmlns:a16="http://schemas.microsoft.com/office/drawing/2014/main" id="{3C9593EE-CE9B-8DC3-E068-63A0502B2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AF9413FD-B24E-997A-65F5-081C08DD0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22479361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4.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4.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5.jpeg"/><Relationship Id="rId4" Type="http://schemas.openxmlformats.org/officeDocument/2006/relationships/diagramData" Target="../diagrams/data9.xml"/><Relationship Id="rId9" Type="http://schemas.openxmlformats.org/officeDocument/2006/relationships/hyperlink" Target="https://bit.ly/48BaFup"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5.jpe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bit.ly/4olIqo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bit.ly/4iq8xJ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9C16-7670-BF93-2B68-FEFBB7EF3C1F}"/>
              </a:ext>
            </a:extLst>
          </p:cNvPr>
          <p:cNvSpPr>
            <a:spLocks noGrp="1"/>
          </p:cNvSpPr>
          <p:nvPr>
            <p:ph type="ctrTitle"/>
          </p:nvPr>
        </p:nvSpPr>
        <p:spPr/>
        <p:txBody>
          <a:bodyPr anchor="b">
            <a:normAutofit/>
          </a:bodyPr>
          <a:lstStyle/>
          <a:p>
            <a:r>
              <a:rPr lang="en-GB"/>
              <a:t>Grade 11 | Term 1 </a:t>
            </a:r>
            <a:endParaRPr lang="af-ZA"/>
          </a:p>
        </p:txBody>
      </p:sp>
      <p:sp>
        <p:nvSpPr>
          <p:cNvPr id="3" name="Subtitle 2">
            <a:extLst>
              <a:ext uri="{FF2B5EF4-FFF2-40B4-BE49-F238E27FC236}">
                <a16:creationId xmlns:a16="http://schemas.microsoft.com/office/drawing/2014/main" id="{C73263DB-428B-902B-7073-FBBF175CB9FA}"/>
              </a:ext>
            </a:extLst>
          </p:cNvPr>
          <p:cNvSpPr>
            <a:spLocks noGrp="1"/>
          </p:cNvSpPr>
          <p:nvPr>
            <p:ph type="subTitle" idx="1"/>
          </p:nvPr>
        </p:nvSpPr>
        <p:spPr/>
        <p:txBody>
          <a:bodyPr>
            <a:normAutofit/>
          </a:bodyPr>
          <a:lstStyle/>
          <a:p>
            <a:r>
              <a:rPr lang="en-GB"/>
              <a:t>Democracy and Human Rights | Lesson 1</a:t>
            </a:r>
          </a:p>
        </p:txBody>
      </p:sp>
      <p:pic>
        <p:nvPicPr>
          <p:cNvPr id="1026" name="Picture 2" descr="Free flag south africa symbol illustration">
            <a:extLst>
              <a:ext uri="{FF2B5EF4-FFF2-40B4-BE49-F238E27FC236}">
                <a16:creationId xmlns:a16="http://schemas.microsoft.com/office/drawing/2014/main" id="{A7086C29-1775-59A2-C098-AAF2A18DE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031" b="25697"/>
          <a:stretch>
            <a:fillRect/>
          </a:stretch>
        </p:blipFill>
        <p:spPr bwMode="auto">
          <a:xfrm>
            <a:off x="20" y="10"/>
            <a:ext cx="12191979" cy="4986415"/>
          </a:xfrm>
          <a:prstGeom prst="rect">
            <a:avLst/>
          </a:prstGeom>
          <a:solidFill>
            <a:srgbClr val="FFFFFF"/>
          </a:solidFill>
        </p:spPr>
      </p:pic>
      <p:pic>
        <p:nvPicPr>
          <p:cNvPr id="4" name="Picture 3">
            <a:extLst>
              <a:ext uri="{FF2B5EF4-FFF2-40B4-BE49-F238E27FC236}">
                <a16:creationId xmlns:a16="http://schemas.microsoft.com/office/drawing/2014/main" id="{63F0A88A-9A2B-4BDA-35E3-28CDABA43CA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0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C6B587-6951-2585-9E2B-6B8BB0D61870}"/>
              </a:ext>
            </a:extLst>
          </p:cNvPr>
          <p:cNvSpPr>
            <a:spLocks noGrp="1"/>
          </p:cNvSpPr>
          <p:nvPr>
            <p:ph type="title"/>
          </p:nvPr>
        </p:nvSpPr>
        <p:spPr>
          <a:xfrm>
            <a:off x="838200" y="1195697"/>
            <a:ext cx="3200400" cy="3165555"/>
          </a:xfrm>
        </p:spPr>
        <p:txBody>
          <a:bodyPr>
            <a:normAutofit/>
          </a:bodyPr>
          <a:lstStyle/>
          <a:p>
            <a:r>
              <a:rPr lang="en-GB" dirty="0">
                <a:solidFill>
                  <a:schemeClr val="bg1"/>
                </a:solidFill>
              </a:rPr>
              <a:t>Good governance means that government:</a:t>
            </a:r>
            <a:endParaRPr lang="af-ZA" dirty="0">
              <a:solidFill>
                <a:schemeClr val="bg1"/>
              </a:solidFill>
            </a:endParaRP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35E216EB-6E34-5FD9-34DD-A7E12A5D9C38}"/>
              </a:ext>
            </a:extLst>
          </p:cNvPr>
          <p:cNvGraphicFramePr>
            <a:graphicFrameLocks noGrp="1"/>
          </p:cNvGraphicFramePr>
          <p:nvPr>
            <p:ph idx="1"/>
            <p:extLst>
              <p:ext uri="{D42A27DB-BD31-4B8C-83A1-F6EECF244321}">
                <p14:modId xmlns:p14="http://schemas.microsoft.com/office/powerpoint/2010/main" val="3002155582"/>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7E2CA18-9B4D-40B7-4A84-0DF1645D68A4}"/>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69B616E-E4B7-0BE6-04EF-D946AB4B0357}"/>
              </a:ext>
            </a:extLst>
          </p:cNvPr>
          <p:cNvSpPr txBox="1"/>
          <p:nvPr/>
        </p:nvSpPr>
        <p:spPr>
          <a:xfrm>
            <a:off x="578498" y="4420762"/>
            <a:ext cx="3898174" cy="1938992"/>
          </a:xfrm>
          <a:prstGeom prst="rect">
            <a:avLst/>
          </a:prstGeom>
          <a:solidFill>
            <a:schemeClr val="accent3">
              <a:lumMod val="60000"/>
              <a:lumOff val="40000"/>
            </a:schemeClr>
          </a:solidFill>
        </p:spPr>
        <p:txBody>
          <a:bodyPr wrap="square">
            <a:spAutoFit/>
          </a:bodyPr>
          <a:lstStyle/>
          <a:p>
            <a:pPr algn="ctr"/>
            <a:r>
              <a:rPr lang="en-GB" sz="2400" dirty="0"/>
              <a:t>Communities have the right to hold leaders accountable if good governance is not practised. </a:t>
            </a:r>
            <a:r>
              <a:rPr lang="en-GB" sz="2400" b="1" dirty="0"/>
              <a:t>Citizen responsibility is vital.</a:t>
            </a:r>
          </a:p>
        </p:txBody>
      </p:sp>
    </p:spTree>
    <p:extLst>
      <p:ext uri="{BB962C8B-B14F-4D97-AF65-F5344CB8AC3E}">
        <p14:creationId xmlns:p14="http://schemas.microsoft.com/office/powerpoint/2010/main" val="24988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2C36DE1-E94D-08F3-3202-6D23CB1C9314}"/>
              </a:ext>
            </a:extLst>
          </p:cNvPr>
          <p:cNvPicPr>
            <a:picLocks noChangeAspect="1"/>
          </p:cNvPicPr>
          <p:nvPr/>
        </p:nvPicPr>
        <p:blipFill>
          <a:blip r:embed="rId3">
            <a:duotone>
              <a:schemeClr val="bg2">
                <a:shade val="45000"/>
                <a:satMod val="135000"/>
              </a:schemeClr>
              <a:prstClr val="white"/>
            </a:duotone>
          </a:blip>
          <a:srcRect r="2667"/>
          <a:stretch>
            <a:fillRect/>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6">
            <a:extLst>
              <a:ext uri="{FF2B5EF4-FFF2-40B4-BE49-F238E27FC236}">
                <a16:creationId xmlns:a16="http://schemas.microsoft.com/office/drawing/2014/main" id="{9CDDD70D-97F7-15AB-2BBF-1E1562BA8A1E}"/>
              </a:ext>
            </a:extLst>
          </p:cNvPr>
          <p:cNvSpPr>
            <a:spLocks noGrp="1"/>
          </p:cNvSpPr>
          <p:nvPr>
            <p:ph type="title"/>
          </p:nvPr>
        </p:nvSpPr>
        <p:spPr>
          <a:xfrm>
            <a:off x="838200" y="365125"/>
            <a:ext cx="10515600" cy="1325563"/>
          </a:xfrm>
        </p:spPr>
        <p:txBody>
          <a:bodyPr>
            <a:normAutofit/>
          </a:bodyPr>
          <a:lstStyle/>
          <a:p>
            <a:r>
              <a:rPr lang="en-GB" b="1"/>
              <a:t>Law-making process</a:t>
            </a:r>
            <a:endParaRPr lang="af-ZA" b="1"/>
          </a:p>
        </p:txBody>
      </p:sp>
      <p:graphicFrame>
        <p:nvGraphicFramePr>
          <p:cNvPr id="24" name="Rectangle 1">
            <a:extLst>
              <a:ext uri="{FF2B5EF4-FFF2-40B4-BE49-F238E27FC236}">
                <a16:creationId xmlns:a16="http://schemas.microsoft.com/office/drawing/2014/main" id="{E6C88B11-2DA6-C980-4AA1-C670E91C4EF7}"/>
              </a:ext>
            </a:extLst>
          </p:cNvPr>
          <p:cNvGraphicFramePr>
            <a:graphicFrameLocks noGrp="1"/>
          </p:cNvGraphicFramePr>
          <p:nvPr>
            <p:ph idx="1"/>
            <p:extLst>
              <p:ext uri="{D42A27DB-BD31-4B8C-83A1-F6EECF244321}">
                <p14:modId xmlns:p14="http://schemas.microsoft.com/office/powerpoint/2010/main" val="15337596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F678CE12-2051-E2D4-2ADC-A655E0B53E07}"/>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51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06BC38-E12B-BF54-A5CB-37BDFF57F7F7}"/>
              </a:ext>
            </a:extLst>
          </p:cNvPr>
          <p:cNvSpPr>
            <a:spLocks noGrp="1"/>
          </p:cNvSpPr>
          <p:nvPr>
            <p:ph type="title"/>
          </p:nvPr>
        </p:nvSpPr>
        <p:spPr>
          <a:xfrm>
            <a:off x="1371597" y="348865"/>
            <a:ext cx="10044023" cy="877729"/>
          </a:xfrm>
        </p:spPr>
        <p:txBody>
          <a:bodyPr anchor="ctr">
            <a:normAutofit/>
          </a:bodyPr>
          <a:lstStyle/>
          <a:p>
            <a:r>
              <a:rPr lang="af-ZA" sz="4000">
                <a:solidFill>
                  <a:srgbClr val="FFFFFF"/>
                </a:solidFill>
              </a:rPr>
              <a:t>Representation</a:t>
            </a:r>
          </a:p>
        </p:txBody>
      </p:sp>
      <p:graphicFrame>
        <p:nvGraphicFramePr>
          <p:cNvPr id="5" name="Content Placeholder 2">
            <a:extLst>
              <a:ext uri="{FF2B5EF4-FFF2-40B4-BE49-F238E27FC236}">
                <a16:creationId xmlns:a16="http://schemas.microsoft.com/office/drawing/2014/main" id="{361C841C-1948-F927-2F81-458F4FD25436}"/>
              </a:ext>
            </a:extLst>
          </p:cNvPr>
          <p:cNvGraphicFramePr>
            <a:graphicFrameLocks noGrp="1"/>
          </p:cNvGraphicFramePr>
          <p:nvPr>
            <p:ph idx="1"/>
            <p:extLst>
              <p:ext uri="{D42A27DB-BD31-4B8C-83A1-F6EECF244321}">
                <p14:modId xmlns:p14="http://schemas.microsoft.com/office/powerpoint/2010/main" val="1456166143"/>
              </p:ext>
            </p:extLst>
          </p:nvPr>
        </p:nvGraphicFramePr>
        <p:xfrm>
          <a:off x="322028" y="1575459"/>
          <a:ext cx="11547944" cy="5434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5FB479A-8B58-A03E-C061-ED44F2903EB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0996FA4-CE94-1BF7-A6BA-CB904CF06A30}"/>
              </a:ext>
            </a:extLst>
          </p:cNvPr>
          <p:cNvSpPr txBox="1"/>
          <p:nvPr/>
        </p:nvSpPr>
        <p:spPr>
          <a:xfrm>
            <a:off x="1890226" y="1250207"/>
            <a:ext cx="8411547" cy="830997"/>
          </a:xfrm>
          <a:prstGeom prst="rect">
            <a:avLst/>
          </a:prstGeom>
          <a:solidFill>
            <a:schemeClr val="accent2">
              <a:lumMod val="40000"/>
              <a:lumOff val="60000"/>
            </a:schemeClr>
          </a:solidFill>
        </p:spPr>
        <p:txBody>
          <a:bodyPr wrap="square">
            <a:spAutoFit/>
          </a:bodyPr>
          <a:lstStyle/>
          <a:p>
            <a:pPr algn="ctr"/>
            <a:r>
              <a:rPr lang="en-GB" sz="2400" dirty="0"/>
              <a:t>Chosen leaders who are meant to represent the public's interests should be held accountable if they fail to do so.</a:t>
            </a:r>
            <a:endParaRPr lang="af-ZA" sz="2400" dirty="0"/>
          </a:p>
        </p:txBody>
      </p:sp>
    </p:spTree>
    <p:extLst>
      <p:ext uri="{BB962C8B-B14F-4D97-AF65-F5344CB8AC3E}">
        <p14:creationId xmlns:p14="http://schemas.microsoft.com/office/powerpoint/2010/main" val="6822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AD489F-7A55-BE6F-74E8-6FCA60193AB4}"/>
              </a:ext>
            </a:extLst>
          </p:cNvPr>
          <p:cNvSpPr>
            <a:spLocks noGrp="1"/>
          </p:cNvSpPr>
          <p:nvPr>
            <p:ph type="title"/>
          </p:nvPr>
        </p:nvSpPr>
        <p:spPr>
          <a:xfrm>
            <a:off x="1371597" y="348865"/>
            <a:ext cx="10044023" cy="877729"/>
          </a:xfrm>
        </p:spPr>
        <p:txBody>
          <a:bodyPr anchor="ctr">
            <a:normAutofit/>
          </a:bodyPr>
          <a:lstStyle/>
          <a:p>
            <a:r>
              <a:rPr lang="af-ZA" sz="4000">
                <a:solidFill>
                  <a:srgbClr val="FFFFFF"/>
                </a:solidFill>
              </a:rPr>
              <a:t>Accountability</a:t>
            </a:r>
          </a:p>
        </p:txBody>
      </p:sp>
      <p:graphicFrame>
        <p:nvGraphicFramePr>
          <p:cNvPr id="5" name="Content Placeholder 2">
            <a:extLst>
              <a:ext uri="{FF2B5EF4-FFF2-40B4-BE49-F238E27FC236}">
                <a16:creationId xmlns:a16="http://schemas.microsoft.com/office/drawing/2014/main" id="{E9FFEA6B-531C-6CB9-4B6C-C70AD67C5CF3}"/>
              </a:ext>
            </a:extLst>
          </p:cNvPr>
          <p:cNvGraphicFramePr>
            <a:graphicFrameLocks noGrp="1"/>
          </p:cNvGraphicFramePr>
          <p:nvPr>
            <p:ph idx="1"/>
            <p:extLst>
              <p:ext uri="{D42A27DB-BD31-4B8C-83A1-F6EECF244321}">
                <p14:modId xmlns:p14="http://schemas.microsoft.com/office/powerpoint/2010/main" val="4283551206"/>
              </p:ext>
            </p:extLst>
          </p:nvPr>
        </p:nvGraphicFramePr>
        <p:xfrm>
          <a:off x="632085" y="1226594"/>
          <a:ext cx="10927829" cy="5282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B8921BB4-D284-60A6-2FA4-85B4B2B88E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DA50EC0-B246-A7A9-7A49-1C25BE99BBAA}"/>
              </a:ext>
            </a:extLst>
          </p:cNvPr>
          <p:cNvSpPr txBox="1"/>
          <p:nvPr/>
        </p:nvSpPr>
        <p:spPr>
          <a:xfrm>
            <a:off x="632083" y="5888732"/>
            <a:ext cx="10927829" cy="707886"/>
          </a:xfrm>
          <a:prstGeom prst="rect">
            <a:avLst/>
          </a:prstGeom>
          <a:solidFill>
            <a:schemeClr val="accent2">
              <a:lumMod val="40000"/>
              <a:lumOff val="60000"/>
            </a:schemeClr>
          </a:solidFill>
        </p:spPr>
        <p:txBody>
          <a:bodyPr wrap="square">
            <a:spAutoFit/>
          </a:bodyPr>
          <a:lstStyle/>
          <a:p>
            <a:pPr algn="ctr"/>
            <a:r>
              <a:rPr lang="en-GB" sz="2000" dirty="0"/>
              <a:t>Accountability is important because it allows citizens to question leaders, monitor their performance, and demand better service delivery.</a:t>
            </a:r>
            <a:endParaRPr lang="af-ZA" sz="2000" dirty="0"/>
          </a:p>
        </p:txBody>
      </p:sp>
    </p:spTree>
    <p:extLst>
      <p:ext uri="{BB962C8B-B14F-4D97-AF65-F5344CB8AC3E}">
        <p14:creationId xmlns:p14="http://schemas.microsoft.com/office/powerpoint/2010/main" val="363272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43DC1E-FCC6-E66B-2422-DDD8B3AA2B02}"/>
              </a:ext>
            </a:extLst>
          </p:cNvPr>
          <p:cNvSpPr>
            <a:spLocks noGrp="1"/>
          </p:cNvSpPr>
          <p:nvPr>
            <p:ph type="title"/>
          </p:nvPr>
        </p:nvSpPr>
        <p:spPr>
          <a:xfrm>
            <a:off x="1383564" y="348865"/>
            <a:ext cx="9718111" cy="1576446"/>
          </a:xfrm>
        </p:spPr>
        <p:txBody>
          <a:bodyPr anchor="ctr">
            <a:normAutofit/>
          </a:bodyPr>
          <a:lstStyle/>
          <a:p>
            <a:r>
              <a:rPr lang="af-ZA" sz="4000">
                <a:solidFill>
                  <a:srgbClr val="FFFFFF"/>
                </a:solidFill>
              </a:rPr>
              <a:t>Transparency</a:t>
            </a:r>
          </a:p>
        </p:txBody>
      </p:sp>
      <p:graphicFrame>
        <p:nvGraphicFramePr>
          <p:cNvPr id="5" name="Content Placeholder 2">
            <a:extLst>
              <a:ext uri="{FF2B5EF4-FFF2-40B4-BE49-F238E27FC236}">
                <a16:creationId xmlns:a16="http://schemas.microsoft.com/office/drawing/2014/main" id="{9B425F1F-66F0-10E8-2D12-94FE29F691FF}"/>
              </a:ext>
            </a:extLst>
          </p:cNvPr>
          <p:cNvGraphicFramePr>
            <a:graphicFrameLocks noGrp="1"/>
          </p:cNvGraphicFramePr>
          <p:nvPr>
            <p:ph idx="1"/>
            <p:extLst>
              <p:ext uri="{D42A27DB-BD31-4B8C-83A1-F6EECF244321}">
                <p14:modId xmlns:p14="http://schemas.microsoft.com/office/powerpoint/2010/main" val="3447208725"/>
              </p:ext>
            </p:extLst>
          </p:nvPr>
        </p:nvGraphicFramePr>
        <p:xfrm>
          <a:off x="245706" y="2518294"/>
          <a:ext cx="11700588" cy="4145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8" name="Picture 6" descr="Free laptop knowledge information vector">
            <a:extLst>
              <a:ext uri="{FF2B5EF4-FFF2-40B4-BE49-F238E27FC236}">
                <a16:creationId xmlns:a16="http://schemas.microsoft.com/office/drawing/2014/main" id="{9EF6E597-EC6E-E655-34F9-EAD126EA12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7143" y="1731531"/>
            <a:ext cx="3188562" cy="3201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A1346C6-8B0B-E755-DE97-CF0F7BAD0EA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28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2BCE0-DB9B-D9EC-1CFA-AA290B73C3C0}"/>
              </a:ext>
            </a:extLst>
          </p:cNvPr>
          <p:cNvSpPr>
            <a:spLocks noGrp="1"/>
          </p:cNvSpPr>
          <p:nvPr>
            <p:ph type="title"/>
          </p:nvPr>
        </p:nvSpPr>
        <p:spPr>
          <a:xfrm>
            <a:off x="640080" y="325369"/>
            <a:ext cx="4368602" cy="1956841"/>
          </a:xfrm>
        </p:spPr>
        <p:txBody>
          <a:bodyPr anchor="b">
            <a:normAutofit/>
          </a:bodyPr>
          <a:lstStyle/>
          <a:p>
            <a:r>
              <a:rPr lang="af-ZA" sz="5400"/>
              <a:t>Democratic participation</a:t>
            </a:r>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undreds Protest Gender-Based Violence in South Africa Before G20 Summit">
            <a:extLst>
              <a:ext uri="{FF2B5EF4-FFF2-40B4-BE49-F238E27FC236}">
                <a16:creationId xmlns:a16="http://schemas.microsoft.com/office/drawing/2014/main" id="{B76D10A1-E051-9210-9CC7-DBA20F0AF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57" r="11390"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2" name="Content Placeholder 2">
            <a:extLst>
              <a:ext uri="{FF2B5EF4-FFF2-40B4-BE49-F238E27FC236}">
                <a16:creationId xmlns:a16="http://schemas.microsoft.com/office/drawing/2014/main" id="{18743E83-626F-B44F-D3EC-26E426E44C53}"/>
              </a:ext>
            </a:extLst>
          </p:cNvPr>
          <p:cNvGraphicFramePr>
            <a:graphicFrameLocks noGrp="1"/>
          </p:cNvGraphicFramePr>
          <p:nvPr>
            <p:ph idx="1"/>
            <p:extLst>
              <p:ext uri="{D42A27DB-BD31-4B8C-83A1-F6EECF244321}">
                <p14:modId xmlns:p14="http://schemas.microsoft.com/office/powerpoint/2010/main" val="1902917237"/>
              </p:ext>
            </p:extLst>
          </p:nvPr>
        </p:nvGraphicFramePr>
        <p:xfrm>
          <a:off x="418020" y="3625245"/>
          <a:ext cx="9181324" cy="3085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3F9FDA03-393D-F058-D050-0A2DC6FD9510}"/>
              </a:ext>
            </a:extLst>
          </p:cNvPr>
          <p:cNvSpPr txBox="1"/>
          <p:nvPr/>
        </p:nvSpPr>
        <p:spPr>
          <a:xfrm>
            <a:off x="640080" y="2849326"/>
            <a:ext cx="4211838" cy="923330"/>
          </a:xfrm>
          <a:prstGeom prst="rect">
            <a:avLst/>
          </a:prstGeom>
          <a:noFill/>
        </p:spPr>
        <p:txBody>
          <a:bodyPr wrap="square">
            <a:spAutoFit/>
          </a:bodyPr>
          <a:lstStyle/>
          <a:p>
            <a:pPr lvl="0"/>
            <a:r>
              <a:rPr lang="en-GB" dirty="0"/>
              <a:t>Democratic participation gives people the chance to be heard and influence decisions.</a:t>
            </a:r>
            <a:endParaRPr lang="en-US" dirty="0"/>
          </a:p>
        </p:txBody>
      </p:sp>
      <p:sp>
        <p:nvSpPr>
          <p:cNvPr id="9" name="TextBox 8">
            <a:extLst>
              <a:ext uri="{FF2B5EF4-FFF2-40B4-BE49-F238E27FC236}">
                <a16:creationId xmlns:a16="http://schemas.microsoft.com/office/drawing/2014/main" id="{C8A92CA0-2C28-9412-B765-66F63CCE0136}"/>
              </a:ext>
            </a:extLst>
          </p:cNvPr>
          <p:cNvSpPr txBox="1"/>
          <p:nvPr/>
        </p:nvSpPr>
        <p:spPr>
          <a:xfrm>
            <a:off x="8753670" y="6525923"/>
            <a:ext cx="3438330" cy="369332"/>
          </a:xfrm>
          <a:prstGeom prst="rect">
            <a:avLst/>
          </a:prstGeom>
          <a:solidFill>
            <a:schemeClr val="bg2"/>
          </a:solidFill>
        </p:spPr>
        <p:txBody>
          <a:bodyPr wrap="square">
            <a:spAutoFit/>
          </a:bodyPr>
          <a:lstStyle/>
          <a:p>
            <a:r>
              <a:rPr lang="af-ZA" dirty="0" err="1">
                <a:hlinkClick r:id="rId9"/>
              </a:rPr>
              <a:t>Source</a:t>
            </a:r>
            <a:r>
              <a:rPr lang="af-ZA" dirty="0">
                <a:hlinkClick r:id="rId9"/>
              </a:rPr>
              <a:t>: NY Times bit.ly/</a:t>
            </a:r>
            <a:r>
              <a:rPr lang="af-ZA" dirty="0" err="1">
                <a:hlinkClick r:id="rId9"/>
              </a:rPr>
              <a:t>48BaFup</a:t>
            </a:r>
            <a:r>
              <a:rPr lang="af-ZA" dirty="0"/>
              <a:t> </a:t>
            </a:r>
            <a:endParaRPr lang="en-GB" dirty="0"/>
          </a:p>
        </p:txBody>
      </p:sp>
      <p:pic>
        <p:nvPicPr>
          <p:cNvPr id="11" name="Picture 10">
            <a:extLst>
              <a:ext uri="{FF2B5EF4-FFF2-40B4-BE49-F238E27FC236}">
                <a16:creationId xmlns:a16="http://schemas.microsoft.com/office/drawing/2014/main" id="{425A7B7E-E0CE-0584-661E-8CB924ED4697}"/>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8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7" name="Rectangle 3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B8E53-2727-37C2-EA24-DC594C01826C}"/>
              </a:ext>
            </a:extLst>
          </p:cNvPr>
          <p:cNvSpPr>
            <a:spLocks noGrp="1"/>
          </p:cNvSpPr>
          <p:nvPr>
            <p:ph type="title"/>
          </p:nvPr>
        </p:nvSpPr>
        <p:spPr>
          <a:xfrm>
            <a:off x="761803" y="-15487"/>
            <a:ext cx="4646904" cy="1624520"/>
          </a:xfrm>
        </p:spPr>
        <p:txBody>
          <a:bodyPr anchor="ctr">
            <a:normAutofit/>
          </a:bodyPr>
          <a:lstStyle/>
          <a:p>
            <a:r>
              <a:rPr lang="af-ZA" sz="4000" dirty="0" err="1"/>
              <a:t>Petition</a:t>
            </a:r>
            <a:r>
              <a:rPr lang="af-ZA" sz="4000" dirty="0"/>
              <a:t> </a:t>
            </a:r>
            <a:r>
              <a:rPr lang="af-ZA" sz="4000" dirty="0" err="1"/>
              <a:t>process</a:t>
            </a:r>
            <a:endParaRPr lang="af-ZA" sz="4000" dirty="0"/>
          </a:p>
        </p:txBody>
      </p:sp>
      <p:pic>
        <p:nvPicPr>
          <p:cNvPr id="8" name="Picture 2" descr="Free pen write writing tool illustration">
            <a:extLst>
              <a:ext uri="{FF2B5EF4-FFF2-40B4-BE49-F238E27FC236}">
                <a16:creationId xmlns:a16="http://schemas.microsoft.com/office/drawing/2014/main" id="{E2C9C4DE-7B10-6123-D81D-CF0E9AD61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39" r="4673"/>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Rectangle 1">
            <a:extLst>
              <a:ext uri="{FF2B5EF4-FFF2-40B4-BE49-F238E27FC236}">
                <a16:creationId xmlns:a16="http://schemas.microsoft.com/office/drawing/2014/main" id="{E417C0EE-2796-48C6-0F97-E319FB70A437}"/>
              </a:ext>
            </a:extLst>
          </p:cNvPr>
          <p:cNvGraphicFramePr>
            <a:graphicFrameLocks noGrp="1"/>
          </p:cNvGraphicFramePr>
          <p:nvPr>
            <p:ph idx="1"/>
            <p:extLst>
              <p:ext uri="{D42A27DB-BD31-4B8C-83A1-F6EECF244321}">
                <p14:modId xmlns:p14="http://schemas.microsoft.com/office/powerpoint/2010/main" val="1647741258"/>
              </p:ext>
            </p:extLst>
          </p:nvPr>
        </p:nvGraphicFramePr>
        <p:xfrm>
          <a:off x="761803" y="1474238"/>
          <a:ext cx="6740010" cy="5113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6FB22BB2-EFE0-057B-EC26-F40B1CA833A0}"/>
              </a:ext>
            </a:extLst>
          </p:cNvPr>
          <p:cNvSpPr txBox="1"/>
          <p:nvPr/>
        </p:nvSpPr>
        <p:spPr>
          <a:xfrm>
            <a:off x="7761514" y="5473006"/>
            <a:ext cx="4170783" cy="923330"/>
          </a:xfrm>
          <a:prstGeom prst="rect">
            <a:avLst/>
          </a:prstGeom>
          <a:solidFill>
            <a:schemeClr val="accent2">
              <a:lumMod val="40000"/>
              <a:lumOff val="60000"/>
            </a:schemeClr>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af-ZA" altLang="af-ZA" sz="1800" i="0" u="none" strike="noStrike" cap="none" normalizeH="0" baseline="0" dirty="0" err="1">
                <a:ln>
                  <a:noFill/>
                </a:ln>
                <a:solidFill>
                  <a:schemeClr val="tx1"/>
                </a:solidFill>
                <a:effectLst/>
                <a:latin typeface="Arial" panose="020B0604020202020204" pitchFamily="34" charset="0"/>
              </a:rPr>
              <a:t>For</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service</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delivery</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issues</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report</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the</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problem</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to</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the</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municipality</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first</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before</a:t>
            </a:r>
            <a:r>
              <a:rPr kumimoji="0" lang="af-ZA" altLang="af-ZA" sz="1800" i="0" u="none" strike="noStrike" cap="none" normalizeH="0" baseline="0" dirty="0">
                <a:ln>
                  <a:noFill/>
                </a:ln>
                <a:solidFill>
                  <a:schemeClr val="tx1"/>
                </a:solidFill>
                <a:effectLst/>
                <a:latin typeface="Arial" panose="020B0604020202020204" pitchFamily="34" charset="0"/>
              </a:rPr>
              <a:t> </a:t>
            </a:r>
            <a:r>
              <a:rPr kumimoji="0" lang="af-ZA" altLang="af-ZA" sz="1800" i="0" u="none" strike="noStrike" cap="none" normalizeH="0" baseline="0" dirty="0" err="1">
                <a:ln>
                  <a:noFill/>
                </a:ln>
                <a:solidFill>
                  <a:schemeClr val="tx1"/>
                </a:solidFill>
                <a:effectLst/>
                <a:latin typeface="Arial" panose="020B0604020202020204" pitchFamily="34" charset="0"/>
              </a:rPr>
              <a:t>submitting</a:t>
            </a:r>
            <a:r>
              <a:rPr kumimoji="0" lang="af-ZA" altLang="af-ZA" sz="1800" i="0" u="none" strike="noStrike" cap="none" normalizeH="0" baseline="0" dirty="0">
                <a:ln>
                  <a:noFill/>
                </a:ln>
                <a:solidFill>
                  <a:schemeClr val="tx1"/>
                </a:solidFill>
                <a:effectLst/>
                <a:latin typeface="Arial" panose="020B0604020202020204" pitchFamily="34" charset="0"/>
              </a:rPr>
              <a:t> a </a:t>
            </a:r>
            <a:r>
              <a:rPr kumimoji="0" lang="af-ZA" altLang="af-ZA" sz="1800" i="0" u="none" strike="noStrike" cap="none" normalizeH="0" baseline="0" dirty="0" err="1">
                <a:ln>
                  <a:noFill/>
                </a:ln>
                <a:solidFill>
                  <a:schemeClr val="tx1"/>
                </a:solidFill>
                <a:effectLst/>
                <a:latin typeface="Arial" panose="020B0604020202020204" pitchFamily="34" charset="0"/>
              </a:rPr>
              <a:t>petition</a:t>
            </a:r>
            <a:r>
              <a:rPr kumimoji="0" lang="af-ZA" altLang="af-ZA" sz="1800" b="0" i="0" u="none" strike="noStrike" cap="none" normalizeH="0" baseline="0" dirty="0">
                <a:ln>
                  <a:noFill/>
                </a:ln>
                <a:solidFill>
                  <a:schemeClr val="tx1"/>
                </a:solidFill>
                <a:effectLst/>
                <a:latin typeface="Arial" panose="020B0604020202020204" pitchFamily="34" charset="0"/>
              </a:rPr>
              <a:t>.</a:t>
            </a:r>
          </a:p>
        </p:txBody>
      </p:sp>
      <p:pic>
        <p:nvPicPr>
          <p:cNvPr id="11" name="Picture 10">
            <a:extLst>
              <a:ext uri="{FF2B5EF4-FFF2-40B4-BE49-F238E27FC236}">
                <a16:creationId xmlns:a16="http://schemas.microsoft.com/office/drawing/2014/main" id="{2E45A22D-F317-E300-EB48-AE6DBA713BB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79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8ACCDE-D6D3-7CBE-BE13-A355BD07CBF9}"/>
              </a:ext>
            </a:extLst>
          </p:cNvPr>
          <p:cNvSpPr>
            <a:spLocks noGrp="1"/>
          </p:cNvSpPr>
          <p:nvPr>
            <p:ph type="title"/>
          </p:nvPr>
        </p:nvSpPr>
        <p:spPr>
          <a:xfrm>
            <a:off x="838200" y="1195697"/>
            <a:ext cx="3200400" cy="4238118"/>
          </a:xfrm>
        </p:spPr>
        <p:txBody>
          <a:bodyPr>
            <a:normAutofit/>
          </a:bodyPr>
          <a:lstStyle/>
          <a:p>
            <a:r>
              <a:rPr lang="af-ZA">
                <a:solidFill>
                  <a:schemeClr val="bg1"/>
                </a:solidFill>
              </a:rPr>
              <a:t>Activities</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94A010F9-99D9-3459-E7CE-3826D84B35EC}"/>
              </a:ext>
            </a:extLst>
          </p:cNvPr>
          <p:cNvGraphicFramePr>
            <a:graphicFrameLocks noGrp="1"/>
          </p:cNvGraphicFramePr>
          <p:nvPr>
            <p:ph idx="1"/>
            <p:extLst>
              <p:ext uri="{D42A27DB-BD31-4B8C-83A1-F6EECF244321}">
                <p14:modId xmlns:p14="http://schemas.microsoft.com/office/powerpoint/2010/main" val="3051197264"/>
              </p:ext>
            </p:extLst>
          </p:nvPr>
        </p:nvGraphicFramePr>
        <p:xfrm>
          <a:off x="4038601" y="522082"/>
          <a:ext cx="7747140" cy="5834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EEE3FF2-FE82-9C45-DED4-BA422EDCA86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23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 descr="Free arrows target range illustration">
            <a:extLst>
              <a:ext uri="{FF2B5EF4-FFF2-40B4-BE49-F238E27FC236}">
                <a16:creationId xmlns:a16="http://schemas.microsoft.com/office/drawing/2014/main" id="{88617343-4B73-9B88-23FF-2D8DF7844135}"/>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l="7796" t="12584" r="1295" b="19234"/>
          <a:stretch>
            <a:fillRect/>
          </a:stretch>
        </p:blipFill>
        <p:spPr bwMode="auto">
          <a:xfrm>
            <a:off x="20" y="10"/>
            <a:ext cx="12191980" cy="6857990"/>
          </a:xfrm>
          <a:prstGeom prst="rect">
            <a:avLst/>
          </a:prstGeom>
          <a:solidFill>
            <a:srgbClr val="FFFFFF"/>
          </a:solidFill>
        </p:spPr>
      </p:pic>
      <p:sp>
        <p:nvSpPr>
          <p:cNvPr id="34" name="Rectangle 3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8851-80D2-AFB9-6B1E-E00544F5BA71}"/>
              </a:ext>
            </a:extLst>
          </p:cNvPr>
          <p:cNvSpPr>
            <a:spLocks noGrp="1"/>
          </p:cNvSpPr>
          <p:nvPr>
            <p:ph type="title"/>
          </p:nvPr>
        </p:nvSpPr>
        <p:spPr>
          <a:xfrm>
            <a:off x="267477" y="177283"/>
            <a:ext cx="11086323" cy="1325563"/>
          </a:xfrm>
        </p:spPr>
        <p:txBody>
          <a:bodyPr vert="horz" lIns="91440" tIns="45720" rIns="91440" bIns="45720" rtlCol="0" anchor="ctr">
            <a:normAutofit/>
          </a:bodyPr>
          <a:lstStyle/>
          <a:p>
            <a:r>
              <a:rPr lang="en-US" dirty="0"/>
              <a:t>By the end of the lesson, you should be able to</a:t>
            </a:r>
          </a:p>
        </p:txBody>
      </p:sp>
      <p:graphicFrame>
        <p:nvGraphicFramePr>
          <p:cNvPr id="35" name="Content Placeholder 2">
            <a:extLst>
              <a:ext uri="{FF2B5EF4-FFF2-40B4-BE49-F238E27FC236}">
                <a16:creationId xmlns:a16="http://schemas.microsoft.com/office/drawing/2014/main" id="{20083DD9-347D-9ECD-7235-BEF1C838C10D}"/>
              </a:ext>
            </a:extLst>
          </p:cNvPr>
          <p:cNvGraphicFramePr/>
          <p:nvPr>
            <p:extLst>
              <p:ext uri="{D42A27DB-BD31-4B8C-83A1-F6EECF244321}">
                <p14:modId xmlns:p14="http://schemas.microsoft.com/office/powerpoint/2010/main" val="783152185"/>
              </p:ext>
            </p:extLst>
          </p:nvPr>
        </p:nvGraphicFramePr>
        <p:xfrm>
          <a:off x="279919" y="1268962"/>
          <a:ext cx="11644604" cy="5411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Picture 22">
            <a:extLst>
              <a:ext uri="{FF2B5EF4-FFF2-40B4-BE49-F238E27FC236}">
                <a16:creationId xmlns:a16="http://schemas.microsoft.com/office/drawing/2014/main" id="{1B0EA898-EFE0-C62E-7951-E7A55AE1BCA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26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A7F3-211D-EE19-25C7-B2BFE266A485}"/>
              </a:ext>
            </a:extLst>
          </p:cNvPr>
          <p:cNvSpPr>
            <a:spLocks noGrp="1"/>
          </p:cNvSpPr>
          <p:nvPr>
            <p:ph type="title"/>
          </p:nvPr>
        </p:nvSpPr>
        <p:spPr/>
        <p:txBody>
          <a:bodyPr anchor="b">
            <a:normAutofit/>
          </a:bodyPr>
          <a:lstStyle/>
          <a:p>
            <a:r>
              <a:rPr lang="af-ZA" sz="3000" err="1"/>
              <a:t>Understanding</a:t>
            </a:r>
            <a:r>
              <a:rPr lang="af-ZA" sz="3000"/>
              <a:t> </a:t>
            </a:r>
            <a:r>
              <a:rPr lang="af-ZA" sz="3000" err="1"/>
              <a:t>democracy</a:t>
            </a:r>
            <a:endParaRPr lang="af-ZA" sz="3000"/>
          </a:p>
        </p:txBody>
      </p:sp>
      <p:sp>
        <p:nvSpPr>
          <p:cNvPr id="3" name="Content Placeholder 2">
            <a:extLst>
              <a:ext uri="{FF2B5EF4-FFF2-40B4-BE49-F238E27FC236}">
                <a16:creationId xmlns:a16="http://schemas.microsoft.com/office/drawing/2014/main" id="{E9B1D7CF-FD91-83CB-24B5-29D753FE4B08}"/>
              </a:ext>
            </a:extLst>
          </p:cNvPr>
          <p:cNvSpPr>
            <a:spLocks noGrp="1"/>
          </p:cNvSpPr>
          <p:nvPr>
            <p:ph sz="quarter" idx="14"/>
          </p:nvPr>
        </p:nvSpPr>
        <p:spPr>
          <a:xfrm>
            <a:off x="612774" y="1380744"/>
            <a:ext cx="5304946" cy="5157216"/>
          </a:xfrm>
        </p:spPr>
        <p:txBody>
          <a:bodyPr>
            <a:normAutofit fontScale="92500" lnSpcReduction="10000"/>
          </a:bodyPr>
          <a:lstStyle/>
          <a:p>
            <a:pPr>
              <a:lnSpc>
                <a:spcPct val="110000"/>
              </a:lnSpc>
            </a:pPr>
            <a:r>
              <a:rPr lang="en-GB" i="1" dirty="0">
                <a:solidFill>
                  <a:schemeClr val="accent4">
                    <a:lumMod val="75000"/>
                  </a:schemeClr>
                </a:solidFill>
              </a:rPr>
              <a:t>Where in your daily life do you make collective decisions?</a:t>
            </a:r>
          </a:p>
          <a:p>
            <a:pPr>
              <a:lnSpc>
                <a:spcPct val="110000"/>
              </a:lnSpc>
            </a:pPr>
            <a:r>
              <a:rPr lang="en-GB" dirty="0"/>
              <a:t>We practise democracy when we make shared decisions or consider the needs of others.</a:t>
            </a:r>
          </a:p>
          <a:p>
            <a:pPr>
              <a:lnSpc>
                <a:spcPct val="110000"/>
              </a:lnSpc>
            </a:pPr>
            <a:r>
              <a:rPr lang="en-GB" dirty="0"/>
              <a:t>Power belongs to the citizens, who choose leaders through free and fair elections.</a:t>
            </a:r>
          </a:p>
          <a:p>
            <a:pPr>
              <a:lnSpc>
                <a:spcPct val="110000"/>
              </a:lnSpc>
            </a:pPr>
            <a:r>
              <a:rPr lang="en-GB" dirty="0"/>
              <a:t>South Africa’s democracy is built on national, provincial and local structures.</a:t>
            </a:r>
            <a:endParaRPr lang="af-ZA" sz="1800" dirty="0"/>
          </a:p>
        </p:txBody>
      </p:sp>
      <p:pic>
        <p:nvPicPr>
          <p:cNvPr id="2051" name="Picture 3" descr="Free silhouettes person circle illustration">
            <a:extLst>
              <a:ext uri="{FF2B5EF4-FFF2-40B4-BE49-F238E27FC236}">
                <a16:creationId xmlns:a16="http://schemas.microsoft.com/office/drawing/2014/main" id="{B6D6E620-0068-C9E9-825A-43F5F5879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325" r="15773" b="2"/>
          <a:stretch>
            <a:fillRect/>
          </a:stretch>
        </p:blipFill>
        <p:spPr bwMode="auto">
          <a:xfrm>
            <a:off x="5917720" y="10"/>
            <a:ext cx="6274279" cy="6857990"/>
          </a:xfrm>
          <a:prstGeom prst="rect">
            <a:avLst/>
          </a:prstGeom>
          <a:solidFill>
            <a:srgbClr val="FFFFFF"/>
          </a:solidFill>
        </p:spPr>
      </p:pic>
      <p:pic>
        <p:nvPicPr>
          <p:cNvPr id="4" name="Picture 3">
            <a:extLst>
              <a:ext uri="{FF2B5EF4-FFF2-40B4-BE49-F238E27FC236}">
                <a16:creationId xmlns:a16="http://schemas.microsoft.com/office/drawing/2014/main" id="{D48680A6-5AA9-DCA1-AF27-30AB6EC1606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BF5926A-772F-555A-CC95-7CF311180FA4}"/>
              </a:ext>
            </a:extLst>
          </p:cNvPr>
          <p:cNvSpPr txBox="1"/>
          <p:nvPr/>
        </p:nvSpPr>
        <p:spPr>
          <a:xfrm>
            <a:off x="7394360" y="2141330"/>
            <a:ext cx="3431553" cy="3046988"/>
          </a:xfrm>
          <a:prstGeom prst="rect">
            <a:avLst/>
          </a:prstGeom>
          <a:solidFill>
            <a:schemeClr val="accent1">
              <a:lumMod val="40000"/>
              <a:lumOff val="60000"/>
            </a:schemeClr>
          </a:solidFill>
        </p:spPr>
        <p:txBody>
          <a:bodyPr wrap="square" rtlCol="0">
            <a:spAutoFit/>
          </a:bodyPr>
          <a:lstStyle/>
          <a:p>
            <a:pPr algn="ctr"/>
            <a:r>
              <a:rPr lang="en-ZA" sz="2400" dirty="0"/>
              <a:t>Understanding democracy helps citizens to monitor government performance, hold leaders accountable, and take action when service delivery is poor.</a:t>
            </a:r>
            <a:endParaRPr lang="af-ZA" sz="2400" dirty="0"/>
          </a:p>
        </p:txBody>
      </p:sp>
    </p:spTree>
    <p:extLst>
      <p:ext uri="{BB962C8B-B14F-4D97-AF65-F5344CB8AC3E}">
        <p14:creationId xmlns:p14="http://schemas.microsoft.com/office/powerpoint/2010/main" val="280462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2467-D916-89FD-8633-3C1433627A1B}"/>
              </a:ext>
            </a:extLst>
          </p:cNvPr>
          <p:cNvSpPr>
            <a:spLocks noGrp="1"/>
          </p:cNvSpPr>
          <p:nvPr>
            <p:ph type="title"/>
          </p:nvPr>
        </p:nvSpPr>
        <p:spPr>
          <a:xfrm>
            <a:off x="6417733" y="-323849"/>
            <a:ext cx="5291663" cy="1628775"/>
          </a:xfrm>
        </p:spPr>
        <p:txBody>
          <a:bodyPr anchor="b">
            <a:normAutofit/>
          </a:bodyPr>
          <a:lstStyle/>
          <a:p>
            <a:r>
              <a:rPr lang="af-ZA" sz="4000" dirty="0" err="1"/>
              <a:t>Principles</a:t>
            </a:r>
            <a:r>
              <a:rPr lang="af-ZA" sz="4000" dirty="0"/>
              <a:t> of </a:t>
            </a:r>
            <a:r>
              <a:rPr lang="af-ZA" sz="4000" dirty="0" err="1"/>
              <a:t>democracy</a:t>
            </a:r>
            <a:endParaRPr lang="af-ZA" sz="4000" dirty="0"/>
          </a:p>
        </p:txBody>
      </p:sp>
      <p:pic>
        <p:nvPicPr>
          <p:cNvPr id="3075" name="Picture 3" descr="Free Pendulum Map photo and picture">
            <a:extLst>
              <a:ext uri="{FF2B5EF4-FFF2-40B4-BE49-F238E27FC236}">
                <a16:creationId xmlns:a16="http://schemas.microsoft.com/office/drawing/2014/main" id="{751FADDF-9461-EC8A-1FFA-E1441C219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414" r="29128" b="-1"/>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4FE8C6-35B1-6B1E-EA91-3BAA388B7220}"/>
              </a:ext>
            </a:extLst>
          </p:cNvPr>
          <p:cNvSpPr>
            <a:spLocks noGrp="1"/>
          </p:cNvSpPr>
          <p:nvPr>
            <p:ph idx="1"/>
          </p:nvPr>
        </p:nvSpPr>
        <p:spPr>
          <a:xfrm>
            <a:off x="6417734" y="1567544"/>
            <a:ext cx="5291663" cy="4799918"/>
          </a:xfrm>
        </p:spPr>
        <p:txBody>
          <a:bodyPr>
            <a:normAutofit/>
          </a:bodyPr>
          <a:lstStyle/>
          <a:p>
            <a:r>
              <a:rPr lang="en-GB" sz="2400" dirty="0"/>
              <a:t>Principles are the basic ideas or values that shape how government works.</a:t>
            </a:r>
          </a:p>
          <a:p>
            <a:r>
              <a:rPr lang="en-GB" sz="2400" dirty="0"/>
              <a:t>These principles promote majority rule while protecting the rights of individuals and minority groups.</a:t>
            </a:r>
          </a:p>
          <a:p>
            <a:r>
              <a:rPr lang="en-GB" sz="2400" dirty="0"/>
              <a:t>Key terms:</a:t>
            </a:r>
          </a:p>
          <a:p>
            <a:pPr lvl="1"/>
            <a:r>
              <a:rPr lang="en-GB" b="1" dirty="0"/>
              <a:t>Majority rule: </a:t>
            </a:r>
            <a:r>
              <a:rPr lang="en-GB" dirty="0"/>
              <a:t>decisions based on what most people want.</a:t>
            </a:r>
          </a:p>
          <a:p>
            <a:pPr lvl="1"/>
            <a:r>
              <a:rPr lang="en-GB" b="1" dirty="0"/>
              <a:t>Minority groups: </a:t>
            </a:r>
            <a:r>
              <a:rPr lang="en-GB" dirty="0"/>
              <a:t>smaller groups that differ in culture, language, religion or race.</a:t>
            </a:r>
            <a:endParaRPr lang="af-ZA" dirty="0"/>
          </a:p>
        </p:txBody>
      </p:sp>
      <p:pic>
        <p:nvPicPr>
          <p:cNvPr id="4" name="Picture 3">
            <a:extLst>
              <a:ext uri="{FF2B5EF4-FFF2-40B4-BE49-F238E27FC236}">
                <a16:creationId xmlns:a16="http://schemas.microsoft.com/office/drawing/2014/main" id="{6F9B4486-8D46-A493-4BE7-551C7AAF92A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58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029DE5-A7E5-45DF-2AA1-158220745B42}"/>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dirty="0">
                <a:solidFill>
                  <a:srgbClr val="FFFFFF"/>
                </a:solidFill>
                <a:latin typeface="+mj-lt"/>
                <a:ea typeface="+mj-ea"/>
                <a:cs typeface="+mj-cs"/>
              </a:rPr>
              <a:t>Eight guiding principles/processes</a:t>
            </a:r>
          </a:p>
        </p:txBody>
      </p:sp>
      <p:graphicFrame>
        <p:nvGraphicFramePr>
          <p:cNvPr id="5" name="Content Placeholder 2">
            <a:extLst>
              <a:ext uri="{FF2B5EF4-FFF2-40B4-BE49-F238E27FC236}">
                <a16:creationId xmlns:a16="http://schemas.microsoft.com/office/drawing/2014/main" id="{3820212D-1638-02E4-7787-912ABCF8801D}"/>
              </a:ext>
            </a:extLst>
          </p:cNvPr>
          <p:cNvGraphicFramePr>
            <a:graphicFrameLocks noGrp="1"/>
          </p:cNvGraphicFramePr>
          <p:nvPr>
            <p:ph sz="quarter" idx="13"/>
            <p:extLst>
              <p:ext uri="{D42A27DB-BD31-4B8C-83A1-F6EECF244321}">
                <p14:modId xmlns:p14="http://schemas.microsoft.com/office/powerpoint/2010/main" val="52494414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2CC433D1-FFCF-BCC6-70E6-66BAA865AD30}"/>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55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9AFF8E-5C36-E5EC-5960-5DBAF16DC8DD}"/>
              </a:ext>
            </a:extLst>
          </p:cNvPr>
          <p:cNvSpPr>
            <a:spLocks noGrp="1"/>
          </p:cNvSpPr>
          <p:nvPr>
            <p:ph type="title"/>
          </p:nvPr>
        </p:nvSpPr>
        <p:spPr>
          <a:xfrm>
            <a:off x="1383564" y="348865"/>
            <a:ext cx="9718111" cy="1576446"/>
          </a:xfrm>
        </p:spPr>
        <p:txBody>
          <a:bodyPr anchor="ctr">
            <a:normAutofit/>
          </a:bodyPr>
          <a:lstStyle/>
          <a:p>
            <a:r>
              <a:rPr lang="af-ZA" sz="4000">
                <a:solidFill>
                  <a:srgbClr val="FFFFFF"/>
                </a:solidFill>
              </a:rPr>
              <a:t>Rule of law</a:t>
            </a:r>
          </a:p>
        </p:txBody>
      </p:sp>
      <p:graphicFrame>
        <p:nvGraphicFramePr>
          <p:cNvPr id="7" name="Content Placeholder 2">
            <a:extLst>
              <a:ext uri="{FF2B5EF4-FFF2-40B4-BE49-F238E27FC236}">
                <a16:creationId xmlns:a16="http://schemas.microsoft.com/office/drawing/2014/main" id="{CA0295E0-4291-9F9F-6EAC-454A52D7424D}"/>
              </a:ext>
            </a:extLst>
          </p:cNvPr>
          <p:cNvGraphicFramePr>
            <a:graphicFrameLocks noGrp="1"/>
          </p:cNvGraphicFramePr>
          <p:nvPr>
            <p:ph idx="1"/>
            <p:extLst>
              <p:ext uri="{D42A27DB-BD31-4B8C-83A1-F6EECF244321}">
                <p14:modId xmlns:p14="http://schemas.microsoft.com/office/powerpoint/2010/main" val="59840433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E466AAA-2F22-9059-45B3-E67BB75BCD7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D49EC00-124C-D0B6-FA33-34A2307649D8}"/>
              </a:ext>
            </a:extLst>
          </p:cNvPr>
          <p:cNvSpPr txBox="1"/>
          <p:nvPr/>
        </p:nvSpPr>
        <p:spPr>
          <a:xfrm>
            <a:off x="1154444" y="1693728"/>
            <a:ext cx="10176350" cy="707886"/>
          </a:xfrm>
          <a:prstGeom prst="rect">
            <a:avLst/>
          </a:prstGeom>
          <a:solidFill>
            <a:schemeClr val="accent3">
              <a:lumMod val="60000"/>
              <a:lumOff val="40000"/>
            </a:schemeClr>
          </a:solidFill>
        </p:spPr>
        <p:txBody>
          <a:bodyPr wrap="square">
            <a:spAutoFit/>
          </a:bodyPr>
          <a:lstStyle/>
          <a:p>
            <a:r>
              <a:rPr lang="en-GB" sz="2000" dirty="0"/>
              <a:t>When the rule of law is followed, citizens can challenge unfair decisions through legal channels and expect government officials to be held responsible if they break the law.</a:t>
            </a:r>
          </a:p>
        </p:txBody>
      </p:sp>
    </p:spTree>
    <p:extLst>
      <p:ext uri="{BB962C8B-B14F-4D97-AF65-F5344CB8AC3E}">
        <p14:creationId xmlns:p14="http://schemas.microsoft.com/office/powerpoint/2010/main" val="421448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images of various buildings and symbols&#10;&#10;AI-generated content may be incorrect.">
            <a:extLst>
              <a:ext uri="{FF2B5EF4-FFF2-40B4-BE49-F238E27FC236}">
                <a16:creationId xmlns:a16="http://schemas.microsoft.com/office/drawing/2014/main" id="{A34EFD3A-A1AC-576D-CC88-03DCDF0191BC}"/>
              </a:ext>
            </a:extLst>
          </p:cNvPr>
          <p:cNvPicPr>
            <a:picLocks noChangeAspect="1"/>
          </p:cNvPicPr>
          <p:nvPr/>
        </p:nvPicPr>
        <p:blipFill>
          <a:blip r:embed="rId3"/>
          <a:srcRect/>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E4B6-BA6D-FDA1-2A56-B4B3BD18F60C}"/>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2400" b="0" dirty="0">
                <a:solidFill>
                  <a:schemeClr val="tx1">
                    <a:lumMod val="85000"/>
                    <a:lumOff val="15000"/>
                  </a:schemeClr>
                </a:solidFill>
              </a:rPr>
              <a:t>Watch video: </a:t>
            </a:r>
            <a:r>
              <a:rPr lang="en-US" sz="2400" b="1" dirty="0">
                <a:solidFill>
                  <a:schemeClr val="tx1">
                    <a:lumMod val="85000"/>
                    <a:lumOff val="15000"/>
                  </a:schemeClr>
                </a:solidFill>
              </a:rPr>
              <a:t>What is the Rule of Law? </a:t>
            </a:r>
            <a:br>
              <a:rPr lang="en-US" sz="2400" dirty="0">
                <a:solidFill>
                  <a:schemeClr val="tx1">
                    <a:lumMod val="85000"/>
                    <a:lumOff val="15000"/>
                  </a:schemeClr>
                </a:solidFill>
              </a:rPr>
            </a:br>
            <a:r>
              <a:rPr lang="en-US" sz="2400" b="0" dirty="0">
                <a:solidFill>
                  <a:schemeClr val="tx1">
                    <a:lumMod val="85000"/>
                    <a:lumOff val="15000"/>
                  </a:schemeClr>
                </a:solidFill>
                <a:hlinkClick r:id="rId4"/>
              </a:rPr>
              <a:t>https://bit.ly/4olIqop</a:t>
            </a:r>
            <a:r>
              <a:rPr lang="en-US" sz="2400" b="0" dirty="0">
                <a:solidFill>
                  <a:schemeClr val="tx1">
                    <a:lumMod val="85000"/>
                    <a:lumOff val="15000"/>
                  </a:schemeClr>
                </a:solidFill>
              </a:rPr>
              <a:t> (5 min 40 sec)</a:t>
            </a:r>
            <a:endParaRPr lang="en-US" sz="2400" dirty="0">
              <a:solidFill>
                <a:schemeClr val="tx1">
                  <a:lumMod val="85000"/>
                  <a:lumOff val="15000"/>
                </a:schemeClr>
              </a:solidFill>
            </a:endParaRP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35832A9-0392-D032-7602-B48DC00C70B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1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0544A-A281-E16B-D458-EB6A265A2106}"/>
              </a:ext>
            </a:extLst>
          </p:cNvPr>
          <p:cNvSpPr>
            <a:spLocks noGrp="1"/>
          </p:cNvSpPr>
          <p:nvPr>
            <p:ph type="title"/>
          </p:nvPr>
        </p:nvSpPr>
        <p:spPr>
          <a:xfrm>
            <a:off x="640080" y="325369"/>
            <a:ext cx="4368602" cy="1956841"/>
          </a:xfrm>
        </p:spPr>
        <p:txBody>
          <a:bodyPr anchor="b">
            <a:normAutofit/>
          </a:bodyPr>
          <a:lstStyle/>
          <a:p>
            <a:r>
              <a:rPr lang="af-ZA" sz="5400"/>
              <a:t>Understanding governance</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040526-BF3E-036B-34DF-F821249A9430}"/>
              </a:ext>
            </a:extLst>
          </p:cNvPr>
          <p:cNvSpPr>
            <a:spLocks noGrp="1"/>
          </p:cNvSpPr>
          <p:nvPr>
            <p:ph idx="1"/>
          </p:nvPr>
        </p:nvSpPr>
        <p:spPr>
          <a:xfrm>
            <a:off x="640080" y="2872899"/>
            <a:ext cx="4243589" cy="3320668"/>
          </a:xfrm>
        </p:spPr>
        <p:txBody>
          <a:bodyPr>
            <a:noAutofit/>
          </a:bodyPr>
          <a:lstStyle/>
          <a:p>
            <a:r>
              <a:rPr lang="en-GB" sz="2000" dirty="0"/>
              <a:t>Governance refers to how a country is run and how decisions are made and carried out.</a:t>
            </a:r>
          </a:p>
          <a:p>
            <a:r>
              <a:rPr lang="en-GB" sz="2000" dirty="0"/>
              <a:t>It must follow the Constitution and the rule of law.</a:t>
            </a:r>
          </a:p>
          <a:p>
            <a:r>
              <a:rPr lang="en-GB" sz="2000" dirty="0"/>
              <a:t>Citizens can be involved by giving input on service delivery and policies.</a:t>
            </a:r>
          </a:p>
          <a:p>
            <a:r>
              <a:rPr lang="en-GB" sz="2000" dirty="0"/>
              <a:t>The Constitution is the highest law that sets out people’s rights and explains how government is structured.</a:t>
            </a:r>
            <a:endParaRPr lang="af-ZA" sz="2000" dirty="0"/>
          </a:p>
        </p:txBody>
      </p:sp>
      <p:pic>
        <p:nvPicPr>
          <p:cNvPr id="2050" name="Picture 2" descr="Free Limb Males Meet photo and picture">
            <a:extLst>
              <a:ext uri="{FF2B5EF4-FFF2-40B4-BE49-F238E27FC236}">
                <a16:creationId xmlns:a16="http://schemas.microsoft.com/office/drawing/2014/main" id="{86C21F19-5B29-E8A8-AC96-5C678B782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75" r="18872"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321011-E3CF-4DFC-CBAE-6F179EFCA9E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65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79C5E0-E01B-3D92-42F8-D87F2DD0C098}"/>
              </a:ext>
            </a:extLst>
          </p:cNvPr>
          <p:cNvPicPr>
            <a:picLocks noChangeAspect="1"/>
          </p:cNvPicPr>
          <p:nvPr/>
        </p:nvPicPr>
        <p:blipFill>
          <a:blip r:embed="rId3"/>
          <a:srcRect l="15277" r="15389" b="-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1DB673-0A3F-95CB-14A3-230AFA960D5E}"/>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2400" b="0" dirty="0">
                <a:solidFill>
                  <a:schemeClr val="tx1">
                    <a:lumMod val="85000"/>
                    <a:lumOff val="15000"/>
                  </a:schemeClr>
                </a:solidFill>
              </a:rPr>
              <a:t>Watch video:  </a:t>
            </a:r>
            <a:r>
              <a:rPr lang="en-US" sz="2400" b="1" dirty="0">
                <a:solidFill>
                  <a:schemeClr val="tx1">
                    <a:lumMod val="85000"/>
                    <a:lumOff val="15000"/>
                  </a:schemeClr>
                </a:solidFill>
              </a:rPr>
              <a:t>Principles of good governance </a:t>
            </a:r>
            <a:br>
              <a:rPr lang="en-US" sz="2400" dirty="0">
                <a:solidFill>
                  <a:schemeClr val="tx1">
                    <a:lumMod val="85000"/>
                    <a:lumOff val="15000"/>
                  </a:schemeClr>
                </a:solidFill>
              </a:rPr>
            </a:br>
            <a:r>
              <a:rPr lang="en-US" sz="2400" b="0" dirty="0">
                <a:solidFill>
                  <a:schemeClr val="tx1">
                    <a:lumMod val="85000"/>
                    <a:lumOff val="15000"/>
                  </a:schemeClr>
                </a:solidFill>
                <a:hlinkClick r:id="rId4"/>
              </a:rPr>
              <a:t>https://bit.ly/4iq8xJt</a:t>
            </a:r>
            <a:r>
              <a:rPr lang="en-US" sz="2400" b="0" dirty="0">
                <a:solidFill>
                  <a:schemeClr val="tx1">
                    <a:lumMod val="85000"/>
                    <a:lumOff val="15000"/>
                  </a:schemeClr>
                </a:solidFill>
              </a:rPr>
              <a:t> (2 min 52 sec)</a:t>
            </a:r>
            <a:endParaRPr lang="en-US" sz="24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7ECD26-94F8-7C53-6CA8-753F4C0124A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3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56E52D-3163-4281-B51F-F5CBF93D9E45}"/>
</file>

<file path=customXml/itemProps2.xml><?xml version="1.0" encoding="utf-8"?>
<ds:datastoreItem xmlns:ds="http://schemas.openxmlformats.org/officeDocument/2006/customXml" ds:itemID="{4DF0A287-9E60-4041-A28D-212894F933B5}"/>
</file>

<file path=customXml/itemProps3.xml><?xml version="1.0" encoding="utf-8"?>
<ds:datastoreItem xmlns:ds="http://schemas.openxmlformats.org/officeDocument/2006/customXml" ds:itemID="{ADFC8D8A-42C3-4C6E-8E2D-95345CB0ABB8}"/>
</file>

<file path=docProps/app.xml><?xml version="1.0" encoding="utf-8"?>
<Properties xmlns="http://schemas.openxmlformats.org/officeDocument/2006/extended-properties" xmlns:vt="http://schemas.openxmlformats.org/officeDocument/2006/docPropsVTypes">
  <Template>Office Theme</Template>
  <TotalTime>503</TotalTime>
  <Words>3287</Words>
  <Application>Microsoft Office PowerPoint</Application>
  <PresentationFormat>Widescreen</PresentationFormat>
  <Paragraphs>237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Calibri</vt:lpstr>
      <vt:lpstr>Courier New</vt:lpstr>
      <vt:lpstr>Noto Sans Symbols</vt:lpstr>
      <vt:lpstr>Symbol</vt:lpstr>
      <vt:lpstr>Office Theme</vt:lpstr>
      <vt:lpstr>Grade 11 | Term 1 </vt:lpstr>
      <vt:lpstr>By the end of the lesson, you should be able to</vt:lpstr>
      <vt:lpstr>Understanding democracy</vt:lpstr>
      <vt:lpstr>Principles of democracy</vt:lpstr>
      <vt:lpstr>Eight guiding principles/processes</vt:lpstr>
      <vt:lpstr>Rule of law</vt:lpstr>
      <vt:lpstr>Watch video: What is the Rule of Law?  https://bit.ly/4olIqop (5 min 40 sec)</vt:lpstr>
      <vt:lpstr>Understanding governance</vt:lpstr>
      <vt:lpstr>Watch video:  Principles of good governance  https://bit.ly/4iq8xJt (2 min 52 sec)</vt:lpstr>
      <vt:lpstr>Good governance means that government:</vt:lpstr>
      <vt:lpstr>Law-making process</vt:lpstr>
      <vt:lpstr>Representation</vt:lpstr>
      <vt:lpstr>Accountability</vt:lpstr>
      <vt:lpstr>Transparency</vt:lpstr>
      <vt:lpstr>Democratic participation</vt:lpstr>
      <vt:lpstr>Petition process</vt:lpstr>
      <vt:lpstr>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Unit</dc:creator>
  <cp:lastModifiedBy>Hp Unit</cp:lastModifiedBy>
  <cp:revision>1</cp:revision>
  <dcterms:created xsi:type="dcterms:W3CDTF">2025-11-26T08:16:48Z</dcterms:created>
  <dcterms:modified xsi:type="dcterms:W3CDTF">2026-02-11T10:35:05Z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ies>
</file>