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af-Z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B6A850-E399-442B-8B2B-4141C3EBF063}" v="260" dt="2026-02-11T10:35:54.5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220" autoAdjust="0"/>
  </p:normalViewPr>
  <p:slideViewPr>
    <p:cSldViewPr snapToGrid="0">
      <p:cViewPr varScale="1">
        <p:scale>
          <a:sx n="41" d="100"/>
          <a:sy n="41" d="100"/>
        </p:scale>
        <p:origin x="21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p Unit" userId="86ec350514542ee1" providerId="LiveId" clId="{E3DEF142-CC7A-44CA-B5B4-48BABF1A3E75}"/>
    <pc:docChg chg="undo custSel addSld modSld addMainMaster delMainMaster">
      <pc:chgData name="Hp Unit" userId="86ec350514542ee1" providerId="LiveId" clId="{E3DEF142-CC7A-44CA-B5B4-48BABF1A3E75}" dt="2026-02-11T10:35:54.583" v="3119" actId="20577"/>
      <pc:docMkLst>
        <pc:docMk/>
      </pc:docMkLst>
      <pc:sldChg chg="modSp modNotes modNotesTx">
        <pc:chgData name="Hp Unit" userId="86ec350514542ee1" providerId="LiveId" clId="{E3DEF142-CC7A-44CA-B5B4-48BABF1A3E75}" dt="2026-02-11T10:35:54.583" v="3119" actId="20577"/>
        <pc:sldMkLst>
          <pc:docMk/>
          <pc:sldMk cId="3296013408" sldId="256"/>
        </pc:sldMkLst>
        <pc:spChg chg="mod">
          <ac:chgData name="Hp Unit" userId="86ec350514542ee1" providerId="LiveId" clId="{E3DEF142-CC7A-44CA-B5B4-48BABF1A3E75}" dt="2026-02-11T10:09:42.225" v="2614" actId="20577"/>
          <ac:spMkLst>
            <pc:docMk/>
            <pc:sldMk cId="3296013408" sldId="256"/>
            <ac:spMk id="2" creationId="{2D189C16-7670-BF93-2B68-FEFBB7EF3C1F}"/>
          </ac:spMkLst>
        </pc:spChg>
        <pc:spChg chg="mod">
          <ac:chgData name="Hp Unit" userId="86ec350514542ee1" providerId="LiveId" clId="{E3DEF142-CC7A-44CA-B5B4-48BABF1A3E75}" dt="2026-02-11T10:35:54.583" v="3119" actId="20577"/>
          <ac:spMkLst>
            <pc:docMk/>
            <pc:sldMk cId="3296013408" sldId="256"/>
            <ac:spMk id="3" creationId="{C73263DB-428B-902B-7073-FBBF175CB9FA}"/>
          </ac:spMkLst>
        </pc:spChg>
      </pc:sldChg>
      <pc:sldChg chg="addSp delSp modSp mod setBg modNotes modNotesTx">
        <pc:chgData name="Hp Unit" userId="86ec350514542ee1" providerId="LiveId" clId="{E3DEF142-CC7A-44CA-B5B4-48BABF1A3E75}" dt="2026-02-11T10:11:58.610" v="2692" actId="20577"/>
        <pc:sldMkLst>
          <pc:docMk/>
          <pc:sldMk cId="2055260727" sldId="257"/>
        </pc:sldMkLst>
        <pc:spChg chg="mod ord">
          <ac:chgData name="Hp Unit" userId="86ec350514542ee1" providerId="LiveId" clId="{E3DEF142-CC7A-44CA-B5B4-48BABF1A3E75}" dt="2026-02-11T10:10:27.740" v="2664" actId="404"/>
          <ac:spMkLst>
            <pc:docMk/>
            <pc:sldMk cId="2055260727" sldId="257"/>
            <ac:spMk id="2" creationId="{8E888851-80D2-AFB9-6B1E-E00544F5BA71}"/>
          </ac:spMkLst>
        </pc:spChg>
        <pc:spChg chg="add del mod">
          <ac:chgData name="Hp Unit" userId="86ec350514542ee1" providerId="LiveId" clId="{E3DEF142-CC7A-44CA-B5B4-48BABF1A3E75}" dt="2026-02-10T06:22:29.653" v="1679" actId="26606"/>
          <ac:spMkLst>
            <pc:docMk/>
            <pc:sldMk cId="2055260727" sldId="257"/>
            <ac:spMk id="3" creationId="{4604F339-D200-A0E8-C41C-E01F45FE3B53}"/>
          </ac:spMkLst>
        </pc:spChg>
        <pc:spChg chg="add del">
          <ac:chgData name="Hp Unit" userId="86ec350514542ee1" providerId="LiveId" clId="{E3DEF142-CC7A-44CA-B5B4-48BABF1A3E75}" dt="2026-02-10T06:22:22.386" v="1678" actId="26606"/>
          <ac:spMkLst>
            <pc:docMk/>
            <pc:sldMk cId="2055260727" sldId="257"/>
            <ac:spMk id="8" creationId="{B50AB553-2A96-4A92-96F2-93548E096954}"/>
          </ac:spMkLst>
        </pc:spChg>
        <pc:spChg chg="add del">
          <ac:chgData name="Hp Unit" userId="86ec350514542ee1" providerId="LiveId" clId="{E3DEF142-CC7A-44CA-B5B4-48BABF1A3E75}" dt="2026-02-10T06:22:10.582" v="1675" actId="26606"/>
          <ac:spMkLst>
            <pc:docMk/>
            <pc:sldMk cId="2055260727" sldId="257"/>
            <ac:spMk id="9" creationId="{BACC6370-2D7E-4714-9D71-7542949D7D5D}"/>
          </ac:spMkLst>
        </pc:spChg>
        <pc:spChg chg="add del">
          <ac:chgData name="Hp Unit" userId="86ec350514542ee1" providerId="LiveId" clId="{E3DEF142-CC7A-44CA-B5B4-48BABF1A3E75}" dt="2026-02-10T06:22:08.716" v="1673" actId="26606"/>
          <ac:spMkLst>
            <pc:docMk/>
            <pc:sldMk cId="2055260727" sldId="257"/>
            <ac:spMk id="10" creationId="{B50AB553-2A96-4A92-96F2-93548E096954}"/>
          </ac:spMkLst>
        </pc:spChg>
        <pc:spChg chg="add del">
          <ac:chgData name="Hp Unit" userId="86ec350514542ee1" providerId="LiveId" clId="{E3DEF142-CC7A-44CA-B5B4-48BABF1A3E75}" dt="2026-02-10T06:22:10.582" v="1675" actId="26606"/>
          <ac:spMkLst>
            <pc:docMk/>
            <pc:sldMk cId="2055260727" sldId="257"/>
            <ac:spMk id="11" creationId="{F68B3F68-107C-434F-AA38-110D5EA91B85}"/>
          </ac:spMkLst>
        </pc:spChg>
        <pc:spChg chg="add del">
          <ac:chgData name="Hp Unit" userId="86ec350514542ee1" providerId="LiveId" clId="{E3DEF142-CC7A-44CA-B5B4-48BABF1A3E75}" dt="2026-02-10T06:22:10.582" v="1675" actId="26606"/>
          <ac:spMkLst>
            <pc:docMk/>
            <pc:sldMk cId="2055260727" sldId="257"/>
            <ac:spMk id="13" creationId="{AAD0DBB9-1A4B-4391-81D4-CB19F9AB918A}"/>
          </ac:spMkLst>
        </pc:spChg>
        <pc:spChg chg="add del">
          <ac:chgData name="Hp Unit" userId="86ec350514542ee1" providerId="LiveId" clId="{E3DEF142-CC7A-44CA-B5B4-48BABF1A3E75}" dt="2026-02-10T06:22:10.582" v="1675" actId="26606"/>
          <ac:spMkLst>
            <pc:docMk/>
            <pc:sldMk cId="2055260727" sldId="257"/>
            <ac:spMk id="15" creationId="{063BBA22-50EA-4C4D-BE05-F1CE4E63AA56}"/>
          </ac:spMkLst>
        </pc:spChg>
        <pc:spChg chg="add del">
          <ac:chgData name="Hp Unit" userId="86ec350514542ee1" providerId="LiveId" clId="{E3DEF142-CC7A-44CA-B5B4-48BABF1A3E75}" dt="2026-02-10T06:22:51.294" v="1685" actId="26606"/>
          <ac:spMkLst>
            <pc:docMk/>
            <pc:sldMk cId="2055260727" sldId="257"/>
            <ac:spMk id="17" creationId="{BACC6370-2D7E-4714-9D71-7542949D7D5D}"/>
          </ac:spMkLst>
        </pc:spChg>
        <pc:spChg chg="add del">
          <ac:chgData name="Hp Unit" userId="86ec350514542ee1" providerId="LiveId" clId="{E3DEF142-CC7A-44CA-B5B4-48BABF1A3E75}" dt="2026-02-10T06:22:51.294" v="1685" actId="26606"/>
          <ac:spMkLst>
            <pc:docMk/>
            <pc:sldMk cId="2055260727" sldId="257"/>
            <ac:spMk id="18" creationId="{F68B3F68-107C-434F-AA38-110D5EA91B85}"/>
          </ac:spMkLst>
        </pc:spChg>
        <pc:spChg chg="add del">
          <ac:chgData name="Hp Unit" userId="86ec350514542ee1" providerId="LiveId" clId="{E3DEF142-CC7A-44CA-B5B4-48BABF1A3E75}" dt="2026-02-10T06:22:51.294" v="1685" actId="26606"/>
          <ac:spMkLst>
            <pc:docMk/>
            <pc:sldMk cId="2055260727" sldId="257"/>
            <ac:spMk id="19" creationId="{AAD0DBB9-1A4B-4391-81D4-CB19F9AB918A}"/>
          </ac:spMkLst>
        </pc:spChg>
        <pc:spChg chg="add del">
          <ac:chgData name="Hp Unit" userId="86ec350514542ee1" providerId="LiveId" clId="{E3DEF142-CC7A-44CA-B5B4-48BABF1A3E75}" dt="2026-02-10T06:22:51.294" v="1685" actId="26606"/>
          <ac:spMkLst>
            <pc:docMk/>
            <pc:sldMk cId="2055260727" sldId="257"/>
            <ac:spMk id="20" creationId="{063BBA22-50EA-4C4D-BE05-F1CE4E63AA56}"/>
          </ac:spMkLst>
        </pc:spChg>
        <pc:spChg chg="add del">
          <ac:chgData name="Hp Unit" userId="86ec350514542ee1" providerId="LiveId" clId="{E3DEF142-CC7A-44CA-B5B4-48BABF1A3E75}" dt="2026-02-10T06:22:49.023" v="1682" actId="26606"/>
          <ac:spMkLst>
            <pc:docMk/>
            <pc:sldMk cId="2055260727" sldId="257"/>
            <ac:spMk id="28" creationId="{B50AB553-2A96-4A92-96F2-93548E096954}"/>
          </ac:spMkLst>
        </pc:spChg>
        <pc:spChg chg="add del">
          <ac:chgData name="Hp Unit" userId="86ec350514542ee1" providerId="LiveId" clId="{E3DEF142-CC7A-44CA-B5B4-48BABF1A3E75}" dt="2026-02-10T06:22:51.270" v="1684" actId="26606"/>
          <ac:spMkLst>
            <pc:docMk/>
            <pc:sldMk cId="2055260727" sldId="257"/>
            <ac:spMk id="30" creationId="{E81BF4F6-F2CF-4984-9D14-D6966D92F99F}"/>
          </ac:spMkLst>
        </pc:spChg>
        <pc:spChg chg="add del">
          <ac:chgData name="Hp Unit" userId="86ec350514542ee1" providerId="LiveId" clId="{E3DEF142-CC7A-44CA-B5B4-48BABF1A3E75}" dt="2026-02-10T06:22:51.270" v="1684" actId="26606"/>
          <ac:spMkLst>
            <pc:docMk/>
            <pc:sldMk cId="2055260727" sldId="257"/>
            <ac:spMk id="31" creationId="{C0763A76-9F1C-4FC5-82B7-DD475DA461B2}"/>
          </ac:spMkLst>
        </pc:spChg>
        <pc:spChg chg="add">
          <ac:chgData name="Hp Unit" userId="86ec350514542ee1" providerId="LiveId" clId="{E3DEF142-CC7A-44CA-B5B4-48BABF1A3E75}" dt="2026-02-10T06:22:51.294" v="1685" actId="26606"/>
          <ac:spMkLst>
            <pc:docMk/>
            <pc:sldMk cId="2055260727" sldId="257"/>
            <ac:spMk id="34" creationId="{B50AB553-2A96-4A92-96F2-93548E096954}"/>
          </ac:spMkLst>
        </pc:spChg>
        <pc:graphicFrameChg chg="add del">
          <ac:chgData name="Hp Unit" userId="86ec350514542ee1" providerId="LiveId" clId="{E3DEF142-CC7A-44CA-B5B4-48BABF1A3E75}" dt="2026-02-10T06:22:08.716" v="1673" actId="26606"/>
          <ac:graphicFrameMkLst>
            <pc:docMk/>
            <pc:sldMk cId="2055260727" sldId="257"/>
            <ac:graphicFrameMk id="5" creationId="{E2095B1C-EB5E-31AA-E7D3-3EA392BFABCA}"/>
          </ac:graphicFrameMkLst>
        </pc:graphicFrameChg>
        <pc:graphicFrameChg chg="add del">
          <ac:chgData name="Hp Unit" userId="86ec350514542ee1" providerId="LiveId" clId="{E3DEF142-CC7A-44CA-B5B4-48BABF1A3E75}" dt="2026-02-10T06:22:10.582" v="1675" actId="26606"/>
          <ac:graphicFrameMkLst>
            <pc:docMk/>
            <pc:sldMk cId="2055260727" sldId="257"/>
            <ac:graphicFrameMk id="12" creationId="{03D16BD1-98F1-3E36-CCA0-EFA2C1B9BC7C}"/>
          </ac:graphicFrameMkLst>
        </pc:graphicFrameChg>
        <pc:graphicFrameChg chg="add del">
          <ac:chgData name="Hp Unit" userId="86ec350514542ee1" providerId="LiveId" clId="{E3DEF142-CC7A-44CA-B5B4-48BABF1A3E75}" dt="2026-02-10T06:22:22.386" v="1678" actId="26606"/>
          <ac:graphicFrameMkLst>
            <pc:docMk/>
            <pc:sldMk cId="2055260727" sldId="257"/>
            <ac:graphicFrameMk id="14" creationId="{E2095B1C-EB5E-31AA-E7D3-3EA392BFABCA}"/>
          </ac:graphicFrameMkLst>
        </pc:graphicFrameChg>
        <pc:graphicFrameChg chg="add del">
          <ac:chgData name="Hp Unit" userId="86ec350514542ee1" providerId="LiveId" clId="{E3DEF142-CC7A-44CA-B5B4-48BABF1A3E75}" dt="2026-02-10T06:22:51.294" v="1685" actId="26606"/>
          <ac:graphicFrameMkLst>
            <pc:docMk/>
            <pc:sldMk cId="2055260727" sldId="257"/>
            <ac:graphicFrameMk id="21" creationId="{FC8D90C1-3770-F567-99FE-D09BFAE4F385}"/>
          </ac:graphicFrameMkLst>
        </pc:graphicFrameChg>
        <pc:graphicFrameChg chg="add del">
          <ac:chgData name="Hp Unit" userId="86ec350514542ee1" providerId="LiveId" clId="{E3DEF142-CC7A-44CA-B5B4-48BABF1A3E75}" dt="2026-02-10T06:22:49.023" v="1682" actId="26606"/>
          <ac:graphicFrameMkLst>
            <pc:docMk/>
            <pc:sldMk cId="2055260727" sldId="257"/>
            <ac:graphicFrameMk id="24" creationId="{20083DD9-347D-9ECD-7235-BEF1C838C10D}"/>
          </ac:graphicFrameMkLst>
        </pc:graphicFrameChg>
        <pc:graphicFrameChg chg="add del">
          <ac:chgData name="Hp Unit" userId="86ec350514542ee1" providerId="LiveId" clId="{E3DEF142-CC7A-44CA-B5B4-48BABF1A3E75}" dt="2026-02-10T06:22:51.270" v="1684" actId="26606"/>
          <ac:graphicFrameMkLst>
            <pc:docMk/>
            <pc:sldMk cId="2055260727" sldId="257"/>
            <ac:graphicFrameMk id="32" creationId="{845C8CC2-64A3-D9E7-E866-FEFD02FFBD8E}"/>
          </ac:graphicFrameMkLst>
        </pc:graphicFrameChg>
        <pc:graphicFrameChg chg="add mod modGraphic">
          <ac:chgData name="Hp Unit" userId="86ec350514542ee1" providerId="LiveId" clId="{E3DEF142-CC7A-44CA-B5B4-48BABF1A3E75}" dt="2026-02-11T10:11:58.610" v="2692" actId="20577"/>
          <ac:graphicFrameMkLst>
            <pc:docMk/>
            <pc:sldMk cId="2055260727" sldId="257"/>
            <ac:graphicFrameMk id="35" creationId="{20083DD9-347D-9ECD-7235-BEF1C838C10D}"/>
          </ac:graphicFrameMkLst>
        </pc:graphicFrameChg>
        <pc:picChg chg="del">
          <ac:chgData name="Hp Unit" userId="86ec350514542ee1" providerId="LiveId" clId="{E3DEF142-CC7A-44CA-B5B4-48BABF1A3E75}" dt="2026-02-10T06:21:51.470" v="1670" actId="478"/>
          <ac:picMkLst>
            <pc:docMk/>
            <pc:sldMk cId="2055260727" sldId="257"/>
            <ac:picMk id="4" creationId="{4F69B3BE-6F85-C599-4637-130DD8EC5ECE}"/>
          </ac:picMkLst>
        </pc:picChg>
        <pc:picChg chg="add del">
          <ac:chgData name="Hp Unit" userId="86ec350514542ee1" providerId="LiveId" clId="{E3DEF142-CC7A-44CA-B5B4-48BABF1A3E75}" dt="2026-02-10T06:22:08.716" v="1673" actId="26606"/>
          <ac:picMkLst>
            <pc:docMk/>
            <pc:sldMk cId="2055260727" sldId="257"/>
            <ac:picMk id="6" creationId="{2E061646-6768-CD21-C859-B02290000A0B}"/>
          </ac:picMkLst>
        </pc:picChg>
        <pc:picChg chg="add del">
          <ac:chgData name="Hp Unit" userId="86ec350514542ee1" providerId="LiveId" clId="{E3DEF142-CC7A-44CA-B5B4-48BABF1A3E75}" dt="2026-02-10T06:22:22.386" v="1678" actId="26606"/>
          <ac:picMkLst>
            <pc:docMk/>
            <pc:sldMk cId="2055260727" sldId="257"/>
            <ac:picMk id="7" creationId="{2E061646-6768-CD21-C859-B02290000A0B}"/>
          </ac:picMkLst>
        </pc:picChg>
        <pc:picChg chg="add mod">
          <ac:chgData name="Hp Unit" userId="86ec350514542ee1" providerId="LiveId" clId="{E3DEF142-CC7A-44CA-B5B4-48BABF1A3E75}" dt="2026-02-10T06:22:15.178" v="1677"/>
          <ac:picMkLst>
            <pc:docMk/>
            <pc:sldMk cId="2055260727" sldId="257"/>
            <ac:picMk id="16" creationId="{A8CAFEF2-7DF0-B7E3-CB9A-F80DB3A2366C}"/>
          </ac:picMkLst>
        </pc:picChg>
        <pc:picChg chg="add mod">
          <ac:chgData name="Hp Unit" userId="86ec350514542ee1" providerId="LiveId" clId="{E3DEF142-CC7A-44CA-B5B4-48BABF1A3E75}" dt="2026-02-10T06:23:32.547" v="1692" actId="1076"/>
          <ac:picMkLst>
            <pc:docMk/>
            <pc:sldMk cId="2055260727" sldId="257"/>
            <ac:picMk id="22" creationId="{88617343-4B73-9B88-23FF-2D8DF7844135}"/>
          </ac:picMkLst>
        </pc:picChg>
        <pc:picChg chg="add mod">
          <ac:chgData name="Hp Unit" userId="86ec350514542ee1" providerId="LiveId" clId="{E3DEF142-CC7A-44CA-B5B4-48BABF1A3E75}" dt="2026-02-10T06:23:41.922" v="1694"/>
          <ac:picMkLst>
            <pc:docMk/>
            <pc:sldMk cId="2055260727" sldId="257"/>
            <ac:picMk id="23" creationId="{1B0EA898-EFE0-C62E-7951-E7A55AE1BCA6}"/>
          </ac:picMkLst>
        </pc:picChg>
        <pc:picChg chg="del">
          <ac:chgData name="Hp Unit" userId="86ec350514542ee1" providerId="LiveId" clId="{E3DEF142-CC7A-44CA-B5B4-48BABF1A3E75}" dt="2026-02-10T06:21:54.571" v="1671" actId="21"/>
          <ac:picMkLst>
            <pc:docMk/>
            <pc:sldMk cId="2055260727" sldId="257"/>
            <ac:picMk id="12290" creationId="{A8CAFEF2-7DF0-B7E3-CB9A-F80DB3A2366C}"/>
          </ac:picMkLst>
        </pc:picChg>
      </pc:sldChg>
      <pc:sldChg chg="addSp modSp mod modAnim modNotes modNotesTx">
        <pc:chgData name="Hp Unit" userId="86ec350514542ee1" providerId="LiveId" clId="{E3DEF142-CC7A-44CA-B5B4-48BABF1A3E75}" dt="2026-02-11T10:13:00.122" v="2705"/>
        <pc:sldMkLst>
          <pc:docMk/>
          <pc:sldMk cId="2804626630" sldId="258"/>
        </pc:sldMkLst>
        <pc:spChg chg="mod">
          <ac:chgData name="Hp Unit" userId="86ec350514542ee1" providerId="LiveId" clId="{E3DEF142-CC7A-44CA-B5B4-48BABF1A3E75}" dt="2026-02-11T10:12:48.890" v="2703" actId="27636"/>
          <ac:spMkLst>
            <pc:docMk/>
            <pc:sldMk cId="2804626630" sldId="258"/>
            <ac:spMk id="3" creationId="{E9B1D7CF-FD91-83CB-24B5-29D753FE4B08}"/>
          </ac:spMkLst>
        </pc:spChg>
        <pc:spChg chg="add mod">
          <ac:chgData name="Hp Unit" userId="86ec350514542ee1" providerId="LiveId" clId="{E3DEF142-CC7A-44CA-B5B4-48BABF1A3E75}" dt="2026-02-11T10:13:00.122" v="2705"/>
          <ac:spMkLst>
            <pc:docMk/>
            <pc:sldMk cId="2804626630" sldId="258"/>
            <ac:spMk id="5" creationId="{7BF5926A-772F-555A-CC95-7CF311180FA4}"/>
          </ac:spMkLst>
        </pc:spChg>
      </pc:sldChg>
      <pc:sldChg chg="modSp mod modAnim modNotes">
        <pc:chgData name="Hp Unit" userId="86ec350514542ee1" providerId="LiveId" clId="{E3DEF142-CC7A-44CA-B5B4-48BABF1A3E75}" dt="2026-02-11T10:14:10.675" v="2729" actId="113"/>
        <pc:sldMkLst>
          <pc:docMk/>
          <pc:sldMk cId="1203587467" sldId="259"/>
        </pc:sldMkLst>
        <pc:spChg chg="mod">
          <ac:chgData name="Hp Unit" userId="86ec350514542ee1" providerId="LiveId" clId="{E3DEF142-CC7A-44CA-B5B4-48BABF1A3E75}" dt="2026-02-11T10:13:18.903" v="2707" actId="1076"/>
          <ac:spMkLst>
            <pc:docMk/>
            <pc:sldMk cId="1203587467" sldId="259"/>
            <ac:spMk id="2" creationId="{846F2467-D916-89FD-8633-3C1433627A1B}"/>
          </ac:spMkLst>
        </pc:spChg>
        <pc:spChg chg="mod">
          <ac:chgData name="Hp Unit" userId="86ec350514542ee1" providerId="LiveId" clId="{E3DEF142-CC7A-44CA-B5B4-48BABF1A3E75}" dt="2026-02-11T10:14:10.675" v="2729" actId="113"/>
          <ac:spMkLst>
            <pc:docMk/>
            <pc:sldMk cId="1203587467" sldId="259"/>
            <ac:spMk id="3" creationId="{B04FE8C6-35B1-6B1E-EA91-3BAA388B7220}"/>
          </ac:spMkLst>
        </pc:spChg>
      </pc:sldChg>
      <pc:sldChg chg="modSp mod modNotes">
        <pc:chgData name="Hp Unit" userId="86ec350514542ee1" providerId="LiveId" clId="{E3DEF142-CC7A-44CA-B5B4-48BABF1A3E75}" dt="2026-02-11T10:14:33.077" v="2731" actId="20577"/>
        <pc:sldMkLst>
          <pc:docMk/>
          <pc:sldMk cId="1373552037" sldId="260"/>
        </pc:sldMkLst>
        <pc:spChg chg="mod">
          <ac:chgData name="Hp Unit" userId="86ec350514542ee1" providerId="LiveId" clId="{E3DEF142-CC7A-44CA-B5B4-48BABF1A3E75}" dt="2026-02-11T10:14:20.697" v="2730" actId="122"/>
          <ac:spMkLst>
            <pc:docMk/>
            <pc:sldMk cId="1373552037" sldId="260"/>
            <ac:spMk id="2" creationId="{16029DE5-A7E5-45DF-2AA1-158220745B42}"/>
          </ac:spMkLst>
        </pc:spChg>
        <pc:graphicFrameChg chg="modGraphic">
          <ac:chgData name="Hp Unit" userId="86ec350514542ee1" providerId="LiveId" clId="{E3DEF142-CC7A-44CA-B5B4-48BABF1A3E75}" dt="2026-02-11T10:14:33.077" v="2731" actId="20577"/>
          <ac:graphicFrameMkLst>
            <pc:docMk/>
            <pc:sldMk cId="1373552037" sldId="260"/>
            <ac:graphicFrameMk id="5" creationId="{3820212D-1638-02E4-7787-912ABCF8801D}"/>
          </ac:graphicFrameMkLst>
        </pc:graphicFrameChg>
      </pc:sldChg>
      <pc:sldChg chg="addSp delSp modSp mod modAnim modNotes modNotesTx">
        <pc:chgData name="Hp Unit" userId="86ec350514542ee1" providerId="LiveId" clId="{E3DEF142-CC7A-44CA-B5B4-48BABF1A3E75}" dt="2026-02-11T10:15:46.064" v="2747" actId="20577"/>
        <pc:sldMkLst>
          <pc:docMk/>
          <pc:sldMk cId="4214481346" sldId="261"/>
        </pc:sldMkLst>
        <pc:spChg chg="add del">
          <ac:chgData name="Hp Unit" userId="86ec350514542ee1" providerId="LiveId" clId="{E3DEF142-CC7A-44CA-B5B4-48BABF1A3E75}" dt="2026-02-10T06:27:05.110" v="1762" actId="22"/>
          <ac:spMkLst>
            <pc:docMk/>
            <pc:sldMk cId="4214481346" sldId="261"/>
            <ac:spMk id="5" creationId="{77A1EC3E-B4B4-B17A-2974-69C6CB1ACBE5}"/>
          </ac:spMkLst>
        </pc:spChg>
        <pc:spChg chg="add mod">
          <ac:chgData name="Hp Unit" userId="86ec350514542ee1" providerId="LiveId" clId="{E3DEF142-CC7A-44CA-B5B4-48BABF1A3E75}" dt="2026-02-11T10:15:14.808" v="2734" actId="1076"/>
          <ac:spMkLst>
            <pc:docMk/>
            <pc:sldMk cId="4214481346" sldId="261"/>
            <ac:spMk id="8" creationId="{BD49EC00-124C-D0B6-FA33-34A2307649D8}"/>
          </ac:spMkLst>
        </pc:spChg>
        <pc:graphicFrameChg chg="modGraphic">
          <ac:chgData name="Hp Unit" userId="86ec350514542ee1" providerId="LiveId" clId="{E3DEF142-CC7A-44CA-B5B4-48BABF1A3E75}" dt="2026-02-11T10:15:46.064" v="2747" actId="20577"/>
          <ac:graphicFrameMkLst>
            <pc:docMk/>
            <pc:sldMk cId="4214481346" sldId="261"/>
            <ac:graphicFrameMk id="7" creationId="{CA0295E0-4291-9F9F-6EAC-454A52D7424D}"/>
          </ac:graphicFrameMkLst>
        </pc:graphicFrameChg>
      </pc:sldChg>
      <pc:sldChg chg="modSp modNotes">
        <pc:chgData name="Hp Unit" userId="86ec350514542ee1" providerId="LiveId" clId="{E3DEF142-CC7A-44CA-B5B4-48BABF1A3E75}" dt="2026-02-11T10:16:03.145" v="2757" actId="20577"/>
        <pc:sldMkLst>
          <pc:docMk/>
          <pc:sldMk cId="1235115973" sldId="262"/>
        </pc:sldMkLst>
        <pc:spChg chg="mod">
          <ac:chgData name="Hp Unit" userId="86ec350514542ee1" providerId="LiveId" clId="{E3DEF142-CC7A-44CA-B5B4-48BABF1A3E75}" dt="2026-02-11T10:16:03.145" v="2757" actId="20577"/>
          <ac:spMkLst>
            <pc:docMk/>
            <pc:sldMk cId="1235115973" sldId="262"/>
            <ac:spMk id="2" creationId="{D388E4B6-BA6D-FDA1-2A56-B4B3BD18F60C}"/>
          </ac:spMkLst>
        </pc:spChg>
      </pc:sldChg>
      <pc:sldChg chg="modSp modNotes">
        <pc:chgData name="Hp Unit" userId="86ec350514542ee1" providerId="LiveId" clId="{E3DEF142-CC7A-44CA-B5B4-48BABF1A3E75}" dt="2026-02-11T10:17:01.511" v="2786" actId="20577"/>
        <pc:sldMkLst>
          <pc:docMk/>
          <pc:sldMk cId="1940038248" sldId="263"/>
        </pc:sldMkLst>
        <pc:spChg chg="mod">
          <ac:chgData name="Hp Unit" userId="86ec350514542ee1" providerId="LiveId" clId="{E3DEF142-CC7A-44CA-B5B4-48BABF1A3E75}" dt="2026-02-11T10:17:01.511" v="2786" actId="20577"/>
          <ac:spMkLst>
            <pc:docMk/>
            <pc:sldMk cId="1940038248" sldId="263"/>
            <ac:spMk id="2" creationId="{711DB673-0A3F-95CB-14A3-230AFA960D5E}"/>
          </ac:spMkLst>
        </pc:spChg>
      </pc:sldChg>
      <pc:sldChg chg="addSp delSp modSp mod delAnim modAnim modNotes modNotesTx">
        <pc:chgData name="Hp Unit" userId="86ec350514542ee1" providerId="LiveId" clId="{E3DEF142-CC7A-44CA-B5B4-48BABF1A3E75}" dt="2026-02-11T10:16:45.516" v="2781"/>
        <pc:sldMkLst>
          <pc:docMk/>
          <pc:sldMk cId="1144656091" sldId="264"/>
        </pc:sldMkLst>
        <pc:spChg chg="mod">
          <ac:chgData name="Hp Unit" userId="86ec350514542ee1" providerId="LiveId" clId="{E3DEF142-CC7A-44CA-B5B4-48BABF1A3E75}" dt="2026-02-11T10:16:13.846" v="2765" actId="20577"/>
          <ac:spMkLst>
            <pc:docMk/>
            <pc:sldMk cId="1144656091" sldId="264"/>
            <ac:spMk id="2" creationId="{3C30544A-A281-E16B-D458-EB6A265A2106}"/>
          </ac:spMkLst>
        </pc:spChg>
        <pc:spChg chg="mod">
          <ac:chgData name="Hp Unit" userId="86ec350514542ee1" providerId="LiveId" clId="{E3DEF142-CC7A-44CA-B5B4-48BABF1A3E75}" dt="2026-02-11T10:16:41.262" v="2780" actId="20577"/>
          <ac:spMkLst>
            <pc:docMk/>
            <pc:sldMk cId="1144656091" sldId="264"/>
            <ac:spMk id="3" creationId="{F6040526-BF3E-036B-34DF-F821249A9430}"/>
          </ac:spMkLst>
        </pc:spChg>
        <pc:spChg chg="add del">
          <ac:chgData name="Hp Unit" userId="86ec350514542ee1" providerId="LiveId" clId="{E3DEF142-CC7A-44CA-B5B4-48BABF1A3E75}" dt="2026-02-10T06:30:54.998" v="1983" actId="22"/>
          <ac:spMkLst>
            <pc:docMk/>
            <pc:sldMk cId="1144656091" sldId="264"/>
            <ac:spMk id="6" creationId="{853A072C-9467-47E9-3089-7E037EAD9AB1}"/>
          </ac:spMkLst>
        </pc:spChg>
        <pc:spChg chg="add del mod">
          <ac:chgData name="Hp Unit" userId="86ec350514542ee1" providerId="LiveId" clId="{E3DEF142-CC7A-44CA-B5B4-48BABF1A3E75}" dt="2026-02-10T06:32:07.850" v="1992" actId="21"/>
          <ac:spMkLst>
            <pc:docMk/>
            <pc:sldMk cId="1144656091" sldId="264"/>
            <ac:spMk id="8" creationId="{369B616E-E4B7-0BE6-04EF-D946AB4B0357}"/>
          </ac:spMkLst>
        </pc:spChg>
      </pc:sldChg>
      <pc:sldChg chg="addSp modSp mod modAnim modNotes modNotesTx">
        <pc:chgData name="Hp Unit" userId="86ec350514542ee1" providerId="LiveId" clId="{E3DEF142-CC7A-44CA-B5B4-48BABF1A3E75}" dt="2026-02-11T10:19:25.049" v="2869" actId="14100"/>
        <pc:sldMkLst>
          <pc:docMk/>
          <pc:sldMk cId="2498892968" sldId="265"/>
        </pc:sldMkLst>
        <pc:spChg chg="mod">
          <ac:chgData name="Hp Unit" userId="86ec350514542ee1" providerId="LiveId" clId="{E3DEF142-CC7A-44CA-B5B4-48BABF1A3E75}" dt="2026-02-11T10:17:14.208" v="2794" actId="20577"/>
          <ac:spMkLst>
            <pc:docMk/>
            <pc:sldMk cId="2498892968" sldId="265"/>
            <ac:spMk id="2" creationId="{90C6B587-6951-2585-9E2B-6B8BB0D61870}"/>
          </ac:spMkLst>
        </pc:spChg>
        <pc:spChg chg="add mod">
          <ac:chgData name="Hp Unit" userId="86ec350514542ee1" providerId="LiveId" clId="{E3DEF142-CC7A-44CA-B5B4-48BABF1A3E75}" dt="2026-02-11T10:19:25.049" v="2869" actId="14100"/>
          <ac:spMkLst>
            <pc:docMk/>
            <pc:sldMk cId="2498892968" sldId="265"/>
            <ac:spMk id="8" creationId="{369B616E-E4B7-0BE6-04EF-D946AB4B0357}"/>
          </ac:spMkLst>
        </pc:spChg>
        <pc:graphicFrameChg chg="mod modGraphic">
          <ac:chgData name="Hp Unit" userId="86ec350514542ee1" providerId="LiveId" clId="{E3DEF142-CC7A-44CA-B5B4-48BABF1A3E75}" dt="2026-02-11T10:18:57.103" v="2855" actId="20577"/>
          <ac:graphicFrameMkLst>
            <pc:docMk/>
            <pc:sldMk cId="2498892968" sldId="265"/>
            <ac:graphicFrameMk id="5" creationId="{35E216EB-6E34-5FD9-34DD-A7E12A5D9C38}"/>
          </ac:graphicFrameMkLst>
        </pc:graphicFrameChg>
      </pc:sldChg>
      <pc:sldChg chg="addSp delSp modSp mod delDesignElem chgLayout modNotes modNotesTx">
        <pc:chgData name="Hp Unit" userId="86ec350514542ee1" providerId="LiveId" clId="{E3DEF142-CC7A-44CA-B5B4-48BABF1A3E75}" dt="2026-02-11T10:21:07.953" v="2885" actId="113"/>
        <pc:sldMkLst>
          <pc:docMk/>
          <pc:sldMk cId="526515808" sldId="266"/>
        </pc:sldMkLst>
        <pc:spChg chg="add del mod">
          <ac:chgData name="Hp Unit" userId="86ec350514542ee1" providerId="LiveId" clId="{E3DEF142-CC7A-44CA-B5B4-48BABF1A3E75}" dt="2026-02-10T06:37:53.861" v="2429" actId="700"/>
          <ac:spMkLst>
            <pc:docMk/>
            <pc:sldMk cId="526515808" sldId="266"/>
            <ac:spMk id="4" creationId="{4DA55AEF-CEC1-AC47-C90F-C5C732B277F7}"/>
          </ac:spMkLst>
        </pc:spChg>
        <pc:spChg chg="add del mod ord">
          <ac:chgData name="Hp Unit" userId="86ec350514542ee1" providerId="LiveId" clId="{E3DEF142-CC7A-44CA-B5B4-48BABF1A3E75}" dt="2026-02-10T06:38:05.078" v="2431"/>
          <ac:spMkLst>
            <pc:docMk/>
            <pc:sldMk cId="526515808" sldId="266"/>
            <ac:spMk id="6" creationId="{9CF408E4-7365-9B85-7AF0-02B9CE2AE09F}"/>
          </ac:spMkLst>
        </pc:spChg>
        <pc:spChg chg="add del mod">
          <ac:chgData name="Hp Unit" userId="86ec350514542ee1" providerId="LiveId" clId="{E3DEF142-CC7A-44CA-B5B4-48BABF1A3E75}" dt="2026-02-10T06:38:42.371" v="2437" actId="26606"/>
          <ac:spMkLst>
            <pc:docMk/>
            <pc:sldMk cId="526515808" sldId="266"/>
            <ac:spMk id="7" creationId="{211FEA4A-000F-6689-122B-4B916E477500}"/>
          </ac:spMkLst>
        </pc:spChg>
        <pc:spChg chg="del">
          <ac:chgData name="Hp Unit" userId="86ec350514542ee1" providerId="LiveId" clId="{E3DEF142-CC7A-44CA-B5B4-48BABF1A3E75}" dt="2026-02-10T06:37:53.861" v="2429" actId="700"/>
          <ac:spMkLst>
            <pc:docMk/>
            <pc:sldMk cId="526515808" sldId="266"/>
            <ac:spMk id="8" creationId="{32BC26D8-82FB-445E-AA49-62A77D7C1EE0}"/>
          </ac:spMkLst>
        </pc:spChg>
        <pc:spChg chg="mod ord">
          <ac:chgData name="Hp Unit" userId="86ec350514542ee1" providerId="LiveId" clId="{E3DEF142-CC7A-44CA-B5B4-48BABF1A3E75}" dt="2026-02-10T06:38:42.371" v="2437" actId="26606"/>
          <ac:spMkLst>
            <pc:docMk/>
            <pc:sldMk cId="526515808" sldId="266"/>
            <ac:spMk id="9" creationId="{9CDDD70D-97F7-15AB-2BBF-1E1562BA8A1E}"/>
          </ac:spMkLst>
        </pc:spChg>
        <pc:spChg chg="del">
          <ac:chgData name="Hp Unit" userId="86ec350514542ee1" providerId="LiveId" clId="{E3DEF142-CC7A-44CA-B5B4-48BABF1A3E75}" dt="2026-02-10T06:37:53.861" v="2429" actId="700"/>
          <ac:spMkLst>
            <pc:docMk/>
            <pc:sldMk cId="526515808" sldId="266"/>
            <ac:spMk id="12" creationId="{CB44330D-EA18-4254-AA95-EB49948539B8}"/>
          </ac:spMkLst>
        </pc:spChg>
        <pc:spChg chg="add del">
          <ac:chgData name="Hp Unit" userId="86ec350514542ee1" providerId="LiveId" clId="{E3DEF142-CC7A-44CA-B5B4-48BABF1A3E75}" dt="2026-02-10T06:38:42.371" v="2437" actId="26606"/>
          <ac:spMkLst>
            <pc:docMk/>
            <pc:sldMk cId="526515808" sldId="266"/>
            <ac:spMk id="14" creationId="{1B15ED52-F352-441B-82BF-E0EA34836D08}"/>
          </ac:spMkLst>
        </pc:spChg>
        <pc:spChg chg="add del">
          <ac:chgData name="Hp Unit" userId="86ec350514542ee1" providerId="LiveId" clId="{E3DEF142-CC7A-44CA-B5B4-48BABF1A3E75}" dt="2026-02-10T06:38:42.371" v="2437" actId="26606"/>
          <ac:spMkLst>
            <pc:docMk/>
            <pc:sldMk cId="526515808" sldId="266"/>
            <ac:spMk id="16" creationId="{3B2E3793-BFE6-45A2-9B7B-E18844431C99}"/>
          </ac:spMkLst>
        </pc:spChg>
        <pc:spChg chg="add del">
          <ac:chgData name="Hp Unit" userId="86ec350514542ee1" providerId="LiveId" clId="{E3DEF142-CC7A-44CA-B5B4-48BABF1A3E75}" dt="2026-02-10T06:38:42.371" v="2437" actId="26606"/>
          <ac:spMkLst>
            <pc:docMk/>
            <pc:sldMk cId="526515808" sldId="266"/>
            <ac:spMk id="18" creationId="{BC4C4868-CB8F-4AF9-9CDB-8108F2C19B67}"/>
          </ac:spMkLst>
        </pc:spChg>
        <pc:spChg chg="add del">
          <ac:chgData name="Hp Unit" userId="86ec350514542ee1" providerId="LiveId" clId="{E3DEF142-CC7A-44CA-B5B4-48BABF1A3E75}" dt="2026-02-10T06:38:42.371" v="2437" actId="26606"/>
          <ac:spMkLst>
            <pc:docMk/>
            <pc:sldMk cId="526515808" sldId="266"/>
            <ac:spMk id="20" creationId="{375E0459-6403-40CD-989D-56A4407CA12E}"/>
          </ac:spMkLst>
        </pc:spChg>
        <pc:spChg chg="add del">
          <ac:chgData name="Hp Unit" userId="86ec350514542ee1" providerId="LiveId" clId="{E3DEF142-CC7A-44CA-B5B4-48BABF1A3E75}" dt="2026-02-10T06:38:42.371" v="2437" actId="26606"/>
          <ac:spMkLst>
            <pc:docMk/>
            <pc:sldMk cId="526515808" sldId="266"/>
            <ac:spMk id="22" creationId="{53E5B1A8-3AC9-4BD1-9BBC-78CA94F2D1BA}"/>
          </ac:spMkLst>
        </pc:spChg>
        <pc:spChg chg="add">
          <ac:chgData name="Hp Unit" userId="86ec350514542ee1" providerId="LiveId" clId="{E3DEF142-CC7A-44CA-B5B4-48BABF1A3E75}" dt="2026-02-10T06:38:42.371" v="2437" actId="26606"/>
          <ac:spMkLst>
            <pc:docMk/>
            <pc:sldMk cId="526515808" sldId="266"/>
            <ac:spMk id="29" creationId="{B50AB553-2A96-4A92-96F2-93548E096954}"/>
          </ac:spMkLst>
        </pc:spChg>
        <pc:graphicFrameChg chg="add mod modGraphic">
          <ac:chgData name="Hp Unit" userId="86ec350514542ee1" providerId="LiveId" clId="{E3DEF142-CC7A-44CA-B5B4-48BABF1A3E75}" dt="2026-02-11T10:21:07.953" v="2885" actId="113"/>
          <ac:graphicFrameMkLst>
            <pc:docMk/>
            <pc:sldMk cId="526515808" sldId="266"/>
            <ac:graphicFrameMk id="24" creationId="{E6C88B11-2DA6-C980-4AA1-C670E91C4EF7}"/>
          </ac:graphicFrameMkLst>
        </pc:graphicFrameChg>
        <pc:picChg chg="del">
          <ac:chgData name="Hp Unit" userId="86ec350514542ee1" providerId="LiveId" clId="{E3DEF142-CC7A-44CA-B5B4-48BABF1A3E75}" dt="2026-02-10T06:38:26.379" v="2435" actId="478"/>
          <ac:picMkLst>
            <pc:docMk/>
            <pc:sldMk cId="526515808" sldId="266"/>
            <ac:picMk id="2" creationId="{8197E36A-7E1F-A2BC-591F-BD5EFF48024B}"/>
          </ac:picMkLst>
        </pc:picChg>
        <pc:picChg chg="del">
          <ac:chgData name="Hp Unit" userId="86ec350514542ee1" providerId="LiveId" clId="{E3DEF142-CC7A-44CA-B5B4-48BABF1A3E75}" dt="2026-02-10T06:37:47.635" v="2428" actId="478"/>
          <ac:picMkLst>
            <pc:docMk/>
            <pc:sldMk cId="526515808" sldId="266"/>
            <ac:picMk id="5" creationId="{0D015C4C-CC37-2F67-D356-8304F10298C4}"/>
          </ac:picMkLst>
        </pc:picChg>
        <pc:picChg chg="add mod">
          <ac:chgData name="Hp Unit" userId="86ec350514542ee1" providerId="LiveId" clId="{E3DEF142-CC7A-44CA-B5B4-48BABF1A3E75}" dt="2026-02-10T06:40:15.621" v="2444"/>
          <ac:picMkLst>
            <pc:docMk/>
            <pc:sldMk cId="526515808" sldId="266"/>
            <ac:picMk id="10" creationId="{F678CE12-2051-E2D4-2ADC-A655E0B53E07}"/>
          </ac:picMkLst>
        </pc:picChg>
        <pc:picChg chg="add">
          <ac:chgData name="Hp Unit" userId="86ec350514542ee1" providerId="LiveId" clId="{E3DEF142-CC7A-44CA-B5B4-48BABF1A3E75}" dt="2026-02-10T06:38:42.371" v="2437" actId="26606"/>
          <ac:picMkLst>
            <pc:docMk/>
            <pc:sldMk cId="526515808" sldId="266"/>
            <ac:picMk id="25" creationId="{92C36DE1-E94D-08F3-3202-6D23CB1C9314}"/>
          </ac:picMkLst>
        </pc:picChg>
      </pc:sldChg>
      <pc:sldChg chg="addSp delSp modSp mod modAnim modNotes modNotesTx">
        <pc:chgData name="Hp Unit" userId="86ec350514542ee1" providerId="LiveId" clId="{E3DEF142-CC7A-44CA-B5B4-48BABF1A3E75}" dt="2026-02-11T10:23:09.607" v="2938" actId="20577"/>
        <pc:sldMkLst>
          <pc:docMk/>
          <pc:sldMk cId="682231332" sldId="267"/>
        </pc:sldMkLst>
        <pc:spChg chg="add del">
          <ac:chgData name="Hp Unit" userId="86ec350514542ee1" providerId="LiveId" clId="{E3DEF142-CC7A-44CA-B5B4-48BABF1A3E75}" dt="2026-02-10T06:40:43.629" v="2446" actId="22"/>
          <ac:spMkLst>
            <pc:docMk/>
            <pc:sldMk cId="682231332" sldId="267"/>
            <ac:spMk id="6" creationId="{E6980158-45B9-53AC-41E6-B5364E9D036A}"/>
          </ac:spMkLst>
        </pc:spChg>
        <pc:spChg chg="add mod">
          <ac:chgData name="Hp Unit" userId="86ec350514542ee1" providerId="LiveId" clId="{E3DEF142-CC7A-44CA-B5B4-48BABF1A3E75}" dt="2026-02-11T10:21:55.347" v="2911" actId="20577"/>
          <ac:spMkLst>
            <pc:docMk/>
            <pc:sldMk cId="682231332" sldId="267"/>
            <ac:spMk id="8" creationId="{00996FA4-CE94-1BF7-A6BA-CB904CF06A30}"/>
          </ac:spMkLst>
        </pc:spChg>
        <pc:graphicFrameChg chg="mod modGraphic">
          <ac:chgData name="Hp Unit" userId="86ec350514542ee1" providerId="LiveId" clId="{E3DEF142-CC7A-44CA-B5B4-48BABF1A3E75}" dt="2026-02-11T10:23:09.607" v="2938" actId="20577"/>
          <ac:graphicFrameMkLst>
            <pc:docMk/>
            <pc:sldMk cId="682231332" sldId="267"/>
            <ac:graphicFrameMk id="5" creationId="{361C841C-1948-F927-2F81-458F4FD25436}"/>
          </ac:graphicFrameMkLst>
        </pc:graphicFrameChg>
      </pc:sldChg>
      <pc:sldChg chg="addSp delSp modSp mod modAnim modNotes">
        <pc:chgData name="Hp Unit" userId="86ec350514542ee1" providerId="LiveId" clId="{E3DEF142-CC7A-44CA-B5B4-48BABF1A3E75}" dt="2026-02-11T10:26:04.065" v="3045" actId="20577"/>
        <pc:sldMkLst>
          <pc:docMk/>
          <pc:sldMk cId="3632725845" sldId="268"/>
        </pc:sldMkLst>
        <pc:spChg chg="add del">
          <ac:chgData name="Hp Unit" userId="86ec350514542ee1" providerId="LiveId" clId="{E3DEF142-CC7A-44CA-B5B4-48BABF1A3E75}" dt="2026-02-10T06:42:58.971" v="2463" actId="22"/>
          <ac:spMkLst>
            <pc:docMk/>
            <pc:sldMk cId="3632725845" sldId="268"/>
            <ac:spMk id="6" creationId="{222A9DD7-66B1-45B7-5435-5D5D6CEC2849}"/>
          </ac:spMkLst>
        </pc:spChg>
        <pc:spChg chg="add mod">
          <ac:chgData name="Hp Unit" userId="86ec350514542ee1" providerId="LiveId" clId="{E3DEF142-CC7A-44CA-B5B4-48BABF1A3E75}" dt="2026-02-11T10:26:04.065" v="3045" actId="20577"/>
          <ac:spMkLst>
            <pc:docMk/>
            <pc:sldMk cId="3632725845" sldId="268"/>
            <ac:spMk id="8" creationId="{0DA50EC0-B246-A7A9-7A49-1C25BE99BBAA}"/>
          </ac:spMkLst>
        </pc:spChg>
        <pc:graphicFrameChg chg="mod modGraphic">
          <ac:chgData name="Hp Unit" userId="86ec350514542ee1" providerId="LiveId" clId="{E3DEF142-CC7A-44CA-B5B4-48BABF1A3E75}" dt="2026-02-11T10:25:52.851" v="3044" actId="20577"/>
          <ac:graphicFrameMkLst>
            <pc:docMk/>
            <pc:sldMk cId="3632725845" sldId="268"/>
            <ac:graphicFrameMk id="5" creationId="{E9FFEA6B-531C-6CB9-4B6C-C70AD67C5CF3}"/>
          </ac:graphicFrameMkLst>
        </pc:graphicFrameChg>
      </pc:sldChg>
      <pc:sldChg chg="modSp mod modNotes modNotesTx">
        <pc:chgData name="Hp Unit" userId="86ec350514542ee1" providerId="LiveId" clId="{E3DEF142-CC7A-44CA-B5B4-48BABF1A3E75}" dt="2026-02-11T10:26:42.266" v="3055"/>
        <pc:sldMkLst>
          <pc:docMk/>
          <pc:sldMk cId="2703283549" sldId="269"/>
        </pc:sldMkLst>
        <pc:graphicFrameChg chg="mod modGraphic">
          <ac:chgData name="Hp Unit" userId="86ec350514542ee1" providerId="LiveId" clId="{E3DEF142-CC7A-44CA-B5B4-48BABF1A3E75}" dt="2026-02-11T10:26:42.266" v="3055"/>
          <ac:graphicFrameMkLst>
            <pc:docMk/>
            <pc:sldMk cId="2703283549" sldId="269"/>
            <ac:graphicFrameMk id="5" creationId="{9B425F1F-66F0-10E8-2D12-94FE29F691FF}"/>
          </ac:graphicFrameMkLst>
        </pc:graphicFrameChg>
      </pc:sldChg>
      <pc:sldChg chg="addSp delSp modSp mod modNotes modNotesTx">
        <pc:chgData name="Hp Unit" userId="86ec350514542ee1" providerId="LiveId" clId="{E3DEF142-CC7A-44CA-B5B4-48BABF1A3E75}" dt="2026-02-11T10:35:20.290" v="3118" actId="20577"/>
        <pc:sldMkLst>
          <pc:docMk/>
          <pc:sldMk cId="2579826373" sldId="270"/>
        </pc:sldMkLst>
        <pc:spChg chg="mod">
          <ac:chgData name="Hp Unit" userId="86ec350514542ee1" providerId="LiveId" clId="{E3DEF142-CC7A-44CA-B5B4-48BABF1A3E75}" dt="2026-02-10T06:45:18.269" v="2507" actId="20577"/>
          <ac:spMkLst>
            <pc:docMk/>
            <pc:sldMk cId="2579826373" sldId="270"/>
            <ac:spMk id="4" creationId="{3F9FDA03-393D-F058-D050-0A2DC6FD9510}"/>
          </ac:spMkLst>
        </pc:spChg>
        <pc:spChg chg="add del">
          <ac:chgData name="Hp Unit" userId="86ec350514542ee1" providerId="LiveId" clId="{E3DEF142-CC7A-44CA-B5B4-48BABF1A3E75}" dt="2026-02-10T06:57:39.521" v="2556" actId="21"/>
          <ac:spMkLst>
            <pc:docMk/>
            <pc:sldMk cId="2579826373" sldId="270"/>
            <ac:spMk id="5" creationId="{6FB22BB2-EFE0-057B-EC26-F40B1CA833A0}"/>
          </ac:spMkLst>
        </pc:spChg>
        <pc:spChg chg="mod">
          <ac:chgData name="Hp Unit" userId="86ec350514542ee1" providerId="LiveId" clId="{E3DEF142-CC7A-44CA-B5B4-48BABF1A3E75}" dt="2026-02-11T10:35:20.290" v="3118" actId="20577"/>
          <ac:spMkLst>
            <pc:docMk/>
            <pc:sldMk cId="2579826373" sldId="270"/>
            <ac:spMk id="9" creationId="{C8A92CA0-2C28-9412-B765-66F63CCE0136}"/>
          </ac:spMkLst>
        </pc:spChg>
        <pc:graphicFrameChg chg="mod modGraphic">
          <ac:chgData name="Hp Unit" userId="86ec350514542ee1" providerId="LiveId" clId="{E3DEF142-CC7A-44CA-B5B4-48BABF1A3E75}" dt="2026-02-11T10:28:10.925" v="3062" actId="14100"/>
          <ac:graphicFrameMkLst>
            <pc:docMk/>
            <pc:sldMk cId="2579826373" sldId="270"/>
            <ac:graphicFrameMk id="12" creationId="{18743E83-626F-B44F-D3EC-26E426E44C53}"/>
          </ac:graphicFrameMkLst>
        </pc:graphicFrameChg>
        <pc:picChg chg="add del mod">
          <ac:chgData name="Hp Unit" userId="86ec350514542ee1" providerId="LiveId" clId="{E3DEF142-CC7A-44CA-B5B4-48BABF1A3E75}" dt="2026-02-10T06:56:44.181" v="2543" actId="21"/>
          <ac:picMkLst>
            <pc:docMk/>
            <pc:sldMk cId="2579826373" sldId="270"/>
            <ac:picMk id="5122" creationId="{E2C9C4DE-7B10-6123-D81D-CF0E9AD61752}"/>
          </ac:picMkLst>
        </pc:picChg>
      </pc:sldChg>
      <pc:sldChg chg="addSp delSp modSp mod modAnim delDesignElem chgLayout modNotes modNotesTx">
        <pc:chgData name="Hp Unit" userId="86ec350514542ee1" providerId="LiveId" clId="{E3DEF142-CC7A-44CA-B5B4-48BABF1A3E75}" dt="2026-02-11T10:29:58.953" v="3085"/>
        <pc:sldMkLst>
          <pc:docMk/>
          <pc:sldMk cId="3813793654" sldId="271"/>
        </pc:sldMkLst>
        <pc:spChg chg="mod ord">
          <ac:chgData name="Hp Unit" userId="86ec350514542ee1" providerId="LiveId" clId="{E3DEF142-CC7A-44CA-B5B4-48BABF1A3E75}" dt="2026-02-11T10:29:53.952" v="3084" actId="1076"/>
          <ac:spMkLst>
            <pc:docMk/>
            <pc:sldMk cId="3813793654" sldId="271"/>
            <ac:spMk id="2" creationId="{563B8E53-2727-37C2-EA24-DC594C01826C}"/>
          </ac:spMkLst>
        </pc:spChg>
        <pc:spChg chg="add del mod">
          <ac:chgData name="Hp Unit" userId="86ec350514542ee1" providerId="LiveId" clId="{E3DEF142-CC7A-44CA-B5B4-48BABF1A3E75}" dt="2026-02-10T06:54:00.700" v="2509"/>
          <ac:spMkLst>
            <pc:docMk/>
            <pc:sldMk cId="3813793654" sldId="271"/>
            <ac:spMk id="4" creationId="{FFDEC6F9-DCF8-30C2-2986-6FCEA76E36DE}"/>
          </ac:spMkLst>
        </pc:spChg>
        <pc:spChg chg="add del mod ord">
          <ac:chgData name="Hp Unit" userId="86ec350514542ee1" providerId="LiveId" clId="{E3DEF142-CC7A-44CA-B5B4-48BABF1A3E75}" dt="2026-02-10T06:56:30.245" v="2541" actId="26606"/>
          <ac:spMkLst>
            <pc:docMk/>
            <pc:sldMk cId="3813793654" sldId="271"/>
            <ac:spMk id="7" creationId="{F8A6C9C3-7CEF-6FC2-3C79-0673D64319F3}"/>
          </ac:spMkLst>
        </pc:spChg>
        <pc:spChg chg="add mod">
          <ac:chgData name="Hp Unit" userId="86ec350514542ee1" providerId="LiveId" clId="{E3DEF142-CC7A-44CA-B5B4-48BABF1A3E75}" dt="2026-02-11T10:29:58.953" v="3085"/>
          <ac:spMkLst>
            <pc:docMk/>
            <pc:sldMk cId="3813793654" sldId="271"/>
            <ac:spMk id="10" creationId="{6FB22BB2-EFE0-057B-EC26-F40B1CA833A0}"/>
          </ac:spMkLst>
        </pc:spChg>
        <pc:spChg chg="add del">
          <ac:chgData name="Hp Unit" userId="86ec350514542ee1" providerId="LiveId" clId="{E3DEF142-CC7A-44CA-B5B4-48BABF1A3E75}" dt="2026-02-10T06:56:40.377" v="2542" actId="26606"/>
          <ac:spMkLst>
            <pc:docMk/>
            <pc:sldMk cId="3813793654" sldId="271"/>
            <ac:spMk id="13" creationId="{BACC6370-2D7E-4714-9D71-7542949D7D5D}"/>
          </ac:spMkLst>
        </pc:spChg>
        <pc:spChg chg="add del">
          <ac:chgData name="Hp Unit" userId="86ec350514542ee1" providerId="LiveId" clId="{E3DEF142-CC7A-44CA-B5B4-48BABF1A3E75}" dt="2026-02-10T06:56:40.377" v="2542" actId="26606"/>
          <ac:spMkLst>
            <pc:docMk/>
            <pc:sldMk cId="3813793654" sldId="271"/>
            <ac:spMk id="15" creationId="{F68B3F68-107C-434F-AA38-110D5EA91B85}"/>
          </ac:spMkLst>
        </pc:spChg>
        <pc:spChg chg="add del">
          <ac:chgData name="Hp Unit" userId="86ec350514542ee1" providerId="LiveId" clId="{E3DEF142-CC7A-44CA-B5B4-48BABF1A3E75}" dt="2026-02-10T06:56:40.377" v="2542" actId="26606"/>
          <ac:spMkLst>
            <pc:docMk/>
            <pc:sldMk cId="3813793654" sldId="271"/>
            <ac:spMk id="17" creationId="{AAD0DBB9-1A4B-4391-81D4-CB19F9AB918A}"/>
          </ac:spMkLst>
        </pc:spChg>
        <pc:spChg chg="add del">
          <ac:chgData name="Hp Unit" userId="86ec350514542ee1" providerId="LiveId" clId="{E3DEF142-CC7A-44CA-B5B4-48BABF1A3E75}" dt="2026-02-10T06:56:40.377" v="2542" actId="26606"/>
          <ac:spMkLst>
            <pc:docMk/>
            <pc:sldMk cId="3813793654" sldId="271"/>
            <ac:spMk id="19" creationId="{063BBA22-50EA-4C4D-BE05-F1CE4E63AA56}"/>
          </ac:spMkLst>
        </pc:spChg>
        <pc:spChg chg="add del">
          <ac:chgData name="Hp Unit" userId="86ec350514542ee1" providerId="LiveId" clId="{E3DEF142-CC7A-44CA-B5B4-48BABF1A3E75}" dt="2026-02-10T06:56:49.667" v="2545" actId="26606"/>
          <ac:spMkLst>
            <pc:docMk/>
            <pc:sldMk cId="3813793654" sldId="271"/>
            <ac:spMk id="24" creationId="{BACC6370-2D7E-4714-9D71-7542949D7D5D}"/>
          </ac:spMkLst>
        </pc:spChg>
        <pc:spChg chg="add del">
          <ac:chgData name="Hp Unit" userId="86ec350514542ee1" providerId="LiveId" clId="{E3DEF142-CC7A-44CA-B5B4-48BABF1A3E75}" dt="2026-02-10T06:56:49.667" v="2545" actId="26606"/>
          <ac:spMkLst>
            <pc:docMk/>
            <pc:sldMk cId="3813793654" sldId="271"/>
            <ac:spMk id="26" creationId="{F68B3F68-107C-434F-AA38-110D5EA91B85}"/>
          </ac:spMkLst>
        </pc:spChg>
        <pc:spChg chg="add del">
          <ac:chgData name="Hp Unit" userId="86ec350514542ee1" providerId="LiveId" clId="{E3DEF142-CC7A-44CA-B5B4-48BABF1A3E75}" dt="2026-02-10T06:56:49.667" v="2545" actId="26606"/>
          <ac:spMkLst>
            <pc:docMk/>
            <pc:sldMk cId="3813793654" sldId="271"/>
            <ac:spMk id="28" creationId="{AAD0DBB9-1A4B-4391-81D4-CB19F9AB918A}"/>
          </ac:spMkLst>
        </pc:spChg>
        <pc:spChg chg="add del">
          <ac:chgData name="Hp Unit" userId="86ec350514542ee1" providerId="LiveId" clId="{E3DEF142-CC7A-44CA-B5B4-48BABF1A3E75}" dt="2026-02-10T06:56:49.667" v="2545" actId="26606"/>
          <ac:spMkLst>
            <pc:docMk/>
            <pc:sldMk cId="3813793654" sldId="271"/>
            <ac:spMk id="30" creationId="{063BBA22-50EA-4C4D-BE05-F1CE4E63AA56}"/>
          </ac:spMkLst>
        </pc:spChg>
        <pc:spChg chg="add">
          <ac:chgData name="Hp Unit" userId="86ec350514542ee1" providerId="LiveId" clId="{E3DEF142-CC7A-44CA-B5B4-48BABF1A3E75}" dt="2026-02-10T06:56:49.667" v="2545" actId="26606"/>
          <ac:spMkLst>
            <pc:docMk/>
            <pc:sldMk cId="3813793654" sldId="271"/>
            <ac:spMk id="35" creationId="{C0763A76-9F1C-4FC5-82B7-DD475DA461B2}"/>
          </ac:spMkLst>
        </pc:spChg>
        <pc:spChg chg="add">
          <ac:chgData name="Hp Unit" userId="86ec350514542ee1" providerId="LiveId" clId="{E3DEF142-CC7A-44CA-B5B4-48BABF1A3E75}" dt="2026-02-10T06:56:49.667" v="2545" actId="26606"/>
          <ac:spMkLst>
            <pc:docMk/>
            <pc:sldMk cId="3813793654" sldId="271"/>
            <ac:spMk id="37" creationId="{E81BF4F6-F2CF-4984-9D14-D6966D92F99F}"/>
          </ac:spMkLst>
        </pc:spChg>
        <pc:spChg chg="del">
          <ac:chgData name="Hp Unit" userId="86ec350514542ee1" providerId="LiveId" clId="{E3DEF142-CC7A-44CA-B5B4-48BABF1A3E75}" dt="2026-02-10T06:56:05.893" v="2535" actId="700"/>
          <ac:spMkLst>
            <pc:docMk/>
            <pc:sldMk cId="3813793654" sldId="271"/>
            <ac:spMk id="5127" creationId="{F13C74B1-5B17-4795-BED0-7140497B445A}"/>
          </ac:spMkLst>
        </pc:spChg>
        <pc:spChg chg="del">
          <ac:chgData name="Hp Unit" userId="86ec350514542ee1" providerId="LiveId" clId="{E3DEF142-CC7A-44CA-B5B4-48BABF1A3E75}" dt="2026-02-10T06:56:05.893" v="2535" actId="700"/>
          <ac:spMkLst>
            <pc:docMk/>
            <pc:sldMk cId="3813793654" sldId="271"/>
            <ac:spMk id="5129" creationId="{D4974D33-8DC5-464E-8C6D-BE58F0669C17}"/>
          </ac:spMkLst>
        </pc:spChg>
        <pc:graphicFrameChg chg="del">
          <ac:chgData name="Hp Unit" userId="86ec350514542ee1" providerId="LiveId" clId="{E3DEF142-CC7A-44CA-B5B4-48BABF1A3E75}" dt="2026-02-10T06:53:51.386" v="2508" actId="478"/>
          <ac:graphicFrameMkLst>
            <pc:docMk/>
            <pc:sldMk cId="3813793654" sldId="271"/>
            <ac:graphicFrameMk id="5" creationId="{D77DED32-30B7-C227-0195-15AAF2A7ACE8}"/>
          </ac:graphicFrameMkLst>
        </pc:graphicFrameChg>
        <pc:graphicFrameChg chg="add mod ord modGraphic">
          <ac:chgData name="Hp Unit" userId="86ec350514542ee1" providerId="LiveId" clId="{E3DEF142-CC7A-44CA-B5B4-48BABF1A3E75}" dt="2026-02-11T10:29:45.025" v="3082" actId="1076"/>
          <ac:graphicFrameMkLst>
            <pc:docMk/>
            <pc:sldMk cId="3813793654" sldId="271"/>
            <ac:graphicFrameMk id="9" creationId="{E417C0EE-2796-48C6-0F97-E319FB70A437}"/>
          </ac:graphicFrameMkLst>
        </pc:graphicFrameChg>
        <pc:picChg chg="del">
          <ac:chgData name="Hp Unit" userId="86ec350514542ee1" providerId="LiveId" clId="{E3DEF142-CC7A-44CA-B5B4-48BABF1A3E75}" dt="2026-02-10T06:54:12.335" v="2513" actId="478"/>
          <ac:picMkLst>
            <pc:docMk/>
            <pc:sldMk cId="3813793654" sldId="271"/>
            <ac:picMk id="6" creationId="{95CB1FBD-4884-3470-9838-D328D8D69021}"/>
          </ac:picMkLst>
        </pc:picChg>
        <pc:picChg chg="add mod">
          <ac:chgData name="Hp Unit" userId="86ec350514542ee1" providerId="LiveId" clId="{E3DEF142-CC7A-44CA-B5B4-48BABF1A3E75}" dt="2026-02-10T06:56:49.667" v="2545" actId="26606"/>
          <ac:picMkLst>
            <pc:docMk/>
            <pc:sldMk cId="3813793654" sldId="271"/>
            <ac:picMk id="8" creationId="{E2C9C4DE-7B10-6123-D81D-CF0E9AD61752}"/>
          </ac:picMkLst>
        </pc:picChg>
        <pc:picChg chg="add mod">
          <ac:chgData name="Hp Unit" userId="86ec350514542ee1" providerId="LiveId" clId="{E3DEF142-CC7A-44CA-B5B4-48BABF1A3E75}" dt="2026-02-10T06:58:01.284" v="2563"/>
          <ac:picMkLst>
            <pc:docMk/>
            <pc:sldMk cId="3813793654" sldId="271"/>
            <ac:picMk id="11" creationId="{2E45A22D-F317-E300-EB48-AE6DBA713BBA}"/>
          </ac:picMkLst>
        </pc:picChg>
        <pc:picChg chg="del">
          <ac:chgData name="Hp Unit" userId="86ec350514542ee1" providerId="LiveId" clId="{E3DEF142-CC7A-44CA-B5B4-48BABF1A3E75}" dt="2026-02-10T06:54:04.728" v="2510" actId="21"/>
          <ac:picMkLst>
            <pc:docMk/>
            <pc:sldMk cId="3813793654" sldId="271"/>
            <ac:picMk id="5122" creationId="{E2C9C4DE-7B10-6123-D81D-CF0E9AD61752}"/>
          </ac:picMkLst>
        </pc:picChg>
      </pc:sldChg>
      <pc:sldChg chg="addSp delSp modSp new mod setBg delDesignElem modNotes modNotesTx">
        <pc:chgData name="Hp Unit" userId="86ec350514542ee1" providerId="LiveId" clId="{E3DEF142-CC7A-44CA-B5B4-48BABF1A3E75}" dt="2026-02-11T10:32:29.917" v="3112" actId="20577"/>
        <pc:sldMkLst>
          <pc:docMk/>
          <pc:sldMk cId="3001235429" sldId="272"/>
        </pc:sldMkLst>
        <pc:spChg chg="mod">
          <ac:chgData name="Hp Unit" userId="86ec350514542ee1" providerId="LiveId" clId="{E3DEF142-CC7A-44CA-B5B4-48BABF1A3E75}" dt="2026-02-11T10:32:29.917" v="3112" actId="20577"/>
          <ac:spMkLst>
            <pc:docMk/>
            <pc:sldMk cId="3001235429" sldId="272"/>
            <ac:spMk id="2" creationId="{948ACCDE-D6D3-7CBE-BE13-A355BD07CBF9}"/>
          </ac:spMkLst>
        </pc:spChg>
        <pc:graphicFrameChg chg="add mod modGraphic">
          <ac:chgData name="Hp Unit" userId="86ec350514542ee1" providerId="LiveId" clId="{E3DEF142-CC7A-44CA-B5B4-48BABF1A3E75}" dt="2026-02-11T10:32:20.476" v="3101"/>
          <ac:graphicFrameMkLst>
            <pc:docMk/>
            <pc:sldMk cId="3001235429" sldId="272"/>
            <ac:graphicFrameMk id="5" creationId="{94A010F9-99D9-3459-E7CE-3826D84B35EC}"/>
          </ac:graphicFrameMkLst>
        </pc:graphicFrameChg>
      </pc:sldChg>
    </pc:docChg>
  </pc:docChgLst>
</pc:chgInfo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F07CAC-79AC-4ECD-8447-0C77FEA5A80D}" type="doc">
      <dgm:prSet loTypeId="urn:microsoft.com/office/officeart/2016/7/layout/HorizontalActionLis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5385E27-0D15-4158-B5EC-E818D4E67A8E}">
      <dgm:prSet custT="1"/>
      <dgm:spPr/>
      <dgm:t>
        <a:bodyPr/>
        <a:lstStyle/>
        <a:p>
          <a:r>
            <a:rPr lang="en-US" sz="3200" dirty="0" err="1"/>
            <a:t>Verduidelik</a:t>
          </a:r>
          <a:endParaRPr lang="en-US" sz="3200" dirty="0"/>
        </a:p>
      </dgm:t>
    </dgm:pt>
    <dgm:pt modelId="{65F153E8-8E45-4648-AD4C-6139CD1CE798}" type="parTrans" cxnId="{07A89F4C-B193-4D0A-B51B-8FC567F9C0FB}">
      <dgm:prSet/>
      <dgm:spPr/>
      <dgm:t>
        <a:bodyPr/>
        <a:lstStyle/>
        <a:p>
          <a:endParaRPr lang="en-US" sz="2000"/>
        </a:p>
      </dgm:t>
    </dgm:pt>
    <dgm:pt modelId="{2C698350-35CE-4430-94B0-C6A24432B89B}" type="sibTrans" cxnId="{07A89F4C-B193-4D0A-B51B-8FC567F9C0FB}">
      <dgm:prSet/>
      <dgm:spPr/>
      <dgm:t>
        <a:bodyPr/>
        <a:lstStyle/>
        <a:p>
          <a:endParaRPr lang="en-US" sz="2000"/>
        </a:p>
      </dgm:t>
    </dgm:pt>
    <dgm:pt modelId="{12D3EDE0-BEEA-4E15-9A35-7817039DDDC7}">
      <dgm:prSet custT="1"/>
      <dgm:spPr/>
      <dgm:t>
        <a:bodyPr/>
        <a:lstStyle/>
        <a:p>
          <a:r>
            <a:rPr lang="nl-NL" sz="2400" dirty="0"/>
            <a:t>Verduidelik hoe 'n demokrasie sy burgers bevoordeel.</a:t>
          </a:r>
          <a:endParaRPr lang="en-US" sz="2400" dirty="0"/>
        </a:p>
      </dgm:t>
    </dgm:pt>
    <dgm:pt modelId="{7630DC00-7573-4E10-9694-1863EEC18DC7}" type="parTrans" cxnId="{14088F2D-5EFC-42A0-9325-1266753DFAF0}">
      <dgm:prSet/>
      <dgm:spPr/>
      <dgm:t>
        <a:bodyPr/>
        <a:lstStyle/>
        <a:p>
          <a:endParaRPr lang="en-US" sz="2000"/>
        </a:p>
      </dgm:t>
    </dgm:pt>
    <dgm:pt modelId="{D53C04BA-8897-4E63-BC64-E12EFBF3ADF2}" type="sibTrans" cxnId="{14088F2D-5EFC-42A0-9325-1266753DFAF0}">
      <dgm:prSet/>
      <dgm:spPr/>
      <dgm:t>
        <a:bodyPr/>
        <a:lstStyle/>
        <a:p>
          <a:endParaRPr lang="en-US" sz="2000"/>
        </a:p>
      </dgm:t>
    </dgm:pt>
    <dgm:pt modelId="{816840C3-FBF3-45F1-AD30-8B148ED40A62}">
      <dgm:prSet custT="1"/>
      <dgm:spPr/>
      <dgm:t>
        <a:bodyPr/>
        <a:lstStyle/>
        <a:p>
          <a:r>
            <a:rPr lang="en-US" sz="3200" dirty="0" err="1"/>
            <a:t>Bespreek</a:t>
          </a:r>
          <a:endParaRPr lang="en-US" sz="3200" dirty="0"/>
        </a:p>
      </dgm:t>
    </dgm:pt>
    <dgm:pt modelId="{3334F6B2-F682-4EBD-9854-B305F8F4A9EB}" type="parTrans" cxnId="{9721BA87-C8BC-466B-9769-84C1C0C05D21}">
      <dgm:prSet/>
      <dgm:spPr/>
      <dgm:t>
        <a:bodyPr/>
        <a:lstStyle/>
        <a:p>
          <a:endParaRPr lang="en-US" sz="2000"/>
        </a:p>
      </dgm:t>
    </dgm:pt>
    <dgm:pt modelId="{9C6EB522-BC2F-468B-AB31-5A1BD53383F2}" type="sibTrans" cxnId="{9721BA87-C8BC-466B-9769-84C1C0C05D21}">
      <dgm:prSet/>
      <dgm:spPr/>
      <dgm:t>
        <a:bodyPr/>
        <a:lstStyle/>
        <a:p>
          <a:endParaRPr lang="en-US" sz="2000"/>
        </a:p>
      </dgm:t>
    </dgm:pt>
    <dgm:pt modelId="{96058437-3AE2-4F6A-8349-E586E2C58A97}">
      <dgm:prSet custT="1"/>
      <dgm:spPr/>
      <dgm:t>
        <a:bodyPr/>
        <a:lstStyle/>
        <a:p>
          <a:r>
            <a:rPr lang="nl-NL" sz="2400" dirty="0"/>
            <a:t>Bespreek waarom die oppergesag van die reg en goeie regering noodsaaklik is in 'n demokratiese samelewing.</a:t>
          </a:r>
          <a:endParaRPr lang="en-US" sz="2400" dirty="0"/>
        </a:p>
      </dgm:t>
    </dgm:pt>
    <dgm:pt modelId="{14B30B38-01DE-4D00-A73A-8ADA9BD6CA9F}" type="parTrans" cxnId="{F9B1FF92-AB8D-447D-9118-C0CF4FF38C3B}">
      <dgm:prSet/>
      <dgm:spPr/>
      <dgm:t>
        <a:bodyPr/>
        <a:lstStyle/>
        <a:p>
          <a:endParaRPr lang="en-US" sz="2000"/>
        </a:p>
      </dgm:t>
    </dgm:pt>
    <dgm:pt modelId="{D00D72BC-D5FD-420E-971C-98C4AB9E718F}" type="sibTrans" cxnId="{F9B1FF92-AB8D-447D-9118-C0CF4FF38C3B}">
      <dgm:prSet/>
      <dgm:spPr/>
      <dgm:t>
        <a:bodyPr/>
        <a:lstStyle/>
        <a:p>
          <a:endParaRPr lang="en-US" sz="2000"/>
        </a:p>
      </dgm:t>
    </dgm:pt>
    <dgm:pt modelId="{E32C7307-E995-48F8-BD70-4F8D502A52E1}">
      <dgm:prSet custT="1"/>
      <dgm:spPr/>
      <dgm:t>
        <a:bodyPr/>
        <a:lstStyle/>
        <a:p>
          <a:r>
            <a:rPr lang="en-US" sz="3200" dirty="0" err="1"/>
            <a:t>Assesseer</a:t>
          </a:r>
          <a:endParaRPr lang="en-US" sz="3200" dirty="0"/>
        </a:p>
      </dgm:t>
    </dgm:pt>
    <dgm:pt modelId="{CDC6B330-980B-43B0-B63B-4EC6C6788583}" type="parTrans" cxnId="{E3E697FC-9B6D-40D3-81A5-81BC994EBD7A}">
      <dgm:prSet/>
      <dgm:spPr/>
      <dgm:t>
        <a:bodyPr/>
        <a:lstStyle/>
        <a:p>
          <a:endParaRPr lang="en-US" sz="2000"/>
        </a:p>
      </dgm:t>
    </dgm:pt>
    <dgm:pt modelId="{9DEE88CC-F137-4FF2-86A0-3BB7E2F4C912}" type="sibTrans" cxnId="{E3E697FC-9B6D-40D3-81A5-81BC994EBD7A}">
      <dgm:prSet/>
      <dgm:spPr/>
      <dgm:t>
        <a:bodyPr/>
        <a:lstStyle/>
        <a:p>
          <a:endParaRPr lang="en-US" sz="2000"/>
        </a:p>
      </dgm:t>
    </dgm:pt>
    <dgm:pt modelId="{987B9348-0566-4935-9BA8-907603E19EAA}">
      <dgm:prSet custT="1"/>
      <dgm:spPr/>
      <dgm:t>
        <a:bodyPr/>
        <a:lstStyle/>
        <a:p>
          <a:r>
            <a:rPr lang="nl-NL" sz="2000" dirty="0"/>
            <a:t>Assesseer hoe wetgewings-prosesse, verteenwoordiging, aanspreeklikheid, deursigtigheid en openbare deelname verseker dat wette regverdig is en burgers se regte beskerm word.</a:t>
          </a:r>
          <a:endParaRPr lang="en-US" sz="2000" dirty="0"/>
        </a:p>
      </dgm:t>
    </dgm:pt>
    <dgm:pt modelId="{C2E4D362-CA52-46ED-8D6F-8E1F738E67F4}" type="parTrans" cxnId="{EDDCE2E3-9A24-4524-8E55-20C532224135}">
      <dgm:prSet/>
      <dgm:spPr/>
      <dgm:t>
        <a:bodyPr/>
        <a:lstStyle/>
        <a:p>
          <a:endParaRPr lang="en-US" sz="2000"/>
        </a:p>
      </dgm:t>
    </dgm:pt>
    <dgm:pt modelId="{544A671F-BBAF-4D6E-ADC4-BE613ACC9C61}" type="sibTrans" cxnId="{EDDCE2E3-9A24-4524-8E55-20C532224135}">
      <dgm:prSet/>
      <dgm:spPr/>
      <dgm:t>
        <a:bodyPr/>
        <a:lstStyle/>
        <a:p>
          <a:endParaRPr lang="en-US" sz="2000"/>
        </a:p>
      </dgm:t>
    </dgm:pt>
    <dgm:pt modelId="{0DAD79D0-FD89-449F-A248-C49AF079E03A}">
      <dgm:prSet custT="1"/>
      <dgm:spPr/>
      <dgm:t>
        <a:bodyPr/>
        <a:lstStyle/>
        <a:p>
          <a:r>
            <a:rPr lang="en-US" sz="3200" dirty="0" err="1"/>
            <a:t>Verduidelik</a:t>
          </a:r>
          <a:endParaRPr lang="en-US" sz="3200" dirty="0"/>
        </a:p>
      </dgm:t>
    </dgm:pt>
    <dgm:pt modelId="{BE0DF1C3-EF54-4C59-A0A3-33DB218D47F3}" type="parTrans" cxnId="{378451FC-6ADC-4FC7-8CD3-C0D9C6577736}">
      <dgm:prSet/>
      <dgm:spPr/>
      <dgm:t>
        <a:bodyPr/>
        <a:lstStyle/>
        <a:p>
          <a:endParaRPr lang="en-US" sz="2000"/>
        </a:p>
      </dgm:t>
    </dgm:pt>
    <dgm:pt modelId="{05DE89D6-B053-459A-831C-FE74E863EF5E}" type="sibTrans" cxnId="{378451FC-6ADC-4FC7-8CD3-C0D9C6577736}">
      <dgm:prSet/>
      <dgm:spPr/>
      <dgm:t>
        <a:bodyPr/>
        <a:lstStyle/>
        <a:p>
          <a:endParaRPr lang="en-US" sz="2000"/>
        </a:p>
      </dgm:t>
    </dgm:pt>
    <dgm:pt modelId="{E1C6970B-5CAC-47D9-9EE4-B554B5D7A7EE}">
      <dgm:prSet custT="1"/>
      <dgm:spPr/>
      <dgm:t>
        <a:bodyPr/>
        <a:lstStyle/>
        <a:p>
          <a:r>
            <a:rPr lang="nl-NL" sz="2400" dirty="0"/>
            <a:t>Verduidelik die betekenis van openbare deelname aan 'n demokrasie en beskryf hoe burgers (aanlyn) petisies kan gebruik om die regering aanspreeklik te hou.</a:t>
          </a:r>
          <a:endParaRPr lang="en-US" sz="2400" dirty="0"/>
        </a:p>
      </dgm:t>
    </dgm:pt>
    <dgm:pt modelId="{8C16596D-7BC4-4CA0-9595-F183B82A45CF}" type="parTrans" cxnId="{97EFE534-3CF4-40EE-931A-A3504991BBFE}">
      <dgm:prSet/>
      <dgm:spPr/>
      <dgm:t>
        <a:bodyPr/>
        <a:lstStyle/>
        <a:p>
          <a:endParaRPr lang="en-US" sz="2000"/>
        </a:p>
      </dgm:t>
    </dgm:pt>
    <dgm:pt modelId="{2E1FD56B-F27F-4C9A-A341-7F6B27F441D2}" type="sibTrans" cxnId="{97EFE534-3CF4-40EE-931A-A3504991BBFE}">
      <dgm:prSet/>
      <dgm:spPr/>
      <dgm:t>
        <a:bodyPr/>
        <a:lstStyle/>
        <a:p>
          <a:endParaRPr lang="en-US" sz="2000"/>
        </a:p>
      </dgm:t>
    </dgm:pt>
    <dgm:pt modelId="{2C96ED64-002E-40EB-BA6F-08718B61E582}" type="pres">
      <dgm:prSet presAssocID="{02F07CAC-79AC-4ECD-8447-0C77FEA5A80D}" presName="Name0" presStyleCnt="0">
        <dgm:presLayoutVars>
          <dgm:dir/>
          <dgm:animLvl val="lvl"/>
          <dgm:resizeHandles val="exact"/>
        </dgm:presLayoutVars>
      </dgm:prSet>
      <dgm:spPr/>
    </dgm:pt>
    <dgm:pt modelId="{AB69B55C-4DFA-452C-A657-B85BB94A1B29}" type="pres">
      <dgm:prSet presAssocID="{35385E27-0D15-4158-B5EC-E818D4E67A8E}" presName="composite" presStyleCnt="0"/>
      <dgm:spPr/>
    </dgm:pt>
    <dgm:pt modelId="{0EFE9AAC-7BAF-426B-898D-F8DAF5286A31}" type="pres">
      <dgm:prSet presAssocID="{35385E27-0D15-4158-B5EC-E818D4E67A8E}" presName="parTx" presStyleLbl="alignNode1" presStyleIdx="0" presStyleCnt="4">
        <dgm:presLayoutVars>
          <dgm:chMax val="0"/>
          <dgm:chPref val="0"/>
        </dgm:presLayoutVars>
      </dgm:prSet>
      <dgm:spPr/>
    </dgm:pt>
    <dgm:pt modelId="{C12738AB-83B5-49C3-BDB6-A1C305BE98DA}" type="pres">
      <dgm:prSet presAssocID="{35385E27-0D15-4158-B5EC-E818D4E67A8E}" presName="desTx" presStyleLbl="alignAccFollowNode1" presStyleIdx="0" presStyleCnt="4">
        <dgm:presLayoutVars/>
      </dgm:prSet>
      <dgm:spPr/>
    </dgm:pt>
    <dgm:pt modelId="{698B4C13-0922-4854-A98B-F3C4A81EE51C}" type="pres">
      <dgm:prSet presAssocID="{2C698350-35CE-4430-94B0-C6A24432B89B}" presName="space" presStyleCnt="0"/>
      <dgm:spPr/>
    </dgm:pt>
    <dgm:pt modelId="{5B9DB999-31FA-4CD0-A375-BC9961BA281D}" type="pres">
      <dgm:prSet presAssocID="{816840C3-FBF3-45F1-AD30-8B148ED40A62}" presName="composite" presStyleCnt="0"/>
      <dgm:spPr/>
    </dgm:pt>
    <dgm:pt modelId="{C6BD99FD-43B0-454A-A8DD-0DB85A021362}" type="pres">
      <dgm:prSet presAssocID="{816840C3-FBF3-45F1-AD30-8B148ED40A62}" presName="parTx" presStyleLbl="alignNode1" presStyleIdx="1" presStyleCnt="4">
        <dgm:presLayoutVars>
          <dgm:chMax val="0"/>
          <dgm:chPref val="0"/>
        </dgm:presLayoutVars>
      </dgm:prSet>
      <dgm:spPr/>
    </dgm:pt>
    <dgm:pt modelId="{766D528D-57FB-4CDB-9C27-5FC2D66AC0F9}" type="pres">
      <dgm:prSet presAssocID="{816840C3-FBF3-45F1-AD30-8B148ED40A62}" presName="desTx" presStyleLbl="alignAccFollowNode1" presStyleIdx="1" presStyleCnt="4">
        <dgm:presLayoutVars/>
      </dgm:prSet>
      <dgm:spPr/>
    </dgm:pt>
    <dgm:pt modelId="{1153BF3C-BBE4-4D4F-A572-02497E0566B9}" type="pres">
      <dgm:prSet presAssocID="{9C6EB522-BC2F-468B-AB31-5A1BD53383F2}" presName="space" presStyleCnt="0"/>
      <dgm:spPr/>
    </dgm:pt>
    <dgm:pt modelId="{D22083F2-99C4-461D-A573-5D0F7FB43F09}" type="pres">
      <dgm:prSet presAssocID="{E32C7307-E995-48F8-BD70-4F8D502A52E1}" presName="composite" presStyleCnt="0"/>
      <dgm:spPr/>
    </dgm:pt>
    <dgm:pt modelId="{DE85F248-6F7D-4BD3-890F-70C5BE4EC730}" type="pres">
      <dgm:prSet presAssocID="{E32C7307-E995-48F8-BD70-4F8D502A52E1}" presName="parTx" presStyleLbl="alignNode1" presStyleIdx="2" presStyleCnt="4">
        <dgm:presLayoutVars>
          <dgm:chMax val="0"/>
          <dgm:chPref val="0"/>
        </dgm:presLayoutVars>
      </dgm:prSet>
      <dgm:spPr/>
    </dgm:pt>
    <dgm:pt modelId="{DDE7EF1D-D37D-468B-B3A3-B6E1251B4ED7}" type="pres">
      <dgm:prSet presAssocID="{E32C7307-E995-48F8-BD70-4F8D502A52E1}" presName="desTx" presStyleLbl="alignAccFollowNode1" presStyleIdx="2" presStyleCnt="4">
        <dgm:presLayoutVars/>
      </dgm:prSet>
      <dgm:spPr/>
    </dgm:pt>
    <dgm:pt modelId="{58FAE4B9-41A0-4896-AFE2-99AFA8DC03B4}" type="pres">
      <dgm:prSet presAssocID="{9DEE88CC-F137-4FF2-86A0-3BB7E2F4C912}" presName="space" presStyleCnt="0"/>
      <dgm:spPr/>
    </dgm:pt>
    <dgm:pt modelId="{0BC5F4BB-04ED-4887-A2A7-EF4C1941EA8D}" type="pres">
      <dgm:prSet presAssocID="{0DAD79D0-FD89-449F-A248-C49AF079E03A}" presName="composite" presStyleCnt="0"/>
      <dgm:spPr/>
    </dgm:pt>
    <dgm:pt modelId="{74C1BE34-6C5A-4220-A2EB-568FB3E3BA6E}" type="pres">
      <dgm:prSet presAssocID="{0DAD79D0-FD89-449F-A248-C49AF079E03A}" presName="parTx" presStyleLbl="alignNode1" presStyleIdx="3" presStyleCnt="4">
        <dgm:presLayoutVars>
          <dgm:chMax val="0"/>
          <dgm:chPref val="0"/>
        </dgm:presLayoutVars>
      </dgm:prSet>
      <dgm:spPr/>
    </dgm:pt>
    <dgm:pt modelId="{D4D336AF-1A33-40CD-9246-C2E3731F74E9}" type="pres">
      <dgm:prSet presAssocID="{0DAD79D0-FD89-449F-A248-C49AF079E03A}" presName="desTx" presStyleLbl="alignAccFollowNode1" presStyleIdx="3" presStyleCnt="4">
        <dgm:presLayoutVars/>
      </dgm:prSet>
      <dgm:spPr/>
    </dgm:pt>
  </dgm:ptLst>
  <dgm:cxnLst>
    <dgm:cxn modelId="{CE7B920D-114C-4A68-9987-C2320EF0700F}" type="presOf" srcId="{96058437-3AE2-4F6A-8349-E586E2C58A97}" destId="{766D528D-57FB-4CDB-9C27-5FC2D66AC0F9}" srcOrd="0" destOrd="0" presId="urn:microsoft.com/office/officeart/2016/7/layout/HorizontalActionList"/>
    <dgm:cxn modelId="{B6521B27-E165-44B1-9139-ABA9A6EB7384}" type="presOf" srcId="{0DAD79D0-FD89-449F-A248-C49AF079E03A}" destId="{74C1BE34-6C5A-4220-A2EB-568FB3E3BA6E}" srcOrd="0" destOrd="0" presId="urn:microsoft.com/office/officeart/2016/7/layout/HorizontalActionList"/>
    <dgm:cxn modelId="{14088F2D-5EFC-42A0-9325-1266753DFAF0}" srcId="{35385E27-0D15-4158-B5EC-E818D4E67A8E}" destId="{12D3EDE0-BEEA-4E15-9A35-7817039DDDC7}" srcOrd="0" destOrd="0" parTransId="{7630DC00-7573-4E10-9694-1863EEC18DC7}" sibTransId="{D53C04BA-8897-4E63-BC64-E12EFBF3ADF2}"/>
    <dgm:cxn modelId="{97EFE534-3CF4-40EE-931A-A3504991BBFE}" srcId="{0DAD79D0-FD89-449F-A248-C49AF079E03A}" destId="{E1C6970B-5CAC-47D9-9EE4-B554B5D7A7EE}" srcOrd="0" destOrd="0" parTransId="{8C16596D-7BC4-4CA0-9595-F183B82A45CF}" sibTransId="{2E1FD56B-F27F-4C9A-A341-7F6B27F441D2}"/>
    <dgm:cxn modelId="{07A89F4C-B193-4D0A-B51B-8FC567F9C0FB}" srcId="{02F07CAC-79AC-4ECD-8447-0C77FEA5A80D}" destId="{35385E27-0D15-4158-B5EC-E818D4E67A8E}" srcOrd="0" destOrd="0" parTransId="{65F153E8-8E45-4648-AD4C-6139CD1CE798}" sibTransId="{2C698350-35CE-4430-94B0-C6A24432B89B}"/>
    <dgm:cxn modelId="{3EE62970-A5E0-422E-AAB4-065780913172}" type="presOf" srcId="{816840C3-FBF3-45F1-AD30-8B148ED40A62}" destId="{C6BD99FD-43B0-454A-A8DD-0DB85A021362}" srcOrd="0" destOrd="0" presId="urn:microsoft.com/office/officeart/2016/7/layout/HorizontalActionList"/>
    <dgm:cxn modelId="{2CC9FB52-0351-4C29-BE32-AF3AC5C6965E}" type="presOf" srcId="{987B9348-0566-4935-9BA8-907603E19EAA}" destId="{DDE7EF1D-D37D-468B-B3A3-B6E1251B4ED7}" srcOrd="0" destOrd="0" presId="urn:microsoft.com/office/officeart/2016/7/layout/HorizontalActionList"/>
    <dgm:cxn modelId="{9721BA87-C8BC-466B-9769-84C1C0C05D21}" srcId="{02F07CAC-79AC-4ECD-8447-0C77FEA5A80D}" destId="{816840C3-FBF3-45F1-AD30-8B148ED40A62}" srcOrd="1" destOrd="0" parTransId="{3334F6B2-F682-4EBD-9854-B305F8F4A9EB}" sibTransId="{9C6EB522-BC2F-468B-AB31-5A1BD53383F2}"/>
    <dgm:cxn modelId="{F9B1FF92-AB8D-447D-9118-C0CF4FF38C3B}" srcId="{816840C3-FBF3-45F1-AD30-8B148ED40A62}" destId="{96058437-3AE2-4F6A-8349-E586E2C58A97}" srcOrd="0" destOrd="0" parTransId="{14B30B38-01DE-4D00-A73A-8ADA9BD6CA9F}" sibTransId="{D00D72BC-D5FD-420E-971C-98C4AB9E718F}"/>
    <dgm:cxn modelId="{668864AC-B78A-407D-B479-F07C658F9325}" type="presOf" srcId="{12D3EDE0-BEEA-4E15-9A35-7817039DDDC7}" destId="{C12738AB-83B5-49C3-BDB6-A1C305BE98DA}" srcOrd="0" destOrd="0" presId="urn:microsoft.com/office/officeart/2016/7/layout/HorizontalActionList"/>
    <dgm:cxn modelId="{19480AAF-D144-4DD4-B38E-1D9733A8C55B}" type="presOf" srcId="{E32C7307-E995-48F8-BD70-4F8D502A52E1}" destId="{DE85F248-6F7D-4BD3-890F-70C5BE4EC730}" srcOrd="0" destOrd="0" presId="urn:microsoft.com/office/officeart/2016/7/layout/HorizontalActionList"/>
    <dgm:cxn modelId="{FD0EB9C9-C8E2-4067-A80F-DB6FE335F675}" type="presOf" srcId="{35385E27-0D15-4158-B5EC-E818D4E67A8E}" destId="{0EFE9AAC-7BAF-426B-898D-F8DAF5286A31}" srcOrd="0" destOrd="0" presId="urn:microsoft.com/office/officeart/2016/7/layout/HorizontalActionList"/>
    <dgm:cxn modelId="{D4DAC2DD-F538-401D-96DC-6F1275AA3031}" type="presOf" srcId="{E1C6970B-5CAC-47D9-9EE4-B554B5D7A7EE}" destId="{D4D336AF-1A33-40CD-9246-C2E3731F74E9}" srcOrd="0" destOrd="0" presId="urn:microsoft.com/office/officeart/2016/7/layout/HorizontalActionList"/>
    <dgm:cxn modelId="{EDDCE2E3-9A24-4524-8E55-20C532224135}" srcId="{E32C7307-E995-48F8-BD70-4F8D502A52E1}" destId="{987B9348-0566-4935-9BA8-907603E19EAA}" srcOrd="0" destOrd="0" parTransId="{C2E4D362-CA52-46ED-8D6F-8E1F738E67F4}" sibTransId="{544A671F-BBAF-4D6E-ADC4-BE613ACC9C61}"/>
    <dgm:cxn modelId="{2C3A3FEA-2C8D-40AC-BDE4-A14F4198FF96}" type="presOf" srcId="{02F07CAC-79AC-4ECD-8447-0C77FEA5A80D}" destId="{2C96ED64-002E-40EB-BA6F-08718B61E582}" srcOrd="0" destOrd="0" presId="urn:microsoft.com/office/officeart/2016/7/layout/HorizontalActionList"/>
    <dgm:cxn modelId="{378451FC-6ADC-4FC7-8CD3-C0D9C6577736}" srcId="{02F07CAC-79AC-4ECD-8447-0C77FEA5A80D}" destId="{0DAD79D0-FD89-449F-A248-C49AF079E03A}" srcOrd="3" destOrd="0" parTransId="{BE0DF1C3-EF54-4C59-A0A3-33DB218D47F3}" sibTransId="{05DE89D6-B053-459A-831C-FE74E863EF5E}"/>
    <dgm:cxn modelId="{E3E697FC-9B6D-40D3-81A5-81BC994EBD7A}" srcId="{02F07CAC-79AC-4ECD-8447-0C77FEA5A80D}" destId="{E32C7307-E995-48F8-BD70-4F8D502A52E1}" srcOrd="2" destOrd="0" parTransId="{CDC6B330-980B-43B0-B63B-4EC6C6788583}" sibTransId="{9DEE88CC-F137-4FF2-86A0-3BB7E2F4C912}"/>
    <dgm:cxn modelId="{61712288-1821-4D12-A8D0-D66F87452A35}" type="presParOf" srcId="{2C96ED64-002E-40EB-BA6F-08718B61E582}" destId="{AB69B55C-4DFA-452C-A657-B85BB94A1B29}" srcOrd="0" destOrd="0" presId="urn:microsoft.com/office/officeart/2016/7/layout/HorizontalActionList"/>
    <dgm:cxn modelId="{7159DEC2-4AC1-453B-AD67-C4DDD6909261}" type="presParOf" srcId="{AB69B55C-4DFA-452C-A657-B85BB94A1B29}" destId="{0EFE9AAC-7BAF-426B-898D-F8DAF5286A31}" srcOrd="0" destOrd="0" presId="urn:microsoft.com/office/officeart/2016/7/layout/HorizontalActionList"/>
    <dgm:cxn modelId="{47495210-922F-4596-A73C-E8336F0B080A}" type="presParOf" srcId="{AB69B55C-4DFA-452C-A657-B85BB94A1B29}" destId="{C12738AB-83B5-49C3-BDB6-A1C305BE98DA}" srcOrd="1" destOrd="0" presId="urn:microsoft.com/office/officeart/2016/7/layout/HorizontalActionList"/>
    <dgm:cxn modelId="{BD62A701-E9E5-4737-BCBA-8683C67C36D3}" type="presParOf" srcId="{2C96ED64-002E-40EB-BA6F-08718B61E582}" destId="{698B4C13-0922-4854-A98B-F3C4A81EE51C}" srcOrd="1" destOrd="0" presId="urn:microsoft.com/office/officeart/2016/7/layout/HorizontalActionList"/>
    <dgm:cxn modelId="{AF5B04C7-FBB9-446C-9138-B15BD33CFF88}" type="presParOf" srcId="{2C96ED64-002E-40EB-BA6F-08718B61E582}" destId="{5B9DB999-31FA-4CD0-A375-BC9961BA281D}" srcOrd="2" destOrd="0" presId="urn:microsoft.com/office/officeart/2016/7/layout/HorizontalActionList"/>
    <dgm:cxn modelId="{82671B48-DC09-4D95-A180-111D1AD19B7D}" type="presParOf" srcId="{5B9DB999-31FA-4CD0-A375-BC9961BA281D}" destId="{C6BD99FD-43B0-454A-A8DD-0DB85A021362}" srcOrd="0" destOrd="0" presId="urn:microsoft.com/office/officeart/2016/7/layout/HorizontalActionList"/>
    <dgm:cxn modelId="{F6B9887B-E0D8-46DE-9D9C-0FE4CB0CFF2B}" type="presParOf" srcId="{5B9DB999-31FA-4CD0-A375-BC9961BA281D}" destId="{766D528D-57FB-4CDB-9C27-5FC2D66AC0F9}" srcOrd="1" destOrd="0" presId="urn:microsoft.com/office/officeart/2016/7/layout/HorizontalActionList"/>
    <dgm:cxn modelId="{5E03BA7C-4DC8-49F3-85A6-7645DFC9C558}" type="presParOf" srcId="{2C96ED64-002E-40EB-BA6F-08718B61E582}" destId="{1153BF3C-BBE4-4D4F-A572-02497E0566B9}" srcOrd="3" destOrd="0" presId="urn:microsoft.com/office/officeart/2016/7/layout/HorizontalActionList"/>
    <dgm:cxn modelId="{398BACB0-C3FD-4945-8E9A-09E4B8A5473D}" type="presParOf" srcId="{2C96ED64-002E-40EB-BA6F-08718B61E582}" destId="{D22083F2-99C4-461D-A573-5D0F7FB43F09}" srcOrd="4" destOrd="0" presId="urn:microsoft.com/office/officeart/2016/7/layout/HorizontalActionList"/>
    <dgm:cxn modelId="{1E9A1519-0419-4E60-BE52-106D4C002161}" type="presParOf" srcId="{D22083F2-99C4-461D-A573-5D0F7FB43F09}" destId="{DE85F248-6F7D-4BD3-890F-70C5BE4EC730}" srcOrd="0" destOrd="0" presId="urn:microsoft.com/office/officeart/2016/7/layout/HorizontalActionList"/>
    <dgm:cxn modelId="{B4AB29A8-69C8-48B5-8A39-6C0D7C4B8BA8}" type="presParOf" srcId="{D22083F2-99C4-461D-A573-5D0F7FB43F09}" destId="{DDE7EF1D-D37D-468B-B3A3-B6E1251B4ED7}" srcOrd="1" destOrd="0" presId="urn:microsoft.com/office/officeart/2016/7/layout/HorizontalActionList"/>
    <dgm:cxn modelId="{187D1643-195C-48E1-BC50-CDFD77A68C9E}" type="presParOf" srcId="{2C96ED64-002E-40EB-BA6F-08718B61E582}" destId="{58FAE4B9-41A0-4896-AFE2-99AFA8DC03B4}" srcOrd="5" destOrd="0" presId="urn:microsoft.com/office/officeart/2016/7/layout/HorizontalActionList"/>
    <dgm:cxn modelId="{DB3B9D8E-AB7F-4DD5-9634-17ED2A024F95}" type="presParOf" srcId="{2C96ED64-002E-40EB-BA6F-08718B61E582}" destId="{0BC5F4BB-04ED-4887-A2A7-EF4C1941EA8D}" srcOrd="6" destOrd="0" presId="urn:microsoft.com/office/officeart/2016/7/layout/HorizontalActionList"/>
    <dgm:cxn modelId="{A2A265E5-69F8-4618-A98C-96BE92CECB69}" type="presParOf" srcId="{0BC5F4BB-04ED-4887-A2A7-EF4C1941EA8D}" destId="{74C1BE34-6C5A-4220-A2EB-568FB3E3BA6E}" srcOrd="0" destOrd="0" presId="urn:microsoft.com/office/officeart/2016/7/layout/HorizontalActionList"/>
    <dgm:cxn modelId="{FDADCFB4-85A5-4EB6-BFA6-DA1F2866FCCA}" type="presParOf" srcId="{0BC5F4BB-04ED-4887-A2A7-EF4C1941EA8D}" destId="{D4D336AF-1A33-40CD-9246-C2E3731F74E9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7FC108D-3597-48A5-A793-0A66ECE5BEC6}" type="doc">
      <dgm:prSet loTypeId="urn:microsoft.com/office/officeart/2005/8/layout/vList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26BD155-0D9A-4988-8271-B05CBDAB17E9}">
      <dgm:prSet custT="1"/>
      <dgm:spPr/>
      <dgm:t>
        <a:bodyPr/>
        <a:lstStyle/>
        <a:p>
          <a:r>
            <a:rPr lang="nl-NL" sz="2400" dirty="0"/>
            <a:t>Formele geskrewe versoek onderteken deur mense om die regering te vra om 'n probleem aan te spreek.</a:t>
          </a:r>
          <a:endParaRPr lang="en-US" sz="2400" dirty="0"/>
        </a:p>
      </dgm:t>
    </dgm:pt>
    <dgm:pt modelId="{BD265A7C-CF89-4C30-BCEE-E37F97FC05CB}" type="parTrans" cxnId="{AA60B796-17EE-447A-8F94-1EEC2D5B2513}">
      <dgm:prSet/>
      <dgm:spPr/>
      <dgm:t>
        <a:bodyPr/>
        <a:lstStyle/>
        <a:p>
          <a:endParaRPr lang="en-US" sz="2000"/>
        </a:p>
      </dgm:t>
    </dgm:pt>
    <dgm:pt modelId="{37F1AEBC-948B-4EDF-8F1E-E22C627BDC23}" type="sibTrans" cxnId="{AA60B796-17EE-447A-8F94-1EEC2D5B2513}">
      <dgm:prSet/>
      <dgm:spPr/>
      <dgm:t>
        <a:bodyPr/>
        <a:lstStyle/>
        <a:p>
          <a:endParaRPr lang="en-US" sz="2000"/>
        </a:p>
      </dgm:t>
    </dgm:pt>
    <dgm:pt modelId="{FF0C069D-C648-467D-976A-C14C3D6E30B5}">
      <dgm:prSet custT="1"/>
      <dgm:spPr/>
      <dgm:t>
        <a:bodyPr/>
        <a:lstStyle/>
        <a:p>
          <a:r>
            <a:rPr lang="nl-NL" sz="2400" dirty="0"/>
            <a:t>Voorgelê aan die Parlement, provinsiale wetgewers of munisipale rade.</a:t>
          </a:r>
          <a:endParaRPr lang="en-US" sz="2400" dirty="0"/>
        </a:p>
      </dgm:t>
    </dgm:pt>
    <dgm:pt modelId="{CD92CB77-3C7C-463C-AC7B-E645456DE246}" type="parTrans" cxnId="{FEE19C71-D6F7-4B54-9D43-A116E8F0E5D0}">
      <dgm:prSet/>
      <dgm:spPr/>
      <dgm:t>
        <a:bodyPr/>
        <a:lstStyle/>
        <a:p>
          <a:endParaRPr lang="en-US" sz="2000"/>
        </a:p>
      </dgm:t>
    </dgm:pt>
    <dgm:pt modelId="{949B2C31-2398-49C7-BC18-0194493E53BD}" type="sibTrans" cxnId="{FEE19C71-D6F7-4B54-9D43-A116E8F0E5D0}">
      <dgm:prSet/>
      <dgm:spPr/>
      <dgm:t>
        <a:bodyPr/>
        <a:lstStyle/>
        <a:p>
          <a:endParaRPr lang="en-US" sz="2000"/>
        </a:p>
      </dgm:t>
    </dgm:pt>
    <dgm:pt modelId="{6B788650-957C-4678-BA39-3FCB6466E7A5}">
      <dgm:prSet custT="1"/>
      <dgm:spPr/>
      <dgm:t>
        <a:bodyPr/>
        <a:lstStyle/>
        <a:p>
          <a:r>
            <a:rPr lang="nl-NL" sz="2400" dirty="0"/>
            <a:t>Help burgers om die regering aanspreeklik te hou en aksie te eis.</a:t>
          </a:r>
          <a:endParaRPr lang="en-US" sz="2400" dirty="0"/>
        </a:p>
      </dgm:t>
    </dgm:pt>
    <dgm:pt modelId="{702A1AAD-2F45-4028-B4DB-C866146B0B0B}" type="parTrans" cxnId="{D721CCD0-47A2-47F1-BB42-2E8E48B26A9C}">
      <dgm:prSet/>
      <dgm:spPr/>
      <dgm:t>
        <a:bodyPr/>
        <a:lstStyle/>
        <a:p>
          <a:endParaRPr lang="en-US" sz="2000"/>
        </a:p>
      </dgm:t>
    </dgm:pt>
    <dgm:pt modelId="{3E04310A-BB5F-4684-9336-CBCE1397E57B}" type="sibTrans" cxnId="{D721CCD0-47A2-47F1-BB42-2E8E48B26A9C}">
      <dgm:prSet/>
      <dgm:spPr/>
      <dgm:t>
        <a:bodyPr/>
        <a:lstStyle/>
        <a:p>
          <a:endParaRPr lang="en-US" sz="2000"/>
        </a:p>
      </dgm:t>
    </dgm:pt>
    <dgm:pt modelId="{B8927492-8EBE-408D-BA45-7041102B4757}">
      <dgm:prSet custT="1"/>
      <dgm:spPr/>
      <dgm:t>
        <a:bodyPr/>
        <a:lstStyle/>
        <a:p>
          <a:r>
            <a:rPr lang="nl-NL" sz="2400" dirty="0"/>
            <a:t>Dit kan ook </a:t>
          </a:r>
          <a:r>
            <a:rPr lang="nl-NL" sz="2400" b="1" dirty="0"/>
            <a:t>aanlyn</a:t>
          </a:r>
          <a:r>
            <a:rPr lang="nl-NL" sz="2400" dirty="0"/>
            <a:t> wees, wat baie mense toelaat om vinnig te teken en te deel.</a:t>
          </a:r>
          <a:endParaRPr lang="en-US" sz="2400" dirty="0"/>
        </a:p>
      </dgm:t>
    </dgm:pt>
    <dgm:pt modelId="{A16C1A2D-29CA-4DCC-85BF-88DF4EE82DDF}" type="parTrans" cxnId="{3CDDD39E-47E9-4F67-80C9-C67C86FD92BF}">
      <dgm:prSet/>
      <dgm:spPr/>
      <dgm:t>
        <a:bodyPr/>
        <a:lstStyle/>
        <a:p>
          <a:endParaRPr lang="en-US" sz="2000"/>
        </a:p>
      </dgm:t>
    </dgm:pt>
    <dgm:pt modelId="{26727C22-79C5-4F87-BD62-A0C4685AF903}" type="sibTrans" cxnId="{3CDDD39E-47E9-4F67-80C9-C67C86FD92BF}">
      <dgm:prSet/>
      <dgm:spPr/>
      <dgm:t>
        <a:bodyPr/>
        <a:lstStyle/>
        <a:p>
          <a:endParaRPr lang="en-US" sz="2000"/>
        </a:p>
      </dgm:t>
    </dgm:pt>
    <dgm:pt modelId="{9C486286-57A3-44C5-87A8-C4DBDE3F36CF}">
      <dgm:prSet custT="1"/>
      <dgm:spPr/>
      <dgm:t>
        <a:bodyPr/>
        <a:lstStyle/>
        <a:p>
          <a:r>
            <a:rPr lang="nl-NL" sz="2400" dirty="0"/>
            <a:t>Aanlyn petisies moet steeds deur die korrekte amptelike kanale gestuur word</a:t>
          </a:r>
          <a:r>
            <a:rPr lang="af-ZA" sz="2400" dirty="0"/>
            <a:t>.</a:t>
          </a:r>
          <a:endParaRPr lang="en-US" sz="2400" dirty="0"/>
        </a:p>
      </dgm:t>
    </dgm:pt>
    <dgm:pt modelId="{71D398D1-BD3A-4100-842A-FC99B03E33F3}" type="parTrans" cxnId="{4CFCE094-F163-4B33-A710-1900F51A780A}">
      <dgm:prSet/>
      <dgm:spPr/>
      <dgm:t>
        <a:bodyPr/>
        <a:lstStyle/>
        <a:p>
          <a:endParaRPr lang="en-US" sz="2000"/>
        </a:p>
      </dgm:t>
    </dgm:pt>
    <dgm:pt modelId="{C70C34EA-F8BD-4F21-960E-053030DCE100}" type="sibTrans" cxnId="{4CFCE094-F163-4B33-A710-1900F51A780A}">
      <dgm:prSet/>
      <dgm:spPr/>
      <dgm:t>
        <a:bodyPr/>
        <a:lstStyle/>
        <a:p>
          <a:endParaRPr lang="en-US" sz="2000"/>
        </a:p>
      </dgm:t>
    </dgm:pt>
    <dgm:pt modelId="{16E6AC1A-277C-489B-8A1B-413006709B0F}" type="pres">
      <dgm:prSet presAssocID="{57FC108D-3597-48A5-A793-0A66ECE5BEC6}" presName="linear" presStyleCnt="0">
        <dgm:presLayoutVars>
          <dgm:animLvl val="lvl"/>
          <dgm:resizeHandles val="exact"/>
        </dgm:presLayoutVars>
      </dgm:prSet>
      <dgm:spPr/>
    </dgm:pt>
    <dgm:pt modelId="{93427594-3C2F-41A0-BD78-C17977DE00F9}" type="pres">
      <dgm:prSet presAssocID="{B26BD155-0D9A-4988-8271-B05CBDAB17E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C5BC26B-E486-4DC1-A499-70355D06B4D6}" type="pres">
      <dgm:prSet presAssocID="{37F1AEBC-948B-4EDF-8F1E-E22C627BDC23}" presName="spacer" presStyleCnt="0"/>
      <dgm:spPr/>
    </dgm:pt>
    <dgm:pt modelId="{CC8EAC8F-F1E8-4ED4-9684-5E1637F19327}" type="pres">
      <dgm:prSet presAssocID="{FF0C069D-C648-467D-976A-C14C3D6E30B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B7853AB-EFF1-48D6-B569-6E9C8AA52B87}" type="pres">
      <dgm:prSet presAssocID="{949B2C31-2398-49C7-BC18-0194493E53BD}" presName="spacer" presStyleCnt="0"/>
      <dgm:spPr/>
    </dgm:pt>
    <dgm:pt modelId="{1CEB3B28-6262-48B8-A3B8-1A84C5A7D285}" type="pres">
      <dgm:prSet presAssocID="{6B788650-957C-4678-BA39-3FCB6466E7A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6B99F97-0BB8-45C9-B011-17E9262E0113}" type="pres">
      <dgm:prSet presAssocID="{3E04310A-BB5F-4684-9336-CBCE1397E57B}" presName="spacer" presStyleCnt="0"/>
      <dgm:spPr/>
    </dgm:pt>
    <dgm:pt modelId="{A968405E-734C-4206-B4E0-7DD588524E4B}" type="pres">
      <dgm:prSet presAssocID="{B8927492-8EBE-408D-BA45-7041102B475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B5E9C83-E028-4066-B492-7F824D6D6940}" type="pres">
      <dgm:prSet presAssocID="{26727C22-79C5-4F87-BD62-A0C4685AF903}" presName="spacer" presStyleCnt="0"/>
      <dgm:spPr/>
    </dgm:pt>
    <dgm:pt modelId="{152364B3-5E4F-44DA-A63F-AD4507D0268E}" type="pres">
      <dgm:prSet presAssocID="{9C486286-57A3-44C5-87A8-C4DBDE3F36C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AA2DF0B-15BE-4163-A863-ACDC7C66511F}" type="presOf" srcId="{FF0C069D-C648-467D-976A-C14C3D6E30B5}" destId="{CC8EAC8F-F1E8-4ED4-9684-5E1637F19327}" srcOrd="0" destOrd="0" presId="urn:microsoft.com/office/officeart/2005/8/layout/vList2"/>
    <dgm:cxn modelId="{7C07123F-7073-42E2-8055-D39E4A514137}" type="presOf" srcId="{9C486286-57A3-44C5-87A8-C4DBDE3F36CF}" destId="{152364B3-5E4F-44DA-A63F-AD4507D0268E}" srcOrd="0" destOrd="0" presId="urn:microsoft.com/office/officeart/2005/8/layout/vList2"/>
    <dgm:cxn modelId="{5402905C-FB8E-4D8C-AF72-435407EE53FF}" type="presOf" srcId="{57FC108D-3597-48A5-A793-0A66ECE5BEC6}" destId="{16E6AC1A-277C-489B-8A1B-413006709B0F}" srcOrd="0" destOrd="0" presId="urn:microsoft.com/office/officeart/2005/8/layout/vList2"/>
    <dgm:cxn modelId="{FEE19C71-D6F7-4B54-9D43-A116E8F0E5D0}" srcId="{57FC108D-3597-48A5-A793-0A66ECE5BEC6}" destId="{FF0C069D-C648-467D-976A-C14C3D6E30B5}" srcOrd="1" destOrd="0" parTransId="{CD92CB77-3C7C-463C-AC7B-E645456DE246}" sibTransId="{949B2C31-2398-49C7-BC18-0194493E53BD}"/>
    <dgm:cxn modelId="{08FA2857-4304-4E39-BB08-902A574985C6}" type="presOf" srcId="{B8927492-8EBE-408D-BA45-7041102B4757}" destId="{A968405E-734C-4206-B4E0-7DD588524E4B}" srcOrd="0" destOrd="0" presId="urn:microsoft.com/office/officeart/2005/8/layout/vList2"/>
    <dgm:cxn modelId="{4CFCE094-F163-4B33-A710-1900F51A780A}" srcId="{57FC108D-3597-48A5-A793-0A66ECE5BEC6}" destId="{9C486286-57A3-44C5-87A8-C4DBDE3F36CF}" srcOrd="4" destOrd="0" parTransId="{71D398D1-BD3A-4100-842A-FC99B03E33F3}" sibTransId="{C70C34EA-F8BD-4F21-960E-053030DCE100}"/>
    <dgm:cxn modelId="{AA60B796-17EE-447A-8F94-1EEC2D5B2513}" srcId="{57FC108D-3597-48A5-A793-0A66ECE5BEC6}" destId="{B26BD155-0D9A-4988-8271-B05CBDAB17E9}" srcOrd="0" destOrd="0" parTransId="{BD265A7C-CF89-4C30-BCEE-E37F97FC05CB}" sibTransId="{37F1AEBC-948B-4EDF-8F1E-E22C627BDC23}"/>
    <dgm:cxn modelId="{3CDDD39E-47E9-4F67-80C9-C67C86FD92BF}" srcId="{57FC108D-3597-48A5-A793-0A66ECE5BEC6}" destId="{B8927492-8EBE-408D-BA45-7041102B4757}" srcOrd="3" destOrd="0" parTransId="{A16C1A2D-29CA-4DCC-85BF-88DF4EE82DDF}" sibTransId="{26727C22-79C5-4F87-BD62-A0C4685AF903}"/>
    <dgm:cxn modelId="{F4316CAB-D6E5-4EC8-8EF4-4EB422006FF2}" type="presOf" srcId="{B26BD155-0D9A-4988-8271-B05CBDAB17E9}" destId="{93427594-3C2F-41A0-BD78-C17977DE00F9}" srcOrd="0" destOrd="0" presId="urn:microsoft.com/office/officeart/2005/8/layout/vList2"/>
    <dgm:cxn modelId="{D721CCD0-47A2-47F1-BB42-2E8E48B26A9C}" srcId="{57FC108D-3597-48A5-A793-0A66ECE5BEC6}" destId="{6B788650-957C-4678-BA39-3FCB6466E7A5}" srcOrd="2" destOrd="0" parTransId="{702A1AAD-2F45-4028-B4DB-C866146B0B0B}" sibTransId="{3E04310A-BB5F-4684-9336-CBCE1397E57B}"/>
    <dgm:cxn modelId="{E8B5E6E0-F0F6-4A9F-B7E2-54255E7E8372}" type="presOf" srcId="{6B788650-957C-4678-BA39-3FCB6466E7A5}" destId="{1CEB3B28-6262-48B8-A3B8-1A84C5A7D285}" srcOrd="0" destOrd="0" presId="urn:microsoft.com/office/officeart/2005/8/layout/vList2"/>
    <dgm:cxn modelId="{6C722664-B68E-4F1F-B68F-DAEC6DE0C9D3}" type="presParOf" srcId="{16E6AC1A-277C-489B-8A1B-413006709B0F}" destId="{93427594-3C2F-41A0-BD78-C17977DE00F9}" srcOrd="0" destOrd="0" presId="urn:microsoft.com/office/officeart/2005/8/layout/vList2"/>
    <dgm:cxn modelId="{E032A395-C650-46B6-BF2E-138B16FE0950}" type="presParOf" srcId="{16E6AC1A-277C-489B-8A1B-413006709B0F}" destId="{0C5BC26B-E486-4DC1-A499-70355D06B4D6}" srcOrd="1" destOrd="0" presId="urn:microsoft.com/office/officeart/2005/8/layout/vList2"/>
    <dgm:cxn modelId="{7CDDDE59-0F81-4D65-8DBF-52E5D91B1AF8}" type="presParOf" srcId="{16E6AC1A-277C-489B-8A1B-413006709B0F}" destId="{CC8EAC8F-F1E8-4ED4-9684-5E1637F19327}" srcOrd="2" destOrd="0" presId="urn:microsoft.com/office/officeart/2005/8/layout/vList2"/>
    <dgm:cxn modelId="{B4D96C29-E67B-4298-98FE-6350A32DFE37}" type="presParOf" srcId="{16E6AC1A-277C-489B-8A1B-413006709B0F}" destId="{6B7853AB-EFF1-48D6-B569-6E9C8AA52B87}" srcOrd="3" destOrd="0" presId="urn:microsoft.com/office/officeart/2005/8/layout/vList2"/>
    <dgm:cxn modelId="{1280B235-2E5A-4E87-943E-D79B73229E16}" type="presParOf" srcId="{16E6AC1A-277C-489B-8A1B-413006709B0F}" destId="{1CEB3B28-6262-48B8-A3B8-1A84C5A7D285}" srcOrd="4" destOrd="0" presId="urn:microsoft.com/office/officeart/2005/8/layout/vList2"/>
    <dgm:cxn modelId="{33CB9B94-ADF1-44F2-96CE-9C79E94542A4}" type="presParOf" srcId="{16E6AC1A-277C-489B-8A1B-413006709B0F}" destId="{56B99F97-0BB8-45C9-B011-17E9262E0113}" srcOrd="5" destOrd="0" presId="urn:microsoft.com/office/officeart/2005/8/layout/vList2"/>
    <dgm:cxn modelId="{26BDA609-7E13-4170-9C85-620759B351E6}" type="presParOf" srcId="{16E6AC1A-277C-489B-8A1B-413006709B0F}" destId="{A968405E-734C-4206-B4E0-7DD588524E4B}" srcOrd="6" destOrd="0" presId="urn:microsoft.com/office/officeart/2005/8/layout/vList2"/>
    <dgm:cxn modelId="{27BBE102-8CB3-4FE2-B00F-F3FAFA381A2D}" type="presParOf" srcId="{16E6AC1A-277C-489B-8A1B-413006709B0F}" destId="{CB5E9C83-E028-4066-B492-7F824D6D6940}" srcOrd="7" destOrd="0" presId="urn:microsoft.com/office/officeart/2005/8/layout/vList2"/>
    <dgm:cxn modelId="{4111014D-1DC9-4751-B172-864A6DD34106}" type="presParOf" srcId="{16E6AC1A-277C-489B-8A1B-413006709B0F}" destId="{152364B3-5E4F-44DA-A63F-AD4507D0268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9C3ABC-7B03-4576-9715-A50D417114D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1165CF9-6DB0-4FEE-BAD9-2A8EF057B9AD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Voltooi </a:t>
          </a:r>
          <a:r>
            <a:rPr lang="nl-NL" b="1" dirty="0"/>
            <a:t>Aktiwiteit 1 </a:t>
          </a:r>
          <a:r>
            <a:rPr lang="nl-NL" dirty="0"/>
            <a:t>om jou begrip te toets.</a:t>
          </a:r>
          <a:endParaRPr lang="en-US" dirty="0"/>
        </a:p>
      </dgm:t>
    </dgm:pt>
    <dgm:pt modelId="{5EAEAF1E-A06F-4454-B8CA-3E388667C9C1}" type="parTrans" cxnId="{0F64C17C-BD4F-4ED0-9BEB-514EB0AC523B}">
      <dgm:prSet/>
      <dgm:spPr/>
      <dgm:t>
        <a:bodyPr/>
        <a:lstStyle/>
        <a:p>
          <a:endParaRPr lang="en-US"/>
        </a:p>
      </dgm:t>
    </dgm:pt>
    <dgm:pt modelId="{0D32A6CF-69A2-4986-92EC-DADD64C6497B}" type="sibTrans" cxnId="{0F64C17C-BD4F-4ED0-9BEB-514EB0AC523B}">
      <dgm:prSet/>
      <dgm:spPr/>
      <dgm:t>
        <a:bodyPr/>
        <a:lstStyle/>
        <a:p>
          <a:endParaRPr lang="en-US"/>
        </a:p>
      </dgm:t>
    </dgm:pt>
    <dgm:pt modelId="{68D446D2-6858-453E-A245-B454F8CC8DE8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b="1" dirty="0"/>
            <a:t>Aktiwiteit 2 </a:t>
          </a:r>
          <a:r>
            <a:rPr lang="nl-NL" b="0" dirty="0"/>
            <a:t>is huiswerk. Ons gaan dit saam merk aan die begin van die volgende les.</a:t>
          </a:r>
          <a:endParaRPr lang="en-US" b="0" dirty="0"/>
        </a:p>
      </dgm:t>
    </dgm:pt>
    <dgm:pt modelId="{05AF9154-378E-4494-85D9-DF3196C6601F}" type="parTrans" cxnId="{40B4DB10-6546-41DC-AECF-939D80A76806}">
      <dgm:prSet/>
      <dgm:spPr/>
      <dgm:t>
        <a:bodyPr/>
        <a:lstStyle/>
        <a:p>
          <a:endParaRPr lang="en-US"/>
        </a:p>
      </dgm:t>
    </dgm:pt>
    <dgm:pt modelId="{5397B706-B4C8-4F4A-A586-A2F327BF349A}" type="sibTrans" cxnId="{40B4DB10-6546-41DC-AECF-939D80A76806}">
      <dgm:prSet/>
      <dgm:spPr/>
      <dgm:t>
        <a:bodyPr/>
        <a:lstStyle/>
        <a:p>
          <a:endParaRPr lang="en-US"/>
        </a:p>
      </dgm:t>
    </dgm:pt>
    <dgm:pt modelId="{5C608411-0812-4926-B53C-75928549A5F6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Identifiseer enige areas waaroor jy steeds onseker voel en vra vir ondersteuning indien nodig.</a:t>
          </a:r>
          <a:endParaRPr lang="en-US" dirty="0"/>
        </a:p>
      </dgm:t>
    </dgm:pt>
    <dgm:pt modelId="{F77C5412-C6CD-4667-9950-864CFE7F90B2}" type="parTrans" cxnId="{7CA9BB25-61FC-4906-B94C-C97A58C18350}">
      <dgm:prSet/>
      <dgm:spPr/>
      <dgm:t>
        <a:bodyPr/>
        <a:lstStyle/>
        <a:p>
          <a:endParaRPr lang="en-US"/>
        </a:p>
      </dgm:t>
    </dgm:pt>
    <dgm:pt modelId="{04FA5699-2DF6-4302-8BF5-507A2B9BA718}" type="sibTrans" cxnId="{7CA9BB25-61FC-4906-B94C-C97A58C18350}">
      <dgm:prSet/>
      <dgm:spPr/>
      <dgm:t>
        <a:bodyPr/>
        <a:lstStyle/>
        <a:p>
          <a:endParaRPr lang="en-US"/>
        </a:p>
      </dgm:t>
    </dgm:pt>
    <dgm:pt modelId="{4637AFAF-47A2-46D9-B672-B801A18358D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Onthou vandag se leeruitkomste</a:t>
          </a:r>
          <a:endParaRPr lang="en-US" dirty="0"/>
        </a:p>
      </dgm:t>
    </dgm:pt>
    <dgm:pt modelId="{E49DBC58-A0EF-41AB-9ECE-293FF8D4821C}" type="parTrans" cxnId="{DE00B33D-B94C-47F8-BF5D-9EA43D3F87B0}">
      <dgm:prSet/>
      <dgm:spPr/>
      <dgm:t>
        <a:bodyPr/>
        <a:lstStyle/>
        <a:p>
          <a:endParaRPr lang="af-ZA"/>
        </a:p>
      </dgm:t>
    </dgm:pt>
    <dgm:pt modelId="{4CD7A6B7-A099-4BBD-BD4F-D7AB4BF86344}" type="sibTrans" cxnId="{DE00B33D-B94C-47F8-BF5D-9EA43D3F87B0}">
      <dgm:prSet/>
      <dgm:spPr/>
      <dgm:t>
        <a:bodyPr/>
        <a:lstStyle/>
        <a:p>
          <a:endParaRPr lang="af-ZA"/>
        </a:p>
      </dgm:t>
    </dgm:pt>
    <dgm:pt modelId="{89967F4F-6610-44C1-A2A7-D285DA5C067B}" type="pres">
      <dgm:prSet presAssocID="{DD9C3ABC-7B03-4576-9715-A50D417114D4}" presName="root" presStyleCnt="0">
        <dgm:presLayoutVars>
          <dgm:dir/>
          <dgm:resizeHandles val="exact"/>
        </dgm:presLayoutVars>
      </dgm:prSet>
      <dgm:spPr/>
    </dgm:pt>
    <dgm:pt modelId="{E14F34AE-B27F-4F51-B7F6-6A688BCE5CA4}" type="pres">
      <dgm:prSet presAssocID="{A1165CF9-6DB0-4FEE-BAD9-2A8EF057B9AD}" presName="compNode" presStyleCnt="0"/>
      <dgm:spPr/>
    </dgm:pt>
    <dgm:pt modelId="{3242ED3A-4C49-4DD3-80F4-615B30DC74AA}" type="pres">
      <dgm:prSet presAssocID="{A1165CF9-6DB0-4FEE-BAD9-2A8EF057B9AD}" presName="bgRect" presStyleLbl="bgShp" presStyleIdx="0" presStyleCnt="4"/>
      <dgm:spPr/>
    </dgm:pt>
    <dgm:pt modelId="{58CDD4A5-49D5-428E-A9FF-FF1EB6962FBB}" type="pres">
      <dgm:prSet presAssocID="{A1165CF9-6DB0-4FEE-BAD9-2A8EF057B9A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9DFCCBBD-CACC-4292-9072-06A3D99A431B}" type="pres">
      <dgm:prSet presAssocID="{A1165CF9-6DB0-4FEE-BAD9-2A8EF057B9AD}" presName="spaceRect" presStyleCnt="0"/>
      <dgm:spPr/>
    </dgm:pt>
    <dgm:pt modelId="{758DFFA7-E934-479B-83FF-E7E06DD06A7B}" type="pres">
      <dgm:prSet presAssocID="{A1165CF9-6DB0-4FEE-BAD9-2A8EF057B9AD}" presName="parTx" presStyleLbl="revTx" presStyleIdx="0" presStyleCnt="4">
        <dgm:presLayoutVars>
          <dgm:chMax val="0"/>
          <dgm:chPref val="0"/>
        </dgm:presLayoutVars>
      </dgm:prSet>
      <dgm:spPr/>
    </dgm:pt>
    <dgm:pt modelId="{4D9ED414-9C3E-45E3-B319-F624DCDF04E5}" type="pres">
      <dgm:prSet presAssocID="{0D32A6CF-69A2-4986-92EC-DADD64C6497B}" presName="sibTrans" presStyleCnt="0"/>
      <dgm:spPr/>
    </dgm:pt>
    <dgm:pt modelId="{97B7A3B1-D105-4EF2-840F-8E70DDD2AB1E}" type="pres">
      <dgm:prSet presAssocID="{68D446D2-6858-453E-A245-B454F8CC8DE8}" presName="compNode" presStyleCnt="0"/>
      <dgm:spPr/>
    </dgm:pt>
    <dgm:pt modelId="{98C0A308-9D77-4AF5-A2D5-4C4A26790A3C}" type="pres">
      <dgm:prSet presAssocID="{68D446D2-6858-453E-A245-B454F8CC8DE8}" presName="bgRect" presStyleLbl="bgShp" presStyleIdx="1" presStyleCnt="4"/>
      <dgm:spPr/>
    </dgm:pt>
    <dgm:pt modelId="{40177274-E39F-4950-91A6-E05BC2023365}" type="pres">
      <dgm:prSet presAssocID="{68D446D2-6858-453E-A245-B454F8CC8DE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53E9611A-98C7-4B45-94BB-588B84CCD272}" type="pres">
      <dgm:prSet presAssocID="{68D446D2-6858-453E-A245-B454F8CC8DE8}" presName="spaceRect" presStyleCnt="0"/>
      <dgm:spPr/>
    </dgm:pt>
    <dgm:pt modelId="{DBC47D7E-3BB4-4272-B3BF-22196D56E1EA}" type="pres">
      <dgm:prSet presAssocID="{68D446D2-6858-453E-A245-B454F8CC8DE8}" presName="parTx" presStyleLbl="revTx" presStyleIdx="1" presStyleCnt="4">
        <dgm:presLayoutVars>
          <dgm:chMax val="0"/>
          <dgm:chPref val="0"/>
        </dgm:presLayoutVars>
      </dgm:prSet>
      <dgm:spPr/>
    </dgm:pt>
    <dgm:pt modelId="{8A01C3EA-B17A-4B72-9AC0-DE504A1B45F7}" type="pres">
      <dgm:prSet presAssocID="{5397B706-B4C8-4F4A-A586-A2F327BF349A}" presName="sibTrans" presStyleCnt="0"/>
      <dgm:spPr/>
    </dgm:pt>
    <dgm:pt modelId="{8F902E90-00A0-4507-A3F9-73AD9C429063}" type="pres">
      <dgm:prSet presAssocID="{4637AFAF-47A2-46D9-B672-B801A18358D7}" presName="compNode" presStyleCnt="0"/>
      <dgm:spPr/>
    </dgm:pt>
    <dgm:pt modelId="{AB4C937B-0555-40E5-83C4-8E42E99F245B}" type="pres">
      <dgm:prSet presAssocID="{4637AFAF-47A2-46D9-B672-B801A18358D7}" presName="bgRect" presStyleLbl="bgShp" presStyleIdx="2" presStyleCnt="4"/>
      <dgm:spPr/>
    </dgm:pt>
    <dgm:pt modelId="{110F23DB-ABE9-495F-B324-D9C187B16FA9}" type="pres">
      <dgm:prSet presAssocID="{4637AFAF-47A2-46D9-B672-B801A18358D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AEADEA1E-1E59-409F-AF9B-07D52190749E}" type="pres">
      <dgm:prSet presAssocID="{4637AFAF-47A2-46D9-B672-B801A18358D7}" presName="spaceRect" presStyleCnt="0"/>
      <dgm:spPr/>
    </dgm:pt>
    <dgm:pt modelId="{4E01F62D-42D3-4CDE-9DBD-B3F5EC7B818B}" type="pres">
      <dgm:prSet presAssocID="{4637AFAF-47A2-46D9-B672-B801A18358D7}" presName="parTx" presStyleLbl="revTx" presStyleIdx="2" presStyleCnt="4">
        <dgm:presLayoutVars>
          <dgm:chMax val="0"/>
          <dgm:chPref val="0"/>
        </dgm:presLayoutVars>
      </dgm:prSet>
      <dgm:spPr/>
    </dgm:pt>
    <dgm:pt modelId="{285CA468-CA40-4EFC-A999-5D8C370C0FA7}" type="pres">
      <dgm:prSet presAssocID="{4CD7A6B7-A099-4BBD-BD4F-D7AB4BF86344}" presName="sibTrans" presStyleCnt="0"/>
      <dgm:spPr/>
    </dgm:pt>
    <dgm:pt modelId="{3E3BBAE6-50B9-406D-BD37-AD8F8FEE153C}" type="pres">
      <dgm:prSet presAssocID="{5C608411-0812-4926-B53C-75928549A5F6}" presName="compNode" presStyleCnt="0"/>
      <dgm:spPr/>
    </dgm:pt>
    <dgm:pt modelId="{1B366D5D-8895-4EA0-BBAC-416BB0B0B059}" type="pres">
      <dgm:prSet presAssocID="{5C608411-0812-4926-B53C-75928549A5F6}" presName="bgRect" presStyleLbl="bgShp" presStyleIdx="3" presStyleCnt="4"/>
      <dgm:spPr/>
    </dgm:pt>
    <dgm:pt modelId="{1ED4DFE7-10B1-49C4-B8B2-216C7F2BD869}" type="pres">
      <dgm:prSet presAssocID="{5C608411-0812-4926-B53C-75928549A5F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12FCABB3-00DB-4AED-B598-58D8BEAADCE0}" type="pres">
      <dgm:prSet presAssocID="{5C608411-0812-4926-B53C-75928549A5F6}" presName="spaceRect" presStyleCnt="0"/>
      <dgm:spPr/>
    </dgm:pt>
    <dgm:pt modelId="{398D4FFA-2856-4836-B529-2C99560223F4}" type="pres">
      <dgm:prSet presAssocID="{5C608411-0812-4926-B53C-75928549A5F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0B4DB10-6546-41DC-AECF-939D80A76806}" srcId="{DD9C3ABC-7B03-4576-9715-A50D417114D4}" destId="{68D446D2-6858-453E-A245-B454F8CC8DE8}" srcOrd="1" destOrd="0" parTransId="{05AF9154-378E-4494-85D9-DF3196C6601F}" sibTransId="{5397B706-B4C8-4F4A-A586-A2F327BF349A}"/>
    <dgm:cxn modelId="{946BDC1F-91AB-45D5-994E-6A1BE2EBD6EA}" type="presOf" srcId="{DD9C3ABC-7B03-4576-9715-A50D417114D4}" destId="{89967F4F-6610-44C1-A2A7-D285DA5C067B}" srcOrd="0" destOrd="0" presId="urn:microsoft.com/office/officeart/2018/2/layout/IconVerticalSolidList"/>
    <dgm:cxn modelId="{7CA9BB25-61FC-4906-B94C-C97A58C18350}" srcId="{DD9C3ABC-7B03-4576-9715-A50D417114D4}" destId="{5C608411-0812-4926-B53C-75928549A5F6}" srcOrd="3" destOrd="0" parTransId="{F77C5412-C6CD-4667-9950-864CFE7F90B2}" sibTransId="{04FA5699-2DF6-4302-8BF5-507A2B9BA718}"/>
    <dgm:cxn modelId="{65FAD927-49F2-4341-8374-DDE9A0ABDDB7}" type="presOf" srcId="{5C608411-0812-4926-B53C-75928549A5F6}" destId="{398D4FFA-2856-4836-B529-2C99560223F4}" srcOrd="0" destOrd="0" presId="urn:microsoft.com/office/officeart/2018/2/layout/IconVerticalSolidList"/>
    <dgm:cxn modelId="{DE00B33D-B94C-47F8-BF5D-9EA43D3F87B0}" srcId="{DD9C3ABC-7B03-4576-9715-A50D417114D4}" destId="{4637AFAF-47A2-46D9-B672-B801A18358D7}" srcOrd="2" destOrd="0" parTransId="{E49DBC58-A0EF-41AB-9ECE-293FF8D4821C}" sibTransId="{4CD7A6B7-A099-4BBD-BD4F-D7AB4BF86344}"/>
    <dgm:cxn modelId="{B6C97454-128F-4DC4-9F82-65B3B1A99215}" type="presOf" srcId="{4637AFAF-47A2-46D9-B672-B801A18358D7}" destId="{4E01F62D-42D3-4CDE-9DBD-B3F5EC7B818B}" srcOrd="0" destOrd="0" presId="urn:microsoft.com/office/officeart/2018/2/layout/IconVerticalSolidList"/>
    <dgm:cxn modelId="{F2F0C656-5F19-4E22-9219-B9D0D3979840}" type="presOf" srcId="{A1165CF9-6DB0-4FEE-BAD9-2A8EF057B9AD}" destId="{758DFFA7-E934-479B-83FF-E7E06DD06A7B}" srcOrd="0" destOrd="0" presId="urn:microsoft.com/office/officeart/2018/2/layout/IconVerticalSolidList"/>
    <dgm:cxn modelId="{0F64C17C-BD4F-4ED0-9BEB-514EB0AC523B}" srcId="{DD9C3ABC-7B03-4576-9715-A50D417114D4}" destId="{A1165CF9-6DB0-4FEE-BAD9-2A8EF057B9AD}" srcOrd="0" destOrd="0" parTransId="{5EAEAF1E-A06F-4454-B8CA-3E388667C9C1}" sibTransId="{0D32A6CF-69A2-4986-92EC-DADD64C6497B}"/>
    <dgm:cxn modelId="{5B2083B1-76EE-442D-B9D4-BE73765F62E9}" type="presOf" srcId="{68D446D2-6858-453E-A245-B454F8CC8DE8}" destId="{DBC47D7E-3BB4-4272-B3BF-22196D56E1EA}" srcOrd="0" destOrd="0" presId="urn:microsoft.com/office/officeart/2018/2/layout/IconVerticalSolidList"/>
    <dgm:cxn modelId="{54C5EF63-7A39-4B84-947F-336EB2F891E1}" type="presParOf" srcId="{89967F4F-6610-44C1-A2A7-D285DA5C067B}" destId="{E14F34AE-B27F-4F51-B7F6-6A688BCE5CA4}" srcOrd="0" destOrd="0" presId="urn:microsoft.com/office/officeart/2018/2/layout/IconVerticalSolidList"/>
    <dgm:cxn modelId="{903F62EC-8CDB-463A-892B-1EE0C99AE207}" type="presParOf" srcId="{E14F34AE-B27F-4F51-B7F6-6A688BCE5CA4}" destId="{3242ED3A-4C49-4DD3-80F4-615B30DC74AA}" srcOrd="0" destOrd="0" presId="urn:microsoft.com/office/officeart/2018/2/layout/IconVerticalSolidList"/>
    <dgm:cxn modelId="{E06F9930-8B83-4C1B-912D-95CE1A10A16C}" type="presParOf" srcId="{E14F34AE-B27F-4F51-B7F6-6A688BCE5CA4}" destId="{58CDD4A5-49D5-428E-A9FF-FF1EB6962FBB}" srcOrd="1" destOrd="0" presId="urn:microsoft.com/office/officeart/2018/2/layout/IconVerticalSolidList"/>
    <dgm:cxn modelId="{927ADED5-0BB3-4A08-BF96-A5B106FDE4E7}" type="presParOf" srcId="{E14F34AE-B27F-4F51-B7F6-6A688BCE5CA4}" destId="{9DFCCBBD-CACC-4292-9072-06A3D99A431B}" srcOrd="2" destOrd="0" presId="urn:microsoft.com/office/officeart/2018/2/layout/IconVerticalSolidList"/>
    <dgm:cxn modelId="{CB980B09-C716-49F6-A7B7-F272EBFE3C5D}" type="presParOf" srcId="{E14F34AE-B27F-4F51-B7F6-6A688BCE5CA4}" destId="{758DFFA7-E934-479B-83FF-E7E06DD06A7B}" srcOrd="3" destOrd="0" presId="urn:microsoft.com/office/officeart/2018/2/layout/IconVerticalSolidList"/>
    <dgm:cxn modelId="{160B49D6-4341-4C0E-8867-67E120B751A0}" type="presParOf" srcId="{89967F4F-6610-44C1-A2A7-D285DA5C067B}" destId="{4D9ED414-9C3E-45E3-B319-F624DCDF04E5}" srcOrd="1" destOrd="0" presId="urn:microsoft.com/office/officeart/2018/2/layout/IconVerticalSolidList"/>
    <dgm:cxn modelId="{D380B3C0-F39A-47E3-A43F-DAA0FB324C08}" type="presParOf" srcId="{89967F4F-6610-44C1-A2A7-D285DA5C067B}" destId="{97B7A3B1-D105-4EF2-840F-8E70DDD2AB1E}" srcOrd="2" destOrd="0" presId="urn:microsoft.com/office/officeart/2018/2/layout/IconVerticalSolidList"/>
    <dgm:cxn modelId="{41FFFA5F-63B7-4752-B894-0A62890E19B9}" type="presParOf" srcId="{97B7A3B1-D105-4EF2-840F-8E70DDD2AB1E}" destId="{98C0A308-9D77-4AF5-A2D5-4C4A26790A3C}" srcOrd="0" destOrd="0" presId="urn:microsoft.com/office/officeart/2018/2/layout/IconVerticalSolidList"/>
    <dgm:cxn modelId="{C936B133-2622-4E37-BC9B-3C85D2E0DE2F}" type="presParOf" srcId="{97B7A3B1-D105-4EF2-840F-8E70DDD2AB1E}" destId="{40177274-E39F-4950-91A6-E05BC2023365}" srcOrd="1" destOrd="0" presId="urn:microsoft.com/office/officeart/2018/2/layout/IconVerticalSolidList"/>
    <dgm:cxn modelId="{744F83B3-B2B5-4A77-8F50-7FF7DF3EFC09}" type="presParOf" srcId="{97B7A3B1-D105-4EF2-840F-8E70DDD2AB1E}" destId="{53E9611A-98C7-4B45-94BB-588B84CCD272}" srcOrd="2" destOrd="0" presId="urn:microsoft.com/office/officeart/2018/2/layout/IconVerticalSolidList"/>
    <dgm:cxn modelId="{809CA2DF-06B7-45D0-BAA9-606902DD1E9D}" type="presParOf" srcId="{97B7A3B1-D105-4EF2-840F-8E70DDD2AB1E}" destId="{DBC47D7E-3BB4-4272-B3BF-22196D56E1EA}" srcOrd="3" destOrd="0" presId="urn:microsoft.com/office/officeart/2018/2/layout/IconVerticalSolidList"/>
    <dgm:cxn modelId="{1821D912-7465-46ED-9A5C-9D75E59A5564}" type="presParOf" srcId="{89967F4F-6610-44C1-A2A7-D285DA5C067B}" destId="{8A01C3EA-B17A-4B72-9AC0-DE504A1B45F7}" srcOrd="3" destOrd="0" presId="urn:microsoft.com/office/officeart/2018/2/layout/IconVerticalSolidList"/>
    <dgm:cxn modelId="{6E715345-5C3F-46D6-BA6D-886600A86DEF}" type="presParOf" srcId="{89967F4F-6610-44C1-A2A7-D285DA5C067B}" destId="{8F902E90-00A0-4507-A3F9-73AD9C429063}" srcOrd="4" destOrd="0" presId="urn:microsoft.com/office/officeart/2018/2/layout/IconVerticalSolidList"/>
    <dgm:cxn modelId="{D23E3213-D9B0-447F-901E-FFA60D965ECF}" type="presParOf" srcId="{8F902E90-00A0-4507-A3F9-73AD9C429063}" destId="{AB4C937B-0555-40E5-83C4-8E42E99F245B}" srcOrd="0" destOrd="0" presId="urn:microsoft.com/office/officeart/2018/2/layout/IconVerticalSolidList"/>
    <dgm:cxn modelId="{A08EA54D-FF3F-448A-A635-B5C8996DCCDA}" type="presParOf" srcId="{8F902E90-00A0-4507-A3F9-73AD9C429063}" destId="{110F23DB-ABE9-495F-B324-D9C187B16FA9}" srcOrd="1" destOrd="0" presId="urn:microsoft.com/office/officeart/2018/2/layout/IconVerticalSolidList"/>
    <dgm:cxn modelId="{6322B652-93EA-45C6-BA76-6D554532FC00}" type="presParOf" srcId="{8F902E90-00A0-4507-A3F9-73AD9C429063}" destId="{AEADEA1E-1E59-409F-AF9B-07D52190749E}" srcOrd="2" destOrd="0" presId="urn:microsoft.com/office/officeart/2018/2/layout/IconVerticalSolidList"/>
    <dgm:cxn modelId="{5B920434-D0A8-4D4F-9292-E6CFDBFCA29C}" type="presParOf" srcId="{8F902E90-00A0-4507-A3F9-73AD9C429063}" destId="{4E01F62D-42D3-4CDE-9DBD-B3F5EC7B818B}" srcOrd="3" destOrd="0" presId="urn:microsoft.com/office/officeart/2018/2/layout/IconVerticalSolidList"/>
    <dgm:cxn modelId="{4E714CEA-284F-41AC-8543-EFB04A68065C}" type="presParOf" srcId="{89967F4F-6610-44C1-A2A7-D285DA5C067B}" destId="{285CA468-CA40-4EFC-A999-5D8C370C0FA7}" srcOrd="5" destOrd="0" presId="urn:microsoft.com/office/officeart/2018/2/layout/IconVerticalSolidList"/>
    <dgm:cxn modelId="{6ED854CF-26B9-48E6-80AF-0D4AFC0011E1}" type="presParOf" srcId="{89967F4F-6610-44C1-A2A7-D285DA5C067B}" destId="{3E3BBAE6-50B9-406D-BD37-AD8F8FEE153C}" srcOrd="6" destOrd="0" presId="urn:microsoft.com/office/officeart/2018/2/layout/IconVerticalSolidList"/>
    <dgm:cxn modelId="{D91B3947-0882-4BAA-B64C-F15949D29DAA}" type="presParOf" srcId="{3E3BBAE6-50B9-406D-BD37-AD8F8FEE153C}" destId="{1B366D5D-8895-4EA0-BBAC-416BB0B0B059}" srcOrd="0" destOrd="0" presId="urn:microsoft.com/office/officeart/2018/2/layout/IconVerticalSolidList"/>
    <dgm:cxn modelId="{4331ACA0-4283-45BD-AD19-7279725A289C}" type="presParOf" srcId="{3E3BBAE6-50B9-406D-BD37-AD8F8FEE153C}" destId="{1ED4DFE7-10B1-49C4-B8B2-216C7F2BD869}" srcOrd="1" destOrd="0" presId="urn:microsoft.com/office/officeart/2018/2/layout/IconVerticalSolidList"/>
    <dgm:cxn modelId="{992556DD-18E7-4EC4-A771-C4411B90A37C}" type="presParOf" srcId="{3E3BBAE6-50B9-406D-BD37-AD8F8FEE153C}" destId="{12FCABB3-00DB-4AED-B598-58D8BEAADCE0}" srcOrd="2" destOrd="0" presId="urn:microsoft.com/office/officeart/2018/2/layout/IconVerticalSolidList"/>
    <dgm:cxn modelId="{D133E852-E3E1-4D5C-B43A-B46FBF36E50C}" type="presParOf" srcId="{3E3BBAE6-50B9-406D-BD37-AD8F8FEE153C}" destId="{398D4FFA-2856-4836-B529-2C99560223F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B1557D-DD59-40BD-BDA9-D8E3E7C5B8F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1D2DE1-8255-4D96-BC85-922ECB03FED2}">
      <dgm:prSet/>
      <dgm:spPr/>
      <dgm:t>
        <a:bodyPr/>
        <a:lstStyle/>
        <a:p>
          <a:r>
            <a:rPr lang="en-GB" dirty="0" err="1"/>
            <a:t>Oppergesag</a:t>
          </a:r>
          <a:r>
            <a:rPr lang="en-GB" dirty="0"/>
            <a:t> van die reg</a:t>
          </a:r>
          <a:endParaRPr lang="en-US" dirty="0"/>
        </a:p>
      </dgm:t>
    </dgm:pt>
    <dgm:pt modelId="{5C825F13-A254-4727-BBBF-11F172549A67}" type="parTrans" cxnId="{B6BA6EEC-A673-4D78-B04E-7E50AE9AF487}">
      <dgm:prSet/>
      <dgm:spPr/>
      <dgm:t>
        <a:bodyPr/>
        <a:lstStyle/>
        <a:p>
          <a:endParaRPr lang="en-US"/>
        </a:p>
      </dgm:t>
    </dgm:pt>
    <dgm:pt modelId="{27578B32-AAE9-4704-A83E-F0F6EF72232B}" type="sibTrans" cxnId="{B6BA6EEC-A673-4D78-B04E-7E50AE9AF487}">
      <dgm:prSet/>
      <dgm:spPr/>
      <dgm:t>
        <a:bodyPr/>
        <a:lstStyle/>
        <a:p>
          <a:endParaRPr lang="en-US"/>
        </a:p>
      </dgm:t>
    </dgm:pt>
    <dgm:pt modelId="{B305F5FD-E04D-4FAB-95C9-3CD64D733241}">
      <dgm:prSet/>
      <dgm:spPr/>
      <dgm:t>
        <a:bodyPr/>
        <a:lstStyle/>
        <a:p>
          <a:r>
            <a:rPr lang="en-GB" dirty="0" err="1"/>
            <a:t>Regering</a:t>
          </a:r>
          <a:endParaRPr lang="en-US" dirty="0"/>
        </a:p>
      </dgm:t>
    </dgm:pt>
    <dgm:pt modelId="{3E98226D-3987-4217-90D0-9D6DB6798787}" type="parTrans" cxnId="{082B0E00-37A2-44B1-B4BA-C56FC9AD36CA}">
      <dgm:prSet/>
      <dgm:spPr/>
      <dgm:t>
        <a:bodyPr/>
        <a:lstStyle/>
        <a:p>
          <a:endParaRPr lang="en-US"/>
        </a:p>
      </dgm:t>
    </dgm:pt>
    <dgm:pt modelId="{4683EC88-CD85-4EDA-8A68-1A53E6FA288C}" type="sibTrans" cxnId="{082B0E00-37A2-44B1-B4BA-C56FC9AD36CA}">
      <dgm:prSet/>
      <dgm:spPr/>
      <dgm:t>
        <a:bodyPr/>
        <a:lstStyle/>
        <a:p>
          <a:endParaRPr lang="en-US"/>
        </a:p>
      </dgm:t>
    </dgm:pt>
    <dgm:pt modelId="{DEC52281-991D-42AA-807F-D1AA39C12638}">
      <dgm:prSet/>
      <dgm:spPr/>
      <dgm:t>
        <a:bodyPr/>
        <a:lstStyle/>
        <a:p>
          <a:r>
            <a:rPr lang="en-GB" dirty="0" err="1"/>
            <a:t>Wetgewingsproses</a:t>
          </a:r>
          <a:endParaRPr lang="en-US" dirty="0"/>
        </a:p>
      </dgm:t>
    </dgm:pt>
    <dgm:pt modelId="{DAB1A430-3E61-4788-916E-E2EA864C5335}" type="parTrans" cxnId="{D1FC3875-0C21-4CBC-A411-CA9BD5A5B9FD}">
      <dgm:prSet/>
      <dgm:spPr/>
      <dgm:t>
        <a:bodyPr/>
        <a:lstStyle/>
        <a:p>
          <a:endParaRPr lang="en-US"/>
        </a:p>
      </dgm:t>
    </dgm:pt>
    <dgm:pt modelId="{C17D2C6A-E0B9-4750-A668-08D3BFF972E4}" type="sibTrans" cxnId="{D1FC3875-0C21-4CBC-A411-CA9BD5A5B9FD}">
      <dgm:prSet/>
      <dgm:spPr/>
      <dgm:t>
        <a:bodyPr/>
        <a:lstStyle/>
        <a:p>
          <a:endParaRPr lang="en-US"/>
        </a:p>
      </dgm:t>
    </dgm:pt>
    <dgm:pt modelId="{4EEBE875-458D-46AD-AC4F-3E34E40546B0}">
      <dgm:prSet/>
      <dgm:spPr/>
      <dgm:t>
        <a:bodyPr/>
        <a:lstStyle/>
        <a:p>
          <a:r>
            <a:rPr lang="en-GB" dirty="0" err="1"/>
            <a:t>Verteenwoordiging</a:t>
          </a:r>
          <a:endParaRPr lang="en-US" dirty="0"/>
        </a:p>
      </dgm:t>
    </dgm:pt>
    <dgm:pt modelId="{1A6C0C90-DB55-4C38-987E-76D7B4D94299}" type="parTrans" cxnId="{FC2ADE23-4532-4F62-AA22-8497B467B127}">
      <dgm:prSet/>
      <dgm:spPr/>
      <dgm:t>
        <a:bodyPr/>
        <a:lstStyle/>
        <a:p>
          <a:endParaRPr lang="en-US"/>
        </a:p>
      </dgm:t>
    </dgm:pt>
    <dgm:pt modelId="{24BFF6C3-0D34-438E-A76A-D149793FB2A9}" type="sibTrans" cxnId="{FC2ADE23-4532-4F62-AA22-8497B467B127}">
      <dgm:prSet/>
      <dgm:spPr/>
      <dgm:t>
        <a:bodyPr/>
        <a:lstStyle/>
        <a:p>
          <a:endParaRPr lang="en-US"/>
        </a:p>
      </dgm:t>
    </dgm:pt>
    <dgm:pt modelId="{8FAB6EE7-0490-47FA-A69B-0DA55EF19D49}">
      <dgm:prSet/>
      <dgm:spPr/>
      <dgm:t>
        <a:bodyPr/>
        <a:lstStyle/>
        <a:p>
          <a:r>
            <a:rPr lang="en-GB" dirty="0" err="1"/>
            <a:t>Aanspreeklikheid</a:t>
          </a:r>
          <a:endParaRPr lang="en-US" dirty="0"/>
        </a:p>
      </dgm:t>
    </dgm:pt>
    <dgm:pt modelId="{F318A8C7-2FB2-4236-82A0-AB00AE322AC5}" type="parTrans" cxnId="{360469F8-8F14-4C16-8CE7-79E9372D367B}">
      <dgm:prSet/>
      <dgm:spPr/>
      <dgm:t>
        <a:bodyPr/>
        <a:lstStyle/>
        <a:p>
          <a:endParaRPr lang="en-US"/>
        </a:p>
      </dgm:t>
    </dgm:pt>
    <dgm:pt modelId="{B2070FDF-ABBA-4FFE-AF73-A52BC3D55AD5}" type="sibTrans" cxnId="{360469F8-8F14-4C16-8CE7-79E9372D367B}">
      <dgm:prSet/>
      <dgm:spPr/>
      <dgm:t>
        <a:bodyPr/>
        <a:lstStyle/>
        <a:p>
          <a:endParaRPr lang="en-US"/>
        </a:p>
      </dgm:t>
    </dgm:pt>
    <dgm:pt modelId="{7BA62A39-56A6-4774-B59D-F78E96519A9C}">
      <dgm:prSet/>
      <dgm:spPr/>
      <dgm:t>
        <a:bodyPr/>
        <a:lstStyle/>
        <a:p>
          <a:r>
            <a:rPr lang="en-GB" dirty="0" err="1"/>
            <a:t>Deursigtigheid</a:t>
          </a:r>
          <a:endParaRPr lang="en-US" dirty="0"/>
        </a:p>
      </dgm:t>
    </dgm:pt>
    <dgm:pt modelId="{6812735B-DF82-4C53-BA56-2E6E7DA54EB7}" type="parTrans" cxnId="{49B609B4-6148-4081-A885-15695A3A6B17}">
      <dgm:prSet/>
      <dgm:spPr/>
      <dgm:t>
        <a:bodyPr/>
        <a:lstStyle/>
        <a:p>
          <a:endParaRPr lang="en-US"/>
        </a:p>
      </dgm:t>
    </dgm:pt>
    <dgm:pt modelId="{7B5B189C-7735-4B90-BAFB-0B5C1B432256}" type="sibTrans" cxnId="{49B609B4-6148-4081-A885-15695A3A6B17}">
      <dgm:prSet/>
      <dgm:spPr/>
      <dgm:t>
        <a:bodyPr/>
        <a:lstStyle/>
        <a:p>
          <a:endParaRPr lang="en-US"/>
        </a:p>
      </dgm:t>
    </dgm:pt>
    <dgm:pt modelId="{7209377D-48B9-4F9B-A5FF-12FC35989E8E}">
      <dgm:prSet/>
      <dgm:spPr/>
      <dgm:t>
        <a:bodyPr/>
        <a:lstStyle/>
        <a:p>
          <a:r>
            <a:rPr lang="en-GB" dirty="0" err="1"/>
            <a:t>Demokratiese</a:t>
          </a:r>
          <a:r>
            <a:rPr lang="en-GB" dirty="0"/>
            <a:t> </a:t>
          </a:r>
          <a:r>
            <a:rPr lang="en-GB" dirty="0" err="1"/>
            <a:t>deelname</a:t>
          </a:r>
          <a:endParaRPr lang="en-US" dirty="0"/>
        </a:p>
      </dgm:t>
    </dgm:pt>
    <dgm:pt modelId="{B6D50B59-EC05-439D-A8C4-CD1C7441D3FA}" type="parTrans" cxnId="{36ACA691-D257-411E-BAA8-D44D7A529AFA}">
      <dgm:prSet/>
      <dgm:spPr/>
      <dgm:t>
        <a:bodyPr/>
        <a:lstStyle/>
        <a:p>
          <a:endParaRPr lang="en-US"/>
        </a:p>
      </dgm:t>
    </dgm:pt>
    <dgm:pt modelId="{8AF6D64E-CF34-4877-852E-89F081484050}" type="sibTrans" cxnId="{36ACA691-D257-411E-BAA8-D44D7A529AFA}">
      <dgm:prSet/>
      <dgm:spPr/>
      <dgm:t>
        <a:bodyPr/>
        <a:lstStyle/>
        <a:p>
          <a:endParaRPr lang="en-US"/>
        </a:p>
      </dgm:t>
    </dgm:pt>
    <dgm:pt modelId="{55453E6E-3833-4BCE-8929-8F9B97DD4695}">
      <dgm:prSet/>
      <dgm:spPr/>
      <dgm:t>
        <a:bodyPr/>
        <a:lstStyle/>
        <a:p>
          <a:r>
            <a:rPr lang="en-GB" dirty="0" err="1"/>
            <a:t>Petisieproses</a:t>
          </a:r>
          <a:endParaRPr lang="en-US" dirty="0"/>
        </a:p>
      </dgm:t>
    </dgm:pt>
    <dgm:pt modelId="{79CDE54B-7C6A-4C87-AFC2-3340D08339FF}" type="parTrans" cxnId="{47543105-6B2E-4B0C-8C00-3E8C915EAF9F}">
      <dgm:prSet/>
      <dgm:spPr/>
      <dgm:t>
        <a:bodyPr/>
        <a:lstStyle/>
        <a:p>
          <a:endParaRPr lang="en-US"/>
        </a:p>
      </dgm:t>
    </dgm:pt>
    <dgm:pt modelId="{A1297C03-2062-469F-97B8-F6E0AD870211}" type="sibTrans" cxnId="{47543105-6B2E-4B0C-8C00-3E8C915EAF9F}">
      <dgm:prSet/>
      <dgm:spPr/>
      <dgm:t>
        <a:bodyPr/>
        <a:lstStyle/>
        <a:p>
          <a:endParaRPr lang="en-US"/>
        </a:p>
      </dgm:t>
    </dgm:pt>
    <dgm:pt modelId="{1A257BC1-BF02-4F54-9A09-D1D8CE8AA5AD}" type="pres">
      <dgm:prSet presAssocID="{F7B1557D-DD59-40BD-BDA9-D8E3E7C5B8FA}" presName="diagram" presStyleCnt="0">
        <dgm:presLayoutVars>
          <dgm:dir/>
          <dgm:resizeHandles val="exact"/>
        </dgm:presLayoutVars>
      </dgm:prSet>
      <dgm:spPr/>
    </dgm:pt>
    <dgm:pt modelId="{6850F5C9-0610-4B86-AEEF-9BFF6DAB6A85}" type="pres">
      <dgm:prSet presAssocID="{F91D2DE1-8255-4D96-BC85-922ECB03FED2}" presName="node" presStyleLbl="node1" presStyleIdx="0" presStyleCnt="8">
        <dgm:presLayoutVars>
          <dgm:bulletEnabled val="1"/>
        </dgm:presLayoutVars>
      </dgm:prSet>
      <dgm:spPr/>
    </dgm:pt>
    <dgm:pt modelId="{06AB23AA-CB8D-46BD-87E1-805D981337D5}" type="pres">
      <dgm:prSet presAssocID="{27578B32-AAE9-4704-A83E-F0F6EF72232B}" presName="sibTrans" presStyleCnt="0"/>
      <dgm:spPr/>
    </dgm:pt>
    <dgm:pt modelId="{C9596EC1-B49A-412D-8C50-3CD6263B6B4A}" type="pres">
      <dgm:prSet presAssocID="{B305F5FD-E04D-4FAB-95C9-3CD64D733241}" presName="node" presStyleLbl="node1" presStyleIdx="1" presStyleCnt="8">
        <dgm:presLayoutVars>
          <dgm:bulletEnabled val="1"/>
        </dgm:presLayoutVars>
      </dgm:prSet>
      <dgm:spPr/>
    </dgm:pt>
    <dgm:pt modelId="{55040551-5274-4D2B-A1A6-EDA3C113F590}" type="pres">
      <dgm:prSet presAssocID="{4683EC88-CD85-4EDA-8A68-1A53E6FA288C}" presName="sibTrans" presStyleCnt="0"/>
      <dgm:spPr/>
    </dgm:pt>
    <dgm:pt modelId="{FC1DD270-86CD-406E-ADA1-59BC800D4E80}" type="pres">
      <dgm:prSet presAssocID="{DEC52281-991D-42AA-807F-D1AA39C12638}" presName="node" presStyleLbl="node1" presStyleIdx="2" presStyleCnt="8">
        <dgm:presLayoutVars>
          <dgm:bulletEnabled val="1"/>
        </dgm:presLayoutVars>
      </dgm:prSet>
      <dgm:spPr/>
    </dgm:pt>
    <dgm:pt modelId="{DA0BA66A-1769-456C-892F-6137759A01A8}" type="pres">
      <dgm:prSet presAssocID="{C17D2C6A-E0B9-4750-A668-08D3BFF972E4}" presName="sibTrans" presStyleCnt="0"/>
      <dgm:spPr/>
    </dgm:pt>
    <dgm:pt modelId="{5E9A18B0-BDA5-42C2-903B-5B74D91A10DA}" type="pres">
      <dgm:prSet presAssocID="{4EEBE875-458D-46AD-AC4F-3E34E40546B0}" presName="node" presStyleLbl="node1" presStyleIdx="3" presStyleCnt="8">
        <dgm:presLayoutVars>
          <dgm:bulletEnabled val="1"/>
        </dgm:presLayoutVars>
      </dgm:prSet>
      <dgm:spPr/>
    </dgm:pt>
    <dgm:pt modelId="{1D133ABD-E238-4FC5-B928-5B77E0CF21A7}" type="pres">
      <dgm:prSet presAssocID="{24BFF6C3-0D34-438E-A76A-D149793FB2A9}" presName="sibTrans" presStyleCnt="0"/>
      <dgm:spPr/>
    </dgm:pt>
    <dgm:pt modelId="{DD2A9D1F-B943-4E1A-9A19-342F018FA0BA}" type="pres">
      <dgm:prSet presAssocID="{8FAB6EE7-0490-47FA-A69B-0DA55EF19D49}" presName="node" presStyleLbl="node1" presStyleIdx="4" presStyleCnt="8">
        <dgm:presLayoutVars>
          <dgm:bulletEnabled val="1"/>
        </dgm:presLayoutVars>
      </dgm:prSet>
      <dgm:spPr/>
    </dgm:pt>
    <dgm:pt modelId="{61E886CB-533F-4AEC-ADA1-20ECF62A6746}" type="pres">
      <dgm:prSet presAssocID="{B2070FDF-ABBA-4FFE-AF73-A52BC3D55AD5}" presName="sibTrans" presStyleCnt="0"/>
      <dgm:spPr/>
    </dgm:pt>
    <dgm:pt modelId="{FD263923-B9F5-4A27-AEAD-A96B271BAB7D}" type="pres">
      <dgm:prSet presAssocID="{7BA62A39-56A6-4774-B59D-F78E96519A9C}" presName="node" presStyleLbl="node1" presStyleIdx="5" presStyleCnt="8">
        <dgm:presLayoutVars>
          <dgm:bulletEnabled val="1"/>
        </dgm:presLayoutVars>
      </dgm:prSet>
      <dgm:spPr/>
    </dgm:pt>
    <dgm:pt modelId="{4D72B70F-A0B3-4241-AC3E-A3AB21CD4324}" type="pres">
      <dgm:prSet presAssocID="{7B5B189C-7735-4B90-BAFB-0B5C1B432256}" presName="sibTrans" presStyleCnt="0"/>
      <dgm:spPr/>
    </dgm:pt>
    <dgm:pt modelId="{90F74764-D958-4D97-8BF0-3FCA3401CCB8}" type="pres">
      <dgm:prSet presAssocID="{7209377D-48B9-4F9B-A5FF-12FC35989E8E}" presName="node" presStyleLbl="node1" presStyleIdx="6" presStyleCnt="8">
        <dgm:presLayoutVars>
          <dgm:bulletEnabled val="1"/>
        </dgm:presLayoutVars>
      </dgm:prSet>
      <dgm:spPr/>
    </dgm:pt>
    <dgm:pt modelId="{D7B586FC-ED7A-4E1A-A40A-E97C37C4306D}" type="pres">
      <dgm:prSet presAssocID="{8AF6D64E-CF34-4877-852E-89F081484050}" presName="sibTrans" presStyleCnt="0"/>
      <dgm:spPr/>
    </dgm:pt>
    <dgm:pt modelId="{3008B46D-1A87-4F7C-92B6-310AD00F0A65}" type="pres">
      <dgm:prSet presAssocID="{55453E6E-3833-4BCE-8929-8F9B97DD4695}" presName="node" presStyleLbl="node1" presStyleIdx="7" presStyleCnt="8">
        <dgm:presLayoutVars>
          <dgm:bulletEnabled val="1"/>
        </dgm:presLayoutVars>
      </dgm:prSet>
      <dgm:spPr/>
    </dgm:pt>
  </dgm:ptLst>
  <dgm:cxnLst>
    <dgm:cxn modelId="{082B0E00-37A2-44B1-B4BA-C56FC9AD36CA}" srcId="{F7B1557D-DD59-40BD-BDA9-D8E3E7C5B8FA}" destId="{B305F5FD-E04D-4FAB-95C9-3CD64D733241}" srcOrd="1" destOrd="0" parTransId="{3E98226D-3987-4217-90D0-9D6DB6798787}" sibTransId="{4683EC88-CD85-4EDA-8A68-1A53E6FA288C}"/>
    <dgm:cxn modelId="{47543105-6B2E-4B0C-8C00-3E8C915EAF9F}" srcId="{F7B1557D-DD59-40BD-BDA9-D8E3E7C5B8FA}" destId="{55453E6E-3833-4BCE-8929-8F9B97DD4695}" srcOrd="7" destOrd="0" parTransId="{79CDE54B-7C6A-4C87-AFC2-3340D08339FF}" sibTransId="{A1297C03-2062-469F-97B8-F6E0AD870211}"/>
    <dgm:cxn modelId="{FC2ADE23-4532-4F62-AA22-8497B467B127}" srcId="{F7B1557D-DD59-40BD-BDA9-D8E3E7C5B8FA}" destId="{4EEBE875-458D-46AD-AC4F-3E34E40546B0}" srcOrd="3" destOrd="0" parTransId="{1A6C0C90-DB55-4C38-987E-76D7B4D94299}" sibTransId="{24BFF6C3-0D34-438E-A76A-D149793FB2A9}"/>
    <dgm:cxn modelId="{E546AE28-C897-464E-9A8D-C4537832A538}" type="presOf" srcId="{7BA62A39-56A6-4774-B59D-F78E96519A9C}" destId="{FD263923-B9F5-4A27-AEAD-A96B271BAB7D}" srcOrd="0" destOrd="0" presId="urn:microsoft.com/office/officeart/2005/8/layout/default"/>
    <dgm:cxn modelId="{D22FEE2B-08AF-4B36-96DC-657E3EDF922C}" type="presOf" srcId="{B305F5FD-E04D-4FAB-95C9-3CD64D733241}" destId="{C9596EC1-B49A-412D-8C50-3CD6263B6B4A}" srcOrd="0" destOrd="0" presId="urn:microsoft.com/office/officeart/2005/8/layout/default"/>
    <dgm:cxn modelId="{74342A53-1763-4E0D-9A5D-CA22227BB785}" type="presOf" srcId="{F91D2DE1-8255-4D96-BC85-922ECB03FED2}" destId="{6850F5C9-0610-4B86-AEEF-9BFF6DAB6A85}" srcOrd="0" destOrd="0" presId="urn:microsoft.com/office/officeart/2005/8/layout/default"/>
    <dgm:cxn modelId="{D1FC3875-0C21-4CBC-A411-CA9BD5A5B9FD}" srcId="{F7B1557D-DD59-40BD-BDA9-D8E3E7C5B8FA}" destId="{DEC52281-991D-42AA-807F-D1AA39C12638}" srcOrd="2" destOrd="0" parTransId="{DAB1A430-3E61-4788-916E-E2EA864C5335}" sibTransId="{C17D2C6A-E0B9-4750-A668-08D3BFF972E4}"/>
    <dgm:cxn modelId="{2B42E456-FC93-4E4E-AA04-0DD6DBBEF9DF}" type="presOf" srcId="{F7B1557D-DD59-40BD-BDA9-D8E3E7C5B8FA}" destId="{1A257BC1-BF02-4F54-9A09-D1D8CE8AA5AD}" srcOrd="0" destOrd="0" presId="urn:microsoft.com/office/officeart/2005/8/layout/default"/>
    <dgm:cxn modelId="{580CB786-6243-430A-9B16-457ED0CCBA74}" type="presOf" srcId="{55453E6E-3833-4BCE-8929-8F9B97DD4695}" destId="{3008B46D-1A87-4F7C-92B6-310AD00F0A65}" srcOrd="0" destOrd="0" presId="urn:microsoft.com/office/officeart/2005/8/layout/default"/>
    <dgm:cxn modelId="{F4D9BD8B-27BB-41EE-AAE1-DEF877625E08}" type="presOf" srcId="{DEC52281-991D-42AA-807F-D1AA39C12638}" destId="{FC1DD270-86CD-406E-ADA1-59BC800D4E80}" srcOrd="0" destOrd="0" presId="urn:microsoft.com/office/officeart/2005/8/layout/default"/>
    <dgm:cxn modelId="{36ACA691-D257-411E-BAA8-D44D7A529AFA}" srcId="{F7B1557D-DD59-40BD-BDA9-D8E3E7C5B8FA}" destId="{7209377D-48B9-4F9B-A5FF-12FC35989E8E}" srcOrd="6" destOrd="0" parTransId="{B6D50B59-EC05-439D-A8C4-CD1C7441D3FA}" sibTransId="{8AF6D64E-CF34-4877-852E-89F081484050}"/>
    <dgm:cxn modelId="{70189D9D-44B7-473F-B773-0C6D8D0C401F}" type="presOf" srcId="{7209377D-48B9-4F9B-A5FF-12FC35989E8E}" destId="{90F74764-D958-4D97-8BF0-3FCA3401CCB8}" srcOrd="0" destOrd="0" presId="urn:microsoft.com/office/officeart/2005/8/layout/default"/>
    <dgm:cxn modelId="{49B609B4-6148-4081-A885-15695A3A6B17}" srcId="{F7B1557D-DD59-40BD-BDA9-D8E3E7C5B8FA}" destId="{7BA62A39-56A6-4774-B59D-F78E96519A9C}" srcOrd="5" destOrd="0" parTransId="{6812735B-DF82-4C53-BA56-2E6E7DA54EB7}" sibTransId="{7B5B189C-7735-4B90-BAFB-0B5C1B432256}"/>
    <dgm:cxn modelId="{EFC896C5-A910-4F44-B5DB-59B235AD2302}" type="presOf" srcId="{4EEBE875-458D-46AD-AC4F-3E34E40546B0}" destId="{5E9A18B0-BDA5-42C2-903B-5B74D91A10DA}" srcOrd="0" destOrd="0" presId="urn:microsoft.com/office/officeart/2005/8/layout/default"/>
    <dgm:cxn modelId="{664C83E8-5C4D-4396-860C-DBD46E0D5F0E}" type="presOf" srcId="{8FAB6EE7-0490-47FA-A69B-0DA55EF19D49}" destId="{DD2A9D1F-B943-4E1A-9A19-342F018FA0BA}" srcOrd="0" destOrd="0" presId="urn:microsoft.com/office/officeart/2005/8/layout/default"/>
    <dgm:cxn modelId="{B6BA6EEC-A673-4D78-B04E-7E50AE9AF487}" srcId="{F7B1557D-DD59-40BD-BDA9-D8E3E7C5B8FA}" destId="{F91D2DE1-8255-4D96-BC85-922ECB03FED2}" srcOrd="0" destOrd="0" parTransId="{5C825F13-A254-4727-BBBF-11F172549A67}" sibTransId="{27578B32-AAE9-4704-A83E-F0F6EF72232B}"/>
    <dgm:cxn modelId="{360469F8-8F14-4C16-8CE7-79E9372D367B}" srcId="{F7B1557D-DD59-40BD-BDA9-D8E3E7C5B8FA}" destId="{8FAB6EE7-0490-47FA-A69B-0DA55EF19D49}" srcOrd="4" destOrd="0" parTransId="{F318A8C7-2FB2-4236-82A0-AB00AE322AC5}" sibTransId="{B2070FDF-ABBA-4FFE-AF73-A52BC3D55AD5}"/>
    <dgm:cxn modelId="{50CB15E2-359D-403C-99E1-CF9161B019AD}" type="presParOf" srcId="{1A257BC1-BF02-4F54-9A09-D1D8CE8AA5AD}" destId="{6850F5C9-0610-4B86-AEEF-9BFF6DAB6A85}" srcOrd="0" destOrd="0" presId="urn:microsoft.com/office/officeart/2005/8/layout/default"/>
    <dgm:cxn modelId="{37D77737-C2BD-4CE5-B8C2-EEB3D621B644}" type="presParOf" srcId="{1A257BC1-BF02-4F54-9A09-D1D8CE8AA5AD}" destId="{06AB23AA-CB8D-46BD-87E1-805D981337D5}" srcOrd="1" destOrd="0" presId="urn:microsoft.com/office/officeart/2005/8/layout/default"/>
    <dgm:cxn modelId="{488755F3-14B8-44B0-9763-3C3A40865A8E}" type="presParOf" srcId="{1A257BC1-BF02-4F54-9A09-D1D8CE8AA5AD}" destId="{C9596EC1-B49A-412D-8C50-3CD6263B6B4A}" srcOrd="2" destOrd="0" presId="urn:microsoft.com/office/officeart/2005/8/layout/default"/>
    <dgm:cxn modelId="{85C3B9F3-0624-41AE-811F-10E21ED81AD9}" type="presParOf" srcId="{1A257BC1-BF02-4F54-9A09-D1D8CE8AA5AD}" destId="{55040551-5274-4D2B-A1A6-EDA3C113F590}" srcOrd="3" destOrd="0" presId="urn:microsoft.com/office/officeart/2005/8/layout/default"/>
    <dgm:cxn modelId="{A80C2186-8F82-4603-8932-B31726878E9D}" type="presParOf" srcId="{1A257BC1-BF02-4F54-9A09-D1D8CE8AA5AD}" destId="{FC1DD270-86CD-406E-ADA1-59BC800D4E80}" srcOrd="4" destOrd="0" presId="urn:microsoft.com/office/officeart/2005/8/layout/default"/>
    <dgm:cxn modelId="{2B192BBD-FB51-454C-8ED5-26A374D48C78}" type="presParOf" srcId="{1A257BC1-BF02-4F54-9A09-D1D8CE8AA5AD}" destId="{DA0BA66A-1769-456C-892F-6137759A01A8}" srcOrd="5" destOrd="0" presId="urn:microsoft.com/office/officeart/2005/8/layout/default"/>
    <dgm:cxn modelId="{61C693D2-89C3-4310-B8AD-893B3E77B0FE}" type="presParOf" srcId="{1A257BC1-BF02-4F54-9A09-D1D8CE8AA5AD}" destId="{5E9A18B0-BDA5-42C2-903B-5B74D91A10DA}" srcOrd="6" destOrd="0" presId="urn:microsoft.com/office/officeart/2005/8/layout/default"/>
    <dgm:cxn modelId="{0922D7EF-0F7D-44A1-9F9A-4D4FE9F3675D}" type="presParOf" srcId="{1A257BC1-BF02-4F54-9A09-D1D8CE8AA5AD}" destId="{1D133ABD-E238-4FC5-B928-5B77E0CF21A7}" srcOrd="7" destOrd="0" presId="urn:microsoft.com/office/officeart/2005/8/layout/default"/>
    <dgm:cxn modelId="{28ECCC10-0DC5-4111-9BA3-F6A4EFA57F45}" type="presParOf" srcId="{1A257BC1-BF02-4F54-9A09-D1D8CE8AA5AD}" destId="{DD2A9D1F-B943-4E1A-9A19-342F018FA0BA}" srcOrd="8" destOrd="0" presId="urn:microsoft.com/office/officeart/2005/8/layout/default"/>
    <dgm:cxn modelId="{596DE9A9-D1F9-4D48-90EE-8BBE946CBDE6}" type="presParOf" srcId="{1A257BC1-BF02-4F54-9A09-D1D8CE8AA5AD}" destId="{61E886CB-533F-4AEC-ADA1-20ECF62A6746}" srcOrd="9" destOrd="0" presId="urn:microsoft.com/office/officeart/2005/8/layout/default"/>
    <dgm:cxn modelId="{78B74F23-B2BD-426A-A3FC-4F8369687698}" type="presParOf" srcId="{1A257BC1-BF02-4F54-9A09-D1D8CE8AA5AD}" destId="{FD263923-B9F5-4A27-AEAD-A96B271BAB7D}" srcOrd="10" destOrd="0" presId="urn:microsoft.com/office/officeart/2005/8/layout/default"/>
    <dgm:cxn modelId="{0EA54A46-0EE4-4D58-B17F-9CE853C67CD8}" type="presParOf" srcId="{1A257BC1-BF02-4F54-9A09-D1D8CE8AA5AD}" destId="{4D72B70F-A0B3-4241-AC3E-A3AB21CD4324}" srcOrd="11" destOrd="0" presId="urn:microsoft.com/office/officeart/2005/8/layout/default"/>
    <dgm:cxn modelId="{BC84EAD0-981E-4A54-ABB8-76205185C9C6}" type="presParOf" srcId="{1A257BC1-BF02-4F54-9A09-D1D8CE8AA5AD}" destId="{90F74764-D958-4D97-8BF0-3FCA3401CCB8}" srcOrd="12" destOrd="0" presId="urn:microsoft.com/office/officeart/2005/8/layout/default"/>
    <dgm:cxn modelId="{4311BCC0-656A-4CF6-9A4D-1A13A07E03F3}" type="presParOf" srcId="{1A257BC1-BF02-4F54-9A09-D1D8CE8AA5AD}" destId="{D7B586FC-ED7A-4E1A-A40A-E97C37C4306D}" srcOrd="13" destOrd="0" presId="urn:microsoft.com/office/officeart/2005/8/layout/default"/>
    <dgm:cxn modelId="{69118167-CA52-4F50-8C43-8B1237A3F9E5}" type="presParOf" srcId="{1A257BC1-BF02-4F54-9A09-D1D8CE8AA5AD}" destId="{3008B46D-1A87-4F7C-92B6-310AD00F0A65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EB05E0-1144-4D7E-8C20-F8800FAE98E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21FC34B-5767-448E-BF86-1E528F056E7D}">
      <dgm:prSet/>
      <dgm:spPr/>
      <dgm:t>
        <a:bodyPr/>
        <a:lstStyle/>
        <a:p>
          <a:r>
            <a:rPr lang="nl-NL" dirty="0"/>
            <a:t>Almal, insluitend regeringsleiers, moet die wet gehoorsaam.</a:t>
          </a:r>
          <a:endParaRPr lang="en-US" dirty="0"/>
        </a:p>
      </dgm:t>
    </dgm:pt>
    <dgm:pt modelId="{5C01A739-E0A4-470B-B894-5C7A103A3EBF}" type="parTrans" cxnId="{0AADF73C-ED61-41E4-A579-3FC82BCE5405}">
      <dgm:prSet/>
      <dgm:spPr/>
      <dgm:t>
        <a:bodyPr/>
        <a:lstStyle/>
        <a:p>
          <a:endParaRPr lang="en-US"/>
        </a:p>
      </dgm:t>
    </dgm:pt>
    <dgm:pt modelId="{A2462A75-A7C3-47D3-A728-1889BB03D8B3}" type="sibTrans" cxnId="{0AADF73C-ED61-41E4-A579-3FC82BCE5405}">
      <dgm:prSet/>
      <dgm:spPr/>
      <dgm:t>
        <a:bodyPr/>
        <a:lstStyle/>
        <a:p>
          <a:endParaRPr lang="en-US"/>
        </a:p>
      </dgm:t>
    </dgm:pt>
    <dgm:pt modelId="{46A4A834-DCB6-4554-A185-7F9D80E4F76A}">
      <dgm:prSet/>
      <dgm:spPr/>
      <dgm:t>
        <a:bodyPr/>
        <a:lstStyle/>
        <a:p>
          <a:r>
            <a:rPr lang="en-GB" dirty="0" err="1"/>
            <a:t>Dieselfde</a:t>
          </a:r>
          <a:r>
            <a:rPr lang="en-GB" dirty="0"/>
            <a:t> </a:t>
          </a:r>
          <a:r>
            <a:rPr lang="en-GB" dirty="0" err="1"/>
            <a:t>wette</a:t>
          </a:r>
          <a:r>
            <a:rPr lang="en-GB" dirty="0"/>
            <a:t> geld vir alle </a:t>
          </a:r>
          <a:r>
            <a:rPr lang="en-GB" dirty="0" err="1"/>
            <a:t>mense</a:t>
          </a:r>
          <a:r>
            <a:rPr lang="en-GB" dirty="0"/>
            <a:t>.</a:t>
          </a:r>
          <a:endParaRPr lang="en-US" dirty="0"/>
        </a:p>
      </dgm:t>
    </dgm:pt>
    <dgm:pt modelId="{B4144869-FF3D-4DF0-8D0B-90EC331D7762}" type="parTrans" cxnId="{8AA6F6B4-5330-4161-B036-BEF15EB7416F}">
      <dgm:prSet/>
      <dgm:spPr/>
      <dgm:t>
        <a:bodyPr/>
        <a:lstStyle/>
        <a:p>
          <a:endParaRPr lang="en-US"/>
        </a:p>
      </dgm:t>
    </dgm:pt>
    <dgm:pt modelId="{CDB2440F-D354-4C74-AB46-74BFDC98B5DA}" type="sibTrans" cxnId="{8AA6F6B4-5330-4161-B036-BEF15EB7416F}">
      <dgm:prSet/>
      <dgm:spPr/>
      <dgm:t>
        <a:bodyPr/>
        <a:lstStyle/>
        <a:p>
          <a:endParaRPr lang="en-US"/>
        </a:p>
      </dgm:t>
    </dgm:pt>
    <dgm:pt modelId="{EB58B7A0-86EC-43F5-AF21-7809708FA32F}">
      <dgm:prSet/>
      <dgm:spPr/>
      <dgm:t>
        <a:bodyPr/>
        <a:lstStyle/>
        <a:p>
          <a:r>
            <a:rPr lang="en-GB" dirty="0" err="1"/>
            <a:t>Hierdie</a:t>
          </a:r>
          <a:r>
            <a:rPr lang="en-GB" dirty="0"/>
            <a:t> </a:t>
          </a:r>
          <a:r>
            <a:rPr lang="en-GB" dirty="0" err="1"/>
            <a:t>beginsel</a:t>
          </a:r>
          <a:r>
            <a:rPr lang="en-GB" dirty="0"/>
            <a:t>:</a:t>
          </a:r>
          <a:endParaRPr lang="en-US" dirty="0"/>
        </a:p>
      </dgm:t>
    </dgm:pt>
    <dgm:pt modelId="{BA18B8D7-0273-4061-8E04-5EB5FC90C331}" type="parTrans" cxnId="{5672BC3B-30CC-4D4C-8183-F6B1AEBE436B}">
      <dgm:prSet/>
      <dgm:spPr/>
      <dgm:t>
        <a:bodyPr/>
        <a:lstStyle/>
        <a:p>
          <a:endParaRPr lang="en-US"/>
        </a:p>
      </dgm:t>
    </dgm:pt>
    <dgm:pt modelId="{8C1938A9-B578-4377-8DE6-3B1248E71F6D}" type="sibTrans" cxnId="{5672BC3B-30CC-4D4C-8183-F6B1AEBE436B}">
      <dgm:prSet/>
      <dgm:spPr/>
      <dgm:t>
        <a:bodyPr/>
        <a:lstStyle/>
        <a:p>
          <a:endParaRPr lang="en-US"/>
        </a:p>
      </dgm:t>
    </dgm:pt>
    <dgm:pt modelId="{FFCAB9FA-A775-4A50-9CCC-509EC5AA8A8B}">
      <dgm:prSet/>
      <dgm:spPr/>
      <dgm:t>
        <a:bodyPr/>
        <a:lstStyle/>
        <a:p>
          <a:r>
            <a:rPr lang="en-GB" dirty="0" err="1"/>
            <a:t>voorkom</a:t>
          </a:r>
          <a:r>
            <a:rPr lang="en-GB" dirty="0"/>
            <a:t> </a:t>
          </a:r>
          <a:r>
            <a:rPr lang="en-GB" dirty="0" err="1"/>
            <a:t>misbruik</a:t>
          </a:r>
          <a:r>
            <a:rPr lang="en-GB" dirty="0"/>
            <a:t> van mag</a:t>
          </a:r>
          <a:endParaRPr lang="en-US" dirty="0"/>
        </a:p>
      </dgm:t>
    </dgm:pt>
    <dgm:pt modelId="{693881BF-701B-42DE-B89C-3668F2180D4F}" type="parTrans" cxnId="{F848B139-19E1-4E7D-A117-B9ABDA2ED1C1}">
      <dgm:prSet/>
      <dgm:spPr/>
      <dgm:t>
        <a:bodyPr/>
        <a:lstStyle/>
        <a:p>
          <a:endParaRPr lang="en-US"/>
        </a:p>
      </dgm:t>
    </dgm:pt>
    <dgm:pt modelId="{22EFAECB-AA36-4764-92D2-9D67D6561DF2}" type="sibTrans" cxnId="{F848B139-19E1-4E7D-A117-B9ABDA2ED1C1}">
      <dgm:prSet/>
      <dgm:spPr/>
      <dgm:t>
        <a:bodyPr/>
        <a:lstStyle/>
        <a:p>
          <a:endParaRPr lang="en-US"/>
        </a:p>
      </dgm:t>
    </dgm:pt>
    <dgm:pt modelId="{E2ABF08F-ACB3-4DD7-9CA1-39FFD2CD0EB3}">
      <dgm:prSet/>
      <dgm:spPr/>
      <dgm:t>
        <a:bodyPr/>
        <a:lstStyle/>
        <a:p>
          <a:r>
            <a:rPr lang="en-GB" dirty="0" err="1"/>
            <a:t>verseker</a:t>
          </a:r>
          <a:r>
            <a:rPr lang="en-GB" dirty="0"/>
            <a:t> </a:t>
          </a:r>
          <a:r>
            <a:rPr lang="en-GB" dirty="0" err="1"/>
            <a:t>regverdigheid</a:t>
          </a:r>
          <a:r>
            <a:rPr lang="en-GB" dirty="0"/>
            <a:t> </a:t>
          </a:r>
          <a:r>
            <a:rPr lang="en-GB" dirty="0" err="1"/>
            <a:t>en</a:t>
          </a:r>
          <a:r>
            <a:rPr lang="en-GB" dirty="0"/>
            <a:t> </a:t>
          </a:r>
          <a:r>
            <a:rPr lang="en-GB" dirty="0" err="1"/>
            <a:t>gelykheid</a:t>
          </a:r>
          <a:endParaRPr lang="en-US" dirty="0"/>
        </a:p>
      </dgm:t>
    </dgm:pt>
    <dgm:pt modelId="{8ADE64C1-DEC5-41E6-BED7-EAE684D534DA}" type="parTrans" cxnId="{D941FA3C-043B-44F6-8009-C64800BB91E3}">
      <dgm:prSet/>
      <dgm:spPr/>
      <dgm:t>
        <a:bodyPr/>
        <a:lstStyle/>
        <a:p>
          <a:endParaRPr lang="en-US"/>
        </a:p>
      </dgm:t>
    </dgm:pt>
    <dgm:pt modelId="{CFC09F6B-FE37-46B7-91E7-42983E0DAC75}" type="sibTrans" cxnId="{D941FA3C-043B-44F6-8009-C64800BB91E3}">
      <dgm:prSet/>
      <dgm:spPr/>
      <dgm:t>
        <a:bodyPr/>
        <a:lstStyle/>
        <a:p>
          <a:endParaRPr lang="en-US"/>
        </a:p>
      </dgm:t>
    </dgm:pt>
    <dgm:pt modelId="{AD2958EF-ED39-470A-9091-AAFEDBE81E7F}">
      <dgm:prSet/>
      <dgm:spPr/>
      <dgm:t>
        <a:bodyPr/>
        <a:lstStyle/>
        <a:p>
          <a:r>
            <a:rPr lang="en-GB" dirty="0" err="1"/>
            <a:t>beskerm</a:t>
          </a:r>
          <a:r>
            <a:rPr lang="en-GB" dirty="0"/>
            <a:t> </a:t>
          </a:r>
          <a:r>
            <a:rPr lang="en-GB" dirty="0" err="1"/>
            <a:t>regte</a:t>
          </a:r>
          <a:endParaRPr lang="en-US" dirty="0"/>
        </a:p>
      </dgm:t>
    </dgm:pt>
    <dgm:pt modelId="{6A17CBA8-78A7-46A2-BC1E-1084E297A04F}" type="parTrans" cxnId="{D09AAA5C-3CB0-4158-AD6E-8C0FDCD58A3C}">
      <dgm:prSet/>
      <dgm:spPr/>
      <dgm:t>
        <a:bodyPr/>
        <a:lstStyle/>
        <a:p>
          <a:endParaRPr lang="en-US"/>
        </a:p>
      </dgm:t>
    </dgm:pt>
    <dgm:pt modelId="{A32A3A6D-E6E8-493B-AE35-35FC193DD370}" type="sibTrans" cxnId="{D09AAA5C-3CB0-4158-AD6E-8C0FDCD58A3C}">
      <dgm:prSet/>
      <dgm:spPr/>
      <dgm:t>
        <a:bodyPr/>
        <a:lstStyle/>
        <a:p>
          <a:endParaRPr lang="en-US"/>
        </a:p>
      </dgm:t>
    </dgm:pt>
    <dgm:pt modelId="{2AFD1393-556A-4C89-BE6B-326D8CBED86A}">
      <dgm:prSet/>
      <dgm:spPr/>
      <dgm:t>
        <a:bodyPr/>
        <a:lstStyle/>
        <a:p>
          <a:r>
            <a:rPr lang="en-GB" dirty="0" err="1"/>
            <a:t>maak</a:t>
          </a:r>
          <a:r>
            <a:rPr lang="en-GB" dirty="0"/>
            <a:t> </a:t>
          </a:r>
          <a:r>
            <a:rPr lang="en-GB" dirty="0" err="1"/>
            <a:t>geregtigheid</a:t>
          </a:r>
          <a:r>
            <a:rPr lang="en-GB" dirty="0"/>
            <a:t> </a:t>
          </a:r>
          <a:r>
            <a:rPr lang="en-GB" dirty="0" err="1"/>
            <a:t>toeganklik</a:t>
          </a:r>
          <a:endParaRPr lang="en-US" dirty="0"/>
        </a:p>
      </dgm:t>
    </dgm:pt>
    <dgm:pt modelId="{8CE3E727-B9D4-4E68-BB7E-CC8CCBE80E89}" type="parTrans" cxnId="{60841E8F-CE9C-45D7-9F4D-1A4D873E6A7D}">
      <dgm:prSet/>
      <dgm:spPr/>
      <dgm:t>
        <a:bodyPr/>
        <a:lstStyle/>
        <a:p>
          <a:endParaRPr lang="en-US"/>
        </a:p>
      </dgm:t>
    </dgm:pt>
    <dgm:pt modelId="{5468DA72-6995-46F1-B201-0D811236A236}" type="sibTrans" cxnId="{60841E8F-CE9C-45D7-9F4D-1A4D873E6A7D}">
      <dgm:prSet/>
      <dgm:spPr/>
      <dgm:t>
        <a:bodyPr/>
        <a:lstStyle/>
        <a:p>
          <a:endParaRPr lang="en-US"/>
        </a:p>
      </dgm:t>
    </dgm:pt>
    <dgm:pt modelId="{99BFDD3E-411D-4C3F-997C-F910321DF08F}" type="pres">
      <dgm:prSet presAssocID="{61EB05E0-1144-4D7E-8C20-F8800FAE98E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44E3BE2-25D4-439E-B279-93FBA62DED08}" type="pres">
      <dgm:prSet presAssocID="{F21FC34B-5767-448E-BF86-1E528F056E7D}" presName="hierRoot1" presStyleCnt="0"/>
      <dgm:spPr/>
    </dgm:pt>
    <dgm:pt modelId="{B90B5B6F-AB0F-4224-803F-8FD73E16E562}" type="pres">
      <dgm:prSet presAssocID="{F21FC34B-5767-448E-BF86-1E528F056E7D}" presName="composite" presStyleCnt="0"/>
      <dgm:spPr/>
    </dgm:pt>
    <dgm:pt modelId="{187EA969-DFC4-4CCC-9B74-2D10B73249D2}" type="pres">
      <dgm:prSet presAssocID="{F21FC34B-5767-448E-BF86-1E528F056E7D}" presName="background" presStyleLbl="node0" presStyleIdx="0" presStyleCnt="3"/>
      <dgm:spPr/>
    </dgm:pt>
    <dgm:pt modelId="{C94BAA28-7DF5-4B8B-A6F0-6BE2B199DD3D}" type="pres">
      <dgm:prSet presAssocID="{F21FC34B-5767-448E-BF86-1E528F056E7D}" presName="text" presStyleLbl="fgAcc0" presStyleIdx="0" presStyleCnt="3">
        <dgm:presLayoutVars>
          <dgm:chPref val="3"/>
        </dgm:presLayoutVars>
      </dgm:prSet>
      <dgm:spPr/>
    </dgm:pt>
    <dgm:pt modelId="{573C3929-8C0B-4A80-9F36-3EB2FCB837ED}" type="pres">
      <dgm:prSet presAssocID="{F21FC34B-5767-448E-BF86-1E528F056E7D}" presName="hierChild2" presStyleCnt="0"/>
      <dgm:spPr/>
    </dgm:pt>
    <dgm:pt modelId="{CD4F6740-25A3-4458-9113-B88AAD881BB7}" type="pres">
      <dgm:prSet presAssocID="{46A4A834-DCB6-4554-A185-7F9D80E4F76A}" presName="hierRoot1" presStyleCnt="0"/>
      <dgm:spPr/>
    </dgm:pt>
    <dgm:pt modelId="{1BE59D44-6B26-4E58-8BAD-B6764B3C28B3}" type="pres">
      <dgm:prSet presAssocID="{46A4A834-DCB6-4554-A185-7F9D80E4F76A}" presName="composite" presStyleCnt="0"/>
      <dgm:spPr/>
    </dgm:pt>
    <dgm:pt modelId="{510E07A8-439C-4F86-B86C-DF0F76847A3C}" type="pres">
      <dgm:prSet presAssocID="{46A4A834-DCB6-4554-A185-7F9D80E4F76A}" presName="background" presStyleLbl="node0" presStyleIdx="1" presStyleCnt="3"/>
      <dgm:spPr/>
    </dgm:pt>
    <dgm:pt modelId="{45263513-AFB5-47FF-9262-A5C6FB1AD77A}" type="pres">
      <dgm:prSet presAssocID="{46A4A834-DCB6-4554-A185-7F9D80E4F76A}" presName="text" presStyleLbl="fgAcc0" presStyleIdx="1" presStyleCnt="3">
        <dgm:presLayoutVars>
          <dgm:chPref val="3"/>
        </dgm:presLayoutVars>
      </dgm:prSet>
      <dgm:spPr/>
    </dgm:pt>
    <dgm:pt modelId="{DDC12256-9EE8-4ED2-8249-08034B0AE6F5}" type="pres">
      <dgm:prSet presAssocID="{46A4A834-DCB6-4554-A185-7F9D80E4F76A}" presName="hierChild2" presStyleCnt="0"/>
      <dgm:spPr/>
    </dgm:pt>
    <dgm:pt modelId="{67460931-4B92-47E3-AB0F-39DB5C8467C9}" type="pres">
      <dgm:prSet presAssocID="{EB58B7A0-86EC-43F5-AF21-7809708FA32F}" presName="hierRoot1" presStyleCnt="0"/>
      <dgm:spPr/>
    </dgm:pt>
    <dgm:pt modelId="{7948DE2D-EFCC-4437-AA00-66836696559D}" type="pres">
      <dgm:prSet presAssocID="{EB58B7A0-86EC-43F5-AF21-7809708FA32F}" presName="composite" presStyleCnt="0"/>
      <dgm:spPr/>
    </dgm:pt>
    <dgm:pt modelId="{69B750FA-561B-4C42-862E-EA3A49B567A0}" type="pres">
      <dgm:prSet presAssocID="{EB58B7A0-86EC-43F5-AF21-7809708FA32F}" presName="background" presStyleLbl="node0" presStyleIdx="2" presStyleCnt="3"/>
      <dgm:spPr/>
    </dgm:pt>
    <dgm:pt modelId="{CB78965D-A10D-4805-A7AF-83EC7674AF94}" type="pres">
      <dgm:prSet presAssocID="{EB58B7A0-86EC-43F5-AF21-7809708FA32F}" presName="text" presStyleLbl="fgAcc0" presStyleIdx="2" presStyleCnt="3">
        <dgm:presLayoutVars>
          <dgm:chPref val="3"/>
        </dgm:presLayoutVars>
      </dgm:prSet>
      <dgm:spPr/>
    </dgm:pt>
    <dgm:pt modelId="{7BB91D89-9B62-4B04-B454-C63A1C05A16F}" type="pres">
      <dgm:prSet presAssocID="{EB58B7A0-86EC-43F5-AF21-7809708FA32F}" presName="hierChild2" presStyleCnt="0"/>
      <dgm:spPr/>
    </dgm:pt>
    <dgm:pt modelId="{5705CBB9-B6C1-42A4-A30C-034507485360}" type="pres">
      <dgm:prSet presAssocID="{693881BF-701B-42DE-B89C-3668F2180D4F}" presName="Name10" presStyleLbl="parChTrans1D2" presStyleIdx="0" presStyleCnt="4"/>
      <dgm:spPr/>
    </dgm:pt>
    <dgm:pt modelId="{20A718CF-0EDB-4BEE-91C3-659963AF342E}" type="pres">
      <dgm:prSet presAssocID="{FFCAB9FA-A775-4A50-9CCC-509EC5AA8A8B}" presName="hierRoot2" presStyleCnt="0"/>
      <dgm:spPr/>
    </dgm:pt>
    <dgm:pt modelId="{641E03D6-A050-49BF-BD93-45AF6FA67E15}" type="pres">
      <dgm:prSet presAssocID="{FFCAB9FA-A775-4A50-9CCC-509EC5AA8A8B}" presName="composite2" presStyleCnt="0"/>
      <dgm:spPr/>
    </dgm:pt>
    <dgm:pt modelId="{2D8A5DA1-A577-4D35-A4D2-F23829753BBB}" type="pres">
      <dgm:prSet presAssocID="{FFCAB9FA-A775-4A50-9CCC-509EC5AA8A8B}" presName="background2" presStyleLbl="node2" presStyleIdx="0" presStyleCnt="4"/>
      <dgm:spPr/>
    </dgm:pt>
    <dgm:pt modelId="{27727E32-E140-457C-A8AF-6793D2C63BCC}" type="pres">
      <dgm:prSet presAssocID="{FFCAB9FA-A775-4A50-9CCC-509EC5AA8A8B}" presName="text2" presStyleLbl="fgAcc2" presStyleIdx="0" presStyleCnt="4">
        <dgm:presLayoutVars>
          <dgm:chPref val="3"/>
        </dgm:presLayoutVars>
      </dgm:prSet>
      <dgm:spPr/>
    </dgm:pt>
    <dgm:pt modelId="{9E05833A-A2A1-40B3-BE08-70F03F9E53D5}" type="pres">
      <dgm:prSet presAssocID="{FFCAB9FA-A775-4A50-9CCC-509EC5AA8A8B}" presName="hierChild3" presStyleCnt="0"/>
      <dgm:spPr/>
    </dgm:pt>
    <dgm:pt modelId="{5680BE55-4AB5-4225-BFBC-DA685304CD36}" type="pres">
      <dgm:prSet presAssocID="{8ADE64C1-DEC5-41E6-BED7-EAE684D534DA}" presName="Name10" presStyleLbl="parChTrans1D2" presStyleIdx="1" presStyleCnt="4"/>
      <dgm:spPr/>
    </dgm:pt>
    <dgm:pt modelId="{97EF657F-BD23-4D86-8EB6-17E3CCB63DDE}" type="pres">
      <dgm:prSet presAssocID="{E2ABF08F-ACB3-4DD7-9CA1-39FFD2CD0EB3}" presName="hierRoot2" presStyleCnt="0"/>
      <dgm:spPr/>
    </dgm:pt>
    <dgm:pt modelId="{C1245C44-2E8F-4B17-A0BD-EC6E977D01F5}" type="pres">
      <dgm:prSet presAssocID="{E2ABF08F-ACB3-4DD7-9CA1-39FFD2CD0EB3}" presName="composite2" presStyleCnt="0"/>
      <dgm:spPr/>
    </dgm:pt>
    <dgm:pt modelId="{FCF85984-4DA2-4FBD-812D-2CC26C1ADE39}" type="pres">
      <dgm:prSet presAssocID="{E2ABF08F-ACB3-4DD7-9CA1-39FFD2CD0EB3}" presName="background2" presStyleLbl="node2" presStyleIdx="1" presStyleCnt="4"/>
      <dgm:spPr/>
    </dgm:pt>
    <dgm:pt modelId="{79FABD93-3240-4058-82F3-06BE56B77ABC}" type="pres">
      <dgm:prSet presAssocID="{E2ABF08F-ACB3-4DD7-9CA1-39FFD2CD0EB3}" presName="text2" presStyleLbl="fgAcc2" presStyleIdx="1" presStyleCnt="4">
        <dgm:presLayoutVars>
          <dgm:chPref val="3"/>
        </dgm:presLayoutVars>
      </dgm:prSet>
      <dgm:spPr/>
    </dgm:pt>
    <dgm:pt modelId="{78500533-1D65-49A7-AEAE-141241C9E532}" type="pres">
      <dgm:prSet presAssocID="{E2ABF08F-ACB3-4DD7-9CA1-39FFD2CD0EB3}" presName="hierChild3" presStyleCnt="0"/>
      <dgm:spPr/>
    </dgm:pt>
    <dgm:pt modelId="{611CC58D-6D32-4A39-BCF2-27FC01772CF7}" type="pres">
      <dgm:prSet presAssocID="{6A17CBA8-78A7-46A2-BC1E-1084E297A04F}" presName="Name10" presStyleLbl="parChTrans1D2" presStyleIdx="2" presStyleCnt="4"/>
      <dgm:spPr/>
    </dgm:pt>
    <dgm:pt modelId="{B3232D08-160A-437C-8D1F-5B9DA5FF9291}" type="pres">
      <dgm:prSet presAssocID="{AD2958EF-ED39-470A-9091-AAFEDBE81E7F}" presName="hierRoot2" presStyleCnt="0"/>
      <dgm:spPr/>
    </dgm:pt>
    <dgm:pt modelId="{121DCA82-0B2B-47B3-87D6-2C2B8FE748F1}" type="pres">
      <dgm:prSet presAssocID="{AD2958EF-ED39-470A-9091-AAFEDBE81E7F}" presName="composite2" presStyleCnt="0"/>
      <dgm:spPr/>
    </dgm:pt>
    <dgm:pt modelId="{A0FE0A84-7337-487C-9E41-A81F9B8E7693}" type="pres">
      <dgm:prSet presAssocID="{AD2958EF-ED39-470A-9091-AAFEDBE81E7F}" presName="background2" presStyleLbl="node2" presStyleIdx="2" presStyleCnt="4"/>
      <dgm:spPr/>
    </dgm:pt>
    <dgm:pt modelId="{84DF218D-DAFA-419B-8D37-AA95FAE7E5A9}" type="pres">
      <dgm:prSet presAssocID="{AD2958EF-ED39-470A-9091-AAFEDBE81E7F}" presName="text2" presStyleLbl="fgAcc2" presStyleIdx="2" presStyleCnt="4">
        <dgm:presLayoutVars>
          <dgm:chPref val="3"/>
        </dgm:presLayoutVars>
      </dgm:prSet>
      <dgm:spPr/>
    </dgm:pt>
    <dgm:pt modelId="{E5087307-0576-4320-ACF5-35885A129DDE}" type="pres">
      <dgm:prSet presAssocID="{AD2958EF-ED39-470A-9091-AAFEDBE81E7F}" presName="hierChild3" presStyleCnt="0"/>
      <dgm:spPr/>
    </dgm:pt>
    <dgm:pt modelId="{265FCF7F-81A8-4195-B45E-1BB8E98EACA8}" type="pres">
      <dgm:prSet presAssocID="{8CE3E727-B9D4-4E68-BB7E-CC8CCBE80E89}" presName="Name10" presStyleLbl="parChTrans1D2" presStyleIdx="3" presStyleCnt="4"/>
      <dgm:spPr/>
    </dgm:pt>
    <dgm:pt modelId="{188E02B8-7DB7-4A27-B8C6-2640FA5FFB00}" type="pres">
      <dgm:prSet presAssocID="{2AFD1393-556A-4C89-BE6B-326D8CBED86A}" presName="hierRoot2" presStyleCnt="0"/>
      <dgm:spPr/>
    </dgm:pt>
    <dgm:pt modelId="{BBCDFD8F-D9D5-443F-A245-7318172D85C5}" type="pres">
      <dgm:prSet presAssocID="{2AFD1393-556A-4C89-BE6B-326D8CBED86A}" presName="composite2" presStyleCnt="0"/>
      <dgm:spPr/>
    </dgm:pt>
    <dgm:pt modelId="{CC3EFFB9-A534-4FA0-B8DA-0CE3933B8FEE}" type="pres">
      <dgm:prSet presAssocID="{2AFD1393-556A-4C89-BE6B-326D8CBED86A}" presName="background2" presStyleLbl="node2" presStyleIdx="3" presStyleCnt="4"/>
      <dgm:spPr/>
    </dgm:pt>
    <dgm:pt modelId="{78AE1947-ABCC-41A2-8B60-904226EF738D}" type="pres">
      <dgm:prSet presAssocID="{2AFD1393-556A-4C89-BE6B-326D8CBED86A}" presName="text2" presStyleLbl="fgAcc2" presStyleIdx="3" presStyleCnt="4">
        <dgm:presLayoutVars>
          <dgm:chPref val="3"/>
        </dgm:presLayoutVars>
      </dgm:prSet>
      <dgm:spPr/>
    </dgm:pt>
    <dgm:pt modelId="{30585016-40A5-4DCB-95F8-DF1FED6843D8}" type="pres">
      <dgm:prSet presAssocID="{2AFD1393-556A-4C89-BE6B-326D8CBED86A}" presName="hierChild3" presStyleCnt="0"/>
      <dgm:spPr/>
    </dgm:pt>
  </dgm:ptLst>
  <dgm:cxnLst>
    <dgm:cxn modelId="{C2E59F0F-E227-4272-B5EF-C3518A687EF1}" type="presOf" srcId="{EB58B7A0-86EC-43F5-AF21-7809708FA32F}" destId="{CB78965D-A10D-4805-A7AF-83EC7674AF94}" srcOrd="0" destOrd="0" presId="urn:microsoft.com/office/officeart/2005/8/layout/hierarchy1"/>
    <dgm:cxn modelId="{9D7D6812-2D14-450A-9D85-EE88A77C6DB1}" type="presOf" srcId="{F21FC34B-5767-448E-BF86-1E528F056E7D}" destId="{C94BAA28-7DF5-4B8B-A6F0-6BE2B199DD3D}" srcOrd="0" destOrd="0" presId="urn:microsoft.com/office/officeart/2005/8/layout/hierarchy1"/>
    <dgm:cxn modelId="{F848B139-19E1-4E7D-A117-B9ABDA2ED1C1}" srcId="{EB58B7A0-86EC-43F5-AF21-7809708FA32F}" destId="{FFCAB9FA-A775-4A50-9CCC-509EC5AA8A8B}" srcOrd="0" destOrd="0" parTransId="{693881BF-701B-42DE-B89C-3668F2180D4F}" sibTransId="{22EFAECB-AA36-4764-92D2-9D67D6561DF2}"/>
    <dgm:cxn modelId="{5672BC3B-30CC-4D4C-8183-F6B1AEBE436B}" srcId="{61EB05E0-1144-4D7E-8C20-F8800FAE98E4}" destId="{EB58B7A0-86EC-43F5-AF21-7809708FA32F}" srcOrd="2" destOrd="0" parTransId="{BA18B8D7-0273-4061-8E04-5EB5FC90C331}" sibTransId="{8C1938A9-B578-4377-8DE6-3B1248E71F6D}"/>
    <dgm:cxn modelId="{0AADF73C-ED61-41E4-A579-3FC82BCE5405}" srcId="{61EB05E0-1144-4D7E-8C20-F8800FAE98E4}" destId="{F21FC34B-5767-448E-BF86-1E528F056E7D}" srcOrd="0" destOrd="0" parTransId="{5C01A739-E0A4-470B-B894-5C7A103A3EBF}" sibTransId="{A2462A75-A7C3-47D3-A728-1889BB03D8B3}"/>
    <dgm:cxn modelId="{D941FA3C-043B-44F6-8009-C64800BB91E3}" srcId="{EB58B7A0-86EC-43F5-AF21-7809708FA32F}" destId="{E2ABF08F-ACB3-4DD7-9CA1-39FFD2CD0EB3}" srcOrd="1" destOrd="0" parTransId="{8ADE64C1-DEC5-41E6-BED7-EAE684D534DA}" sibTransId="{CFC09F6B-FE37-46B7-91E7-42983E0DAC75}"/>
    <dgm:cxn modelId="{43AD523F-30DE-45E6-B802-420FF30CF90E}" type="presOf" srcId="{46A4A834-DCB6-4554-A185-7F9D80E4F76A}" destId="{45263513-AFB5-47FF-9262-A5C6FB1AD77A}" srcOrd="0" destOrd="0" presId="urn:microsoft.com/office/officeart/2005/8/layout/hierarchy1"/>
    <dgm:cxn modelId="{D09AAA5C-3CB0-4158-AD6E-8C0FDCD58A3C}" srcId="{EB58B7A0-86EC-43F5-AF21-7809708FA32F}" destId="{AD2958EF-ED39-470A-9091-AAFEDBE81E7F}" srcOrd="2" destOrd="0" parTransId="{6A17CBA8-78A7-46A2-BC1E-1084E297A04F}" sibTransId="{A32A3A6D-E6E8-493B-AE35-35FC193DD370}"/>
    <dgm:cxn modelId="{997A476C-5151-40E2-94A6-F2D179AD51A9}" type="presOf" srcId="{6A17CBA8-78A7-46A2-BC1E-1084E297A04F}" destId="{611CC58D-6D32-4A39-BCF2-27FC01772CF7}" srcOrd="0" destOrd="0" presId="urn:microsoft.com/office/officeart/2005/8/layout/hierarchy1"/>
    <dgm:cxn modelId="{BA457974-C5F5-4AFF-8B27-4CF4023C12B2}" type="presOf" srcId="{8CE3E727-B9D4-4E68-BB7E-CC8CCBE80E89}" destId="{265FCF7F-81A8-4195-B45E-1BB8E98EACA8}" srcOrd="0" destOrd="0" presId="urn:microsoft.com/office/officeart/2005/8/layout/hierarchy1"/>
    <dgm:cxn modelId="{79E4D55A-0AD5-484F-B14C-DD704265D2C9}" type="presOf" srcId="{2AFD1393-556A-4C89-BE6B-326D8CBED86A}" destId="{78AE1947-ABCC-41A2-8B60-904226EF738D}" srcOrd="0" destOrd="0" presId="urn:microsoft.com/office/officeart/2005/8/layout/hierarchy1"/>
    <dgm:cxn modelId="{EBF5B97E-1B3F-48F5-BE26-60AE680BB6D5}" type="presOf" srcId="{693881BF-701B-42DE-B89C-3668F2180D4F}" destId="{5705CBB9-B6C1-42A4-A30C-034507485360}" srcOrd="0" destOrd="0" presId="urn:microsoft.com/office/officeart/2005/8/layout/hierarchy1"/>
    <dgm:cxn modelId="{B403CF83-FCF8-443F-AFFB-8A72B86684D0}" type="presOf" srcId="{AD2958EF-ED39-470A-9091-AAFEDBE81E7F}" destId="{84DF218D-DAFA-419B-8D37-AA95FAE7E5A9}" srcOrd="0" destOrd="0" presId="urn:microsoft.com/office/officeart/2005/8/layout/hierarchy1"/>
    <dgm:cxn modelId="{60841E8F-CE9C-45D7-9F4D-1A4D873E6A7D}" srcId="{EB58B7A0-86EC-43F5-AF21-7809708FA32F}" destId="{2AFD1393-556A-4C89-BE6B-326D8CBED86A}" srcOrd="3" destOrd="0" parTransId="{8CE3E727-B9D4-4E68-BB7E-CC8CCBE80E89}" sibTransId="{5468DA72-6995-46F1-B201-0D811236A236}"/>
    <dgm:cxn modelId="{1453D5A8-BCAB-498D-82EB-BB7D149C45BA}" type="presOf" srcId="{8ADE64C1-DEC5-41E6-BED7-EAE684D534DA}" destId="{5680BE55-4AB5-4225-BFBC-DA685304CD36}" srcOrd="0" destOrd="0" presId="urn:microsoft.com/office/officeart/2005/8/layout/hierarchy1"/>
    <dgm:cxn modelId="{8AA6F6B4-5330-4161-B036-BEF15EB7416F}" srcId="{61EB05E0-1144-4D7E-8C20-F8800FAE98E4}" destId="{46A4A834-DCB6-4554-A185-7F9D80E4F76A}" srcOrd="1" destOrd="0" parTransId="{B4144869-FF3D-4DF0-8D0B-90EC331D7762}" sibTransId="{CDB2440F-D354-4C74-AB46-74BFDC98B5DA}"/>
    <dgm:cxn modelId="{E69D02BA-3137-4712-AD7A-293FEDC8D1A7}" type="presOf" srcId="{FFCAB9FA-A775-4A50-9CCC-509EC5AA8A8B}" destId="{27727E32-E140-457C-A8AF-6793D2C63BCC}" srcOrd="0" destOrd="0" presId="urn:microsoft.com/office/officeart/2005/8/layout/hierarchy1"/>
    <dgm:cxn modelId="{223451C1-CC76-4887-A79D-CAECA67BD2B3}" type="presOf" srcId="{E2ABF08F-ACB3-4DD7-9CA1-39FFD2CD0EB3}" destId="{79FABD93-3240-4058-82F3-06BE56B77ABC}" srcOrd="0" destOrd="0" presId="urn:microsoft.com/office/officeart/2005/8/layout/hierarchy1"/>
    <dgm:cxn modelId="{6AC81CF3-1770-462A-A9DE-9656ED91DDD3}" type="presOf" srcId="{61EB05E0-1144-4D7E-8C20-F8800FAE98E4}" destId="{99BFDD3E-411D-4C3F-997C-F910321DF08F}" srcOrd="0" destOrd="0" presId="urn:microsoft.com/office/officeart/2005/8/layout/hierarchy1"/>
    <dgm:cxn modelId="{B2D0172B-8516-4A27-B9A7-BCDB4011683C}" type="presParOf" srcId="{99BFDD3E-411D-4C3F-997C-F910321DF08F}" destId="{544E3BE2-25D4-439E-B279-93FBA62DED08}" srcOrd="0" destOrd="0" presId="urn:microsoft.com/office/officeart/2005/8/layout/hierarchy1"/>
    <dgm:cxn modelId="{83E14E23-1D43-473A-B752-0AB5CEB5E7F1}" type="presParOf" srcId="{544E3BE2-25D4-439E-B279-93FBA62DED08}" destId="{B90B5B6F-AB0F-4224-803F-8FD73E16E562}" srcOrd="0" destOrd="0" presId="urn:microsoft.com/office/officeart/2005/8/layout/hierarchy1"/>
    <dgm:cxn modelId="{67C59072-E3D4-43D3-8B80-8F6EFFF45C4F}" type="presParOf" srcId="{B90B5B6F-AB0F-4224-803F-8FD73E16E562}" destId="{187EA969-DFC4-4CCC-9B74-2D10B73249D2}" srcOrd="0" destOrd="0" presId="urn:microsoft.com/office/officeart/2005/8/layout/hierarchy1"/>
    <dgm:cxn modelId="{2EEFBADE-F66A-4343-836A-FCEA0C39FDC1}" type="presParOf" srcId="{B90B5B6F-AB0F-4224-803F-8FD73E16E562}" destId="{C94BAA28-7DF5-4B8B-A6F0-6BE2B199DD3D}" srcOrd="1" destOrd="0" presId="urn:microsoft.com/office/officeart/2005/8/layout/hierarchy1"/>
    <dgm:cxn modelId="{AE9F302A-B40A-4D7C-83AC-1179A84FA0D3}" type="presParOf" srcId="{544E3BE2-25D4-439E-B279-93FBA62DED08}" destId="{573C3929-8C0B-4A80-9F36-3EB2FCB837ED}" srcOrd="1" destOrd="0" presId="urn:microsoft.com/office/officeart/2005/8/layout/hierarchy1"/>
    <dgm:cxn modelId="{2528721C-1316-45A7-A2C3-6D90D2B3F285}" type="presParOf" srcId="{99BFDD3E-411D-4C3F-997C-F910321DF08F}" destId="{CD4F6740-25A3-4458-9113-B88AAD881BB7}" srcOrd="1" destOrd="0" presId="urn:microsoft.com/office/officeart/2005/8/layout/hierarchy1"/>
    <dgm:cxn modelId="{B9934640-2ECD-4D6F-B08E-02E00E6FF6A4}" type="presParOf" srcId="{CD4F6740-25A3-4458-9113-B88AAD881BB7}" destId="{1BE59D44-6B26-4E58-8BAD-B6764B3C28B3}" srcOrd="0" destOrd="0" presId="urn:microsoft.com/office/officeart/2005/8/layout/hierarchy1"/>
    <dgm:cxn modelId="{06A8742A-CA88-4085-80FA-F32A27C0EBDB}" type="presParOf" srcId="{1BE59D44-6B26-4E58-8BAD-B6764B3C28B3}" destId="{510E07A8-439C-4F86-B86C-DF0F76847A3C}" srcOrd="0" destOrd="0" presId="urn:microsoft.com/office/officeart/2005/8/layout/hierarchy1"/>
    <dgm:cxn modelId="{2210EF42-1DBF-47F1-925B-126E8F12C87A}" type="presParOf" srcId="{1BE59D44-6B26-4E58-8BAD-B6764B3C28B3}" destId="{45263513-AFB5-47FF-9262-A5C6FB1AD77A}" srcOrd="1" destOrd="0" presId="urn:microsoft.com/office/officeart/2005/8/layout/hierarchy1"/>
    <dgm:cxn modelId="{0BFFEAD2-1F94-4C82-9020-A5B8B6E53E5D}" type="presParOf" srcId="{CD4F6740-25A3-4458-9113-B88AAD881BB7}" destId="{DDC12256-9EE8-4ED2-8249-08034B0AE6F5}" srcOrd="1" destOrd="0" presId="urn:microsoft.com/office/officeart/2005/8/layout/hierarchy1"/>
    <dgm:cxn modelId="{F4A30E1D-921F-4EBC-A251-1DC269DBFA1A}" type="presParOf" srcId="{99BFDD3E-411D-4C3F-997C-F910321DF08F}" destId="{67460931-4B92-47E3-AB0F-39DB5C8467C9}" srcOrd="2" destOrd="0" presId="urn:microsoft.com/office/officeart/2005/8/layout/hierarchy1"/>
    <dgm:cxn modelId="{C9D70F33-B30B-4674-9382-89CA3FA6C914}" type="presParOf" srcId="{67460931-4B92-47E3-AB0F-39DB5C8467C9}" destId="{7948DE2D-EFCC-4437-AA00-66836696559D}" srcOrd="0" destOrd="0" presId="urn:microsoft.com/office/officeart/2005/8/layout/hierarchy1"/>
    <dgm:cxn modelId="{3B53F04B-03FE-4FE4-9F42-1B00E998AC85}" type="presParOf" srcId="{7948DE2D-EFCC-4437-AA00-66836696559D}" destId="{69B750FA-561B-4C42-862E-EA3A49B567A0}" srcOrd="0" destOrd="0" presId="urn:microsoft.com/office/officeart/2005/8/layout/hierarchy1"/>
    <dgm:cxn modelId="{9CD59AFE-17B9-43DA-8E5E-1FAD53C69673}" type="presParOf" srcId="{7948DE2D-EFCC-4437-AA00-66836696559D}" destId="{CB78965D-A10D-4805-A7AF-83EC7674AF94}" srcOrd="1" destOrd="0" presId="urn:microsoft.com/office/officeart/2005/8/layout/hierarchy1"/>
    <dgm:cxn modelId="{705DFB62-6C88-427C-A5BC-A07EEF747C13}" type="presParOf" srcId="{67460931-4B92-47E3-AB0F-39DB5C8467C9}" destId="{7BB91D89-9B62-4B04-B454-C63A1C05A16F}" srcOrd="1" destOrd="0" presId="urn:microsoft.com/office/officeart/2005/8/layout/hierarchy1"/>
    <dgm:cxn modelId="{483962F7-6BE1-46B2-BD8E-DDE2EDACB3B5}" type="presParOf" srcId="{7BB91D89-9B62-4B04-B454-C63A1C05A16F}" destId="{5705CBB9-B6C1-42A4-A30C-034507485360}" srcOrd="0" destOrd="0" presId="urn:microsoft.com/office/officeart/2005/8/layout/hierarchy1"/>
    <dgm:cxn modelId="{D48CF47C-048B-4008-AAB4-7D62D045A10E}" type="presParOf" srcId="{7BB91D89-9B62-4B04-B454-C63A1C05A16F}" destId="{20A718CF-0EDB-4BEE-91C3-659963AF342E}" srcOrd="1" destOrd="0" presId="urn:microsoft.com/office/officeart/2005/8/layout/hierarchy1"/>
    <dgm:cxn modelId="{4F5D2598-2CA6-4B27-8F75-9CD5AC076A51}" type="presParOf" srcId="{20A718CF-0EDB-4BEE-91C3-659963AF342E}" destId="{641E03D6-A050-49BF-BD93-45AF6FA67E15}" srcOrd="0" destOrd="0" presId="urn:microsoft.com/office/officeart/2005/8/layout/hierarchy1"/>
    <dgm:cxn modelId="{FE7E75E3-C969-4554-AECA-BC3F09D742DC}" type="presParOf" srcId="{641E03D6-A050-49BF-BD93-45AF6FA67E15}" destId="{2D8A5DA1-A577-4D35-A4D2-F23829753BBB}" srcOrd="0" destOrd="0" presId="urn:microsoft.com/office/officeart/2005/8/layout/hierarchy1"/>
    <dgm:cxn modelId="{F7FAEA7A-1AD3-4A6C-8608-8079659BF9DC}" type="presParOf" srcId="{641E03D6-A050-49BF-BD93-45AF6FA67E15}" destId="{27727E32-E140-457C-A8AF-6793D2C63BCC}" srcOrd="1" destOrd="0" presId="urn:microsoft.com/office/officeart/2005/8/layout/hierarchy1"/>
    <dgm:cxn modelId="{F0E2C02D-F9C1-4314-91C5-69F0267070A2}" type="presParOf" srcId="{20A718CF-0EDB-4BEE-91C3-659963AF342E}" destId="{9E05833A-A2A1-40B3-BE08-70F03F9E53D5}" srcOrd="1" destOrd="0" presId="urn:microsoft.com/office/officeart/2005/8/layout/hierarchy1"/>
    <dgm:cxn modelId="{CFC22128-E8BA-4692-BF8A-1C24DC72C7FB}" type="presParOf" srcId="{7BB91D89-9B62-4B04-B454-C63A1C05A16F}" destId="{5680BE55-4AB5-4225-BFBC-DA685304CD36}" srcOrd="2" destOrd="0" presId="urn:microsoft.com/office/officeart/2005/8/layout/hierarchy1"/>
    <dgm:cxn modelId="{0B0202B6-C0EF-4D28-81BB-F69685E98BB6}" type="presParOf" srcId="{7BB91D89-9B62-4B04-B454-C63A1C05A16F}" destId="{97EF657F-BD23-4D86-8EB6-17E3CCB63DDE}" srcOrd="3" destOrd="0" presId="urn:microsoft.com/office/officeart/2005/8/layout/hierarchy1"/>
    <dgm:cxn modelId="{AA1CF121-FCD4-4169-9DCF-D75C69012FD0}" type="presParOf" srcId="{97EF657F-BD23-4D86-8EB6-17E3CCB63DDE}" destId="{C1245C44-2E8F-4B17-A0BD-EC6E977D01F5}" srcOrd="0" destOrd="0" presId="urn:microsoft.com/office/officeart/2005/8/layout/hierarchy1"/>
    <dgm:cxn modelId="{F5A505CD-142B-4F94-92D0-05DF4F8F6A7F}" type="presParOf" srcId="{C1245C44-2E8F-4B17-A0BD-EC6E977D01F5}" destId="{FCF85984-4DA2-4FBD-812D-2CC26C1ADE39}" srcOrd="0" destOrd="0" presId="urn:microsoft.com/office/officeart/2005/8/layout/hierarchy1"/>
    <dgm:cxn modelId="{0553C70B-BD44-4677-BB50-739091CBC9A0}" type="presParOf" srcId="{C1245C44-2E8F-4B17-A0BD-EC6E977D01F5}" destId="{79FABD93-3240-4058-82F3-06BE56B77ABC}" srcOrd="1" destOrd="0" presId="urn:microsoft.com/office/officeart/2005/8/layout/hierarchy1"/>
    <dgm:cxn modelId="{1CFF35AB-B010-4CAC-84A5-BDBB9F5629B3}" type="presParOf" srcId="{97EF657F-BD23-4D86-8EB6-17E3CCB63DDE}" destId="{78500533-1D65-49A7-AEAE-141241C9E532}" srcOrd="1" destOrd="0" presId="urn:microsoft.com/office/officeart/2005/8/layout/hierarchy1"/>
    <dgm:cxn modelId="{F010E0C4-E1CF-47A5-ABF0-356755AE987A}" type="presParOf" srcId="{7BB91D89-9B62-4B04-B454-C63A1C05A16F}" destId="{611CC58D-6D32-4A39-BCF2-27FC01772CF7}" srcOrd="4" destOrd="0" presId="urn:microsoft.com/office/officeart/2005/8/layout/hierarchy1"/>
    <dgm:cxn modelId="{5E32B810-9A53-45C0-8A52-A0DE6EF328B8}" type="presParOf" srcId="{7BB91D89-9B62-4B04-B454-C63A1C05A16F}" destId="{B3232D08-160A-437C-8D1F-5B9DA5FF9291}" srcOrd="5" destOrd="0" presId="urn:microsoft.com/office/officeart/2005/8/layout/hierarchy1"/>
    <dgm:cxn modelId="{A6C1F3E2-B6D4-4DC5-9403-A551F8A25830}" type="presParOf" srcId="{B3232D08-160A-437C-8D1F-5B9DA5FF9291}" destId="{121DCA82-0B2B-47B3-87D6-2C2B8FE748F1}" srcOrd="0" destOrd="0" presId="urn:microsoft.com/office/officeart/2005/8/layout/hierarchy1"/>
    <dgm:cxn modelId="{7BECBA6E-F974-4D59-806A-9A658230FB34}" type="presParOf" srcId="{121DCA82-0B2B-47B3-87D6-2C2B8FE748F1}" destId="{A0FE0A84-7337-487C-9E41-A81F9B8E7693}" srcOrd="0" destOrd="0" presId="urn:microsoft.com/office/officeart/2005/8/layout/hierarchy1"/>
    <dgm:cxn modelId="{041D53D6-D92A-4055-92F1-236C3CA97A6F}" type="presParOf" srcId="{121DCA82-0B2B-47B3-87D6-2C2B8FE748F1}" destId="{84DF218D-DAFA-419B-8D37-AA95FAE7E5A9}" srcOrd="1" destOrd="0" presId="urn:microsoft.com/office/officeart/2005/8/layout/hierarchy1"/>
    <dgm:cxn modelId="{B18EB7B3-2F60-4FBA-8FFC-ABCD8AA902CF}" type="presParOf" srcId="{B3232D08-160A-437C-8D1F-5B9DA5FF9291}" destId="{E5087307-0576-4320-ACF5-35885A129DDE}" srcOrd="1" destOrd="0" presId="urn:microsoft.com/office/officeart/2005/8/layout/hierarchy1"/>
    <dgm:cxn modelId="{10B0D532-D0BE-4672-B925-1D7C14B51ABF}" type="presParOf" srcId="{7BB91D89-9B62-4B04-B454-C63A1C05A16F}" destId="{265FCF7F-81A8-4195-B45E-1BB8E98EACA8}" srcOrd="6" destOrd="0" presId="urn:microsoft.com/office/officeart/2005/8/layout/hierarchy1"/>
    <dgm:cxn modelId="{1A1062F4-180F-402E-8572-CB55CFDD73AF}" type="presParOf" srcId="{7BB91D89-9B62-4B04-B454-C63A1C05A16F}" destId="{188E02B8-7DB7-4A27-B8C6-2640FA5FFB00}" srcOrd="7" destOrd="0" presId="urn:microsoft.com/office/officeart/2005/8/layout/hierarchy1"/>
    <dgm:cxn modelId="{3B9BCEA1-EA21-4592-BA12-1A44E3E1CE6F}" type="presParOf" srcId="{188E02B8-7DB7-4A27-B8C6-2640FA5FFB00}" destId="{BBCDFD8F-D9D5-443F-A245-7318172D85C5}" srcOrd="0" destOrd="0" presId="urn:microsoft.com/office/officeart/2005/8/layout/hierarchy1"/>
    <dgm:cxn modelId="{7EBF7541-06F4-4E15-AE12-BC88B221C80F}" type="presParOf" srcId="{BBCDFD8F-D9D5-443F-A245-7318172D85C5}" destId="{CC3EFFB9-A534-4FA0-B8DA-0CE3933B8FEE}" srcOrd="0" destOrd="0" presId="urn:microsoft.com/office/officeart/2005/8/layout/hierarchy1"/>
    <dgm:cxn modelId="{8EED482F-9E6E-48FE-98D7-873FD6DF4AFB}" type="presParOf" srcId="{BBCDFD8F-D9D5-443F-A245-7318172D85C5}" destId="{78AE1947-ABCC-41A2-8B60-904226EF738D}" srcOrd="1" destOrd="0" presId="urn:microsoft.com/office/officeart/2005/8/layout/hierarchy1"/>
    <dgm:cxn modelId="{52E3B279-4FEE-4F40-BE72-07F5132B22BD}" type="presParOf" srcId="{188E02B8-7DB7-4A27-B8C6-2640FA5FFB00}" destId="{30585016-40A5-4DCB-95F8-DF1FED6843D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E3F7CD-C74E-4B97-88BF-95008A15E27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10465DC-E7ED-4E47-863C-C50274DCF4A3}">
      <dgm:prSet/>
      <dgm:spPr/>
      <dgm:t>
        <a:bodyPr/>
        <a:lstStyle/>
        <a:p>
          <a:r>
            <a:rPr lang="nl-NL" dirty="0"/>
            <a:t>Mense toelaat om aan besluitneming deel te neem en hulle ingelig hou.</a:t>
          </a:r>
          <a:endParaRPr lang="en-US" dirty="0"/>
        </a:p>
      </dgm:t>
    </dgm:pt>
    <dgm:pt modelId="{29592A58-EA17-47F5-930B-1A803D3FB148}" type="parTrans" cxnId="{4C0B7359-F9DD-45C7-B4A6-3702F735598F}">
      <dgm:prSet/>
      <dgm:spPr/>
      <dgm:t>
        <a:bodyPr/>
        <a:lstStyle/>
        <a:p>
          <a:endParaRPr lang="en-US"/>
        </a:p>
      </dgm:t>
    </dgm:pt>
    <dgm:pt modelId="{4D6CFC89-E3A0-410F-BDF1-60C1C53C0697}" type="sibTrans" cxnId="{4C0B7359-F9DD-45C7-B4A6-3702F735598F}">
      <dgm:prSet/>
      <dgm:spPr/>
      <dgm:t>
        <a:bodyPr/>
        <a:lstStyle/>
        <a:p>
          <a:endParaRPr lang="en-US"/>
        </a:p>
      </dgm:t>
    </dgm:pt>
    <dgm:pt modelId="{221D04F5-2AF5-4346-990E-252B70CD5E38}">
      <dgm:prSet/>
      <dgm:spPr/>
      <dgm:t>
        <a:bodyPr/>
        <a:lstStyle/>
        <a:p>
          <a:r>
            <a:rPr lang="nl-NL" dirty="0"/>
            <a:t>Basiese regte soos gesondheidsorg, onderwys en behuising lewer.</a:t>
          </a:r>
          <a:endParaRPr lang="en-US" dirty="0"/>
        </a:p>
      </dgm:t>
    </dgm:pt>
    <dgm:pt modelId="{404707A1-063C-477B-8E79-8404B603D461}" type="parTrans" cxnId="{7A060A55-471D-49E8-8BE6-745F13B98CCA}">
      <dgm:prSet/>
      <dgm:spPr/>
      <dgm:t>
        <a:bodyPr/>
        <a:lstStyle/>
        <a:p>
          <a:endParaRPr lang="en-US"/>
        </a:p>
      </dgm:t>
    </dgm:pt>
    <dgm:pt modelId="{80CA7F8F-E166-468B-B6AF-95193B4F2EFD}" type="sibTrans" cxnId="{7A060A55-471D-49E8-8BE6-745F13B98CCA}">
      <dgm:prSet/>
      <dgm:spPr/>
      <dgm:t>
        <a:bodyPr/>
        <a:lstStyle/>
        <a:p>
          <a:endParaRPr lang="en-US"/>
        </a:p>
      </dgm:t>
    </dgm:pt>
    <dgm:pt modelId="{D5EC3DF2-1B59-4D86-89BE-3F741FA83CB9}">
      <dgm:prSet/>
      <dgm:spPr/>
      <dgm:t>
        <a:bodyPr/>
        <a:lstStyle/>
        <a:p>
          <a:r>
            <a:rPr lang="nl-NL" dirty="0"/>
            <a:t>Verantwoordelikheid vir sy optrede neem</a:t>
          </a:r>
          <a:r>
            <a:rPr lang="en-GB" dirty="0"/>
            <a:t>.</a:t>
          </a:r>
          <a:endParaRPr lang="en-US" dirty="0"/>
        </a:p>
      </dgm:t>
    </dgm:pt>
    <dgm:pt modelId="{67EDE627-D004-4FBE-8935-2E8FA766FD3D}" type="parTrans" cxnId="{FB8D0C83-1303-452F-B8E0-DBFAD52A16CE}">
      <dgm:prSet/>
      <dgm:spPr/>
      <dgm:t>
        <a:bodyPr/>
        <a:lstStyle/>
        <a:p>
          <a:endParaRPr lang="en-US"/>
        </a:p>
      </dgm:t>
    </dgm:pt>
    <dgm:pt modelId="{C9A12425-694D-40D8-BF6B-56E320D4202F}" type="sibTrans" cxnId="{FB8D0C83-1303-452F-B8E0-DBFAD52A16CE}">
      <dgm:prSet/>
      <dgm:spPr/>
      <dgm:t>
        <a:bodyPr/>
        <a:lstStyle/>
        <a:p>
          <a:endParaRPr lang="en-US"/>
        </a:p>
      </dgm:t>
    </dgm:pt>
    <dgm:pt modelId="{A2664664-AA6B-4367-BFD3-239657778FEC}">
      <dgm:prSet/>
      <dgm:spPr/>
      <dgm:t>
        <a:bodyPr/>
        <a:lstStyle/>
        <a:p>
          <a:r>
            <a:rPr lang="en-GB" dirty="0" err="1"/>
            <a:t>Probleme</a:t>
          </a:r>
          <a:r>
            <a:rPr lang="en-GB" dirty="0"/>
            <a:t> </a:t>
          </a:r>
          <a:r>
            <a:rPr lang="en-GB" dirty="0" err="1"/>
            <a:t>binne</a:t>
          </a:r>
          <a:r>
            <a:rPr lang="en-GB" dirty="0"/>
            <a:t> 'n </a:t>
          </a:r>
          <a:r>
            <a:rPr lang="en-GB" dirty="0" err="1"/>
            <a:t>redelike</a:t>
          </a:r>
          <a:r>
            <a:rPr lang="en-GB" dirty="0"/>
            <a:t> </a:t>
          </a:r>
          <a:r>
            <a:rPr lang="en-GB" dirty="0" err="1"/>
            <a:t>tyd</a:t>
          </a:r>
          <a:r>
            <a:rPr lang="en-GB" dirty="0"/>
            <a:t> </a:t>
          </a:r>
          <a:r>
            <a:rPr lang="en-GB" dirty="0" err="1"/>
            <a:t>oplos</a:t>
          </a:r>
          <a:r>
            <a:rPr lang="en-GB" dirty="0"/>
            <a:t>.</a:t>
          </a:r>
          <a:endParaRPr lang="en-US" dirty="0"/>
        </a:p>
      </dgm:t>
    </dgm:pt>
    <dgm:pt modelId="{ACCB66A4-BE5F-435C-84A6-6B34C1FC98C5}" type="parTrans" cxnId="{42180144-E5B6-4EFA-A7C4-F775E5D6D164}">
      <dgm:prSet/>
      <dgm:spPr/>
      <dgm:t>
        <a:bodyPr/>
        <a:lstStyle/>
        <a:p>
          <a:endParaRPr lang="en-US"/>
        </a:p>
      </dgm:t>
    </dgm:pt>
    <dgm:pt modelId="{5CABE20E-38D8-4645-AAE3-F8D18C51D67F}" type="sibTrans" cxnId="{42180144-E5B6-4EFA-A7C4-F775E5D6D164}">
      <dgm:prSet/>
      <dgm:spPr/>
      <dgm:t>
        <a:bodyPr/>
        <a:lstStyle/>
        <a:p>
          <a:endParaRPr lang="en-US"/>
        </a:p>
      </dgm:t>
    </dgm:pt>
    <dgm:pt modelId="{4FF1A43C-47E8-45D7-A66C-C5EDFBF7E5B4}">
      <dgm:prSet/>
      <dgm:spPr/>
      <dgm:t>
        <a:bodyPr/>
        <a:lstStyle/>
        <a:p>
          <a:r>
            <a:rPr lang="nl-NL" dirty="0"/>
            <a:t>Die omgewing nou en vir die toekoms beskerm.</a:t>
          </a:r>
          <a:endParaRPr lang="en-US" dirty="0"/>
        </a:p>
      </dgm:t>
    </dgm:pt>
    <dgm:pt modelId="{A141639F-B3D6-4B59-9109-33879B43CA78}" type="parTrans" cxnId="{31032C01-87E4-45EE-A043-3A4368711EA2}">
      <dgm:prSet/>
      <dgm:spPr/>
      <dgm:t>
        <a:bodyPr/>
        <a:lstStyle/>
        <a:p>
          <a:endParaRPr lang="en-US"/>
        </a:p>
      </dgm:t>
    </dgm:pt>
    <dgm:pt modelId="{1BC67121-B78B-4A38-AD02-0AE3E2497EB2}" type="sibTrans" cxnId="{31032C01-87E4-45EE-A043-3A4368711EA2}">
      <dgm:prSet/>
      <dgm:spPr/>
      <dgm:t>
        <a:bodyPr/>
        <a:lstStyle/>
        <a:p>
          <a:endParaRPr lang="en-US"/>
        </a:p>
      </dgm:t>
    </dgm:pt>
    <dgm:pt modelId="{3031FC7F-F40C-4826-8EAF-EF8F25D7131A}">
      <dgm:prSet/>
      <dgm:spPr/>
      <dgm:t>
        <a:bodyPr/>
        <a:lstStyle/>
        <a:p>
          <a:r>
            <a:rPr lang="nl-NL" dirty="0"/>
            <a:t>Gelykheid en inklusiwiteit verseker deur alle mense regverdig te behandel.</a:t>
          </a:r>
          <a:endParaRPr lang="en-US" dirty="0"/>
        </a:p>
      </dgm:t>
    </dgm:pt>
    <dgm:pt modelId="{1C68BF49-6B49-4AAC-AF23-106A673D1170}" type="parTrans" cxnId="{58E4635D-871B-4385-80E5-A2FC45B7AD3E}">
      <dgm:prSet/>
      <dgm:spPr/>
      <dgm:t>
        <a:bodyPr/>
        <a:lstStyle/>
        <a:p>
          <a:endParaRPr lang="en-US"/>
        </a:p>
      </dgm:t>
    </dgm:pt>
    <dgm:pt modelId="{580B7D0F-F242-4A9C-88A9-900C3C9A220B}" type="sibTrans" cxnId="{58E4635D-871B-4385-80E5-A2FC45B7AD3E}">
      <dgm:prSet/>
      <dgm:spPr/>
      <dgm:t>
        <a:bodyPr/>
        <a:lstStyle/>
        <a:p>
          <a:endParaRPr lang="en-US"/>
        </a:p>
      </dgm:t>
    </dgm:pt>
    <dgm:pt modelId="{80F3505F-2C06-437E-94A3-2A31A8AD3063}" type="pres">
      <dgm:prSet presAssocID="{C4E3F7CD-C74E-4B97-88BF-95008A15E27C}" presName="root" presStyleCnt="0">
        <dgm:presLayoutVars>
          <dgm:dir/>
          <dgm:resizeHandles val="exact"/>
        </dgm:presLayoutVars>
      </dgm:prSet>
      <dgm:spPr/>
    </dgm:pt>
    <dgm:pt modelId="{A53BE29B-50FB-4688-8AF0-4591D272DA21}" type="pres">
      <dgm:prSet presAssocID="{910465DC-E7ED-4E47-863C-C50274DCF4A3}" presName="compNode" presStyleCnt="0"/>
      <dgm:spPr/>
    </dgm:pt>
    <dgm:pt modelId="{A104B3ED-BDEE-49BB-B230-1DBF0BAD6980}" type="pres">
      <dgm:prSet presAssocID="{910465DC-E7ED-4E47-863C-C50274DCF4A3}" presName="bgRect" presStyleLbl="bgShp" presStyleIdx="0" presStyleCnt="6"/>
      <dgm:spPr/>
    </dgm:pt>
    <dgm:pt modelId="{F94AACFF-62BC-46B3-AA6B-6B3493E64AEB}" type="pres">
      <dgm:prSet presAssocID="{910465DC-E7ED-4E47-863C-C50274DCF4A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C5D6FF6B-8EA3-4DDD-9EE8-8D971C3B0BE2}" type="pres">
      <dgm:prSet presAssocID="{910465DC-E7ED-4E47-863C-C50274DCF4A3}" presName="spaceRect" presStyleCnt="0"/>
      <dgm:spPr/>
    </dgm:pt>
    <dgm:pt modelId="{D3C41F58-1DB7-46C6-994C-7260CF763A6C}" type="pres">
      <dgm:prSet presAssocID="{910465DC-E7ED-4E47-863C-C50274DCF4A3}" presName="parTx" presStyleLbl="revTx" presStyleIdx="0" presStyleCnt="6">
        <dgm:presLayoutVars>
          <dgm:chMax val="0"/>
          <dgm:chPref val="0"/>
        </dgm:presLayoutVars>
      </dgm:prSet>
      <dgm:spPr/>
    </dgm:pt>
    <dgm:pt modelId="{22F01A30-F3FA-4FC0-A2E5-1473B74A531D}" type="pres">
      <dgm:prSet presAssocID="{4D6CFC89-E3A0-410F-BDF1-60C1C53C0697}" presName="sibTrans" presStyleCnt="0"/>
      <dgm:spPr/>
    </dgm:pt>
    <dgm:pt modelId="{28852632-21AC-4BFF-9254-77816CB47B7A}" type="pres">
      <dgm:prSet presAssocID="{221D04F5-2AF5-4346-990E-252B70CD5E38}" presName="compNode" presStyleCnt="0"/>
      <dgm:spPr/>
    </dgm:pt>
    <dgm:pt modelId="{45E8B29F-C02E-47F4-8EDB-6E9776AB13CE}" type="pres">
      <dgm:prSet presAssocID="{221D04F5-2AF5-4346-990E-252B70CD5E38}" presName="bgRect" presStyleLbl="bgShp" presStyleIdx="1" presStyleCnt="6"/>
      <dgm:spPr/>
    </dgm:pt>
    <dgm:pt modelId="{0BE808BB-E57E-40D7-9789-6D36835E8674}" type="pres">
      <dgm:prSet presAssocID="{221D04F5-2AF5-4346-990E-252B70CD5E3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60943184-990E-4025-8D66-EBEAEDA7E36E}" type="pres">
      <dgm:prSet presAssocID="{221D04F5-2AF5-4346-990E-252B70CD5E38}" presName="spaceRect" presStyleCnt="0"/>
      <dgm:spPr/>
    </dgm:pt>
    <dgm:pt modelId="{24C43E45-C836-47CE-AEC5-5FD92E245DD0}" type="pres">
      <dgm:prSet presAssocID="{221D04F5-2AF5-4346-990E-252B70CD5E38}" presName="parTx" presStyleLbl="revTx" presStyleIdx="1" presStyleCnt="6">
        <dgm:presLayoutVars>
          <dgm:chMax val="0"/>
          <dgm:chPref val="0"/>
        </dgm:presLayoutVars>
      </dgm:prSet>
      <dgm:spPr/>
    </dgm:pt>
    <dgm:pt modelId="{8BD8A5FF-37FF-490E-8EEA-62B1DA81F9D1}" type="pres">
      <dgm:prSet presAssocID="{80CA7F8F-E166-468B-B6AF-95193B4F2EFD}" presName="sibTrans" presStyleCnt="0"/>
      <dgm:spPr/>
    </dgm:pt>
    <dgm:pt modelId="{27960EEC-CC76-4DCD-88CB-001EB6C031C9}" type="pres">
      <dgm:prSet presAssocID="{D5EC3DF2-1B59-4D86-89BE-3F741FA83CB9}" presName="compNode" presStyleCnt="0"/>
      <dgm:spPr/>
    </dgm:pt>
    <dgm:pt modelId="{5C737C6B-EE1A-4FF0-B5DB-7B7E5B3D3AC2}" type="pres">
      <dgm:prSet presAssocID="{D5EC3DF2-1B59-4D86-89BE-3F741FA83CB9}" presName="bgRect" presStyleLbl="bgShp" presStyleIdx="2" presStyleCnt="6"/>
      <dgm:spPr/>
    </dgm:pt>
    <dgm:pt modelId="{1A99E020-DF07-464C-92AE-457AD49AD68A}" type="pres">
      <dgm:prSet presAssocID="{D5EC3DF2-1B59-4D86-89BE-3F741FA83CB9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79DD27B8-8795-49D8-9BAC-6DE83C1D47B4}" type="pres">
      <dgm:prSet presAssocID="{D5EC3DF2-1B59-4D86-89BE-3F741FA83CB9}" presName="spaceRect" presStyleCnt="0"/>
      <dgm:spPr/>
    </dgm:pt>
    <dgm:pt modelId="{C2A33DA7-A2DB-4319-8164-6477740C97FD}" type="pres">
      <dgm:prSet presAssocID="{D5EC3DF2-1B59-4D86-89BE-3F741FA83CB9}" presName="parTx" presStyleLbl="revTx" presStyleIdx="2" presStyleCnt="6">
        <dgm:presLayoutVars>
          <dgm:chMax val="0"/>
          <dgm:chPref val="0"/>
        </dgm:presLayoutVars>
      </dgm:prSet>
      <dgm:spPr/>
    </dgm:pt>
    <dgm:pt modelId="{7DA777B9-F7C3-4BD8-A666-2EEF61F52FB0}" type="pres">
      <dgm:prSet presAssocID="{C9A12425-694D-40D8-BF6B-56E320D4202F}" presName="sibTrans" presStyleCnt="0"/>
      <dgm:spPr/>
    </dgm:pt>
    <dgm:pt modelId="{3FD24E92-37D1-4AF5-9A0D-6263D4D4F455}" type="pres">
      <dgm:prSet presAssocID="{A2664664-AA6B-4367-BFD3-239657778FEC}" presName="compNode" presStyleCnt="0"/>
      <dgm:spPr/>
    </dgm:pt>
    <dgm:pt modelId="{5EF3A571-21D1-4174-9AEB-8A512D157699}" type="pres">
      <dgm:prSet presAssocID="{A2664664-AA6B-4367-BFD3-239657778FEC}" presName="bgRect" presStyleLbl="bgShp" presStyleIdx="3" presStyleCnt="6"/>
      <dgm:spPr/>
    </dgm:pt>
    <dgm:pt modelId="{354B86AB-7DE9-4E41-B29B-3A089F1F9A66}" type="pres">
      <dgm:prSet presAssocID="{A2664664-AA6B-4367-BFD3-239657778FEC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952E40C9-49A9-42B4-B2EC-455068C9DFB7}" type="pres">
      <dgm:prSet presAssocID="{A2664664-AA6B-4367-BFD3-239657778FEC}" presName="spaceRect" presStyleCnt="0"/>
      <dgm:spPr/>
    </dgm:pt>
    <dgm:pt modelId="{0D279079-48ED-4227-9A37-5BD8822BF3A0}" type="pres">
      <dgm:prSet presAssocID="{A2664664-AA6B-4367-BFD3-239657778FEC}" presName="parTx" presStyleLbl="revTx" presStyleIdx="3" presStyleCnt="6">
        <dgm:presLayoutVars>
          <dgm:chMax val="0"/>
          <dgm:chPref val="0"/>
        </dgm:presLayoutVars>
      </dgm:prSet>
      <dgm:spPr/>
    </dgm:pt>
    <dgm:pt modelId="{27A6D581-4AA9-4EB1-8509-C841C4C152A5}" type="pres">
      <dgm:prSet presAssocID="{5CABE20E-38D8-4645-AAE3-F8D18C51D67F}" presName="sibTrans" presStyleCnt="0"/>
      <dgm:spPr/>
    </dgm:pt>
    <dgm:pt modelId="{0A5A8700-4A2A-4EE9-8A04-12C9E4130862}" type="pres">
      <dgm:prSet presAssocID="{4FF1A43C-47E8-45D7-A66C-C5EDFBF7E5B4}" presName="compNode" presStyleCnt="0"/>
      <dgm:spPr/>
    </dgm:pt>
    <dgm:pt modelId="{E0DBAF19-70B3-4447-BF4B-E1970D06D040}" type="pres">
      <dgm:prSet presAssocID="{4FF1A43C-47E8-45D7-A66C-C5EDFBF7E5B4}" presName="bgRect" presStyleLbl="bgShp" presStyleIdx="4" presStyleCnt="6"/>
      <dgm:spPr/>
    </dgm:pt>
    <dgm:pt modelId="{1251620C-24DC-4F11-B039-0A5B4379B360}" type="pres">
      <dgm:prSet presAssocID="{4FF1A43C-47E8-45D7-A66C-C5EDFBF7E5B4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est scene"/>
        </a:ext>
      </dgm:extLst>
    </dgm:pt>
    <dgm:pt modelId="{6B155A1A-2F51-49F4-9600-6B02F4C514F9}" type="pres">
      <dgm:prSet presAssocID="{4FF1A43C-47E8-45D7-A66C-C5EDFBF7E5B4}" presName="spaceRect" presStyleCnt="0"/>
      <dgm:spPr/>
    </dgm:pt>
    <dgm:pt modelId="{9EB99D4D-A033-438C-A474-01F7EBC23EF3}" type="pres">
      <dgm:prSet presAssocID="{4FF1A43C-47E8-45D7-A66C-C5EDFBF7E5B4}" presName="parTx" presStyleLbl="revTx" presStyleIdx="4" presStyleCnt="6">
        <dgm:presLayoutVars>
          <dgm:chMax val="0"/>
          <dgm:chPref val="0"/>
        </dgm:presLayoutVars>
      </dgm:prSet>
      <dgm:spPr/>
    </dgm:pt>
    <dgm:pt modelId="{1B00CD20-7095-4F9C-B95F-C0B692F6B9AA}" type="pres">
      <dgm:prSet presAssocID="{1BC67121-B78B-4A38-AD02-0AE3E2497EB2}" presName="sibTrans" presStyleCnt="0"/>
      <dgm:spPr/>
    </dgm:pt>
    <dgm:pt modelId="{E9AB29A7-5A4F-45AF-B7F5-07C5E9BA76D5}" type="pres">
      <dgm:prSet presAssocID="{3031FC7F-F40C-4826-8EAF-EF8F25D7131A}" presName="compNode" presStyleCnt="0"/>
      <dgm:spPr/>
    </dgm:pt>
    <dgm:pt modelId="{370347A9-8DC1-4100-96CD-BC7CC4E28FB5}" type="pres">
      <dgm:prSet presAssocID="{3031FC7F-F40C-4826-8EAF-EF8F25D7131A}" presName="bgRect" presStyleLbl="bgShp" presStyleIdx="5" presStyleCnt="6"/>
      <dgm:spPr/>
    </dgm:pt>
    <dgm:pt modelId="{6250BBBD-F5FD-4289-9A94-94D5C2FE465D}" type="pres">
      <dgm:prSet presAssocID="{3031FC7F-F40C-4826-8EAF-EF8F25D7131A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DA4221A-7DE6-4C26-B7A2-D2F6C233B14E}" type="pres">
      <dgm:prSet presAssocID="{3031FC7F-F40C-4826-8EAF-EF8F25D7131A}" presName="spaceRect" presStyleCnt="0"/>
      <dgm:spPr/>
    </dgm:pt>
    <dgm:pt modelId="{6AEDA524-8442-479F-8C7A-FA7EB909561B}" type="pres">
      <dgm:prSet presAssocID="{3031FC7F-F40C-4826-8EAF-EF8F25D7131A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1032C01-87E4-45EE-A043-3A4368711EA2}" srcId="{C4E3F7CD-C74E-4B97-88BF-95008A15E27C}" destId="{4FF1A43C-47E8-45D7-A66C-C5EDFBF7E5B4}" srcOrd="4" destOrd="0" parTransId="{A141639F-B3D6-4B59-9109-33879B43CA78}" sibTransId="{1BC67121-B78B-4A38-AD02-0AE3E2497EB2}"/>
    <dgm:cxn modelId="{B2BAB02E-9DB1-4C72-AECD-5A5BF8F2C5A0}" type="presOf" srcId="{A2664664-AA6B-4367-BFD3-239657778FEC}" destId="{0D279079-48ED-4227-9A37-5BD8822BF3A0}" srcOrd="0" destOrd="0" presId="urn:microsoft.com/office/officeart/2018/2/layout/IconVerticalSolidList"/>
    <dgm:cxn modelId="{58E4635D-871B-4385-80E5-A2FC45B7AD3E}" srcId="{C4E3F7CD-C74E-4B97-88BF-95008A15E27C}" destId="{3031FC7F-F40C-4826-8EAF-EF8F25D7131A}" srcOrd="5" destOrd="0" parTransId="{1C68BF49-6B49-4AAC-AF23-106A673D1170}" sibTransId="{580B7D0F-F242-4A9C-88A9-900C3C9A220B}"/>
    <dgm:cxn modelId="{42180144-E5B6-4EFA-A7C4-F775E5D6D164}" srcId="{C4E3F7CD-C74E-4B97-88BF-95008A15E27C}" destId="{A2664664-AA6B-4367-BFD3-239657778FEC}" srcOrd="3" destOrd="0" parTransId="{ACCB66A4-BE5F-435C-84A6-6B34C1FC98C5}" sibTransId="{5CABE20E-38D8-4645-AAE3-F8D18C51D67F}"/>
    <dgm:cxn modelId="{7A060A55-471D-49E8-8BE6-745F13B98CCA}" srcId="{C4E3F7CD-C74E-4B97-88BF-95008A15E27C}" destId="{221D04F5-2AF5-4346-990E-252B70CD5E38}" srcOrd="1" destOrd="0" parTransId="{404707A1-063C-477B-8E79-8404B603D461}" sibTransId="{80CA7F8F-E166-468B-B6AF-95193B4F2EFD}"/>
    <dgm:cxn modelId="{4C0B7359-F9DD-45C7-B4A6-3702F735598F}" srcId="{C4E3F7CD-C74E-4B97-88BF-95008A15E27C}" destId="{910465DC-E7ED-4E47-863C-C50274DCF4A3}" srcOrd="0" destOrd="0" parTransId="{29592A58-EA17-47F5-930B-1A803D3FB148}" sibTransId="{4D6CFC89-E3A0-410F-BDF1-60C1C53C0697}"/>
    <dgm:cxn modelId="{FB8D0C83-1303-452F-B8E0-DBFAD52A16CE}" srcId="{C4E3F7CD-C74E-4B97-88BF-95008A15E27C}" destId="{D5EC3DF2-1B59-4D86-89BE-3F741FA83CB9}" srcOrd="2" destOrd="0" parTransId="{67EDE627-D004-4FBE-8935-2E8FA766FD3D}" sibTransId="{C9A12425-694D-40D8-BF6B-56E320D4202F}"/>
    <dgm:cxn modelId="{28D3E09A-55A9-4208-9C9A-1D83BFFE16E0}" type="presOf" srcId="{3031FC7F-F40C-4826-8EAF-EF8F25D7131A}" destId="{6AEDA524-8442-479F-8C7A-FA7EB909561B}" srcOrd="0" destOrd="0" presId="urn:microsoft.com/office/officeart/2018/2/layout/IconVerticalSolidList"/>
    <dgm:cxn modelId="{16311CB1-FE1A-4408-9CAE-B896C50FD21B}" type="presOf" srcId="{D5EC3DF2-1B59-4D86-89BE-3F741FA83CB9}" destId="{C2A33DA7-A2DB-4319-8164-6477740C97FD}" srcOrd="0" destOrd="0" presId="urn:microsoft.com/office/officeart/2018/2/layout/IconVerticalSolidList"/>
    <dgm:cxn modelId="{BBFA66BD-2D76-430A-92DA-0FD0289BC07F}" type="presOf" srcId="{4FF1A43C-47E8-45D7-A66C-C5EDFBF7E5B4}" destId="{9EB99D4D-A033-438C-A474-01F7EBC23EF3}" srcOrd="0" destOrd="0" presId="urn:microsoft.com/office/officeart/2018/2/layout/IconVerticalSolidList"/>
    <dgm:cxn modelId="{C26D36C2-B2F2-4A84-995A-81109EFE8E80}" type="presOf" srcId="{910465DC-E7ED-4E47-863C-C50274DCF4A3}" destId="{D3C41F58-1DB7-46C6-994C-7260CF763A6C}" srcOrd="0" destOrd="0" presId="urn:microsoft.com/office/officeart/2018/2/layout/IconVerticalSolidList"/>
    <dgm:cxn modelId="{8C29F6E0-4E03-4DE2-924A-2E1A660CF385}" type="presOf" srcId="{C4E3F7CD-C74E-4B97-88BF-95008A15E27C}" destId="{80F3505F-2C06-437E-94A3-2A31A8AD3063}" srcOrd="0" destOrd="0" presId="urn:microsoft.com/office/officeart/2018/2/layout/IconVerticalSolidList"/>
    <dgm:cxn modelId="{8EA846E7-3338-498D-AF3E-D298F557FDA1}" type="presOf" srcId="{221D04F5-2AF5-4346-990E-252B70CD5E38}" destId="{24C43E45-C836-47CE-AEC5-5FD92E245DD0}" srcOrd="0" destOrd="0" presId="urn:microsoft.com/office/officeart/2018/2/layout/IconVerticalSolidList"/>
    <dgm:cxn modelId="{61D20D79-1727-4E58-A089-B01D3107A4F0}" type="presParOf" srcId="{80F3505F-2C06-437E-94A3-2A31A8AD3063}" destId="{A53BE29B-50FB-4688-8AF0-4591D272DA21}" srcOrd="0" destOrd="0" presId="urn:microsoft.com/office/officeart/2018/2/layout/IconVerticalSolidList"/>
    <dgm:cxn modelId="{38721C45-C14F-4F29-BC1C-6D8566685591}" type="presParOf" srcId="{A53BE29B-50FB-4688-8AF0-4591D272DA21}" destId="{A104B3ED-BDEE-49BB-B230-1DBF0BAD6980}" srcOrd="0" destOrd="0" presId="urn:microsoft.com/office/officeart/2018/2/layout/IconVerticalSolidList"/>
    <dgm:cxn modelId="{46F02A14-E549-4564-841A-63E51E73290A}" type="presParOf" srcId="{A53BE29B-50FB-4688-8AF0-4591D272DA21}" destId="{F94AACFF-62BC-46B3-AA6B-6B3493E64AEB}" srcOrd="1" destOrd="0" presId="urn:microsoft.com/office/officeart/2018/2/layout/IconVerticalSolidList"/>
    <dgm:cxn modelId="{4F91371A-77F2-4056-A515-6ECEFA17B2F1}" type="presParOf" srcId="{A53BE29B-50FB-4688-8AF0-4591D272DA21}" destId="{C5D6FF6B-8EA3-4DDD-9EE8-8D971C3B0BE2}" srcOrd="2" destOrd="0" presId="urn:microsoft.com/office/officeart/2018/2/layout/IconVerticalSolidList"/>
    <dgm:cxn modelId="{DC06A6C0-E372-4409-A804-495F75D34F4C}" type="presParOf" srcId="{A53BE29B-50FB-4688-8AF0-4591D272DA21}" destId="{D3C41F58-1DB7-46C6-994C-7260CF763A6C}" srcOrd="3" destOrd="0" presId="urn:microsoft.com/office/officeart/2018/2/layout/IconVerticalSolidList"/>
    <dgm:cxn modelId="{1D32A7F5-1425-408C-975F-8B576E5DAF30}" type="presParOf" srcId="{80F3505F-2C06-437E-94A3-2A31A8AD3063}" destId="{22F01A30-F3FA-4FC0-A2E5-1473B74A531D}" srcOrd="1" destOrd="0" presId="urn:microsoft.com/office/officeart/2018/2/layout/IconVerticalSolidList"/>
    <dgm:cxn modelId="{494A1972-600B-4E27-8867-DDDBA8B65816}" type="presParOf" srcId="{80F3505F-2C06-437E-94A3-2A31A8AD3063}" destId="{28852632-21AC-4BFF-9254-77816CB47B7A}" srcOrd="2" destOrd="0" presId="urn:microsoft.com/office/officeart/2018/2/layout/IconVerticalSolidList"/>
    <dgm:cxn modelId="{33D0CE7B-B644-4605-89CD-97777B16EEE1}" type="presParOf" srcId="{28852632-21AC-4BFF-9254-77816CB47B7A}" destId="{45E8B29F-C02E-47F4-8EDB-6E9776AB13CE}" srcOrd="0" destOrd="0" presId="urn:microsoft.com/office/officeart/2018/2/layout/IconVerticalSolidList"/>
    <dgm:cxn modelId="{E677EB3A-FD3A-481C-BCE8-BE968775E7C6}" type="presParOf" srcId="{28852632-21AC-4BFF-9254-77816CB47B7A}" destId="{0BE808BB-E57E-40D7-9789-6D36835E8674}" srcOrd="1" destOrd="0" presId="urn:microsoft.com/office/officeart/2018/2/layout/IconVerticalSolidList"/>
    <dgm:cxn modelId="{FB71359C-EE30-4229-BA6B-4884E4777379}" type="presParOf" srcId="{28852632-21AC-4BFF-9254-77816CB47B7A}" destId="{60943184-990E-4025-8D66-EBEAEDA7E36E}" srcOrd="2" destOrd="0" presId="urn:microsoft.com/office/officeart/2018/2/layout/IconVerticalSolidList"/>
    <dgm:cxn modelId="{DEAF9406-AE79-4CDC-B18A-7B0AC1140F81}" type="presParOf" srcId="{28852632-21AC-4BFF-9254-77816CB47B7A}" destId="{24C43E45-C836-47CE-AEC5-5FD92E245DD0}" srcOrd="3" destOrd="0" presId="urn:microsoft.com/office/officeart/2018/2/layout/IconVerticalSolidList"/>
    <dgm:cxn modelId="{A21A3A2B-C39C-471F-8CD5-DD3F1F45BD1E}" type="presParOf" srcId="{80F3505F-2C06-437E-94A3-2A31A8AD3063}" destId="{8BD8A5FF-37FF-490E-8EEA-62B1DA81F9D1}" srcOrd="3" destOrd="0" presId="urn:microsoft.com/office/officeart/2018/2/layout/IconVerticalSolidList"/>
    <dgm:cxn modelId="{C21C96F8-9DB5-4502-920A-8CFDC95463EE}" type="presParOf" srcId="{80F3505F-2C06-437E-94A3-2A31A8AD3063}" destId="{27960EEC-CC76-4DCD-88CB-001EB6C031C9}" srcOrd="4" destOrd="0" presId="urn:microsoft.com/office/officeart/2018/2/layout/IconVerticalSolidList"/>
    <dgm:cxn modelId="{9326B70E-A17E-4AE2-906D-BDF812C7D722}" type="presParOf" srcId="{27960EEC-CC76-4DCD-88CB-001EB6C031C9}" destId="{5C737C6B-EE1A-4FF0-B5DB-7B7E5B3D3AC2}" srcOrd="0" destOrd="0" presId="urn:microsoft.com/office/officeart/2018/2/layout/IconVerticalSolidList"/>
    <dgm:cxn modelId="{228D19C2-6D59-436B-AB85-8FEEA2B74A93}" type="presParOf" srcId="{27960EEC-CC76-4DCD-88CB-001EB6C031C9}" destId="{1A99E020-DF07-464C-92AE-457AD49AD68A}" srcOrd="1" destOrd="0" presId="urn:microsoft.com/office/officeart/2018/2/layout/IconVerticalSolidList"/>
    <dgm:cxn modelId="{7E70DE52-098F-4692-A1A5-ED756EE752A5}" type="presParOf" srcId="{27960EEC-CC76-4DCD-88CB-001EB6C031C9}" destId="{79DD27B8-8795-49D8-9BAC-6DE83C1D47B4}" srcOrd="2" destOrd="0" presId="urn:microsoft.com/office/officeart/2018/2/layout/IconVerticalSolidList"/>
    <dgm:cxn modelId="{D0F5DAB2-F318-4893-B4FB-4151E3A38A24}" type="presParOf" srcId="{27960EEC-CC76-4DCD-88CB-001EB6C031C9}" destId="{C2A33DA7-A2DB-4319-8164-6477740C97FD}" srcOrd="3" destOrd="0" presId="urn:microsoft.com/office/officeart/2018/2/layout/IconVerticalSolidList"/>
    <dgm:cxn modelId="{A207BBB6-54AF-480C-BDDB-41E4A6CA2146}" type="presParOf" srcId="{80F3505F-2C06-437E-94A3-2A31A8AD3063}" destId="{7DA777B9-F7C3-4BD8-A666-2EEF61F52FB0}" srcOrd="5" destOrd="0" presId="urn:microsoft.com/office/officeart/2018/2/layout/IconVerticalSolidList"/>
    <dgm:cxn modelId="{EC1C3E9E-4223-4555-BFDE-D75781418052}" type="presParOf" srcId="{80F3505F-2C06-437E-94A3-2A31A8AD3063}" destId="{3FD24E92-37D1-4AF5-9A0D-6263D4D4F455}" srcOrd="6" destOrd="0" presId="urn:microsoft.com/office/officeart/2018/2/layout/IconVerticalSolidList"/>
    <dgm:cxn modelId="{68F0A0BA-F0CD-41F0-B79E-DC38D668B098}" type="presParOf" srcId="{3FD24E92-37D1-4AF5-9A0D-6263D4D4F455}" destId="{5EF3A571-21D1-4174-9AEB-8A512D157699}" srcOrd="0" destOrd="0" presId="urn:microsoft.com/office/officeart/2018/2/layout/IconVerticalSolidList"/>
    <dgm:cxn modelId="{6F9A4A49-7D24-4B57-A0B9-FF642B0D6CF9}" type="presParOf" srcId="{3FD24E92-37D1-4AF5-9A0D-6263D4D4F455}" destId="{354B86AB-7DE9-4E41-B29B-3A089F1F9A66}" srcOrd="1" destOrd="0" presId="urn:microsoft.com/office/officeart/2018/2/layout/IconVerticalSolidList"/>
    <dgm:cxn modelId="{461CB319-4DC7-484A-8AC7-E122E990D734}" type="presParOf" srcId="{3FD24E92-37D1-4AF5-9A0D-6263D4D4F455}" destId="{952E40C9-49A9-42B4-B2EC-455068C9DFB7}" srcOrd="2" destOrd="0" presId="urn:microsoft.com/office/officeart/2018/2/layout/IconVerticalSolidList"/>
    <dgm:cxn modelId="{4D48F7D0-4DD8-46DE-9E46-1CB3FAA0AB79}" type="presParOf" srcId="{3FD24E92-37D1-4AF5-9A0D-6263D4D4F455}" destId="{0D279079-48ED-4227-9A37-5BD8822BF3A0}" srcOrd="3" destOrd="0" presId="urn:microsoft.com/office/officeart/2018/2/layout/IconVerticalSolidList"/>
    <dgm:cxn modelId="{2E38F492-6155-46D5-A9EB-90152CDF3CD0}" type="presParOf" srcId="{80F3505F-2C06-437E-94A3-2A31A8AD3063}" destId="{27A6D581-4AA9-4EB1-8509-C841C4C152A5}" srcOrd="7" destOrd="0" presId="urn:microsoft.com/office/officeart/2018/2/layout/IconVerticalSolidList"/>
    <dgm:cxn modelId="{485C5D5D-58FB-47B8-AAD2-ADFD757C91F3}" type="presParOf" srcId="{80F3505F-2C06-437E-94A3-2A31A8AD3063}" destId="{0A5A8700-4A2A-4EE9-8A04-12C9E4130862}" srcOrd="8" destOrd="0" presId="urn:microsoft.com/office/officeart/2018/2/layout/IconVerticalSolidList"/>
    <dgm:cxn modelId="{8B0F623E-AB9F-41A1-8FAF-64BD46C2ACE5}" type="presParOf" srcId="{0A5A8700-4A2A-4EE9-8A04-12C9E4130862}" destId="{E0DBAF19-70B3-4447-BF4B-E1970D06D040}" srcOrd="0" destOrd="0" presId="urn:microsoft.com/office/officeart/2018/2/layout/IconVerticalSolidList"/>
    <dgm:cxn modelId="{00CD005E-734F-441B-BBC1-6362FD7C09D3}" type="presParOf" srcId="{0A5A8700-4A2A-4EE9-8A04-12C9E4130862}" destId="{1251620C-24DC-4F11-B039-0A5B4379B360}" srcOrd="1" destOrd="0" presId="urn:microsoft.com/office/officeart/2018/2/layout/IconVerticalSolidList"/>
    <dgm:cxn modelId="{33B5970F-E377-4AA4-BCFE-568B09F1ADF9}" type="presParOf" srcId="{0A5A8700-4A2A-4EE9-8A04-12C9E4130862}" destId="{6B155A1A-2F51-49F4-9600-6B02F4C514F9}" srcOrd="2" destOrd="0" presId="urn:microsoft.com/office/officeart/2018/2/layout/IconVerticalSolidList"/>
    <dgm:cxn modelId="{2ED3C809-5373-4CD2-B5C8-205105907631}" type="presParOf" srcId="{0A5A8700-4A2A-4EE9-8A04-12C9E4130862}" destId="{9EB99D4D-A033-438C-A474-01F7EBC23EF3}" srcOrd="3" destOrd="0" presId="urn:microsoft.com/office/officeart/2018/2/layout/IconVerticalSolidList"/>
    <dgm:cxn modelId="{F2D9BA2F-F569-4038-8335-6D9C7D5540D2}" type="presParOf" srcId="{80F3505F-2C06-437E-94A3-2A31A8AD3063}" destId="{1B00CD20-7095-4F9C-B95F-C0B692F6B9AA}" srcOrd="9" destOrd="0" presId="urn:microsoft.com/office/officeart/2018/2/layout/IconVerticalSolidList"/>
    <dgm:cxn modelId="{DA4B8CE7-5CF2-4F81-ACE5-67645A60F540}" type="presParOf" srcId="{80F3505F-2C06-437E-94A3-2A31A8AD3063}" destId="{E9AB29A7-5A4F-45AF-B7F5-07C5E9BA76D5}" srcOrd="10" destOrd="0" presId="urn:microsoft.com/office/officeart/2018/2/layout/IconVerticalSolidList"/>
    <dgm:cxn modelId="{C0D0C66B-C2C8-4FC2-818C-09851CA29984}" type="presParOf" srcId="{E9AB29A7-5A4F-45AF-B7F5-07C5E9BA76D5}" destId="{370347A9-8DC1-4100-96CD-BC7CC4E28FB5}" srcOrd="0" destOrd="0" presId="urn:microsoft.com/office/officeart/2018/2/layout/IconVerticalSolidList"/>
    <dgm:cxn modelId="{A62AC4E2-56DA-4B2E-AF59-C37F9F0450D4}" type="presParOf" srcId="{E9AB29A7-5A4F-45AF-B7F5-07C5E9BA76D5}" destId="{6250BBBD-F5FD-4289-9A94-94D5C2FE465D}" srcOrd="1" destOrd="0" presId="urn:microsoft.com/office/officeart/2018/2/layout/IconVerticalSolidList"/>
    <dgm:cxn modelId="{8A2AC086-0A7D-470C-9CB6-50F7B0C1A1A3}" type="presParOf" srcId="{E9AB29A7-5A4F-45AF-B7F5-07C5E9BA76D5}" destId="{ADA4221A-7DE6-4C26-B7A2-D2F6C233B14E}" srcOrd="2" destOrd="0" presId="urn:microsoft.com/office/officeart/2018/2/layout/IconVerticalSolidList"/>
    <dgm:cxn modelId="{35548294-69A2-4517-8480-8D9153CF0025}" type="presParOf" srcId="{E9AB29A7-5A4F-45AF-B7F5-07C5E9BA76D5}" destId="{6AEDA524-8442-479F-8C7A-FA7EB90956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80B3352-780A-4CC0-BCFD-93F37B1874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D7D0D2-7F3B-48DC-877F-491F1125EFED}">
      <dgm:prSet/>
      <dgm:spPr/>
      <dgm:t>
        <a:bodyPr/>
        <a:lstStyle/>
        <a:p>
          <a:r>
            <a:rPr lang="nl-NL" b="0" i="0" baseline="0" dirty="0"/>
            <a:t>Wette word gemaak om regte te beskerm, orde te handhaaf en die samelewing te verbeter.</a:t>
          </a:r>
          <a:endParaRPr lang="en-US" dirty="0"/>
        </a:p>
      </dgm:t>
    </dgm:pt>
    <dgm:pt modelId="{F9241550-294A-42F4-95B1-D6B6AD00AE13}" type="parTrans" cxnId="{1A2BC6EB-3F89-4370-A451-CEF647A22073}">
      <dgm:prSet/>
      <dgm:spPr/>
      <dgm:t>
        <a:bodyPr/>
        <a:lstStyle/>
        <a:p>
          <a:endParaRPr lang="en-US"/>
        </a:p>
      </dgm:t>
    </dgm:pt>
    <dgm:pt modelId="{04C0098A-FFAD-4A3D-85EB-EE44AFE1B5DF}" type="sibTrans" cxnId="{1A2BC6EB-3F89-4370-A451-CEF647A22073}">
      <dgm:prSet/>
      <dgm:spPr/>
      <dgm:t>
        <a:bodyPr/>
        <a:lstStyle/>
        <a:p>
          <a:endParaRPr lang="en-US"/>
        </a:p>
      </dgm:t>
    </dgm:pt>
    <dgm:pt modelId="{8CB4E1C3-D117-4B1C-9948-D37A3655F3B5}">
      <dgm:prSet/>
      <dgm:spPr/>
      <dgm:t>
        <a:bodyPr/>
        <a:lstStyle/>
        <a:p>
          <a:r>
            <a:rPr lang="nl-NL" b="0" i="0" baseline="0" dirty="0"/>
            <a:t>Wette begin gewoonlik as 'n </a:t>
          </a:r>
          <a:r>
            <a:rPr lang="nl-NL" b="1" i="0" baseline="0" dirty="0"/>
            <a:t>wetsontwerp</a:t>
          </a:r>
          <a:r>
            <a:rPr lang="nl-NL" b="0" i="0" baseline="0" dirty="0"/>
            <a:t> wat deur die regering of wetgewers opgestel word.</a:t>
          </a:r>
          <a:endParaRPr lang="en-US" dirty="0"/>
        </a:p>
      </dgm:t>
    </dgm:pt>
    <dgm:pt modelId="{FFB6EADB-16AC-4CCD-A7B5-3452974DEBF0}" type="parTrans" cxnId="{A6845C8D-FF2B-4492-B0A9-FCE2AA046333}">
      <dgm:prSet/>
      <dgm:spPr/>
      <dgm:t>
        <a:bodyPr/>
        <a:lstStyle/>
        <a:p>
          <a:endParaRPr lang="en-US"/>
        </a:p>
      </dgm:t>
    </dgm:pt>
    <dgm:pt modelId="{BDFA8EE0-E696-4831-8AC9-394BB99E7B32}" type="sibTrans" cxnId="{A6845C8D-FF2B-4492-B0A9-FCE2AA046333}">
      <dgm:prSet/>
      <dgm:spPr/>
      <dgm:t>
        <a:bodyPr/>
        <a:lstStyle/>
        <a:p>
          <a:endParaRPr lang="en-US"/>
        </a:p>
      </dgm:t>
    </dgm:pt>
    <dgm:pt modelId="{9A7A2406-8CA6-4893-A3A8-DD2874C4BF88}">
      <dgm:prSet/>
      <dgm:spPr/>
      <dgm:t>
        <a:bodyPr/>
        <a:lstStyle/>
        <a:p>
          <a:r>
            <a:rPr lang="nl-NL" b="0" i="0" baseline="0" dirty="0"/>
            <a:t>Die wetsontwerp word deur die betrokke wetgewer bespreek en verbeter.</a:t>
          </a:r>
          <a:endParaRPr lang="en-US" dirty="0"/>
        </a:p>
      </dgm:t>
    </dgm:pt>
    <dgm:pt modelId="{8B1D6DA1-04F7-4173-9105-FE0B2B0E4CA4}" type="parTrans" cxnId="{FBFC7000-5A2F-4819-93B8-360D7234D1C8}">
      <dgm:prSet/>
      <dgm:spPr/>
      <dgm:t>
        <a:bodyPr/>
        <a:lstStyle/>
        <a:p>
          <a:endParaRPr lang="en-US"/>
        </a:p>
      </dgm:t>
    </dgm:pt>
    <dgm:pt modelId="{2A1243AC-3CE8-413E-9BE1-A7330A4671EC}" type="sibTrans" cxnId="{FBFC7000-5A2F-4819-93B8-360D7234D1C8}">
      <dgm:prSet/>
      <dgm:spPr/>
      <dgm:t>
        <a:bodyPr/>
        <a:lstStyle/>
        <a:p>
          <a:endParaRPr lang="en-US"/>
        </a:p>
      </dgm:t>
    </dgm:pt>
    <dgm:pt modelId="{21E05890-03B8-428D-9C98-194666C54821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nl-NL" b="0" i="0" baseline="0" dirty="0"/>
            <a:t>Die proses sluit </a:t>
          </a:r>
          <a:r>
            <a:rPr lang="nl-NL" b="1" i="0" baseline="0" dirty="0"/>
            <a:t>openbare deelname </a:t>
          </a:r>
          <a:r>
            <a:rPr lang="nl-NL" b="0" i="0" baseline="0" dirty="0"/>
            <a:t>in (openbare verhore en geskrewe voorleggings).</a:t>
          </a:r>
          <a:endParaRPr lang="en-US" dirty="0"/>
        </a:p>
      </dgm:t>
    </dgm:pt>
    <dgm:pt modelId="{3E61DECD-ED8F-483B-A80C-FA5E6574E5CC}" type="parTrans" cxnId="{5DCD5273-5706-4E69-A171-17EB68B933BE}">
      <dgm:prSet/>
      <dgm:spPr/>
      <dgm:t>
        <a:bodyPr/>
        <a:lstStyle/>
        <a:p>
          <a:endParaRPr lang="en-US"/>
        </a:p>
      </dgm:t>
    </dgm:pt>
    <dgm:pt modelId="{4E17F5CC-6EAE-4046-9FB2-9FD25D1324DF}" type="sibTrans" cxnId="{5DCD5273-5706-4E69-A171-17EB68B933BE}">
      <dgm:prSet/>
      <dgm:spPr/>
      <dgm:t>
        <a:bodyPr/>
        <a:lstStyle/>
        <a:p>
          <a:endParaRPr lang="en-US"/>
        </a:p>
      </dgm:t>
    </dgm:pt>
    <dgm:pt modelId="{825D13D0-956D-436A-B1BC-F50FA507C2EF}">
      <dgm:prSet/>
      <dgm:spPr/>
      <dgm:t>
        <a:bodyPr/>
        <a:lstStyle/>
        <a:p>
          <a:r>
            <a:rPr lang="nl-NL" b="0" i="0" baseline="0" dirty="0"/>
            <a:t>Dit verseker dat wette regverdig en deursigtig is, en </a:t>
          </a:r>
          <a:r>
            <a:rPr lang="nl-NL" b="1" i="0" baseline="0" dirty="0"/>
            <a:t>nie in die geheim gemaak word nie</a:t>
          </a:r>
          <a:r>
            <a:rPr lang="nl-NL" b="0" i="0" baseline="0" dirty="0"/>
            <a:t>.</a:t>
          </a:r>
          <a:endParaRPr lang="en-US" dirty="0"/>
        </a:p>
      </dgm:t>
    </dgm:pt>
    <dgm:pt modelId="{99E49E46-C215-4DE3-AB68-7E41E9E85EBC}" type="parTrans" cxnId="{58851F9D-35C3-44FE-AE97-80EDF9D2AF29}">
      <dgm:prSet/>
      <dgm:spPr/>
      <dgm:t>
        <a:bodyPr/>
        <a:lstStyle/>
        <a:p>
          <a:endParaRPr lang="en-US"/>
        </a:p>
      </dgm:t>
    </dgm:pt>
    <dgm:pt modelId="{DE69B16D-D490-4774-A7BA-4605CC06E669}" type="sibTrans" cxnId="{58851F9D-35C3-44FE-AE97-80EDF9D2AF29}">
      <dgm:prSet/>
      <dgm:spPr/>
      <dgm:t>
        <a:bodyPr/>
        <a:lstStyle/>
        <a:p>
          <a:endParaRPr lang="en-US"/>
        </a:p>
      </dgm:t>
    </dgm:pt>
    <dgm:pt modelId="{60BB0575-312E-4A82-9755-6CC37B00D505}">
      <dgm:prSet/>
      <dgm:spPr/>
      <dgm:t>
        <a:bodyPr/>
        <a:lstStyle/>
        <a:p>
          <a:r>
            <a:rPr lang="nl-NL" b="0" i="0" baseline="0" dirty="0"/>
            <a:t>Wetgewers </a:t>
          </a:r>
          <a:r>
            <a:rPr lang="nl-NL" b="1" i="0" baseline="0" dirty="0"/>
            <a:t>stem</a:t>
          </a:r>
          <a:r>
            <a:rPr lang="nl-NL" b="0" i="0" baseline="0" dirty="0"/>
            <a:t> oor die wetsontwerp, en as dit goedgekeur word, word dit in wet onderteken.</a:t>
          </a:r>
          <a:endParaRPr lang="en-US" dirty="0"/>
        </a:p>
      </dgm:t>
    </dgm:pt>
    <dgm:pt modelId="{0CC2E9BB-83BC-4AF7-83F5-74639C76CE79}" type="parTrans" cxnId="{D3E16427-867D-4248-B5F5-B0BCCD01E537}">
      <dgm:prSet/>
      <dgm:spPr/>
      <dgm:t>
        <a:bodyPr/>
        <a:lstStyle/>
        <a:p>
          <a:endParaRPr lang="en-US"/>
        </a:p>
      </dgm:t>
    </dgm:pt>
    <dgm:pt modelId="{68F50AD4-F334-4745-AD55-3F38E2CAA418}" type="sibTrans" cxnId="{D3E16427-867D-4248-B5F5-B0BCCD01E537}">
      <dgm:prSet/>
      <dgm:spPr/>
      <dgm:t>
        <a:bodyPr/>
        <a:lstStyle/>
        <a:p>
          <a:endParaRPr lang="en-US"/>
        </a:p>
      </dgm:t>
    </dgm:pt>
    <dgm:pt modelId="{96DE37A9-F874-4632-9920-B6009D0258C7}" type="pres">
      <dgm:prSet presAssocID="{080B3352-780A-4CC0-BCFD-93F37B187419}" presName="diagram" presStyleCnt="0">
        <dgm:presLayoutVars>
          <dgm:dir/>
          <dgm:resizeHandles val="exact"/>
        </dgm:presLayoutVars>
      </dgm:prSet>
      <dgm:spPr/>
    </dgm:pt>
    <dgm:pt modelId="{B94F6C65-2F69-48F4-8F00-4F9C65AD8E6D}" type="pres">
      <dgm:prSet presAssocID="{04D7D0D2-7F3B-48DC-877F-491F1125EFED}" presName="node" presStyleLbl="node1" presStyleIdx="0" presStyleCnt="6">
        <dgm:presLayoutVars>
          <dgm:bulletEnabled val="1"/>
        </dgm:presLayoutVars>
      </dgm:prSet>
      <dgm:spPr/>
    </dgm:pt>
    <dgm:pt modelId="{CE6F41F6-6B21-40DF-A6E7-854D438FBC22}" type="pres">
      <dgm:prSet presAssocID="{04C0098A-FFAD-4A3D-85EB-EE44AFE1B5DF}" presName="sibTrans" presStyleCnt="0"/>
      <dgm:spPr/>
    </dgm:pt>
    <dgm:pt modelId="{0D93D3C1-A2B9-4F0B-A57F-AB6F00681F0F}" type="pres">
      <dgm:prSet presAssocID="{8CB4E1C3-D117-4B1C-9948-D37A3655F3B5}" presName="node" presStyleLbl="node1" presStyleIdx="1" presStyleCnt="6">
        <dgm:presLayoutVars>
          <dgm:bulletEnabled val="1"/>
        </dgm:presLayoutVars>
      </dgm:prSet>
      <dgm:spPr/>
    </dgm:pt>
    <dgm:pt modelId="{76E00627-BF23-4229-9E0E-A9AF9EA57C22}" type="pres">
      <dgm:prSet presAssocID="{BDFA8EE0-E696-4831-8AC9-394BB99E7B32}" presName="sibTrans" presStyleCnt="0"/>
      <dgm:spPr/>
    </dgm:pt>
    <dgm:pt modelId="{8BF0224F-C9F4-4B4F-9521-AF4A57580B6B}" type="pres">
      <dgm:prSet presAssocID="{9A7A2406-8CA6-4893-A3A8-DD2874C4BF88}" presName="node" presStyleLbl="node1" presStyleIdx="2" presStyleCnt="6">
        <dgm:presLayoutVars>
          <dgm:bulletEnabled val="1"/>
        </dgm:presLayoutVars>
      </dgm:prSet>
      <dgm:spPr/>
    </dgm:pt>
    <dgm:pt modelId="{FFC6C52B-3968-4C9E-AB20-8AC75B8E4131}" type="pres">
      <dgm:prSet presAssocID="{2A1243AC-3CE8-413E-9BE1-A7330A4671EC}" presName="sibTrans" presStyleCnt="0"/>
      <dgm:spPr/>
    </dgm:pt>
    <dgm:pt modelId="{A5FA0E71-B86A-4628-A7D5-FA29D82BA70C}" type="pres">
      <dgm:prSet presAssocID="{21E05890-03B8-428D-9C98-194666C54821}" presName="node" presStyleLbl="node1" presStyleIdx="3" presStyleCnt="6">
        <dgm:presLayoutVars>
          <dgm:bulletEnabled val="1"/>
        </dgm:presLayoutVars>
      </dgm:prSet>
      <dgm:spPr/>
    </dgm:pt>
    <dgm:pt modelId="{C03FB0F1-FF75-45DA-B3A1-C65847A68F10}" type="pres">
      <dgm:prSet presAssocID="{4E17F5CC-6EAE-4046-9FB2-9FD25D1324DF}" presName="sibTrans" presStyleCnt="0"/>
      <dgm:spPr/>
    </dgm:pt>
    <dgm:pt modelId="{C5877FFB-76EF-41AD-8D69-BCCD7C884A18}" type="pres">
      <dgm:prSet presAssocID="{825D13D0-956D-436A-B1BC-F50FA507C2EF}" presName="node" presStyleLbl="node1" presStyleIdx="4" presStyleCnt="6">
        <dgm:presLayoutVars>
          <dgm:bulletEnabled val="1"/>
        </dgm:presLayoutVars>
      </dgm:prSet>
      <dgm:spPr/>
    </dgm:pt>
    <dgm:pt modelId="{D1AECF26-88DE-4116-BDF7-1C2C17242509}" type="pres">
      <dgm:prSet presAssocID="{DE69B16D-D490-4774-A7BA-4605CC06E669}" presName="sibTrans" presStyleCnt="0"/>
      <dgm:spPr/>
    </dgm:pt>
    <dgm:pt modelId="{EC23F0CF-44CC-4214-A8A0-1F559A8EA291}" type="pres">
      <dgm:prSet presAssocID="{60BB0575-312E-4A82-9755-6CC37B00D505}" presName="node" presStyleLbl="node1" presStyleIdx="5" presStyleCnt="6">
        <dgm:presLayoutVars>
          <dgm:bulletEnabled val="1"/>
        </dgm:presLayoutVars>
      </dgm:prSet>
      <dgm:spPr/>
    </dgm:pt>
  </dgm:ptLst>
  <dgm:cxnLst>
    <dgm:cxn modelId="{FBFC7000-5A2F-4819-93B8-360D7234D1C8}" srcId="{080B3352-780A-4CC0-BCFD-93F37B187419}" destId="{9A7A2406-8CA6-4893-A3A8-DD2874C4BF88}" srcOrd="2" destOrd="0" parTransId="{8B1D6DA1-04F7-4173-9105-FE0B2B0E4CA4}" sibTransId="{2A1243AC-3CE8-413E-9BE1-A7330A4671EC}"/>
    <dgm:cxn modelId="{D3E16427-867D-4248-B5F5-B0BCCD01E537}" srcId="{080B3352-780A-4CC0-BCFD-93F37B187419}" destId="{60BB0575-312E-4A82-9755-6CC37B00D505}" srcOrd="5" destOrd="0" parTransId="{0CC2E9BB-83BC-4AF7-83F5-74639C76CE79}" sibTransId="{68F50AD4-F334-4745-AD55-3F38E2CAA418}"/>
    <dgm:cxn modelId="{C39AED5D-9D41-4C82-B294-97F7F4D1098D}" type="presOf" srcId="{60BB0575-312E-4A82-9755-6CC37B00D505}" destId="{EC23F0CF-44CC-4214-A8A0-1F559A8EA291}" srcOrd="0" destOrd="0" presId="urn:microsoft.com/office/officeart/2005/8/layout/default"/>
    <dgm:cxn modelId="{0FF02463-E504-4F1F-8106-D69AC36BA5EF}" type="presOf" srcId="{080B3352-780A-4CC0-BCFD-93F37B187419}" destId="{96DE37A9-F874-4632-9920-B6009D0258C7}" srcOrd="0" destOrd="0" presId="urn:microsoft.com/office/officeart/2005/8/layout/default"/>
    <dgm:cxn modelId="{5DCD5273-5706-4E69-A171-17EB68B933BE}" srcId="{080B3352-780A-4CC0-BCFD-93F37B187419}" destId="{21E05890-03B8-428D-9C98-194666C54821}" srcOrd="3" destOrd="0" parTransId="{3E61DECD-ED8F-483B-A80C-FA5E6574E5CC}" sibTransId="{4E17F5CC-6EAE-4046-9FB2-9FD25D1324DF}"/>
    <dgm:cxn modelId="{C2EBE276-E4E6-4F70-8047-3F9E14F8F8AD}" type="presOf" srcId="{21E05890-03B8-428D-9C98-194666C54821}" destId="{A5FA0E71-B86A-4628-A7D5-FA29D82BA70C}" srcOrd="0" destOrd="0" presId="urn:microsoft.com/office/officeart/2005/8/layout/default"/>
    <dgm:cxn modelId="{191B2F57-3891-4D46-979C-107D67C1A619}" type="presOf" srcId="{8CB4E1C3-D117-4B1C-9948-D37A3655F3B5}" destId="{0D93D3C1-A2B9-4F0B-A57F-AB6F00681F0F}" srcOrd="0" destOrd="0" presId="urn:microsoft.com/office/officeart/2005/8/layout/default"/>
    <dgm:cxn modelId="{21064286-46F8-4729-9370-2B0636F98F30}" type="presOf" srcId="{9A7A2406-8CA6-4893-A3A8-DD2874C4BF88}" destId="{8BF0224F-C9F4-4B4F-9521-AF4A57580B6B}" srcOrd="0" destOrd="0" presId="urn:microsoft.com/office/officeart/2005/8/layout/default"/>
    <dgm:cxn modelId="{A6845C8D-FF2B-4492-B0A9-FCE2AA046333}" srcId="{080B3352-780A-4CC0-BCFD-93F37B187419}" destId="{8CB4E1C3-D117-4B1C-9948-D37A3655F3B5}" srcOrd="1" destOrd="0" parTransId="{FFB6EADB-16AC-4CCD-A7B5-3452974DEBF0}" sibTransId="{BDFA8EE0-E696-4831-8AC9-394BB99E7B32}"/>
    <dgm:cxn modelId="{58851F9D-35C3-44FE-AE97-80EDF9D2AF29}" srcId="{080B3352-780A-4CC0-BCFD-93F37B187419}" destId="{825D13D0-956D-436A-B1BC-F50FA507C2EF}" srcOrd="4" destOrd="0" parTransId="{99E49E46-C215-4DE3-AB68-7E41E9E85EBC}" sibTransId="{DE69B16D-D490-4774-A7BA-4605CC06E669}"/>
    <dgm:cxn modelId="{76B5DEBB-8A82-4B49-BB63-35A43914BA8F}" type="presOf" srcId="{04D7D0D2-7F3B-48DC-877F-491F1125EFED}" destId="{B94F6C65-2F69-48F4-8F00-4F9C65AD8E6D}" srcOrd="0" destOrd="0" presId="urn:microsoft.com/office/officeart/2005/8/layout/default"/>
    <dgm:cxn modelId="{F97231C0-4BA8-4D81-8ED9-1283E6474A3D}" type="presOf" srcId="{825D13D0-956D-436A-B1BC-F50FA507C2EF}" destId="{C5877FFB-76EF-41AD-8D69-BCCD7C884A18}" srcOrd="0" destOrd="0" presId="urn:microsoft.com/office/officeart/2005/8/layout/default"/>
    <dgm:cxn modelId="{1A2BC6EB-3F89-4370-A451-CEF647A22073}" srcId="{080B3352-780A-4CC0-BCFD-93F37B187419}" destId="{04D7D0D2-7F3B-48DC-877F-491F1125EFED}" srcOrd="0" destOrd="0" parTransId="{F9241550-294A-42F4-95B1-D6B6AD00AE13}" sibTransId="{04C0098A-FFAD-4A3D-85EB-EE44AFE1B5DF}"/>
    <dgm:cxn modelId="{CA97291E-152E-4403-8092-AB1BD1BCE220}" type="presParOf" srcId="{96DE37A9-F874-4632-9920-B6009D0258C7}" destId="{B94F6C65-2F69-48F4-8F00-4F9C65AD8E6D}" srcOrd="0" destOrd="0" presId="urn:microsoft.com/office/officeart/2005/8/layout/default"/>
    <dgm:cxn modelId="{D1EE139F-F4B0-4980-99C5-1F783D63302C}" type="presParOf" srcId="{96DE37A9-F874-4632-9920-B6009D0258C7}" destId="{CE6F41F6-6B21-40DF-A6E7-854D438FBC22}" srcOrd="1" destOrd="0" presId="urn:microsoft.com/office/officeart/2005/8/layout/default"/>
    <dgm:cxn modelId="{6F9BEE4D-0B5A-4AA5-B739-6A9DF7A42BCD}" type="presParOf" srcId="{96DE37A9-F874-4632-9920-B6009D0258C7}" destId="{0D93D3C1-A2B9-4F0B-A57F-AB6F00681F0F}" srcOrd="2" destOrd="0" presId="urn:microsoft.com/office/officeart/2005/8/layout/default"/>
    <dgm:cxn modelId="{3F45A43F-D972-424E-8969-F45FB5744CE7}" type="presParOf" srcId="{96DE37A9-F874-4632-9920-B6009D0258C7}" destId="{76E00627-BF23-4229-9E0E-A9AF9EA57C22}" srcOrd="3" destOrd="0" presId="urn:microsoft.com/office/officeart/2005/8/layout/default"/>
    <dgm:cxn modelId="{6AD1CF59-1436-43AF-A743-438C804D1EBA}" type="presParOf" srcId="{96DE37A9-F874-4632-9920-B6009D0258C7}" destId="{8BF0224F-C9F4-4B4F-9521-AF4A57580B6B}" srcOrd="4" destOrd="0" presId="urn:microsoft.com/office/officeart/2005/8/layout/default"/>
    <dgm:cxn modelId="{CE0D92B6-5276-478B-96E0-502A1361D652}" type="presParOf" srcId="{96DE37A9-F874-4632-9920-B6009D0258C7}" destId="{FFC6C52B-3968-4C9E-AB20-8AC75B8E4131}" srcOrd="5" destOrd="0" presId="urn:microsoft.com/office/officeart/2005/8/layout/default"/>
    <dgm:cxn modelId="{78306F83-4CEE-45B8-8220-DA68CB3D98E1}" type="presParOf" srcId="{96DE37A9-F874-4632-9920-B6009D0258C7}" destId="{A5FA0E71-B86A-4628-A7D5-FA29D82BA70C}" srcOrd="6" destOrd="0" presId="urn:microsoft.com/office/officeart/2005/8/layout/default"/>
    <dgm:cxn modelId="{A90BDB77-BC40-4148-ABC9-EAB7209C052E}" type="presParOf" srcId="{96DE37A9-F874-4632-9920-B6009D0258C7}" destId="{C03FB0F1-FF75-45DA-B3A1-C65847A68F10}" srcOrd="7" destOrd="0" presId="urn:microsoft.com/office/officeart/2005/8/layout/default"/>
    <dgm:cxn modelId="{98F4DD62-DE46-4124-99DD-651056BB66C6}" type="presParOf" srcId="{96DE37A9-F874-4632-9920-B6009D0258C7}" destId="{C5877FFB-76EF-41AD-8D69-BCCD7C884A18}" srcOrd="8" destOrd="0" presId="urn:microsoft.com/office/officeart/2005/8/layout/default"/>
    <dgm:cxn modelId="{5E3B5F33-A810-490A-9C52-91BC4E77D288}" type="presParOf" srcId="{96DE37A9-F874-4632-9920-B6009D0258C7}" destId="{D1AECF26-88DE-4116-BDF7-1C2C17242509}" srcOrd="9" destOrd="0" presId="urn:microsoft.com/office/officeart/2005/8/layout/default"/>
    <dgm:cxn modelId="{7DE97A06-DF4E-4240-BCB3-CFFA98E81938}" type="presParOf" srcId="{96DE37A9-F874-4632-9920-B6009D0258C7}" destId="{EC23F0CF-44CC-4214-A8A0-1F559A8EA29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17A139-AA5D-46F6-92B9-BBA37EAE284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6652FDF-9D4E-4456-A1CB-EAEB0256CDA2}">
      <dgm:prSet custT="1"/>
      <dgm:spPr/>
      <dgm:t>
        <a:bodyPr/>
        <a:lstStyle/>
        <a:p>
          <a:r>
            <a:rPr lang="nl-NL" sz="2400" dirty="0"/>
            <a:t>Verkies mense om namens burgers te praat en besluite te neem.</a:t>
          </a:r>
          <a:endParaRPr lang="en-US" sz="2400" dirty="0"/>
        </a:p>
      </dgm:t>
    </dgm:pt>
    <dgm:pt modelId="{9591099B-D36E-4FD3-B4B5-989E5FEA1514}" type="parTrans" cxnId="{61B5CD5C-6AB5-440B-923F-1D9358BF3834}">
      <dgm:prSet/>
      <dgm:spPr/>
      <dgm:t>
        <a:bodyPr/>
        <a:lstStyle/>
        <a:p>
          <a:endParaRPr lang="en-US" sz="3600"/>
        </a:p>
      </dgm:t>
    </dgm:pt>
    <dgm:pt modelId="{51583BAD-EA7D-4120-BF13-3FE12D18952A}" type="sibTrans" cxnId="{61B5CD5C-6AB5-440B-923F-1D9358BF3834}">
      <dgm:prSet/>
      <dgm:spPr/>
      <dgm:t>
        <a:bodyPr/>
        <a:lstStyle/>
        <a:p>
          <a:endParaRPr lang="en-US" sz="3600"/>
        </a:p>
      </dgm:t>
    </dgm:pt>
    <dgm:pt modelId="{4D209E7D-D403-429B-869C-A0401EFC673B}">
      <dgm:prSet custT="1"/>
      <dgm:spPr/>
      <dgm:t>
        <a:bodyPr/>
        <a:lstStyle/>
        <a:p>
          <a:r>
            <a:rPr lang="nl-NL" sz="2400" dirty="0"/>
            <a:t>Burgers kies partye of onafhanklike kandidate op alle regeringsvlakke.</a:t>
          </a:r>
          <a:endParaRPr lang="en-US" sz="2400" dirty="0"/>
        </a:p>
      </dgm:t>
    </dgm:pt>
    <dgm:pt modelId="{06895A8F-34BA-481E-BCAF-83AE9A777FB1}" type="parTrans" cxnId="{B8D0C2E1-3FBC-451B-9C95-9C94D79DF1DE}">
      <dgm:prSet/>
      <dgm:spPr/>
      <dgm:t>
        <a:bodyPr/>
        <a:lstStyle/>
        <a:p>
          <a:endParaRPr lang="en-US" sz="3600"/>
        </a:p>
      </dgm:t>
    </dgm:pt>
    <dgm:pt modelId="{DFD2F884-AC59-4985-97D9-A12A45A7088C}" type="sibTrans" cxnId="{B8D0C2E1-3FBC-451B-9C95-9C94D79DF1DE}">
      <dgm:prSet/>
      <dgm:spPr/>
      <dgm:t>
        <a:bodyPr/>
        <a:lstStyle/>
        <a:p>
          <a:endParaRPr lang="en-US" sz="3600"/>
        </a:p>
      </dgm:t>
    </dgm:pt>
    <dgm:pt modelId="{58EE45E7-A80D-4AFE-88F8-6151B1FB7159}">
      <dgm:prSet custT="1"/>
      <dgm:spPr/>
      <dgm:t>
        <a:bodyPr/>
        <a:lstStyle/>
        <a:p>
          <a:r>
            <a:rPr lang="nl-NL" sz="2400" dirty="0"/>
            <a:t>Verteenwoordigers moet die behoeftes en sienings van die mense wat vir hulle gestem het, uitspreek.</a:t>
          </a:r>
          <a:endParaRPr lang="en-US" sz="2400" dirty="0"/>
        </a:p>
      </dgm:t>
    </dgm:pt>
    <dgm:pt modelId="{2BA84CC8-B459-4301-868F-622533BFA3AD}" type="parTrans" cxnId="{08B709CC-A76B-4F7B-A3E2-D78DDC5585A3}">
      <dgm:prSet/>
      <dgm:spPr/>
      <dgm:t>
        <a:bodyPr/>
        <a:lstStyle/>
        <a:p>
          <a:endParaRPr lang="en-US" sz="3600"/>
        </a:p>
      </dgm:t>
    </dgm:pt>
    <dgm:pt modelId="{A0D2904D-EF1C-4FB4-8DBE-12491B77A042}" type="sibTrans" cxnId="{08B709CC-A76B-4F7B-A3E2-D78DDC5585A3}">
      <dgm:prSet/>
      <dgm:spPr/>
      <dgm:t>
        <a:bodyPr/>
        <a:lstStyle/>
        <a:p>
          <a:endParaRPr lang="en-US" sz="3600"/>
        </a:p>
      </dgm:t>
    </dgm:pt>
    <dgm:pt modelId="{A9D27783-B819-4D0B-A3AC-737A0330A594}">
      <dgm:prSet custT="1"/>
      <dgm:spPr/>
      <dgm:t>
        <a:bodyPr/>
        <a:lstStyle/>
        <a:p>
          <a:r>
            <a:rPr lang="nl-NL" sz="2400" dirty="0"/>
            <a:t>Skole gebruik ook verteenwoordiging deur VLR.</a:t>
          </a:r>
          <a:endParaRPr lang="en-US" sz="2400" dirty="0"/>
        </a:p>
      </dgm:t>
    </dgm:pt>
    <dgm:pt modelId="{A185EB5F-BD9B-4B54-B373-CEFF8836DFE8}" type="parTrans" cxnId="{51D24D5A-B196-43F7-A7C4-2DC66C96F38A}">
      <dgm:prSet/>
      <dgm:spPr/>
      <dgm:t>
        <a:bodyPr/>
        <a:lstStyle/>
        <a:p>
          <a:endParaRPr lang="en-US" sz="3600"/>
        </a:p>
      </dgm:t>
    </dgm:pt>
    <dgm:pt modelId="{572A4840-9F25-4BF1-980F-B4CC9A714F83}" type="sibTrans" cxnId="{51D24D5A-B196-43F7-A7C4-2DC66C96F38A}">
      <dgm:prSet/>
      <dgm:spPr/>
      <dgm:t>
        <a:bodyPr/>
        <a:lstStyle/>
        <a:p>
          <a:endParaRPr lang="en-US" sz="3600"/>
        </a:p>
      </dgm:t>
    </dgm:pt>
    <dgm:pt modelId="{B222D541-AC94-4611-8FEF-5291EAFB4433}" type="pres">
      <dgm:prSet presAssocID="{6717A139-AA5D-46F6-92B9-BBA37EAE2847}" presName="root" presStyleCnt="0">
        <dgm:presLayoutVars>
          <dgm:dir/>
          <dgm:resizeHandles val="exact"/>
        </dgm:presLayoutVars>
      </dgm:prSet>
      <dgm:spPr/>
    </dgm:pt>
    <dgm:pt modelId="{9285FF15-F964-4614-BEED-EFE3B8412BC5}" type="pres">
      <dgm:prSet presAssocID="{16652FDF-9D4E-4456-A1CB-EAEB0256CDA2}" presName="compNode" presStyleCnt="0"/>
      <dgm:spPr/>
    </dgm:pt>
    <dgm:pt modelId="{C61CA1F5-FE39-459C-BDF7-90F993AC73D5}" type="pres">
      <dgm:prSet presAssocID="{16652FDF-9D4E-4456-A1CB-EAEB0256CDA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85A64A65-5679-4E42-836D-9B0CE4D2082D}" type="pres">
      <dgm:prSet presAssocID="{16652FDF-9D4E-4456-A1CB-EAEB0256CDA2}" presName="spaceRect" presStyleCnt="0"/>
      <dgm:spPr/>
    </dgm:pt>
    <dgm:pt modelId="{F0C4FEE7-28F3-460D-AFCF-72C607FADC9C}" type="pres">
      <dgm:prSet presAssocID="{16652FDF-9D4E-4456-A1CB-EAEB0256CDA2}" presName="textRect" presStyleLbl="revTx" presStyleIdx="0" presStyleCnt="4">
        <dgm:presLayoutVars>
          <dgm:chMax val="1"/>
          <dgm:chPref val="1"/>
        </dgm:presLayoutVars>
      </dgm:prSet>
      <dgm:spPr/>
    </dgm:pt>
    <dgm:pt modelId="{F7150D2A-ECF2-4E7C-939A-1D18C94BB99C}" type="pres">
      <dgm:prSet presAssocID="{51583BAD-EA7D-4120-BF13-3FE12D18952A}" presName="sibTrans" presStyleCnt="0"/>
      <dgm:spPr/>
    </dgm:pt>
    <dgm:pt modelId="{0493C8C0-B9AF-4E29-9A44-749B772AF117}" type="pres">
      <dgm:prSet presAssocID="{4D209E7D-D403-429B-869C-A0401EFC673B}" presName="compNode" presStyleCnt="0"/>
      <dgm:spPr/>
    </dgm:pt>
    <dgm:pt modelId="{0A43CB76-AAE4-4629-9245-FE055CB117E2}" type="pres">
      <dgm:prSet presAssocID="{4D209E7D-D403-429B-869C-A0401EFC673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D357BEE0-A6E6-4575-9C1B-90B4969540EC}" type="pres">
      <dgm:prSet presAssocID="{4D209E7D-D403-429B-869C-A0401EFC673B}" presName="spaceRect" presStyleCnt="0"/>
      <dgm:spPr/>
    </dgm:pt>
    <dgm:pt modelId="{0F1200B1-0523-4210-99BB-866B8D94C8CF}" type="pres">
      <dgm:prSet presAssocID="{4D209E7D-D403-429B-869C-A0401EFC673B}" presName="textRect" presStyleLbl="revTx" presStyleIdx="1" presStyleCnt="4">
        <dgm:presLayoutVars>
          <dgm:chMax val="1"/>
          <dgm:chPref val="1"/>
        </dgm:presLayoutVars>
      </dgm:prSet>
      <dgm:spPr/>
    </dgm:pt>
    <dgm:pt modelId="{1667679E-396D-4CE6-B8C6-87BFA7204B61}" type="pres">
      <dgm:prSet presAssocID="{DFD2F884-AC59-4985-97D9-A12A45A7088C}" presName="sibTrans" presStyleCnt="0"/>
      <dgm:spPr/>
    </dgm:pt>
    <dgm:pt modelId="{E6FE0EA9-DEAA-4357-9501-529064049414}" type="pres">
      <dgm:prSet presAssocID="{58EE45E7-A80D-4AFE-88F8-6151B1FB7159}" presName="compNode" presStyleCnt="0"/>
      <dgm:spPr/>
    </dgm:pt>
    <dgm:pt modelId="{680C3423-C68A-4803-B631-899BB9A08AA3}" type="pres">
      <dgm:prSet presAssocID="{58EE45E7-A80D-4AFE-88F8-6151B1FB715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EACFCB6D-B8D2-4367-90DC-8FF175E76E7E}" type="pres">
      <dgm:prSet presAssocID="{58EE45E7-A80D-4AFE-88F8-6151B1FB7159}" presName="spaceRect" presStyleCnt="0"/>
      <dgm:spPr/>
    </dgm:pt>
    <dgm:pt modelId="{213C09E9-EADC-4D8E-BB6F-C5D7419F233F}" type="pres">
      <dgm:prSet presAssocID="{58EE45E7-A80D-4AFE-88F8-6151B1FB7159}" presName="textRect" presStyleLbl="revTx" presStyleIdx="2" presStyleCnt="4">
        <dgm:presLayoutVars>
          <dgm:chMax val="1"/>
          <dgm:chPref val="1"/>
        </dgm:presLayoutVars>
      </dgm:prSet>
      <dgm:spPr/>
    </dgm:pt>
    <dgm:pt modelId="{3E1425A0-8B57-4520-880E-04CD84B8A39E}" type="pres">
      <dgm:prSet presAssocID="{A0D2904D-EF1C-4FB4-8DBE-12491B77A042}" presName="sibTrans" presStyleCnt="0"/>
      <dgm:spPr/>
    </dgm:pt>
    <dgm:pt modelId="{DCE94D83-7EF2-47E6-A942-37B8998237D7}" type="pres">
      <dgm:prSet presAssocID="{A9D27783-B819-4D0B-A3AC-737A0330A594}" presName="compNode" presStyleCnt="0"/>
      <dgm:spPr/>
    </dgm:pt>
    <dgm:pt modelId="{FC453549-0B35-4927-B2ED-E7136BDE5702}" type="pres">
      <dgm:prSet presAssocID="{A9D27783-B819-4D0B-A3AC-737A0330A59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C3490A97-B192-416C-A8CF-5E16E937A287}" type="pres">
      <dgm:prSet presAssocID="{A9D27783-B819-4D0B-A3AC-737A0330A594}" presName="spaceRect" presStyleCnt="0"/>
      <dgm:spPr/>
    </dgm:pt>
    <dgm:pt modelId="{DF7365DB-B1DB-4235-BDDC-FACC17E51E7A}" type="pres">
      <dgm:prSet presAssocID="{A9D27783-B819-4D0B-A3AC-737A0330A59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CC04305-C37F-4E30-9292-4757D76E4798}" type="presOf" srcId="{4D209E7D-D403-429B-869C-A0401EFC673B}" destId="{0F1200B1-0523-4210-99BB-866B8D94C8CF}" srcOrd="0" destOrd="0" presId="urn:microsoft.com/office/officeart/2018/2/layout/IconLabelList"/>
    <dgm:cxn modelId="{61B5CD5C-6AB5-440B-923F-1D9358BF3834}" srcId="{6717A139-AA5D-46F6-92B9-BBA37EAE2847}" destId="{16652FDF-9D4E-4456-A1CB-EAEB0256CDA2}" srcOrd="0" destOrd="0" parTransId="{9591099B-D36E-4FD3-B4B5-989E5FEA1514}" sibTransId="{51583BAD-EA7D-4120-BF13-3FE12D18952A}"/>
    <dgm:cxn modelId="{3BB3E55F-892D-4C5F-80D5-FF902CEA1E91}" type="presOf" srcId="{58EE45E7-A80D-4AFE-88F8-6151B1FB7159}" destId="{213C09E9-EADC-4D8E-BB6F-C5D7419F233F}" srcOrd="0" destOrd="0" presId="urn:microsoft.com/office/officeart/2018/2/layout/IconLabelList"/>
    <dgm:cxn modelId="{51D24D5A-B196-43F7-A7C4-2DC66C96F38A}" srcId="{6717A139-AA5D-46F6-92B9-BBA37EAE2847}" destId="{A9D27783-B819-4D0B-A3AC-737A0330A594}" srcOrd="3" destOrd="0" parTransId="{A185EB5F-BD9B-4B54-B373-CEFF8836DFE8}" sibTransId="{572A4840-9F25-4BF1-980F-B4CC9A714F83}"/>
    <dgm:cxn modelId="{82DD819B-881A-48D7-B677-29024BFB2FA4}" type="presOf" srcId="{A9D27783-B819-4D0B-A3AC-737A0330A594}" destId="{DF7365DB-B1DB-4235-BDDC-FACC17E51E7A}" srcOrd="0" destOrd="0" presId="urn:microsoft.com/office/officeart/2018/2/layout/IconLabelList"/>
    <dgm:cxn modelId="{5F34C4BC-ED7C-4542-9988-5D1F1AA63D2C}" type="presOf" srcId="{6717A139-AA5D-46F6-92B9-BBA37EAE2847}" destId="{B222D541-AC94-4611-8FEF-5291EAFB4433}" srcOrd="0" destOrd="0" presId="urn:microsoft.com/office/officeart/2018/2/layout/IconLabelList"/>
    <dgm:cxn modelId="{08B709CC-A76B-4F7B-A3E2-D78DDC5585A3}" srcId="{6717A139-AA5D-46F6-92B9-BBA37EAE2847}" destId="{58EE45E7-A80D-4AFE-88F8-6151B1FB7159}" srcOrd="2" destOrd="0" parTransId="{2BA84CC8-B459-4301-868F-622533BFA3AD}" sibTransId="{A0D2904D-EF1C-4FB4-8DBE-12491B77A042}"/>
    <dgm:cxn modelId="{A3130FD6-3E64-4BAB-A7E8-E90260D3C4FC}" type="presOf" srcId="{16652FDF-9D4E-4456-A1CB-EAEB0256CDA2}" destId="{F0C4FEE7-28F3-460D-AFCF-72C607FADC9C}" srcOrd="0" destOrd="0" presId="urn:microsoft.com/office/officeart/2018/2/layout/IconLabelList"/>
    <dgm:cxn modelId="{B8D0C2E1-3FBC-451B-9C95-9C94D79DF1DE}" srcId="{6717A139-AA5D-46F6-92B9-BBA37EAE2847}" destId="{4D209E7D-D403-429B-869C-A0401EFC673B}" srcOrd="1" destOrd="0" parTransId="{06895A8F-34BA-481E-BCAF-83AE9A777FB1}" sibTransId="{DFD2F884-AC59-4985-97D9-A12A45A7088C}"/>
    <dgm:cxn modelId="{DC492C30-0577-47DC-BAFB-5E446CFD9FC2}" type="presParOf" srcId="{B222D541-AC94-4611-8FEF-5291EAFB4433}" destId="{9285FF15-F964-4614-BEED-EFE3B8412BC5}" srcOrd="0" destOrd="0" presId="urn:microsoft.com/office/officeart/2018/2/layout/IconLabelList"/>
    <dgm:cxn modelId="{7EA27BE4-93B0-4F78-BE35-9003A9DE473D}" type="presParOf" srcId="{9285FF15-F964-4614-BEED-EFE3B8412BC5}" destId="{C61CA1F5-FE39-459C-BDF7-90F993AC73D5}" srcOrd="0" destOrd="0" presId="urn:microsoft.com/office/officeart/2018/2/layout/IconLabelList"/>
    <dgm:cxn modelId="{07F18425-D174-40E8-A97B-F6FD28D0F36B}" type="presParOf" srcId="{9285FF15-F964-4614-BEED-EFE3B8412BC5}" destId="{85A64A65-5679-4E42-836D-9B0CE4D2082D}" srcOrd="1" destOrd="0" presId="urn:microsoft.com/office/officeart/2018/2/layout/IconLabelList"/>
    <dgm:cxn modelId="{E784BD9F-B577-4D48-9B3E-AE3604DF6593}" type="presParOf" srcId="{9285FF15-F964-4614-BEED-EFE3B8412BC5}" destId="{F0C4FEE7-28F3-460D-AFCF-72C607FADC9C}" srcOrd="2" destOrd="0" presId="urn:microsoft.com/office/officeart/2018/2/layout/IconLabelList"/>
    <dgm:cxn modelId="{E75DCB34-DB02-4B4A-89E8-AA511122B0FE}" type="presParOf" srcId="{B222D541-AC94-4611-8FEF-5291EAFB4433}" destId="{F7150D2A-ECF2-4E7C-939A-1D18C94BB99C}" srcOrd="1" destOrd="0" presId="urn:microsoft.com/office/officeart/2018/2/layout/IconLabelList"/>
    <dgm:cxn modelId="{63FA6793-72BA-448D-9375-E5FE032E2FCB}" type="presParOf" srcId="{B222D541-AC94-4611-8FEF-5291EAFB4433}" destId="{0493C8C0-B9AF-4E29-9A44-749B772AF117}" srcOrd="2" destOrd="0" presId="urn:microsoft.com/office/officeart/2018/2/layout/IconLabelList"/>
    <dgm:cxn modelId="{33004D82-E910-422C-88CD-38151FD75742}" type="presParOf" srcId="{0493C8C0-B9AF-4E29-9A44-749B772AF117}" destId="{0A43CB76-AAE4-4629-9245-FE055CB117E2}" srcOrd="0" destOrd="0" presId="urn:microsoft.com/office/officeart/2018/2/layout/IconLabelList"/>
    <dgm:cxn modelId="{2B0E4448-D228-4F9A-9203-18B6E8CA35B1}" type="presParOf" srcId="{0493C8C0-B9AF-4E29-9A44-749B772AF117}" destId="{D357BEE0-A6E6-4575-9C1B-90B4969540EC}" srcOrd="1" destOrd="0" presId="urn:microsoft.com/office/officeart/2018/2/layout/IconLabelList"/>
    <dgm:cxn modelId="{31E2A92B-C9F5-4BDC-BEB5-96D5FB00EE9F}" type="presParOf" srcId="{0493C8C0-B9AF-4E29-9A44-749B772AF117}" destId="{0F1200B1-0523-4210-99BB-866B8D94C8CF}" srcOrd="2" destOrd="0" presId="urn:microsoft.com/office/officeart/2018/2/layout/IconLabelList"/>
    <dgm:cxn modelId="{6AB833DE-D65B-4F44-888F-CFF0AF3D8505}" type="presParOf" srcId="{B222D541-AC94-4611-8FEF-5291EAFB4433}" destId="{1667679E-396D-4CE6-B8C6-87BFA7204B61}" srcOrd="3" destOrd="0" presId="urn:microsoft.com/office/officeart/2018/2/layout/IconLabelList"/>
    <dgm:cxn modelId="{0EDEAAD3-0E82-44BA-B5E8-BDC9CCFA5D44}" type="presParOf" srcId="{B222D541-AC94-4611-8FEF-5291EAFB4433}" destId="{E6FE0EA9-DEAA-4357-9501-529064049414}" srcOrd="4" destOrd="0" presId="urn:microsoft.com/office/officeart/2018/2/layout/IconLabelList"/>
    <dgm:cxn modelId="{CE805E91-33EA-486D-A4EF-05A08EB59677}" type="presParOf" srcId="{E6FE0EA9-DEAA-4357-9501-529064049414}" destId="{680C3423-C68A-4803-B631-899BB9A08AA3}" srcOrd="0" destOrd="0" presId="urn:microsoft.com/office/officeart/2018/2/layout/IconLabelList"/>
    <dgm:cxn modelId="{88486C0D-CEAC-4172-B944-9879D98345F5}" type="presParOf" srcId="{E6FE0EA9-DEAA-4357-9501-529064049414}" destId="{EACFCB6D-B8D2-4367-90DC-8FF175E76E7E}" srcOrd="1" destOrd="0" presId="urn:microsoft.com/office/officeart/2018/2/layout/IconLabelList"/>
    <dgm:cxn modelId="{B4F21621-1398-4CBB-8559-C0E7F16BC323}" type="presParOf" srcId="{E6FE0EA9-DEAA-4357-9501-529064049414}" destId="{213C09E9-EADC-4D8E-BB6F-C5D7419F233F}" srcOrd="2" destOrd="0" presId="urn:microsoft.com/office/officeart/2018/2/layout/IconLabelList"/>
    <dgm:cxn modelId="{6AAE8A17-5A41-4B1B-8788-E17AB72CD83A}" type="presParOf" srcId="{B222D541-AC94-4611-8FEF-5291EAFB4433}" destId="{3E1425A0-8B57-4520-880E-04CD84B8A39E}" srcOrd="5" destOrd="0" presId="urn:microsoft.com/office/officeart/2018/2/layout/IconLabelList"/>
    <dgm:cxn modelId="{6A0A766B-11FE-4534-81D0-06AAC81956EA}" type="presParOf" srcId="{B222D541-AC94-4611-8FEF-5291EAFB4433}" destId="{DCE94D83-7EF2-47E6-A942-37B8998237D7}" srcOrd="6" destOrd="0" presId="urn:microsoft.com/office/officeart/2018/2/layout/IconLabelList"/>
    <dgm:cxn modelId="{A6717125-795C-40E2-99F1-EA209FD74FD1}" type="presParOf" srcId="{DCE94D83-7EF2-47E6-A942-37B8998237D7}" destId="{FC453549-0B35-4927-B2ED-E7136BDE5702}" srcOrd="0" destOrd="0" presId="urn:microsoft.com/office/officeart/2018/2/layout/IconLabelList"/>
    <dgm:cxn modelId="{9CC6912E-17A5-4E0A-9CDF-8DFE1766B9EA}" type="presParOf" srcId="{DCE94D83-7EF2-47E6-A942-37B8998237D7}" destId="{C3490A97-B192-416C-A8CF-5E16E937A287}" srcOrd="1" destOrd="0" presId="urn:microsoft.com/office/officeart/2018/2/layout/IconLabelList"/>
    <dgm:cxn modelId="{07508AFF-C5D9-4E62-8C90-1765EE9151CB}" type="presParOf" srcId="{DCE94D83-7EF2-47E6-A942-37B8998237D7}" destId="{DF7365DB-B1DB-4235-BDDC-FACC17E51E7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8CBE42E-A7F8-4C32-BD17-676DAE0F64E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86883C2-15A2-4785-AF8A-C09A9E1005F3}">
      <dgm:prSet/>
      <dgm:spPr/>
      <dgm:t>
        <a:bodyPr/>
        <a:lstStyle/>
        <a:p>
          <a:r>
            <a:rPr lang="nl-NL" dirty="0"/>
            <a:t>Regeringsleiers moet aan die mense verantwoording doen.</a:t>
          </a:r>
          <a:endParaRPr lang="en-US" dirty="0"/>
        </a:p>
      </dgm:t>
    </dgm:pt>
    <dgm:pt modelId="{753BC235-C338-493E-AED0-7B03DF6B8DEE}" type="parTrans" cxnId="{3ED7E5FC-99EC-4592-92B9-7436C597AAF4}">
      <dgm:prSet/>
      <dgm:spPr/>
      <dgm:t>
        <a:bodyPr/>
        <a:lstStyle/>
        <a:p>
          <a:endParaRPr lang="en-US"/>
        </a:p>
      </dgm:t>
    </dgm:pt>
    <dgm:pt modelId="{4F0C1B2B-6B7A-4307-AA53-64DD0C062762}" type="sibTrans" cxnId="{3ED7E5FC-99EC-4592-92B9-7436C597AAF4}">
      <dgm:prSet/>
      <dgm:spPr/>
      <dgm:t>
        <a:bodyPr/>
        <a:lstStyle/>
        <a:p>
          <a:endParaRPr lang="en-US"/>
        </a:p>
      </dgm:t>
    </dgm:pt>
    <dgm:pt modelId="{8839A3A2-C3E2-4134-9EB6-18E5CAB07DDE}">
      <dgm:prSet custT="1"/>
      <dgm:spPr/>
      <dgm:t>
        <a:bodyPr/>
        <a:lstStyle/>
        <a:p>
          <a:r>
            <a:rPr lang="nl-NL" sz="1800" dirty="0"/>
            <a:t>Indien hulle versuim om die publiek te dien, hul mag misbruik of die wet oortree, kan hulle:</a:t>
          </a:r>
          <a:endParaRPr lang="en-US" sz="1800" dirty="0"/>
        </a:p>
      </dgm:t>
    </dgm:pt>
    <dgm:pt modelId="{49B7FE9B-A692-4690-8CF7-334C3C2885DE}" type="parTrans" cxnId="{5522C78F-E1CB-4015-BA71-592E019BED3F}">
      <dgm:prSet/>
      <dgm:spPr/>
      <dgm:t>
        <a:bodyPr/>
        <a:lstStyle/>
        <a:p>
          <a:endParaRPr lang="en-US"/>
        </a:p>
      </dgm:t>
    </dgm:pt>
    <dgm:pt modelId="{D18C0045-D337-40C8-84F1-EA586CF82986}" type="sibTrans" cxnId="{5522C78F-E1CB-4015-BA71-592E019BED3F}">
      <dgm:prSet/>
      <dgm:spPr/>
      <dgm:t>
        <a:bodyPr/>
        <a:lstStyle/>
        <a:p>
          <a:endParaRPr lang="en-US"/>
        </a:p>
      </dgm:t>
    </dgm:pt>
    <dgm:pt modelId="{A59C4FFB-6848-4FF6-9EC5-775C8A027378}">
      <dgm:prSet custT="1"/>
      <dgm:spPr/>
      <dgm:t>
        <a:bodyPr/>
        <a:lstStyle/>
        <a:p>
          <a:r>
            <a:rPr lang="af-ZA" sz="2000" dirty="0"/>
            <a:t>uit hul posisie verwyder word.</a:t>
          </a:r>
          <a:endParaRPr lang="en-US" sz="2000" dirty="0"/>
        </a:p>
      </dgm:t>
    </dgm:pt>
    <dgm:pt modelId="{D87B99A9-2EC6-4B67-A6C4-605D995E1958}" type="parTrans" cxnId="{97F0BC01-E30D-42FE-8E86-7367F0521409}">
      <dgm:prSet/>
      <dgm:spPr/>
      <dgm:t>
        <a:bodyPr/>
        <a:lstStyle/>
        <a:p>
          <a:endParaRPr lang="en-US"/>
        </a:p>
      </dgm:t>
    </dgm:pt>
    <dgm:pt modelId="{59F93E54-FEDA-45E8-BD39-3B0AF54744B5}" type="sibTrans" cxnId="{97F0BC01-E30D-42FE-8E86-7367F0521409}">
      <dgm:prSet/>
      <dgm:spPr/>
      <dgm:t>
        <a:bodyPr/>
        <a:lstStyle/>
        <a:p>
          <a:endParaRPr lang="en-US"/>
        </a:p>
      </dgm:t>
    </dgm:pt>
    <dgm:pt modelId="{462A305D-34EB-4B59-B75B-76FF1E892386}">
      <dgm:prSet custT="1"/>
      <dgm:spPr/>
      <dgm:t>
        <a:bodyPr/>
        <a:lstStyle/>
        <a:p>
          <a:r>
            <a:rPr lang="nl-NL" sz="2000" dirty="0"/>
            <a:t>aangekla of vervolg word.</a:t>
          </a:r>
          <a:endParaRPr lang="en-US" sz="2000" dirty="0"/>
        </a:p>
      </dgm:t>
    </dgm:pt>
    <dgm:pt modelId="{E0B9DBE3-9C19-4ED9-A458-D37623D2EAB4}" type="parTrans" cxnId="{C8E12AD1-C05A-4262-88BE-ED7621031C4D}">
      <dgm:prSet/>
      <dgm:spPr/>
      <dgm:t>
        <a:bodyPr/>
        <a:lstStyle/>
        <a:p>
          <a:endParaRPr lang="en-US"/>
        </a:p>
      </dgm:t>
    </dgm:pt>
    <dgm:pt modelId="{D022BD5C-A1FA-4F4F-B915-7A3456563165}" type="sibTrans" cxnId="{C8E12AD1-C05A-4262-88BE-ED7621031C4D}">
      <dgm:prSet/>
      <dgm:spPr/>
      <dgm:t>
        <a:bodyPr/>
        <a:lstStyle/>
        <a:p>
          <a:endParaRPr lang="en-US"/>
        </a:p>
      </dgm:t>
    </dgm:pt>
    <dgm:pt modelId="{90D1239B-9DB8-4D86-84D4-42A8D94FA3B0}">
      <dgm:prSet custT="1"/>
      <dgm:spPr/>
      <dgm:t>
        <a:bodyPr/>
        <a:lstStyle/>
        <a:p>
          <a:r>
            <a:rPr lang="nl-NL" sz="2000" dirty="0"/>
            <a:t>deur die media of amptelike ondersoeke blootgelê word.</a:t>
          </a:r>
          <a:endParaRPr lang="en-US" sz="2000" dirty="0"/>
        </a:p>
      </dgm:t>
    </dgm:pt>
    <dgm:pt modelId="{6AD7DB51-129F-4EF1-B140-DE30A2FF5DD1}" type="parTrans" cxnId="{93C2E9BF-4EEC-4EA3-B219-107E64BFDF70}">
      <dgm:prSet/>
      <dgm:spPr/>
      <dgm:t>
        <a:bodyPr/>
        <a:lstStyle/>
        <a:p>
          <a:endParaRPr lang="en-US"/>
        </a:p>
      </dgm:t>
    </dgm:pt>
    <dgm:pt modelId="{BAE2F635-3C2F-4565-84E7-C344901C85CD}" type="sibTrans" cxnId="{93C2E9BF-4EEC-4EA3-B219-107E64BFDF70}">
      <dgm:prSet/>
      <dgm:spPr/>
      <dgm:t>
        <a:bodyPr/>
        <a:lstStyle/>
        <a:p>
          <a:endParaRPr lang="en-US"/>
        </a:p>
      </dgm:t>
    </dgm:pt>
    <dgm:pt modelId="{A93A70C1-489B-4A80-A24C-AD79E0E38D2B}">
      <dgm:prSet custT="1"/>
      <dgm:spPr/>
      <dgm:t>
        <a:bodyPr/>
        <a:lstStyle/>
        <a:p>
          <a:r>
            <a:rPr lang="nl-NL" sz="2000" dirty="0"/>
            <a:t>by waghondhondorganisasie soos die Openbare Beskermer of Menseregtekommissie aangemeld word.</a:t>
          </a:r>
          <a:endParaRPr lang="en-US" sz="2000" dirty="0"/>
        </a:p>
      </dgm:t>
    </dgm:pt>
    <dgm:pt modelId="{D934492A-E5F8-429A-B38B-8DB80B6704F9}" type="parTrans" cxnId="{D3C0BF96-840C-4A48-8DB3-5C4664CA6193}">
      <dgm:prSet/>
      <dgm:spPr/>
      <dgm:t>
        <a:bodyPr/>
        <a:lstStyle/>
        <a:p>
          <a:endParaRPr lang="en-US"/>
        </a:p>
      </dgm:t>
    </dgm:pt>
    <dgm:pt modelId="{025DAEA5-085D-4D44-ABF5-B83A68C61007}" type="sibTrans" cxnId="{D3C0BF96-840C-4A48-8DB3-5C4664CA6193}">
      <dgm:prSet/>
      <dgm:spPr/>
      <dgm:t>
        <a:bodyPr/>
        <a:lstStyle/>
        <a:p>
          <a:endParaRPr lang="en-US"/>
        </a:p>
      </dgm:t>
    </dgm:pt>
    <dgm:pt modelId="{63DF6343-679B-40E2-9F52-6EEA8C231471}" type="pres">
      <dgm:prSet presAssocID="{98CBE42E-A7F8-4C32-BD17-676DAE0F64E1}" presName="linear" presStyleCnt="0">
        <dgm:presLayoutVars>
          <dgm:dir/>
          <dgm:animLvl val="lvl"/>
          <dgm:resizeHandles val="exact"/>
        </dgm:presLayoutVars>
      </dgm:prSet>
      <dgm:spPr/>
    </dgm:pt>
    <dgm:pt modelId="{26819BA9-264B-4DA0-93FF-E630546FCC49}" type="pres">
      <dgm:prSet presAssocID="{186883C2-15A2-4785-AF8A-C09A9E1005F3}" presName="parentLin" presStyleCnt="0"/>
      <dgm:spPr/>
    </dgm:pt>
    <dgm:pt modelId="{FB5932F7-57C9-4D7E-926A-1FA8445FB710}" type="pres">
      <dgm:prSet presAssocID="{186883C2-15A2-4785-AF8A-C09A9E1005F3}" presName="parentLeftMargin" presStyleLbl="node1" presStyleIdx="0" presStyleCnt="2"/>
      <dgm:spPr/>
    </dgm:pt>
    <dgm:pt modelId="{C119DEE5-B6C3-47BC-A207-E198F623295B}" type="pres">
      <dgm:prSet presAssocID="{186883C2-15A2-4785-AF8A-C09A9E1005F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BE71F3-EB0F-4F51-919E-519D43CD2530}" type="pres">
      <dgm:prSet presAssocID="{186883C2-15A2-4785-AF8A-C09A9E1005F3}" presName="negativeSpace" presStyleCnt="0"/>
      <dgm:spPr/>
    </dgm:pt>
    <dgm:pt modelId="{7D8597C0-DE63-4591-9068-D6095AEF8B5F}" type="pres">
      <dgm:prSet presAssocID="{186883C2-15A2-4785-AF8A-C09A9E1005F3}" presName="childText" presStyleLbl="conFgAcc1" presStyleIdx="0" presStyleCnt="2">
        <dgm:presLayoutVars>
          <dgm:bulletEnabled val="1"/>
        </dgm:presLayoutVars>
      </dgm:prSet>
      <dgm:spPr/>
    </dgm:pt>
    <dgm:pt modelId="{D31C087E-1F77-4625-A3F7-CCFCDF98755F}" type="pres">
      <dgm:prSet presAssocID="{4F0C1B2B-6B7A-4307-AA53-64DD0C062762}" presName="spaceBetweenRectangles" presStyleCnt="0"/>
      <dgm:spPr/>
    </dgm:pt>
    <dgm:pt modelId="{8A0D763E-B7AE-4910-8945-F506DF8A3B22}" type="pres">
      <dgm:prSet presAssocID="{8839A3A2-C3E2-4134-9EB6-18E5CAB07DDE}" presName="parentLin" presStyleCnt="0"/>
      <dgm:spPr/>
    </dgm:pt>
    <dgm:pt modelId="{05BA0D08-6694-408C-8F8D-77773DEA18D7}" type="pres">
      <dgm:prSet presAssocID="{8839A3A2-C3E2-4134-9EB6-18E5CAB07DDE}" presName="parentLeftMargin" presStyleLbl="node1" presStyleIdx="0" presStyleCnt="2"/>
      <dgm:spPr/>
    </dgm:pt>
    <dgm:pt modelId="{B25774F7-CCA7-4065-A70A-E69A69B0A477}" type="pres">
      <dgm:prSet presAssocID="{8839A3A2-C3E2-4134-9EB6-18E5CAB07DD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2708E55-B7C9-46D7-BA77-164FCDACA5C6}" type="pres">
      <dgm:prSet presAssocID="{8839A3A2-C3E2-4134-9EB6-18E5CAB07DDE}" presName="negativeSpace" presStyleCnt="0"/>
      <dgm:spPr/>
    </dgm:pt>
    <dgm:pt modelId="{D690E522-A1E2-4054-9432-826C837D6ECA}" type="pres">
      <dgm:prSet presAssocID="{8839A3A2-C3E2-4134-9EB6-18E5CAB07DD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7F0BC01-E30D-42FE-8E86-7367F0521409}" srcId="{8839A3A2-C3E2-4134-9EB6-18E5CAB07DDE}" destId="{A59C4FFB-6848-4FF6-9EC5-775C8A027378}" srcOrd="0" destOrd="0" parTransId="{D87B99A9-2EC6-4B67-A6C4-605D995E1958}" sibTransId="{59F93E54-FEDA-45E8-BD39-3B0AF54744B5}"/>
    <dgm:cxn modelId="{3221242A-7560-439B-B8E2-7A53D27E850E}" type="presOf" srcId="{462A305D-34EB-4B59-B75B-76FF1E892386}" destId="{D690E522-A1E2-4054-9432-826C837D6ECA}" srcOrd="0" destOrd="1" presId="urn:microsoft.com/office/officeart/2005/8/layout/list1"/>
    <dgm:cxn modelId="{64CA362B-B58D-4F53-B72D-FE84CBD66AE3}" type="presOf" srcId="{90D1239B-9DB8-4D86-84D4-42A8D94FA3B0}" destId="{D690E522-A1E2-4054-9432-826C837D6ECA}" srcOrd="0" destOrd="2" presId="urn:microsoft.com/office/officeart/2005/8/layout/list1"/>
    <dgm:cxn modelId="{679C0F2C-0148-4BF4-9E66-4ECB234B1673}" type="presOf" srcId="{186883C2-15A2-4785-AF8A-C09A9E1005F3}" destId="{C119DEE5-B6C3-47BC-A207-E198F623295B}" srcOrd="1" destOrd="0" presId="urn:microsoft.com/office/officeart/2005/8/layout/list1"/>
    <dgm:cxn modelId="{2A835F48-72C5-4F61-B589-271D76C4EBF2}" type="presOf" srcId="{186883C2-15A2-4785-AF8A-C09A9E1005F3}" destId="{FB5932F7-57C9-4D7E-926A-1FA8445FB710}" srcOrd="0" destOrd="0" presId="urn:microsoft.com/office/officeart/2005/8/layout/list1"/>
    <dgm:cxn modelId="{43BC0575-C611-4E55-A4E3-AEBC6BED0F11}" type="presOf" srcId="{A59C4FFB-6848-4FF6-9EC5-775C8A027378}" destId="{D690E522-A1E2-4054-9432-826C837D6ECA}" srcOrd="0" destOrd="0" presId="urn:microsoft.com/office/officeart/2005/8/layout/list1"/>
    <dgm:cxn modelId="{B90E328F-35EC-4803-B0D4-CF22BB4B6BC6}" type="presOf" srcId="{A93A70C1-489B-4A80-A24C-AD79E0E38D2B}" destId="{D690E522-A1E2-4054-9432-826C837D6ECA}" srcOrd="0" destOrd="3" presId="urn:microsoft.com/office/officeart/2005/8/layout/list1"/>
    <dgm:cxn modelId="{5522C78F-E1CB-4015-BA71-592E019BED3F}" srcId="{98CBE42E-A7F8-4C32-BD17-676DAE0F64E1}" destId="{8839A3A2-C3E2-4134-9EB6-18E5CAB07DDE}" srcOrd="1" destOrd="0" parTransId="{49B7FE9B-A692-4690-8CF7-334C3C2885DE}" sibTransId="{D18C0045-D337-40C8-84F1-EA586CF82986}"/>
    <dgm:cxn modelId="{D3C0BF96-840C-4A48-8DB3-5C4664CA6193}" srcId="{8839A3A2-C3E2-4134-9EB6-18E5CAB07DDE}" destId="{A93A70C1-489B-4A80-A24C-AD79E0E38D2B}" srcOrd="3" destOrd="0" parTransId="{D934492A-E5F8-429A-B38B-8DB80B6704F9}" sibTransId="{025DAEA5-085D-4D44-ABF5-B83A68C61007}"/>
    <dgm:cxn modelId="{93C2E9BF-4EEC-4EA3-B219-107E64BFDF70}" srcId="{8839A3A2-C3E2-4134-9EB6-18E5CAB07DDE}" destId="{90D1239B-9DB8-4D86-84D4-42A8D94FA3B0}" srcOrd="2" destOrd="0" parTransId="{6AD7DB51-129F-4EF1-B140-DE30A2FF5DD1}" sibTransId="{BAE2F635-3C2F-4565-84E7-C344901C85CD}"/>
    <dgm:cxn modelId="{C8E12AD1-C05A-4262-88BE-ED7621031C4D}" srcId="{8839A3A2-C3E2-4134-9EB6-18E5CAB07DDE}" destId="{462A305D-34EB-4B59-B75B-76FF1E892386}" srcOrd="1" destOrd="0" parTransId="{E0B9DBE3-9C19-4ED9-A458-D37623D2EAB4}" sibTransId="{D022BD5C-A1FA-4F4F-B915-7A3456563165}"/>
    <dgm:cxn modelId="{51CA3AEF-0B17-4089-B040-2FB31EAB5E3A}" type="presOf" srcId="{8839A3A2-C3E2-4134-9EB6-18E5CAB07DDE}" destId="{05BA0D08-6694-408C-8F8D-77773DEA18D7}" srcOrd="0" destOrd="0" presId="urn:microsoft.com/office/officeart/2005/8/layout/list1"/>
    <dgm:cxn modelId="{637853F0-516C-4157-95CE-B6F9B212AE86}" type="presOf" srcId="{98CBE42E-A7F8-4C32-BD17-676DAE0F64E1}" destId="{63DF6343-679B-40E2-9F52-6EEA8C231471}" srcOrd="0" destOrd="0" presId="urn:microsoft.com/office/officeart/2005/8/layout/list1"/>
    <dgm:cxn modelId="{87ACC1FA-D03A-458F-BC11-8488BAC2561B}" type="presOf" srcId="{8839A3A2-C3E2-4134-9EB6-18E5CAB07DDE}" destId="{B25774F7-CCA7-4065-A70A-E69A69B0A477}" srcOrd="1" destOrd="0" presId="urn:microsoft.com/office/officeart/2005/8/layout/list1"/>
    <dgm:cxn modelId="{3ED7E5FC-99EC-4592-92B9-7436C597AAF4}" srcId="{98CBE42E-A7F8-4C32-BD17-676DAE0F64E1}" destId="{186883C2-15A2-4785-AF8A-C09A9E1005F3}" srcOrd="0" destOrd="0" parTransId="{753BC235-C338-493E-AED0-7B03DF6B8DEE}" sibTransId="{4F0C1B2B-6B7A-4307-AA53-64DD0C062762}"/>
    <dgm:cxn modelId="{93DF811F-9A61-4353-9D77-A7DCB5CB6DA6}" type="presParOf" srcId="{63DF6343-679B-40E2-9F52-6EEA8C231471}" destId="{26819BA9-264B-4DA0-93FF-E630546FCC49}" srcOrd="0" destOrd="0" presId="urn:microsoft.com/office/officeart/2005/8/layout/list1"/>
    <dgm:cxn modelId="{A8CAA954-2A08-4A24-92CB-8AEC98CBB27E}" type="presParOf" srcId="{26819BA9-264B-4DA0-93FF-E630546FCC49}" destId="{FB5932F7-57C9-4D7E-926A-1FA8445FB710}" srcOrd="0" destOrd="0" presId="urn:microsoft.com/office/officeart/2005/8/layout/list1"/>
    <dgm:cxn modelId="{32B99F83-6E01-4C4E-99EB-A93C61773A83}" type="presParOf" srcId="{26819BA9-264B-4DA0-93FF-E630546FCC49}" destId="{C119DEE5-B6C3-47BC-A207-E198F623295B}" srcOrd="1" destOrd="0" presId="urn:microsoft.com/office/officeart/2005/8/layout/list1"/>
    <dgm:cxn modelId="{50FC12D6-B72B-4CE8-BD02-0A148F57DBED}" type="presParOf" srcId="{63DF6343-679B-40E2-9F52-6EEA8C231471}" destId="{23BE71F3-EB0F-4F51-919E-519D43CD2530}" srcOrd="1" destOrd="0" presId="urn:microsoft.com/office/officeart/2005/8/layout/list1"/>
    <dgm:cxn modelId="{C6075F51-6C5F-439F-A619-8643B5FC725C}" type="presParOf" srcId="{63DF6343-679B-40E2-9F52-6EEA8C231471}" destId="{7D8597C0-DE63-4591-9068-D6095AEF8B5F}" srcOrd="2" destOrd="0" presId="urn:microsoft.com/office/officeart/2005/8/layout/list1"/>
    <dgm:cxn modelId="{3E6B187D-D4BD-48AF-852D-B3AA2A49182D}" type="presParOf" srcId="{63DF6343-679B-40E2-9F52-6EEA8C231471}" destId="{D31C087E-1F77-4625-A3F7-CCFCDF98755F}" srcOrd="3" destOrd="0" presId="urn:microsoft.com/office/officeart/2005/8/layout/list1"/>
    <dgm:cxn modelId="{9A64F818-4EFA-4318-9DE6-7871FA29054C}" type="presParOf" srcId="{63DF6343-679B-40E2-9F52-6EEA8C231471}" destId="{8A0D763E-B7AE-4910-8945-F506DF8A3B22}" srcOrd="4" destOrd="0" presId="urn:microsoft.com/office/officeart/2005/8/layout/list1"/>
    <dgm:cxn modelId="{3150F295-69DE-40A6-9532-D43FABF5F3EA}" type="presParOf" srcId="{8A0D763E-B7AE-4910-8945-F506DF8A3B22}" destId="{05BA0D08-6694-408C-8F8D-77773DEA18D7}" srcOrd="0" destOrd="0" presId="urn:microsoft.com/office/officeart/2005/8/layout/list1"/>
    <dgm:cxn modelId="{683B64D4-688B-4242-A93E-503C0D40EECA}" type="presParOf" srcId="{8A0D763E-B7AE-4910-8945-F506DF8A3B22}" destId="{B25774F7-CCA7-4065-A70A-E69A69B0A477}" srcOrd="1" destOrd="0" presId="urn:microsoft.com/office/officeart/2005/8/layout/list1"/>
    <dgm:cxn modelId="{C135E054-B4A6-47E0-B259-7E23C3833423}" type="presParOf" srcId="{63DF6343-679B-40E2-9F52-6EEA8C231471}" destId="{82708E55-B7C9-46D7-BA77-164FCDACA5C6}" srcOrd="5" destOrd="0" presId="urn:microsoft.com/office/officeart/2005/8/layout/list1"/>
    <dgm:cxn modelId="{811C4406-AFDF-4E7E-BF8C-E5B77C402FCF}" type="presParOf" srcId="{63DF6343-679B-40E2-9F52-6EEA8C231471}" destId="{D690E522-A1E2-4054-9432-826C837D6EC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14A18E-DCF1-4983-98FA-6F90D9FB633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853EBB-4499-4E02-BB48-A2996921498E}">
      <dgm:prSet custT="1"/>
      <dgm:spPr/>
      <dgm:t>
        <a:bodyPr/>
        <a:lstStyle/>
        <a:p>
          <a:r>
            <a:rPr lang="nl-NL" sz="1600" dirty="0"/>
            <a:t>Deursigtigheid beteken regeringsoptrede, besluite en prosesse moet oop en toeganklik wees.</a:t>
          </a:r>
          <a:endParaRPr lang="en-US" sz="1600" dirty="0"/>
        </a:p>
      </dgm:t>
    </dgm:pt>
    <dgm:pt modelId="{13619A80-9F7D-4108-B34A-A206BC1833B6}" type="parTrans" cxnId="{7F01AD27-FA7C-46DC-9A5D-FDBCD71928FA}">
      <dgm:prSet/>
      <dgm:spPr/>
      <dgm:t>
        <a:bodyPr/>
        <a:lstStyle/>
        <a:p>
          <a:endParaRPr lang="en-US" sz="2000"/>
        </a:p>
      </dgm:t>
    </dgm:pt>
    <dgm:pt modelId="{45DC9FEE-27E0-450D-9043-AD55201BFD5B}" type="sibTrans" cxnId="{7F01AD27-FA7C-46DC-9A5D-FDBCD71928FA}">
      <dgm:prSet/>
      <dgm:spPr/>
      <dgm:t>
        <a:bodyPr/>
        <a:lstStyle/>
        <a:p>
          <a:endParaRPr lang="en-US" sz="2000"/>
        </a:p>
      </dgm:t>
    </dgm:pt>
    <dgm:pt modelId="{6B19E6E1-4615-4619-9F43-90B086553F14}">
      <dgm:prSet custT="1"/>
      <dgm:spPr/>
      <dgm:t>
        <a:bodyPr/>
        <a:lstStyle/>
        <a:p>
          <a:r>
            <a:rPr lang="nl-NL" sz="1600" dirty="0"/>
            <a:t>Burgers moet kan sien hoe besluite geneem word en hoe openbare geld gebruik word.</a:t>
          </a:r>
          <a:endParaRPr lang="en-US" sz="1600" dirty="0"/>
        </a:p>
      </dgm:t>
    </dgm:pt>
    <dgm:pt modelId="{6AF5B963-72E1-4454-A517-138A18C3A9BB}" type="parTrans" cxnId="{5C07A1B5-AD10-4416-81A7-04D05183F7CB}">
      <dgm:prSet/>
      <dgm:spPr/>
      <dgm:t>
        <a:bodyPr/>
        <a:lstStyle/>
        <a:p>
          <a:endParaRPr lang="en-US" sz="2000"/>
        </a:p>
      </dgm:t>
    </dgm:pt>
    <dgm:pt modelId="{52568ACD-85D6-414A-A891-80ADFE91BD93}" type="sibTrans" cxnId="{5C07A1B5-AD10-4416-81A7-04D05183F7CB}">
      <dgm:prSet/>
      <dgm:spPr/>
      <dgm:t>
        <a:bodyPr/>
        <a:lstStyle/>
        <a:p>
          <a:endParaRPr lang="en-US" sz="2000"/>
        </a:p>
      </dgm:t>
    </dgm:pt>
    <dgm:pt modelId="{DABE7BD1-0086-486E-9D9F-BEB77107876B}">
      <dgm:prSet custT="1"/>
      <dgm:spPr/>
      <dgm:t>
        <a:bodyPr/>
        <a:lstStyle/>
        <a:p>
          <a:r>
            <a:rPr lang="en-GB" sz="1600" dirty="0" err="1"/>
            <a:t>Voorbeelde</a:t>
          </a:r>
          <a:r>
            <a:rPr lang="en-GB" sz="1600" dirty="0"/>
            <a:t> sluit in:</a:t>
          </a:r>
          <a:endParaRPr lang="en-US" sz="1600" dirty="0"/>
        </a:p>
      </dgm:t>
    </dgm:pt>
    <dgm:pt modelId="{BA235306-37EC-4EF0-AB77-1BBD599E6EEC}" type="parTrans" cxnId="{335E9E9C-AF1A-4BF8-AF30-0F3C42C880AC}">
      <dgm:prSet/>
      <dgm:spPr/>
      <dgm:t>
        <a:bodyPr/>
        <a:lstStyle/>
        <a:p>
          <a:endParaRPr lang="en-US" sz="2000"/>
        </a:p>
      </dgm:t>
    </dgm:pt>
    <dgm:pt modelId="{762A6D22-744F-45B8-AE7B-0EB160DF426E}" type="sibTrans" cxnId="{335E9E9C-AF1A-4BF8-AF30-0F3C42C880AC}">
      <dgm:prSet/>
      <dgm:spPr/>
      <dgm:t>
        <a:bodyPr/>
        <a:lstStyle/>
        <a:p>
          <a:endParaRPr lang="en-US" sz="2000"/>
        </a:p>
      </dgm:t>
    </dgm:pt>
    <dgm:pt modelId="{1DC7A039-73BD-4550-9315-BE5761AB232A}">
      <dgm:prSet custT="1"/>
      <dgm:spPr/>
      <dgm:t>
        <a:bodyPr/>
        <a:lstStyle/>
        <a:p>
          <a:r>
            <a:rPr lang="nl-NL" sz="1600" dirty="0"/>
            <a:t>Openbare parlementêre sittings (uitgesaai op TV of aanlyn).</a:t>
          </a:r>
          <a:endParaRPr lang="en-US" sz="1600" dirty="0"/>
        </a:p>
      </dgm:t>
    </dgm:pt>
    <dgm:pt modelId="{6752FE4E-BEF4-4E2F-82D3-2C24D0929DFF}" type="parTrans" cxnId="{8E145DAC-C4A8-4C24-AAB3-B8C51AE8DDCD}">
      <dgm:prSet/>
      <dgm:spPr/>
      <dgm:t>
        <a:bodyPr/>
        <a:lstStyle/>
        <a:p>
          <a:endParaRPr lang="en-US" sz="2000"/>
        </a:p>
      </dgm:t>
    </dgm:pt>
    <dgm:pt modelId="{225CE2AE-3308-401D-AB41-F28B890685AC}" type="sibTrans" cxnId="{8E145DAC-C4A8-4C24-AAB3-B8C51AE8DDCD}">
      <dgm:prSet/>
      <dgm:spPr/>
      <dgm:t>
        <a:bodyPr/>
        <a:lstStyle/>
        <a:p>
          <a:endParaRPr lang="en-US" sz="2000"/>
        </a:p>
      </dgm:t>
    </dgm:pt>
    <dgm:pt modelId="{F798EBF6-9242-498D-A2F9-28BD3A262E1A}">
      <dgm:prSet custT="1"/>
      <dgm:spPr/>
      <dgm:t>
        <a:bodyPr/>
        <a:lstStyle/>
        <a:p>
          <a:r>
            <a:rPr lang="nl-NL" sz="1600" dirty="0"/>
            <a:t>Openbare verslagdoening van begrotings en besteding.</a:t>
          </a:r>
          <a:endParaRPr lang="en-US" sz="1600" dirty="0"/>
        </a:p>
      </dgm:t>
    </dgm:pt>
    <dgm:pt modelId="{78E441ED-E193-4CF0-A276-2FE9001680F9}" type="parTrans" cxnId="{57C4A6F5-C518-4D29-9910-C1989EA59158}">
      <dgm:prSet/>
      <dgm:spPr/>
      <dgm:t>
        <a:bodyPr/>
        <a:lstStyle/>
        <a:p>
          <a:endParaRPr lang="en-US" sz="2000"/>
        </a:p>
      </dgm:t>
    </dgm:pt>
    <dgm:pt modelId="{BE40983A-017E-40A0-8C09-E039A0188D15}" type="sibTrans" cxnId="{57C4A6F5-C518-4D29-9910-C1989EA59158}">
      <dgm:prSet/>
      <dgm:spPr/>
      <dgm:t>
        <a:bodyPr/>
        <a:lstStyle/>
        <a:p>
          <a:endParaRPr lang="en-US" sz="2000"/>
        </a:p>
      </dgm:t>
    </dgm:pt>
    <dgm:pt modelId="{A6D97279-8B99-471D-B411-45D9E3E15248}">
      <dgm:prSet custT="1"/>
      <dgm:spPr/>
      <dgm:t>
        <a:bodyPr/>
        <a:lstStyle/>
        <a:p>
          <a:r>
            <a:rPr lang="nl-NL" sz="1600" dirty="0"/>
            <a:t>Onafhanklike media wat regeringsaktiwiteite ondersoek</a:t>
          </a:r>
          <a:r>
            <a:rPr lang="en-GB" sz="1600" dirty="0"/>
            <a:t>.</a:t>
          </a:r>
          <a:endParaRPr lang="en-US" sz="1600" dirty="0"/>
        </a:p>
      </dgm:t>
    </dgm:pt>
    <dgm:pt modelId="{8603ADCB-B18C-408C-BBE3-FA6A6AD012E2}" type="parTrans" cxnId="{D2C7CDBC-9AA2-4853-83D9-38CE04FBE08C}">
      <dgm:prSet/>
      <dgm:spPr/>
      <dgm:t>
        <a:bodyPr/>
        <a:lstStyle/>
        <a:p>
          <a:endParaRPr lang="en-US" sz="2000"/>
        </a:p>
      </dgm:t>
    </dgm:pt>
    <dgm:pt modelId="{ADFFAD53-E616-40A3-AC1F-32A7DF305ECB}" type="sibTrans" cxnId="{D2C7CDBC-9AA2-4853-83D9-38CE04FBE08C}">
      <dgm:prSet/>
      <dgm:spPr/>
      <dgm:t>
        <a:bodyPr/>
        <a:lstStyle/>
        <a:p>
          <a:endParaRPr lang="en-US" sz="2000"/>
        </a:p>
      </dgm:t>
    </dgm:pt>
    <dgm:pt modelId="{21325BA9-2DC6-429E-B8F4-C115AB299F37}">
      <dgm:prSet custT="1"/>
      <dgm:spPr/>
      <dgm:t>
        <a:bodyPr/>
        <a:lstStyle/>
        <a:p>
          <a:r>
            <a:rPr lang="en-GB" sz="1600" dirty="0" err="1"/>
            <a:t>Openbare</a:t>
          </a:r>
          <a:r>
            <a:rPr lang="en-GB" sz="1600" dirty="0"/>
            <a:t> </a:t>
          </a:r>
          <a:r>
            <a:rPr lang="en-GB" sz="1600" dirty="0" err="1"/>
            <a:t>verhore</a:t>
          </a:r>
          <a:r>
            <a:rPr lang="en-GB" sz="1600" dirty="0"/>
            <a:t> </a:t>
          </a:r>
          <a:r>
            <a:rPr lang="en-GB" sz="1600" dirty="0" err="1"/>
            <a:t>en</a:t>
          </a:r>
          <a:r>
            <a:rPr lang="en-GB" sz="1600" dirty="0"/>
            <a:t> </a:t>
          </a:r>
          <a:r>
            <a:rPr lang="en-GB" sz="1600" dirty="0" err="1"/>
            <a:t>konsultasies</a:t>
          </a:r>
          <a:r>
            <a:rPr lang="en-GB" sz="1600" dirty="0"/>
            <a:t>.</a:t>
          </a:r>
          <a:endParaRPr lang="en-US" sz="1600" dirty="0"/>
        </a:p>
      </dgm:t>
    </dgm:pt>
    <dgm:pt modelId="{F9E52714-1577-4579-8F6F-9DEFAD3919AD}" type="parTrans" cxnId="{45BF074A-7805-4D03-8AE3-6CBDD4EBC95E}">
      <dgm:prSet/>
      <dgm:spPr/>
      <dgm:t>
        <a:bodyPr/>
        <a:lstStyle/>
        <a:p>
          <a:endParaRPr lang="en-US" sz="2000"/>
        </a:p>
      </dgm:t>
    </dgm:pt>
    <dgm:pt modelId="{DD3952C3-DC74-4FBA-B7A6-D44B30C1B21F}" type="sibTrans" cxnId="{45BF074A-7805-4D03-8AE3-6CBDD4EBC95E}">
      <dgm:prSet/>
      <dgm:spPr/>
      <dgm:t>
        <a:bodyPr/>
        <a:lstStyle/>
        <a:p>
          <a:endParaRPr lang="en-US" sz="2000"/>
        </a:p>
      </dgm:t>
    </dgm:pt>
    <dgm:pt modelId="{7B5E4F48-1942-4D3A-B24E-FA15EE0F186F}" type="pres">
      <dgm:prSet presAssocID="{0914A18E-DCF1-4983-98FA-6F90D9FB633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22B8E9E-81DD-4288-8186-368C01E80716}" type="pres">
      <dgm:prSet presAssocID="{03853EBB-4499-4E02-BB48-A2996921498E}" presName="hierRoot1" presStyleCnt="0"/>
      <dgm:spPr/>
    </dgm:pt>
    <dgm:pt modelId="{A4D4D591-0AB0-44E7-AA44-65537BCA100D}" type="pres">
      <dgm:prSet presAssocID="{03853EBB-4499-4E02-BB48-A2996921498E}" presName="composite" presStyleCnt="0"/>
      <dgm:spPr/>
    </dgm:pt>
    <dgm:pt modelId="{B0E24F43-A8F1-481A-9EE7-D8F3E7881252}" type="pres">
      <dgm:prSet presAssocID="{03853EBB-4499-4E02-BB48-A2996921498E}" presName="background" presStyleLbl="node0" presStyleIdx="0" presStyleCnt="3"/>
      <dgm:spPr/>
    </dgm:pt>
    <dgm:pt modelId="{31E2F1E3-6341-4580-ABE5-3880137365F5}" type="pres">
      <dgm:prSet presAssocID="{03853EBB-4499-4E02-BB48-A2996921498E}" presName="text" presStyleLbl="fgAcc0" presStyleIdx="0" presStyleCnt="3">
        <dgm:presLayoutVars>
          <dgm:chPref val="3"/>
        </dgm:presLayoutVars>
      </dgm:prSet>
      <dgm:spPr/>
    </dgm:pt>
    <dgm:pt modelId="{26BBBB13-24ED-47E1-88E8-70600D872A69}" type="pres">
      <dgm:prSet presAssocID="{03853EBB-4499-4E02-BB48-A2996921498E}" presName="hierChild2" presStyleCnt="0"/>
      <dgm:spPr/>
    </dgm:pt>
    <dgm:pt modelId="{F0FDAD39-3241-4104-889F-2BBC404C54B4}" type="pres">
      <dgm:prSet presAssocID="{6B19E6E1-4615-4619-9F43-90B086553F14}" presName="hierRoot1" presStyleCnt="0"/>
      <dgm:spPr/>
    </dgm:pt>
    <dgm:pt modelId="{AE4576CE-BF92-44C8-A0A0-231DB77846AD}" type="pres">
      <dgm:prSet presAssocID="{6B19E6E1-4615-4619-9F43-90B086553F14}" presName="composite" presStyleCnt="0"/>
      <dgm:spPr/>
    </dgm:pt>
    <dgm:pt modelId="{666065E5-3C81-440A-B562-9F28AF94A77D}" type="pres">
      <dgm:prSet presAssocID="{6B19E6E1-4615-4619-9F43-90B086553F14}" presName="background" presStyleLbl="node0" presStyleIdx="1" presStyleCnt="3"/>
      <dgm:spPr/>
    </dgm:pt>
    <dgm:pt modelId="{32B62179-0B3D-48AB-9F10-805EDFD6B574}" type="pres">
      <dgm:prSet presAssocID="{6B19E6E1-4615-4619-9F43-90B086553F14}" presName="text" presStyleLbl="fgAcc0" presStyleIdx="1" presStyleCnt="3">
        <dgm:presLayoutVars>
          <dgm:chPref val="3"/>
        </dgm:presLayoutVars>
      </dgm:prSet>
      <dgm:spPr/>
    </dgm:pt>
    <dgm:pt modelId="{53FDA37C-5B24-41B2-AB13-1C85274B10A4}" type="pres">
      <dgm:prSet presAssocID="{6B19E6E1-4615-4619-9F43-90B086553F14}" presName="hierChild2" presStyleCnt="0"/>
      <dgm:spPr/>
    </dgm:pt>
    <dgm:pt modelId="{76C54B40-D522-49E8-8B4E-E3E2299D69A6}" type="pres">
      <dgm:prSet presAssocID="{DABE7BD1-0086-486E-9D9F-BEB77107876B}" presName="hierRoot1" presStyleCnt="0"/>
      <dgm:spPr/>
    </dgm:pt>
    <dgm:pt modelId="{59469EF2-D747-4703-AA1C-A789BDD0304F}" type="pres">
      <dgm:prSet presAssocID="{DABE7BD1-0086-486E-9D9F-BEB77107876B}" presName="composite" presStyleCnt="0"/>
      <dgm:spPr/>
    </dgm:pt>
    <dgm:pt modelId="{1CBE8193-9E13-4132-BDFE-11B88A1464DD}" type="pres">
      <dgm:prSet presAssocID="{DABE7BD1-0086-486E-9D9F-BEB77107876B}" presName="background" presStyleLbl="node0" presStyleIdx="2" presStyleCnt="3"/>
      <dgm:spPr/>
    </dgm:pt>
    <dgm:pt modelId="{70818A03-893E-4485-A5F0-34E1875B244C}" type="pres">
      <dgm:prSet presAssocID="{DABE7BD1-0086-486E-9D9F-BEB77107876B}" presName="text" presStyleLbl="fgAcc0" presStyleIdx="2" presStyleCnt="3">
        <dgm:presLayoutVars>
          <dgm:chPref val="3"/>
        </dgm:presLayoutVars>
      </dgm:prSet>
      <dgm:spPr/>
    </dgm:pt>
    <dgm:pt modelId="{3B295EB8-EF46-4399-87FE-11D2E1B06DAA}" type="pres">
      <dgm:prSet presAssocID="{DABE7BD1-0086-486E-9D9F-BEB77107876B}" presName="hierChild2" presStyleCnt="0"/>
      <dgm:spPr/>
    </dgm:pt>
    <dgm:pt modelId="{89C0069B-7A43-4BC7-A018-9B96D885C211}" type="pres">
      <dgm:prSet presAssocID="{6752FE4E-BEF4-4E2F-82D3-2C24D0929DFF}" presName="Name10" presStyleLbl="parChTrans1D2" presStyleIdx="0" presStyleCnt="4"/>
      <dgm:spPr/>
    </dgm:pt>
    <dgm:pt modelId="{938A0F17-37FB-4AAC-BB53-58A09CD09374}" type="pres">
      <dgm:prSet presAssocID="{1DC7A039-73BD-4550-9315-BE5761AB232A}" presName="hierRoot2" presStyleCnt="0"/>
      <dgm:spPr/>
    </dgm:pt>
    <dgm:pt modelId="{899D277F-084C-46D8-8644-BC2853FFAA1B}" type="pres">
      <dgm:prSet presAssocID="{1DC7A039-73BD-4550-9315-BE5761AB232A}" presName="composite2" presStyleCnt="0"/>
      <dgm:spPr/>
    </dgm:pt>
    <dgm:pt modelId="{BDFA98E1-5466-40C0-8204-5A5818F781FC}" type="pres">
      <dgm:prSet presAssocID="{1DC7A039-73BD-4550-9315-BE5761AB232A}" presName="background2" presStyleLbl="node2" presStyleIdx="0" presStyleCnt="4"/>
      <dgm:spPr/>
    </dgm:pt>
    <dgm:pt modelId="{FA45A5F6-C38D-41C9-BA74-2AD098C92C85}" type="pres">
      <dgm:prSet presAssocID="{1DC7A039-73BD-4550-9315-BE5761AB232A}" presName="text2" presStyleLbl="fgAcc2" presStyleIdx="0" presStyleCnt="4">
        <dgm:presLayoutVars>
          <dgm:chPref val="3"/>
        </dgm:presLayoutVars>
      </dgm:prSet>
      <dgm:spPr/>
    </dgm:pt>
    <dgm:pt modelId="{EA2A6A0B-7F24-4196-AE68-BD18D2CAB2BD}" type="pres">
      <dgm:prSet presAssocID="{1DC7A039-73BD-4550-9315-BE5761AB232A}" presName="hierChild3" presStyleCnt="0"/>
      <dgm:spPr/>
    </dgm:pt>
    <dgm:pt modelId="{8D56A5F0-A335-4624-9C43-3D931D1C051B}" type="pres">
      <dgm:prSet presAssocID="{78E441ED-E193-4CF0-A276-2FE9001680F9}" presName="Name10" presStyleLbl="parChTrans1D2" presStyleIdx="1" presStyleCnt="4"/>
      <dgm:spPr/>
    </dgm:pt>
    <dgm:pt modelId="{CAF8A738-B55A-4E42-AAB7-5E05B9A2FF08}" type="pres">
      <dgm:prSet presAssocID="{F798EBF6-9242-498D-A2F9-28BD3A262E1A}" presName="hierRoot2" presStyleCnt="0"/>
      <dgm:spPr/>
    </dgm:pt>
    <dgm:pt modelId="{7895E987-50F0-4077-AB75-54342AC6A5E1}" type="pres">
      <dgm:prSet presAssocID="{F798EBF6-9242-498D-A2F9-28BD3A262E1A}" presName="composite2" presStyleCnt="0"/>
      <dgm:spPr/>
    </dgm:pt>
    <dgm:pt modelId="{83983931-03F3-4935-8307-30B50234BA95}" type="pres">
      <dgm:prSet presAssocID="{F798EBF6-9242-498D-A2F9-28BD3A262E1A}" presName="background2" presStyleLbl="node2" presStyleIdx="1" presStyleCnt="4"/>
      <dgm:spPr/>
    </dgm:pt>
    <dgm:pt modelId="{B6C5FC1A-4E29-4F65-B05B-6130916C1E30}" type="pres">
      <dgm:prSet presAssocID="{F798EBF6-9242-498D-A2F9-28BD3A262E1A}" presName="text2" presStyleLbl="fgAcc2" presStyleIdx="1" presStyleCnt="4">
        <dgm:presLayoutVars>
          <dgm:chPref val="3"/>
        </dgm:presLayoutVars>
      </dgm:prSet>
      <dgm:spPr/>
    </dgm:pt>
    <dgm:pt modelId="{FEA1CA45-EC0C-4C6C-9464-416E1C0350EA}" type="pres">
      <dgm:prSet presAssocID="{F798EBF6-9242-498D-A2F9-28BD3A262E1A}" presName="hierChild3" presStyleCnt="0"/>
      <dgm:spPr/>
    </dgm:pt>
    <dgm:pt modelId="{0119D32E-D17C-4897-AF97-157263F1B511}" type="pres">
      <dgm:prSet presAssocID="{8603ADCB-B18C-408C-BBE3-FA6A6AD012E2}" presName="Name10" presStyleLbl="parChTrans1D2" presStyleIdx="2" presStyleCnt="4"/>
      <dgm:spPr/>
    </dgm:pt>
    <dgm:pt modelId="{25C3EE9A-F7F5-455F-86BF-7F847CE8C74F}" type="pres">
      <dgm:prSet presAssocID="{A6D97279-8B99-471D-B411-45D9E3E15248}" presName="hierRoot2" presStyleCnt="0"/>
      <dgm:spPr/>
    </dgm:pt>
    <dgm:pt modelId="{A0E72E5C-99A9-46E8-8C0C-E65AEEB8133A}" type="pres">
      <dgm:prSet presAssocID="{A6D97279-8B99-471D-B411-45D9E3E15248}" presName="composite2" presStyleCnt="0"/>
      <dgm:spPr/>
    </dgm:pt>
    <dgm:pt modelId="{B378678E-A39B-4561-9483-A6E04628B948}" type="pres">
      <dgm:prSet presAssocID="{A6D97279-8B99-471D-B411-45D9E3E15248}" presName="background2" presStyleLbl="node2" presStyleIdx="2" presStyleCnt="4"/>
      <dgm:spPr/>
    </dgm:pt>
    <dgm:pt modelId="{2C9B7936-AEF9-471B-BD48-3106A160AEFC}" type="pres">
      <dgm:prSet presAssocID="{A6D97279-8B99-471D-B411-45D9E3E15248}" presName="text2" presStyleLbl="fgAcc2" presStyleIdx="2" presStyleCnt="4">
        <dgm:presLayoutVars>
          <dgm:chPref val="3"/>
        </dgm:presLayoutVars>
      </dgm:prSet>
      <dgm:spPr/>
    </dgm:pt>
    <dgm:pt modelId="{EDB590F6-0130-48BE-93C6-714AAC43B4C6}" type="pres">
      <dgm:prSet presAssocID="{A6D97279-8B99-471D-B411-45D9E3E15248}" presName="hierChild3" presStyleCnt="0"/>
      <dgm:spPr/>
    </dgm:pt>
    <dgm:pt modelId="{A881568F-6607-465F-8AA2-4F2014710D38}" type="pres">
      <dgm:prSet presAssocID="{F9E52714-1577-4579-8F6F-9DEFAD3919AD}" presName="Name10" presStyleLbl="parChTrans1D2" presStyleIdx="3" presStyleCnt="4"/>
      <dgm:spPr/>
    </dgm:pt>
    <dgm:pt modelId="{C8E541E3-CEDD-428F-A94C-489619E1E981}" type="pres">
      <dgm:prSet presAssocID="{21325BA9-2DC6-429E-B8F4-C115AB299F37}" presName="hierRoot2" presStyleCnt="0"/>
      <dgm:spPr/>
    </dgm:pt>
    <dgm:pt modelId="{CFCB91B4-66BB-4F93-9FD0-69D0B9A7D839}" type="pres">
      <dgm:prSet presAssocID="{21325BA9-2DC6-429E-B8F4-C115AB299F37}" presName="composite2" presStyleCnt="0"/>
      <dgm:spPr/>
    </dgm:pt>
    <dgm:pt modelId="{0E6B8CFF-763E-4394-A4D2-0D18CBBA9F93}" type="pres">
      <dgm:prSet presAssocID="{21325BA9-2DC6-429E-B8F4-C115AB299F37}" presName="background2" presStyleLbl="node2" presStyleIdx="3" presStyleCnt="4"/>
      <dgm:spPr/>
    </dgm:pt>
    <dgm:pt modelId="{A511BEE5-C19D-4A86-9788-781B23D3D8F7}" type="pres">
      <dgm:prSet presAssocID="{21325BA9-2DC6-429E-B8F4-C115AB299F37}" presName="text2" presStyleLbl="fgAcc2" presStyleIdx="3" presStyleCnt="4">
        <dgm:presLayoutVars>
          <dgm:chPref val="3"/>
        </dgm:presLayoutVars>
      </dgm:prSet>
      <dgm:spPr/>
    </dgm:pt>
    <dgm:pt modelId="{D761C8E4-4C9E-4483-85BF-2A72DB7C4552}" type="pres">
      <dgm:prSet presAssocID="{21325BA9-2DC6-429E-B8F4-C115AB299F37}" presName="hierChild3" presStyleCnt="0"/>
      <dgm:spPr/>
    </dgm:pt>
  </dgm:ptLst>
  <dgm:cxnLst>
    <dgm:cxn modelId="{7D98C01B-7BFE-4E7A-9F1C-2AADFED89A12}" type="presOf" srcId="{8603ADCB-B18C-408C-BBE3-FA6A6AD012E2}" destId="{0119D32E-D17C-4897-AF97-157263F1B511}" srcOrd="0" destOrd="0" presId="urn:microsoft.com/office/officeart/2005/8/layout/hierarchy1"/>
    <dgm:cxn modelId="{7F01AD27-FA7C-46DC-9A5D-FDBCD71928FA}" srcId="{0914A18E-DCF1-4983-98FA-6F90D9FB6338}" destId="{03853EBB-4499-4E02-BB48-A2996921498E}" srcOrd="0" destOrd="0" parTransId="{13619A80-9F7D-4108-B34A-A206BC1833B6}" sibTransId="{45DC9FEE-27E0-450D-9043-AD55201BFD5B}"/>
    <dgm:cxn modelId="{A8F7782B-7A93-4124-83CB-45D8D4F5587A}" type="presOf" srcId="{0914A18E-DCF1-4983-98FA-6F90D9FB6338}" destId="{7B5E4F48-1942-4D3A-B24E-FA15EE0F186F}" srcOrd="0" destOrd="0" presId="urn:microsoft.com/office/officeart/2005/8/layout/hierarchy1"/>
    <dgm:cxn modelId="{4BB4872B-A14D-44B1-93DD-27468031D038}" type="presOf" srcId="{F9E52714-1577-4579-8F6F-9DEFAD3919AD}" destId="{A881568F-6607-465F-8AA2-4F2014710D38}" srcOrd="0" destOrd="0" presId="urn:microsoft.com/office/officeart/2005/8/layout/hierarchy1"/>
    <dgm:cxn modelId="{6058F13E-9BA5-409A-B1B5-0E7BA64B2275}" type="presOf" srcId="{6752FE4E-BEF4-4E2F-82D3-2C24D0929DFF}" destId="{89C0069B-7A43-4BC7-A018-9B96D885C211}" srcOrd="0" destOrd="0" presId="urn:microsoft.com/office/officeart/2005/8/layout/hierarchy1"/>
    <dgm:cxn modelId="{45BF074A-7805-4D03-8AE3-6CBDD4EBC95E}" srcId="{DABE7BD1-0086-486E-9D9F-BEB77107876B}" destId="{21325BA9-2DC6-429E-B8F4-C115AB299F37}" srcOrd="3" destOrd="0" parTransId="{F9E52714-1577-4579-8F6F-9DEFAD3919AD}" sibTransId="{DD3952C3-DC74-4FBA-B7A6-D44B30C1B21F}"/>
    <dgm:cxn modelId="{FB4BE64C-69C4-4B3C-AE79-3A39E455032E}" type="presOf" srcId="{F798EBF6-9242-498D-A2F9-28BD3A262E1A}" destId="{B6C5FC1A-4E29-4F65-B05B-6130916C1E30}" srcOrd="0" destOrd="0" presId="urn:microsoft.com/office/officeart/2005/8/layout/hierarchy1"/>
    <dgm:cxn modelId="{8132247A-B2ED-48D0-9DEE-CBEE22BF8685}" type="presOf" srcId="{1DC7A039-73BD-4550-9315-BE5761AB232A}" destId="{FA45A5F6-C38D-41C9-BA74-2AD098C92C85}" srcOrd="0" destOrd="0" presId="urn:microsoft.com/office/officeart/2005/8/layout/hierarchy1"/>
    <dgm:cxn modelId="{03395892-AD40-406F-BCF6-EE25442B3CD5}" type="presOf" srcId="{21325BA9-2DC6-429E-B8F4-C115AB299F37}" destId="{A511BEE5-C19D-4A86-9788-781B23D3D8F7}" srcOrd="0" destOrd="0" presId="urn:microsoft.com/office/officeart/2005/8/layout/hierarchy1"/>
    <dgm:cxn modelId="{335E9E9C-AF1A-4BF8-AF30-0F3C42C880AC}" srcId="{0914A18E-DCF1-4983-98FA-6F90D9FB6338}" destId="{DABE7BD1-0086-486E-9D9F-BEB77107876B}" srcOrd="2" destOrd="0" parTransId="{BA235306-37EC-4EF0-AB77-1BBD599E6EEC}" sibTransId="{762A6D22-744F-45B8-AE7B-0EB160DF426E}"/>
    <dgm:cxn modelId="{0EEFE1A3-D6A6-4F43-887A-61DD00D7227A}" type="presOf" srcId="{78E441ED-E193-4CF0-A276-2FE9001680F9}" destId="{8D56A5F0-A335-4624-9C43-3D931D1C051B}" srcOrd="0" destOrd="0" presId="urn:microsoft.com/office/officeart/2005/8/layout/hierarchy1"/>
    <dgm:cxn modelId="{8E145DAC-C4A8-4C24-AAB3-B8C51AE8DDCD}" srcId="{DABE7BD1-0086-486E-9D9F-BEB77107876B}" destId="{1DC7A039-73BD-4550-9315-BE5761AB232A}" srcOrd="0" destOrd="0" parTransId="{6752FE4E-BEF4-4E2F-82D3-2C24D0929DFF}" sibTransId="{225CE2AE-3308-401D-AB41-F28B890685AC}"/>
    <dgm:cxn modelId="{5C07A1B5-AD10-4416-81A7-04D05183F7CB}" srcId="{0914A18E-DCF1-4983-98FA-6F90D9FB6338}" destId="{6B19E6E1-4615-4619-9F43-90B086553F14}" srcOrd="1" destOrd="0" parTransId="{6AF5B963-72E1-4454-A517-138A18C3A9BB}" sibTransId="{52568ACD-85D6-414A-A891-80ADFE91BD93}"/>
    <dgm:cxn modelId="{D33DC5B6-FA11-4C2F-BE2B-3D9660BFE3BA}" type="presOf" srcId="{DABE7BD1-0086-486E-9D9F-BEB77107876B}" destId="{70818A03-893E-4485-A5F0-34E1875B244C}" srcOrd="0" destOrd="0" presId="urn:microsoft.com/office/officeart/2005/8/layout/hierarchy1"/>
    <dgm:cxn modelId="{D2C7CDBC-9AA2-4853-83D9-38CE04FBE08C}" srcId="{DABE7BD1-0086-486E-9D9F-BEB77107876B}" destId="{A6D97279-8B99-471D-B411-45D9E3E15248}" srcOrd="2" destOrd="0" parTransId="{8603ADCB-B18C-408C-BBE3-FA6A6AD012E2}" sibTransId="{ADFFAD53-E616-40A3-AC1F-32A7DF305ECB}"/>
    <dgm:cxn modelId="{238219EC-31FD-41ED-8987-ECEA4F2712D5}" type="presOf" srcId="{6B19E6E1-4615-4619-9F43-90B086553F14}" destId="{32B62179-0B3D-48AB-9F10-805EDFD6B574}" srcOrd="0" destOrd="0" presId="urn:microsoft.com/office/officeart/2005/8/layout/hierarchy1"/>
    <dgm:cxn modelId="{57C4A6F5-C518-4D29-9910-C1989EA59158}" srcId="{DABE7BD1-0086-486E-9D9F-BEB77107876B}" destId="{F798EBF6-9242-498D-A2F9-28BD3A262E1A}" srcOrd="1" destOrd="0" parTransId="{78E441ED-E193-4CF0-A276-2FE9001680F9}" sibTransId="{BE40983A-017E-40A0-8C09-E039A0188D15}"/>
    <dgm:cxn modelId="{5C3A11F7-40A7-4BD0-9053-954AE279C72C}" type="presOf" srcId="{03853EBB-4499-4E02-BB48-A2996921498E}" destId="{31E2F1E3-6341-4580-ABE5-3880137365F5}" srcOrd="0" destOrd="0" presId="urn:microsoft.com/office/officeart/2005/8/layout/hierarchy1"/>
    <dgm:cxn modelId="{45A9C2F9-F805-4B1E-88EC-7E4AA3266D34}" type="presOf" srcId="{A6D97279-8B99-471D-B411-45D9E3E15248}" destId="{2C9B7936-AEF9-471B-BD48-3106A160AEFC}" srcOrd="0" destOrd="0" presId="urn:microsoft.com/office/officeart/2005/8/layout/hierarchy1"/>
    <dgm:cxn modelId="{27633FE3-1F18-4AE3-83BD-C256A6F22B1E}" type="presParOf" srcId="{7B5E4F48-1942-4D3A-B24E-FA15EE0F186F}" destId="{722B8E9E-81DD-4288-8186-368C01E80716}" srcOrd="0" destOrd="0" presId="urn:microsoft.com/office/officeart/2005/8/layout/hierarchy1"/>
    <dgm:cxn modelId="{FA699710-7CE0-4A70-8FC7-7226789CF2DC}" type="presParOf" srcId="{722B8E9E-81DD-4288-8186-368C01E80716}" destId="{A4D4D591-0AB0-44E7-AA44-65537BCA100D}" srcOrd="0" destOrd="0" presId="urn:microsoft.com/office/officeart/2005/8/layout/hierarchy1"/>
    <dgm:cxn modelId="{6AA41A46-1F10-4C81-9788-5C7427FBA3A7}" type="presParOf" srcId="{A4D4D591-0AB0-44E7-AA44-65537BCA100D}" destId="{B0E24F43-A8F1-481A-9EE7-D8F3E7881252}" srcOrd="0" destOrd="0" presId="urn:microsoft.com/office/officeart/2005/8/layout/hierarchy1"/>
    <dgm:cxn modelId="{7B066F88-7C82-49B1-AE2F-48344C2A3667}" type="presParOf" srcId="{A4D4D591-0AB0-44E7-AA44-65537BCA100D}" destId="{31E2F1E3-6341-4580-ABE5-3880137365F5}" srcOrd="1" destOrd="0" presId="urn:microsoft.com/office/officeart/2005/8/layout/hierarchy1"/>
    <dgm:cxn modelId="{01124BCF-80D6-49E5-A5D1-97B966057C63}" type="presParOf" srcId="{722B8E9E-81DD-4288-8186-368C01E80716}" destId="{26BBBB13-24ED-47E1-88E8-70600D872A69}" srcOrd="1" destOrd="0" presId="urn:microsoft.com/office/officeart/2005/8/layout/hierarchy1"/>
    <dgm:cxn modelId="{2BC1DC4A-C5B5-46D5-ADC0-B174C409EEB0}" type="presParOf" srcId="{7B5E4F48-1942-4D3A-B24E-FA15EE0F186F}" destId="{F0FDAD39-3241-4104-889F-2BBC404C54B4}" srcOrd="1" destOrd="0" presId="urn:microsoft.com/office/officeart/2005/8/layout/hierarchy1"/>
    <dgm:cxn modelId="{33C402C3-6A40-46C4-9B12-7EA22E01A03E}" type="presParOf" srcId="{F0FDAD39-3241-4104-889F-2BBC404C54B4}" destId="{AE4576CE-BF92-44C8-A0A0-231DB77846AD}" srcOrd="0" destOrd="0" presId="urn:microsoft.com/office/officeart/2005/8/layout/hierarchy1"/>
    <dgm:cxn modelId="{0818CED6-315F-491F-83C8-9483120049AA}" type="presParOf" srcId="{AE4576CE-BF92-44C8-A0A0-231DB77846AD}" destId="{666065E5-3C81-440A-B562-9F28AF94A77D}" srcOrd="0" destOrd="0" presId="urn:microsoft.com/office/officeart/2005/8/layout/hierarchy1"/>
    <dgm:cxn modelId="{CBF55079-4F6F-4A88-A954-B6F90E245DE6}" type="presParOf" srcId="{AE4576CE-BF92-44C8-A0A0-231DB77846AD}" destId="{32B62179-0B3D-48AB-9F10-805EDFD6B574}" srcOrd="1" destOrd="0" presId="urn:microsoft.com/office/officeart/2005/8/layout/hierarchy1"/>
    <dgm:cxn modelId="{B426B379-83C2-431A-A762-A5CB0F781B90}" type="presParOf" srcId="{F0FDAD39-3241-4104-889F-2BBC404C54B4}" destId="{53FDA37C-5B24-41B2-AB13-1C85274B10A4}" srcOrd="1" destOrd="0" presId="urn:microsoft.com/office/officeart/2005/8/layout/hierarchy1"/>
    <dgm:cxn modelId="{1265B144-82E9-4CF2-AED6-A8FC74ADC984}" type="presParOf" srcId="{7B5E4F48-1942-4D3A-B24E-FA15EE0F186F}" destId="{76C54B40-D522-49E8-8B4E-E3E2299D69A6}" srcOrd="2" destOrd="0" presId="urn:microsoft.com/office/officeart/2005/8/layout/hierarchy1"/>
    <dgm:cxn modelId="{72A3DD7D-41B6-4128-9154-29849AF5EA0B}" type="presParOf" srcId="{76C54B40-D522-49E8-8B4E-E3E2299D69A6}" destId="{59469EF2-D747-4703-AA1C-A789BDD0304F}" srcOrd="0" destOrd="0" presId="urn:microsoft.com/office/officeart/2005/8/layout/hierarchy1"/>
    <dgm:cxn modelId="{762DA1CF-6996-4D32-BE7C-E85AC7C39C30}" type="presParOf" srcId="{59469EF2-D747-4703-AA1C-A789BDD0304F}" destId="{1CBE8193-9E13-4132-BDFE-11B88A1464DD}" srcOrd="0" destOrd="0" presId="urn:microsoft.com/office/officeart/2005/8/layout/hierarchy1"/>
    <dgm:cxn modelId="{D7489609-CF7E-4AC0-9239-78B563C9F13D}" type="presParOf" srcId="{59469EF2-D747-4703-AA1C-A789BDD0304F}" destId="{70818A03-893E-4485-A5F0-34E1875B244C}" srcOrd="1" destOrd="0" presId="urn:microsoft.com/office/officeart/2005/8/layout/hierarchy1"/>
    <dgm:cxn modelId="{99AA8E64-1BD7-4D83-A555-DA4A4AB8996E}" type="presParOf" srcId="{76C54B40-D522-49E8-8B4E-E3E2299D69A6}" destId="{3B295EB8-EF46-4399-87FE-11D2E1B06DAA}" srcOrd="1" destOrd="0" presId="urn:microsoft.com/office/officeart/2005/8/layout/hierarchy1"/>
    <dgm:cxn modelId="{59F66E20-A13C-4A3F-A880-799AE0428A6D}" type="presParOf" srcId="{3B295EB8-EF46-4399-87FE-11D2E1B06DAA}" destId="{89C0069B-7A43-4BC7-A018-9B96D885C211}" srcOrd="0" destOrd="0" presId="urn:microsoft.com/office/officeart/2005/8/layout/hierarchy1"/>
    <dgm:cxn modelId="{969B84F8-CFC1-4473-B731-1052AC0AA406}" type="presParOf" srcId="{3B295EB8-EF46-4399-87FE-11D2E1B06DAA}" destId="{938A0F17-37FB-4AAC-BB53-58A09CD09374}" srcOrd="1" destOrd="0" presId="urn:microsoft.com/office/officeart/2005/8/layout/hierarchy1"/>
    <dgm:cxn modelId="{56A42122-BF01-4327-AF59-67BF91C22AA8}" type="presParOf" srcId="{938A0F17-37FB-4AAC-BB53-58A09CD09374}" destId="{899D277F-084C-46D8-8644-BC2853FFAA1B}" srcOrd="0" destOrd="0" presId="urn:microsoft.com/office/officeart/2005/8/layout/hierarchy1"/>
    <dgm:cxn modelId="{E3E2A0C0-2C81-451B-BE74-B4BB9F2A7BA6}" type="presParOf" srcId="{899D277F-084C-46D8-8644-BC2853FFAA1B}" destId="{BDFA98E1-5466-40C0-8204-5A5818F781FC}" srcOrd="0" destOrd="0" presId="urn:microsoft.com/office/officeart/2005/8/layout/hierarchy1"/>
    <dgm:cxn modelId="{40C54173-8FE9-4BDA-8843-D2A65CE7C915}" type="presParOf" srcId="{899D277F-084C-46D8-8644-BC2853FFAA1B}" destId="{FA45A5F6-C38D-41C9-BA74-2AD098C92C85}" srcOrd="1" destOrd="0" presId="urn:microsoft.com/office/officeart/2005/8/layout/hierarchy1"/>
    <dgm:cxn modelId="{59DA0DF0-DF5C-46FF-B0A2-B290D8D53A0F}" type="presParOf" srcId="{938A0F17-37FB-4AAC-BB53-58A09CD09374}" destId="{EA2A6A0B-7F24-4196-AE68-BD18D2CAB2BD}" srcOrd="1" destOrd="0" presId="urn:microsoft.com/office/officeart/2005/8/layout/hierarchy1"/>
    <dgm:cxn modelId="{C2F571BC-782F-40A5-898F-364B00C2218D}" type="presParOf" srcId="{3B295EB8-EF46-4399-87FE-11D2E1B06DAA}" destId="{8D56A5F0-A335-4624-9C43-3D931D1C051B}" srcOrd="2" destOrd="0" presId="urn:microsoft.com/office/officeart/2005/8/layout/hierarchy1"/>
    <dgm:cxn modelId="{F3111D72-DAF6-4747-BD47-9B36B0DA3866}" type="presParOf" srcId="{3B295EB8-EF46-4399-87FE-11D2E1B06DAA}" destId="{CAF8A738-B55A-4E42-AAB7-5E05B9A2FF08}" srcOrd="3" destOrd="0" presId="urn:microsoft.com/office/officeart/2005/8/layout/hierarchy1"/>
    <dgm:cxn modelId="{A7230A5C-08E7-447C-B549-31654B5714C7}" type="presParOf" srcId="{CAF8A738-B55A-4E42-AAB7-5E05B9A2FF08}" destId="{7895E987-50F0-4077-AB75-54342AC6A5E1}" srcOrd="0" destOrd="0" presId="urn:microsoft.com/office/officeart/2005/8/layout/hierarchy1"/>
    <dgm:cxn modelId="{33EDB75F-DF23-4FC8-86F7-1BCE3228D1A3}" type="presParOf" srcId="{7895E987-50F0-4077-AB75-54342AC6A5E1}" destId="{83983931-03F3-4935-8307-30B50234BA95}" srcOrd="0" destOrd="0" presId="urn:microsoft.com/office/officeart/2005/8/layout/hierarchy1"/>
    <dgm:cxn modelId="{6B773FDB-68CF-4711-AC86-E603721CA612}" type="presParOf" srcId="{7895E987-50F0-4077-AB75-54342AC6A5E1}" destId="{B6C5FC1A-4E29-4F65-B05B-6130916C1E30}" srcOrd="1" destOrd="0" presId="urn:microsoft.com/office/officeart/2005/8/layout/hierarchy1"/>
    <dgm:cxn modelId="{834AA002-5D0F-4BC3-8C80-9F513769FA5F}" type="presParOf" srcId="{CAF8A738-B55A-4E42-AAB7-5E05B9A2FF08}" destId="{FEA1CA45-EC0C-4C6C-9464-416E1C0350EA}" srcOrd="1" destOrd="0" presId="urn:microsoft.com/office/officeart/2005/8/layout/hierarchy1"/>
    <dgm:cxn modelId="{0E13C858-131C-44E0-9F57-3FE07F3179B5}" type="presParOf" srcId="{3B295EB8-EF46-4399-87FE-11D2E1B06DAA}" destId="{0119D32E-D17C-4897-AF97-157263F1B511}" srcOrd="4" destOrd="0" presId="urn:microsoft.com/office/officeart/2005/8/layout/hierarchy1"/>
    <dgm:cxn modelId="{D721648A-13F4-4D91-9F57-5DC5035F84DF}" type="presParOf" srcId="{3B295EB8-EF46-4399-87FE-11D2E1B06DAA}" destId="{25C3EE9A-F7F5-455F-86BF-7F847CE8C74F}" srcOrd="5" destOrd="0" presId="urn:microsoft.com/office/officeart/2005/8/layout/hierarchy1"/>
    <dgm:cxn modelId="{9F957A18-32F4-459C-AAAB-053EA12C0C07}" type="presParOf" srcId="{25C3EE9A-F7F5-455F-86BF-7F847CE8C74F}" destId="{A0E72E5C-99A9-46E8-8C0C-E65AEEB8133A}" srcOrd="0" destOrd="0" presId="urn:microsoft.com/office/officeart/2005/8/layout/hierarchy1"/>
    <dgm:cxn modelId="{DB56A273-4E28-4581-B0A7-18D284B21AC3}" type="presParOf" srcId="{A0E72E5C-99A9-46E8-8C0C-E65AEEB8133A}" destId="{B378678E-A39B-4561-9483-A6E04628B948}" srcOrd="0" destOrd="0" presId="urn:microsoft.com/office/officeart/2005/8/layout/hierarchy1"/>
    <dgm:cxn modelId="{4441C176-6452-4FC3-BF36-AAD1971A2B70}" type="presParOf" srcId="{A0E72E5C-99A9-46E8-8C0C-E65AEEB8133A}" destId="{2C9B7936-AEF9-471B-BD48-3106A160AEFC}" srcOrd="1" destOrd="0" presId="urn:microsoft.com/office/officeart/2005/8/layout/hierarchy1"/>
    <dgm:cxn modelId="{8B237F62-CE12-4079-9DD1-900BC6D8DB2D}" type="presParOf" srcId="{25C3EE9A-F7F5-455F-86BF-7F847CE8C74F}" destId="{EDB590F6-0130-48BE-93C6-714AAC43B4C6}" srcOrd="1" destOrd="0" presId="urn:microsoft.com/office/officeart/2005/8/layout/hierarchy1"/>
    <dgm:cxn modelId="{3BCCC4DF-CCE0-4ABB-8E6B-FC5B55286954}" type="presParOf" srcId="{3B295EB8-EF46-4399-87FE-11D2E1B06DAA}" destId="{A881568F-6607-465F-8AA2-4F2014710D38}" srcOrd="6" destOrd="0" presId="urn:microsoft.com/office/officeart/2005/8/layout/hierarchy1"/>
    <dgm:cxn modelId="{09363536-AEDD-44DB-A1B5-570260E6758E}" type="presParOf" srcId="{3B295EB8-EF46-4399-87FE-11D2E1B06DAA}" destId="{C8E541E3-CEDD-428F-A94C-489619E1E981}" srcOrd="7" destOrd="0" presId="urn:microsoft.com/office/officeart/2005/8/layout/hierarchy1"/>
    <dgm:cxn modelId="{1E954604-E95D-4FD7-9B62-23270027D433}" type="presParOf" srcId="{C8E541E3-CEDD-428F-A94C-489619E1E981}" destId="{CFCB91B4-66BB-4F93-9FD0-69D0B9A7D839}" srcOrd="0" destOrd="0" presId="urn:microsoft.com/office/officeart/2005/8/layout/hierarchy1"/>
    <dgm:cxn modelId="{287D3AEF-7D1D-4180-82EE-E9FC25AAEE1F}" type="presParOf" srcId="{CFCB91B4-66BB-4F93-9FD0-69D0B9A7D839}" destId="{0E6B8CFF-763E-4394-A4D2-0D18CBBA9F93}" srcOrd="0" destOrd="0" presId="urn:microsoft.com/office/officeart/2005/8/layout/hierarchy1"/>
    <dgm:cxn modelId="{40139924-8A86-443B-B9E8-A4CF79C46499}" type="presParOf" srcId="{CFCB91B4-66BB-4F93-9FD0-69D0B9A7D839}" destId="{A511BEE5-C19D-4A86-9788-781B23D3D8F7}" srcOrd="1" destOrd="0" presId="urn:microsoft.com/office/officeart/2005/8/layout/hierarchy1"/>
    <dgm:cxn modelId="{54C0E527-9CAF-4530-B0FC-1747F956A255}" type="presParOf" srcId="{C8E541E3-CEDD-428F-A94C-489619E1E981}" destId="{D761C8E4-4C9E-4483-85BF-2A72DB7C455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4816051-2DCC-4934-AA2B-BC116F805AE6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F93FC88-A909-4EBA-838A-D1FE26805002}">
      <dgm:prSet/>
      <dgm:spPr/>
      <dgm:t>
        <a:bodyPr/>
        <a:lstStyle/>
        <a:p>
          <a:r>
            <a:rPr lang="nl-NL" dirty="0"/>
            <a:t>Maniere waarop burgers kan deelneem, sluit in:</a:t>
          </a:r>
          <a:endParaRPr lang="en-US" dirty="0"/>
        </a:p>
      </dgm:t>
    </dgm:pt>
    <dgm:pt modelId="{431127EB-15E5-4F72-BD50-0C842EF18688}" type="parTrans" cxnId="{705CD993-6FB8-44F0-8659-21FEA2EA278F}">
      <dgm:prSet/>
      <dgm:spPr/>
      <dgm:t>
        <a:bodyPr/>
        <a:lstStyle/>
        <a:p>
          <a:endParaRPr lang="en-US"/>
        </a:p>
      </dgm:t>
    </dgm:pt>
    <dgm:pt modelId="{F483383A-A418-4012-8732-1A2C5A6371FE}" type="sibTrans" cxnId="{705CD993-6FB8-44F0-8659-21FEA2EA278F}">
      <dgm:prSet/>
      <dgm:spPr/>
      <dgm:t>
        <a:bodyPr/>
        <a:lstStyle/>
        <a:p>
          <a:endParaRPr lang="en-US"/>
        </a:p>
      </dgm:t>
    </dgm:pt>
    <dgm:pt modelId="{BB3A00E2-CE5A-43FE-96D9-1825B2D030EC}">
      <dgm:prSet custT="1"/>
      <dgm:spPr/>
      <dgm:t>
        <a:bodyPr/>
        <a:lstStyle/>
        <a:p>
          <a:r>
            <a:rPr lang="en-GB" sz="1800" dirty="0"/>
            <a:t>Stem in </a:t>
          </a:r>
          <a:r>
            <a:rPr lang="en-GB" sz="1800" dirty="0" err="1"/>
            <a:t>verkiesings</a:t>
          </a:r>
          <a:r>
            <a:rPr lang="en-GB" sz="1800" dirty="0"/>
            <a:t>.</a:t>
          </a:r>
          <a:endParaRPr lang="en-US" sz="1800" dirty="0"/>
        </a:p>
      </dgm:t>
    </dgm:pt>
    <dgm:pt modelId="{6BFE2301-7BC3-4039-98BB-0DB48DC87738}" type="parTrans" cxnId="{82DE8AA2-09DC-4C65-9B8C-325AFCF04575}">
      <dgm:prSet/>
      <dgm:spPr/>
      <dgm:t>
        <a:bodyPr/>
        <a:lstStyle/>
        <a:p>
          <a:endParaRPr lang="en-US"/>
        </a:p>
      </dgm:t>
    </dgm:pt>
    <dgm:pt modelId="{67AE2667-0474-4E29-B092-CD7001DBA152}" type="sibTrans" cxnId="{82DE8AA2-09DC-4C65-9B8C-325AFCF04575}">
      <dgm:prSet/>
      <dgm:spPr/>
      <dgm:t>
        <a:bodyPr/>
        <a:lstStyle/>
        <a:p>
          <a:endParaRPr lang="en-US"/>
        </a:p>
      </dgm:t>
    </dgm:pt>
    <dgm:pt modelId="{81108F4C-7106-4E98-AA14-2ECE66CD7D6E}">
      <dgm:prSet/>
      <dgm:spPr/>
      <dgm:t>
        <a:bodyPr/>
        <a:lstStyle/>
        <a:p>
          <a:r>
            <a:rPr lang="nl-NL" dirty="0"/>
            <a:t>Bywoning van gemeenskaps-vergaderings of openbare verhore.</a:t>
          </a:r>
          <a:endParaRPr lang="en-US" dirty="0"/>
        </a:p>
      </dgm:t>
    </dgm:pt>
    <dgm:pt modelId="{9E99B7AF-B50D-45E1-8298-44D2053BC1A6}" type="parTrans" cxnId="{BBF13398-F66D-4DC8-A6E4-29692C105533}">
      <dgm:prSet/>
      <dgm:spPr/>
      <dgm:t>
        <a:bodyPr/>
        <a:lstStyle/>
        <a:p>
          <a:endParaRPr lang="en-US"/>
        </a:p>
      </dgm:t>
    </dgm:pt>
    <dgm:pt modelId="{76E21B7C-FA09-409D-95A1-9920D958401D}" type="sibTrans" cxnId="{BBF13398-F66D-4DC8-A6E4-29692C105533}">
      <dgm:prSet/>
      <dgm:spPr/>
      <dgm:t>
        <a:bodyPr/>
        <a:lstStyle/>
        <a:p>
          <a:endParaRPr lang="en-US"/>
        </a:p>
      </dgm:t>
    </dgm:pt>
    <dgm:pt modelId="{3173CECF-AB39-4E6A-B12E-0830A905BCE8}">
      <dgm:prSet/>
      <dgm:spPr/>
      <dgm:t>
        <a:bodyPr/>
        <a:lstStyle/>
        <a:p>
          <a:r>
            <a:rPr lang="nl-NL" dirty="0"/>
            <a:t>Aansluiting by die burgerlike samelewing of gemeenskaps-organisasies</a:t>
          </a:r>
          <a:r>
            <a:rPr lang="en-GB" dirty="0"/>
            <a:t>.</a:t>
          </a:r>
          <a:endParaRPr lang="en-US" dirty="0"/>
        </a:p>
      </dgm:t>
    </dgm:pt>
    <dgm:pt modelId="{D1BCC192-3922-4AA9-9629-F7B4C30CDE06}" type="parTrans" cxnId="{CBDD051A-5F9E-4753-898E-E6ABC8A210E2}">
      <dgm:prSet/>
      <dgm:spPr/>
      <dgm:t>
        <a:bodyPr/>
        <a:lstStyle/>
        <a:p>
          <a:endParaRPr lang="en-US"/>
        </a:p>
      </dgm:t>
    </dgm:pt>
    <dgm:pt modelId="{F6F7FDED-9CBA-4FB9-856A-21BEEE71E286}" type="sibTrans" cxnId="{CBDD051A-5F9E-4753-898E-E6ABC8A210E2}">
      <dgm:prSet/>
      <dgm:spPr/>
      <dgm:t>
        <a:bodyPr/>
        <a:lstStyle/>
        <a:p>
          <a:endParaRPr lang="en-US"/>
        </a:p>
      </dgm:t>
    </dgm:pt>
    <dgm:pt modelId="{C23E18AF-BD66-487F-AA81-D450BE6F7090}">
      <dgm:prSet/>
      <dgm:spPr/>
      <dgm:t>
        <a:bodyPr/>
        <a:lstStyle/>
        <a:p>
          <a:r>
            <a:rPr lang="en-GB" dirty="0" err="1"/>
            <a:t>Vreedsame</a:t>
          </a:r>
          <a:r>
            <a:rPr lang="en-GB" dirty="0"/>
            <a:t> </a:t>
          </a:r>
          <a:r>
            <a:rPr lang="en-GB" dirty="0" err="1"/>
            <a:t>betogings</a:t>
          </a:r>
          <a:r>
            <a:rPr lang="en-GB" dirty="0"/>
            <a:t> of </a:t>
          </a:r>
          <a:r>
            <a:rPr lang="en-GB" dirty="0" err="1"/>
            <a:t>optogte</a:t>
          </a:r>
          <a:r>
            <a:rPr lang="en-GB" dirty="0"/>
            <a:t>.</a:t>
          </a:r>
          <a:endParaRPr lang="en-US" dirty="0"/>
        </a:p>
      </dgm:t>
    </dgm:pt>
    <dgm:pt modelId="{01B1D693-72DD-4217-90B7-EE4EA5BC781A}" type="parTrans" cxnId="{B0848BD1-94F6-4592-A9A0-643F2FE650EE}">
      <dgm:prSet/>
      <dgm:spPr/>
      <dgm:t>
        <a:bodyPr/>
        <a:lstStyle/>
        <a:p>
          <a:endParaRPr lang="en-US"/>
        </a:p>
      </dgm:t>
    </dgm:pt>
    <dgm:pt modelId="{DD3CFF0C-A4D3-41E2-ADD6-B14830A059B7}" type="sibTrans" cxnId="{B0848BD1-94F6-4592-A9A0-643F2FE650EE}">
      <dgm:prSet/>
      <dgm:spPr/>
      <dgm:t>
        <a:bodyPr/>
        <a:lstStyle/>
        <a:p>
          <a:endParaRPr lang="en-US"/>
        </a:p>
      </dgm:t>
    </dgm:pt>
    <dgm:pt modelId="{1548E5C4-05A3-4042-A28B-7AA4A78CD220}">
      <dgm:prSet/>
      <dgm:spPr/>
      <dgm:t>
        <a:bodyPr/>
        <a:lstStyle/>
        <a:p>
          <a:r>
            <a:rPr lang="en-GB" dirty="0"/>
            <a:t>Om </a:t>
          </a:r>
          <a:r>
            <a:rPr lang="en-GB" dirty="0" err="1"/>
            <a:t>leiers</a:t>
          </a:r>
          <a:r>
            <a:rPr lang="en-GB" dirty="0"/>
            <a:t> </a:t>
          </a:r>
          <a:r>
            <a:rPr lang="en-GB" dirty="0" err="1"/>
            <a:t>direk</a:t>
          </a:r>
          <a:r>
            <a:rPr lang="en-GB" dirty="0"/>
            <a:t> </a:t>
          </a:r>
          <a:r>
            <a:rPr lang="en-GB" dirty="0" err="1"/>
            <a:t>te</a:t>
          </a:r>
          <a:r>
            <a:rPr lang="en-GB" dirty="0"/>
            <a:t> </a:t>
          </a:r>
          <a:r>
            <a:rPr lang="en-GB" dirty="0" err="1"/>
            <a:t>kontak</a:t>
          </a:r>
          <a:r>
            <a:rPr lang="en-GB" dirty="0"/>
            <a:t> via </a:t>
          </a:r>
          <a:r>
            <a:rPr lang="en-GB" dirty="0" err="1"/>
            <a:t>briewe</a:t>
          </a:r>
          <a:r>
            <a:rPr lang="en-GB" dirty="0"/>
            <a:t>, e-posse of </a:t>
          </a:r>
          <a:r>
            <a:rPr lang="en-GB" dirty="0" err="1"/>
            <a:t>sosiale</a:t>
          </a:r>
          <a:r>
            <a:rPr lang="en-GB" dirty="0"/>
            <a:t> media.</a:t>
          </a:r>
          <a:endParaRPr lang="en-US" dirty="0"/>
        </a:p>
      </dgm:t>
    </dgm:pt>
    <dgm:pt modelId="{CEB930D6-757C-4EAD-9B70-6A37DDAD823F}" type="parTrans" cxnId="{7C9E8E74-EF90-4A87-8678-AFD7B7EAAE67}">
      <dgm:prSet/>
      <dgm:spPr/>
      <dgm:t>
        <a:bodyPr/>
        <a:lstStyle/>
        <a:p>
          <a:endParaRPr lang="en-US"/>
        </a:p>
      </dgm:t>
    </dgm:pt>
    <dgm:pt modelId="{4CBE435C-3D0A-4E0C-8D92-6AE886E748D2}" type="sibTrans" cxnId="{7C9E8E74-EF90-4A87-8678-AFD7B7EAAE67}">
      <dgm:prSet/>
      <dgm:spPr/>
      <dgm:t>
        <a:bodyPr/>
        <a:lstStyle/>
        <a:p>
          <a:endParaRPr lang="en-US"/>
        </a:p>
      </dgm:t>
    </dgm:pt>
    <dgm:pt modelId="{D422036D-A361-44C6-A00C-10A725B13276}" type="pres">
      <dgm:prSet presAssocID="{84816051-2DCC-4934-AA2B-BC116F805AE6}" presName="Name0" presStyleCnt="0">
        <dgm:presLayoutVars>
          <dgm:dir/>
          <dgm:animLvl val="lvl"/>
          <dgm:resizeHandles val="exact"/>
        </dgm:presLayoutVars>
      </dgm:prSet>
      <dgm:spPr/>
    </dgm:pt>
    <dgm:pt modelId="{C9C7E700-9A91-4A72-9EEC-935F9772E4C1}" type="pres">
      <dgm:prSet presAssocID="{CF93FC88-A909-4EBA-838A-D1FE26805002}" presName="boxAndChildren" presStyleCnt="0"/>
      <dgm:spPr/>
    </dgm:pt>
    <dgm:pt modelId="{AD637870-26BF-49D7-9F47-1F528109DA40}" type="pres">
      <dgm:prSet presAssocID="{CF93FC88-A909-4EBA-838A-D1FE26805002}" presName="parentTextBox" presStyleLbl="node1" presStyleIdx="0" presStyleCnt="1"/>
      <dgm:spPr/>
    </dgm:pt>
    <dgm:pt modelId="{690A9476-B8E0-4A68-B9D9-608DAA61543B}" type="pres">
      <dgm:prSet presAssocID="{CF93FC88-A909-4EBA-838A-D1FE26805002}" presName="entireBox" presStyleLbl="node1" presStyleIdx="0" presStyleCnt="1" custScaleY="61218" custLinFactNeighborX="-9675" custLinFactNeighborY="1986"/>
      <dgm:spPr/>
    </dgm:pt>
    <dgm:pt modelId="{C53E8A94-AB95-4FC0-8E8F-52AFA5BA0B52}" type="pres">
      <dgm:prSet presAssocID="{CF93FC88-A909-4EBA-838A-D1FE26805002}" presName="descendantBox" presStyleCnt="0"/>
      <dgm:spPr/>
    </dgm:pt>
    <dgm:pt modelId="{171C33DF-0CC5-41C5-A990-2F78976A60EC}" type="pres">
      <dgm:prSet presAssocID="{BB3A00E2-CE5A-43FE-96D9-1825B2D030EC}" presName="childTextBox" presStyleLbl="fgAccFollowNode1" presStyleIdx="0" presStyleCnt="5">
        <dgm:presLayoutVars>
          <dgm:bulletEnabled val="1"/>
        </dgm:presLayoutVars>
      </dgm:prSet>
      <dgm:spPr/>
    </dgm:pt>
    <dgm:pt modelId="{AB62ED53-751D-4239-A5A5-69C1FF6C2101}" type="pres">
      <dgm:prSet presAssocID="{81108F4C-7106-4E98-AA14-2ECE66CD7D6E}" presName="childTextBox" presStyleLbl="fgAccFollowNode1" presStyleIdx="1" presStyleCnt="5">
        <dgm:presLayoutVars>
          <dgm:bulletEnabled val="1"/>
        </dgm:presLayoutVars>
      </dgm:prSet>
      <dgm:spPr/>
    </dgm:pt>
    <dgm:pt modelId="{D39FFED9-313A-4872-85C4-894E712DAF5D}" type="pres">
      <dgm:prSet presAssocID="{3173CECF-AB39-4E6A-B12E-0830A905BCE8}" presName="childTextBox" presStyleLbl="fgAccFollowNode1" presStyleIdx="2" presStyleCnt="5">
        <dgm:presLayoutVars>
          <dgm:bulletEnabled val="1"/>
        </dgm:presLayoutVars>
      </dgm:prSet>
      <dgm:spPr/>
    </dgm:pt>
    <dgm:pt modelId="{BF246178-5BF6-41CE-A769-04AA109D296F}" type="pres">
      <dgm:prSet presAssocID="{C23E18AF-BD66-487F-AA81-D450BE6F7090}" presName="childTextBox" presStyleLbl="fgAccFollowNode1" presStyleIdx="3" presStyleCnt="5">
        <dgm:presLayoutVars>
          <dgm:bulletEnabled val="1"/>
        </dgm:presLayoutVars>
      </dgm:prSet>
      <dgm:spPr/>
    </dgm:pt>
    <dgm:pt modelId="{B801D14A-19EB-43D3-9D54-58674ADFC83B}" type="pres">
      <dgm:prSet presAssocID="{1548E5C4-05A3-4042-A28B-7AA4A78CD220}" presName="childTextBox" presStyleLbl="fgAccFollowNode1" presStyleIdx="4" presStyleCnt="5">
        <dgm:presLayoutVars>
          <dgm:bulletEnabled val="1"/>
        </dgm:presLayoutVars>
      </dgm:prSet>
      <dgm:spPr/>
    </dgm:pt>
  </dgm:ptLst>
  <dgm:cxnLst>
    <dgm:cxn modelId="{A7A5A30F-8E80-4276-A2F6-3399C7A5FDC6}" type="presOf" srcId="{81108F4C-7106-4E98-AA14-2ECE66CD7D6E}" destId="{AB62ED53-751D-4239-A5A5-69C1FF6C2101}" srcOrd="0" destOrd="0" presId="urn:microsoft.com/office/officeart/2005/8/layout/process4"/>
    <dgm:cxn modelId="{CBDD051A-5F9E-4753-898E-E6ABC8A210E2}" srcId="{CF93FC88-A909-4EBA-838A-D1FE26805002}" destId="{3173CECF-AB39-4E6A-B12E-0830A905BCE8}" srcOrd="2" destOrd="0" parTransId="{D1BCC192-3922-4AA9-9629-F7B4C30CDE06}" sibTransId="{F6F7FDED-9CBA-4FB9-856A-21BEEE71E286}"/>
    <dgm:cxn modelId="{6066F726-C8C6-4C21-A9E7-0B5AF275F13F}" type="presOf" srcId="{CF93FC88-A909-4EBA-838A-D1FE26805002}" destId="{690A9476-B8E0-4A68-B9D9-608DAA61543B}" srcOrd="1" destOrd="0" presId="urn:microsoft.com/office/officeart/2005/8/layout/process4"/>
    <dgm:cxn modelId="{B965E030-BCBE-4BCA-8123-D8E0030B81D2}" type="presOf" srcId="{C23E18AF-BD66-487F-AA81-D450BE6F7090}" destId="{BF246178-5BF6-41CE-A769-04AA109D296F}" srcOrd="0" destOrd="0" presId="urn:microsoft.com/office/officeart/2005/8/layout/process4"/>
    <dgm:cxn modelId="{212F4E60-443D-4936-826D-DD61BBA8D0DA}" type="presOf" srcId="{CF93FC88-A909-4EBA-838A-D1FE26805002}" destId="{AD637870-26BF-49D7-9F47-1F528109DA40}" srcOrd="0" destOrd="0" presId="urn:microsoft.com/office/officeart/2005/8/layout/process4"/>
    <dgm:cxn modelId="{C00F6B69-56E5-4BF6-8421-28F76777279F}" type="presOf" srcId="{BB3A00E2-CE5A-43FE-96D9-1825B2D030EC}" destId="{171C33DF-0CC5-41C5-A990-2F78976A60EC}" srcOrd="0" destOrd="0" presId="urn:microsoft.com/office/officeart/2005/8/layout/process4"/>
    <dgm:cxn modelId="{7C9E8E74-EF90-4A87-8678-AFD7B7EAAE67}" srcId="{CF93FC88-A909-4EBA-838A-D1FE26805002}" destId="{1548E5C4-05A3-4042-A28B-7AA4A78CD220}" srcOrd="4" destOrd="0" parTransId="{CEB930D6-757C-4EAD-9B70-6A37DDAD823F}" sibTransId="{4CBE435C-3D0A-4E0C-8D92-6AE886E748D2}"/>
    <dgm:cxn modelId="{705CD993-6FB8-44F0-8659-21FEA2EA278F}" srcId="{84816051-2DCC-4934-AA2B-BC116F805AE6}" destId="{CF93FC88-A909-4EBA-838A-D1FE26805002}" srcOrd="0" destOrd="0" parTransId="{431127EB-15E5-4F72-BD50-0C842EF18688}" sibTransId="{F483383A-A418-4012-8732-1A2C5A6371FE}"/>
    <dgm:cxn modelId="{2C6C9F94-E711-49E6-B78B-9BA349412D48}" type="presOf" srcId="{3173CECF-AB39-4E6A-B12E-0830A905BCE8}" destId="{D39FFED9-313A-4872-85C4-894E712DAF5D}" srcOrd="0" destOrd="0" presId="urn:microsoft.com/office/officeart/2005/8/layout/process4"/>
    <dgm:cxn modelId="{BBF13398-F66D-4DC8-A6E4-29692C105533}" srcId="{CF93FC88-A909-4EBA-838A-D1FE26805002}" destId="{81108F4C-7106-4E98-AA14-2ECE66CD7D6E}" srcOrd="1" destOrd="0" parTransId="{9E99B7AF-B50D-45E1-8298-44D2053BC1A6}" sibTransId="{76E21B7C-FA09-409D-95A1-9920D958401D}"/>
    <dgm:cxn modelId="{197DEF9F-76C3-4689-9803-4B5EE3CD97AA}" type="presOf" srcId="{1548E5C4-05A3-4042-A28B-7AA4A78CD220}" destId="{B801D14A-19EB-43D3-9D54-58674ADFC83B}" srcOrd="0" destOrd="0" presId="urn:microsoft.com/office/officeart/2005/8/layout/process4"/>
    <dgm:cxn modelId="{82DE8AA2-09DC-4C65-9B8C-325AFCF04575}" srcId="{CF93FC88-A909-4EBA-838A-D1FE26805002}" destId="{BB3A00E2-CE5A-43FE-96D9-1825B2D030EC}" srcOrd="0" destOrd="0" parTransId="{6BFE2301-7BC3-4039-98BB-0DB48DC87738}" sibTransId="{67AE2667-0474-4E29-B092-CD7001DBA152}"/>
    <dgm:cxn modelId="{94389DC4-CF30-483D-8B1D-68297781D0B4}" type="presOf" srcId="{84816051-2DCC-4934-AA2B-BC116F805AE6}" destId="{D422036D-A361-44C6-A00C-10A725B13276}" srcOrd="0" destOrd="0" presId="urn:microsoft.com/office/officeart/2005/8/layout/process4"/>
    <dgm:cxn modelId="{B0848BD1-94F6-4592-A9A0-643F2FE650EE}" srcId="{CF93FC88-A909-4EBA-838A-D1FE26805002}" destId="{C23E18AF-BD66-487F-AA81-D450BE6F7090}" srcOrd="3" destOrd="0" parTransId="{01B1D693-72DD-4217-90B7-EE4EA5BC781A}" sibTransId="{DD3CFF0C-A4D3-41E2-ADD6-B14830A059B7}"/>
    <dgm:cxn modelId="{6558A01F-303F-45C8-A850-80B464A4A30F}" type="presParOf" srcId="{D422036D-A361-44C6-A00C-10A725B13276}" destId="{C9C7E700-9A91-4A72-9EEC-935F9772E4C1}" srcOrd="0" destOrd="0" presId="urn:microsoft.com/office/officeart/2005/8/layout/process4"/>
    <dgm:cxn modelId="{4483A16B-B856-47D4-9B18-30D7714722F6}" type="presParOf" srcId="{C9C7E700-9A91-4A72-9EEC-935F9772E4C1}" destId="{AD637870-26BF-49D7-9F47-1F528109DA40}" srcOrd="0" destOrd="0" presId="urn:microsoft.com/office/officeart/2005/8/layout/process4"/>
    <dgm:cxn modelId="{04DB5F61-E573-42B1-9D48-C72746B53A92}" type="presParOf" srcId="{C9C7E700-9A91-4A72-9EEC-935F9772E4C1}" destId="{690A9476-B8E0-4A68-B9D9-608DAA61543B}" srcOrd="1" destOrd="0" presId="urn:microsoft.com/office/officeart/2005/8/layout/process4"/>
    <dgm:cxn modelId="{F6257E3C-C165-44BF-BA89-AC48421C5123}" type="presParOf" srcId="{C9C7E700-9A91-4A72-9EEC-935F9772E4C1}" destId="{C53E8A94-AB95-4FC0-8E8F-52AFA5BA0B52}" srcOrd="2" destOrd="0" presId="urn:microsoft.com/office/officeart/2005/8/layout/process4"/>
    <dgm:cxn modelId="{97BE028B-79FF-44A4-8372-4D87D374453F}" type="presParOf" srcId="{C53E8A94-AB95-4FC0-8E8F-52AFA5BA0B52}" destId="{171C33DF-0CC5-41C5-A990-2F78976A60EC}" srcOrd="0" destOrd="0" presId="urn:microsoft.com/office/officeart/2005/8/layout/process4"/>
    <dgm:cxn modelId="{0134DA1E-649F-49EF-94B2-1118515627F3}" type="presParOf" srcId="{C53E8A94-AB95-4FC0-8E8F-52AFA5BA0B52}" destId="{AB62ED53-751D-4239-A5A5-69C1FF6C2101}" srcOrd="1" destOrd="0" presId="urn:microsoft.com/office/officeart/2005/8/layout/process4"/>
    <dgm:cxn modelId="{DB595D77-02C5-4040-AC78-1A792DEC57EC}" type="presParOf" srcId="{C53E8A94-AB95-4FC0-8E8F-52AFA5BA0B52}" destId="{D39FFED9-313A-4872-85C4-894E712DAF5D}" srcOrd="2" destOrd="0" presId="urn:microsoft.com/office/officeart/2005/8/layout/process4"/>
    <dgm:cxn modelId="{8197535A-48AA-46A4-AD80-8547CF771DBF}" type="presParOf" srcId="{C53E8A94-AB95-4FC0-8E8F-52AFA5BA0B52}" destId="{BF246178-5BF6-41CE-A769-04AA109D296F}" srcOrd="3" destOrd="0" presId="urn:microsoft.com/office/officeart/2005/8/layout/process4"/>
    <dgm:cxn modelId="{56C03BE4-07B7-4D18-8670-0B34AC975DA8}" type="presParOf" srcId="{C53E8A94-AB95-4FC0-8E8F-52AFA5BA0B52}" destId="{B801D14A-19EB-43D3-9D54-58674ADFC83B}" srcOrd="4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FE9AAC-7BAF-426B-898D-F8DAF5286A31}">
      <dsp:nvSpPr>
        <dsp:cNvPr id="0" name=""/>
        <dsp:cNvSpPr/>
      </dsp:nvSpPr>
      <dsp:spPr>
        <a:xfrm>
          <a:off x="14249" y="69894"/>
          <a:ext cx="2823184" cy="8469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094" tIns="223094" rIns="223094" bIns="22309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Verduidelik</a:t>
          </a:r>
          <a:endParaRPr lang="en-US" sz="3200" kern="1200" dirty="0"/>
        </a:p>
      </dsp:txBody>
      <dsp:txXfrm>
        <a:off x="14249" y="69894"/>
        <a:ext cx="2823184" cy="846955"/>
      </dsp:txXfrm>
    </dsp:sp>
    <dsp:sp modelId="{C12738AB-83B5-49C3-BDB6-A1C305BE98DA}">
      <dsp:nvSpPr>
        <dsp:cNvPr id="0" name=""/>
        <dsp:cNvSpPr/>
      </dsp:nvSpPr>
      <dsp:spPr>
        <a:xfrm>
          <a:off x="14249" y="916850"/>
          <a:ext cx="2823184" cy="442500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868" tIns="278868" rIns="278868" bIns="278868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Verduidelik hoe 'n demokrasie sy burgers bevoordeel.</a:t>
          </a:r>
          <a:endParaRPr lang="en-US" sz="2400" kern="1200" dirty="0"/>
        </a:p>
      </dsp:txBody>
      <dsp:txXfrm>
        <a:off x="14249" y="916850"/>
        <a:ext cx="2823184" cy="4425009"/>
      </dsp:txXfrm>
    </dsp:sp>
    <dsp:sp modelId="{C6BD99FD-43B0-454A-A8DD-0DB85A021362}">
      <dsp:nvSpPr>
        <dsp:cNvPr id="0" name=""/>
        <dsp:cNvSpPr/>
      </dsp:nvSpPr>
      <dsp:spPr>
        <a:xfrm>
          <a:off x="2945223" y="69894"/>
          <a:ext cx="2823184" cy="846955"/>
        </a:xfrm>
        <a:prstGeom prst="rect">
          <a:avLst/>
        </a:prstGeom>
        <a:solidFill>
          <a:schemeClr val="accent5">
            <a:hueOff val="138169"/>
            <a:satOff val="13165"/>
            <a:lumOff val="-5490"/>
            <a:alphaOff val="0"/>
          </a:schemeClr>
        </a:solidFill>
        <a:ln w="19050" cap="flat" cmpd="sng" algn="ctr">
          <a:solidFill>
            <a:schemeClr val="accent5">
              <a:hueOff val="138169"/>
              <a:satOff val="13165"/>
              <a:lumOff val="-5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094" tIns="223094" rIns="223094" bIns="22309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Bespreek</a:t>
          </a:r>
          <a:endParaRPr lang="en-US" sz="3200" kern="1200" dirty="0"/>
        </a:p>
      </dsp:txBody>
      <dsp:txXfrm>
        <a:off x="2945223" y="69894"/>
        <a:ext cx="2823184" cy="846955"/>
      </dsp:txXfrm>
    </dsp:sp>
    <dsp:sp modelId="{766D528D-57FB-4CDB-9C27-5FC2D66AC0F9}">
      <dsp:nvSpPr>
        <dsp:cNvPr id="0" name=""/>
        <dsp:cNvSpPr/>
      </dsp:nvSpPr>
      <dsp:spPr>
        <a:xfrm>
          <a:off x="2945223" y="916850"/>
          <a:ext cx="2823184" cy="4425009"/>
        </a:xfrm>
        <a:prstGeom prst="rect">
          <a:avLst/>
        </a:prstGeom>
        <a:solidFill>
          <a:schemeClr val="accent5">
            <a:tint val="40000"/>
            <a:alpha val="90000"/>
            <a:hueOff val="289189"/>
            <a:satOff val="-2345"/>
            <a:lumOff val="-632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289189"/>
              <a:satOff val="-2345"/>
              <a:lumOff val="-6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868" tIns="278868" rIns="278868" bIns="278868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Bespreek waarom die oppergesag van die reg en goeie regering noodsaaklik is in 'n demokratiese samelewing.</a:t>
          </a:r>
          <a:endParaRPr lang="en-US" sz="2400" kern="1200" dirty="0"/>
        </a:p>
      </dsp:txBody>
      <dsp:txXfrm>
        <a:off x="2945223" y="916850"/>
        <a:ext cx="2823184" cy="4425009"/>
      </dsp:txXfrm>
    </dsp:sp>
    <dsp:sp modelId="{DE85F248-6F7D-4BD3-890F-70C5BE4EC730}">
      <dsp:nvSpPr>
        <dsp:cNvPr id="0" name=""/>
        <dsp:cNvSpPr/>
      </dsp:nvSpPr>
      <dsp:spPr>
        <a:xfrm>
          <a:off x="5876196" y="69894"/>
          <a:ext cx="2823184" cy="846955"/>
        </a:xfrm>
        <a:prstGeom prst="rect">
          <a:avLst/>
        </a:prstGeom>
        <a:solidFill>
          <a:schemeClr val="accent5">
            <a:hueOff val="276338"/>
            <a:satOff val="26330"/>
            <a:lumOff val="-10981"/>
            <a:alphaOff val="0"/>
          </a:schemeClr>
        </a:solidFill>
        <a:ln w="19050" cap="flat" cmpd="sng" algn="ctr">
          <a:solidFill>
            <a:schemeClr val="accent5">
              <a:hueOff val="276338"/>
              <a:satOff val="26330"/>
              <a:lumOff val="-10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094" tIns="223094" rIns="223094" bIns="22309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Assesseer</a:t>
          </a:r>
          <a:endParaRPr lang="en-US" sz="3200" kern="1200" dirty="0"/>
        </a:p>
      </dsp:txBody>
      <dsp:txXfrm>
        <a:off x="5876196" y="69894"/>
        <a:ext cx="2823184" cy="846955"/>
      </dsp:txXfrm>
    </dsp:sp>
    <dsp:sp modelId="{DDE7EF1D-D37D-468B-B3A3-B6E1251B4ED7}">
      <dsp:nvSpPr>
        <dsp:cNvPr id="0" name=""/>
        <dsp:cNvSpPr/>
      </dsp:nvSpPr>
      <dsp:spPr>
        <a:xfrm>
          <a:off x="5876196" y="916850"/>
          <a:ext cx="2823184" cy="4425009"/>
        </a:xfrm>
        <a:prstGeom prst="rect">
          <a:avLst/>
        </a:prstGeom>
        <a:solidFill>
          <a:schemeClr val="accent5">
            <a:tint val="40000"/>
            <a:alpha val="90000"/>
            <a:hueOff val="578379"/>
            <a:satOff val="-4691"/>
            <a:lumOff val="-1263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578379"/>
              <a:satOff val="-4691"/>
              <a:lumOff val="-12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868" tIns="278868" rIns="278868" bIns="278868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Assesseer hoe wetgewings-prosesse, verteenwoordiging, aanspreeklikheid, deursigtigheid en openbare deelname verseker dat wette regverdig is en burgers se regte beskerm word.</a:t>
          </a:r>
          <a:endParaRPr lang="en-US" sz="2000" kern="1200" dirty="0"/>
        </a:p>
      </dsp:txBody>
      <dsp:txXfrm>
        <a:off x="5876196" y="916850"/>
        <a:ext cx="2823184" cy="4425009"/>
      </dsp:txXfrm>
    </dsp:sp>
    <dsp:sp modelId="{74C1BE34-6C5A-4220-A2EB-568FB3E3BA6E}">
      <dsp:nvSpPr>
        <dsp:cNvPr id="0" name=""/>
        <dsp:cNvSpPr/>
      </dsp:nvSpPr>
      <dsp:spPr>
        <a:xfrm>
          <a:off x="8807169" y="69894"/>
          <a:ext cx="2823184" cy="846955"/>
        </a:xfrm>
        <a:prstGeom prst="rect">
          <a:avLst/>
        </a:prstGeom>
        <a:solidFill>
          <a:schemeClr val="accent5">
            <a:hueOff val="414507"/>
            <a:satOff val="39495"/>
            <a:lumOff val="-16471"/>
            <a:alphaOff val="0"/>
          </a:schemeClr>
        </a:solidFill>
        <a:ln w="19050" cap="flat" cmpd="sng" algn="ctr">
          <a:solidFill>
            <a:schemeClr val="accent5">
              <a:hueOff val="414507"/>
              <a:satOff val="39495"/>
              <a:lumOff val="-1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094" tIns="223094" rIns="223094" bIns="22309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Verduidelik</a:t>
          </a:r>
          <a:endParaRPr lang="en-US" sz="3200" kern="1200" dirty="0"/>
        </a:p>
      </dsp:txBody>
      <dsp:txXfrm>
        <a:off x="8807169" y="69894"/>
        <a:ext cx="2823184" cy="846955"/>
      </dsp:txXfrm>
    </dsp:sp>
    <dsp:sp modelId="{D4D336AF-1A33-40CD-9246-C2E3731F74E9}">
      <dsp:nvSpPr>
        <dsp:cNvPr id="0" name=""/>
        <dsp:cNvSpPr/>
      </dsp:nvSpPr>
      <dsp:spPr>
        <a:xfrm>
          <a:off x="8807169" y="916850"/>
          <a:ext cx="2823184" cy="4425009"/>
        </a:xfrm>
        <a:prstGeom prst="rect">
          <a:avLst/>
        </a:prstGeom>
        <a:solidFill>
          <a:schemeClr val="accent5">
            <a:tint val="40000"/>
            <a:alpha val="90000"/>
            <a:hueOff val="867568"/>
            <a:satOff val="-7036"/>
            <a:lumOff val="-1895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867568"/>
              <a:satOff val="-7036"/>
              <a:lumOff val="-18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868" tIns="278868" rIns="278868" bIns="278868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Verduidelik die betekenis van openbare deelname aan 'n demokrasie en beskryf hoe burgers (aanlyn) petisies kan gebruik om die regering aanspreeklik te hou.</a:t>
          </a:r>
          <a:endParaRPr lang="en-US" sz="2400" kern="1200" dirty="0"/>
        </a:p>
      </dsp:txBody>
      <dsp:txXfrm>
        <a:off x="8807169" y="916850"/>
        <a:ext cx="2823184" cy="44250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27594-3C2F-41A0-BD78-C17977DE00F9}">
      <dsp:nvSpPr>
        <dsp:cNvPr id="0" name=""/>
        <dsp:cNvSpPr/>
      </dsp:nvSpPr>
      <dsp:spPr>
        <a:xfrm>
          <a:off x="0" y="14593"/>
          <a:ext cx="7557152" cy="101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Formele geskrewe versoek onderteken deur mense om die regering te vra om 'n probleem aan te spreek.</a:t>
          </a:r>
          <a:endParaRPr lang="en-US" sz="2400" kern="1200" dirty="0"/>
        </a:p>
      </dsp:txBody>
      <dsp:txXfrm>
        <a:off x="49347" y="63940"/>
        <a:ext cx="7458458" cy="912186"/>
      </dsp:txXfrm>
    </dsp:sp>
    <dsp:sp modelId="{CC8EAC8F-F1E8-4ED4-9684-5E1637F19327}">
      <dsp:nvSpPr>
        <dsp:cNvPr id="0" name=""/>
        <dsp:cNvSpPr/>
      </dsp:nvSpPr>
      <dsp:spPr>
        <a:xfrm>
          <a:off x="0" y="1180993"/>
          <a:ext cx="7557152" cy="101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Voorgelê aan die Parlement, provinsiale wetgewers of munisipale rade.</a:t>
          </a:r>
          <a:endParaRPr lang="en-US" sz="2400" kern="1200" dirty="0"/>
        </a:p>
      </dsp:txBody>
      <dsp:txXfrm>
        <a:off x="49347" y="1230340"/>
        <a:ext cx="7458458" cy="912186"/>
      </dsp:txXfrm>
    </dsp:sp>
    <dsp:sp modelId="{1CEB3B28-6262-48B8-A3B8-1A84C5A7D285}">
      <dsp:nvSpPr>
        <dsp:cNvPr id="0" name=""/>
        <dsp:cNvSpPr/>
      </dsp:nvSpPr>
      <dsp:spPr>
        <a:xfrm>
          <a:off x="0" y="2347393"/>
          <a:ext cx="7557152" cy="101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Help burgers om die regering aanspreeklik te hou en aksie te eis.</a:t>
          </a:r>
          <a:endParaRPr lang="en-US" sz="2400" kern="1200" dirty="0"/>
        </a:p>
      </dsp:txBody>
      <dsp:txXfrm>
        <a:off x="49347" y="2396740"/>
        <a:ext cx="7458458" cy="912186"/>
      </dsp:txXfrm>
    </dsp:sp>
    <dsp:sp modelId="{A968405E-734C-4206-B4E0-7DD588524E4B}">
      <dsp:nvSpPr>
        <dsp:cNvPr id="0" name=""/>
        <dsp:cNvSpPr/>
      </dsp:nvSpPr>
      <dsp:spPr>
        <a:xfrm>
          <a:off x="0" y="3513794"/>
          <a:ext cx="7557152" cy="101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Dit kan ook </a:t>
          </a:r>
          <a:r>
            <a:rPr lang="nl-NL" sz="2400" b="1" kern="1200" dirty="0"/>
            <a:t>aanlyn</a:t>
          </a:r>
          <a:r>
            <a:rPr lang="nl-NL" sz="2400" kern="1200" dirty="0"/>
            <a:t> wees, wat baie mense toelaat om vinnig te teken en te deel.</a:t>
          </a:r>
          <a:endParaRPr lang="en-US" sz="2400" kern="1200" dirty="0"/>
        </a:p>
      </dsp:txBody>
      <dsp:txXfrm>
        <a:off x="49347" y="3563141"/>
        <a:ext cx="7458458" cy="912186"/>
      </dsp:txXfrm>
    </dsp:sp>
    <dsp:sp modelId="{152364B3-5E4F-44DA-A63F-AD4507D0268E}">
      <dsp:nvSpPr>
        <dsp:cNvPr id="0" name=""/>
        <dsp:cNvSpPr/>
      </dsp:nvSpPr>
      <dsp:spPr>
        <a:xfrm>
          <a:off x="0" y="4680194"/>
          <a:ext cx="7557152" cy="101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Aanlyn petisies moet steeds deur die korrekte amptelike kanale gestuur word</a:t>
          </a:r>
          <a:r>
            <a:rPr lang="af-ZA" sz="2400" kern="1200" dirty="0"/>
            <a:t>.</a:t>
          </a:r>
          <a:endParaRPr lang="en-US" sz="2400" kern="1200" dirty="0"/>
        </a:p>
      </dsp:txBody>
      <dsp:txXfrm>
        <a:off x="49347" y="4729541"/>
        <a:ext cx="7458458" cy="9121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2ED3A-4C49-4DD3-80F4-615B30DC74AA}">
      <dsp:nvSpPr>
        <dsp:cNvPr id="0" name=""/>
        <dsp:cNvSpPr/>
      </dsp:nvSpPr>
      <dsp:spPr>
        <a:xfrm>
          <a:off x="0" y="2421"/>
          <a:ext cx="7747140" cy="12272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DD4A5-49D5-428E-A9FF-FF1EB6962FBB}">
      <dsp:nvSpPr>
        <dsp:cNvPr id="0" name=""/>
        <dsp:cNvSpPr/>
      </dsp:nvSpPr>
      <dsp:spPr>
        <a:xfrm>
          <a:off x="371242" y="278552"/>
          <a:ext cx="674985" cy="6749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8DFFA7-E934-479B-83FF-E7E06DD06A7B}">
      <dsp:nvSpPr>
        <dsp:cNvPr id="0" name=""/>
        <dsp:cNvSpPr/>
      </dsp:nvSpPr>
      <dsp:spPr>
        <a:xfrm>
          <a:off x="1417470" y="2421"/>
          <a:ext cx="6329669" cy="122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884" tIns="129884" rIns="129884" bIns="12988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Voltooi </a:t>
          </a:r>
          <a:r>
            <a:rPr lang="nl-NL" sz="2200" b="1" kern="1200" dirty="0"/>
            <a:t>Aktiwiteit 1 </a:t>
          </a:r>
          <a:r>
            <a:rPr lang="nl-NL" sz="2200" kern="1200" dirty="0"/>
            <a:t>om jou begrip te toets.</a:t>
          </a:r>
          <a:endParaRPr lang="en-US" sz="2200" kern="1200" dirty="0"/>
        </a:p>
      </dsp:txBody>
      <dsp:txXfrm>
        <a:off x="1417470" y="2421"/>
        <a:ext cx="6329669" cy="1227247"/>
      </dsp:txXfrm>
    </dsp:sp>
    <dsp:sp modelId="{98C0A308-9D77-4AF5-A2D5-4C4A26790A3C}">
      <dsp:nvSpPr>
        <dsp:cNvPr id="0" name=""/>
        <dsp:cNvSpPr/>
      </dsp:nvSpPr>
      <dsp:spPr>
        <a:xfrm>
          <a:off x="0" y="1536480"/>
          <a:ext cx="7747140" cy="12272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177274-E39F-4950-91A6-E05BC2023365}">
      <dsp:nvSpPr>
        <dsp:cNvPr id="0" name=""/>
        <dsp:cNvSpPr/>
      </dsp:nvSpPr>
      <dsp:spPr>
        <a:xfrm>
          <a:off x="371242" y="1812611"/>
          <a:ext cx="674985" cy="6749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47D7E-3BB4-4272-B3BF-22196D56E1EA}">
      <dsp:nvSpPr>
        <dsp:cNvPr id="0" name=""/>
        <dsp:cNvSpPr/>
      </dsp:nvSpPr>
      <dsp:spPr>
        <a:xfrm>
          <a:off x="1417470" y="1536480"/>
          <a:ext cx="6329669" cy="122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884" tIns="129884" rIns="129884" bIns="12988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b="1" kern="1200" dirty="0"/>
            <a:t>Aktiwiteit 2 </a:t>
          </a:r>
          <a:r>
            <a:rPr lang="nl-NL" sz="2200" b="0" kern="1200" dirty="0"/>
            <a:t>is huiswerk. Ons gaan dit saam merk aan die begin van die volgende les.</a:t>
          </a:r>
          <a:endParaRPr lang="en-US" sz="2200" b="0" kern="1200" dirty="0"/>
        </a:p>
      </dsp:txBody>
      <dsp:txXfrm>
        <a:off x="1417470" y="1536480"/>
        <a:ext cx="6329669" cy="1227247"/>
      </dsp:txXfrm>
    </dsp:sp>
    <dsp:sp modelId="{AB4C937B-0555-40E5-83C4-8E42E99F245B}">
      <dsp:nvSpPr>
        <dsp:cNvPr id="0" name=""/>
        <dsp:cNvSpPr/>
      </dsp:nvSpPr>
      <dsp:spPr>
        <a:xfrm>
          <a:off x="0" y="3070539"/>
          <a:ext cx="7747140" cy="12272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0F23DB-ABE9-495F-B324-D9C187B16FA9}">
      <dsp:nvSpPr>
        <dsp:cNvPr id="0" name=""/>
        <dsp:cNvSpPr/>
      </dsp:nvSpPr>
      <dsp:spPr>
        <a:xfrm>
          <a:off x="371242" y="3346670"/>
          <a:ext cx="674985" cy="6749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1F62D-42D3-4CDE-9DBD-B3F5EC7B818B}">
      <dsp:nvSpPr>
        <dsp:cNvPr id="0" name=""/>
        <dsp:cNvSpPr/>
      </dsp:nvSpPr>
      <dsp:spPr>
        <a:xfrm>
          <a:off x="1417470" y="3070539"/>
          <a:ext cx="6329669" cy="122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884" tIns="129884" rIns="129884" bIns="12988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Onthou vandag se leeruitkomste</a:t>
          </a:r>
          <a:endParaRPr lang="en-US" sz="2200" kern="1200" dirty="0"/>
        </a:p>
      </dsp:txBody>
      <dsp:txXfrm>
        <a:off x="1417470" y="3070539"/>
        <a:ext cx="6329669" cy="1227247"/>
      </dsp:txXfrm>
    </dsp:sp>
    <dsp:sp modelId="{1B366D5D-8895-4EA0-BBAC-416BB0B0B059}">
      <dsp:nvSpPr>
        <dsp:cNvPr id="0" name=""/>
        <dsp:cNvSpPr/>
      </dsp:nvSpPr>
      <dsp:spPr>
        <a:xfrm>
          <a:off x="0" y="4604598"/>
          <a:ext cx="7747140" cy="12272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D4DFE7-10B1-49C4-B8B2-216C7F2BD869}">
      <dsp:nvSpPr>
        <dsp:cNvPr id="0" name=""/>
        <dsp:cNvSpPr/>
      </dsp:nvSpPr>
      <dsp:spPr>
        <a:xfrm>
          <a:off x="371242" y="4880728"/>
          <a:ext cx="674985" cy="6749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D4FFA-2856-4836-B529-2C99560223F4}">
      <dsp:nvSpPr>
        <dsp:cNvPr id="0" name=""/>
        <dsp:cNvSpPr/>
      </dsp:nvSpPr>
      <dsp:spPr>
        <a:xfrm>
          <a:off x="1417470" y="4604598"/>
          <a:ext cx="6329669" cy="122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884" tIns="129884" rIns="129884" bIns="12988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Identifiseer enige areas waaroor jy steeds onseker voel en vra vir ondersteuning indien nodig.</a:t>
          </a:r>
          <a:endParaRPr lang="en-US" sz="2200" kern="1200" dirty="0"/>
        </a:p>
      </dsp:txBody>
      <dsp:txXfrm>
        <a:off x="1417470" y="4604598"/>
        <a:ext cx="6329669" cy="12272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0F5C9-0610-4B86-AEEF-9BFF6DAB6A85}">
      <dsp:nvSpPr>
        <dsp:cNvPr id="0" name=""/>
        <dsp:cNvSpPr/>
      </dsp:nvSpPr>
      <dsp:spPr>
        <a:xfrm>
          <a:off x="3201" y="193789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Oppergesag</a:t>
          </a:r>
          <a:r>
            <a:rPr lang="en-GB" sz="2200" kern="1200" dirty="0"/>
            <a:t> van die reg</a:t>
          </a:r>
          <a:endParaRPr lang="en-US" sz="2200" kern="1200" dirty="0"/>
        </a:p>
      </dsp:txBody>
      <dsp:txXfrm>
        <a:off x="3201" y="193789"/>
        <a:ext cx="2539866" cy="1523919"/>
      </dsp:txXfrm>
    </dsp:sp>
    <dsp:sp modelId="{C9596EC1-B49A-412D-8C50-3CD6263B6B4A}">
      <dsp:nvSpPr>
        <dsp:cNvPr id="0" name=""/>
        <dsp:cNvSpPr/>
      </dsp:nvSpPr>
      <dsp:spPr>
        <a:xfrm>
          <a:off x="2797054" y="193789"/>
          <a:ext cx="2539866" cy="1523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Regering</a:t>
          </a:r>
          <a:endParaRPr lang="en-US" sz="2200" kern="1200" dirty="0"/>
        </a:p>
      </dsp:txBody>
      <dsp:txXfrm>
        <a:off x="2797054" y="193789"/>
        <a:ext cx="2539866" cy="1523919"/>
      </dsp:txXfrm>
    </dsp:sp>
    <dsp:sp modelId="{FC1DD270-86CD-406E-ADA1-59BC800D4E80}">
      <dsp:nvSpPr>
        <dsp:cNvPr id="0" name=""/>
        <dsp:cNvSpPr/>
      </dsp:nvSpPr>
      <dsp:spPr>
        <a:xfrm>
          <a:off x="5590907" y="193789"/>
          <a:ext cx="2539866" cy="15239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Wetgewingsproses</a:t>
          </a:r>
          <a:endParaRPr lang="en-US" sz="2200" kern="1200" dirty="0"/>
        </a:p>
      </dsp:txBody>
      <dsp:txXfrm>
        <a:off x="5590907" y="193789"/>
        <a:ext cx="2539866" cy="1523919"/>
      </dsp:txXfrm>
    </dsp:sp>
    <dsp:sp modelId="{5E9A18B0-BDA5-42C2-903B-5B74D91A10DA}">
      <dsp:nvSpPr>
        <dsp:cNvPr id="0" name=""/>
        <dsp:cNvSpPr/>
      </dsp:nvSpPr>
      <dsp:spPr>
        <a:xfrm>
          <a:off x="8384760" y="193789"/>
          <a:ext cx="2539866" cy="15239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Verteenwoordiging</a:t>
          </a:r>
          <a:endParaRPr lang="en-US" sz="2200" kern="1200" dirty="0"/>
        </a:p>
      </dsp:txBody>
      <dsp:txXfrm>
        <a:off x="8384760" y="193789"/>
        <a:ext cx="2539866" cy="1523919"/>
      </dsp:txXfrm>
    </dsp:sp>
    <dsp:sp modelId="{DD2A9D1F-B943-4E1A-9A19-342F018FA0BA}">
      <dsp:nvSpPr>
        <dsp:cNvPr id="0" name=""/>
        <dsp:cNvSpPr/>
      </dsp:nvSpPr>
      <dsp:spPr>
        <a:xfrm>
          <a:off x="3201" y="1971695"/>
          <a:ext cx="2539866" cy="152391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Aanspreeklikheid</a:t>
          </a:r>
          <a:endParaRPr lang="en-US" sz="2200" kern="1200" dirty="0"/>
        </a:p>
      </dsp:txBody>
      <dsp:txXfrm>
        <a:off x="3201" y="1971695"/>
        <a:ext cx="2539866" cy="1523919"/>
      </dsp:txXfrm>
    </dsp:sp>
    <dsp:sp modelId="{FD263923-B9F5-4A27-AEAD-A96B271BAB7D}">
      <dsp:nvSpPr>
        <dsp:cNvPr id="0" name=""/>
        <dsp:cNvSpPr/>
      </dsp:nvSpPr>
      <dsp:spPr>
        <a:xfrm>
          <a:off x="2797054" y="1971695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Deursigtigheid</a:t>
          </a:r>
          <a:endParaRPr lang="en-US" sz="2200" kern="1200" dirty="0"/>
        </a:p>
      </dsp:txBody>
      <dsp:txXfrm>
        <a:off x="2797054" y="1971695"/>
        <a:ext cx="2539866" cy="1523919"/>
      </dsp:txXfrm>
    </dsp:sp>
    <dsp:sp modelId="{90F74764-D958-4D97-8BF0-3FCA3401CCB8}">
      <dsp:nvSpPr>
        <dsp:cNvPr id="0" name=""/>
        <dsp:cNvSpPr/>
      </dsp:nvSpPr>
      <dsp:spPr>
        <a:xfrm>
          <a:off x="5590907" y="1971695"/>
          <a:ext cx="2539866" cy="1523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Demokratiese</a:t>
          </a:r>
          <a:r>
            <a:rPr lang="en-GB" sz="2200" kern="1200" dirty="0"/>
            <a:t> </a:t>
          </a:r>
          <a:r>
            <a:rPr lang="en-GB" sz="2200" kern="1200" dirty="0" err="1"/>
            <a:t>deelname</a:t>
          </a:r>
          <a:endParaRPr lang="en-US" sz="2200" kern="1200" dirty="0"/>
        </a:p>
      </dsp:txBody>
      <dsp:txXfrm>
        <a:off x="5590907" y="1971695"/>
        <a:ext cx="2539866" cy="1523919"/>
      </dsp:txXfrm>
    </dsp:sp>
    <dsp:sp modelId="{3008B46D-1A87-4F7C-92B6-310AD00F0A65}">
      <dsp:nvSpPr>
        <dsp:cNvPr id="0" name=""/>
        <dsp:cNvSpPr/>
      </dsp:nvSpPr>
      <dsp:spPr>
        <a:xfrm>
          <a:off x="8384760" y="1971695"/>
          <a:ext cx="2539866" cy="15239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Petisieproses</a:t>
          </a:r>
          <a:endParaRPr lang="en-US" sz="2200" kern="1200" dirty="0"/>
        </a:p>
      </dsp:txBody>
      <dsp:txXfrm>
        <a:off x="8384760" y="1971695"/>
        <a:ext cx="2539866" cy="15239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FCF7F-81A8-4195-B45E-1BB8E98EACA8}">
      <dsp:nvSpPr>
        <dsp:cNvPr id="0" name=""/>
        <dsp:cNvSpPr/>
      </dsp:nvSpPr>
      <dsp:spPr>
        <a:xfrm>
          <a:off x="5970553" y="1443050"/>
          <a:ext cx="3715355" cy="589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652"/>
              </a:lnTo>
              <a:lnTo>
                <a:pt x="3715355" y="401652"/>
              </a:lnTo>
              <a:lnTo>
                <a:pt x="3715355" y="58939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CC58D-6D32-4A39-BCF2-27FC01772CF7}">
      <dsp:nvSpPr>
        <dsp:cNvPr id="0" name=""/>
        <dsp:cNvSpPr/>
      </dsp:nvSpPr>
      <dsp:spPr>
        <a:xfrm>
          <a:off x="5970553" y="1443050"/>
          <a:ext cx="1238451" cy="589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652"/>
              </a:lnTo>
              <a:lnTo>
                <a:pt x="1238451" y="401652"/>
              </a:lnTo>
              <a:lnTo>
                <a:pt x="1238451" y="58939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80BE55-4AB5-4225-BFBC-DA685304CD36}">
      <dsp:nvSpPr>
        <dsp:cNvPr id="0" name=""/>
        <dsp:cNvSpPr/>
      </dsp:nvSpPr>
      <dsp:spPr>
        <a:xfrm>
          <a:off x="4732102" y="1443050"/>
          <a:ext cx="1238451" cy="589390"/>
        </a:xfrm>
        <a:custGeom>
          <a:avLst/>
          <a:gdLst/>
          <a:ahLst/>
          <a:cxnLst/>
          <a:rect l="0" t="0" r="0" b="0"/>
          <a:pathLst>
            <a:path>
              <a:moveTo>
                <a:pt x="1238451" y="0"/>
              </a:moveTo>
              <a:lnTo>
                <a:pt x="1238451" y="401652"/>
              </a:lnTo>
              <a:lnTo>
                <a:pt x="0" y="401652"/>
              </a:lnTo>
              <a:lnTo>
                <a:pt x="0" y="58939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05CBB9-B6C1-42A4-A30C-034507485360}">
      <dsp:nvSpPr>
        <dsp:cNvPr id="0" name=""/>
        <dsp:cNvSpPr/>
      </dsp:nvSpPr>
      <dsp:spPr>
        <a:xfrm>
          <a:off x="2255198" y="1443050"/>
          <a:ext cx="3715355" cy="589390"/>
        </a:xfrm>
        <a:custGeom>
          <a:avLst/>
          <a:gdLst/>
          <a:ahLst/>
          <a:cxnLst/>
          <a:rect l="0" t="0" r="0" b="0"/>
          <a:pathLst>
            <a:path>
              <a:moveTo>
                <a:pt x="3715355" y="0"/>
              </a:moveTo>
              <a:lnTo>
                <a:pt x="3715355" y="401652"/>
              </a:lnTo>
              <a:lnTo>
                <a:pt x="0" y="401652"/>
              </a:lnTo>
              <a:lnTo>
                <a:pt x="0" y="58939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7EA969-DFC4-4CCC-9B74-2D10B73249D2}">
      <dsp:nvSpPr>
        <dsp:cNvPr id="0" name=""/>
        <dsp:cNvSpPr/>
      </dsp:nvSpPr>
      <dsp:spPr>
        <a:xfrm>
          <a:off x="3468" y="156186"/>
          <a:ext cx="2026557" cy="1286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BAA28-7DF5-4B8B-A6F0-6BE2B199DD3D}">
      <dsp:nvSpPr>
        <dsp:cNvPr id="0" name=""/>
        <dsp:cNvSpPr/>
      </dsp:nvSpPr>
      <dsp:spPr>
        <a:xfrm>
          <a:off x="228641" y="370100"/>
          <a:ext cx="2026557" cy="128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Almal, insluitend regeringsleiers, moet die wet gehoorsaam.</a:t>
          </a:r>
          <a:endParaRPr lang="en-US" sz="1900" kern="1200" dirty="0"/>
        </a:p>
      </dsp:txBody>
      <dsp:txXfrm>
        <a:off x="266332" y="407791"/>
        <a:ext cx="1951175" cy="1211481"/>
      </dsp:txXfrm>
    </dsp:sp>
    <dsp:sp modelId="{510E07A8-439C-4F86-B86C-DF0F76847A3C}">
      <dsp:nvSpPr>
        <dsp:cNvPr id="0" name=""/>
        <dsp:cNvSpPr/>
      </dsp:nvSpPr>
      <dsp:spPr>
        <a:xfrm>
          <a:off x="2480371" y="156186"/>
          <a:ext cx="2026557" cy="1286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263513-AFB5-47FF-9262-A5C6FB1AD77A}">
      <dsp:nvSpPr>
        <dsp:cNvPr id="0" name=""/>
        <dsp:cNvSpPr/>
      </dsp:nvSpPr>
      <dsp:spPr>
        <a:xfrm>
          <a:off x="2705544" y="370100"/>
          <a:ext cx="2026557" cy="128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Dieselfde</a:t>
          </a:r>
          <a:r>
            <a:rPr lang="en-GB" sz="1900" kern="1200" dirty="0"/>
            <a:t> </a:t>
          </a:r>
          <a:r>
            <a:rPr lang="en-GB" sz="1900" kern="1200" dirty="0" err="1"/>
            <a:t>wette</a:t>
          </a:r>
          <a:r>
            <a:rPr lang="en-GB" sz="1900" kern="1200" dirty="0"/>
            <a:t> geld vir alle </a:t>
          </a:r>
          <a:r>
            <a:rPr lang="en-GB" sz="1900" kern="1200" dirty="0" err="1"/>
            <a:t>mense</a:t>
          </a:r>
          <a:r>
            <a:rPr lang="en-GB" sz="1900" kern="1200" dirty="0"/>
            <a:t>.</a:t>
          </a:r>
          <a:endParaRPr lang="en-US" sz="1900" kern="1200" dirty="0"/>
        </a:p>
      </dsp:txBody>
      <dsp:txXfrm>
        <a:off x="2743235" y="407791"/>
        <a:ext cx="1951175" cy="1211481"/>
      </dsp:txXfrm>
    </dsp:sp>
    <dsp:sp modelId="{69B750FA-561B-4C42-862E-EA3A49B567A0}">
      <dsp:nvSpPr>
        <dsp:cNvPr id="0" name=""/>
        <dsp:cNvSpPr/>
      </dsp:nvSpPr>
      <dsp:spPr>
        <a:xfrm>
          <a:off x="4957275" y="156186"/>
          <a:ext cx="2026557" cy="1286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78965D-A10D-4805-A7AF-83EC7674AF94}">
      <dsp:nvSpPr>
        <dsp:cNvPr id="0" name=""/>
        <dsp:cNvSpPr/>
      </dsp:nvSpPr>
      <dsp:spPr>
        <a:xfrm>
          <a:off x="5182448" y="370100"/>
          <a:ext cx="2026557" cy="128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Hierdie</a:t>
          </a:r>
          <a:r>
            <a:rPr lang="en-GB" sz="1900" kern="1200" dirty="0"/>
            <a:t> </a:t>
          </a:r>
          <a:r>
            <a:rPr lang="en-GB" sz="1900" kern="1200" dirty="0" err="1"/>
            <a:t>beginsel</a:t>
          </a:r>
          <a:r>
            <a:rPr lang="en-GB" sz="1900" kern="1200" dirty="0"/>
            <a:t>:</a:t>
          </a:r>
          <a:endParaRPr lang="en-US" sz="1900" kern="1200" dirty="0"/>
        </a:p>
      </dsp:txBody>
      <dsp:txXfrm>
        <a:off x="5220139" y="407791"/>
        <a:ext cx="1951175" cy="1211481"/>
      </dsp:txXfrm>
    </dsp:sp>
    <dsp:sp modelId="{2D8A5DA1-A577-4D35-A4D2-F23829753BBB}">
      <dsp:nvSpPr>
        <dsp:cNvPr id="0" name=""/>
        <dsp:cNvSpPr/>
      </dsp:nvSpPr>
      <dsp:spPr>
        <a:xfrm>
          <a:off x="1241920" y="2032440"/>
          <a:ext cx="2026557" cy="12868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27E32-E140-457C-A8AF-6793D2C63BCC}">
      <dsp:nvSpPr>
        <dsp:cNvPr id="0" name=""/>
        <dsp:cNvSpPr/>
      </dsp:nvSpPr>
      <dsp:spPr>
        <a:xfrm>
          <a:off x="1467093" y="2246354"/>
          <a:ext cx="2026557" cy="128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voorkom</a:t>
          </a:r>
          <a:r>
            <a:rPr lang="en-GB" sz="1900" kern="1200" dirty="0"/>
            <a:t> </a:t>
          </a:r>
          <a:r>
            <a:rPr lang="en-GB" sz="1900" kern="1200" dirty="0" err="1"/>
            <a:t>misbruik</a:t>
          </a:r>
          <a:r>
            <a:rPr lang="en-GB" sz="1900" kern="1200" dirty="0"/>
            <a:t> van mag</a:t>
          </a:r>
          <a:endParaRPr lang="en-US" sz="1900" kern="1200" dirty="0"/>
        </a:p>
      </dsp:txBody>
      <dsp:txXfrm>
        <a:off x="1504784" y="2284045"/>
        <a:ext cx="1951175" cy="1211481"/>
      </dsp:txXfrm>
    </dsp:sp>
    <dsp:sp modelId="{FCF85984-4DA2-4FBD-812D-2CC26C1ADE39}">
      <dsp:nvSpPr>
        <dsp:cNvPr id="0" name=""/>
        <dsp:cNvSpPr/>
      </dsp:nvSpPr>
      <dsp:spPr>
        <a:xfrm>
          <a:off x="3718823" y="2032440"/>
          <a:ext cx="2026557" cy="12868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FABD93-3240-4058-82F3-06BE56B77ABC}">
      <dsp:nvSpPr>
        <dsp:cNvPr id="0" name=""/>
        <dsp:cNvSpPr/>
      </dsp:nvSpPr>
      <dsp:spPr>
        <a:xfrm>
          <a:off x="3943996" y="2246354"/>
          <a:ext cx="2026557" cy="128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verseker</a:t>
          </a:r>
          <a:r>
            <a:rPr lang="en-GB" sz="1900" kern="1200" dirty="0"/>
            <a:t> </a:t>
          </a:r>
          <a:r>
            <a:rPr lang="en-GB" sz="1900" kern="1200" dirty="0" err="1"/>
            <a:t>regverdigheid</a:t>
          </a:r>
          <a:r>
            <a:rPr lang="en-GB" sz="1900" kern="1200" dirty="0"/>
            <a:t> </a:t>
          </a:r>
          <a:r>
            <a:rPr lang="en-GB" sz="1900" kern="1200" dirty="0" err="1"/>
            <a:t>en</a:t>
          </a:r>
          <a:r>
            <a:rPr lang="en-GB" sz="1900" kern="1200" dirty="0"/>
            <a:t> </a:t>
          </a:r>
          <a:r>
            <a:rPr lang="en-GB" sz="1900" kern="1200" dirty="0" err="1"/>
            <a:t>gelykheid</a:t>
          </a:r>
          <a:endParaRPr lang="en-US" sz="1900" kern="1200" dirty="0"/>
        </a:p>
      </dsp:txBody>
      <dsp:txXfrm>
        <a:off x="3981687" y="2284045"/>
        <a:ext cx="1951175" cy="1211481"/>
      </dsp:txXfrm>
    </dsp:sp>
    <dsp:sp modelId="{A0FE0A84-7337-487C-9E41-A81F9B8E7693}">
      <dsp:nvSpPr>
        <dsp:cNvPr id="0" name=""/>
        <dsp:cNvSpPr/>
      </dsp:nvSpPr>
      <dsp:spPr>
        <a:xfrm>
          <a:off x="6195726" y="2032440"/>
          <a:ext cx="2026557" cy="12868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DF218D-DAFA-419B-8D37-AA95FAE7E5A9}">
      <dsp:nvSpPr>
        <dsp:cNvPr id="0" name=""/>
        <dsp:cNvSpPr/>
      </dsp:nvSpPr>
      <dsp:spPr>
        <a:xfrm>
          <a:off x="6420899" y="2246354"/>
          <a:ext cx="2026557" cy="128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beskerm</a:t>
          </a:r>
          <a:r>
            <a:rPr lang="en-GB" sz="1900" kern="1200" dirty="0"/>
            <a:t> </a:t>
          </a:r>
          <a:r>
            <a:rPr lang="en-GB" sz="1900" kern="1200" dirty="0" err="1"/>
            <a:t>regte</a:t>
          </a:r>
          <a:endParaRPr lang="en-US" sz="1900" kern="1200" dirty="0"/>
        </a:p>
      </dsp:txBody>
      <dsp:txXfrm>
        <a:off x="6458590" y="2284045"/>
        <a:ext cx="1951175" cy="1211481"/>
      </dsp:txXfrm>
    </dsp:sp>
    <dsp:sp modelId="{CC3EFFB9-A534-4FA0-B8DA-0CE3933B8FEE}">
      <dsp:nvSpPr>
        <dsp:cNvPr id="0" name=""/>
        <dsp:cNvSpPr/>
      </dsp:nvSpPr>
      <dsp:spPr>
        <a:xfrm>
          <a:off x="8672630" y="2032440"/>
          <a:ext cx="2026557" cy="12868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E1947-ABCC-41A2-8B60-904226EF738D}">
      <dsp:nvSpPr>
        <dsp:cNvPr id="0" name=""/>
        <dsp:cNvSpPr/>
      </dsp:nvSpPr>
      <dsp:spPr>
        <a:xfrm>
          <a:off x="8897803" y="2246354"/>
          <a:ext cx="2026557" cy="128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maak</a:t>
          </a:r>
          <a:r>
            <a:rPr lang="en-GB" sz="1900" kern="1200" dirty="0"/>
            <a:t> </a:t>
          </a:r>
          <a:r>
            <a:rPr lang="en-GB" sz="1900" kern="1200" dirty="0" err="1"/>
            <a:t>geregtigheid</a:t>
          </a:r>
          <a:r>
            <a:rPr lang="en-GB" sz="1900" kern="1200" dirty="0"/>
            <a:t> </a:t>
          </a:r>
          <a:r>
            <a:rPr lang="en-GB" sz="1900" kern="1200" dirty="0" err="1"/>
            <a:t>toeganklik</a:t>
          </a:r>
          <a:endParaRPr lang="en-US" sz="1900" kern="1200" dirty="0"/>
        </a:p>
      </dsp:txBody>
      <dsp:txXfrm>
        <a:off x="8935494" y="2284045"/>
        <a:ext cx="1951175" cy="12114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4B3ED-BDEE-49BB-B230-1DBF0BAD6980}">
      <dsp:nvSpPr>
        <dsp:cNvPr id="0" name=""/>
        <dsp:cNvSpPr/>
      </dsp:nvSpPr>
      <dsp:spPr>
        <a:xfrm>
          <a:off x="0" y="1901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AACFF-62BC-46B3-AA6B-6B3493E64AEB}">
      <dsp:nvSpPr>
        <dsp:cNvPr id="0" name=""/>
        <dsp:cNvSpPr/>
      </dsp:nvSpPr>
      <dsp:spPr>
        <a:xfrm>
          <a:off x="245129" y="184229"/>
          <a:ext cx="445690" cy="4456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C41F58-1DB7-46C6-994C-7260CF763A6C}">
      <dsp:nvSpPr>
        <dsp:cNvPr id="0" name=""/>
        <dsp:cNvSpPr/>
      </dsp:nvSpPr>
      <dsp:spPr>
        <a:xfrm>
          <a:off x="935949" y="1901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Mense toelaat om aan besluitneming deel te neem en hulle ingelig hou.</a:t>
          </a:r>
          <a:endParaRPr lang="en-US" sz="1900" kern="1200" dirty="0"/>
        </a:p>
      </dsp:txBody>
      <dsp:txXfrm>
        <a:off x="935949" y="1901"/>
        <a:ext cx="5365651" cy="810345"/>
      </dsp:txXfrm>
    </dsp:sp>
    <dsp:sp modelId="{45E8B29F-C02E-47F4-8EDB-6E9776AB13CE}">
      <dsp:nvSpPr>
        <dsp:cNvPr id="0" name=""/>
        <dsp:cNvSpPr/>
      </dsp:nvSpPr>
      <dsp:spPr>
        <a:xfrm>
          <a:off x="0" y="1014833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E808BB-E57E-40D7-9789-6D36835E8674}">
      <dsp:nvSpPr>
        <dsp:cNvPr id="0" name=""/>
        <dsp:cNvSpPr/>
      </dsp:nvSpPr>
      <dsp:spPr>
        <a:xfrm>
          <a:off x="245129" y="1197161"/>
          <a:ext cx="445690" cy="4456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C43E45-C836-47CE-AEC5-5FD92E245DD0}">
      <dsp:nvSpPr>
        <dsp:cNvPr id="0" name=""/>
        <dsp:cNvSpPr/>
      </dsp:nvSpPr>
      <dsp:spPr>
        <a:xfrm>
          <a:off x="935949" y="1014833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Basiese regte soos gesondheidsorg, onderwys en behuising lewer.</a:t>
          </a:r>
          <a:endParaRPr lang="en-US" sz="1900" kern="1200" dirty="0"/>
        </a:p>
      </dsp:txBody>
      <dsp:txXfrm>
        <a:off x="935949" y="1014833"/>
        <a:ext cx="5365651" cy="810345"/>
      </dsp:txXfrm>
    </dsp:sp>
    <dsp:sp modelId="{5C737C6B-EE1A-4FF0-B5DB-7B7E5B3D3AC2}">
      <dsp:nvSpPr>
        <dsp:cNvPr id="0" name=""/>
        <dsp:cNvSpPr/>
      </dsp:nvSpPr>
      <dsp:spPr>
        <a:xfrm>
          <a:off x="0" y="2027765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99E020-DF07-464C-92AE-457AD49AD68A}">
      <dsp:nvSpPr>
        <dsp:cNvPr id="0" name=""/>
        <dsp:cNvSpPr/>
      </dsp:nvSpPr>
      <dsp:spPr>
        <a:xfrm>
          <a:off x="245129" y="2210093"/>
          <a:ext cx="445690" cy="4456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33DA7-A2DB-4319-8164-6477740C97FD}">
      <dsp:nvSpPr>
        <dsp:cNvPr id="0" name=""/>
        <dsp:cNvSpPr/>
      </dsp:nvSpPr>
      <dsp:spPr>
        <a:xfrm>
          <a:off x="935949" y="2027765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Verantwoordelikheid vir sy optrede neem</a:t>
          </a:r>
          <a:r>
            <a:rPr lang="en-GB" sz="1900" kern="1200" dirty="0"/>
            <a:t>.</a:t>
          </a:r>
          <a:endParaRPr lang="en-US" sz="1900" kern="1200" dirty="0"/>
        </a:p>
      </dsp:txBody>
      <dsp:txXfrm>
        <a:off x="935949" y="2027765"/>
        <a:ext cx="5365651" cy="810345"/>
      </dsp:txXfrm>
    </dsp:sp>
    <dsp:sp modelId="{5EF3A571-21D1-4174-9AEB-8A512D157699}">
      <dsp:nvSpPr>
        <dsp:cNvPr id="0" name=""/>
        <dsp:cNvSpPr/>
      </dsp:nvSpPr>
      <dsp:spPr>
        <a:xfrm>
          <a:off x="0" y="3040697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4B86AB-7DE9-4E41-B29B-3A089F1F9A66}">
      <dsp:nvSpPr>
        <dsp:cNvPr id="0" name=""/>
        <dsp:cNvSpPr/>
      </dsp:nvSpPr>
      <dsp:spPr>
        <a:xfrm>
          <a:off x="245129" y="3223025"/>
          <a:ext cx="445690" cy="44569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79079-48ED-4227-9A37-5BD8822BF3A0}">
      <dsp:nvSpPr>
        <dsp:cNvPr id="0" name=""/>
        <dsp:cNvSpPr/>
      </dsp:nvSpPr>
      <dsp:spPr>
        <a:xfrm>
          <a:off x="935949" y="3040697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Probleme</a:t>
          </a:r>
          <a:r>
            <a:rPr lang="en-GB" sz="1900" kern="1200" dirty="0"/>
            <a:t> </a:t>
          </a:r>
          <a:r>
            <a:rPr lang="en-GB" sz="1900" kern="1200" dirty="0" err="1"/>
            <a:t>binne</a:t>
          </a:r>
          <a:r>
            <a:rPr lang="en-GB" sz="1900" kern="1200" dirty="0"/>
            <a:t> 'n </a:t>
          </a:r>
          <a:r>
            <a:rPr lang="en-GB" sz="1900" kern="1200" dirty="0" err="1"/>
            <a:t>redelike</a:t>
          </a:r>
          <a:r>
            <a:rPr lang="en-GB" sz="1900" kern="1200" dirty="0"/>
            <a:t> </a:t>
          </a:r>
          <a:r>
            <a:rPr lang="en-GB" sz="1900" kern="1200" dirty="0" err="1"/>
            <a:t>tyd</a:t>
          </a:r>
          <a:r>
            <a:rPr lang="en-GB" sz="1900" kern="1200" dirty="0"/>
            <a:t> </a:t>
          </a:r>
          <a:r>
            <a:rPr lang="en-GB" sz="1900" kern="1200" dirty="0" err="1"/>
            <a:t>oplos</a:t>
          </a:r>
          <a:r>
            <a:rPr lang="en-GB" sz="1900" kern="1200" dirty="0"/>
            <a:t>.</a:t>
          </a:r>
          <a:endParaRPr lang="en-US" sz="1900" kern="1200" dirty="0"/>
        </a:p>
      </dsp:txBody>
      <dsp:txXfrm>
        <a:off x="935949" y="3040697"/>
        <a:ext cx="5365651" cy="810345"/>
      </dsp:txXfrm>
    </dsp:sp>
    <dsp:sp modelId="{E0DBAF19-70B3-4447-BF4B-E1970D06D040}">
      <dsp:nvSpPr>
        <dsp:cNvPr id="0" name=""/>
        <dsp:cNvSpPr/>
      </dsp:nvSpPr>
      <dsp:spPr>
        <a:xfrm>
          <a:off x="0" y="4053629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51620C-24DC-4F11-B039-0A5B4379B360}">
      <dsp:nvSpPr>
        <dsp:cNvPr id="0" name=""/>
        <dsp:cNvSpPr/>
      </dsp:nvSpPr>
      <dsp:spPr>
        <a:xfrm>
          <a:off x="245129" y="4235957"/>
          <a:ext cx="445690" cy="44569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99D4D-A033-438C-A474-01F7EBC23EF3}">
      <dsp:nvSpPr>
        <dsp:cNvPr id="0" name=""/>
        <dsp:cNvSpPr/>
      </dsp:nvSpPr>
      <dsp:spPr>
        <a:xfrm>
          <a:off x="935949" y="4053629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Die omgewing nou en vir die toekoms beskerm.</a:t>
          </a:r>
          <a:endParaRPr lang="en-US" sz="1900" kern="1200" dirty="0"/>
        </a:p>
      </dsp:txBody>
      <dsp:txXfrm>
        <a:off x="935949" y="4053629"/>
        <a:ext cx="5365651" cy="810345"/>
      </dsp:txXfrm>
    </dsp:sp>
    <dsp:sp modelId="{370347A9-8DC1-4100-96CD-BC7CC4E28FB5}">
      <dsp:nvSpPr>
        <dsp:cNvPr id="0" name=""/>
        <dsp:cNvSpPr/>
      </dsp:nvSpPr>
      <dsp:spPr>
        <a:xfrm>
          <a:off x="0" y="5066561"/>
          <a:ext cx="6301601" cy="8103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50BBBD-F5FD-4289-9A94-94D5C2FE465D}">
      <dsp:nvSpPr>
        <dsp:cNvPr id="0" name=""/>
        <dsp:cNvSpPr/>
      </dsp:nvSpPr>
      <dsp:spPr>
        <a:xfrm>
          <a:off x="245129" y="5248889"/>
          <a:ext cx="445690" cy="44569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DA524-8442-479F-8C7A-FA7EB909561B}">
      <dsp:nvSpPr>
        <dsp:cNvPr id="0" name=""/>
        <dsp:cNvSpPr/>
      </dsp:nvSpPr>
      <dsp:spPr>
        <a:xfrm>
          <a:off x="935949" y="5066561"/>
          <a:ext cx="5365651" cy="810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62" tIns="85762" rIns="85762" bIns="8576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Gelykheid en inklusiwiteit verseker deur alle mense regverdig te behandel.</a:t>
          </a:r>
          <a:endParaRPr lang="en-US" sz="1900" kern="1200" dirty="0"/>
        </a:p>
      </dsp:txBody>
      <dsp:txXfrm>
        <a:off x="935949" y="5066561"/>
        <a:ext cx="5365651" cy="8103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F6C65-2F69-48F4-8F00-4F9C65AD8E6D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b="0" i="0" kern="1200" baseline="0" dirty="0"/>
            <a:t>Wette word gemaak om regte te beskerm, orde te handhaaf en die samelewing te verbeter.</a:t>
          </a:r>
          <a:endParaRPr lang="en-US" sz="2500" kern="1200" dirty="0"/>
        </a:p>
      </dsp:txBody>
      <dsp:txXfrm>
        <a:off x="0" y="39687"/>
        <a:ext cx="3286125" cy="1971675"/>
      </dsp:txXfrm>
    </dsp:sp>
    <dsp:sp modelId="{0D93D3C1-A2B9-4F0B-A57F-AB6F00681F0F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b="0" i="0" kern="1200" baseline="0" dirty="0"/>
            <a:t>Wette begin gewoonlik as 'n </a:t>
          </a:r>
          <a:r>
            <a:rPr lang="nl-NL" sz="2500" b="1" i="0" kern="1200" baseline="0" dirty="0"/>
            <a:t>wetsontwerp</a:t>
          </a:r>
          <a:r>
            <a:rPr lang="nl-NL" sz="2500" b="0" i="0" kern="1200" baseline="0" dirty="0"/>
            <a:t> wat deur die regering of wetgewers opgestel word.</a:t>
          </a:r>
          <a:endParaRPr lang="en-US" sz="2500" kern="1200" dirty="0"/>
        </a:p>
      </dsp:txBody>
      <dsp:txXfrm>
        <a:off x="3614737" y="39687"/>
        <a:ext cx="3286125" cy="1971675"/>
      </dsp:txXfrm>
    </dsp:sp>
    <dsp:sp modelId="{8BF0224F-C9F4-4B4F-9521-AF4A57580B6B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b="0" i="0" kern="1200" baseline="0" dirty="0"/>
            <a:t>Die wetsontwerp word deur die betrokke wetgewer bespreek en verbeter.</a:t>
          </a:r>
          <a:endParaRPr lang="en-US" sz="2500" kern="1200" dirty="0"/>
        </a:p>
      </dsp:txBody>
      <dsp:txXfrm>
        <a:off x="7229475" y="39687"/>
        <a:ext cx="3286125" cy="1971675"/>
      </dsp:txXfrm>
    </dsp:sp>
    <dsp:sp modelId="{A5FA0E71-B86A-4628-A7D5-FA29D82BA70C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b="0" i="0" kern="1200" baseline="0" dirty="0"/>
            <a:t>Die proses sluit </a:t>
          </a:r>
          <a:r>
            <a:rPr lang="nl-NL" sz="2500" b="1" i="0" kern="1200" baseline="0" dirty="0"/>
            <a:t>openbare deelname </a:t>
          </a:r>
          <a:r>
            <a:rPr lang="nl-NL" sz="2500" b="0" i="0" kern="1200" baseline="0" dirty="0"/>
            <a:t>in (openbare verhore en geskrewe voorleggings).</a:t>
          </a:r>
          <a:endParaRPr lang="en-US" sz="2500" kern="1200" dirty="0"/>
        </a:p>
      </dsp:txBody>
      <dsp:txXfrm>
        <a:off x="0" y="2339975"/>
        <a:ext cx="3286125" cy="1971675"/>
      </dsp:txXfrm>
    </dsp:sp>
    <dsp:sp modelId="{C5877FFB-76EF-41AD-8D69-BCCD7C884A18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b="0" i="0" kern="1200" baseline="0" dirty="0"/>
            <a:t>Dit verseker dat wette regverdig en deursigtig is, en </a:t>
          </a:r>
          <a:r>
            <a:rPr lang="nl-NL" sz="2500" b="1" i="0" kern="1200" baseline="0" dirty="0"/>
            <a:t>nie in die geheim gemaak word nie</a:t>
          </a:r>
          <a:r>
            <a:rPr lang="nl-NL" sz="2500" b="0" i="0" kern="1200" baseline="0" dirty="0"/>
            <a:t>.</a:t>
          </a:r>
          <a:endParaRPr lang="en-US" sz="2500" kern="1200" dirty="0"/>
        </a:p>
      </dsp:txBody>
      <dsp:txXfrm>
        <a:off x="3614737" y="2339975"/>
        <a:ext cx="3286125" cy="1971675"/>
      </dsp:txXfrm>
    </dsp:sp>
    <dsp:sp modelId="{EC23F0CF-44CC-4214-A8A0-1F559A8EA291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b="0" i="0" kern="1200" baseline="0" dirty="0"/>
            <a:t>Wetgewers </a:t>
          </a:r>
          <a:r>
            <a:rPr lang="nl-NL" sz="2500" b="1" i="0" kern="1200" baseline="0" dirty="0"/>
            <a:t>stem</a:t>
          </a:r>
          <a:r>
            <a:rPr lang="nl-NL" sz="2500" b="0" i="0" kern="1200" baseline="0" dirty="0"/>
            <a:t> oor die wetsontwerp, en as dit goedgekeur word, word dit in wet onderteken.</a:t>
          </a:r>
          <a:endParaRPr lang="en-US" sz="2500" kern="1200" dirty="0"/>
        </a:p>
      </dsp:txBody>
      <dsp:txXfrm>
        <a:off x="7229475" y="2339975"/>
        <a:ext cx="3286125" cy="19716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CA1F5-FE39-459C-BDF7-90F993AC73D5}">
      <dsp:nvSpPr>
        <dsp:cNvPr id="0" name=""/>
        <dsp:cNvSpPr/>
      </dsp:nvSpPr>
      <dsp:spPr>
        <a:xfrm>
          <a:off x="1297744" y="780571"/>
          <a:ext cx="1107523" cy="11075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C4FEE7-28F3-460D-AFCF-72C607FADC9C}">
      <dsp:nvSpPr>
        <dsp:cNvPr id="0" name=""/>
        <dsp:cNvSpPr/>
      </dsp:nvSpPr>
      <dsp:spPr>
        <a:xfrm>
          <a:off x="620924" y="2498767"/>
          <a:ext cx="2461163" cy="2352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Verkies mense om namens burgers te praat en besluite te neem.</a:t>
          </a:r>
          <a:endParaRPr lang="en-US" sz="2400" kern="1200" dirty="0"/>
        </a:p>
      </dsp:txBody>
      <dsp:txXfrm>
        <a:off x="620924" y="2498767"/>
        <a:ext cx="2461163" cy="2352066"/>
      </dsp:txXfrm>
    </dsp:sp>
    <dsp:sp modelId="{0A43CB76-AAE4-4629-9245-FE055CB117E2}">
      <dsp:nvSpPr>
        <dsp:cNvPr id="0" name=""/>
        <dsp:cNvSpPr/>
      </dsp:nvSpPr>
      <dsp:spPr>
        <a:xfrm>
          <a:off x="4189610" y="780571"/>
          <a:ext cx="1107523" cy="11075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200B1-0523-4210-99BB-866B8D94C8CF}">
      <dsp:nvSpPr>
        <dsp:cNvPr id="0" name=""/>
        <dsp:cNvSpPr/>
      </dsp:nvSpPr>
      <dsp:spPr>
        <a:xfrm>
          <a:off x="3512790" y="2498767"/>
          <a:ext cx="2461163" cy="2352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Burgers kies partye of onafhanklike kandidate op alle regeringsvlakke.</a:t>
          </a:r>
          <a:endParaRPr lang="en-US" sz="2400" kern="1200" dirty="0"/>
        </a:p>
      </dsp:txBody>
      <dsp:txXfrm>
        <a:off x="3512790" y="2498767"/>
        <a:ext cx="2461163" cy="2352066"/>
      </dsp:txXfrm>
    </dsp:sp>
    <dsp:sp modelId="{680C3423-C68A-4803-B631-899BB9A08AA3}">
      <dsp:nvSpPr>
        <dsp:cNvPr id="0" name=""/>
        <dsp:cNvSpPr/>
      </dsp:nvSpPr>
      <dsp:spPr>
        <a:xfrm>
          <a:off x="7081477" y="780571"/>
          <a:ext cx="1107523" cy="11075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3C09E9-EADC-4D8E-BB6F-C5D7419F233F}">
      <dsp:nvSpPr>
        <dsp:cNvPr id="0" name=""/>
        <dsp:cNvSpPr/>
      </dsp:nvSpPr>
      <dsp:spPr>
        <a:xfrm>
          <a:off x="6404657" y="2498767"/>
          <a:ext cx="2461163" cy="2352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Verteenwoordigers moet die behoeftes en sienings van die mense wat vir hulle gestem het, uitspreek.</a:t>
          </a:r>
          <a:endParaRPr lang="en-US" sz="2400" kern="1200" dirty="0"/>
        </a:p>
      </dsp:txBody>
      <dsp:txXfrm>
        <a:off x="6404657" y="2498767"/>
        <a:ext cx="2461163" cy="2352066"/>
      </dsp:txXfrm>
    </dsp:sp>
    <dsp:sp modelId="{FC453549-0B35-4927-B2ED-E7136BDE5702}">
      <dsp:nvSpPr>
        <dsp:cNvPr id="0" name=""/>
        <dsp:cNvSpPr/>
      </dsp:nvSpPr>
      <dsp:spPr>
        <a:xfrm>
          <a:off x="9973344" y="780571"/>
          <a:ext cx="1107523" cy="11075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7365DB-B1DB-4235-BDDC-FACC17E51E7A}">
      <dsp:nvSpPr>
        <dsp:cNvPr id="0" name=""/>
        <dsp:cNvSpPr/>
      </dsp:nvSpPr>
      <dsp:spPr>
        <a:xfrm>
          <a:off x="9296524" y="2498767"/>
          <a:ext cx="2461163" cy="2352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Skole gebruik ook verteenwoordiging deur VLR.</a:t>
          </a:r>
          <a:endParaRPr lang="en-US" sz="2400" kern="1200" dirty="0"/>
        </a:p>
      </dsp:txBody>
      <dsp:txXfrm>
        <a:off x="9296524" y="2498767"/>
        <a:ext cx="2461163" cy="23520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597C0-DE63-4591-9068-D6095AEF8B5F}">
      <dsp:nvSpPr>
        <dsp:cNvPr id="0" name=""/>
        <dsp:cNvSpPr/>
      </dsp:nvSpPr>
      <dsp:spPr>
        <a:xfrm>
          <a:off x="0" y="1230520"/>
          <a:ext cx="1092782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9DEE5-B6C3-47BC-A207-E198F623295B}">
      <dsp:nvSpPr>
        <dsp:cNvPr id="0" name=""/>
        <dsp:cNvSpPr/>
      </dsp:nvSpPr>
      <dsp:spPr>
        <a:xfrm>
          <a:off x="546391" y="905800"/>
          <a:ext cx="7649480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32" tIns="0" rIns="289132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Regeringsleiers moet aan die mense verantwoording doen.</a:t>
          </a:r>
          <a:endParaRPr lang="en-US" sz="2200" kern="1200" dirty="0"/>
        </a:p>
      </dsp:txBody>
      <dsp:txXfrm>
        <a:off x="578094" y="937503"/>
        <a:ext cx="7586074" cy="586034"/>
      </dsp:txXfrm>
    </dsp:sp>
    <dsp:sp modelId="{D690E522-A1E2-4054-9432-826C837D6ECA}">
      <dsp:nvSpPr>
        <dsp:cNvPr id="0" name=""/>
        <dsp:cNvSpPr/>
      </dsp:nvSpPr>
      <dsp:spPr>
        <a:xfrm>
          <a:off x="0" y="2228440"/>
          <a:ext cx="10927829" cy="2148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882696"/>
              <a:satOff val="4218"/>
              <a:lumOff val="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121" tIns="458216" rIns="84812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kern="1200" dirty="0"/>
            <a:t>uit hul posisie verwyder word.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000" kern="1200" dirty="0"/>
            <a:t>aangekla of vervolg word.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000" kern="1200" dirty="0"/>
            <a:t>deur die media of amptelike ondersoeke blootgelê word.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000" kern="1200" dirty="0"/>
            <a:t>by waghondhondorganisasie soos die Openbare Beskermer of Menseregtekommissie aangemeld word.</a:t>
          </a:r>
          <a:endParaRPr lang="en-US" sz="2000" kern="1200" dirty="0"/>
        </a:p>
      </dsp:txBody>
      <dsp:txXfrm>
        <a:off x="0" y="2228440"/>
        <a:ext cx="10927829" cy="2148300"/>
      </dsp:txXfrm>
    </dsp:sp>
    <dsp:sp modelId="{B25774F7-CCA7-4065-A70A-E69A69B0A477}">
      <dsp:nvSpPr>
        <dsp:cNvPr id="0" name=""/>
        <dsp:cNvSpPr/>
      </dsp:nvSpPr>
      <dsp:spPr>
        <a:xfrm>
          <a:off x="546391" y="1903720"/>
          <a:ext cx="7649480" cy="649440"/>
        </a:xfrm>
        <a:prstGeom prst="roundRect">
          <a:avLst/>
        </a:prstGeom>
        <a:solidFill>
          <a:schemeClr val="accent2">
            <a:hueOff val="-882696"/>
            <a:satOff val="4218"/>
            <a:lumOff val="5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32" tIns="0" rIns="28913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Indien hulle versuim om die publiek te dien, hul mag misbruik of die wet oortree, kan hulle:</a:t>
          </a:r>
          <a:endParaRPr lang="en-US" sz="1800" kern="1200" dirty="0"/>
        </a:p>
      </dsp:txBody>
      <dsp:txXfrm>
        <a:off x="578094" y="1935423"/>
        <a:ext cx="7586074" cy="5860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1568F-6607-465F-8AA2-4F2014710D38}">
      <dsp:nvSpPr>
        <dsp:cNvPr id="0" name=""/>
        <dsp:cNvSpPr/>
      </dsp:nvSpPr>
      <dsp:spPr>
        <a:xfrm>
          <a:off x="6392760" y="1642607"/>
          <a:ext cx="3978085" cy="631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0055"/>
              </a:lnTo>
              <a:lnTo>
                <a:pt x="3978085" y="430055"/>
              </a:lnTo>
              <a:lnTo>
                <a:pt x="3978085" y="6310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19D32E-D17C-4897-AF97-157263F1B511}">
      <dsp:nvSpPr>
        <dsp:cNvPr id="0" name=""/>
        <dsp:cNvSpPr/>
      </dsp:nvSpPr>
      <dsp:spPr>
        <a:xfrm>
          <a:off x="6392760" y="1642607"/>
          <a:ext cx="1326028" cy="631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0055"/>
              </a:lnTo>
              <a:lnTo>
                <a:pt x="1326028" y="430055"/>
              </a:lnTo>
              <a:lnTo>
                <a:pt x="1326028" y="6310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56A5F0-A335-4624-9C43-3D931D1C051B}">
      <dsp:nvSpPr>
        <dsp:cNvPr id="0" name=""/>
        <dsp:cNvSpPr/>
      </dsp:nvSpPr>
      <dsp:spPr>
        <a:xfrm>
          <a:off x="5066731" y="1642607"/>
          <a:ext cx="1326028" cy="631069"/>
        </a:xfrm>
        <a:custGeom>
          <a:avLst/>
          <a:gdLst/>
          <a:ahLst/>
          <a:cxnLst/>
          <a:rect l="0" t="0" r="0" b="0"/>
          <a:pathLst>
            <a:path>
              <a:moveTo>
                <a:pt x="1326028" y="0"/>
              </a:moveTo>
              <a:lnTo>
                <a:pt x="1326028" y="430055"/>
              </a:lnTo>
              <a:lnTo>
                <a:pt x="0" y="430055"/>
              </a:lnTo>
              <a:lnTo>
                <a:pt x="0" y="6310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C0069B-7A43-4BC7-A018-9B96D885C211}">
      <dsp:nvSpPr>
        <dsp:cNvPr id="0" name=""/>
        <dsp:cNvSpPr/>
      </dsp:nvSpPr>
      <dsp:spPr>
        <a:xfrm>
          <a:off x="2414674" y="1642607"/>
          <a:ext cx="3978085" cy="631069"/>
        </a:xfrm>
        <a:custGeom>
          <a:avLst/>
          <a:gdLst/>
          <a:ahLst/>
          <a:cxnLst/>
          <a:rect l="0" t="0" r="0" b="0"/>
          <a:pathLst>
            <a:path>
              <a:moveTo>
                <a:pt x="3978085" y="0"/>
              </a:moveTo>
              <a:lnTo>
                <a:pt x="3978085" y="430055"/>
              </a:lnTo>
              <a:lnTo>
                <a:pt x="0" y="430055"/>
              </a:lnTo>
              <a:lnTo>
                <a:pt x="0" y="6310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E24F43-A8F1-481A-9EE7-D8F3E7881252}">
      <dsp:nvSpPr>
        <dsp:cNvPr id="0" name=""/>
        <dsp:cNvSpPr/>
      </dsp:nvSpPr>
      <dsp:spPr>
        <a:xfrm>
          <a:off x="3713" y="264743"/>
          <a:ext cx="2169864" cy="13778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2F1E3-6341-4580-ABE5-3880137365F5}">
      <dsp:nvSpPr>
        <dsp:cNvPr id="0" name=""/>
        <dsp:cNvSpPr/>
      </dsp:nvSpPr>
      <dsp:spPr>
        <a:xfrm>
          <a:off x="244809" y="493784"/>
          <a:ext cx="2169864" cy="1377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Deursigtigheid beteken regeringsoptrede, besluite en prosesse moet oop en toeganklik wees.</a:t>
          </a:r>
          <a:endParaRPr lang="en-US" sz="1600" kern="1200" dirty="0"/>
        </a:p>
      </dsp:txBody>
      <dsp:txXfrm>
        <a:off x="285165" y="534140"/>
        <a:ext cx="2089152" cy="1297152"/>
      </dsp:txXfrm>
    </dsp:sp>
    <dsp:sp modelId="{666065E5-3C81-440A-B562-9F28AF94A77D}">
      <dsp:nvSpPr>
        <dsp:cNvPr id="0" name=""/>
        <dsp:cNvSpPr/>
      </dsp:nvSpPr>
      <dsp:spPr>
        <a:xfrm>
          <a:off x="2655770" y="264743"/>
          <a:ext cx="2169864" cy="13778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62179-0B3D-48AB-9F10-805EDFD6B574}">
      <dsp:nvSpPr>
        <dsp:cNvPr id="0" name=""/>
        <dsp:cNvSpPr/>
      </dsp:nvSpPr>
      <dsp:spPr>
        <a:xfrm>
          <a:off x="2896866" y="493784"/>
          <a:ext cx="2169864" cy="1377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Burgers moet kan sien hoe besluite geneem word en hoe openbare geld gebruik word.</a:t>
          </a:r>
          <a:endParaRPr lang="en-US" sz="1600" kern="1200" dirty="0"/>
        </a:p>
      </dsp:txBody>
      <dsp:txXfrm>
        <a:off x="2937222" y="534140"/>
        <a:ext cx="2089152" cy="1297152"/>
      </dsp:txXfrm>
    </dsp:sp>
    <dsp:sp modelId="{1CBE8193-9E13-4132-BDFE-11B88A1464DD}">
      <dsp:nvSpPr>
        <dsp:cNvPr id="0" name=""/>
        <dsp:cNvSpPr/>
      </dsp:nvSpPr>
      <dsp:spPr>
        <a:xfrm>
          <a:off x="5307827" y="264743"/>
          <a:ext cx="2169864" cy="13778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18A03-893E-4485-A5F0-34E1875B244C}">
      <dsp:nvSpPr>
        <dsp:cNvPr id="0" name=""/>
        <dsp:cNvSpPr/>
      </dsp:nvSpPr>
      <dsp:spPr>
        <a:xfrm>
          <a:off x="5548923" y="493784"/>
          <a:ext cx="2169864" cy="1377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Voorbeelde</a:t>
          </a:r>
          <a:r>
            <a:rPr lang="en-GB" sz="1600" kern="1200" dirty="0"/>
            <a:t> sluit in:</a:t>
          </a:r>
          <a:endParaRPr lang="en-US" sz="1600" kern="1200" dirty="0"/>
        </a:p>
      </dsp:txBody>
      <dsp:txXfrm>
        <a:off x="5589279" y="534140"/>
        <a:ext cx="2089152" cy="1297152"/>
      </dsp:txXfrm>
    </dsp:sp>
    <dsp:sp modelId="{BDFA98E1-5466-40C0-8204-5A5818F781FC}">
      <dsp:nvSpPr>
        <dsp:cNvPr id="0" name=""/>
        <dsp:cNvSpPr/>
      </dsp:nvSpPr>
      <dsp:spPr>
        <a:xfrm>
          <a:off x="1329742" y="2273676"/>
          <a:ext cx="2169864" cy="13778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5A5F6-C38D-41C9-BA74-2AD098C92C85}">
      <dsp:nvSpPr>
        <dsp:cNvPr id="0" name=""/>
        <dsp:cNvSpPr/>
      </dsp:nvSpPr>
      <dsp:spPr>
        <a:xfrm>
          <a:off x="1570838" y="2502717"/>
          <a:ext cx="2169864" cy="1377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Openbare parlementêre sittings (uitgesaai op TV of aanlyn).</a:t>
          </a:r>
          <a:endParaRPr lang="en-US" sz="1600" kern="1200" dirty="0"/>
        </a:p>
      </dsp:txBody>
      <dsp:txXfrm>
        <a:off x="1611194" y="2543073"/>
        <a:ext cx="2089152" cy="1297152"/>
      </dsp:txXfrm>
    </dsp:sp>
    <dsp:sp modelId="{83983931-03F3-4935-8307-30B50234BA95}">
      <dsp:nvSpPr>
        <dsp:cNvPr id="0" name=""/>
        <dsp:cNvSpPr/>
      </dsp:nvSpPr>
      <dsp:spPr>
        <a:xfrm>
          <a:off x="3981799" y="2273676"/>
          <a:ext cx="2169864" cy="13778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C5FC1A-4E29-4F65-B05B-6130916C1E30}">
      <dsp:nvSpPr>
        <dsp:cNvPr id="0" name=""/>
        <dsp:cNvSpPr/>
      </dsp:nvSpPr>
      <dsp:spPr>
        <a:xfrm>
          <a:off x="4222895" y="2502717"/>
          <a:ext cx="2169864" cy="1377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Openbare verslagdoening van begrotings en besteding.</a:t>
          </a:r>
          <a:endParaRPr lang="en-US" sz="1600" kern="1200" dirty="0"/>
        </a:p>
      </dsp:txBody>
      <dsp:txXfrm>
        <a:off x="4263251" y="2543073"/>
        <a:ext cx="2089152" cy="1297152"/>
      </dsp:txXfrm>
    </dsp:sp>
    <dsp:sp modelId="{B378678E-A39B-4561-9483-A6E04628B948}">
      <dsp:nvSpPr>
        <dsp:cNvPr id="0" name=""/>
        <dsp:cNvSpPr/>
      </dsp:nvSpPr>
      <dsp:spPr>
        <a:xfrm>
          <a:off x="6633856" y="2273676"/>
          <a:ext cx="2169864" cy="13778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9B7936-AEF9-471B-BD48-3106A160AEFC}">
      <dsp:nvSpPr>
        <dsp:cNvPr id="0" name=""/>
        <dsp:cNvSpPr/>
      </dsp:nvSpPr>
      <dsp:spPr>
        <a:xfrm>
          <a:off x="6874952" y="2502717"/>
          <a:ext cx="2169864" cy="1377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Onafhanklike media wat regeringsaktiwiteite ondersoek</a:t>
          </a:r>
          <a:r>
            <a:rPr lang="en-GB" sz="1600" kern="1200" dirty="0"/>
            <a:t>.</a:t>
          </a:r>
          <a:endParaRPr lang="en-US" sz="1600" kern="1200" dirty="0"/>
        </a:p>
      </dsp:txBody>
      <dsp:txXfrm>
        <a:off x="6915308" y="2543073"/>
        <a:ext cx="2089152" cy="1297152"/>
      </dsp:txXfrm>
    </dsp:sp>
    <dsp:sp modelId="{0E6B8CFF-763E-4394-A4D2-0D18CBBA9F93}">
      <dsp:nvSpPr>
        <dsp:cNvPr id="0" name=""/>
        <dsp:cNvSpPr/>
      </dsp:nvSpPr>
      <dsp:spPr>
        <a:xfrm>
          <a:off x="9285913" y="2273676"/>
          <a:ext cx="2169864" cy="13778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1BEE5-C19D-4A86-9788-781B23D3D8F7}">
      <dsp:nvSpPr>
        <dsp:cNvPr id="0" name=""/>
        <dsp:cNvSpPr/>
      </dsp:nvSpPr>
      <dsp:spPr>
        <a:xfrm>
          <a:off x="9527009" y="2502717"/>
          <a:ext cx="2169864" cy="1377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Openbare</a:t>
          </a:r>
          <a:r>
            <a:rPr lang="en-GB" sz="1600" kern="1200" dirty="0"/>
            <a:t> </a:t>
          </a:r>
          <a:r>
            <a:rPr lang="en-GB" sz="1600" kern="1200" dirty="0" err="1"/>
            <a:t>verhore</a:t>
          </a:r>
          <a:r>
            <a:rPr lang="en-GB" sz="1600" kern="1200" dirty="0"/>
            <a:t> </a:t>
          </a:r>
          <a:r>
            <a:rPr lang="en-GB" sz="1600" kern="1200" dirty="0" err="1"/>
            <a:t>en</a:t>
          </a:r>
          <a:r>
            <a:rPr lang="en-GB" sz="1600" kern="1200" dirty="0"/>
            <a:t> </a:t>
          </a:r>
          <a:r>
            <a:rPr lang="en-GB" sz="1600" kern="1200" dirty="0" err="1"/>
            <a:t>konsultasies</a:t>
          </a:r>
          <a:r>
            <a:rPr lang="en-GB" sz="1600" kern="1200" dirty="0"/>
            <a:t>.</a:t>
          </a:r>
          <a:endParaRPr lang="en-US" sz="1600" kern="1200" dirty="0"/>
        </a:p>
      </dsp:txBody>
      <dsp:txXfrm>
        <a:off x="9567365" y="2543073"/>
        <a:ext cx="2089152" cy="12971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A9476-B8E0-4A68-B9D9-608DAA61543B}">
      <dsp:nvSpPr>
        <dsp:cNvPr id="0" name=""/>
        <dsp:cNvSpPr/>
      </dsp:nvSpPr>
      <dsp:spPr>
        <a:xfrm>
          <a:off x="0" y="375883"/>
          <a:ext cx="10407893" cy="18145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 dirty="0"/>
            <a:t>Maniere waarop burgers kan deelneem, sluit in:</a:t>
          </a:r>
          <a:endParaRPr lang="en-US" sz="3400" kern="1200" dirty="0"/>
        </a:p>
      </dsp:txBody>
      <dsp:txXfrm>
        <a:off x="0" y="375883"/>
        <a:ext cx="10407893" cy="979841"/>
      </dsp:txXfrm>
    </dsp:sp>
    <dsp:sp modelId="{171C33DF-0CC5-41C5-A990-2F78976A60EC}">
      <dsp:nvSpPr>
        <dsp:cNvPr id="0" name=""/>
        <dsp:cNvSpPr/>
      </dsp:nvSpPr>
      <dsp:spPr>
        <a:xfrm>
          <a:off x="1270" y="1283559"/>
          <a:ext cx="2081070" cy="136345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Stem in </a:t>
          </a:r>
          <a:r>
            <a:rPr lang="en-GB" sz="1800" kern="1200" dirty="0" err="1"/>
            <a:t>verkiesings</a:t>
          </a:r>
          <a:r>
            <a:rPr lang="en-GB" sz="1800" kern="1200" dirty="0"/>
            <a:t>.</a:t>
          </a:r>
          <a:endParaRPr lang="en-US" sz="1800" kern="1200" dirty="0"/>
        </a:p>
      </dsp:txBody>
      <dsp:txXfrm>
        <a:off x="1270" y="1283559"/>
        <a:ext cx="2081070" cy="1363455"/>
      </dsp:txXfrm>
    </dsp:sp>
    <dsp:sp modelId="{AB62ED53-751D-4239-A5A5-69C1FF6C2101}">
      <dsp:nvSpPr>
        <dsp:cNvPr id="0" name=""/>
        <dsp:cNvSpPr/>
      </dsp:nvSpPr>
      <dsp:spPr>
        <a:xfrm>
          <a:off x="2082340" y="1283559"/>
          <a:ext cx="2081070" cy="1363455"/>
        </a:xfrm>
        <a:prstGeom prst="rect">
          <a:avLst/>
        </a:prstGeom>
        <a:solidFill>
          <a:schemeClr val="accent2">
            <a:tint val="40000"/>
            <a:alpha val="90000"/>
            <a:hueOff val="-298610"/>
            <a:satOff val="3492"/>
            <a:lumOff val="38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298610"/>
              <a:satOff val="3492"/>
              <a:lumOff val="3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Bywoning van gemeenskaps-vergaderings of openbare verhore.</a:t>
          </a:r>
          <a:endParaRPr lang="en-US" sz="1800" kern="1200" dirty="0"/>
        </a:p>
      </dsp:txBody>
      <dsp:txXfrm>
        <a:off x="2082340" y="1283559"/>
        <a:ext cx="2081070" cy="1363455"/>
      </dsp:txXfrm>
    </dsp:sp>
    <dsp:sp modelId="{D39FFED9-313A-4872-85C4-894E712DAF5D}">
      <dsp:nvSpPr>
        <dsp:cNvPr id="0" name=""/>
        <dsp:cNvSpPr/>
      </dsp:nvSpPr>
      <dsp:spPr>
        <a:xfrm>
          <a:off x="4163411" y="1283559"/>
          <a:ext cx="2081070" cy="1363455"/>
        </a:xfrm>
        <a:prstGeom prst="rect">
          <a:avLst/>
        </a:prstGeom>
        <a:solidFill>
          <a:schemeClr val="accent2">
            <a:tint val="40000"/>
            <a:alpha val="90000"/>
            <a:hueOff val="-597220"/>
            <a:satOff val="6985"/>
            <a:lumOff val="76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597220"/>
              <a:satOff val="6985"/>
              <a:lumOff val="7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Aansluiting by die burgerlike samelewing of gemeenskaps-organisasies</a:t>
          </a:r>
          <a:r>
            <a:rPr lang="en-GB" sz="1800" kern="1200" dirty="0"/>
            <a:t>.</a:t>
          </a:r>
          <a:endParaRPr lang="en-US" sz="1800" kern="1200" dirty="0"/>
        </a:p>
      </dsp:txBody>
      <dsp:txXfrm>
        <a:off x="4163411" y="1283559"/>
        <a:ext cx="2081070" cy="1363455"/>
      </dsp:txXfrm>
    </dsp:sp>
    <dsp:sp modelId="{BF246178-5BF6-41CE-A769-04AA109D296F}">
      <dsp:nvSpPr>
        <dsp:cNvPr id="0" name=""/>
        <dsp:cNvSpPr/>
      </dsp:nvSpPr>
      <dsp:spPr>
        <a:xfrm>
          <a:off x="6244481" y="1283559"/>
          <a:ext cx="2081070" cy="1363455"/>
        </a:xfrm>
        <a:prstGeom prst="rect">
          <a:avLst/>
        </a:prstGeom>
        <a:solidFill>
          <a:schemeClr val="accent2">
            <a:tint val="40000"/>
            <a:alpha val="90000"/>
            <a:hueOff val="-895830"/>
            <a:satOff val="10477"/>
            <a:lumOff val="115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895830"/>
              <a:satOff val="10477"/>
              <a:lumOff val="1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Vreedsame</a:t>
          </a:r>
          <a:r>
            <a:rPr lang="en-GB" sz="1800" kern="1200" dirty="0"/>
            <a:t> </a:t>
          </a:r>
          <a:r>
            <a:rPr lang="en-GB" sz="1800" kern="1200" dirty="0" err="1"/>
            <a:t>betogings</a:t>
          </a:r>
          <a:r>
            <a:rPr lang="en-GB" sz="1800" kern="1200" dirty="0"/>
            <a:t> of </a:t>
          </a:r>
          <a:r>
            <a:rPr lang="en-GB" sz="1800" kern="1200" dirty="0" err="1"/>
            <a:t>optogte</a:t>
          </a:r>
          <a:r>
            <a:rPr lang="en-GB" sz="1800" kern="1200" dirty="0"/>
            <a:t>.</a:t>
          </a:r>
          <a:endParaRPr lang="en-US" sz="1800" kern="1200" dirty="0"/>
        </a:p>
      </dsp:txBody>
      <dsp:txXfrm>
        <a:off x="6244481" y="1283559"/>
        <a:ext cx="2081070" cy="1363455"/>
      </dsp:txXfrm>
    </dsp:sp>
    <dsp:sp modelId="{B801D14A-19EB-43D3-9D54-58674ADFC83B}">
      <dsp:nvSpPr>
        <dsp:cNvPr id="0" name=""/>
        <dsp:cNvSpPr/>
      </dsp:nvSpPr>
      <dsp:spPr>
        <a:xfrm>
          <a:off x="8325552" y="1283559"/>
          <a:ext cx="2081070" cy="1363455"/>
        </a:xfrm>
        <a:prstGeom prst="rect">
          <a:avLst/>
        </a:prstGeom>
        <a:solidFill>
          <a:schemeClr val="accent2">
            <a:tint val="40000"/>
            <a:alpha val="90000"/>
            <a:hueOff val="-1194440"/>
            <a:satOff val="13969"/>
            <a:lumOff val="153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1194440"/>
              <a:satOff val="13969"/>
              <a:lumOff val="15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Om </a:t>
          </a:r>
          <a:r>
            <a:rPr lang="en-GB" sz="1800" kern="1200" dirty="0" err="1"/>
            <a:t>leiers</a:t>
          </a:r>
          <a:r>
            <a:rPr lang="en-GB" sz="1800" kern="1200" dirty="0"/>
            <a:t> </a:t>
          </a:r>
          <a:r>
            <a:rPr lang="en-GB" sz="1800" kern="1200" dirty="0" err="1"/>
            <a:t>direk</a:t>
          </a:r>
          <a:r>
            <a:rPr lang="en-GB" sz="1800" kern="1200" dirty="0"/>
            <a:t> </a:t>
          </a:r>
          <a:r>
            <a:rPr lang="en-GB" sz="1800" kern="1200" dirty="0" err="1"/>
            <a:t>te</a:t>
          </a:r>
          <a:r>
            <a:rPr lang="en-GB" sz="1800" kern="1200" dirty="0"/>
            <a:t> </a:t>
          </a:r>
          <a:r>
            <a:rPr lang="en-GB" sz="1800" kern="1200" dirty="0" err="1"/>
            <a:t>kontak</a:t>
          </a:r>
          <a:r>
            <a:rPr lang="en-GB" sz="1800" kern="1200" dirty="0"/>
            <a:t> via </a:t>
          </a:r>
          <a:r>
            <a:rPr lang="en-GB" sz="1800" kern="1200" dirty="0" err="1"/>
            <a:t>briewe</a:t>
          </a:r>
          <a:r>
            <a:rPr lang="en-GB" sz="1800" kern="1200" dirty="0"/>
            <a:t>, e-posse of </a:t>
          </a:r>
          <a:r>
            <a:rPr lang="en-GB" sz="1800" kern="1200" dirty="0" err="1"/>
            <a:t>sosiale</a:t>
          </a:r>
          <a:r>
            <a:rPr lang="en-GB" sz="1800" kern="1200" dirty="0"/>
            <a:t> media.</a:t>
          </a:r>
          <a:endParaRPr lang="en-US" sz="1800" kern="1200" dirty="0"/>
        </a:p>
      </dsp:txBody>
      <dsp:txXfrm>
        <a:off x="8325552" y="1283559"/>
        <a:ext cx="2081070" cy="1363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EFA79-BB03-42F4-8BF7-23775C5DEFEC}" type="datetimeFigureOut">
              <a:rPr lang="af-ZA" smtClean="0"/>
              <a:t>2026-02-11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CA9A9-32C6-4AAD-B639-CEED631E05DA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060373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●"/>
            </a:pP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192887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Clr>
                <a:srgbClr val="000000"/>
              </a:buClr>
              <a:buFont typeface="Symbol" panose="05050102010706020507" pitchFamily="18" charset="2"/>
              <a:buChar char=""/>
            </a:pP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10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224190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137200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153621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57301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548952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1657332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713987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170093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Clr>
                <a:srgbClr val="000000"/>
              </a:buClr>
              <a:buFont typeface="Symbol" panose="05050102010706020507" pitchFamily="18" charset="2"/>
              <a:buChar char=""/>
            </a:pP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638419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485610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030557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520242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424892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706053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Clr>
                <a:srgbClr val="000000"/>
              </a:buClr>
              <a:buFont typeface="Symbol" panose="05050102010706020507" pitchFamily="18" charset="2"/>
              <a:buChar char=""/>
            </a:pP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8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619440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9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56943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40728-77BE-BEE6-0D16-7AF04A165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EB855A-4965-F410-8EBA-B52040442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5FFB4-B7C2-DDB8-4190-FC190F169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E671-1C83-40F7-9D33-FE8AAC7F721F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3B15C-46DE-B021-4429-293303304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57415-BA04-2E14-421D-0FA249F3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896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9F9CD-BA26-C98A-B4A7-C3536F6C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7077E0-FBBE-FC31-FD2D-031024D3B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BB1C5-C8E8-06FA-0402-13E24A7E6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E671-1C83-40F7-9D33-FE8AAC7F721F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07BA1-1586-295A-633F-CEA85B065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14D89-F1E3-6F00-1299-731282793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7713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C1DA03-ACAC-E351-3270-B4A49382BE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E6857-04EB-DD11-30EC-AEB179F26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DE080-6719-9B23-3891-0BA17EE0F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E671-1C83-40F7-9D33-FE8AAC7F721F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985DD-42D3-A436-471C-532E1A53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3E56A-2418-223B-3E0B-3A4EF02D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6787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7B50E4-2343-4B20-80BE-1605C97DFB16}" type="datetime1">
              <a:rPr lang="en-US" smtClean="0"/>
              <a:t>2/11/2026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34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7836D543-476D-434F-B209-1A114B2E3F04}" type="datetime1">
              <a:rPr lang="en-US" smtClean="0"/>
              <a:t>2/11/2026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97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4572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D3F6A089-BE3E-4BB0-98EE-FDF712FF3613}" type="datetime1">
              <a:rPr lang="en-US" smtClean="0"/>
              <a:t>2/11/2026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03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F7DD-C7D0-4333-B18D-CCAF5427F9DD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7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60FAB-F1CE-7DF5-4FDB-BC0EA638E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41756-66DF-9BDB-C990-C2D29C600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7356F-ADE7-B8C4-A9DB-9E86362B3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E671-1C83-40F7-9D33-FE8AAC7F721F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6D3CD-4790-0724-C66B-665EF51D6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CF85E-FF39-C299-96CE-DB5510593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0398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4CFEE-1E90-EAC8-33BC-2373906F7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C2067-9571-483D-E421-096783274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DEFA9-3BB2-32CA-4408-9829EF60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E671-1C83-40F7-9D33-FE8AAC7F721F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95F45-CA98-7241-81BF-DC21B5203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E1116-E306-F9FD-862F-CFA8979F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7021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51086-DEA9-924A-B840-5C9FBA12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B92CF-33CA-8B34-558B-EC00C75435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8A71A-0891-1EF8-87D2-58AB27ECA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37AC6-F068-1FED-3F94-354216336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E671-1C83-40F7-9D33-FE8AAC7F721F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199E5D-8295-7794-0E46-7C3B62ECC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76583-5DCB-F091-2517-CD42ECB9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04877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DED49-A5CD-0A7C-9F68-C80ACE738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0269B-2B97-1808-4A81-B10E007B3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215CD1-96CF-0540-111E-8962077B3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7B5194-8ED9-D741-3A2A-4B0CCF9403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0F24A0-50D6-7925-7BF7-C18E161D1E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B5795D-372D-A770-9767-42D0D6347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E671-1C83-40F7-9D33-FE8AAC7F721F}" type="datetime1">
              <a:rPr lang="en-US" smtClean="0"/>
              <a:t>2/11/2026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5B7C29-C2EA-3D24-9C90-5D7D956AF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85A90F-8C30-70B9-FBFB-E457420A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5428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F831D-2264-895A-1259-321F74547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082366-CBF0-2245-C979-0B904A4E5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279FF-407B-4B41-9E69-DE66ED04A328}" type="datetime1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D88115-B65D-5677-FA91-DFA120279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4D43FC-5C6F-6C25-2610-E1818E3CB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59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B7A95E-A4FE-ED28-6FFE-FA973740F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E812-757D-4139-AF81-227C72D4B544}" type="datetime1">
              <a:rPr lang="en-US" smtClean="0"/>
              <a:t>2/11/2026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DF2EDE-2510-C152-94BF-31B24C7EE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333F8-1E11-E385-26B5-308AA4DEF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20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4C76C-F391-D867-C707-31D2B8B8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BAB8E-E598-F49A-22F8-E5156532E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85799-B3C1-3420-E299-6E25A8E66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90725-D7D5-51F2-0828-60B1F769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A7E1-C424-43A5-938A-12DEC0A1D59D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C16E47-6DB8-258F-E8D3-A233DADF6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0B0BFC-EE41-38C0-2717-B76C5B0D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60625-9D93-2899-D413-17B68C76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76FE91-4FF7-8E40-C701-D602FFCA7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011185-B9D9-3781-B4F3-1ECBA7CCA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7AF0F6-EC5C-9C13-D7F7-1C7021FC4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4FC2-B89B-4919-A96B-662A3584681C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B4D2B-B78D-90F7-9794-09541D17E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280C1F-54BF-1E4F-7773-90102A6CB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85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2F2117-00EB-D174-809F-2F4D45CCA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9ABE5-6C7E-7542-0742-2BC83439D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451DE-9666-21FE-C534-1576E99C54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E9E671-1C83-40F7-9D33-FE8AAC7F721F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593EE-CE9B-8DC3-E068-63A0502B2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413FD-B24E-997A-65F5-081C08DD0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9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f-Z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4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4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10" Type="http://schemas.openxmlformats.org/officeDocument/2006/relationships/image" Target="../media/image5.jpeg"/><Relationship Id="rId4" Type="http://schemas.openxmlformats.org/officeDocument/2006/relationships/diagramData" Target="../diagrams/data9.xml"/><Relationship Id="rId9" Type="http://schemas.openxmlformats.org/officeDocument/2006/relationships/hyperlink" Target="https://bit.ly/48BaFup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Relationship Id="rId9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bit.ly/4olIqo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bit.ly/4iq8xJ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89C16-7670-BF93-2B68-FEFBB7EF3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n-GB" dirty="0" err="1"/>
              <a:t>Graad</a:t>
            </a:r>
            <a:r>
              <a:rPr lang="en-GB" dirty="0"/>
              <a:t> 11 | </a:t>
            </a:r>
            <a:r>
              <a:rPr lang="en-GB" dirty="0" err="1"/>
              <a:t>Kwartaal</a:t>
            </a:r>
            <a:r>
              <a:rPr lang="en-GB" dirty="0"/>
              <a:t> 1 </a:t>
            </a:r>
            <a:endParaRPr lang="af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3263DB-428B-902B-7073-FBBF175CB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Demokrasie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Menseregte</a:t>
            </a:r>
            <a:r>
              <a:rPr lang="en-GB" dirty="0"/>
              <a:t> | Les 1</a:t>
            </a:r>
          </a:p>
        </p:txBody>
      </p:sp>
      <p:pic>
        <p:nvPicPr>
          <p:cNvPr id="1026" name="Picture 2" descr="Free flag south africa symbol illustration">
            <a:extLst>
              <a:ext uri="{FF2B5EF4-FFF2-40B4-BE49-F238E27FC236}">
                <a16:creationId xmlns:a16="http://schemas.microsoft.com/office/drawing/2014/main" id="{A7086C29-1775-59A2-C098-AAF2A18DE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1" b="25697"/>
          <a:stretch>
            <a:fillRect/>
          </a:stretch>
        </p:blipFill>
        <p:spPr bwMode="auto">
          <a:xfrm>
            <a:off x="20" y="10"/>
            <a:ext cx="12191979" cy="498641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F0A88A-9A2B-4BDA-35E3-28CDABA43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01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905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6B587-6951-2585-9E2B-6B8BB0D61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697"/>
            <a:ext cx="3200400" cy="3165555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Goeie regering beteken dat die regering:</a:t>
            </a:r>
            <a:endParaRPr lang="af-ZA" dirty="0">
              <a:solidFill>
                <a:schemeClr val="bg1"/>
              </a:solidFill>
            </a:endParaRP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09667" y="5539935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5E216EB-6E34-5FD9-34DD-A7E12A5D9C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332028"/>
              </p:ext>
            </p:extLst>
          </p:nvPr>
        </p:nvGraphicFramePr>
        <p:xfrm>
          <a:off x="5484139" y="477540"/>
          <a:ext cx="63016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7E2CA18-9B4D-40B7-4A84-0DF1645D6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9B616E-E4B7-0BE6-04EF-D946AB4B0357}"/>
              </a:ext>
            </a:extLst>
          </p:cNvPr>
          <p:cNvSpPr txBox="1"/>
          <p:nvPr/>
        </p:nvSpPr>
        <p:spPr>
          <a:xfrm>
            <a:off x="406260" y="4167542"/>
            <a:ext cx="399627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Gemeenskappe het die reg om leiers aanspreeklik te hou as goeie regering nie toegepas word nie. </a:t>
            </a:r>
            <a:r>
              <a:rPr lang="nl-NL" sz="2400" b="1" dirty="0"/>
              <a:t>Burgerverantwoordelikheid is van kardinale belang.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49889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2C36DE1-E94D-08F3-3202-6D23CB1C931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266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9CDDD70D-97F7-15AB-2BBF-1E1562BA8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err="1"/>
              <a:t>Wetgewingsproses</a:t>
            </a:r>
            <a:endParaRPr lang="af-ZA" b="1" dirty="0"/>
          </a:p>
        </p:txBody>
      </p:sp>
      <p:graphicFrame>
        <p:nvGraphicFramePr>
          <p:cNvPr id="24" name="Rectangle 1">
            <a:extLst>
              <a:ext uri="{FF2B5EF4-FFF2-40B4-BE49-F238E27FC236}">
                <a16:creationId xmlns:a16="http://schemas.microsoft.com/office/drawing/2014/main" id="{E6C88B11-2DA6-C980-4AA1-C670E91C4E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0812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F678CE12-2051-E2D4-2ADC-A655E0B5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515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06BC38-E12B-BF54-A5CB-37BDFF57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af-ZA" sz="4000" dirty="0">
                <a:solidFill>
                  <a:srgbClr val="FFFFFF"/>
                </a:solidFill>
              </a:rPr>
              <a:t>Verteenwoordiging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1C841C-1948-F927-2F81-458F4FD254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1585138"/>
              </p:ext>
            </p:extLst>
          </p:nvPr>
        </p:nvGraphicFramePr>
        <p:xfrm>
          <a:off x="-186612" y="1575459"/>
          <a:ext cx="12378612" cy="5631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5FB479A-8B58-A03E-C061-ED44F2903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996FA4-CE94-1BF7-A6BA-CB904CF06A30}"/>
              </a:ext>
            </a:extLst>
          </p:cNvPr>
          <p:cNvSpPr txBox="1"/>
          <p:nvPr/>
        </p:nvSpPr>
        <p:spPr>
          <a:xfrm>
            <a:off x="1073988" y="1236211"/>
            <a:ext cx="10044023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Verkose leiers wat veronderstel is om die publiek se belange te verteenwoordig, moet aanspreeklik gehou word as hulle dit nie doen nie.</a:t>
            </a:r>
            <a:endParaRPr lang="af-ZA" sz="2400" dirty="0"/>
          </a:p>
        </p:txBody>
      </p:sp>
    </p:spTree>
    <p:extLst>
      <p:ext uri="{BB962C8B-B14F-4D97-AF65-F5344CB8AC3E}">
        <p14:creationId xmlns:p14="http://schemas.microsoft.com/office/powerpoint/2010/main" val="68223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AD489F-7A55-BE6F-74E8-6FCA60193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af-ZA" sz="4000" dirty="0">
                <a:solidFill>
                  <a:srgbClr val="FFFFFF"/>
                </a:solidFill>
              </a:rPr>
              <a:t>Aanspreeklikheid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9FFEA6B-531C-6CB9-4B6C-C70AD67C5C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9419993"/>
              </p:ext>
            </p:extLst>
          </p:nvPr>
        </p:nvGraphicFramePr>
        <p:xfrm>
          <a:off x="632085" y="1226594"/>
          <a:ext cx="10927829" cy="528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8921BB4-D284-60A6-2FA4-85B4B2B88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A50EC0-B246-A7A9-7A49-1C25BE99BBAA}"/>
              </a:ext>
            </a:extLst>
          </p:cNvPr>
          <p:cNvSpPr txBox="1"/>
          <p:nvPr/>
        </p:nvSpPr>
        <p:spPr>
          <a:xfrm>
            <a:off x="632083" y="5888732"/>
            <a:ext cx="1092782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000" dirty="0"/>
              <a:t>Aanspreeklikheid is belangrik omdat dit burgers toelaat om leiers te bevraagteken, hul prestasie te monitor en beter dienslewering te eis.</a:t>
            </a:r>
            <a:endParaRPr lang="af-ZA" sz="2000" dirty="0"/>
          </a:p>
        </p:txBody>
      </p:sp>
    </p:spTree>
    <p:extLst>
      <p:ext uri="{BB962C8B-B14F-4D97-AF65-F5344CB8AC3E}">
        <p14:creationId xmlns:p14="http://schemas.microsoft.com/office/powerpoint/2010/main" val="363272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3DC1E-FCC6-E66B-2422-DDD8B3AA2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af-ZA" sz="4000" dirty="0">
                <a:solidFill>
                  <a:srgbClr val="FFFFFF"/>
                </a:solidFill>
              </a:rPr>
              <a:t>Deursigtigheid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425F1F-66F0-10E8-2D12-94FE29F691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073539"/>
              </p:ext>
            </p:extLst>
          </p:nvPr>
        </p:nvGraphicFramePr>
        <p:xfrm>
          <a:off x="245706" y="2518294"/>
          <a:ext cx="11700588" cy="414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8" name="Picture 6" descr="Free laptop knowledge information vector">
            <a:extLst>
              <a:ext uri="{FF2B5EF4-FFF2-40B4-BE49-F238E27FC236}">
                <a16:creationId xmlns:a16="http://schemas.microsoft.com/office/drawing/2014/main" id="{9EF6E597-EC6E-E655-34F9-EAD126EA1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143" y="1731531"/>
            <a:ext cx="3188562" cy="320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1346C6-8B0B-E755-DE97-CF0F7BAD0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328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62BCE0-DB9B-D9EC-1CFA-AA290B73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af-ZA" sz="5400" dirty="0"/>
              <a:t>Demokratiese deelname</a:t>
            </a:r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undreds Protest Gender-Based Violence in South Africa Before G20 Summit">
            <a:extLst>
              <a:ext uri="{FF2B5EF4-FFF2-40B4-BE49-F238E27FC236}">
                <a16:creationId xmlns:a16="http://schemas.microsoft.com/office/drawing/2014/main" id="{B76D10A1-E051-9210-9CC7-DBA20F0AF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7" r="11390" b="-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18743E83-626F-B44F-D3EC-26E426E44C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987727"/>
              </p:ext>
            </p:extLst>
          </p:nvPr>
        </p:nvGraphicFramePr>
        <p:xfrm>
          <a:off x="418019" y="3625245"/>
          <a:ext cx="10407893" cy="2964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9FDA03-393D-F058-D050-0A2DC6FD9510}"/>
              </a:ext>
            </a:extLst>
          </p:cNvPr>
          <p:cNvSpPr txBox="1"/>
          <p:nvPr/>
        </p:nvSpPr>
        <p:spPr>
          <a:xfrm>
            <a:off x="640080" y="2849326"/>
            <a:ext cx="42118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l-NL" dirty="0"/>
              <a:t>Demokratiese deelname gee mense die kans om gehoor te word en besluite te beïnvloed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A92CA0-2C28-9412-B765-66F63CCE0136}"/>
              </a:ext>
            </a:extLst>
          </p:cNvPr>
          <p:cNvSpPr txBox="1"/>
          <p:nvPr/>
        </p:nvSpPr>
        <p:spPr>
          <a:xfrm>
            <a:off x="8753670" y="6525923"/>
            <a:ext cx="3438330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af-ZA" dirty="0">
                <a:hlinkClick r:id="rId9"/>
              </a:rPr>
              <a:t>Bron: NY Times bit.ly/</a:t>
            </a:r>
            <a:r>
              <a:rPr lang="af-ZA" dirty="0" err="1">
                <a:hlinkClick r:id="rId9"/>
              </a:rPr>
              <a:t>48BaFup</a:t>
            </a:r>
            <a:r>
              <a:rPr lang="af-ZA" dirty="0"/>
              <a:t> 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5A7B7E-E0CE-0584-661E-8CB924ED4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82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B8E53-2727-37C2-EA24-DC594C018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363" y="-291160"/>
            <a:ext cx="4646904" cy="1624520"/>
          </a:xfrm>
        </p:spPr>
        <p:txBody>
          <a:bodyPr anchor="ctr">
            <a:normAutofit/>
          </a:bodyPr>
          <a:lstStyle/>
          <a:p>
            <a:r>
              <a:rPr lang="af-ZA" sz="4000" dirty="0" err="1"/>
              <a:t>Petisieproses</a:t>
            </a:r>
            <a:endParaRPr lang="af-ZA" sz="4000" dirty="0"/>
          </a:p>
        </p:txBody>
      </p:sp>
      <p:pic>
        <p:nvPicPr>
          <p:cNvPr id="8" name="Picture 2" descr="Free pen write writing tool illustration">
            <a:extLst>
              <a:ext uri="{FF2B5EF4-FFF2-40B4-BE49-F238E27FC236}">
                <a16:creationId xmlns:a16="http://schemas.microsoft.com/office/drawing/2014/main" id="{E2C9C4DE-7B10-6123-D81D-CF0E9AD617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r="4673"/>
          <a:stretch>
            <a:fillRect/>
          </a:stretch>
        </p:blipFill>
        <p:spPr bwMode="auto">
          <a:xfrm>
            <a:off x="6096000" y="1"/>
            <a:ext cx="6102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Rectangle 1">
            <a:extLst>
              <a:ext uri="{FF2B5EF4-FFF2-40B4-BE49-F238E27FC236}">
                <a16:creationId xmlns:a16="http://schemas.microsoft.com/office/drawing/2014/main" id="{E417C0EE-2796-48C6-0F97-E319FB70A4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823717"/>
              </p:ext>
            </p:extLst>
          </p:nvPr>
        </p:nvGraphicFramePr>
        <p:xfrm>
          <a:off x="259703" y="1042200"/>
          <a:ext cx="7557152" cy="5705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FB22BB2-EFE0-057B-EC26-F40B1CA833A0}"/>
              </a:ext>
            </a:extLst>
          </p:cNvPr>
          <p:cNvSpPr txBox="1"/>
          <p:nvPr/>
        </p:nvSpPr>
        <p:spPr>
          <a:xfrm>
            <a:off x="8076557" y="5473006"/>
            <a:ext cx="385574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af-ZA" dirty="0">
                <a:latin typeface="Arial" panose="020B0604020202020204" pitchFamily="34" charset="0"/>
              </a:rPr>
              <a:t>Vir diensleweringskwessies, rapporteer die probleem eers aan die munisipaliteit voordat jy 'n petisie indien.</a:t>
            </a:r>
            <a:endParaRPr kumimoji="0" lang="af-ZA" altLang="af-Z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45A22D-F317-E300-EB48-AE6DBA713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79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905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8ACCDE-D6D3-7CBE-BE13-A355BD07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697"/>
            <a:ext cx="3200400" cy="4238118"/>
          </a:xfrm>
        </p:spPr>
        <p:txBody>
          <a:bodyPr>
            <a:normAutofit/>
          </a:bodyPr>
          <a:lstStyle/>
          <a:p>
            <a:r>
              <a:rPr lang="af-ZA" dirty="0">
                <a:solidFill>
                  <a:schemeClr val="bg1"/>
                </a:solidFill>
              </a:rPr>
              <a:t>Aktiwiteite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09667" y="5539935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A010F9-99D9-3459-E7CE-3826D84B35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344413"/>
              </p:ext>
            </p:extLst>
          </p:nvPr>
        </p:nvGraphicFramePr>
        <p:xfrm>
          <a:off x="4038601" y="522082"/>
          <a:ext cx="7747140" cy="5834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EEE3FF2-FE82-9C45-DED4-BA422EDCA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23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Free arrows target range illustration">
            <a:extLst>
              <a:ext uri="{FF2B5EF4-FFF2-40B4-BE49-F238E27FC236}">
                <a16:creationId xmlns:a16="http://schemas.microsoft.com/office/drawing/2014/main" id="{88617343-4B73-9B88-23FF-2D8DF7844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6" t="12584" r="1295" b="19234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888851-80D2-AFB9-6B1E-E00544F5B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77" y="177283"/>
            <a:ext cx="1108632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3600" dirty="0"/>
              <a:t>Teen die einde van die les behoort jy die volgende te kan doen:</a:t>
            </a:r>
            <a:endParaRPr lang="en-US" sz="3600" dirty="0"/>
          </a:p>
        </p:txBody>
      </p:sp>
      <p:graphicFrame>
        <p:nvGraphicFramePr>
          <p:cNvPr id="35" name="Content Placeholder 2">
            <a:extLst>
              <a:ext uri="{FF2B5EF4-FFF2-40B4-BE49-F238E27FC236}">
                <a16:creationId xmlns:a16="http://schemas.microsoft.com/office/drawing/2014/main" id="{20083DD9-347D-9ECD-7235-BEF1C838C1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880785"/>
              </p:ext>
            </p:extLst>
          </p:nvPr>
        </p:nvGraphicFramePr>
        <p:xfrm>
          <a:off x="279919" y="1268962"/>
          <a:ext cx="11644604" cy="5411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1B0EA898-EFE0-C62E-7951-E7A55AE1B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26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9A7F3-211D-EE19-25C7-B2BFE266A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af-ZA" sz="3000" dirty="0"/>
              <a:t>Begrip van demokrasie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1D7CF-FD91-83CB-24B5-29D753FE4B0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5304946" cy="515721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nl-NL" i="1" dirty="0">
                <a:solidFill>
                  <a:schemeClr val="accent4">
                    <a:lumMod val="75000"/>
                  </a:schemeClr>
                </a:solidFill>
              </a:rPr>
              <a:t>Waar in jou daaglikse lewe neem jy kollektiewe besluite?</a:t>
            </a:r>
          </a:p>
          <a:p>
            <a:pPr>
              <a:lnSpc>
                <a:spcPct val="110000"/>
              </a:lnSpc>
            </a:pPr>
            <a:r>
              <a:rPr lang="nl-NL" dirty="0"/>
              <a:t>Ons beoefen demokrasie wanneer ons gesamentlike besluite neem of die behoeftes van ander oorweeg.</a:t>
            </a:r>
          </a:p>
          <a:p>
            <a:pPr>
              <a:lnSpc>
                <a:spcPct val="110000"/>
              </a:lnSpc>
            </a:pPr>
            <a:r>
              <a:rPr lang="nl-NL" dirty="0"/>
              <a:t>Mag behoort aan die burgers, wat leiers kies deur vrye en regverdige verkiesings.</a:t>
            </a:r>
          </a:p>
          <a:p>
            <a:pPr>
              <a:lnSpc>
                <a:spcPct val="110000"/>
              </a:lnSpc>
            </a:pPr>
            <a:r>
              <a:rPr lang="nl-NL" dirty="0"/>
              <a:t>Suid-Afrika se demokrasie is gebou op nasionale, provinsiale en plaaslike strukture.</a:t>
            </a:r>
            <a:endParaRPr lang="af-ZA" sz="1800" dirty="0"/>
          </a:p>
        </p:txBody>
      </p:sp>
      <p:pic>
        <p:nvPicPr>
          <p:cNvPr id="2051" name="Picture 3" descr="Free silhouettes person circle illustration">
            <a:extLst>
              <a:ext uri="{FF2B5EF4-FFF2-40B4-BE49-F238E27FC236}">
                <a16:creationId xmlns:a16="http://schemas.microsoft.com/office/drawing/2014/main" id="{B6D6E620-0068-C9E9-825A-43F5F587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5" r="15773" b="2"/>
          <a:stretch>
            <a:fillRect/>
          </a:stretch>
        </p:blipFill>
        <p:spPr bwMode="auto">
          <a:xfrm>
            <a:off x="5917720" y="10"/>
            <a:ext cx="6274279" cy="685799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8680A6-5AA9-DCA1-AF27-30AB6EC16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F5926A-772F-555A-CC95-7CF311180FA4}"/>
              </a:ext>
            </a:extLst>
          </p:cNvPr>
          <p:cNvSpPr txBox="1"/>
          <p:nvPr/>
        </p:nvSpPr>
        <p:spPr>
          <a:xfrm>
            <a:off x="7394360" y="2141330"/>
            <a:ext cx="3431553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Om demokrasie te verstaan help burgers om regeringsprestasie te monitor, leiers aanspreeklik te hou, en op te tree wanneer dienslewering swak is.</a:t>
            </a:r>
            <a:endParaRPr lang="af-ZA" sz="2400" dirty="0"/>
          </a:p>
        </p:txBody>
      </p:sp>
    </p:spTree>
    <p:extLst>
      <p:ext uri="{BB962C8B-B14F-4D97-AF65-F5344CB8AC3E}">
        <p14:creationId xmlns:p14="http://schemas.microsoft.com/office/powerpoint/2010/main" val="280462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F2467-D916-89FD-8633-3C143362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4" y="-323850"/>
            <a:ext cx="5775127" cy="1628775"/>
          </a:xfrm>
        </p:spPr>
        <p:txBody>
          <a:bodyPr anchor="b">
            <a:normAutofit/>
          </a:bodyPr>
          <a:lstStyle/>
          <a:p>
            <a:r>
              <a:rPr lang="af-ZA" sz="4000" dirty="0"/>
              <a:t>Beginsels van demokrasie</a:t>
            </a:r>
          </a:p>
        </p:txBody>
      </p:sp>
      <p:pic>
        <p:nvPicPr>
          <p:cNvPr id="3075" name="Picture 3" descr="Free Pendulum Map photo and picture">
            <a:extLst>
              <a:ext uri="{FF2B5EF4-FFF2-40B4-BE49-F238E27FC236}">
                <a16:creationId xmlns:a16="http://schemas.microsoft.com/office/drawing/2014/main" id="{751FADDF-9461-EC8A-1FFA-E1441C219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4" r="29128" b="-1"/>
          <a:stretch>
            <a:fillRect/>
          </a:stretch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FE8C6-35B1-6B1E-EA91-3BAA388B7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1567544"/>
            <a:ext cx="5291663" cy="4799918"/>
          </a:xfrm>
        </p:spPr>
        <p:txBody>
          <a:bodyPr>
            <a:normAutofit lnSpcReduction="10000"/>
          </a:bodyPr>
          <a:lstStyle/>
          <a:p>
            <a:r>
              <a:rPr lang="nl-NL" sz="2400" dirty="0"/>
              <a:t>Beginsels is die basiese idees of waardes wat bepaal hoe die regering werk.</a:t>
            </a:r>
          </a:p>
          <a:p>
            <a:r>
              <a:rPr lang="nl-NL" sz="2400" dirty="0"/>
              <a:t>Hierdie beginsels bevorder meerderheidsregering terwyl hulle die regte van individue en minderheidsgroepe beskerm</a:t>
            </a:r>
            <a:r>
              <a:rPr lang="en-GB" sz="2400" dirty="0"/>
              <a:t>.</a:t>
            </a:r>
          </a:p>
          <a:p>
            <a:r>
              <a:rPr lang="en-GB" sz="2400" dirty="0" err="1"/>
              <a:t>Sleutelterme</a:t>
            </a:r>
            <a:r>
              <a:rPr lang="en-GB" sz="2400" dirty="0"/>
              <a:t>:</a:t>
            </a:r>
          </a:p>
          <a:p>
            <a:pPr lvl="1"/>
            <a:r>
              <a:rPr lang="nl-NL" b="1" dirty="0"/>
              <a:t>Meerderheidsregering: </a:t>
            </a:r>
            <a:r>
              <a:rPr lang="nl-NL" dirty="0"/>
              <a:t>besluite gebaseer op wat die meeste mense wil hê.</a:t>
            </a:r>
          </a:p>
          <a:p>
            <a:pPr lvl="1"/>
            <a:r>
              <a:rPr lang="nl-NL" b="1" dirty="0"/>
              <a:t>Minderheidsgroepe: </a:t>
            </a:r>
            <a:r>
              <a:rPr lang="nl-NL" dirty="0"/>
              <a:t>kleiner groepe wat verskil in kultuur, taal, godsdiens of ras.</a:t>
            </a:r>
            <a:endParaRPr lang="af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9B4486-8D46-A493-4BE7-551C7AAF9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358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29DE5-A7E5-45DF-2AA1-158220745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 err="1">
                <a:solidFill>
                  <a:srgbClr val="FFFFFF"/>
                </a:solidFill>
              </a:rPr>
              <a:t>Agt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riglyne</a:t>
            </a:r>
            <a:r>
              <a:rPr lang="en-US" sz="4000" dirty="0">
                <a:solidFill>
                  <a:srgbClr val="FFFFFF"/>
                </a:solidFill>
              </a:rPr>
              <a:t>/</a:t>
            </a:r>
            <a:r>
              <a:rPr lang="en-US" sz="4000" dirty="0" err="1">
                <a:solidFill>
                  <a:srgbClr val="FFFFFF"/>
                </a:solidFill>
              </a:rPr>
              <a:t>prosesse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20212D-1638-02E4-7787-912ABCF8801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0441095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CC433D1-FFCF-BCC6-70E6-66BAA865A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55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9AFF8E-5C36-E5EC-5960-5DBAF16DC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af-ZA" sz="4000" dirty="0">
                <a:solidFill>
                  <a:srgbClr val="FFFFFF"/>
                </a:solidFill>
              </a:rPr>
              <a:t>Oppergesag van die reg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A0295E0-4291-9F9F-6EAC-454A52D742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62803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E466AAA-2F22-9059-45B3-E67BB75BC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49EC00-124C-D0B6-FA33-34A2307649D8}"/>
              </a:ext>
            </a:extLst>
          </p:cNvPr>
          <p:cNvSpPr txBox="1"/>
          <p:nvPr/>
        </p:nvSpPr>
        <p:spPr>
          <a:xfrm>
            <a:off x="1154444" y="1599278"/>
            <a:ext cx="10176350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2000" dirty="0"/>
              <a:t>Wanneer die oppergesag van die reg gevolg word, kan burgers onregverdige besluite deur wettige kanale betwis en verwag dat regeringsamptenare verantwoordelik gehou word as hulle die wet oortree.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1448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images of various buildings and symbols&#10;&#10;AI-generated content may be incorrect.">
            <a:extLst>
              <a:ext uri="{FF2B5EF4-FFF2-40B4-BE49-F238E27FC236}">
                <a16:creationId xmlns:a16="http://schemas.microsoft.com/office/drawing/2014/main" id="{A34EFD3A-A1AC-576D-CC88-03DCDF0191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88E4B6-BA6D-FDA1-2A56-B4B3BD18F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Kyk</a:t>
            </a:r>
            <a:r>
              <a:rPr lang="en-US" sz="2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video: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is the Rule of Law? </a:t>
            </a:r>
            <a:b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https://bit.ly/4olIqop</a:t>
            </a:r>
            <a:r>
              <a:rPr lang="en-US" sz="2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(5 min 40 </a:t>
            </a:r>
            <a:r>
              <a:rPr lang="en-US" sz="24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sek</a:t>
            </a:r>
            <a:r>
              <a:rPr lang="en-US" sz="2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35832A9-0392-D032-7602-B48DC00C7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11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30544A-A281-E16B-D458-EB6A265A2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af-ZA" sz="5400" dirty="0"/>
              <a:t>Begrip van regering</a:t>
            </a: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40526-BF3E-036B-34DF-F821249A9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Autofit/>
          </a:bodyPr>
          <a:lstStyle/>
          <a:p>
            <a:r>
              <a:rPr lang="nl-NL" sz="2000" dirty="0"/>
              <a:t>Regering verwys na hoe 'n land bestuur word en hoe besluite geneem en uitgevoer word.</a:t>
            </a:r>
          </a:p>
          <a:p>
            <a:r>
              <a:rPr lang="nl-NL" sz="2000" dirty="0"/>
              <a:t>Dit moet die Grondwet en die oppergesag van die reg volg.</a:t>
            </a:r>
          </a:p>
          <a:p>
            <a:r>
              <a:rPr lang="nl-NL" sz="2000" dirty="0"/>
              <a:t>Burgers kan betrokke wees deur insette te gee oor dienslewering en beleide.</a:t>
            </a:r>
          </a:p>
          <a:p>
            <a:r>
              <a:rPr lang="nl-NL" sz="2000" dirty="0"/>
              <a:t>Die Grondwet is die hoogste wet wat mense se regte uiteensit en verduidelik hoe die regering gestruktureer is.</a:t>
            </a:r>
            <a:endParaRPr lang="af-ZA" sz="2000" dirty="0"/>
          </a:p>
        </p:txBody>
      </p:sp>
      <p:pic>
        <p:nvPicPr>
          <p:cNvPr id="2050" name="Picture 2" descr="Free Limb Males Meet photo and picture">
            <a:extLst>
              <a:ext uri="{FF2B5EF4-FFF2-40B4-BE49-F238E27FC236}">
                <a16:creationId xmlns:a16="http://schemas.microsoft.com/office/drawing/2014/main" id="{86C21F19-5B29-E8A8-AC96-5C678B782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r="18872" b="-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321011-E3CF-4DFC-CBAE-6F179EFCA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65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79C5E0-E01B-3D92-42F8-D87F2DD0C0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277" r="15389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1DB673-0A3F-95CB-14A3-230AFA960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Kyk video: 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Principles of good governance </a:t>
            </a:r>
            <a:b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https://bit.ly/4iq8xJt</a:t>
            </a:r>
            <a:r>
              <a:rPr lang="en-US" sz="2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(2 min 52 </a:t>
            </a:r>
            <a:r>
              <a:rPr lang="en-US" sz="24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sek</a:t>
            </a:r>
            <a:r>
              <a:rPr lang="en-US" sz="2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27ECD26-94F8-7C53-6CA8-753F4C012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03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1b4a5c7ad01952bf554aac7d29462f2c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96d95dd2b43fbe1d86e6d1c8b302f4fa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691E71-A64B-4A27-908D-EA69530F3939}"/>
</file>

<file path=customXml/itemProps2.xml><?xml version="1.0" encoding="utf-8"?>
<ds:datastoreItem xmlns:ds="http://schemas.openxmlformats.org/officeDocument/2006/customXml" ds:itemID="{58C1F992-12C0-40AF-808E-01F9F39ECCB4}"/>
</file>

<file path=customXml/itemProps3.xml><?xml version="1.0" encoding="utf-8"?>
<ds:datastoreItem xmlns:ds="http://schemas.openxmlformats.org/officeDocument/2006/customXml" ds:itemID="{A6CF2155-5DB1-469B-9E12-0A9268BEECE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528</TotalTime>
  <Words>1054</Words>
  <Application>Microsoft Office PowerPoint</Application>
  <PresentationFormat>Widescreen</PresentationFormat>
  <Paragraphs>123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Symbol</vt:lpstr>
      <vt:lpstr>Office Theme</vt:lpstr>
      <vt:lpstr>Graad 11 | Kwartaal 1 </vt:lpstr>
      <vt:lpstr>Teen die einde van die les behoort jy die volgende te kan doen:</vt:lpstr>
      <vt:lpstr>Begrip van demokrasie</vt:lpstr>
      <vt:lpstr>Beginsels van demokrasie</vt:lpstr>
      <vt:lpstr>Agt riglyne/prosesse</vt:lpstr>
      <vt:lpstr>Oppergesag van die reg</vt:lpstr>
      <vt:lpstr>Kyk video: What is the Rule of Law?  https://bit.ly/4olIqop (5 min 40 sek)</vt:lpstr>
      <vt:lpstr>Begrip van regering</vt:lpstr>
      <vt:lpstr>Kyk video:  Principles of good governance  https://bit.ly/4iq8xJt (2 min 52 sek)</vt:lpstr>
      <vt:lpstr>Goeie regering beteken dat die regering:</vt:lpstr>
      <vt:lpstr>Wetgewingsproses</vt:lpstr>
      <vt:lpstr>Verteenwoordiging</vt:lpstr>
      <vt:lpstr>Aanspreeklikheid</vt:lpstr>
      <vt:lpstr>Deursigtigheid</vt:lpstr>
      <vt:lpstr>Demokratiese deelname</vt:lpstr>
      <vt:lpstr>Petisieproses</vt:lpstr>
      <vt:lpstr>Aktiwiteite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Hp Unit</dc:creator>
  <cp:lastModifiedBy>Hp Unit</cp:lastModifiedBy>
  <cp:revision>1</cp:revision>
  <dcterms:created xsi:type="dcterms:W3CDTF">2025-11-26T08:16:48Z</dcterms:created>
  <dcterms:modified xsi:type="dcterms:W3CDTF">2026-02-11T10:35:56Z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</Properties>
</file>