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830F20-FDF7-4A4C-B1E9-4B15B7A837A3}" v="104" dt="2026-02-12T10:55:00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6471" autoAdjust="0"/>
  </p:normalViewPr>
  <p:slideViewPr>
    <p:cSldViewPr snapToGrid="0">
      <p:cViewPr varScale="1">
        <p:scale>
          <a:sx n="73" d="100"/>
          <a:sy n="73" d="100"/>
        </p:scale>
        <p:origin x="1896" y="2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E3DEF142-CC7A-44CA-B5B4-48BABF1A3E75}"/>
    <pc:docChg chg="undo redo custSel addSld delSld modSld">
      <pc:chgData name="Hp Unit" userId="86ec350514542ee1" providerId="LiveId" clId="{E3DEF142-CC7A-44CA-B5B4-48BABF1A3E75}" dt="2026-02-13T13:16:53.348" v="2017" actId="20577"/>
      <pc:docMkLst>
        <pc:docMk/>
      </pc:docMkLst>
      <pc:sldChg chg="modSp modNotes modNotesTx">
        <pc:chgData name="Hp Unit" userId="86ec350514542ee1" providerId="LiveId" clId="{E3DEF142-CC7A-44CA-B5B4-48BABF1A3E75}" dt="2026-02-12T10:42:19.999" v="1519" actId="20577"/>
        <pc:sldMkLst>
          <pc:docMk/>
          <pc:sldMk cId="3296013408" sldId="263"/>
        </pc:sldMkLst>
        <pc:spChg chg="mod">
          <ac:chgData name="Hp Unit" userId="86ec350514542ee1" providerId="LiveId" clId="{E3DEF142-CC7A-44CA-B5B4-48BABF1A3E75}" dt="2026-02-12T10:42:07.306" v="1491" actId="20577"/>
          <ac:spMkLst>
            <pc:docMk/>
            <pc:sldMk cId="3296013408" sldId="263"/>
            <ac:spMk id="2" creationId="{2D189C16-7670-BF93-2B68-FEFBB7EF3C1F}"/>
          </ac:spMkLst>
        </pc:spChg>
        <pc:spChg chg="mod">
          <ac:chgData name="Hp Unit" userId="86ec350514542ee1" providerId="LiveId" clId="{E3DEF142-CC7A-44CA-B5B4-48BABF1A3E75}" dt="2026-02-12T10:42:19.999" v="1519" actId="20577"/>
          <ac:spMkLst>
            <pc:docMk/>
            <pc:sldMk cId="3296013408" sldId="263"/>
            <ac:spMk id="3" creationId="{C73263DB-428B-902B-7073-FBBF175CB9FA}"/>
          </ac:spMkLst>
        </pc:spChg>
      </pc:sldChg>
      <pc:sldChg chg="modSp mod modNotes modNotesTx">
        <pc:chgData name="Hp Unit" userId="86ec350514542ee1" providerId="LiveId" clId="{E3DEF142-CC7A-44CA-B5B4-48BABF1A3E75}" dt="2026-02-13T13:16:53.348" v="2017" actId="20577"/>
        <pc:sldMkLst>
          <pc:docMk/>
          <pc:sldMk cId="146875150" sldId="264"/>
        </pc:sldMkLst>
        <pc:spChg chg="mod">
          <ac:chgData name="Hp Unit" userId="86ec350514542ee1" providerId="LiveId" clId="{E3DEF142-CC7A-44CA-B5B4-48BABF1A3E75}" dt="2026-02-12T10:42:37.803" v="1544" actId="20577"/>
          <ac:spMkLst>
            <pc:docMk/>
            <pc:sldMk cId="146875150" sldId="264"/>
            <ac:spMk id="2" creationId="{7DFAF014-6FC6-4855-E247-8A3D0A5150BA}"/>
          </ac:spMkLst>
        </pc:spChg>
        <pc:spChg chg="mod">
          <ac:chgData name="Hp Unit" userId="86ec350514542ee1" providerId="LiveId" clId="{E3DEF142-CC7A-44CA-B5B4-48BABF1A3E75}" dt="2026-02-13T13:16:53.348" v="2017" actId="20577"/>
          <ac:spMkLst>
            <pc:docMk/>
            <pc:sldMk cId="146875150" sldId="264"/>
            <ac:spMk id="3" creationId="{AB7E9DD1-E5AB-4336-B0D7-2BF6AC209B49}"/>
          </ac:spMkLst>
        </pc:spChg>
      </pc:sldChg>
      <pc:sldChg chg="addSp delSp modSp new mod setBg modAnim modNotes modNotesTx">
        <pc:chgData name="Hp Unit" userId="86ec350514542ee1" providerId="LiveId" clId="{E3DEF142-CC7A-44CA-B5B4-48BABF1A3E75}" dt="2026-02-12T10:47:43.239" v="1638" actId="20577"/>
        <pc:sldMkLst>
          <pc:docMk/>
          <pc:sldMk cId="3057108954" sldId="265"/>
        </pc:sldMkLst>
        <pc:spChg chg="mod">
          <ac:chgData name="Hp Unit" userId="86ec350514542ee1" providerId="LiveId" clId="{E3DEF142-CC7A-44CA-B5B4-48BABF1A3E75}" dt="2026-01-15T08:18:00.498" v="1273" actId="1076"/>
          <ac:spMkLst>
            <pc:docMk/>
            <pc:sldMk cId="3057108954" sldId="265"/>
            <ac:spMk id="2" creationId="{3BBABE5E-1A9D-FA42-C6DD-8F53394D8743}"/>
          </ac:spMkLst>
        </pc:spChg>
        <pc:spChg chg="add mod">
          <ac:chgData name="Hp Unit" userId="86ec350514542ee1" providerId="LiveId" clId="{E3DEF142-CC7A-44CA-B5B4-48BABF1A3E75}" dt="2026-02-12T10:44:46.084" v="1614" actId="20577"/>
          <ac:spMkLst>
            <pc:docMk/>
            <pc:sldMk cId="3057108954" sldId="265"/>
            <ac:spMk id="8" creationId="{B03C9844-9577-D68D-0C9D-3C6A4E4F73B3}"/>
          </ac:spMkLst>
        </pc:spChg>
        <pc:spChg chg="add">
          <ac:chgData name="Hp Unit" userId="86ec350514542ee1" providerId="LiveId" clId="{E3DEF142-CC7A-44CA-B5B4-48BABF1A3E75}" dt="2026-01-15T08:15:56.688" v="1249" actId="26606"/>
          <ac:spMkLst>
            <pc:docMk/>
            <pc:sldMk cId="3057108954" sldId="265"/>
            <ac:spMk id="27" creationId="{E51BA4DF-2BD4-4EC2-B1DB-B27C8AC71864}"/>
          </ac:spMkLst>
        </pc:spChg>
        <pc:graphicFrameChg chg="add mod ord modGraphic">
          <ac:chgData name="Hp Unit" userId="86ec350514542ee1" providerId="LiveId" clId="{E3DEF142-CC7A-44CA-B5B4-48BABF1A3E75}" dt="2026-02-12T10:47:43.239" v="1638" actId="20577"/>
          <ac:graphicFrameMkLst>
            <pc:docMk/>
            <pc:sldMk cId="3057108954" sldId="265"/>
            <ac:graphicFrameMk id="6" creationId="{E59301EE-7DE7-991C-9ACF-A21468667918}"/>
          </ac:graphicFrameMkLst>
        </pc:graphicFrameChg>
        <pc:picChg chg="add mod">
          <ac:chgData name="Hp Unit" userId="86ec350514542ee1" providerId="LiveId" clId="{E3DEF142-CC7A-44CA-B5B4-48BABF1A3E75}" dt="2026-01-15T08:15:04.524" v="1242" actId="26606"/>
          <ac:picMkLst>
            <pc:docMk/>
            <pc:sldMk cId="3057108954" sldId="265"/>
            <ac:picMk id="7" creationId="{89E7B60C-22E1-E2F4-9B22-0177B2FB3F27}"/>
          </ac:picMkLst>
        </pc:picChg>
        <pc:picChg chg="add mod">
          <ac:chgData name="Hp Unit" userId="86ec350514542ee1" providerId="LiveId" clId="{E3DEF142-CC7A-44CA-B5B4-48BABF1A3E75}" dt="2026-01-15T08:17:44.739" v="1271"/>
          <ac:picMkLst>
            <pc:docMk/>
            <pc:sldMk cId="3057108954" sldId="265"/>
            <ac:picMk id="9" creationId="{E2AEDEED-AA4E-705C-ABE9-1DC44EE5B4E2}"/>
          </ac:picMkLst>
        </pc:picChg>
      </pc:sldChg>
      <pc:sldChg chg="addSp delSp modSp new mod setBg modNotes modNotesTx">
        <pc:chgData name="Hp Unit" userId="86ec350514542ee1" providerId="LiveId" clId="{E3DEF142-CC7A-44CA-B5B4-48BABF1A3E75}" dt="2026-02-12T10:50:49.917" v="1707" actId="20577"/>
        <pc:sldMkLst>
          <pc:docMk/>
          <pc:sldMk cId="746303238" sldId="266"/>
        </pc:sldMkLst>
        <pc:spChg chg="mod">
          <ac:chgData name="Hp Unit" userId="86ec350514542ee1" providerId="LiveId" clId="{E3DEF142-CC7A-44CA-B5B4-48BABF1A3E75}" dt="2026-01-15T08:19:41.555" v="1281" actId="26606"/>
          <ac:spMkLst>
            <pc:docMk/>
            <pc:sldMk cId="746303238" sldId="266"/>
            <ac:spMk id="2" creationId="{48FAF51D-9AE4-3240-8E1E-E570FEFC97EC}"/>
          </ac:spMkLst>
        </pc:spChg>
        <pc:spChg chg="mod">
          <ac:chgData name="Hp Unit" userId="86ec350514542ee1" providerId="LiveId" clId="{E3DEF142-CC7A-44CA-B5B4-48BABF1A3E75}" dt="2026-02-12T10:50:49.917" v="1707" actId="20577"/>
          <ac:spMkLst>
            <pc:docMk/>
            <pc:sldMk cId="746303238" sldId="266"/>
            <ac:spMk id="3" creationId="{D37315FD-8898-3053-DCD4-79D800FB40EB}"/>
          </ac:spMkLst>
        </pc:spChg>
        <pc:spChg chg="add">
          <ac:chgData name="Hp Unit" userId="86ec350514542ee1" providerId="LiveId" clId="{E3DEF142-CC7A-44CA-B5B4-48BABF1A3E75}" dt="2026-01-15T08:25:07.832" v="1286" actId="26606"/>
          <ac:spMkLst>
            <pc:docMk/>
            <pc:sldMk cId="746303238" sldId="266"/>
            <ac:spMk id="2055" creationId="{201CC55D-ED54-4C5C-95E6-10947BD1103B}"/>
          </ac:spMkLst>
        </pc:spChg>
        <pc:spChg chg="add">
          <ac:chgData name="Hp Unit" userId="86ec350514542ee1" providerId="LiveId" clId="{E3DEF142-CC7A-44CA-B5B4-48BABF1A3E75}" dt="2026-01-15T08:25:07.832" v="1286" actId="26606"/>
          <ac:spMkLst>
            <pc:docMk/>
            <pc:sldMk cId="746303238" sldId="266"/>
            <ac:spMk id="2061" creationId="{3873B707-463F-40B0-8227-E8CC6C67EB25}"/>
          </ac:spMkLst>
        </pc:spChg>
        <pc:spChg chg="add">
          <ac:chgData name="Hp Unit" userId="86ec350514542ee1" providerId="LiveId" clId="{E3DEF142-CC7A-44CA-B5B4-48BABF1A3E75}" dt="2026-01-15T08:25:07.832" v="1286" actId="26606"/>
          <ac:spMkLst>
            <pc:docMk/>
            <pc:sldMk cId="746303238" sldId="266"/>
            <ac:spMk id="2063" creationId="{C13237C8-E62C-4F0D-A318-BD6FB6C2D138}"/>
          </ac:spMkLst>
        </pc:spChg>
        <pc:spChg chg="add">
          <ac:chgData name="Hp Unit" userId="86ec350514542ee1" providerId="LiveId" clId="{E3DEF142-CC7A-44CA-B5B4-48BABF1A3E75}" dt="2026-01-15T08:25:07.832" v="1286" actId="26606"/>
          <ac:spMkLst>
            <pc:docMk/>
            <pc:sldMk cId="746303238" sldId="266"/>
            <ac:spMk id="2065" creationId="{19C9EAEA-39D0-4B0E-A0EB-51E7B26740B1}"/>
          </ac:spMkLst>
        </pc:spChg>
        <pc:grpChg chg="add">
          <ac:chgData name="Hp Unit" userId="86ec350514542ee1" providerId="LiveId" clId="{E3DEF142-CC7A-44CA-B5B4-48BABF1A3E75}" dt="2026-01-15T08:25:07.832" v="1286" actId="26606"/>
          <ac:grpSpMkLst>
            <pc:docMk/>
            <pc:sldMk cId="746303238" sldId="266"/>
            <ac:grpSpMk id="2057" creationId="{1DE889C7-FAD6-4397-98E2-05D503484459}"/>
          </ac:grpSpMkLst>
        </pc:grpChg>
        <pc:picChg chg="add mod">
          <ac:chgData name="Hp Unit" userId="86ec350514542ee1" providerId="LiveId" clId="{E3DEF142-CC7A-44CA-B5B4-48BABF1A3E75}" dt="2026-01-15T08:25:13.043" v="1287"/>
          <ac:picMkLst>
            <pc:docMk/>
            <pc:sldMk cId="746303238" sldId="266"/>
            <ac:picMk id="4" creationId="{E13D42AC-DECF-CE67-6119-C484C9ABFF6D}"/>
          </ac:picMkLst>
        </pc:picChg>
        <pc:picChg chg="add mod">
          <ac:chgData name="Hp Unit" userId="86ec350514542ee1" providerId="LiveId" clId="{E3DEF142-CC7A-44CA-B5B4-48BABF1A3E75}" dt="2026-01-15T08:25:07.832" v="1286" actId="26606"/>
          <ac:picMkLst>
            <pc:docMk/>
            <pc:sldMk cId="746303238" sldId="266"/>
            <ac:picMk id="2050" creationId="{CBF834FA-60A0-29D0-43C4-7DCA596F3E13}"/>
          </ac:picMkLst>
        </pc:picChg>
      </pc:sldChg>
      <pc:sldChg chg="addSp delSp modSp new mod setBg modNotes modNotesTx">
        <pc:chgData name="Hp Unit" userId="86ec350514542ee1" providerId="LiveId" clId="{E3DEF142-CC7A-44CA-B5B4-48BABF1A3E75}" dt="2026-02-12T10:53:44.115" v="1894" actId="20577"/>
        <pc:sldMkLst>
          <pc:docMk/>
          <pc:sldMk cId="3188062056" sldId="267"/>
        </pc:sldMkLst>
        <pc:spChg chg="mod">
          <ac:chgData name="Hp Unit" userId="86ec350514542ee1" providerId="LiveId" clId="{E3DEF142-CC7A-44CA-B5B4-48BABF1A3E75}" dt="2026-01-15T08:27:33.288" v="1317" actId="26606"/>
          <ac:spMkLst>
            <pc:docMk/>
            <pc:sldMk cId="3188062056" sldId="267"/>
            <ac:spMk id="2" creationId="{BEFE76D1-0CC5-CB06-A4A7-13FDDE3C1825}"/>
          </ac:spMkLst>
        </pc:spChg>
        <pc:spChg chg="add">
          <ac:chgData name="Hp Unit" userId="86ec350514542ee1" providerId="LiveId" clId="{E3DEF142-CC7A-44CA-B5B4-48BABF1A3E75}" dt="2026-01-15T08:27:33.288" v="1317" actId="26606"/>
          <ac:spMkLst>
            <pc:docMk/>
            <pc:sldMk cId="3188062056" sldId="267"/>
            <ac:spMk id="13" creationId="{BC68A55F-7B32-44D8-AEE5-1AF40532656C}"/>
          </ac:spMkLst>
        </pc:spChg>
        <pc:spChg chg="add">
          <ac:chgData name="Hp Unit" userId="86ec350514542ee1" providerId="LiveId" clId="{E3DEF142-CC7A-44CA-B5B4-48BABF1A3E75}" dt="2026-01-15T08:27:33.288" v="1317" actId="26606"/>
          <ac:spMkLst>
            <pc:docMk/>
            <pc:sldMk cId="3188062056" sldId="267"/>
            <ac:spMk id="15" creationId="{CD1AAA2C-FBBE-42AA-B869-31D524B7653F}"/>
          </ac:spMkLst>
        </pc:spChg>
        <pc:spChg chg="add">
          <ac:chgData name="Hp Unit" userId="86ec350514542ee1" providerId="LiveId" clId="{E3DEF142-CC7A-44CA-B5B4-48BABF1A3E75}" dt="2026-01-15T08:27:33.288" v="1317" actId="26606"/>
          <ac:spMkLst>
            <pc:docMk/>
            <pc:sldMk cId="3188062056" sldId="267"/>
            <ac:spMk id="17" creationId="{5F937BBF-9326-4230-AB1B-F1795E350559}"/>
          </ac:spMkLst>
        </pc:spChg>
        <pc:graphicFrameChg chg="add mod modGraphic">
          <ac:chgData name="Hp Unit" userId="86ec350514542ee1" providerId="LiveId" clId="{E3DEF142-CC7A-44CA-B5B4-48BABF1A3E75}" dt="2026-02-12T10:53:44.115" v="1894" actId="20577"/>
          <ac:graphicFrameMkLst>
            <pc:docMk/>
            <pc:sldMk cId="3188062056" sldId="267"/>
            <ac:graphicFrameMk id="9" creationId="{0549AFE9-FEA1-42FC-66F7-8A6C5F7592FF}"/>
          </ac:graphicFrameMkLst>
        </pc:graphicFrameChg>
        <pc:picChg chg="add del mod">
          <ac:chgData name="Hp Unit" userId="86ec350514542ee1" providerId="LiveId" clId="{E3DEF142-CC7A-44CA-B5B4-48BABF1A3E75}" dt="2026-02-12T06:31:16.302" v="1416" actId="21"/>
          <ac:picMkLst>
            <pc:docMk/>
            <pc:sldMk cId="3188062056" sldId="267"/>
            <ac:picMk id="5" creationId="{8EE0D961-1DD5-A527-9F0C-C7FC2F1291C1}"/>
          </ac:picMkLst>
        </pc:picChg>
        <pc:picChg chg="add mod">
          <ac:chgData name="Hp Unit" userId="86ec350514542ee1" providerId="LiveId" clId="{E3DEF142-CC7A-44CA-B5B4-48BABF1A3E75}" dt="2026-01-15T08:28:04.253" v="1327"/>
          <ac:picMkLst>
            <pc:docMk/>
            <pc:sldMk cId="3188062056" sldId="267"/>
            <ac:picMk id="10" creationId="{AEE94782-AFE9-0638-F4BC-29BE5FC7A797}"/>
          </ac:picMkLst>
        </pc:picChg>
      </pc:sldChg>
      <pc:sldChg chg="addSp delSp modSp new mod setBg addAnim delDesignElem chgLayout modNotes modNotesTx">
        <pc:chgData name="Hp Unit" userId="86ec350514542ee1" providerId="LiveId" clId="{E3DEF142-CC7A-44CA-B5B4-48BABF1A3E75}" dt="2026-02-12T10:57:37.867" v="1997" actId="20577"/>
        <pc:sldMkLst>
          <pc:docMk/>
          <pc:sldMk cId="2135142006" sldId="268"/>
        </pc:sldMkLst>
        <pc:spChg chg="mod ord">
          <ac:chgData name="Hp Unit" userId="86ec350514542ee1" providerId="LiveId" clId="{E3DEF142-CC7A-44CA-B5B4-48BABF1A3E75}" dt="2026-02-12T06:31:10.600" v="1414" actId="26606"/>
          <ac:spMkLst>
            <pc:docMk/>
            <pc:sldMk cId="2135142006" sldId="268"/>
            <ac:spMk id="2" creationId="{DAA700AD-C280-46E2-223B-4B402C542FB1}"/>
          </ac:spMkLst>
        </pc:spChg>
        <pc:spChg chg="add mod ord">
          <ac:chgData name="Hp Unit" userId="86ec350514542ee1" providerId="LiveId" clId="{E3DEF142-CC7A-44CA-B5B4-48BABF1A3E75}" dt="2026-02-12T10:57:37.867" v="1997" actId="20577"/>
          <ac:spMkLst>
            <pc:docMk/>
            <pc:sldMk cId="2135142006" sldId="268"/>
            <ac:spMk id="3" creationId="{2C82FF8D-B014-206C-62D6-E6FD51521112}"/>
          </ac:spMkLst>
        </pc:spChg>
        <pc:spChg chg="add del">
          <ac:chgData name="Hp Unit" userId="86ec350514542ee1" providerId="LiveId" clId="{E3DEF142-CC7A-44CA-B5B4-48BABF1A3E75}" dt="2026-02-12T06:31:26.474" v="1418" actId="26606"/>
          <ac:spMkLst>
            <pc:docMk/>
            <pc:sldMk cId="2135142006" sldId="268"/>
            <ac:spMk id="9" creationId="{C0763A76-9F1C-4FC5-82B7-DD475DA461B2}"/>
          </ac:spMkLst>
        </pc:spChg>
        <pc:spChg chg="add del">
          <ac:chgData name="Hp Unit" userId="86ec350514542ee1" providerId="LiveId" clId="{E3DEF142-CC7A-44CA-B5B4-48BABF1A3E75}" dt="2026-02-12T06:31:26.474" v="1418" actId="26606"/>
          <ac:spMkLst>
            <pc:docMk/>
            <pc:sldMk cId="2135142006" sldId="268"/>
            <ac:spMk id="11" creationId="{E81BF4F6-F2CF-4984-9D14-D6966D92F99F}"/>
          </ac:spMkLst>
        </pc:spChg>
        <pc:spChg chg="add">
          <ac:chgData name="Hp Unit" userId="86ec350514542ee1" providerId="LiveId" clId="{E3DEF142-CC7A-44CA-B5B4-48BABF1A3E75}" dt="2026-02-12T06:31:26.474" v="1418" actId="26606"/>
          <ac:spMkLst>
            <pc:docMk/>
            <pc:sldMk cId="2135142006" sldId="268"/>
            <ac:spMk id="16" creationId="{C0763A76-9F1C-4FC5-82B7-DD475DA461B2}"/>
          </ac:spMkLst>
        </pc:spChg>
        <pc:spChg chg="add">
          <ac:chgData name="Hp Unit" userId="86ec350514542ee1" providerId="LiveId" clId="{E3DEF142-CC7A-44CA-B5B4-48BABF1A3E75}" dt="2026-02-12T06:31:26.474" v="1418" actId="26606"/>
          <ac:spMkLst>
            <pc:docMk/>
            <pc:sldMk cId="2135142006" sldId="268"/>
            <ac:spMk id="18" creationId="{E81BF4F6-F2CF-4984-9D14-D6966D92F99F}"/>
          </ac:spMkLst>
        </pc:spChg>
        <pc:spChg chg="add del">
          <ac:chgData name="Hp Unit" userId="86ec350514542ee1" providerId="LiveId" clId="{E3DEF142-CC7A-44CA-B5B4-48BABF1A3E75}" dt="2026-02-12T06:29:36.939" v="1395" actId="700"/>
          <ac:spMkLst>
            <pc:docMk/>
            <pc:sldMk cId="2135142006" sldId="268"/>
            <ac:spMk id="38" creationId="{62542EEC-4F7C-4AE2-933E-EAC8EB3FA378}"/>
          </ac:spMkLst>
        </pc:spChg>
        <pc:spChg chg="add del">
          <ac:chgData name="Hp Unit" userId="86ec350514542ee1" providerId="LiveId" clId="{E3DEF142-CC7A-44CA-B5B4-48BABF1A3E75}" dt="2026-02-12T06:29:36.939" v="1395" actId="700"/>
          <ac:spMkLst>
            <pc:docMk/>
            <pc:sldMk cId="2135142006" sldId="268"/>
            <ac:spMk id="39" creationId="{B81933D1-5615-42C7-9C0B-4EB7105CCE2D}"/>
          </ac:spMkLst>
        </pc:spChg>
        <pc:spChg chg="add del">
          <ac:chgData name="Hp Unit" userId="86ec350514542ee1" providerId="LiveId" clId="{E3DEF142-CC7A-44CA-B5B4-48BABF1A3E75}" dt="2026-02-12T06:29:36.939" v="1395" actId="700"/>
          <ac:spMkLst>
            <pc:docMk/>
            <pc:sldMk cId="2135142006" sldId="268"/>
            <ac:spMk id="40" creationId="{19C9EAEA-39D0-4B0E-A0EB-51E7B26740B1}"/>
          </ac:spMkLst>
        </pc:spChg>
        <pc:grpChg chg="del">
          <ac:chgData name="Hp Unit" userId="86ec350514542ee1" providerId="LiveId" clId="{E3DEF142-CC7A-44CA-B5B4-48BABF1A3E75}" dt="2026-02-12T06:29:36.939" v="1395" actId="700"/>
          <ac:grpSpMkLst>
            <pc:docMk/>
            <pc:sldMk cId="2135142006" sldId="268"/>
            <ac:grpSpMk id="33" creationId="{032D8612-31EB-44CF-A1D0-14FD4C705424}"/>
          </ac:grpSpMkLst>
        </pc:grpChg>
        <pc:picChg chg="add mod">
          <ac:chgData name="Hp Unit" userId="86ec350514542ee1" providerId="LiveId" clId="{E3DEF142-CC7A-44CA-B5B4-48BABF1A3E75}" dt="2026-02-12T06:31:26.474" v="1418" actId="26606"/>
          <ac:picMkLst>
            <pc:docMk/>
            <pc:sldMk cId="2135142006" sldId="268"/>
            <ac:picMk id="4" creationId="{8EE0D961-1DD5-A527-9F0C-C7FC2F1291C1}"/>
          </ac:picMkLst>
        </pc:picChg>
        <pc:picChg chg="add del mod">
          <ac:chgData name="Hp Unit" userId="86ec350514542ee1" providerId="LiveId" clId="{E3DEF142-CC7A-44CA-B5B4-48BABF1A3E75}" dt="2026-02-12T06:29:32.268" v="1393" actId="21"/>
          <ac:picMkLst>
            <pc:docMk/>
            <pc:sldMk cId="2135142006" sldId="268"/>
            <ac:picMk id="5" creationId="{8EE0D961-1DD5-A527-9F0C-C7FC2F1291C1}"/>
          </ac:picMkLst>
        </pc:picChg>
        <pc:picChg chg="add del mod">
          <ac:chgData name="Hp Unit" userId="86ec350514542ee1" providerId="LiveId" clId="{E3DEF142-CC7A-44CA-B5B4-48BABF1A3E75}" dt="2026-02-12T06:31:03.457" v="1413" actId="21"/>
          <ac:picMkLst>
            <pc:docMk/>
            <pc:sldMk cId="2135142006" sldId="268"/>
            <ac:picMk id="6" creationId="{AA13F6F0-A9C1-7382-6B20-5AE4EC9280F9}"/>
          </ac:picMkLst>
        </pc:picChg>
        <pc:picChg chg="add del">
          <ac:chgData name="Hp Unit" userId="86ec350514542ee1" providerId="LiveId" clId="{E3DEF142-CC7A-44CA-B5B4-48BABF1A3E75}" dt="2026-02-12T06:31:12.616" v="1415" actId="478"/>
          <ac:picMkLst>
            <pc:docMk/>
            <pc:sldMk cId="2135142006" sldId="268"/>
            <ac:picMk id="7" creationId="{DA83EE29-6502-F42D-8D8D-F5B9E0D2C3F3}"/>
          </ac:picMkLst>
        </pc:picChg>
        <pc:picChg chg="add mod">
          <ac:chgData name="Hp Unit" userId="86ec350514542ee1" providerId="LiveId" clId="{E3DEF142-CC7A-44CA-B5B4-48BABF1A3E75}" dt="2026-02-12T06:32:04.016" v="1421"/>
          <ac:picMkLst>
            <pc:docMk/>
            <pc:sldMk cId="2135142006" sldId="268"/>
            <ac:picMk id="8" creationId="{8D02A298-6BAB-6D23-0465-516FF6768EE0}"/>
          </ac:picMkLst>
        </pc:picChg>
      </pc:sldChg>
      <pc:sldChg chg="addSp delSp modSp new mod setBg addAnim delAnim modNotes modNotesTx">
        <pc:chgData name="Hp Unit" userId="86ec350514542ee1" providerId="LiveId" clId="{E3DEF142-CC7A-44CA-B5B4-48BABF1A3E75}" dt="2026-02-12T10:57:43.497" v="2006" actId="20577"/>
        <pc:sldMkLst>
          <pc:docMk/>
          <pc:sldMk cId="2891589689" sldId="269"/>
        </pc:sldMkLst>
        <pc:spChg chg="mod ord">
          <ac:chgData name="Hp Unit" userId="86ec350514542ee1" providerId="LiveId" clId="{E3DEF142-CC7A-44CA-B5B4-48BABF1A3E75}" dt="2026-02-12T10:57:43.497" v="2006" actId="20577"/>
          <ac:spMkLst>
            <pc:docMk/>
            <pc:sldMk cId="2891589689" sldId="269"/>
            <ac:spMk id="2" creationId="{7F0E0A0F-B8BA-13EA-BE32-EFDFE83658B6}"/>
          </ac:spMkLst>
        </pc:spChg>
        <pc:spChg chg="add del mod">
          <ac:chgData name="Hp Unit" userId="86ec350514542ee1" providerId="LiveId" clId="{E3DEF142-CC7A-44CA-B5B4-48BABF1A3E75}" dt="2026-02-12T06:33:13.151" v="1449" actId="478"/>
          <ac:spMkLst>
            <pc:docMk/>
            <pc:sldMk cId="2891589689" sldId="269"/>
            <ac:spMk id="4" creationId="{0A07649B-B848-28C0-526B-A17D406D055E}"/>
          </ac:spMkLst>
        </pc:spChg>
        <pc:spChg chg="add del">
          <ac:chgData name="Hp Unit" userId="86ec350514542ee1" providerId="LiveId" clId="{E3DEF142-CC7A-44CA-B5B4-48BABF1A3E75}" dt="2026-02-12T06:33:35.423" v="1464" actId="26606"/>
          <ac:spMkLst>
            <pc:docMk/>
            <pc:sldMk cId="2891589689" sldId="269"/>
            <ac:spMk id="41" creationId="{955A2079-FA98-4876-80F0-72364A7D2EA4}"/>
          </ac:spMkLst>
        </pc:spChg>
        <pc:spChg chg="add del">
          <ac:chgData name="Hp Unit" userId="86ec350514542ee1" providerId="LiveId" clId="{E3DEF142-CC7A-44CA-B5B4-48BABF1A3E75}" dt="2026-02-12T06:33:35.416" v="1463" actId="26606"/>
          <ac:spMkLst>
            <pc:docMk/>
            <pc:sldMk cId="2891589689" sldId="269"/>
            <ac:spMk id="46" creationId="{7B1AB9FE-36F5-4FD1-9850-DB5C5AD4828F}"/>
          </ac:spMkLst>
        </pc:spChg>
        <pc:spChg chg="add del">
          <ac:chgData name="Hp Unit" userId="86ec350514542ee1" providerId="LiveId" clId="{E3DEF142-CC7A-44CA-B5B4-48BABF1A3E75}" dt="2026-02-12T06:33:35.416" v="1463" actId="26606"/>
          <ac:spMkLst>
            <pc:docMk/>
            <pc:sldMk cId="2891589689" sldId="269"/>
            <ac:spMk id="48" creationId="{F489C2E0-4895-4B72-85EA-7EE9FAFFDC7E}"/>
          </ac:spMkLst>
        </pc:spChg>
        <pc:spChg chg="add">
          <ac:chgData name="Hp Unit" userId="86ec350514542ee1" providerId="LiveId" clId="{E3DEF142-CC7A-44CA-B5B4-48BABF1A3E75}" dt="2026-02-12T06:33:35.423" v="1464" actId="26606"/>
          <ac:spMkLst>
            <pc:docMk/>
            <pc:sldMk cId="2891589689" sldId="269"/>
            <ac:spMk id="50" creationId="{7B1AB9FE-36F5-4FD1-9850-DB5C5AD4828F}"/>
          </ac:spMkLst>
        </pc:spChg>
        <pc:spChg chg="add">
          <ac:chgData name="Hp Unit" userId="86ec350514542ee1" providerId="LiveId" clId="{E3DEF142-CC7A-44CA-B5B4-48BABF1A3E75}" dt="2026-02-12T06:33:35.423" v="1464" actId="26606"/>
          <ac:spMkLst>
            <pc:docMk/>
            <pc:sldMk cId="2891589689" sldId="269"/>
            <ac:spMk id="51" creationId="{F489C2E0-4895-4B72-85EA-7EE9FAFFDC7E}"/>
          </ac:spMkLst>
        </pc:spChg>
        <pc:graphicFrameChg chg="add del mod modGraphic">
          <ac:chgData name="Hp Unit" userId="86ec350514542ee1" providerId="LiveId" clId="{E3DEF142-CC7A-44CA-B5B4-48BABF1A3E75}" dt="2026-02-12T06:33:10.681" v="1448" actId="478"/>
          <ac:graphicFrameMkLst>
            <pc:docMk/>
            <pc:sldMk cId="2891589689" sldId="269"/>
            <ac:graphicFrameMk id="6" creationId="{EAB410F8-F129-B5C6-4BC1-D1EF1CBD8257}"/>
          </ac:graphicFrameMkLst>
        </pc:graphicFrameChg>
        <pc:picChg chg="add mod">
          <ac:chgData name="Hp Unit" userId="86ec350514542ee1" providerId="LiveId" clId="{E3DEF142-CC7A-44CA-B5B4-48BABF1A3E75}" dt="2026-02-12T06:33:38.617" v="1465"/>
          <ac:picMkLst>
            <pc:docMk/>
            <pc:sldMk cId="2891589689" sldId="269"/>
            <ac:picMk id="5" creationId="{3FF12FEA-C105-7226-9BB0-2CF70EED5015}"/>
          </ac:picMkLst>
        </pc:picChg>
        <pc:picChg chg="add mod">
          <ac:chgData name="Hp Unit" userId="86ec350514542ee1" providerId="LiveId" clId="{E3DEF142-CC7A-44CA-B5B4-48BABF1A3E75}" dt="2026-02-12T06:33:35.423" v="1464" actId="26606"/>
          <ac:picMkLst>
            <pc:docMk/>
            <pc:sldMk cId="2891589689" sldId="269"/>
            <ac:picMk id="21" creationId="{D1DC5B2F-FC38-B808-0A2E-0EE25BC70608}"/>
          </ac:picMkLst>
        </pc:picChg>
        <pc:picChg chg="add del mod">
          <ac:chgData name="Hp Unit" userId="86ec350514542ee1" providerId="LiveId" clId="{E3DEF142-CC7A-44CA-B5B4-48BABF1A3E75}" dt="2026-02-12T06:33:20.715" v="1460" actId="21"/>
          <ac:picMkLst>
            <pc:docMk/>
            <pc:sldMk cId="2891589689" sldId="269"/>
            <ac:picMk id="22" creationId="{3FF12FEA-C105-7226-9BB0-2CF70EED501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AD492F-3054-4B03-84EE-463884E77C26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4BE662-2611-45A9-9E35-25DDD3093B1C}">
      <dgm:prSet/>
      <dgm:spPr/>
      <dgm:t>
        <a:bodyPr/>
        <a:lstStyle/>
        <a:p>
          <a:r>
            <a:rPr lang="nl-NL" b="0" i="0" baseline="0" dirty="0"/>
            <a:t>Positiewe gedragsprogramme speel 'n belangrike rol in die vorming van hoe leerders tydens sportaktiwiteite optree.</a:t>
          </a:r>
          <a:endParaRPr lang="en-US" dirty="0"/>
        </a:p>
      </dgm:t>
    </dgm:pt>
    <dgm:pt modelId="{9B668065-86C8-4F86-BD8E-377D92B33571}" type="parTrans" cxnId="{61E67D0C-A2DC-4260-9198-3D7E72807EC9}">
      <dgm:prSet/>
      <dgm:spPr/>
      <dgm:t>
        <a:bodyPr/>
        <a:lstStyle/>
        <a:p>
          <a:endParaRPr lang="en-US"/>
        </a:p>
      </dgm:t>
    </dgm:pt>
    <dgm:pt modelId="{81AD0473-EB73-43E2-8AAD-A31688A00207}" type="sibTrans" cxnId="{61E67D0C-A2DC-4260-9198-3D7E72807EC9}">
      <dgm:prSet/>
      <dgm:spPr/>
      <dgm:t>
        <a:bodyPr/>
        <a:lstStyle/>
        <a:p>
          <a:endParaRPr lang="en-US"/>
        </a:p>
      </dgm:t>
    </dgm:pt>
    <dgm:pt modelId="{3CD1E1E6-AD87-46C9-8D56-859081A892F4}">
      <dgm:prSet/>
      <dgm:spPr/>
      <dgm:t>
        <a:bodyPr/>
        <a:lstStyle/>
        <a:p>
          <a:r>
            <a:rPr lang="nl-NL" b="0" i="0" baseline="0" dirty="0"/>
            <a:t>Skole moet 'n duidelike </a:t>
          </a:r>
          <a:r>
            <a:rPr lang="nl-NL" b="1" i="0" baseline="0" dirty="0"/>
            <a:t>sportgedragskode</a:t>
          </a:r>
          <a:r>
            <a:rPr lang="nl-NL" b="0" i="0" baseline="0" dirty="0"/>
            <a:t> hê en dit gereeld aan leerders en ouers kommunikeer.</a:t>
          </a:r>
          <a:endParaRPr lang="en-US" dirty="0"/>
        </a:p>
      </dgm:t>
    </dgm:pt>
    <dgm:pt modelId="{F9C72ED2-0B1B-46CD-BDE0-ED92869ADB7F}" type="parTrans" cxnId="{E332F7DF-7C7F-45A8-98E4-67F6E8C3BDA6}">
      <dgm:prSet/>
      <dgm:spPr/>
      <dgm:t>
        <a:bodyPr/>
        <a:lstStyle/>
        <a:p>
          <a:endParaRPr lang="en-US"/>
        </a:p>
      </dgm:t>
    </dgm:pt>
    <dgm:pt modelId="{9C41905B-1A4A-49A1-A1B3-3EB3834FBC56}" type="sibTrans" cxnId="{E332F7DF-7C7F-45A8-98E4-67F6E8C3BDA6}">
      <dgm:prSet/>
      <dgm:spPr/>
      <dgm:t>
        <a:bodyPr/>
        <a:lstStyle/>
        <a:p>
          <a:endParaRPr lang="en-US"/>
        </a:p>
      </dgm:t>
    </dgm:pt>
    <dgm:pt modelId="{1C7BE0B9-BF84-4599-BFA2-B62336DE6563}">
      <dgm:prSet/>
      <dgm:spPr/>
      <dgm:t>
        <a:bodyPr/>
        <a:lstStyle/>
        <a:p>
          <a:r>
            <a:rPr lang="nl-NL" b="0" i="0" baseline="0" dirty="0"/>
            <a:t>Dit bevorder respek vir gesagsfigure soos afrigters, skeidsregters en amptenare.</a:t>
          </a:r>
          <a:endParaRPr lang="en-US" dirty="0"/>
        </a:p>
      </dgm:t>
    </dgm:pt>
    <dgm:pt modelId="{19FADDDE-E16F-48E9-B612-9A39E3BEE9A2}" type="parTrans" cxnId="{F3890067-F937-4048-B85F-35A5CE4CA197}">
      <dgm:prSet/>
      <dgm:spPr/>
      <dgm:t>
        <a:bodyPr/>
        <a:lstStyle/>
        <a:p>
          <a:endParaRPr lang="en-US"/>
        </a:p>
      </dgm:t>
    </dgm:pt>
    <dgm:pt modelId="{04E44846-A305-49D4-8A27-061AAA467ECA}" type="sibTrans" cxnId="{F3890067-F937-4048-B85F-35A5CE4CA197}">
      <dgm:prSet/>
      <dgm:spPr/>
      <dgm:t>
        <a:bodyPr/>
        <a:lstStyle/>
        <a:p>
          <a:endParaRPr lang="en-US"/>
        </a:p>
      </dgm:t>
    </dgm:pt>
    <dgm:pt modelId="{E0F71008-2E13-46D3-923A-5A5EE7EC2ADB}">
      <dgm:prSet/>
      <dgm:spPr/>
      <dgm:t>
        <a:bodyPr/>
        <a:lstStyle/>
        <a:p>
          <a:r>
            <a:rPr lang="nl-NL" b="0" i="0" baseline="0" dirty="0"/>
            <a:t>Dit moedig ook respek vir teenstanders en toeskouers aan.</a:t>
          </a:r>
          <a:endParaRPr lang="en-US" dirty="0"/>
        </a:p>
      </dgm:t>
    </dgm:pt>
    <dgm:pt modelId="{D7676893-FCAD-45DC-B0B4-E5565581CA0E}" type="parTrans" cxnId="{D6A74640-52C8-4C91-ADDA-6A614A60748D}">
      <dgm:prSet/>
      <dgm:spPr/>
      <dgm:t>
        <a:bodyPr/>
        <a:lstStyle/>
        <a:p>
          <a:endParaRPr lang="en-US"/>
        </a:p>
      </dgm:t>
    </dgm:pt>
    <dgm:pt modelId="{B4EBB2B9-E50D-4F2A-93BB-EBAEB848F5C5}" type="sibTrans" cxnId="{D6A74640-52C8-4C91-ADDA-6A614A60748D}">
      <dgm:prSet/>
      <dgm:spPr/>
      <dgm:t>
        <a:bodyPr/>
        <a:lstStyle/>
        <a:p>
          <a:endParaRPr lang="en-US"/>
        </a:p>
      </dgm:t>
    </dgm:pt>
    <dgm:pt modelId="{9142231E-7DB3-4719-86B2-9A9C96297F24}" type="pres">
      <dgm:prSet presAssocID="{0DAD492F-3054-4B03-84EE-463884E77C26}" presName="outerComposite" presStyleCnt="0">
        <dgm:presLayoutVars>
          <dgm:chMax val="5"/>
          <dgm:dir/>
          <dgm:resizeHandles val="exact"/>
        </dgm:presLayoutVars>
      </dgm:prSet>
      <dgm:spPr/>
    </dgm:pt>
    <dgm:pt modelId="{3ADBA76A-43B9-4D1F-8528-D33BAE72FC7F}" type="pres">
      <dgm:prSet presAssocID="{0DAD492F-3054-4B03-84EE-463884E77C26}" presName="dummyMaxCanvas" presStyleCnt="0">
        <dgm:presLayoutVars/>
      </dgm:prSet>
      <dgm:spPr/>
    </dgm:pt>
    <dgm:pt modelId="{9F48CF86-E8F0-45B7-8856-A52DE8F82835}" type="pres">
      <dgm:prSet presAssocID="{0DAD492F-3054-4B03-84EE-463884E77C26}" presName="FourNodes_1" presStyleLbl="node1" presStyleIdx="0" presStyleCnt="4">
        <dgm:presLayoutVars>
          <dgm:bulletEnabled val="1"/>
        </dgm:presLayoutVars>
      </dgm:prSet>
      <dgm:spPr/>
    </dgm:pt>
    <dgm:pt modelId="{D8AFDEDB-A1B6-4F67-89FC-A0EC85D40E0E}" type="pres">
      <dgm:prSet presAssocID="{0DAD492F-3054-4B03-84EE-463884E77C26}" presName="FourNodes_2" presStyleLbl="node1" presStyleIdx="1" presStyleCnt="4">
        <dgm:presLayoutVars>
          <dgm:bulletEnabled val="1"/>
        </dgm:presLayoutVars>
      </dgm:prSet>
      <dgm:spPr/>
    </dgm:pt>
    <dgm:pt modelId="{99EDD250-67B5-481A-AB7B-574BC1A550EE}" type="pres">
      <dgm:prSet presAssocID="{0DAD492F-3054-4B03-84EE-463884E77C26}" presName="FourNodes_3" presStyleLbl="node1" presStyleIdx="2" presStyleCnt="4">
        <dgm:presLayoutVars>
          <dgm:bulletEnabled val="1"/>
        </dgm:presLayoutVars>
      </dgm:prSet>
      <dgm:spPr/>
    </dgm:pt>
    <dgm:pt modelId="{5BF61C32-25BE-419A-AE5C-B6605B1E72CF}" type="pres">
      <dgm:prSet presAssocID="{0DAD492F-3054-4B03-84EE-463884E77C26}" presName="FourNodes_4" presStyleLbl="node1" presStyleIdx="3" presStyleCnt="4">
        <dgm:presLayoutVars>
          <dgm:bulletEnabled val="1"/>
        </dgm:presLayoutVars>
      </dgm:prSet>
      <dgm:spPr/>
    </dgm:pt>
    <dgm:pt modelId="{62FB0E21-72E0-4AF6-B0FD-8EC8B54A87F4}" type="pres">
      <dgm:prSet presAssocID="{0DAD492F-3054-4B03-84EE-463884E77C26}" presName="FourConn_1-2" presStyleLbl="fgAccFollowNode1" presStyleIdx="0" presStyleCnt="3">
        <dgm:presLayoutVars>
          <dgm:bulletEnabled val="1"/>
        </dgm:presLayoutVars>
      </dgm:prSet>
      <dgm:spPr/>
    </dgm:pt>
    <dgm:pt modelId="{8B012A0E-937D-4DA3-9547-89DCB5B1E12D}" type="pres">
      <dgm:prSet presAssocID="{0DAD492F-3054-4B03-84EE-463884E77C26}" presName="FourConn_2-3" presStyleLbl="fgAccFollowNode1" presStyleIdx="1" presStyleCnt="3">
        <dgm:presLayoutVars>
          <dgm:bulletEnabled val="1"/>
        </dgm:presLayoutVars>
      </dgm:prSet>
      <dgm:spPr/>
    </dgm:pt>
    <dgm:pt modelId="{7CD929EE-9546-42D7-A265-51A8842E4808}" type="pres">
      <dgm:prSet presAssocID="{0DAD492F-3054-4B03-84EE-463884E77C26}" presName="FourConn_3-4" presStyleLbl="fgAccFollowNode1" presStyleIdx="2" presStyleCnt="3">
        <dgm:presLayoutVars>
          <dgm:bulletEnabled val="1"/>
        </dgm:presLayoutVars>
      </dgm:prSet>
      <dgm:spPr/>
    </dgm:pt>
    <dgm:pt modelId="{580B226E-EF1D-4995-BC11-B2AEBDADAD50}" type="pres">
      <dgm:prSet presAssocID="{0DAD492F-3054-4B03-84EE-463884E77C26}" presName="FourNodes_1_text" presStyleLbl="node1" presStyleIdx="3" presStyleCnt="4">
        <dgm:presLayoutVars>
          <dgm:bulletEnabled val="1"/>
        </dgm:presLayoutVars>
      </dgm:prSet>
      <dgm:spPr/>
    </dgm:pt>
    <dgm:pt modelId="{92EB92D3-7962-470B-ADE1-9B8B94706537}" type="pres">
      <dgm:prSet presAssocID="{0DAD492F-3054-4B03-84EE-463884E77C26}" presName="FourNodes_2_text" presStyleLbl="node1" presStyleIdx="3" presStyleCnt="4">
        <dgm:presLayoutVars>
          <dgm:bulletEnabled val="1"/>
        </dgm:presLayoutVars>
      </dgm:prSet>
      <dgm:spPr/>
    </dgm:pt>
    <dgm:pt modelId="{86D13726-3124-4C8A-97A1-9F1E4759800F}" type="pres">
      <dgm:prSet presAssocID="{0DAD492F-3054-4B03-84EE-463884E77C26}" presName="FourNodes_3_text" presStyleLbl="node1" presStyleIdx="3" presStyleCnt="4">
        <dgm:presLayoutVars>
          <dgm:bulletEnabled val="1"/>
        </dgm:presLayoutVars>
      </dgm:prSet>
      <dgm:spPr/>
    </dgm:pt>
    <dgm:pt modelId="{B8832042-1789-4BEF-B1B0-392D34CDB23A}" type="pres">
      <dgm:prSet presAssocID="{0DAD492F-3054-4B03-84EE-463884E77C2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1E67D0C-A2DC-4260-9198-3D7E72807EC9}" srcId="{0DAD492F-3054-4B03-84EE-463884E77C26}" destId="{184BE662-2611-45A9-9E35-25DDD3093B1C}" srcOrd="0" destOrd="0" parTransId="{9B668065-86C8-4F86-BD8E-377D92B33571}" sibTransId="{81AD0473-EB73-43E2-8AAD-A31688A00207}"/>
    <dgm:cxn modelId="{E19EB811-1B22-4C04-8D2B-1E8FD7702737}" type="presOf" srcId="{04E44846-A305-49D4-8A27-061AAA467ECA}" destId="{7CD929EE-9546-42D7-A265-51A8842E4808}" srcOrd="0" destOrd="0" presId="urn:microsoft.com/office/officeart/2005/8/layout/vProcess5"/>
    <dgm:cxn modelId="{9EC42225-B2AB-4E6F-B404-6079D48932EC}" type="presOf" srcId="{3CD1E1E6-AD87-46C9-8D56-859081A892F4}" destId="{92EB92D3-7962-470B-ADE1-9B8B94706537}" srcOrd="1" destOrd="0" presId="urn:microsoft.com/office/officeart/2005/8/layout/vProcess5"/>
    <dgm:cxn modelId="{ADF27330-A427-4AB2-AB36-B09884F1E8C8}" type="presOf" srcId="{9C41905B-1A4A-49A1-A1B3-3EB3834FBC56}" destId="{8B012A0E-937D-4DA3-9547-89DCB5B1E12D}" srcOrd="0" destOrd="0" presId="urn:microsoft.com/office/officeart/2005/8/layout/vProcess5"/>
    <dgm:cxn modelId="{D1A59F33-9985-4EF2-BBE0-68C96207DAC9}" type="presOf" srcId="{E0F71008-2E13-46D3-923A-5A5EE7EC2ADB}" destId="{B8832042-1789-4BEF-B1B0-392D34CDB23A}" srcOrd="1" destOrd="0" presId="urn:microsoft.com/office/officeart/2005/8/layout/vProcess5"/>
    <dgm:cxn modelId="{F185E43E-4B4C-4720-A207-FBAF62156CD3}" type="presOf" srcId="{3CD1E1E6-AD87-46C9-8D56-859081A892F4}" destId="{D8AFDEDB-A1B6-4F67-89FC-A0EC85D40E0E}" srcOrd="0" destOrd="0" presId="urn:microsoft.com/office/officeart/2005/8/layout/vProcess5"/>
    <dgm:cxn modelId="{D6A74640-52C8-4C91-ADDA-6A614A60748D}" srcId="{0DAD492F-3054-4B03-84EE-463884E77C26}" destId="{E0F71008-2E13-46D3-923A-5A5EE7EC2ADB}" srcOrd="3" destOrd="0" parTransId="{D7676893-FCAD-45DC-B0B4-E5565581CA0E}" sibTransId="{B4EBB2B9-E50D-4F2A-93BB-EBAEB848F5C5}"/>
    <dgm:cxn modelId="{118CF743-0FA2-4F1B-A35E-9876F9AFEBD8}" type="presOf" srcId="{81AD0473-EB73-43E2-8AAD-A31688A00207}" destId="{62FB0E21-72E0-4AF6-B0FD-8EC8B54A87F4}" srcOrd="0" destOrd="0" presId="urn:microsoft.com/office/officeart/2005/8/layout/vProcess5"/>
    <dgm:cxn modelId="{F3890067-F937-4048-B85F-35A5CE4CA197}" srcId="{0DAD492F-3054-4B03-84EE-463884E77C26}" destId="{1C7BE0B9-BF84-4599-BFA2-B62336DE6563}" srcOrd="2" destOrd="0" parTransId="{19FADDDE-E16F-48E9-B612-9A39E3BEE9A2}" sibTransId="{04E44846-A305-49D4-8A27-061AAA467ECA}"/>
    <dgm:cxn modelId="{64F2D188-7031-4C2D-8959-757945E8D447}" type="presOf" srcId="{0DAD492F-3054-4B03-84EE-463884E77C26}" destId="{9142231E-7DB3-4719-86B2-9A9C96297F24}" srcOrd="0" destOrd="0" presId="urn:microsoft.com/office/officeart/2005/8/layout/vProcess5"/>
    <dgm:cxn modelId="{757DCE8A-CF9F-4C5C-A08E-94FB82A000C2}" type="presOf" srcId="{184BE662-2611-45A9-9E35-25DDD3093B1C}" destId="{580B226E-EF1D-4995-BC11-B2AEBDADAD50}" srcOrd="1" destOrd="0" presId="urn:microsoft.com/office/officeart/2005/8/layout/vProcess5"/>
    <dgm:cxn modelId="{09987C92-04DD-434F-80B3-CA42B401354A}" type="presOf" srcId="{1C7BE0B9-BF84-4599-BFA2-B62336DE6563}" destId="{99EDD250-67B5-481A-AB7B-574BC1A550EE}" srcOrd="0" destOrd="0" presId="urn:microsoft.com/office/officeart/2005/8/layout/vProcess5"/>
    <dgm:cxn modelId="{BD8A27A4-234C-4928-873C-3DF976A47E92}" type="presOf" srcId="{184BE662-2611-45A9-9E35-25DDD3093B1C}" destId="{9F48CF86-E8F0-45B7-8856-A52DE8F82835}" srcOrd="0" destOrd="0" presId="urn:microsoft.com/office/officeart/2005/8/layout/vProcess5"/>
    <dgm:cxn modelId="{E332F7DF-7C7F-45A8-98E4-67F6E8C3BDA6}" srcId="{0DAD492F-3054-4B03-84EE-463884E77C26}" destId="{3CD1E1E6-AD87-46C9-8D56-859081A892F4}" srcOrd="1" destOrd="0" parTransId="{F9C72ED2-0B1B-46CD-BDE0-ED92869ADB7F}" sibTransId="{9C41905B-1A4A-49A1-A1B3-3EB3834FBC56}"/>
    <dgm:cxn modelId="{02366BE9-E6B6-4FA2-A208-AC5E06F9A416}" type="presOf" srcId="{E0F71008-2E13-46D3-923A-5A5EE7EC2ADB}" destId="{5BF61C32-25BE-419A-AE5C-B6605B1E72CF}" srcOrd="0" destOrd="0" presId="urn:microsoft.com/office/officeart/2005/8/layout/vProcess5"/>
    <dgm:cxn modelId="{60526AEF-092C-4121-9E72-34586E98DF5F}" type="presOf" srcId="{1C7BE0B9-BF84-4599-BFA2-B62336DE6563}" destId="{86D13726-3124-4C8A-97A1-9F1E4759800F}" srcOrd="1" destOrd="0" presId="urn:microsoft.com/office/officeart/2005/8/layout/vProcess5"/>
    <dgm:cxn modelId="{8529E367-0EEB-4755-880A-EEDC220F34D5}" type="presParOf" srcId="{9142231E-7DB3-4719-86B2-9A9C96297F24}" destId="{3ADBA76A-43B9-4D1F-8528-D33BAE72FC7F}" srcOrd="0" destOrd="0" presId="urn:microsoft.com/office/officeart/2005/8/layout/vProcess5"/>
    <dgm:cxn modelId="{04BDD0EE-69C6-4390-924A-27F1A69F627B}" type="presParOf" srcId="{9142231E-7DB3-4719-86B2-9A9C96297F24}" destId="{9F48CF86-E8F0-45B7-8856-A52DE8F82835}" srcOrd="1" destOrd="0" presId="urn:microsoft.com/office/officeart/2005/8/layout/vProcess5"/>
    <dgm:cxn modelId="{D2465C48-96A9-4C86-A66C-269EFD81AB57}" type="presParOf" srcId="{9142231E-7DB3-4719-86B2-9A9C96297F24}" destId="{D8AFDEDB-A1B6-4F67-89FC-A0EC85D40E0E}" srcOrd="2" destOrd="0" presId="urn:microsoft.com/office/officeart/2005/8/layout/vProcess5"/>
    <dgm:cxn modelId="{513EDAC2-6884-4BF9-A431-90DA178356E2}" type="presParOf" srcId="{9142231E-7DB3-4719-86B2-9A9C96297F24}" destId="{99EDD250-67B5-481A-AB7B-574BC1A550EE}" srcOrd="3" destOrd="0" presId="urn:microsoft.com/office/officeart/2005/8/layout/vProcess5"/>
    <dgm:cxn modelId="{4CF71833-1D49-47A0-B2E5-2E7C49FC5807}" type="presParOf" srcId="{9142231E-7DB3-4719-86B2-9A9C96297F24}" destId="{5BF61C32-25BE-419A-AE5C-B6605B1E72CF}" srcOrd="4" destOrd="0" presId="urn:microsoft.com/office/officeart/2005/8/layout/vProcess5"/>
    <dgm:cxn modelId="{9FF5959A-B00C-462D-A91C-4F7D61E03070}" type="presParOf" srcId="{9142231E-7DB3-4719-86B2-9A9C96297F24}" destId="{62FB0E21-72E0-4AF6-B0FD-8EC8B54A87F4}" srcOrd="5" destOrd="0" presId="urn:microsoft.com/office/officeart/2005/8/layout/vProcess5"/>
    <dgm:cxn modelId="{FEA23B2D-36B1-44F9-BCA6-A9A367B25577}" type="presParOf" srcId="{9142231E-7DB3-4719-86B2-9A9C96297F24}" destId="{8B012A0E-937D-4DA3-9547-89DCB5B1E12D}" srcOrd="6" destOrd="0" presId="urn:microsoft.com/office/officeart/2005/8/layout/vProcess5"/>
    <dgm:cxn modelId="{9AC0EAC4-EABE-4DD1-B07F-6E87FBB002A9}" type="presParOf" srcId="{9142231E-7DB3-4719-86B2-9A9C96297F24}" destId="{7CD929EE-9546-42D7-A265-51A8842E4808}" srcOrd="7" destOrd="0" presId="urn:microsoft.com/office/officeart/2005/8/layout/vProcess5"/>
    <dgm:cxn modelId="{49C39C31-26A7-49FC-BBC2-4DE08F174E75}" type="presParOf" srcId="{9142231E-7DB3-4719-86B2-9A9C96297F24}" destId="{580B226E-EF1D-4995-BC11-B2AEBDADAD50}" srcOrd="8" destOrd="0" presId="urn:microsoft.com/office/officeart/2005/8/layout/vProcess5"/>
    <dgm:cxn modelId="{BFB0B7A9-10DE-45B2-8E35-B8BEF417DB3F}" type="presParOf" srcId="{9142231E-7DB3-4719-86B2-9A9C96297F24}" destId="{92EB92D3-7962-470B-ADE1-9B8B94706537}" srcOrd="9" destOrd="0" presId="urn:microsoft.com/office/officeart/2005/8/layout/vProcess5"/>
    <dgm:cxn modelId="{1CECA4BF-CC8B-47AD-A18B-6607627DBFDD}" type="presParOf" srcId="{9142231E-7DB3-4719-86B2-9A9C96297F24}" destId="{86D13726-3124-4C8A-97A1-9F1E4759800F}" srcOrd="10" destOrd="0" presId="urn:microsoft.com/office/officeart/2005/8/layout/vProcess5"/>
    <dgm:cxn modelId="{A46FF1D8-A963-4201-922F-064387CAF2D0}" type="presParOf" srcId="{9142231E-7DB3-4719-86B2-9A9C96297F24}" destId="{B8832042-1789-4BEF-B1B0-392D34CDB23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76F72C-8BA0-44E6-ABDB-EA20F1B16963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B006192-B63B-4F39-94AC-81F9D214ED04}">
      <dgm:prSet/>
      <dgm:spPr/>
      <dgm:t>
        <a:bodyPr/>
        <a:lstStyle/>
        <a:p>
          <a:r>
            <a:rPr lang="nl-NL" dirty="0"/>
            <a:t>Positiewe gedragsprogramme in skoolsport bou waardes wat verder strek as net die skoolomgewing.</a:t>
          </a:r>
          <a:endParaRPr lang="en-US" dirty="0"/>
        </a:p>
      </dgm:t>
    </dgm:pt>
    <dgm:pt modelId="{404697FE-DB02-4266-B554-BCB5187D64D8}" type="parTrans" cxnId="{3E962597-03B1-4AFE-B640-E1DDFA1E12C6}">
      <dgm:prSet/>
      <dgm:spPr/>
      <dgm:t>
        <a:bodyPr/>
        <a:lstStyle/>
        <a:p>
          <a:endParaRPr lang="en-US"/>
        </a:p>
      </dgm:t>
    </dgm:pt>
    <dgm:pt modelId="{13C38A04-ACB5-4ACB-B4C6-E0B488F3DE2A}" type="sibTrans" cxnId="{3E962597-03B1-4AFE-B640-E1DDFA1E12C6}">
      <dgm:prSet/>
      <dgm:spPr/>
      <dgm:t>
        <a:bodyPr/>
        <a:lstStyle/>
        <a:p>
          <a:endParaRPr lang="en-US"/>
        </a:p>
      </dgm:t>
    </dgm:pt>
    <dgm:pt modelId="{9B1C2291-D2B7-40EC-A1F3-2F587AA0FEE8}">
      <dgm:prSet/>
      <dgm:spPr/>
      <dgm:t>
        <a:bodyPr/>
        <a:lstStyle/>
        <a:p>
          <a:r>
            <a:rPr lang="nl-NL" dirty="0"/>
            <a:t>Leerders en ouers leer om:</a:t>
          </a:r>
          <a:endParaRPr lang="en-US" dirty="0"/>
        </a:p>
      </dgm:t>
    </dgm:pt>
    <dgm:pt modelId="{BFF3507E-224B-4CE4-94A1-B1274304BFA9}" type="parTrans" cxnId="{C36411CC-BE1F-4D4F-B83C-6A1567780E5A}">
      <dgm:prSet/>
      <dgm:spPr/>
      <dgm:t>
        <a:bodyPr/>
        <a:lstStyle/>
        <a:p>
          <a:endParaRPr lang="en-US"/>
        </a:p>
      </dgm:t>
    </dgm:pt>
    <dgm:pt modelId="{BA9D6CC4-7100-476B-97BC-5090B649F4BA}" type="sibTrans" cxnId="{C36411CC-BE1F-4D4F-B83C-6A1567780E5A}">
      <dgm:prSet/>
      <dgm:spPr/>
      <dgm:t>
        <a:bodyPr/>
        <a:lstStyle/>
        <a:p>
          <a:endParaRPr lang="en-US"/>
        </a:p>
      </dgm:t>
    </dgm:pt>
    <dgm:pt modelId="{B26DB40F-D545-4145-A29E-C2A031F473D2}">
      <dgm:prSet/>
      <dgm:spPr/>
      <dgm:t>
        <a:bodyPr/>
        <a:lstStyle/>
        <a:p>
          <a:r>
            <a:rPr lang="en-GB" dirty="0" err="1"/>
            <a:t>Konflik</a:t>
          </a:r>
          <a:r>
            <a:rPr lang="en-GB" dirty="0"/>
            <a:t> </a:t>
          </a:r>
          <a:r>
            <a:rPr lang="en-GB" dirty="0" err="1"/>
            <a:t>konstruktief</a:t>
          </a:r>
          <a:r>
            <a:rPr lang="en-GB" dirty="0"/>
            <a:t> </a:t>
          </a:r>
          <a:r>
            <a:rPr lang="en-GB" dirty="0" err="1"/>
            <a:t>te</a:t>
          </a:r>
          <a:r>
            <a:rPr lang="en-GB" dirty="0"/>
            <a:t> </a:t>
          </a:r>
          <a:r>
            <a:rPr lang="en-GB" dirty="0" err="1"/>
            <a:t>hanteer</a:t>
          </a:r>
          <a:endParaRPr lang="en-US" dirty="0"/>
        </a:p>
      </dgm:t>
    </dgm:pt>
    <dgm:pt modelId="{DB50AE41-69C4-40B2-B9DA-9A8953ED3916}" type="parTrans" cxnId="{6A4CB13D-7CD9-4B30-A3D4-3B54B72FF872}">
      <dgm:prSet/>
      <dgm:spPr/>
      <dgm:t>
        <a:bodyPr/>
        <a:lstStyle/>
        <a:p>
          <a:endParaRPr lang="en-US"/>
        </a:p>
      </dgm:t>
    </dgm:pt>
    <dgm:pt modelId="{6195AE42-C32A-44FF-AC81-7E5CF7FE858D}" type="sibTrans" cxnId="{6A4CB13D-7CD9-4B30-A3D4-3B54B72FF872}">
      <dgm:prSet/>
      <dgm:spPr/>
      <dgm:t>
        <a:bodyPr/>
        <a:lstStyle/>
        <a:p>
          <a:endParaRPr lang="en-US"/>
        </a:p>
      </dgm:t>
    </dgm:pt>
    <dgm:pt modelId="{89ECF4F1-21FF-412A-B1F1-E6F1F35B8345}">
      <dgm:prSet/>
      <dgm:spPr/>
      <dgm:t>
        <a:bodyPr/>
        <a:lstStyle/>
        <a:p>
          <a:r>
            <a:rPr lang="en-GB" dirty="0" err="1"/>
            <a:t>Verskille</a:t>
          </a:r>
          <a:r>
            <a:rPr lang="en-GB" dirty="0"/>
            <a:t> </a:t>
          </a:r>
          <a:r>
            <a:rPr lang="en-GB" dirty="0" err="1"/>
            <a:t>te</a:t>
          </a:r>
          <a:r>
            <a:rPr lang="en-GB" dirty="0"/>
            <a:t> </a:t>
          </a:r>
          <a:r>
            <a:rPr lang="en-GB" dirty="0" err="1"/>
            <a:t>respekteer</a:t>
          </a:r>
          <a:endParaRPr lang="en-US" dirty="0"/>
        </a:p>
      </dgm:t>
    </dgm:pt>
    <dgm:pt modelId="{7CA1F2E6-2016-44E3-9B16-5D08FF1CE792}" type="parTrans" cxnId="{5C4FEAE1-F309-4810-9297-8F3E9A9EC1CE}">
      <dgm:prSet/>
      <dgm:spPr/>
      <dgm:t>
        <a:bodyPr/>
        <a:lstStyle/>
        <a:p>
          <a:endParaRPr lang="en-US"/>
        </a:p>
      </dgm:t>
    </dgm:pt>
    <dgm:pt modelId="{2C01A208-41C2-4ECD-B9C4-21C2B75CDA6F}" type="sibTrans" cxnId="{5C4FEAE1-F309-4810-9297-8F3E9A9EC1CE}">
      <dgm:prSet/>
      <dgm:spPr/>
      <dgm:t>
        <a:bodyPr/>
        <a:lstStyle/>
        <a:p>
          <a:endParaRPr lang="en-US"/>
        </a:p>
      </dgm:t>
    </dgm:pt>
    <dgm:pt modelId="{70238DB0-7553-466D-901E-7F9EC019746D}">
      <dgm:prSet/>
      <dgm:spPr/>
      <dgm:t>
        <a:bodyPr/>
        <a:lstStyle/>
        <a:p>
          <a:r>
            <a:rPr lang="en-US" dirty="0"/>
            <a:t>Aan </a:t>
          </a:r>
          <a:r>
            <a:rPr lang="en-US" dirty="0" err="1"/>
            <a:t>gemeenskaplike</a:t>
          </a:r>
          <a:r>
            <a:rPr lang="en-US" dirty="0"/>
            <a:t> </a:t>
          </a:r>
          <a:r>
            <a:rPr lang="en-US" dirty="0" err="1"/>
            <a:t>doelwitte</a:t>
          </a:r>
          <a:r>
            <a:rPr lang="en-US" dirty="0"/>
            <a:t> </a:t>
          </a:r>
          <a:r>
            <a:rPr lang="en-US" dirty="0" err="1"/>
            <a:t>te</a:t>
          </a:r>
          <a:r>
            <a:rPr lang="en-US" dirty="0"/>
            <a:t> </a:t>
          </a:r>
          <a:r>
            <a:rPr lang="en-US" dirty="0" err="1"/>
            <a:t>werk</a:t>
          </a:r>
          <a:endParaRPr lang="en-US" dirty="0"/>
        </a:p>
      </dgm:t>
    </dgm:pt>
    <dgm:pt modelId="{10E4D434-A249-40A2-8B3D-83D065F33A59}" type="parTrans" cxnId="{4F606B4D-4550-47A5-964D-14EC103BAA8A}">
      <dgm:prSet/>
      <dgm:spPr/>
      <dgm:t>
        <a:bodyPr/>
        <a:lstStyle/>
        <a:p>
          <a:endParaRPr lang="en-US"/>
        </a:p>
      </dgm:t>
    </dgm:pt>
    <dgm:pt modelId="{B104E7B7-6C9C-41B8-85C5-9BEADAFA7E52}" type="sibTrans" cxnId="{4F606B4D-4550-47A5-964D-14EC103BAA8A}">
      <dgm:prSet/>
      <dgm:spPr/>
      <dgm:t>
        <a:bodyPr/>
        <a:lstStyle/>
        <a:p>
          <a:endParaRPr lang="en-US"/>
        </a:p>
      </dgm:t>
    </dgm:pt>
    <dgm:pt modelId="{70CA486B-7CE7-42C9-938F-EE9C08C5E055}">
      <dgm:prSet/>
      <dgm:spPr/>
      <dgm:t>
        <a:bodyPr/>
        <a:lstStyle/>
        <a:p>
          <a:r>
            <a:rPr lang="en-GB" dirty="0" err="1"/>
            <a:t>Te</a:t>
          </a:r>
          <a:r>
            <a:rPr lang="en-GB" dirty="0"/>
            <a:t> </a:t>
          </a:r>
          <a:r>
            <a:rPr lang="en-GB" dirty="0" err="1"/>
            <a:t>oorweeg</a:t>
          </a:r>
          <a:r>
            <a:rPr lang="en-GB" dirty="0"/>
            <a:t> hoe </a:t>
          </a:r>
          <a:r>
            <a:rPr lang="en-GB" dirty="0" err="1"/>
            <a:t>hul</a:t>
          </a:r>
          <a:r>
            <a:rPr lang="en-GB" dirty="0"/>
            <a:t> </a:t>
          </a:r>
          <a:r>
            <a:rPr lang="en-GB" dirty="0" err="1"/>
            <a:t>optrede</a:t>
          </a:r>
          <a:r>
            <a:rPr lang="en-GB" dirty="0"/>
            <a:t> </a:t>
          </a:r>
          <a:r>
            <a:rPr lang="en-GB" dirty="0" err="1"/>
            <a:t>ander</a:t>
          </a:r>
          <a:r>
            <a:rPr lang="en-GB" dirty="0"/>
            <a:t> </a:t>
          </a:r>
          <a:r>
            <a:rPr lang="en-GB" dirty="0" err="1"/>
            <a:t>beïnvloed</a:t>
          </a:r>
          <a:endParaRPr lang="en-US" dirty="0"/>
        </a:p>
      </dgm:t>
    </dgm:pt>
    <dgm:pt modelId="{CFE5F488-A70D-4C7F-93D3-EFC076B4EC3F}" type="parTrans" cxnId="{2630C732-3B91-4F46-8FEE-80FD029B91D9}">
      <dgm:prSet/>
      <dgm:spPr/>
      <dgm:t>
        <a:bodyPr/>
        <a:lstStyle/>
        <a:p>
          <a:endParaRPr lang="en-US"/>
        </a:p>
      </dgm:t>
    </dgm:pt>
    <dgm:pt modelId="{04C7864D-F0C3-40CA-911C-058A18704CA1}" type="sibTrans" cxnId="{2630C732-3B91-4F46-8FEE-80FD029B91D9}">
      <dgm:prSet/>
      <dgm:spPr/>
      <dgm:t>
        <a:bodyPr/>
        <a:lstStyle/>
        <a:p>
          <a:endParaRPr lang="en-US"/>
        </a:p>
      </dgm:t>
    </dgm:pt>
    <dgm:pt modelId="{4D302774-A41E-4AE0-A87A-9F0C3938687C}">
      <dgm:prSet/>
      <dgm:spPr/>
      <dgm:t>
        <a:bodyPr/>
        <a:lstStyle/>
        <a:p>
          <a:r>
            <a:rPr lang="nl-NL" dirty="0"/>
            <a:t>Eenheid i.p.v. verdeeldheid te bevorder</a:t>
          </a:r>
          <a:endParaRPr lang="en-US" dirty="0"/>
        </a:p>
      </dgm:t>
    </dgm:pt>
    <dgm:pt modelId="{999BFA43-2AB7-48DD-B561-3B70212BCD72}" type="parTrans" cxnId="{2219352D-5D71-435B-89BE-15253BC35559}">
      <dgm:prSet/>
      <dgm:spPr/>
      <dgm:t>
        <a:bodyPr/>
        <a:lstStyle/>
        <a:p>
          <a:endParaRPr lang="en-US"/>
        </a:p>
      </dgm:t>
    </dgm:pt>
    <dgm:pt modelId="{5E8E8CD6-0CB5-4B4C-89A7-5ED5A1BB133F}" type="sibTrans" cxnId="{2219352D-5D71-435B-89BE-15253BC35559}">
      <dgm:prSet/>
      <dgm:spPr/>
      <dgm:t>
        <a:bodyPr/>
        <a:lstStyle/>
        <a:p>
          <a:endParaRPr lang="en-US"/>
        </a:p>
      </dgm:t>
    </dgm:pt>
    <dgm:pt modelId="{95AC4222-4433-4DCF-B23C-9CB883D80D4B}">
      <dgm:prSet/>
      <dgm:spPr/>
      <dgm:t>
        <a:bodyPr/>
        <a:lstStyle/>
        <a:p>
          <a:r>
            <a:rPr lang="nl-NL" dirty="0"/>
            <a:t>Skoolsport word 'n mini-samelewing waar waardes soos regverdigheid, respek, verantwoordelikheid en deelname beoefen word.</a:t>
          </a:r>
          <a:endParaRPr lang="en-US" dirty="0"/>
        </a:p>
      </dgm:t>
    </dgm:pt>
    <dgm:pt modelId="{F0D2DA23-B8BD-4E28-8623-24945168F292}" type="parTrans" cxnId="{78DF3D6C-0D95-46BC-9A08-E6F8491B5A3B}">
      <dgm:prSet/>
      <dgm:spPr/>
      <dgm:t>
        <a:bodyPr/>
        <a:lstStyle/>
        <a:p>
          <a:endParaRPr lang="en-US"/>
        </a:p>
      </dgm:t>
    </dgm:pt>
    <dgm:pt modelId="{5C64DA3F-7741-4CAB-9E86-D8A60C4719FF}" type="sibTrans" cxnId="{78DF3D6C-0D95-46BC-9A08-E6F8491B5A3B}">
      <dgm:prSet/>
      <dgm:spPr/>
      <dgm:t>
        <a:bodyPr/>
        <a:lstStyle/>
        <a:p>
          <a:endParaRPr lang="en-US"/>
        </a:p>
      </dgm:t>
    </dgm:pt>
    <dgm:pt modelId="{F6C8EDB1-0292-47AA-BBF1-B4FE2FCA7DF6}" type="pres">
      <dgm:prSet presAssocID="{0676F72C-8BA0-44E6-ABDB-EA20F1B16963}" presName="Name0" presStyleCnt="0">
        <dgm:presLayoutVars>
          <dgm:dir/>
          <dgm:animLvl val="lvl"/>
          <dgm:resizeHandles val="exact"/>
        </dgm:presLayoutVars>
      </dgm:prSet>
      <dgm:spPr/>
    </dgm:pt>
    <dgm:pt modelId="{4BC00860-3463-435B-A137-3F9744F4DA12}" type="pres">
      <dgm:prSet presAssocID="{95AC4222-4433-4DCF-B23C-9CB883D80D4B}" presName="boxAndChildren" presStyleCnt="0"/>
      <dgm:spPr/>
    </dgm:pt>
    <dgm:pt modelId="{9CED8746-B879-4EFA-89F2-3E163771F039}" type="pres">
      <dgm:prSet presAssocID="{95AC4222-4433-4DCF-B23C-9CB883D80D4B}" presName="parentTextBox" presStyleLbl="node1" presStyleIdx="0" presStyleCnt="3"/>
      <dgm:spPr/>
    </dgm:pt>
    <dgm:pt modelId="{87358E88-BD8B-4AAB-9566-24A6486A19EB}" type="pres">
      <dgm:prSet presAssocID="{BA9D6CC4-7100-476B-97BC-5090B649F4BA}" presName="sp" presStyleCnt="0"/>
      <dgm:spPr/>
    </dgm:pt>
    <dgm:pt modelId="{47ABABAE-FEBF-4E7F-9627-F4C65E784C1B}" type="pres">
      <dgm:prSet presAssocID="{9B1C2291-D2B7-40EC-A1F3-2F587AA0FEE8}" presName="arrowAndChildren" presStyleCnt="0"/>
      <dgm:spPr/>
    </dgm:pt>
    <dgm:pt modelId="{229F3644-FAA8-4652-9751-C44B7CC0AAF0}" type="pres">
      <dgm:prSet presAssocID="{9B1C2291-D2B7-40EC-A1F3-2F587AA0FEE8}" presName="parentTextArrow" presStyleLbl="node1" presStyleIdx="0" presStyleCnt="3"/>
      <dgm:spPr/>
    </dgm:pt>
    <dgm:pt modelId="{BBBE9C6D-8D57-4923-9646-373DDCF3235A}" type="pres">
      <dgm:prSet presAssocID="{9B1C2291-D2B7-40EC-A1F3-2F587AA0FEE8}" presName="arrow" presStyleLbl="node1" presStyleIdx="1" presStyleCnt="3"/>
      <dgm:spPr/>
    </dgm:pt>
    <dgm:pt modelId="{A4C01FD3-B728-4821-8104-5DADDF437613}" type="pres">
      <dgm:prSet presAssocID="{9B1C2291-D2B7-40EC-A1F3-2F587AA0FEE8}" presName="descendantArrow" presStyleCnt="0"/>
      <dgm:spPr/>
    </dgm:pt>
    <dgm:pt modelId="{3A22FF5C-F000-4587-AB60-EA8175ED4500}" type="pres">
      <dgm:prSet presAssocID="{B26DB40F-D545-4145-A29E-C2A031F473D2}" presName="childTextArrow" presStyleLbl="fgAccFollowNode1" presStyleIdx="0" presStyleCnt="5">
        <dgm:presLayoutVars>
          <dgm:bulletEnabled val="1"/>
        </dgm:presLayoutVars>
      </dgm:prSet>
      <dgm:spPr/>
    </dgm:pt>
    <dgm:pt modelId="{789CB95B-2A9D-4B66-B70B-CBA20489097E}" type="pres">
      <dgm:prSet presAssocID="{89ECF4F1-21FF-412A-B1F1-E6F1F35B8345}" presName="childTextArrow" presStyleLbl="fgAccFollowNode1" presStyleIdx="1" presStyleCnt="5">
        <dgm:presLayoutVars>
          <dgm:bulletEnabled val="1"/>
        </dgm:presLayoutVars>
      </dgm:prSet>
      <dgm:spPr/>
    </dgm:pt>
    <dgm:pt modelId="{CBE84A0F-9F89-4B64-8BB8-02A8AE10D14E}" type="pres">
      <dgm:prSet presAssocID="{70238DB0-7553-466D-901E-7F9EC019746D}" presName="childTextArrow" presStyleLbl="fgAccFollowNode1" presStyleIdx="2" presStyleCnt="5">
        <dgm:presLayoutVars>
          <dgm:bulletEnabled val="1"/>
        </dgm:presLayoutVars>
      </dgm:prSet>
      <dgm:spPr/>
    </dgm:pt>
    <dgm:pt modelId="{882E4718-EA47-4038-ABE6-C29FC5EDF4BA}" type="pres">
      <dgm:prSet presAssocID="{70CA486B-7CE7-42C9-938F-EE9C08C5E055}" presName="childTextArrow" presStyleLbl="fgAccFollowNode1" presStyleIdx="3" presStyleCnt="5">
        <dgm:presLayoutVars>
          <dgm:bulletEnabled val="1"/>
        </dgm:presLayoutVars>
      </dgm:prSet>
      <dgm:spPr/>
    </dgm:pt>
    <dgm:pt modelId="{655B8FE9-0EF1-47CE-B796-5EB4CD5E8EA4}" type="pres">
      <dgm:prSet presAssocID="{4D302774-A41E-4AE0-A87A-9F0C3938687C}" presName="childTextArrow" presStyleLbl="fgAccFollowNode1" presStyleIdx="4" presStyleCnt="5">
        <dgm:presLayoutVars>
          <dgm:bulletEnabled val="1"/>
        </dgm:presLayoutVars>
      </dgm:prSet>
      <dgm:spPr/>
    </dgm:pt>
    <dgm:pt modelId="{C0448812-7F8F-49BB-A533-FB3A31968DEB}" type="pres">
      <dgm:prSet presAssocID="{13C38A04-ACB5-4ACB-B4C6-E0B488F3DE2A}" presName="sp" presStyleCnt="0"/>
      <dgm:spPr/>
    </dgm:pt>
    <dgm:pt modelId="{92C15949-2E20-4D18-960B-85FFCFFFB205}" type="pres">
      <dgm:prSet presAssocID="{7B006192-B63B-4F39-94AC-81F9D214ED04}" presName="arrowAndChildren" presStyleCnt="0"/>
      <dgm:spPr/>
    </dgm:pt>
    <dgm:pt modelId="{73BA9BA5-745B-47A3-B3C6-C2C1448EF3FF}" type="pres">
      <dgm:prSet presAssocID="{7B006192-B63B-4F39-94AC-81F9D214ED04}" presName="parentTextArrow" presStyleLbl="node1" presStyleIdx="2" presStyleCnt="3"/>
      <dgm:spPr/>
    </dgm:pt>
  </dgm:ptLst>
  <dgm:cxnLst>
    <dgm:cxn modelId="{F2A4FF21-F7F4-4393-A152-181C6D52063B}" type="presOf" srcId="{95AC4222-4433-4DCF-B23C-9CB883D80D4B}" destId="{9CED8746-B879-4EFA-89F2-3E163771F039}" srcOrd="0" destOrd="0" presId="urn:microsoft.com/office/officeart/2005/8/layout/process4"/>
    <dgm:cxn modelId="{2219352D-5D71-435B-89BE-15253BC35559}" srcId="{9B1C2291-D2B7-40EC-A1F3-2F587AA0FEE8}" destId="{4D302774-A41E-4AE0-A87A-9F0C3938687C}" srcOrd="4" destOrd="0" parTransId="{999BFA43-2AB7-48DD-B561-3B70212BCD72}" sibTransId="{5E8E8CD6-0CB5-4B4C-89A7-5ED5A1BB133F}"/>
    <dgm:cxn modelId="{A359632F-5DFC-46A5-8DA8-5D3740F12C83}" type="presOf" srcId="{70CA486B-7CE7-42C9-938F-EE9C08C5E055}" destId="{882E4718-EA47-4038-ABE6-C29FC5EDF4BA}" srcOrd="0" destOrd="0" presId="urn:microsoft.com/office/officeart/2005/8/layout/process4"/>
    <dgm:cxn modelId="{2630C732-3B91-4F46-8FEE-80FD029B91D9}" srcId="{9B1C2291-D2B7-40EC-A1F3-2F587AA0FEE8}" destId="{70CA486B-7CE7-42C9-938F-EE9C08C5E055}" srcOrd="3" destOrd="0" parTransId="{CFE5F488-A70D-4C7F-93D3-EFC076B4EC3F}" sibTransId="{04C7864D-F0C3-40CA-911C-058A18704CA1}"/>
    <dgm:cxn modelId="{6A4CB13D-7CD9-4B30-A3D4-3B54B72FF872}" srcId="{9B1C2291-D2B7-40EC-A1F3-2F587AA0FEE8}" destId="{B26DB40F-D545-4145-A29E-C2A031F473D2}" srcOrd="0" destOrd="0" parTransId="{DB50AE41-69C4-40B2-B9DA-9A8953ED3916}" sibTransId="{6195AE42-C32A-44FF-AC81-7E5CF7FE858D}"/>
    <dgm:cxn modelId="{D73BF45E-6D46-4B06-9732-B4D94079A8D0}" type="presOf" srcId="{70238DB0-7553-466D-901E-7F9EC019746D}" destId="{CBE84A0F-9F89-4B64-8BB8-02A8AE10D14E}" srcOrd="0" destOrd="0" presId="urn:microsoft.com/office/officeart/2005/8/layout/process4"/>
    <dgm:cxn modelId="{78DF3D6C-0D95-46BC-9A08-E6F8491B5A3B}" srcId="{0676F72C-8BA0-44E6-ABDB-EA20F1B16963}" destId="{95AC4222-4433-4DCF-B23C-9CB883D80D4B}" srcOrd="2" destOrd="0" parTransId="{F0D2DA23-B8BD-4E28-8623-24945168F292}" sibTransId="{5C64DA3F-7741-4CAB-9E86-D8A60C4719FF}"/>
    <dgm:cxn modelId="{4F606B4D-4550-47A5-964D-14EC103BAA8A}" srcId="{9B1C2291-D2B7-40EC-A1F3-2F587AA0FEE8}" destId="{70238DB0-7553-466D-901E-7F9EC019746D}" srcOrd="2" destOrd="0" parTransId="{10E4D434-A249-40A2-8B3D-83D065F33A59}" sibTransId="{B104E7B7-6C9C-41B8-85C5-9BEADAFA7E52}"/>
    <dgm:cxn modelId="{0769DB5A-7173-4062-B264-D9249A6919C7}" type="presOf" srcId="{89ECF4F1-21FF-412A-B1F1-E6F1F35B8345}" destId="{789CB95B-2A9D-4B66-B70B-CBA20489097E}" srcOrd="0" destOrd="0" presId="urn:microsoft.com/office/officeart/2005/8/layout/process4"/>
    <dgm:cxn modelId="{3E962597-03B1-4AFE-B640-E1DDFA1E12C6}" srcId="{0676F72C-8BA0-44E6-ABDB-EA20F1B16963}" destId="{7B006192-B63B-4F39-94AC-81F9D214ED04}" srcOrd="0" destOrd="0" parTransId="{404697FE-DB02-4266-B554-BCB5187D64D8}" sibTransId="{13C38A04-ACB5-4ACB-B4C6-E0B488F3DE2A}"/>
    <dgm:cxn modelId="{FB4ADFA4-94D1-4DA2-A36A-5F61D3BA9CC4}" type="presOf" srcId="{7B006192-B63B-4F39-94AC-81F9D214ED04}" destId="{73BA9BA5-745B-47A3-B3C6-C2C1448EF3FF}" srcOrd="0" destOrd="0" presId="urn:microsoft.com/office/officeart/2005/8/layout/process4"/>
    <dgm:cxn modelId="{B0CE97B1-4645-4789-A9E2-540B421F6E80}" type="presOf" srcId="{B26DB40F-D545-4145-A29E-C2A031F473D2}" destId="{3A22FF5C-F000-4587-AB60-EA8175ED4500}" srcOrd="0" destOrd="0" presId="urn:microsoft.com/office/officeart/2005/8/layout/process4"/>
    <dgm:cxn modelId="{74A2BBC6-A907-44E0-B3D7-2E6776E4BA10}" type="presOf" srcId="{0676F72C-8BA0-44E6-ABDB-EA20F1B16963}" destId="{F6C8EDB1-0292-47AA-BBF1-B4FE2FCA7DF6}" srcOrd="0" destOrd="0" presId="urn:microsoft.com/office/officeart/2005/8/layout/process4"/>
    <dgm:cxn modelId="{C36411CC-BE1F-4D4F-B83C-6A1567780E5A}" srcId="{0676F72C-8BA0-44E6-ABDB-EA20F1B16963}" destId="{9B1C2291-D2B7-40EC-A1F3-2F587AA0FEE8}" srcOrd="1" destOrd="0" parTransId="{BFF3507E-224B-4CE4-94A1-B1274304BFA9}" sibTransId="{BA9D6CC4-7100-476B-97BC-5090B649F4BA}"/>
    <dgm:cxn modelId="{5988F5DB-C1D2-4941-AF69-1AD0EA16AD7B}" type="presOf" srcId="{9B1C2291-D2B7-40EC-A1F3-2F587AA0FEE8}" destId="{229F3644-FAA8-4652-9751-C44B7CC0AAF0}" srcOrd="0" destOrd="0" presId="urn:microsoft.com/office/officeart/2005/8/layout/process4"/>
    <dgm:cxn modelId="{9F8F77E0-4580-4674-AF2F-E02F8B85B14B}" type="presOf" srcId="{9B1C2291-D2B7-40EC-A1F3-2F587AA0FEE8}" destId="{BBBE9C6D-8D57-4923-9646-373DDCF3235A}" srcOrd="1" destOrd="0" presId="urn:microsoft.com/office/officeart/2005/8/layout/process4"/>
    <dgm:cxn modelId="{5C4FEAE1-F309-4810-9297-8F3E9A9EC1CE}" srcId="{9B1C2291-D2B7-40EC-A1F3-2F587AA0FEE8}" destId="{89ECF4F1-21FF-412A-B1F1-E6F1F35B8345}" srcOrd="1" destOrd="0" parTransId="{7CA1F2E6-2016-44E3-9B16-5D08FF1CE792}" sibTransId="{2C01A208-41C2-4ECD-B9C4-21C2B75CDA6F}"/>
    <dgm:cxn modelId="{019028F4-A3F4-430D-AD42-464C6C36E79F}" type="presOf" srcId="{4D302774-A41E-4AE0-A87A-9F0C3938687C}" destId="{655B8FE9-0EF1-47CE-B796-5EB4CD5E8EA4}" srcOrd="0" destOrd="0" presId="urn:microsoft.com/office/officeart/2005/8/layout/process4"/>
    <dgm:cxn modelId="{D5107277-6032-42BA-AC56-8F2FD6592274}" type="presParOf" srcId="{F6C8EDB1-0292-47AA-BBF1-B4FE2FCA7DF6}" destId="{4BC00860-3463-435B-A137-3F9744F4DA12}" srcOrd="0" destOrd="0" presId="urn:microsoft.com/office/officeart/2005/8/layout/process4"/>
    <dgm:cxn modelId="{B34DA83F-B161-4F84-859A-437E979BEF37}" type="presParOf" srcId="{4BC00860-3463-435B-A137-3F9744F4DA12}" destId="{9CED8746-B879-4EFA-89F2-3E163771F039}" srcOrd="0" destOrd="0" presId="urn:microsoft.com/office/officeart/2005/8/layout/process4"/>
    <dgm:cxn modelId="{E90D04D9-29F8-41B0-8ED0-2869C4DCF3B8}" type="presParOf" srcId="{F6C8EDB1-0292-47AA-BBF1-B4FE2FCA7DF6}" destId="{87358E88-BD8B-4AAB-9566-24A6486A19EB}" srcOrd="1" destOrd="0" presId="urn:microsoft.com/office/officeart/2005/8/layout/process4"/>
    <dgm:cxn modelId="{104DBDE1-04FA-45B0-A607-5E7A912FCC6C}" type="presParOf" srcId="{F6C8EDB1-0292-47AA-BBF1-B4FE2FCA7DF6}" destId="{47ABABAE-FEBF-4E7F-9627-F4C65E784C1B}" srcOrd="2" destOrd="0" presId="urn:microsoft.com/office/officeart/2005/8/layout/process4"/>
    <dgm:cxn modelId="{E5EB26F0-1171-4707-BB18-955F15941A37}" type="presParOf" srcId="{47ABABAE-FEBF-4E7F-9627-F4C65E784C1B}" destId="{229F3644-FAA8-4652-9751-C44B7CC0AAF0}" srcOrd="0" destOrd="0" presId="urn:microsoft.com/office/officeart/2005/8/layout/process4"/>
    <dgm:cxn modelId="{280D1FBE-4A15-43E5-B822-69F6AF72C85F}" type="presParOf" srcId="{47ABABAE-FEBF-4E7F-9627-F4C65E784C1B}" destId="{BBBE9C6D-8D57-4923-9646-373DDCF3235A}" srcOrd="1" destOrd="0" presId="urn:microsoft.com/office/officeart/2005/8/layout/process4"/>
    <dgm:cxn modelId="{F2967602-4B9D-413A-AA83-FE51D7AD0A22}" type="presParOf" srcId="{47ABABAE-FEBF-4E7F-9627-F4C65E784C1B}" destId="{A4C01FD3-B728-4821-8104-5DADDF437613}" srcOrd="2" destOrd="0" presId="urn:microsoft.com/office/officeart/2005/8/layout/process4"/>
    <dgm:cxn modelId="{F405F0B7-D7DE-488B-A877-004910CCD5EC}" type="presParOf" srcId="{A4C01FD3-B728-4821-8104-5DADDF437613}" destId="{3A22FF5C-F000-4587-AB60-EA8175ED4500}" srcOrd="0" destOrd="0" presId="urn:microsoft.com/office/officeart/2005/8/layout/process4"/>
    <dgm:cxn modelId="{111D93BA-E563-4EAE-B2FD-1AED6A500EEE}" type="presParOf" srcId="{A4C01FD3-B728-4821-8104-5DADDF437613}" destId="{789CB95B-2A9D-4B66-B70B-CBA20489097E}" srcOrd="1" destOrd="0" presId="urn:microsoft.com/office/officeart/2005/8/layout/process4"/>
    <dgm:cxn modelId="{A7E1F95A-C0F1-457D-A83E-E9B62E070A6B}" type="presParOf" srcId="{A4C01FD3-B728-4821-8104-5DADDF437613}" destId="{CBE84A0F-9F89-4B64-8BB8-02A8AE10D14E}" srcOrd="2" destOrd="0" presId="urn:microsoft.com/office/officeart/2005/8/layout/process4"/>
    <dgm:cxn modelId="{3FDC6788-8265-4D86-BEE0-956A6D93956F}" type="presParOf" srcId="{A4C01FD3-B728-4821-8104-5DADDF437613}" destId="{882E4718-EA47-4038-ABE6-C29FC5EDF4BA}" srcOrd="3" destOrd="0" presId="urn:microsoft.com/office/officeart/2005/8/layout/process4"/>
    <dgm:cxn modelId="{6241C059-372D-40B9-968D-3B759456B10B}" type="presParOf" srcId="{A4C01FD3-B728-4821-8104-5DADDF437613}" destId="{655B8FE9-0EF1-47CE-B796-5EB4CD5E8EA4}" srcOrd="4" destOrd="0" presId="urn:microsoft.com/office/officeart/2005/8/layout/process4"/>
    <dgm:cxn modelId="{6EAF11CF-706C-45B7-81F1-4216A2F5297D}" type="presParOf" srcId="{F6C8EDB1-0292-47AA-BBF1-B4FE2FCA7DF6}" destId="{C0448812-7F8F-49BB-A533-FB3A31968DEB}" srcOrd="3" destOrd="0" presId="urn:microsoft.com/office/officeart/2005/8/layout/process4"/>
    <dgm:cxn modelId="{56877B5D-2AE4-442F-A0FC-62AFACCC50E5}" type="presParOf" srcId="{F6C8EDB1-0292-47AA-BBF1-B4FE2FCA7DF6}" destId="{92C15949-2E20-4D18-960B-85FFCFFFB205}" srcOrd="4" destOrd="0" presId="urn:microsoft.com/office/officeart/2005/8/layout/process4"/>
    <dgm:cxn modelId="{0DE1A879-BF4D-407C-9F8D-262D0A7BD28F}" type="presParOf" srcId="{92C15949-2E20-4D18-960B-85FFCFFFB205}" destId="{73BA9BA5-745B-47A3-B3C6-C2C1448EF3F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8CF86-E8F0-45B7-8856-A52DE8F82835}">
      <dsp:nvSpPr>
        <dsp:cNvPr id="0" name=""/>
        <dsp:cNvSpPr/>
      </dsp:nvSpPr>
      <dsp:spPr>
        <a:xfrm>
          <a:off x="0" y="0"/>
          <a:ext cx="5686892" cy="1059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baseline="0" dirty="0"/>
            <a:t>Positiewe gedragsprogramme speel 'n belangrike rol in die vorming van hoe leerders tydens sportaktiwiteite optree.</a:t>
          </a:r>
          <a:endParaRPr lang="en-US" sz="2000" kern="1200" dirty="0"/>
        </a:p>
      </dsp:txBody>
      <dsp:txXfrm>
        <a:off x="31027" y="31027"/>
        <a:ext cx="4454282" cy="997271"/>
      </dsp:txXfrm>
    </dsp:sp>
    <dsp:sp modelId="{D8AFDEDB-A1B6-4F67-89FC-A0EC85D40E0E}">
      <dsp:nvSpPr>
        <dsp:cNvPr id="0" name=""/>
        <dsp:cNvSpPr/>
      </dsp:nvSpPr>
      <dsp:spPr>
        <a:xfrm>
          <a:off x="476277" y="1251930"/>
          <a:ext cx="5686892" cy="1059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baseline="0" dirty="0"/>
            <a:t>Skole moet 'n duidelike </a:t>
          </a:r>
          <a:r>
            <a:rPr lang="nl-NL" sz="2000" b="1" i="0" kern="1200" baseline="0" dirty="0"/>
            <a:t>sportgedragskode</a:t>
          </a:r>
          <a:r>
            <a:rPr lang="nl-NL" sz="2000" b="0" i="0" kern="1200" baseline="0" dirty="0"/>
            <a:t> hê en dit gereeld aan leerders en ouers kommunikeer.</a:t>
          </a:r>
          <a:endParaRPr lang="en-US" sz="2000" kern="1200" dirty="0"/>
        </a:p>
      </dsp:txBody>
      <dsp:txXfrm>
        <a:off x="507304" y="1282957"/>
        <a:ext cx="4459998" cy="997271"/>
      </dsp:txXfrm>
    </dsp:sp>
    <dsp:sp modelId="{99EDD250-67B5-481A-AB7B-574BC1A550EE}">
      <dsp:nvSpPr>
        <dsp:cNvPr id="0" name=""/>
        <dsp:cNvSpPr/>
      </dsp:nvSpPr>
      <dsp:spPr>
        <a:xfrm>
          <a:off x="945445" y="2503861"/>
          <a:ext cx="5686892" cy="1059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baseline="0" dirty="0"/>
            <a:t>Dit bevorder respek vir gesagsfigure soos afrigters, skeidsregters en amptenare.</a:t>
          </a:r>
          <a:endParaRPr lang="en-US" sz="2000" kern="1200" dirty="0"/>
        </a:p>
      </dsp:txBody>
      <dsp:txXfrm>
        <a:off x="976472" y="2534888"/>
        <a:ext cx="4467107" cy="997271"/>
      </dsp:txXfrm>
    </dsp:sp>
    <dsp:sp modelId="{5BF61C32-25BE-419A-AE5C-B6605B1E72CF}">
      <dsp:nvSpPr>
        <dsp:cNvPr id="0" name=""/>
        <dsp:cNvSpPr/>
      </dsp:nvSpPr>
      <dsp:spPr>
        <a:xfrm>
          <a:off x="1421722" y="3755792"/>
          <a:ext cx="5686892" cy="1059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0" i="0" kern="1200" baseline="0" dirty="0"/>
            <a:t>Dit moedig ook respek vir teenstanders en toeskouers aan.</a:t>
          </a:r>
          <a:endParaRPr lang="en-US" sz="2000" kern="1200" dirty="0"/>
        </a:p>
      </dsp:txBody>
      <dsp:txXfrm>
        <a:off x="1452749" y="3786819"/>
        <a:ext cx="4459998" cy="997271"/>
      </dsp:txXfrm>
    </dsp:sp>
    <dsp:sp modelId="{62FB0E21-72E0-4AF6-B0FD-8EC8B54A87F4}">
      <dsp:nvSpPr>
        <dsp:cNvPr id="0" name=""/>
        <dsp:cNvSpPr/>
      </dsp:nvSpPr>
      <dsp:spPr>
        <a:xfrm>
          <a:off x="4998330" y="811347"/>
          <a:ext cx="688561" cy="68856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153256" y="811347"/>
        <a:ext cx="378709" cy="518142"/>
      </dsp:txXfrm>
    </dsp:sp>
    <dsp:sp modelId="{8B012A0E-937D-4DA3-9547-89DCB5B1E12D}">
      <dsp:nvSpPr>
        <dsp:cNvPr id="0" name=""/>
        <dsp:cNvSpPr/>
      </dsp:nvSpPr>
      <dsp:spPr>
        <a:xfrm>
          <a:off x="5474607" y="2063278"/>
          <a:ext cx="688561" cy="68856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629533" y="2063278"/>
        <a:ext cx="378709" cy="518142"/>
      </dsp:txXfrm>
    </dsp:sp>
    <dsp:sp modelId="{7CD929EE-9546-42D7-A265-51A8842E4808}">
      <dsp:nvSpPr>
        <dsp:cNvPr id="0" name=""/>
        <dsp:cNvSpPr/>
      </dsp:nvSpPr>
      <dsp:spPr>
        <a:xfrm>
          <a:off x="5943775" y="3315208"/>
          <a:ext cx="688561" cy="68856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098701" y="3315208"/>
        <a:ext cx="378709" cy="518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D8746-B879-4EFA-89F2-3E163771F039}">
      <dsp:nvSpPr>
        <dsp:cNvPr id="0" name=""/>
        <dsp:cNvSpPr/>
      </dsp:nvSpPr>
      <dsp:spPr>
        <a:xfrm>
          <a:off x="0" y="4470217"/>
          <a:ext cx="7665670" cy="14672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Skoolsport word 'n mini-samelewing waar waardes soos regverdigheid, respek, verantwoordelikheid en deelname beoefen word.</a:t>
          </a:r>
          <a:endParaRPr lang="en-US" sz="2600" kern="1200" dirty="0"/>
        </a:p>
      </dsp:txBody>
      <dsp:txXfrm>
        <a:off x="0" y="4470217"/>
        <a:ext cx="7665670" cy="1467225"/>
      </dsp:txXfrm>
    </dsp:sp>
    <dsp:sp modelId="{BBBE9C6D-8D57-4923-9646-373DDCF3235A}">
      <dsp:nvSpPr>
        <dsp:cNvPr id="0" name=""/>
        <dsp:cNvSpPr/>
      </dsp:nvSpPr>
      <dsp:spPr>
        <a:xfrm rot="10800000">
          <a:off x="0" y="2235633"/>
          <a:ext cx="7665670" cy="2256592"/>
        </a:xfrm>
        <a:prstGeom prst="upArrowCallout">
          <a:avLst/>
        </a:prstGeom>
        <a:solidFill>
          <a:schemeClr val="accent2">
            <a:hueOff val="-441348"/>
            <a:satOff val="2109"/>
            <a:lumOff val="29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Leerders en ouers leer om:</a:t>
          </a:r>
          <a:endParaRPr lang="en-US" sz="2600" kern="1200" dirty="0"/>
        </a:p>
      </dsp:txBody>
      <dsp:txXfrm rot="-10800000">
        <a:off x="0" y="2235633"/>
        <a:ext cx="7665670" cy="792063"/>
      </dsp:txXfrm>
    </dsp:sp>
    <dsp:sp modelId="{3A22FF5C-F000-4587-AB60-EA8175ED4500}">
      <dsp:nvSpPr>
        <dsp:cNvPr id="0" name=""/>
        <dsp:cNvSpPr/>
      </dsp:nvSpPr>
      <dsp:spPr>
        <a:xfrm>
          <a:off x="935" y="3027697"/>
          <a:ext cx="1532759" cy="67472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Konflik</a:t>
          </a:r>
          <a:r>
            <a:rPr lang="en-GB" sz="1400" kern="1200" dirty="0"/>
            <a:t> </a:t>
          </a:r>
          <a:r>
            <a:rPr lang="en-GB" sz="1400" kern="1200" dirty="0" err="1"/>
            <a:t>konstruktief</a:t>
          </a:r>
          <a:r>
            <a:rPr lang="en-GB" sz="1400" kern="1200" dirty="0"/>
            <a:t> </a:t>
          </a:r>
          <a:r>
            <a:rPr lang="en-GB" sz="1400" kern="1200" dirty="0" err="1"/>
            <a:t>te</a:t>
          </a:r>
          <a:r>
            <a:rPr lang="en-GB" sz="1400" kern="1200" dirty="0"/>
            <a:t> </a:t>
          </a:r>
          <a:r>
            <a:rPr lang="en-GB" sz="1400" kern="1200" dirty="0" err="1"/>
            <a:t>hanteer</a:t>
          </a:r>
          <a:endParaRPr lang="en-US" sz="1400" kern="1200" dirty="0"/>
        </a:p>
      </dsp:txBody>
      <dsp:txXfrm>
        <a:off x="935" y="3027697"/>
        <a:ext cx="1532759" cy="674721"/>
      </dsp:txXfrm>
    </dsp:sp>
    <dsp:sp modelId="{789CB95B-2A9D-4B66-B70B-CBA20489097E}">
      <dsp:nvSpPr>
        <dsp:cNvPr id="0" name=""/>
        <dsp:cNvSpPr/>
      </dsp:nvSpPr>
      <dsp:spPr>
        <a:xfrm>
          <a:off x="1533695" y="3027697"/>
          <a:ext cx="1532759" cy="674721"/>
        </a:xfrm>
        <a:prstGeom prst="rect">
          <a:avLst/>
        </a:prstGeom>
        <a:solidFill>
          <a:schemeClr val="accent2">
            <a:tint val="40000"/>
            <a:alpha val="90000"/>
            <a:hueOff val="-298610"/>
            <a:satOff val="3492"/>
            <a:lumOff val="38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298610"/>
              <a:satOff val="3492"/>
              <a:lumOff val="3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Verskille</a:t>
          </a:r>
          <a:r>
            <a:rPr lang="en-GB" sz="1400" kern="1200" dirty="0"/>
            <a:t> </a:t>
          </a:r>
          <a:r>
            <a:rPr lang="en-GB" sz="1400" kern="1200" dirty="0" err="1"/>
            <a:t>te</a:t>
          </a:r>
          <a:r>
            <a:rPr lang="en-GB" sz="1400" kern="1200" dirty="0"/>
            <a:t> </a:t>
          </a:r>
          <a:r>
            <a:rPr lang="en-GB" sz="1400" kern="1200" dirty="0" err="1"/>
            <a:t>respekteer</a:t>
          </a:r>
          <a:endParaRPr lang="en-US" sz="1400" kern="1200" dirty="0"/>
        </a:p>
      </dsp:txBody>
      <dsp:txXfrm>
        <a:off x="1533695" y="3027697"/>
        <a:ext cx="1532759" cy="674721"/>
      </dsp:txXfrm>
    </dsp:sp>
    <dsp:sp modelId="{CBE84A0F-9F89-4B64-8BB8-02A8AE10D14E}">
      <dsp:nvSpPr>
        <dsp:cNvPr id="0" name=""/>
        <dsp:cNvSpPr/>
      </dsp:nvSpPr>
      <dsp:spPr>
        <a:xfrm>
          <a:off x="3066455" y="3027697"/>
          <a:ext cx="1532759" cy="674721"/>
        </a:xfrm>
        <a:prstGeom prst="rect">
          <a:avLst/>
        </a:prstGeom>
        <a:solidFill>
          <a:schemeClr val="accent2">
            <a:tint val="40000"/>
            <a:alpha val="90000"/>
            <a:hueOff val="-597220"/>
            <a:satOff val="6985"/>
            <a:lumOff val="76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597220"/>
              <a:satOff val="6985"/>
              <a:lumOff val="7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Aan </a:t>
          </a:r>
          <a:r>
            <a:rPr lang="en-US" sz="1400" kern="1200" dirty="0" err="1"/>
            <a:t>gemeenskaplike</a:t>
          </a:r>
          <a:r>
            <a:rPr lang="en-US" sz="1400" kern="1200" dirty="0"/>
            <a:t> </a:t>
          </a:r>
          <a:r>
            <a:rPr lang="en-US" sz="1400" kern="1200" dirty="0" err="1"/>
            <a:t>doelwitte</a:t>
          </a:r>
          <a:r>
            <a:rPr lang="en-US" sz="1400" kern="1200" dirty="0"/>
            <a:t> </a:t>
          </a:r>
          <a:r>
            <a:rPr lang="en-US" sz="1400" kern="1200" dirty="0" err="1"/>
            <a:t>te</a:t>
          </a:r>
          <a:r>
            <a:rPr lang="en-US" sz="1400" kern="1200" dirty="0"/>
            <a:t> </a:t>
          </a:r>
          <a:r>
            <a:rPr lang="en-US" sz="1400" kern="1200" dirty="0" err="1"/>
            <a:t>werk</a:t>
          </a:r>
          <a:endParaRPr lang="en-US" sz="1400" kern="1200" dirty="0"/>
        </a:p>
      </dsp:txBody>
      <dsp:txXfrm>
        <a:off x="3066455" y="3027697"/>
        <a:ext cx="1532759" cy="674721"/>
      </dsp:txXfrm>
    </dsp:sp>
    <dsp:sp modelId="{882E4718-EA47-4038-ABE6-C29FC5EDF4BA}">
      <dsp:nvSpPr>
        <dsp:cNvPr id="0" name=""/>
        <dsp:cNvSpPr/>
      </dsp:nvSpPr>
      <dsp:spPr>
        <a:xfrm>
          <a:off x="4599214" y="3027697"/>
          <a:ext cx="1532759" cy="674721"/>
        </a:xfrm>
        <a:prstGeom prst="rect">
          <a:avLst/>
        </a:prstGeom>
        <a:solidFill>
          <a:schemeClr val="accent2">
            <a:tint val="40000"/>
            <a:alpha val="90000"/>
            <a:hueOff val="-895830"/>
            <a:satOff val="10477"/>
            <a:lumOff val="115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895830"/>
              <a:satOff val="10477"/>
              <a:lumOff val="1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Te</a:t>
          </a:r>
          <a:r>
            <a:rPr lang="en-GB" sz="1400" kern="1200" dirty="0"/>
            <a:t> </a:t>
          </a:r>
          <a:r>
            <a:rPr lang="en-GB" sz="1400" kern="1200" dirty="0" err="1"/>
            <a:t>oorweeg</a:t>
          </a:r>
          <a:r>
            <a:rPr lang="en-GB" sz="1400" kern="1200" dirty="0"/>
            <a:t> hoe </a:t>
          </a:r>
          <a:r>
            <a:rPr lang="en-GB" sz="1400" kern="1200" dirty="0" err="1"/>
            <a:t>hul</a:t>
          </a:r>
          <a:r>
            <a:rPr lang="en-GB" sz="1400" kern="1200" dirty="0"/>
            <a:t> </a:t>
          </a:r>
          <a:r>
            <a:rPr lang="en-GB" sz="1400" kern="1200" dirty="0" err="1"/>
            <a:t>optrede</a:t>
          </a:r>
          <a:r>
            <a:rPr lang="en-GB" sz="1400" kern="1200" dirty="0"/>
            <a:t> </a:t>
          </a:r>
          <a:r>
            <a:rPr lang="en-GB" sz="1400" kern="1200" dirty="0" err="1"/>
            <a:t>ander</a:t>
          </a:r>
          <a:r>
            <a:rPr lang="en-GB" sz="1400" kern="1200" dirty="0"/>
            <a:t> </a:t>
          </a:r>
          <a:r>
            <a:rPr lang="en-GB" sz="1400" kern="1200" dirty="0" err="1"/>
            <a:t>beïnvloed</a:t>
          </a:r>
          <a:endParaRPr lang="en-US" sz="1400" kern="1200" dirty="0"/>
        </a:p>
      </dsp:txBody>
      <dsp:txXfrm>
        <a:off x="4599214" y="3027697"/>
        <a:ext cx="1532759" cy="674721"/>
      </dsp:txXfrm>
    </dsp:sp>
    <dsp:sp modelId="{655B8FE9-0EF1-47CE-B796-5EB4CD5E8EA4}">
      <dsp:nvSpPr>
        <dsp:cNvPr id="0" name=""/>
        <dsp:cNvSpPr/>
      </dsp:nvSpPr>
      <dsp:spPr>
        <a:xfrm>
          <a:off x="6131974" y="3027697"/>
          <a:ext cx="1532759" cy="674721"/>
        </a:xfrm>
        <a:prstGeom prst="rect">
          <a:avLst/>
        </a:prstGeom>
        <a:solidFill>
          <a:schemeClr val="accent2">
            <a:tint val="40000"/>
            <a:alpha val="90000"/>
            <a:hueOff val="-1194440"/>
            <a:satOff val="13969"/>
            <a:lumOff val="153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1194440"/>
              <a:satOff val="13969"/>
              <a:lumOff val="15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Eenheid i.p.v. verdeeldheid te bevorder</a:t>
          </a:r>
          <a:endParaRPr lang="en-US" sz="1400" kern="1200" dirty="0"/>
        </a:p>
      </dsp:txBody>
      <dsp:txXfrm>
        <a:off x="6131974" y="3027697"/>
        <a:ext cx="1532759" cy="674721"/>
      </dsp:txXfrm>
    </dsp:sp>
    <dsp:sp modelId="{73BA9BA5-745B-47A3-B3C6-C2C1448EF3FF}">
      <dsp:nvSpPr>
        <dsp:cNvPr id="0" name=""/>
        <dsp:cNvSpPr/>
      </dsp:nvSpPr>
      <dsp:spPr>
        <a:xfrm rot="10800000">
          <a:off x="0" y="1049"/>
          <a:ext cx="7665670" cy="2256592"/>
        </a:xfrm>
        <a:prstGeom prst="upArrowCallout">
          <a:avLst/>
        </a:prstGeom>
        <a:solidFill>
          <a:schemeClr val="accent2">
            <a:hueOff val="-882696"/>
            <a:satOff val="4218"/>
            <a:lumOff val="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Positiewe gedragsprogramme in skoolsport bou waardes wat verder strek as net die skoolomgewing.</a:t>
          </a:r>
          <a:endParaRPr lang="en-US" sz="2600" kern="1200" dirty="0"/>
        </a:p>
      </dsp:txBody>
      <dsp:txXfrm rot="10800000">
        <a:off x="0" y="1049"/>
        <a:ext cx="7665670" cy="1466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76A17-24A8-4CD5-B7F0-775ADDD598FB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C7DC4-2883-47AE-878F-80103EE4686F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85025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buClr>
                <a:srgbClr val="000000"/>
              </a:buClr>
              <a:buFont typeface="Symbol" panose="05050102010706020507" pitchFamily="18" charset="2"/>
              <a:buNone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CA9A9-32C6-4AAD-B639-CEED631E05DA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192887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805329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82084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11200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33261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49471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1C7DC4-2883-47AE-878F-80103EE4686F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2054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33FB2-6ECC-D9BC-350D-95B3B3DD7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52571-B7A3-959C-259E-3A0236E36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0EFB-B08C-7B32-FFF2-0FB1BC855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D6DED-A209-5D44-4E17-E4275E2F8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6361E-1F04-1C0C-7E7E-46266177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16668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3907E-4AA5-4A51-86D2-D2B6453F2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754CC-836A-BEEE-9248-83FFEC58E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D8D20-B01D-B0A7-12F4-CB7AA97A1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2697A-5EFA-63F9-29D2-8FDF45F14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5B41C-5DD6-225A-6CC0-205353DD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60923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2D8F1-48DB-7626-A7F8-66C774892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F3D3E9-9FF8-9B9A-B240-E857A13A0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018A-4D54-87A2-619B-F459A5945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C95E0-FC13-AD61-E408-D602D8A09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38941-1974-DE83-A770-B10D85A7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765178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7B50E4-2343-4B20-80BE-1605C97DFB16}" type="datetime1">
              <a:rPr lang="en-US" smtClean="0"/>
              <a:t>2/13/2026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1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15D5-E62B-240B-AB0E-223639192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99244-D42E-A22E-CD8A-BFC389605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C0D30-7EFC-4780-CE11-5C4765A7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26F90-4DA8-3B68-BD81-D4BA8DD1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F95E9-3371-3AF2-6438-FD1D90390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3984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216F-E698-376F-02EC-7E0EEDE18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66E0A-519A-8F13-D2AF-08765248B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EB46A-9B00-E236-0EC5-31E8A853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EFC78-10E6-EA9B-021F-5E4B567A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0F489-D708-BF4F-B7B8-DF29D40F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2105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E6B52-7400-0730-C71E-2B844BD4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12EC0-BEEA-B692-D44C-BD9E0C3A2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602A0-74C9-2D44-2922-879A27D56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27E02-C537-5183-9D76-B778B503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59C4B-1B9B-FF31-1D56-09AC7F86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E9200-AF63-4E88-2B4B-0B53AC0C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57356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92994-0272-E3F7-EC26-077790370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C2BE4-A46E-B0CD-CDD0-8831C572A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49CFB-1719-8270-8C54-EE73732F2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B4CDFC-8493-D54A-7CE6-4331BAB18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89585D-825B-02BA-D5A1-4EB6E52E4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2D3FC5-8E94-B00F-4307-A1531AEF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76FE10-6E12-AE77-6D6F-C286FE27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AB3BA3-5109-E0AD-317D-DBC3BE07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3075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2B15F-133D-2821-84E0-4AD8E4422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2476A-6483-B953-45AD-F3305A99F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640F56-BE19-8A0B-2045-CB18D12C2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7ACCC-7343-8A04-02A4-3AB017016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41997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62181E-D6E0-AEFC-9024-EF397FE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8C8FF-7D39-5A7D-5869-8A74F1FAD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8B454-75EB-F530-60E5-1A561BF3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0624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494ED-7A19-D67E-2339-3BE61B5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357A1-109D-238F-3010-2F1461C32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69C31A-B43E-FAFE-4336-4875146D1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E3907-87D7-25F6-1C8A-A30DA93F6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A9FAA-999B-D1BF-19FD-2FB2CBF91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178FC-A5C6-0489-6241-5E4DCCADA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5597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2156A-8012-F5DF-328E-92D09EA3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9B5C90-0D58-9AEF-8091-98FDE7872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CB689-A585-3C6D-F0F2-FDE3E585A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07849-B9F2-FFB2-64B7-E9121B96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FD1FC-9ED4-7217-72DC-F4B6D5648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D385A-07B6-B7BF-BB2D-56A12EB0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7793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A25F26-8740-2B9E-7F58-5EF18720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19373-3EC4-DED5-073E-CAD61199D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CD364-3921-9EBF-D747-897CEEA87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507841-F0F2-4708-AE25-5209D5BBC494}" type="datetimeFigureOut">
              <a:rPr lang="af-ZA" smtClean="0"/>
              <a:t>2026-02-13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165E1-5AA5-A03F-4B49-7BECD6D70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A0830-A3FA-9EFD-F900-44E5AC847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0731EF-2EE8-4476-AA8F-F67254491E65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92378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9C16-7670-BF93-2B68-FEFBB7EF3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GB" dirty="0" err="1"/>
              <a:t>Graad</a:t>
            </a:r>
            <a:r>
              <a:rPr lang="en-GB" dirty="0"/>
              <a:t> 11 | </a:t>
            </a:r>
            <a:r>
              <a:rPr lang="en-GB" dirty="0" err="1"/>
              <a:t>Kwartaal</a:t>
            </a:r>
            <a:r>
              <a:rPr lang="en-GB" dirty="0"/>
              <a:t> 1 </a:t>
            </a:r>
            <a:endParaRPr lang="af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263DB-428B-902B-7073-FBBF175CB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Demokrasie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Menseregte</a:t>
            </a:r>
            <a:r>
              <a:rPr lang="en-GB" dirty="0"/>
              <a:t> | Les 5</a:t>
            </a:r>
          </a:p>
        </p:txBody>
      </p:sp>
      <p:pic>
        <p:nvPicPr>
          <p:cNvPr id="1026" name="Picture 2" descr="Free flag south africa symbol illustration">
            <a:extLst>
              <a:ext uri="{FF2B5EF4-FFF2-40B4-BE49-F238E27FC236}">
                <a16:creationId xmlns:a16="http://schemas.microsoft.com/office/drawing/2014/main" id="{A7086C29-1775-59A2-C098-AAF2A18DE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1" b="25697"/>
          <a:stretch>
            <a:fillRect/>
          </a:stretch>
        </p:blipFill>
        <p:spPr bwMode="auto">
          <a:xfrm>
            <a:off x="20" y="10"/>
            <a:ext cx="12191979" cy="498641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F0A88A-9A2B-4BDA-35E3-28CDABA43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01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AF014-6FC6-4855-E247-8A3D0A515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 fontScale="90000"/>
          </a:bodyPr>
          <a:lstStyle/>
          <a:p>
            <a:r>
              <a:rPr lang="nl-NL" sz="4000" dirty="0"/>
              <a:t>Teen die einde van hierdie les behoort jy die volgende te kan doen:</a:t>
            </a:r>
            <a:endParaRPr lang="af-Z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E9DD1-E5AB-4336-B0D7-2BF6AC209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981446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</a:pPr>
            <a:r>
              <a:rPr lang="nl-NL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Verstaan die doel van positiewe gedragsprogramme.
Identifiseer verwagte gedragsstandaarde in sportgedragskodes.
</a:t>
            </a:r>
            <a:r>
              <a:rPr lang="nl-NL" kern="10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Debatteer </a:t>
            </a:r>
            <a:r>
              <a:rPr lang="nl-NL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krities hoe sport nasiebou kan ondersteun of benadeel.</a:t>
            </a:r>
            <a:endParaRPr lang="af-ZA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Free arrows target range illustration">
            <a:extLst>
              <a:ext uri="{FF2B5EF4-FFF2-40B4-BE49-F238E27FC236}">
                <a16:creationId xmlns:a16="http://schemas.microsoft.com/office/drawing/2014/main" id="{B0B93567-BC2C-441D-8E2D-04E69970B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3" r="9078"/>
          <a:stretch>
            <a:fillRect/>
          </a:stretch>
        </p:blipFill>
        <p:spPr bwMode="auto">
          <a:xfrm>
            <a:off x="7199440" y="10"/>
            <a:ext cx="4992560" cy="6857990"/>
          </a:xfrm>
          <a:prstGeom prst="rect">
            <a:avLst/>
          </a:prstGeom>
          <a:solidFill>
            <a:srgbClr val="FFFFFF"/>
          </a:solidFill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AE185F-FB42-BF6F-1F3B-A12DA8D5F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7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BABE5E-1A9D-FA42-C6DD-8F53394D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683" y="-111103"/>
            <a:ext cx="6798541" cy="1675623"/>
          </a:xfrm>
        </p:spPr>
        <p:txBody>
          <a:bodyPr anchor="b">
            <a:normAutofit/>
          </a:bodyPr>
          <a:lstStyle/>
          <a:p>
            <a:r>
              <a:rPr lang="en-GB" sz="3600" dirty="0" err="1"/>
              <a:t>Positiewe</a:t>
            </a:r>
            <a:r>
              <a:rPr lang="en-GB" sz="3600" dirty="0"/>
              <a:t> </a:t>
            </a:r>
            <a:r>
              <a:rPr lang="en-GB" sz="3600" dirty="0" err="1"/>
              <a:t>gedragsprogramme</a:t>
            </a:r>
            <a:r>
              <a:rPr lang="en-GB" sz="3600" dirty="0"/>
              <a:t> in sport</a:t>
            </a:r>
            <a:endParaRPr lang="af-ZA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E7B60C-22E1-E2F4-9B22-0177B2FB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18"/>
          <a:stretch>
            <a:fillRect/>
          </a:stretch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E59301EE-7DE7-991C-9ACF-A21468667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12730"/>
              </p:ext>
            </p:extLst>
          </p:nvPr>
        </p:nvGraphicFramePr>
        <p:xfrm>
          <a:off x="4553732" y="1675623"/>
          <a:ext cx="7108615" cy="4815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B03C9844-9577-D68D-0C9D-3C6A4E4F7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15" y="3781116"/>
            <a:ext cx="3675868" cy="25853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f-ZA" altLang="af-ZA" dirty="0">
                <a:latin typeface="Arial" panose="020B0604020202020204" pitchFamily="34" charset="0"/>
              </a:rPr>
              <a:t>'n </a:t>
            </a:r>
            <a:r>
              <a:rPr lang="af-ZA" altLang="af-ZA" b="1" dirty="0">
                <a:latin typeface="Arial" panose="020B0604020202020204" pitchFamily="34" charset="0"/>
              </a:rPr>
              <a:t>Gedragskode</a:t>
            </a:r>
            <a:r>
              <a:rPr lang="af-ZA" altLang="af-ZA" dirty="0">
                <a:latin typeface="Arial" panose="020B0604020202020204" pitchFamily="34" charset="0"/>
              </a:rPr>
              <a:t> </a:t>
            </a:r>
            <a:r>
              <a:rPr lang="nl-NL" altLang="af-ZA" dirty="0">
                <a:latin typeface="Arial" panose="020B0604020202020204" pitchFamily="34" charset="0"/>
              </a:rPr>
              <a:t>’n stel riglyne of reëls wat aandui watter gedrag in ’n spesifieke omgewing gepas en aanvaarbaar is.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f-ZA" altLang="af-ZA" dirty="0">
                <a:latin typeface="Arial" panose="020B0604020202020204" pitchFamily="34" charset="0"/>
              </a:rPr>
              <a:t>
</a:t>
            </a:r>
            <a:r>
              <a:rPr lang="af-ZA" altLang="af-ZA" dirty="0" err="1">
                <a:latin typeface="Arial" panose="020B0604020202020204" pitchFamily="34" charset="0"/>
              </a:rPr>
              <a:t>Sportgedragskodes</a:t>
            </a:r>
            <a:r>
              <a:rPr lang="af-ZA" altLang="af-ZA" dirty="0">
                <a:latin typeface="Arial" panose="020B0604020202020204" pitchFamily="34" charset="0"/>
              </a:rPr>
              <a:t> kan versterk word tydens byeenkomste, oueraande, briewe en e-</a:t>
            </a:r>
            <a:r>
              <a:rPr lang="af-ZA" altLang="af-ZA" dirty="0" err="1">
                <a:latin typeface="Arial" panose="020B0604020202020204" pitchFamily="34" charset="0"/>
              </a:rPr>
              <a:t>poskommunikasie</a:t>
            </a:r>
            <a:r>
              <a:rPr lang="af-ZA" altLang="af-ZA" dirty="0">
                <a:latin typeface="Arial" panose="020B0604020202020204" pitchFamily="34" charset="0"/>
              </a:rPr>
              <a:t>.</a:t>
            </a:r>
            <a:endParaRPr kumimoji="0" lang="af-ZA" altLang="af-Z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EDEED-AA4E-705C-ABE9-1DC44EE5B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10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FAF51D-9AE4-3240-8E1E-E570FEFC9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nl-NL" sz="3100" dirty="0"/>
              <a:t>Wat is ingesluit in 'n sportgedragskode?</a:t>
            </a:r>
            <a:endParaRPr lang="af-ZA" sz="3100" dirty="0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315FD-8898-3053-DCD4-79D800FB4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dirty="0"/>
              <a:t>’n Skool se sportgedragskode stel gewoonlik duidelike verwagtinge vir spelers, toeskouers en afrigters. Dit dek gewoonlik:</a:t>
            </a:r>
            <a:endParaRPr lang="en-GB" sz="2000" dirty="0"/>
          </a:p>
          <a:p>
            <a:pPr marL="360363" lvl="1"/>
            <a:r>
              <a:rPr lang="en-GB" sz="2000" dirty="0" err="1"/>
              <a:t>Respek</a:t>
            </a:r>
            <a:r>
              <a:rPr lang="en-GB" sz="2000" dirty="0"/>
              <a:t> vir </a:t>
            </a:r>
            <a:r>
              <a:rPr lang="en-GB" sz="2000" dirty="0" err="1"/>
              <a:t>portuurs</a:t>
            </a:r>
            <a:r>
              <a:rPr lang="en-GB" sz="2000" dirty="0"/>
              <a:t>, </a:t>
            </a:r>
            <a:r>
              <a:rPr lang="en-GB" sz="2000" dirty="0" err="1"/>
              <a:t>onderwysers</a:t>
            </a:r>
            <a:r>
              <a:rPr lang="en-GB" sz="2000" dirty="0"/>
              <a:t>, </a:t>
            </a:r>
            <a:r>
              <a:rPr lang="en-GB" sz="2000" dirty="0" err="1"/>
              <a:t>afrigters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amptenare</a:t>
            </a:r>
            <a:r>
              <a:rPr lang="en-GB" sz="2000" dirty="0"/>
              <a:t>
</a:t>
            </a:r>
            <a:r>
              <a:rPr lang="en-GB" sz="2000" dirty="0" err="1"/>
              <a:t>Ontoelaatbare</a:t>
            </a:r>
            <a:r>
              <a:rPr lang="en-GB" sz="2000" dirty="0"/>
              <a:t> </a:t>
            </a:r>
            <a:r>
              <a:rPr lang="en-GB" sz="2000" dirty="0" err="1"/>
              <a:t>gedrag</a:t>
            </a:r>
            <a:r>
              <a:rPr lang="en-GB" sz="2000" dirty="0"/>
              <a:t> </a:t>
            </a:r>
            <a:r>
              <a:rPr lang="en-GB" sz="2000" dirty="0" err="1"/>
              <a:t>soos</a:t>
            </a:r>
            <a:r>
              <a:rPr lang="en-GB" sz="2000" dirty="0"/>
              <a:t> </a:t>
            </a:r>
            <a:r>
              <a:rPr lang="en-GB" sz="2000" dirty="0" err="1"/>
              <a:t>bakleiery</a:t>
            </a:r>
            <a:r>
              <a:rPr lang="en-GB" sz="2000" dirty="0"/>
              <a:t>, </a:t>
            </a:r>
            <a:r>
              <a:rPr lang="en-GB" sz="2000" dirty="0" err="1"/>
              <a:t>boeliegedrag</a:t>
            </a:r>
            <a:r>
              <a:rPr lang="en-GB" sz="2000" dirty="0"/>
              <a:t> of </a:t>
            </a:r>
            <a:r>
              <a:rPr lang="en-GB" sz="2000" dirty="0" err="1"/>
              <a:t>diskriminerende</a:t>
            </a:r>
            <a:r>
              <a:rPr lang="en-GB" sz="2000" dirty="0"/>
              <a:t> taal
</a:t>
            </a:r>
            <a:r>
              <a:rPr lang="en-GB" sz="2000" dirty="0" err="1"/>
              <a:t>Gevolge</a:t>
            </a:r>
            <a:r>
              <a:rPr lang="en-GB" sz="2000" dirty="0"/>
              <a:t> vir </a:t>
            </a:r>
            <a:r>
              <a:rPr lang="en-GB" sz="2000" dirty="0" err="1"/>
              <a:t>wangedrag</a:t>
            </a:r>
            <a:r>
              <a:rPr lang="en-GB" sz="2000" dirty="0"/>
              <a:t> </a:t>
            </a:r>
            <a:r>
              <a:rPr lang="en-GB" sz="2000" dirty="0" err="1"/>
              <a:t>tydens</a:t>
            </a:r>
            <a:r>
              <a:rPr lang="en-GB" sz="2000" dirty="0"/>
              <a:t> </a:t>
            </a:r>
            <a:r>
              <a:rPr lang="en-GB" sz="2000" dirty="0" err="1"/>
              <a:t>wedstryde</a:t>
            </a:r>
            <a:r>
              <a:rPr lang="en-GB" sz="2000" dirty="0"/>
              <a:t> of </a:t>
            </a:r>
            <a:r>
              <a:rPr lang="en-GB" sz="2000" dirty="0" err="1"/>
              <a:t>oefeninge</a:t>
            </a:r>
            <a:r>
              <a:rPr lang="en-GB" sz="2000" dirty="0"/>
              <a:t>
</a:t>
            </a:r>
            <a:r>
              <a:rPr lang="en-GB" sz="2000" dirty="0" err="1"/>
              <a:t>Verwagtinge</a:t>
            </a:r>
            <a:r>
              <a:rPr lang="en-GB" sz="2000" dirty="0"/>
              <a:t> </a:t>
            </a:r>
            <a:r>
              <a:rPr lang="en-GB" sz="2000" dirty="0" err="1"/>
              <a:t>wanneer</a:t>
            </a:r>
            <a:r>
              <a:rPr lang="en-GB" sz="2000" dirty="0"/>
              <a:t> die </a:t>
            </a:r>
            <a:r>
              <a:rPr lang="en-GB" sz="2000" dirty="0" err="1"/>
              <a:t>skool</a:t>
            </a:r>
            <a:r>
              <a:rPr lang="en-GB" sz="2000" dirty="0"/>
              <a:t> by </a:t>
            </a:r>
            <a:r>
              <a:rPr lang="en-GB" sz="2000" dirty="0" err="1"/>
              <a:t>weg-wedstryde</a:t>
            </a:r>
            <a:r>
              <a:rPr lang="en-GB" sz="2000" dirty="0"/>
              <a:t> </a:t>
            </a:r>
            <a:r>
              <a:rPr lang="en-GB" sz="2000" dirty="0" err="1"/>
              <a:t>verteenwoordig</a:t>
            </a:r>
            <a:r>
              <a:rPr lang="en-GB" sz="2000" dirty="0"/>
              <a:t> word</a:t>
            </a:r>
            <a:endParaRPr lang="af-ZA" sz="2000" dirty="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ree Soccer Football photo and picture">
            <a:extLst>
              <a:ext uri="{FF2B5EF4-FFF2-40B4-BE49-F238E27FC236}">
                <a16:creationId xmlns:a16="http://schemas.microsoft.com/office/drawing/2014/main" id="{CBF834FA-60A0-29D0-43C4-7DCA596F3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r="29383" b="1"/>
          <a:stretch>
            <a:fillRect/>
          </a:stretch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3D42AC-DECF-CE67-6119-C484C9ABF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30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E76D1-0CC5-CB06-A4A7-13FDDE3C1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anchor="ctr">
            <a:normAutofit/>
          </a:bodyPr>
          <a:lstStyle/>
          <a:p>
            <a:r>
              <a:rPr lang="af-ZA" sz="4000" dirty="0"/>
              <a:t>Sport, waardes en nasiebou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0549AFE9-FEA1-42FC-66F7-8A6C5F7592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60117"/>
              </p:ext>
            </p:extLst>
          </p:nvPr>
        </p:nvGraphicFramePr>
        <p:xfrm>
          <a:off x="4145280" y="471649"/>
          <a:ext cx="7665670" cy="5938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EE94782-AFE9-0638-F4BC-29BE5FC7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06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A700AD-C280-46E2-223B-4B402C54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f-ZA" sz="4000" dirty="0" err="1"/>
              <a:t>Debatstruktuur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2FF8D-B014-206C-62D6-E6FD51521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GB" sz="2000" b="1" dirty="0" err="1"/>
              <a:t>Verdeel</a:t>
            </a:r>
            <a:r>
              <a:rPr lang="en-GB" sz="2000" b="1" dirty="0"/>
              <a:t> in </a:t>
            </a:r>
            <a:r>
              <a:rPr lang="en-GB" sz="2000" b="1" dirty="0" err="1"/>
              <a:t>spanne</a:t>
            </a:r>
            <a:r>
              <a:rPr lang="en-GB" sz="2000" b="1" dirty="0"/>
              <a:t>
Pare/</a:t>
            </a:r>
            <a:r>
              <a:rPr lang="en-GB" sz="2000" b="1" dirty="0" err="1"/>
              <a:t>drie</a:t>
            </a:r>
            <a:r>
              <a:rPr lang="en-GB" sz="2000" b="1" dirty="0"/>
              <a:t>: </a:t>
            </a:r>
            <a:r>
              <a:rPr lang="en-GB" sz="2000" dirty="0" err="1"/>
              <a:t>kies</a:t>
            </a:r>
            <a:r>
              <a:rPr lang="en-GB" sz="2000" dirty="0"/>
              <a:t> 2 </a:t>
            </a:r>
            <a:r>
              <a:rPr lang="en-GB" sz="2000" dirty="0" err="1"/>
              <a:t>sterkste</a:t>
            </a:r>
            <a:r>
              <a:rPr lang="en-GB" sz="2000" dirty="0"/>
              <a:t> </a:t>
            </a:r>
            <a:r>
              <a:rPr lang="en-GB" sz="2000" dirty="0" err="1"/>
              <a:t>argumente</a:t>
            </a:r>
            <a:r>
              <a:rPr lang="en-GB" sz="2000" dirty="0"/>
              <a:t> + </a:t>
            </a:r>
            <a:r>
              <a:rPr lang="en-GB" sz="2000" dirty="0" err="1"/>
              <a:t>voorspel</a:t>
            </a:r>
            <a:r>
              <a:rPr lang="en-GB" sz="2000" dirty="0"/>
              <a:t> </a:t>
            </a:r>
            <a:r>
              <a:rPr lang="en-GB" sz="2000" dirty="0" err="1"/>
              <a:t>teenargument</a:t>
            </a:r>
            <a:r>
              <a:rPr lang="en-GB" sz="2000" b="1" dirty="0"/>
              <a:t>
</a:t>
            </a:r>
            <a:r>
              <a:rPr lang="en-GB" sz="2000" b="1" dirty="0" err="1"/>
              <a:t>Groepe</a:t>
            </a:r>
            <a:r>
              <a:rPr lang="en-GB" sz="2000" b="1" dirty="0"/>
              <a:t> van 4/6: </a:t>
            </a:r>
            <a:r>
              <a:rPr lang="en-GB" sz="2000" dirty="0" err="1"/>
              <a:t>besluit</a:t>
            </a:r>
            <a:r>
              <a:rPr lang="en-GB" sz="2000" dirty="0"/>
              <a:t> </a:t>
            </a:r>
            <a:r>
              <a:rPr lang="en-GB" sz="2000" dirty="0" err="1"/>
              <a:t>saam</a:t>
            </a:r>
            <a:r>
              <a:rPr lang="en-GB" sz="2000" dirty="0"/>
              <a:t> </a:t>
            </a:r>
            <a:r>
              <a:rPr lang="en-GB" sz="2000" dirty="0" err="1"/>
              <a:t>oor</a:t>
            </a:r>
            <a:r>
              <a:rPr lang="en-GB" sz="2000" dirty="0"/>
              <a:t> die top 2 </a:t>
            </a:r>
            <a:r>
              <a:rPr lang="en-GB" sz="2000" dirty="0" err="1"/>
              <a:t>argumente</a:t>
            </a:r>
            <a:r>
              <a:rPr lang="en-GB" sz="2000" dirty="0"/>
              <a:t> + </a:t>
            </a:r>
            <a:r>
              <a:rPr lang="en-GB" sz="2000" dirty="0" err="1"/>
              <a:t>beste</a:t>
            </a:r>
            <a:r>
              <a:rPr lang="en-GB" sz="2000" dirty="0"/>
              <a:t> </a:t>
            </a:r>
            <a:r>
              <a:rPr lang="en-GB" sz="2000" dirty="0" err="1"/>
              <a:t>voorbeelde</a:t>
            </a:r>
            <a:r>
              <a:rPr lang="en-GB" sz="2000" b="1" dirty="0"/>
              <a:t>
</a:t>
            </a:r>
            <a:r>
              <a:rPr lang="en-GB" sz="2000" b="1" dirty="0" err="1"/>
              <a:t>Halfklas</a:t>
            </a:r>
            <a:r>
              <a:rPr lang="en-GB" sz="2000" b="1" dirty="0"/>
              <a:t> </a:t>
            </a:r>
            <a:r>
              <a:rPr lang="en-GB" sz="2000" b="1" dirty="0" err="1"/>
              <a:t>spanne</a:t>
            </a:r>
            <a:r>
              <a:rPr lang="en-GB" sz="2000" b="1" dirty="0"/>
              <a:t>: </a:t>
            </a:r>
            <a:r>
              <a:rPr lang="en-GB" sz="2000" dirty="0" err="1"/>
              <a:t>finaliseer</a:t>
            </a:r>
            <a:r>
              <a:rPr lang="en-GB" sz="2000" dirty="0"/>
              <a:t> </a:t>
            </a:r>
            <a:r>
              <a:rPr lang="en-GB" sz="2000" dirty="0" err="1"/>
              <a:t>openingsargumente</a:t>
            </a:r>
            <a:r>
              <a:rPr lang="en-GB" sz="2000" dirty="0"/>
              <a:t> + </a:t>
            </a:r>
            <a:r>
              <a:rPr lang="en-GB" sz="2000" dirty="0" err="1"/>
              <a:t>kies</a:t>
            </a:r>
            <a:r>
              <a:rPr lang="en-GB" sz="2000" dirty="0"/>
              <a:t> 2 </a:t>
            </a:r>
            <a:r>
              <a:rPr lang="en-GB" sz="2000" b="1" dirty="0" err="1"/>
              <a:t>sprekers</a:t>
            </a:r>
            <a:r>
              <a:rPr lang="en-GB" sz="2000" b="1" dirty="0"/>
              <a:t>
</a:t>
            </a:r>
            <a:r>
              <a:rPr lang="en-GB" sz="2000" b="1" dirty="0" err="1"/>
              <a:t>Formele</a:t>
            </a:r>
            <a:r>
              <a:rPr lang="en-GB" sz="2000" b="1" dirty="0"/>
              <a:t> </a:t>
            </a:r>
            <a:r>
              <a:rPr lang="en-GB" sz="2000" b="1" dirty="0" err="1"/>
              <a:t>debat</a:t>
            </a:r>
            <a:r>
              <a:rPr lang="en-GB" sz="2000" b="1" dirty="0"/>
              <a:t>: </a:t>
            </a:r>
            <a:r>
              <a:rPr lang="en-GB" sz="2000" dirty="0" err="1"/>
              <a:t>spanne</a:t>
            </a:r>
            <a:r>
              <a:rPr lang="en-GB" sz="2000" dirty="0"/>
              <a:t> sit </a:t>
            </a:r>
            <a:r>
              <a:rPr lang="en-GB" sz="2000" dirty="0" err="1"/>
              <a:t>teenoor</a:t>
            </a:r>
            <a:r>
              <a:rPr lang="en-GB" sz="2000" dirty="0"/>
              <a:t> </a:t>
            </a:r>
            <a:r>
              <a:rPr lang="en-GB" sz="2000" dirty="0" err="1"/>
              <a:t>mekaar</a:t>
            </a:r>
            <a:r>
              <a:rPr lang="en-GB" sz="2000" dirty="0"/>
              <a:t>; </a:t>
            </a:r>
            <a:r>
              <a:rPr lang="en-GB" sz="2000" dirty="0" err="1"/>
              <a:t>sprekers</a:t>
            </a:r>
            <a:r>
              <a:rPr lang="en-GB" sz="2000" dirty="0"/>
              <a:t> </a:t>
            </a:r>
            <a:r>
              <a:rPr lang="en-GB" sz="2000" dirty="0" err="1"/>
              <a:t>bied</a:t>
            </a:r>
            <a:r>
              <a:rPr lang="en-GB" sz="2000" dirty="0"/>
              <a:t> </a:t>
            </a:r>
            <a:r>
              <a:rPr lang="en-GB" sz="2000" dirty="0" err="1"/>
              <a:t>aan</a:t>
            </a:r>
            <a:r>
              <a:rPr lang="en-GB" sz="2000" dirty="0"/>
              <a:t> + </a:t>
            </a:r>
            <a:r>
              <a:rPr lang="en-GB" sz="2000" dirty="0" err="1"/>
              <a:t>insette</a:t>
            </a:r>
            <a:r>
              <a:rPr lang="en-GB" sz="2000" dirty="0"/>
              <a:t> van die res van die </a:t>
            </a:r>
            <a:r>
              <a:rPr lang="en-GB" sz="2000" dirty="0" err="1"/>
              <a:t>klas</a:t>
            </a:r>
            <a:endParaRPr lang="af-ZA" sz="20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EE0D961-1DD5-A527-9F0C-C7FC2F129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r="6447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2A298-6BAB-6D23-0465-516FF6768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1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137397"/>
            <a:ext cx="12192000" cy="1720601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0E0A0F-B8BA-13EA-BE32-EFDFE8365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8" y="5505709"/>
            <a:ext cx="7015500" cy="10194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Refleksie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1DC5B2F-FC38-B808-0A2E-0EE25BC70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" b="24284"/>
          <a:stretch>
            <a:fillRect/>
          </a:stretch>
        </p:blipFill>
        <p:spPr>
          <a:xfrm>
            <a:off x="20" y="10"/>
            <a:ext cx="12191979" cy="5137387"/>
          </a:xfrm>
          <a:prstGeom prst="rect">
            <a:avLst/>
          </a:prstGeom>
          <a:effectLst>
            <a:outerShdw blurRad="190500" dist="63500" dir="5400000" sx="98000" sy="98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12FEA-C105-7226-9BB0-2CF70EED5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2075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589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5D2E393-F8A7-4BC0-827E-BB446368BD24}"/>
</file>

<file path=customXml/itemProps2.xml><?xml version="1.0" encoding="utf-8"?>
<ds:datastoreItem xmlns:ds="http://schemas.openxmlformats.org/officeDocument/2006/customXml" ds:itemID="{A54CDA20-D15E-496E-AC59-F80C9EC2C90D}"/>
</file>

<file path=customXml/itemProps3.xml><?xml version="1.0" encoding="utf-8"?>
<ds:datastoreItem xmlns:ds="http://schemas.openxmlformats.org/officeDocument/2006/customXml" ds:itemID="{41904E9B-5AAB-438F-B6F7-5D0432768099}"/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343</Words>
  <Application>Microsoft Office PowerPoint</Application>
  <PresentationFormat>Widescreen</PresentationFormat>
  <Paragraphs>33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Symbol</vt:lpstr>
      <vt:lpstr>Office Theme</vt:lpstr>
      <vt:lpstr>Graad 11 | Kwartaal 1 </vt:lpstr>
      <vt:lpstr>Teen die einde van hierdie les behoort jy die volgende te kan doen:</vt:lpstr>
      <vt:lpstr>Positiewe gedragsprogramme in sport</vt:lpstr>
      <vt:lpstr>Wat is ingesluit in 'n sportgedragskode?</vt:lpstr>
      <vt:lpstr>Sport, waardes en nasiebou</vt:lpstr>
      <vt:lpstr>Debatstruktuur</vt:lpstr>
      <vt:lpstr>Refleksie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Hp Unit</cp:lastModifiedBy>
  <cp:revision>1</cp:revision>
  <dcterms:created xsi:type="dcterms:W3CDTF">2025-12-03T08:42:33Z</dcterms:created>
  <dcterms:modified xsi:type="dcterms:W3CDTF">2026-02-13T13:17:04Z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</Properties>
</file>