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3" r:id="rId2"/>
    <p:sldId id="264" r:id="rId3"/>
    <p:sldId id="265" r:id="rId4"/>
    <p:sldId id="266" r:id="rId5"/>
    <p:sldId id="267" r:id="rId6"/>
    <p:sldId id="268" r:id="rId7"/>
    <p:sldId id="270" r:id="rId8"/>
    <p:sldId id="273" r:id="rId9"/>
    <p:sldId id="271" r:id="rId10"/>
    <p:sldId id="272" r:id="rId11"/>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3BE86F-B670-442A-B56D-7570027F9DC4}" v="133" dt="2026-02-12T10:39:10.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471" autoAdjust="0"/>
  </p:normalViewPr>
  <p:slideViewPr>
    <p:cSldViewPr snapToGrid="0">
      <p:cViewPr varScale="1">
        <p:scale>
          <a:sx n="51" d="100"/>
          <a:sy n="51" d="100"/>
        </p:scale>
        <p:origin x="902" y="269"/>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3DEF142-CC7A-44CA-B5B4-48BABF1A3E75}"/>
    <pc:docChg chg="undo redo custSel addSld delSld modSld">
      <pc:chgData name="Hp Unit" userId="86ec350514542ee1" providerId="LiveId" clId="{E3DEF142-CC7A-44CA-B5B4-48BABF1A3E75}" dt="2026-02-12T10:41:12.209" v="1812" actId="20577"/>
      <pc:docMkLst>
        <pc:docMk/>
      </pc:docMkLst>
      <pc:sldChg chg="modSp modNotes modNotesTx">
        <pc:chgData name="Hp Unit" userId="86ec350514542ee1" providerId="LiveId" clId="{E3DEF142-CC7A-44CA-B5B4-48BABF1A3E75}" dt="2026-02-12T10:21:18.096" v="1461" actId="6549"/>
        <pc:sldMkLst>
          <pc:docMk/>
          <pc:sldMk cId="3296013408" sldId="263"/>
        </pc:sldMkLst>
        <pc:spChg chg="mod">
          <ac:chgData name="Hp Unit" userId="86ec350514542ee1" providerId="LiveId" clId="{E3DEF142-CC7A-44CA-B5B4-48BABF1A3E75}" dt="2026-02-12T10:20:59.862" v="1433" actId="20577"/>
          <ac:spMkLst>
            <pc:docMk/>
            <pc:sldMk cId="3296013408" sldId="263"/>
            <ac:spMk id="2" creationId="{2D189C16-7670-BF93-2B68-FEFBB7EF3C1F}"/>
          </ac:spMkLst>
        </pc:spChg>
        <pc:spChg chg="mod">
          <ac:chgData name="Hp Unit" userId="86ec350514542ee1" providerId="LiveId" clId="{E3DEF142-CC7A-44CA-B5B4-48BABF1A3E75}" dt="2026-02-12T10:21:18.096" v="1461" actId="6549"/>
          <ac:spMkLst>
            <pc:docMk/>
            <pc:sldMk cId="3296013408" sldId="263"/>
            <ac:spMk id="3" creationId="{C73263DB-428B-902B-7073-FBBF175CB9FA}"/>
          </ac:spMkLst>
        </pc:spChg>
      </pc:sldChg>
      <pc:sldChg chg="modSp mod modNotes modNotesTx">
        <pc:chgData name="Hp Unit" userId="86ec350514542ee1" providerId="LiveId" clId="{E3DEF142-CC7A-44CA-B5B4-48BABF1A3E75}" dt="2026-02-12T10:24:33.383" v="1500" actId="20577"/>
        <pc:sldMkLst>
          <pc:docMk/>
          <pc:sldMk cId="146875150" sldId="264"/>
        </pc:sldMkLst>
        <pc:spChg chg="mod">
          <ac:chgData name="Hp Unit" userId="86ec350514542ee1" providerId="LiveId" clId="{E3DEF142-CC7A-44CA-B5B4-48BABF1A3E75}" dt="2026-02-12T10:21:58.653" v="1486" actId="20577"/>
          <ac:spMkLst>
            <pc:docMk/>
            <pc:sldMk cId="146875150" sldId="264"/>
            <ac:spMk id="2" creationId="{7DFAF014-6FC6-4855-E247-8A3D0A5150BA}"/>
          </ac:spMkLst>
        </pc:spChg>
        <pc:spChg chg="mod">
          <ac:chgData name="Hp Unit" userId="86ec350514542ee1" providerId="LiveId" clId="{E3DEF142-CC7A-44CA-B5B4-48BABF1A3E75}" dt="2026-02-12T10:24:33.383" v="1500" actId="20577"/>
          <ac:spMkLst>
            <pc:docMk/>
            <pc:sldMk cId="146875150" sldId="264"/>
            <ac:spMk id="3" creationId="{AB7E9DD1-E5AB-4336-B0D7-2BF6AC209B49}"/>
          </ac:spMkLst>
        </pc:spChg>
      </pc:sldChg>
      <pc:sldChg chg="addSp delSp modSp mod addAnim modNotes modNotesTx">
        <pc:chgData name="Hp Unit" userId="86ec350514542ee1" providerId="LiveId" clId="{E3DEF142-CC7A-44CA-B5B4-48BABF1A3E75}" dt="2026-02-12T10:24:44.466" v="1505" actId="20577"/>
        <pc:sldMkLst>
          <pc:docMk/>
          <pc:sldMk cId="4139027869" sldId="265"/>
        </pc:sldMkLst>
        <pc:spChg chg="mod ord">
          <ac:chgData name="Hp Unit" userId="86ec350514542ee1" providerId="LiveId" clId="{E3DEF142-CC7A-44CA-B5B4-48BABF1A3E75}" dt="2026-02-12T10:24:44.466" v="1505" actId="20577"/>
          <ac:spMkLst>
            <pc:docMk/>
            <pc:sldMk cId="4139027869" sldId="265"/>
            <ac:spMk id="2" creationId="{18925173-BB1F-3B69-E38C-E76802DB93B1}"/>
          </ac:spMkLst>
        </pc:spChg>
        <pc:spChg chg="add">
          <ac:chgData name="Hp Unit" userId="86ec350514542ee1" providerId="LiveId" clId="{E3DEF142-CC7A-44CA-B5B4-48BABF1A3E75}" dt="2026-01-14T11:56:46.391" v="660" actId="26606"/>
          <ac:spMkLst>
            <pc:docMk/>
            <pc:sldMk cId="4139027869" sldId="265"/>
            <ac:spMk id="25" creationId="{37C89E4B-3C9F-44B9-8B86-D9E3D112D8EC}"/>
          </ac:spMkLst>
        </pc:spChg>
        <pc:picChg chg="add mod">
          <ac:chgData name="Hp Unit" userId="86ec350514542ee1" providerId="LiveId" clId="{E3DEF142-CC7A-44CA-B5B4-48BABF1A3E75}" dt="2026-01-14T11:56:46.391" v="660" actId="26606"/>
          <ac:picMkLst>
            <pc:docMk/>
            <pc:sldMk cId="4139027869" sldId="265"/>
            <ac:picMk id="4" creationId="{861D5E2B-E28A-240E-ACE8-95CB3A27F4AE}"/>
          </ac:picMkLst>
        </pc:picChg>
        <pc:picChg chg="add mod">
          <ac:chgData name="Hp Unit" userId="86ec350514542ee1" providerId="LiveId" clId="{E3DEF142-CC7A-44CA-B5B4-48BABF1A3E75}" dt="2026-01-14T11:56:53.625" v="662"/>
          <ac:picMkLst>
            <pc:docMk/>
            <pc:sldMk cId="4139027869" sldId="265"/>
            <ac:picMk id="7" creationId="{FFCB55FC-423A-0C79-C316-3EA414573587}"/>
          </ac:picMkLst>
        </pc:picChg>
        <pc:cxnChg chg="add">
          <ac:chgData name="Hp Unit" userId="86ec350514542ee1" providerId="LiveId" clId="{E3DEF142-CC7A-44CA-B5B4-48BABF1A3E75}" dt="2026-01-14T11:56:46.391" v="660" actId="26606"/>
          <ac:cxnSpMkLst>
            <pc:docMk/>
            <pc:sldMk cId="4139027869" sldId="265"/>
            <ac:cxnSpMk id="27" creationId="{AA2EAA10-076F-46BD-8F0F-B9A2FB77A85C}"/>
          </ac:cxnSpMkLst>
        </pc:cxnChg>
        <pc:cxnChg chg="add">
          <ac:chgData name="Hp Unit" userId="86ec350514542ee1" providerId="LiveId" clId="{E3DEF142-CC7A-44CA-B5B4-48BABF1A3E75}" dt="2026-01-14T11:56:46.391" v="660" actId="26606"/>
          <ac:cxnSpMkLst>
            <pc:docMk/>
            <pc:sldMk cId="4139027869" sldId="265"/>
            <ac:cxnSpMk id="29" creationId="{D891E407-403B-4764-86C9-33A56D3BCAA3}"/>
          </ac:cxnSpMkLst>
        </pc:cxnChg>
      </pc:sldChg>
      <pc:sldChg chg="addSp delSp modSp new mod setBg modAnim modNotes modNotesTx">
        <pc:chgData name="Hp Unit" userId="86ec350514542ee1" providerId="LiveId" clId="{E3DEF142-CC7A-44CA-B5B4-48BABF1A3E75}" dt="2026-02-12T10:26:24.567" v="1572" actId="20577"/>
        <pc:sldMkLst>
          <pc:docMk/>
          <pc:sldMk cId="4013384179" sldId="266"/>
        </pc:sldMkLst>
        <pc:spChg chg="mod">
          <ac:chgData name="Hp Unit" userId="86ec350514542ee1" providerId="LiveId" clId="{E3DEF142-CC7A-44CA-B5B4-48BABF1A3E75}" dt="2026-02-12T10:25:19.376" v="1530" actId="27636"/>
          <ac:spMkLst>
            <pc:docMk/>
            <pc:sldMk cId="4013384179" sldId="266"/>
            <ac:spMk id="2" creationId="{F28A478C-DBD3-F4A2-5DCF-3EB32AF99C9C}"/>
          </ac:spMkLst>
        </pc:spChg>
        <pc:spChg chg="add mod">
          <ac:chgData name="Hp Unit" userId="86ec350514542ee1" providerId="LiveId" clId="{E3DEF142-CC7A-44CA-B5B4-48BABF1A3E75}" dt="2026-02-12T10:25:07.660" v="1516" actId="20577"/>
          <ac:spMkLst>
            <pc:docMk/>
            <pc:sldMk cId="4013384179" sldId="266"/>
            <ac:spMk id="5" creationId="{5841DEF4-442A-CE32-1226-5358C7C46AEA}"/>
          </ac:spMkLst>
        </pc:spChg>
        <pc:grpChg chg="add">
          <ac:chgData name="Hp Unit" userId="86ec350514542ee1" providerId="LiveId" clId="{E3DEF142-CC7A-44CA-B5B4-48BABF1A3E75}" dt="2026-01-14T12:00:02.129" v="670" actId="26606"/>
          <ac:grpSpMkLst>
            <pc:docMk/>
            <pc:sldMk cId="4013384179" sldId="266"/>
            <ac:grpSpMk id="1032" creationId="{5EFBDE31-BB3E-6CFC-23CD-B5976DA38438}"/>
          </ac:grpSpMkLst>
        </pc:grpChg>
        <pc:graphicFrameChg chg="add mod ord modGraphic">
          <ac:chgData name="Hp Unit" userId="86ec350514542ee1" providerId="LiveId" clId="{E3DEF142-CC7A-44CA-B5B4-48BABF1A3E75}" dt="2026-02-12T10:26:24.567" v="1572" actId="20577"/>
          <ac:graphicFrameMkLst>
            <pc:docMk/>
            <pc:sldMk cId="4013384179" sldId="266"/>
            <ac:graphicFrameMk id="6" creationId="{0889549C-88FE-06DF-864B-A2020AA9D395}"/>
          </ac:graphicFrameMkLst>
        </pc:graphicFrameChg>
        <pc:picChg chg="add mod">
          <ac:chgData name="Hp Unit" userId="86ec350514542ee1" providerId="LiveId" clId="{E3DEF142-CC7A-44CA-B5B4-48BABF1A3E75}" dt="2026-01-14T12:02:41.024" v="748"/>
          <ac:picMkLst>
            <pc:docMk/>
            <pc:sldMk cId="4013384179" sldId="266"/>
            <ac:picMk id="7" creationId="{79499CEC-759D-8446-4823-09060CBDCD34}"/>
          </ac:picMkLst>
        </pc:picChg>
        <pc:picChg chg="add mod">
          <ac:chgData name="Hp Unit" userId="86ec350514542ee1" providerId="LiveId" clId="{E3DEF142-CC7A-44CA-B5B4-48BABF1A3E75}" dt="2026-01-14T12:00:02.129" v="670" actId="26606"/>
          <ac:picMkLst>
            <pc:docMk/>
            <pc:sldMk cId="4013384179" sldId="266"/>
            <ac:picMk id="1027" creationId="{97D5FF92-87ED-1C61-674F-E62D430ED0DC}"/>
          </ac:picMkLst>
        </pc:picChg>
      </pc:sldChg>
      <pc:sldChg chg="addSp delSp modSp new mod setBg modNotes modNotesTx">
        <pc:chgData name="Hp Unit" userId="86ec350514542ee1" providerId="LiveId" clId="{E3DEF142-CC7A-44CA-B5B4-48BABF1A3E75}" dt="2026-02-12T10:31:50.842" v="1666" actId="20577"/>
        <pc:sldMkLst>
          <pc:docMk/>
          <pc:sldMk cId="2395743222" sldId="267"/>
        </pc:sldMkLst>
        <pc:spChg chg="mod">
          <ac:chgData name="Hp Unit" userId="86ec350514542ee1" providerId="LiveId" clId="{E3DEF142-CC7A-44CA-B5B4-48BABF1A3E75}" dt="2026-01-14T12:10:09.395" v="791" actId="14100"/>
          <ac:spMkLst>
            <pc:docMk/>
            <pc:sldMk cId="2395743222" sldId="267"/>
            <ac:spMk id="2" creationId="{349CD478-BB7C-EFE6-8AA9-B6FA39EFDD03}"/>
          </ac:spMkLst>
        </pc:spChg>
        <pc:spChg chg="mod ord">
          <ac:chgData name="Hp Unit" userId="86ec350514542ee1" providerId="LiveId" clId="{E3DEF142-CC7A-44CA-B5B4-48BABF1A3E75}" dt="2026-02-12T10:31:50.842" v="1666" actId="20577"/>
          <ac:spMkLst>
            <pc:docMk/>
            <pc:sldMk cId="2395743222" sldId="267"/>
            <ac:spMk id="3" creationId="{D323110C-3425-A3BE-6899-BF97194D8B0F}"/>
          </ac:spMkLst>
        </pc:spChg>
        <pc:spChg chg="add mod">
          <ac:chgData name="Hp Unit" userId="86ec350514542ee1" providerId="LiveId" clId="{E3DEF142-CC7A-44CA-B5B4-48BABF1A3E75}" dt="2026-01-14T12:11:13.091" v="801" actId="207"/>
          <ac:spMkLst>
            <pc:docMk/>
            <pc:sldMk cId="2395743222" sldId="267"/>
            <ac:spMk id="6" creationId="{ADCA1CC1-C0DF-6E9C-E1CF-8EA5EA940D3B}"/>
          </ac:spMkLst>
        </pc:spChg>
        <pc:grpChg chg="add del">
          <ac:chgData name="Hp Unit" userId="86ec350514542ee1" providerId="LiveId" clId="{E3DEF142-CC7A-44CA-B5B4-48BABF1A3E75}" dt="2026-01-14T12:09:39.172" v="786" actId="26606"/>
          <ac:grpSpMkLst>
            <pc:docMk/>
            <pc:sldMk cId="2395743222" sldId="267"/>
            <ac:grpSpMk id="10" creationId="{5EFBDE31-BB3E-6CFC-23CD-B5976DA38438}"/>
          </ac:grpSpMkLst>
        </pc:grpChg>
        <pc:picChg chg="add mod">
          <ac:chgData name="Hp Unit" userId="86ec350514542ee1" providerId="LiveId" clId="{E3DEF142-CC7A-44CA-B5B4-48BABF1A3E75}" dt="2026-01-14T12:09:39.172" v="786" actId="26606"/>
          <ac:picMkLst>
            <pc:docMk/>
            <pc:sldMk cId="2395743222" sldId="267"/>
            <ac:picMk id="5" creationId="{94FE551F-B170-EA22-B14E-51650509BA98}"/>
          </ac:picMkLst>
        </pc:picChg>
        <pc:picChg chg="add mod">
          <ac:chgData name="Hp Unit" userId="86ec350514542ee1" providerId="LiveId" clId="{E3DEF142-CC7A-44CA-B5B4-48BABF1A3E75}" dt="2026-01-14T12:12:19.044" v="804"/>
          <ac:picMkLst>
            <pc:docMk/>
            <pc:sldMk cId="2395743222" sldId="267"/>
            <ac:picMk id="7" creationId="{217F0C3E-DD09-2763-0356-74B7EBB57148}"/>
          </ac:picMkLst>
        </pc:picChg>
      </pc:sldChg>
      <pc:sldChg chg="addSp delSp modSp new mod setBg modNotes modNotesTx">
        <pc:chgData name="Hp Unit" userId="86ec350514542ee1" providerId="LiveId" clId="{E3DEF142-CC7A-44CA-B5B4-48BABF1A3E75}" dt="2026-02-12T10:34:14.494" v="1722" actId="20577"/>
        <pc:sldMkLst>
          <pc:docMk/>
          <pc:sldMk cId="2804906353" sldId="268"/>
        </pc:sldMkLst>
        <pc:spChg chg="mod">
          <ac:chgData name="Hp Unit" userId="86ec350514542ee1" providerId="LiveId" clId="{E3DEF142-CC7A-44CA-B5B4-48BABF1A3E75}" dt="2026-01-14T12:13:12.545" v="809" actId="26606"/>
          <ac:spMkLst>
            <pc:docMk/>
            <pc:sldMk cId="2804906353" sldId="268"/>
            <ac:spMk id="2" creationId="{7203AD41-86F6-3C7A-C511-85F4708EDD41}"/>
          </ac:spMkLst>
        </pc:spChg>
        <pc:spChg chg="add">
          <ac:chgData name="Hp Unit" userId="86ec350514542ee1" providerId="LiveId" clId="{E3DEF142-CC7A-44CA-B5B4-48BABF1A3E75}" dt="2026-01-14T12:13:12.545" v="809" actId="26606"/>
          <ac:spMkLst>
            <pc:docMk/>
            <pc:sldMk cId="2804906353" sldId="268"/>
            <ac:spMk id="9" creationId="{BACC6370-2D7E-4714-9D71-7542949D7D5D}"/>
          </ac:spMkLst>
        </pc:spChg>
        <pc:spChg chg="add">
          <ac:chgData name="Hp Unit" userId="86ec350514542ee1" providerId="LiveId" clId="{E3DEF142-CC7A-44CA-B5B4-48BABF1A3E75}" dt="2026-01-14T12:13:12.545" v="809" actId="26606"/>
          <ac:spMkLst>
            <pc:docMk/>
            <pc:sldMk cId="2804906353" sldId="268"/>
            <ac:spMk id="11" creationId="{256B2C21-A230-48C0-8DF1-C46611373C44}"/>
          </ac:spMkLst>
        </pc:spChg>
        <pc:spChg chg="add">
          <ac:chgData name="Hp Unit" userId="86ec350514542ee1" providerId="LiveId" clId="{E3DEF142-CC7A-44CA-B5B4-48BABF1A3E75}" dt="2026-01-14T12:13:12.545" v="809" actId="26606"/>
          <ac:spMkLst>
            <pc:docMk/>
            <pc:sldMk cId="2804906353" sldId="268"/>
            <ac:spMk id="13" creationId="{3847E18C-932D-4C95-AABA-FEC7C9499AD7}"/>
          </ac:spMkLst>
        </pc:spChg>
        <pc:spChg chg="add">
          <ac:chgData name="Hp Unit" userId="86ec350514542ee1" providerId="LiveId" clId="{E3DEF142-CC7A-44CA-B5B4-48BABF1A3E75}" dt="2026-01-14T12:13:12.545" v="809" actId="26606"/>
          <ac:spMkLst>
            <pc:docMk/>
            <pc:sldMk cId="2804906353" sldId="268"/>
            <ac:spMk id="15" creationId="{3150CB11-0C61-439E-910F-5787759E72A0}"/>
          </ac:spMkLst>
        </pc:spChg>
        <pc:spChg chg="add">
          <ac:chgData name="Hp Unit" userId="86ec350514542ee1" providerId="LiveId" clId="{E3DEF142-CC7A-44CA-B5B4-48BABF1A3E75}" dt="2026-01-14T12:13:12.545" v="809" actId="26606"/>
          <ac:spMkLst>
            <pc:docMk/>
            <pc:sldMk cId="2804906353" sldId="268"/>
            <ac:spMk id="17" creationId="{43F8A58B-5155-44CE-A5FF-7647B47D0A7A}"/>
          </ac:spMkLst>
        </pc:spChg>
        <pc:spChg chg="add">
          <ac:chgData name="Hp Unit" userId="86ec350514542ee1" providerId="LiveId" clId="{E3DEF142-CC7A-44CA-B5B4-48BABF1A3E75}" dt="2026-01-14T12:13:12.545" v="809" actId="26606"/>
          <ac:spMkLst>
            <pc:docMk/>
            <pc:sldMk cId="2804906353" sldId="268"/>
            <ac:spMk id="19" creationId="{443F2ACA-E6D6-4028-82DD-F03C262D5DE6}"/>
          </ac:spMkLst>
        </pc:spChg>
        <pc:graphicFrameChg chg="add mod modGraphic">
          <ac:chgData name="Hp Unit" userId="86ec350514542ee1" providerId="LiveId" clId="{E3DEF142-CC7A-44CA-B5B4-48BABF1A3E75}" dt="2026-02-12T10:34:14.494" v="1722" actId="20577"/>
          <ac:graphicFrameMkLst>
            <pc:docMk/>
            <pc:sldMk cId="2804906353" sldId="268"/>
            <ac:graphicFrameMk id="5" creationId="{88C8F1FC-C86D-3B4B-1B1F-463B36E047C2}"/>
          </ac:graphicFrameMkLst>
        </pc:graphicFrameChg>
        <pc:picChg chg="add mod">
          <ac:chgData name="Hp Unit" userId="86ec350514542ee1" providerId="LiveId" clId="{E3DEF142-CC7A-44CA-B5B4-48BABF1A3E75}" dt="2026-01-14T12:13:57.349" v="811"/>
          <ac:picMkLst>
            <pc:docMk/>
            <pc:sldMk cId="2804906353" sldId="268"/>
            <ac:picMk id="4" creationId="{7F0FB99A-F3BF-A6B4-3409-07531954A652}"/>
          </ac:picMkLst>
        </pc:picChg>
      </pc:sldChg>
      <pc:sldChg chg="addSp delSp modSp new mod modAnim modNotes modNotesTx">
        <pc:chgData name="Hp Unit" userId="86ec350514542ee1" providerId="LiveId" clId="{E3DEF142-CC7A-44CA-B5B4-48BABF1A3E75}" dt="2026-02-12T10:35:04.467" v="1730" actId="113"/>
        <pc:sldMkLst>
          <pc:docMk/>
          <pc:sldMk cId="1279030460" sldId="270"/>
        </pc:sldMkLst>
        <pc:spChg chg="mod">
          <ac:chgData name="Hp Unit" userId="86ec350514542ee1" providerId="LiveId" clId="{E3DEF142-CC7A-44CA-B5B4-48BABF1A3E75}" dt="2026-01-14T12:25:27.788" v="1134" actId="122"/>
          <ac:spMkLst>
            <pc:docMk/>
            <pc:sldMk cId="1279030460" sldId="270"/>
            <ac:spMk id="2" creationId="{89A8E206-F85E-7782-F3B5-5E2FA732FF7B}"/>
          </ac:spMkLst>
        </pc:spChg>
        <pc:spChg chg="mod">
          <ac:chgData name="Hp Unit" userId="86ec350514542ee1" providerId="LiveId" clId="{E3DEF142-CC7A-44CA-B5B4-48BABF1A3E75}" dt="2026-02-12T10:34:48.534" v="1725"/>
          <ac:spMkLst>
            <pc:docMk/>
            <pc:sldMk cId="1279030460" sldId="270"/>
            <ac:spMk id="3" creationId="{D924B777-4C19-AFCA-2A5E-C8EBD92DF30F}"/>
          </ac:spMkLst>
        </pc:spChg>
        <pc:spChg chg="mod">
          <ac:chgData name="Hp Unit" userId="86ec350514542ee1" providerId="LiveId" clId="{E3DEF142-CC7A-44CA-B5B4-48BABF1A3E75}" dt="2026-02-12T10:35:04.467" v="1730" actId="113"/>
          <ac:spMkLst>
            <pc:docMk/>
            <pc:sldMk cId="1279030460" sldId="270"/>
            <ac:spMk id="5" creationId="{2E9048CD-64B0-681B-8453-E6EB2A473BF9}"/>
          </ac:spMkLst>
        </pc:spChg>
        <pc:graphicFrameChg chg="add mod modGraphic">
          <ac:chgData name="Hp Unit" userId="86ec350514542ee1" providerId="LiveId" clId="{E3DEF142-CC7A-44CA-B5B4-48BABF1A3E75}" dt="2026-02-10T10:51:24.886" v="1280"/>
          <ac:graphicFrameMkLst>
            <pc:docMk/>
            <pc:sldMk cId="1279030460" sldId="270"/>
            <ac:graphicFrameMk id="14" creationId="{E3591C78-404D-3858-B07B-E6CCC1FF4D78}"/>
          </ac:graphicFrameMkLst>
        </pc:graphicFrameChg>
        <pc:graphicFrameChg chg="add mod">
          <ac:chgData name="Hp Unit" userId="86ec350514542ee1" providerId="LiveId" clId="{E3DEF142-CC7A-44CA-B5B4-48BABF1A3E75}" dt="2026-02-10T10:52:05.999" v="1282"/>
          <ac:graphicFrameMkLst>
            <pc:docMk/>
            <pc:sldMk cId="1279030460" sldId="270"/>
            <ac:graphicFrameMk id="18" creationId="{A7832F8E-A657-EDCD-C926-FC1BA34D3C67}"/>
          </ac:graphicFrameMkLst>
        </pc:graphicFrameChg>
        <pc:picChg chg="add mod">
          <ac:chgData name="Hp Unit" userId="86ec350514542ee1" providerId="LiveId" clId="{E3DEF142-CC7A-44CA-B5B4-48BABF1A3E75}" dt="2026-01-14T12:25:46.115" v="1137"/>
          <ac:picMkLst>
            <pc:docMk/>
            <pc:sldMk cId="1279030460" sldId="270"/>
            <ac:picMk id="19" creationId="{D0575005-64C1-2EEE-B28F-A7F9A41D49B5}"/>
          </ac:picMkLst>
        </pc:picChg>
      </pc:sldChg>
      <pc:sldChg chg="addSp delSp modSp new mod setBg modNotes modNotesTx">
        <pc:chgData name="Hp Unit" userId="86ec350514542ee1" providerId="LiveId" clId="{E3DEF142-CC7A-44CA-B5B4-48BABF1A3E75}" dt="2026-02-12T10:38:08.696" v="1795" actId="20577"/>
        <pc:sldMkLst>
          <pc:docMk/>
          <pc:sldMk cId="1258401172" sldId="271"/>
        </pc:sldMkLst>
        <pc:spChg chg="mod">
          <ac:chgData name="Hp Unit" userId="86ec350514542ee1" providerId="LiveId" clId="{E3DEF142-CC7A-44CA-B5B4-48BABF1A3E75}" dt="2026-01-14T12:27:05.684" v="1146" actId="26606"/>
          <ac:spMkLst>
            <pc:docMk/>
            <pc:sldMk cId="1258401172" sldId="271"/>
            <ac:spMk id="2" creationId="{4F99D5B8-B0F8-F2C1-0747-551C45DB5493}"/>
          </ac:spMkLst>
        </pc:spChg>
        <pc:spChg chg="add mod">
          <ac:chgData name="Hp Unit" userId="86ec350514542ee1" providerId="LiveId" clId="{E3DEF142-CC7A-44CA-B5B4-48BABF1A3E75}" dt="2026-02-12T10:36:55.098" v="1751" actId="404"/>
          <ac:spMkLst>
            <pc:docMk/>
            <pc:sldMk cId="1258401172" sldId="271"/>
            <ac:spMk id="9" creationId="{19D96416-6AF3-85BF-437C-36729716B938}"/>
          </ac:spMkLst>
        </pc:spChg>
        <pc:spChg chg="add">
          <ac:chgData name="Hp Unit" userId="86ec350514542ee1" providerId="LiveId" clId="{E3DEF142-CC7A-44CA-B5B4-48BABF1A3E75}" dt="2026-01-14T12:27:05.684" v="1146" actId="26606"/>
          <ac:spMkLst>
            <pc:docMk/>
            <pc:sldMk cId="1258401172" sldId="271"/>
            <ac:spMk id="10" creationId="{7517A47C-B2E5-4B79-8061-D74B1311AF6E}"/>
          </ac:spMkLst>
        </pc:spChg>
        <pc:spChg chg="add">
          <ac:chgData name="Hp Unit" userId="86ec350514542ee1" providerId="LiveId" clId="{E3DEF142-CC7A-44CA-B5B4-48BABF1A3E75}" dt="2026-01-14T12:27:05.684" v="1146" actId="26606"/>
          <ac:spMkLst>
            <pc:docMk/>
            <pc:sldMk cId="1258401172" sldId="271"/>
            <ac:spMk id="12" creationId="{C505E780-2083-4CB5-A42A-5E0E2908ECC3}"/>
          </ac:spMkLst>
        </pc:spChg>
        <pc:spChg chg="add">
          <ac:chgData name="Hp Unit" userId="86ec350514542ee1" providerId="LiveId" clId="{E3DEF142-CC7A-44CA-B5B4-48BABF1A3E75}" dt="2026-01-14T12:27:05.684" v="1146" actId="26606"/>
          <ac:spMkLst>
            <pc:docMk/>
            <pc:sldMk cId="1258401172" sldId="271"/>
            <ac:spMk id="14" creationId="{D2C0AE1C-0118-41AE-8A10-7CDCBF10E96F}"/>
          </ac:spMkLst>
        </pc:spChg>
        <pc:spChg chg="add">
          <ac:chgData name="Hp Unit" userId="86ec350514542ee1" providerId="LiveId" clId="{E3DEF142-CC7A-44CA-B5B4-48BABF1A3E75}" dt="2026-01-14T12:27:05.684" v="1146" actId="26606"/>
          <ac:spMkLst>
            <pc:docMk/>
            <pc:sldMk cId="1258401172" sldId="271"/>
            <ac:spMk id="16" creationId="{463EEC44-1BA3-44ED-81FC-A644B04B2A44}"/>
          </ac:spMkLst>
        </pc:spChg>
        <pc:graphicFrameChg chg="add mod modGraphic">
          <ac:chgData name="Hp Unit" userId="86ec350514542ee1" providerId="LiveId" clId="{E3DEF142-CC7A-44CA-B5B4-48BABF1A3E75}" dt="2026-02-12T10:38:08.696" v="1795" actId="20577"/>
          <ac:graphicFrameMkLst>
            <pc:docMk/>
            <pc:sldMk cId="1258401172" sldId="271"/>
            <ac:graphicFrameMk id="6" creationId="{71AF0700-E14B-916A-C1E9-ED799D65B473}"/>
          </ac:graphicFrameMkLst>
        </pc:graphicFrameChg>
        <pc:picChg chg="add mod ord modCrop">
          <ac:chgData name="Hp Unit" userId="86ec350514542ee1" providerId="LiveId" clId="{E3DEF142-CC7A-44CA-B5B4-48BABF1A3E75}" dt="2026-02-10T10:59:08.088" v="1363" actId="14100"/>
          <ac:picMkLst>
            <pc:docMk/>
            <pc:sldMk cId="1258401172" sldId="271"/>
            <ac:picMk id="8" creationId="{D42D6432-1127-3F36-CD78-BC97AB0E9B42}"/>
          </ac:picMkLst>
        </pc:picChg>
        <pc:picChg chg="add mod">
          <ac:chgData name="Hp Unit" userId="86ec350514542ee1" providerId="LiveId" clId="{E3DEF142-CC7A-44CA-B5B4-48BABF1A3E75}" dt="2026-01-14T12:33:45.938" v="1184"/>
          <ac:picMkLst>
            <pc:docMk/>
            <pc:sldMk cId="1258401172" sldId="271"/>
            <ac:picMk id="11" creationId="{B883FC1A-41E1-30B8-1A11-477AEBAD4F87}"/>
          </ac:picMkLst>
        </pc:picChg>
      </pc:sldChg>
      <pc:sldChg chg="addSp delSp modSp new mod setBg modNotes modNotesTx">
        <pc:chgData name="Hp Unit" userId="86ec350514542ee1" providerId="LiveId" clId="{E3DEF142-CC7A-44CA-B5B4-48BABF1A3E75}" dt="2026-02-12T10:41:12.209" v="1812" actId="20577"/>
        <pc:sldMkLst>
          <pc:docMk/>
          <pc:sldMk cId="3724135488" sldId="272"/>
        </pc:sldMkLst>
        <pc:spChg chg="mod">
          <ac:chgData name="Hp Unit" userId="86ec350514542ee1" providerId="LiveId" clId="{E3DEF142-CC7A-44CA-B5B4-48BABF1A3E75}" dt="2026-01-14T12:35:50.661" v="1221" actId="26606"/>
          <ac:spMkLst>
            <pc:docMk/>
            <pc:sldMk cId="3724135488" sldId="272"/>
            <ac:spMk id="2" creationId="{686886BF-0337-9F2E-8787-C89CA1BFE9AA}"/>
          </ac:spMkLst>
        </pc:spChg>
        <pc:spChg chg="add">
          <ac:chgData name="Hp Unit" userId="86ec350514542ee1" providerId="LiveId" clId="{E3DEF142-CC7A-44CA-B5B4-48BABF1A3E75}" dt="2026-01-14T12:35:50.661" v="1221" actId="26606"/>
          <ac:spMkLst>
            <pc:docMk/>
            <pc:sldMk cId="3724135488" sldId="272"/>
            <ac:spMk id="9" creationId="{7517A47C-B2E5-4B79-8061-D74B1311AF6E}"/>
          </ac:spMkLst>
        </pc:spChg>
        <pc:spChg chg="add">
          <ac:chgData name="Hp Unit" userId="86ec350514542ee1" providerId="LiveId" clId="{E3DEF142-CC7A-44CA-B5B4-48BABF1A3E75}" dt="2026-01-14T12:35:50.661" v="1221" actId="26606"/>
          <ac:spMkLst>
            <pc:docMk/>
            <pc:sldMk cId="3724135488" sldId="272"/>
            <ac:spMk id="11" creationId="{C505E780-2083-4CB5-A42A-5E0E2908ECC3}"/>
          </ac:spMkLst>
        </pc:spChg>
        <pc:spChg chg="add">
          <ac:chgData name="Hp Unit" userId="86ec350514542ee1" providerId="LiveId" clId="{E3DEF142-CC7A-44CA-B5B4-48BABF1A3E75}" dt="2026-01-14T12:35:50.661" v="1221" actId="26606"/>
          <ac:spMkLst>
            <pc:docMk/>
            <pc:sldMk cId="3724135488" sldId="272"/>
            <ac:spMk id="13" creationId="{D2C0AE1C-0118-41AE-8A10-7CDCBF10E96F}"/>
          </ac:spMkLst>
        </pc:spChg>
        <pc:spChg chg="add">
          <ac:chgData name="Hp Unit" userId="86ec350514542ee1" providerId="LiveId" clId="{E3DEF142-CC7A-44CA-B5B4-48BABF1A3E75}" dt="2026-01-14T12:35:50.661" v="1221" actId="26606"/>
          <ac:spMkLst>
            <pc:docMk/>
            <pc:sldMk cId="3724135488" sldId="272"/>
            <ac:spMk id="15" creationId="{463EEC44-1BA3-44ED-81FC-A644B04B2A44}"/>
          </ac:spMkLst>
        </pc:spChg>
        <pc:graphicFrameChg chg="add mod modGraphic">
          <ac:chgData name="Hp Unit" userId="86ec350514542ee1" providerId="LiveId" clId="{E3DEF142-CC7A-44CA-B5B4-48BABF1A3E75}" dt="2026-02-12T10:41:12.209" v="1812" actId="20577"/>
          <ac:graphicFrameMkLst>
            <pc:docMk/>
            <pc:sldMk cId="3724135488" sldId="272"/>
            <ac:graphicFrameMk id="5" creationId="{A4C40B28-4E8A-950D-646D-432D00C00BE8}"/>
          </ac:graphicFrameMkLst>
        </pc:graphicFrameChg>
        <pc:picChg chg="add mod">
          <ac:chgData name="Hp Unit" userId="86ec350514542ee1" providerId="LiveId" clId="{E3DEF142-CC7A-44CA-B5B4-48BABF1A3E75}" dt="2026-01-14T12:36:55.463" v="1227"/>
          <ac:picMkLst>
            <pc:docMk/>
            <pc:sldMk cId="3724135488" sldId="272"/>
            <ac:picMk id="4" creationId="{38D19AFC-6B4E-9C84-0D76-71254C87F410}"/>
          </ac:picMkLst>
        </pc:picChg>
      </pc:sldChg>
      <pc:sldChg chg="addSp delSp modSp new mod setBg modClrScheme setClrOvrMap chgLayout modNotes modNotesTx">
        <pc:chgData name="Hp Unit" userId="86ec350514542ee1" providerId="LiveId" clId="{E3DEF142-CC7A-44CA-B5B4-48BABF1A3E75}" dt="2026-02-12T10:36:33.967" v="1748" actId="113"/>
        <pc:sldMkLst>
          <pc:docMk/>
          <pc:sldMk cId="3866353936" sldId="273"/>
        </pc:sldMkLst>
        <pc:spChg chg="mod ord">
          <ac:chgData name="Hp Unit" userId="86ec350514542ee1" providerId="LiveId" clId="{E3DEF142-CC7A-44CA-B5B4-48BABF1A3E75}" dt="2026-02-12T10:36:13.655" v="1746" actId="14100"/>
          <ac:spMkLst>
            <pc:docMk/>
            <pc:sldMk cId="3866353936" sldId="273"/>
            <ac:spMk id="2" creationId="{E26C81A4-84E2-51DA-FB7F-244510925D99}"/>
          </ac:spMkLst>
        </pc:spChg>
        <pc:spChg chg="add">
          <ac:chgData name="Hp Unit" userId="86ec350514542ee1" providerId="LiveId" clId="{E3DEF142-CC7A-44CA-B5B4-48BABF1A3E75}" dt="2026-02-10T10:57:15.900" v="1318" actId="26606"/>
          <ac:spMkLst>
            <pc:docMk/>
            <pc:sldMk cId="3866353936" sldId="273"/>
            <ac:spMk id="22" creationId="{BACC6370-2D7E-4714-9D71-7542949D7D5D}"/>
          </ac:spMkLst>
        </pc:spChg>
        <pc:spChg chg="add">
          <ac:chgData name="Hp Unit" userId="86ec350514542ee1" providerId="LiveId" clId="{E3DEF142-CC7A-44CA-B5B4-48BABF1A3E75}" dt="2026-02-10T10:57:15.900" v="1318" actId="26606"/>
          <ac:spMkLst>
            <pc:docMk/>
            <pc:sldMk cId="3866353936" sldId="273"/>
            <ac:spMk id="24" creationId="{F68B3F68-107C-434F-AA38-110D5EA91B85}"/>
          </ac:spMkLst>
        </pc:spChg>
        <pc:spChg chg="add">
          <ac:chgData name="Hp Unit" userId="86ec350514542ee1" providerId="LiveId" clId="{E3DEF142-CC7A-44CA-B5B4-48BABF1A3E75}" dt="2026-02-10T10:57:15.900" v="1318" actId="26606"/>
          <ac:spMkLst>
            <pc:docMk/>
            <pc:sldMk cId="3866353936" sldId="273"/>
            <ac:spMk id="26" creationId="{AAD0DBB9-1A4B-4391-81D4-CB19F9AB918A}"/>
          </ac:spMkLst>
        </pc:spChg>
        <pc:spChg chg="add">
          <ac:chgData name="Hp Unit" userId="86ec350514542ee1" providerId="LiveId" clId="{E3DEF142-CC7A-44CA-B5B4-48BABF1A3E75}" dt="2026-02-10T10:57:15.900" v="1318" actId="26606"/>
          <ac:spMkLst>
            <pc:docMk/>
            <pc:sldMk cId="3866353936" sldId="273"/>
            <ac:spMk id="28" creationId="{063BBA22-50EA-4C4D-BE05-F1CE4E63AA56}"/>
          </ac:spMkLst>
        </pc:spChg>
        <pc:graphicFrameChg chg="add mod modGraphic">
          <ac:chgData name="Hp Unit" userId="86ec350514542ee1" providerId="LiveId" clId="{E3DEF142-CC7A-44CA-B5B4-48BABF1A3E75}" dt="2026-02-12T10:36:33.967" v="1748" actId="113"/>
          <ac:graphicFrameMkLst>
            <pc:docMk/>
            <pc:sldMk cId="3866353936" sldId="273"/>
            <ac:graphicFrameMk id="7" creationId="{56978093-14F7-11B3-3A10-C6AE0E32963D}"/>
          </ac:graphicFrameMkLst>
        </pc:graphicFrameChg>
        <pc:picChg chg="add mod">
          <ac:chgData name="Hp Unit" userId="86ec350514542ee1" providerId="LiveId" clId="{E3DEF142-CC7A-44CA-B5B4-48BABF1A3E75}" dt="2026-02-10T10:57:51.950" v="1329"/>
          <ac:picMkLst>
            <pc:docMk/>
            <pc:sldMk cId="3866353936" sldId="273"/>
            <ac:picMk id="14" creationId="{D4C12644-18C0-CC3A-7D84-A0B8DB45327F}"/>
          </ac:picMkLst>
        </pc:pic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629147-2178-488B-8165-4A592072262B}" type="doc">
      <dgm:prSet loTypeId="urn:microsoft.com/office/officeart/2005/8/layout/matrix3" loCatId="matrix" qsTypeId="urn:microsoft.com/office/officeart/2005/8/quickstyle/simple1" qsCatId="simple" csTypeId="urn:microsoft.com/office/officeart/2005/8/colors/accent2_2" csCatId="accent2" phldr="1"/>
      <dgm:spPr/>
      <dgm:t>
        <a:bodyPr/>
        <a:lstStyle/>
        <a:p>
          <a:endParaRPr lang="en-US"/>
        </a:p>
      </dgm:t>
    </dgm:pt>
    <dgm:pt modelId="{9A356985-6FE8-4C6C-9EC0-9C38AC1DFF77}">
      <dgm:prSet/>
      <dgm:spPr/>
      <dgm:t>
        <a:bodyPr/>
        <a:lstStyle/>
        <a:p>
          <a:r>
            <a:rPr lang="nl-NL" dirty="0"/>
            <a:t>Gedrag in sport beïnvloed meer as net die spel – dit raak mense en gemeenskappe.</a:t>
          </a:r>
          <a:endParaRPr lang="en-US" dirty="0"/>
        </a:p>
      </dgm:t>
    </dgm:pt>
    <dgm:pt modelId="{98A31986-F9C2-44B1-B5F5-E148A6DB739E}" type="parTrans" cxnId="{7512778C-5F4A-4A3D-A33D-8B39DBF287E5}">
      <dgm:prSet/>
      <dgm:spPr/>
      <dgm:t>
        <a:bodyPr/>
        <a:lstStyle/>
        <a:p>
          <a:endParaRPr lang="en-US"/>
        </a:p>
      </dgm:t>
    </dgm:pt>
    <dgm:pt modelId="{25FF2686-48CD-4AA1-8C92-E8F04E5857AF}" type="sibTrans" cxnId="{7512778C-5F4A-4A3D-A33D-8B39DBF287E5}">
      <dgm:prSet/>
      <dgm:spPr/>
      <dgm:t>
        <a:bodyPr/>
        <a:lstStyle/>
        <a:p>
          <a:endParaRPr lang="en-US"/>
        </a:p>
      </dgm:t>
    </dgm:pt>
    <dgm:pt modelId="{2F872270-D71C-4B6F-BFCC-296ED3A23F43}">
      <dgm:prSet/>
      <dgm:spPr/>
      <dgm:t>
        <a:bodyPr/>
        <a:lstStyle/>
        <a:p>
          <a:r>
            <a:rPr lang="nl-NL" b="1" dirty="0"/>
            <a:t>Positiewe gedrag </a:t>
          </a:r>
          <a:r>
            <a:rPr lang="nl-NL" b="0" dirty="0"/>
            <a:t>bevorder respek, regverdigheid en eenheid.</a:t>
          </a:r>
        </a:p>
        <a:p>
          <a:r>
            <a:rPr lang="nl-NL" b="1" dirty="0"/>
            <a:t>Negatiewe gedrag </a:t>
          </a:r>
          <a:r>
            <a:rPr lang="nl-NL" b="0" dirty="0"/>
            <a:t>skep konflik, vrees en verdeeldheid.</a:t>
          </a:r>
          <a:endParaRPr lang="en-US" b="0" dirty="0"/>
        </a:p>
      </dgm:t>
    </dgm:pt>
    <dgm:pt modelId="{7F1B4442-B3DD-466F-95A4-381653CF0EAA}" type="parTrans" cxnId="{E80E24EC-7155-4AA1-98F5-877DF891A965}">
      <dgm:prSet/>
      <dgm:spPr/>
      <dgm:t>
        <a:bodyPr/>
        <a:lstStyle/>
        <a:p>
          <a:endParaRPr lang="en-US"/>
        </a:p>
      </dgm:t>
    </dgm:pt>
    <dgm:pt modelId="{3F017597-C71B-4FE4-9815-2DCD60449C10}" type="sibTrans" cxnId="{E80E24EC-7155-4AA1-98F5-877DF891A965}">
      <dgm:prSet/>
      <dgm:spPr/>
      <dgm:t>
        <a:bodyPr/>
        <a:lstStyle/>
        <a:p>
          <a:endParaRPr lang="en-US"/>
        </a:p>
      </dgm:t>
    </dgm:pt>
    <dgm:pt modelId="{643032AB-CF02-4861-9807-05B1507259BE}">
      <dgm:prSet/>
      <dgm:spPr/>
      <dgm:t>
        <a:bodyPr/>
        <a:lstStyle/>
        <a:p>
          <a:r>
            <a:rPr lang="nl-NL" dirty="0"/>
            <a:t>Sportspelers is </a:t>
          </a:r>
          <a:r>
            <a:rPr lang="nl-NL" b="1" dirty="0"/>
            <a:t>rolmodelle</a:t>
          </a:r>
          <a:r>
            <a:rPr lang="nl-NL" dirty="0"/>
            <a:t>, veral vir jongmense.</a:t>
          </a:r>
          <a:endParaRPr lang="en-US" dirty="0"/>
        </a:p>
      </dgm:t>
    </dgm:pt>
    <dgm:pt modelId="{678C3D68-EA63-44B8-B287-01FFBFB83D48}" type="parTrans" cxnId="{A7333F93-F9AF-4189-B866-E56BBD8B5A05}">
      <dgm:prSet/>
      <dgm:spPr/>
      <dgm:t>
        <a:bodyPr/>
        <a:lstStyle/>
        <a:p>
          <a:endParaRPr lang="en-US"/>
        </a:p>
      </dgm:t>
    </dgm:pt>
    <dgm:pt modelId="{581DFA58-C537-4E0F-8407-DF9668C28E4E}" type="sibTrans" cxnId="{A7333F93-F9AF-4189-B866-E56BBD8B5A05}">
      <dgm:prSet/>
      <dgm:spPr/>
      <dgm:t>
        <a:bodyPr/>
        <a:lstStyle/>
        <a:p>
          <a:endParaRPr lang="en-US"/>
        </a:p>
      </dgm:t>
    </dgm:pt>
    <dgm:pt modelId="{22585F26-8C07-47B3-92BD-E5C717D63765}">
      <dgm:prSet/>
      <dgm:spPr/>
      <dgm:t>
        <a:bodyPr/>
        <a:lstStyle/>
        <a:p>
          <a:r>
            <a:rPr lang="nl-NL" dirty="0"/>
            <a:t>Sportspelers se gedrag op en van die veld kan beïnvloed hoe ander optree.</a:t>
          </a:r>
          <a:endParaRPr lang="en-US" dirty="0"/>
        </a:p>
      </dgm:t>
    </dgm:pt>
    <dgm:pt modelId="{37172EF9-A069-4A18-90F1-4A893F41A6C5}" type="parTrans" cxnId="{9A59E4DD-4C36-475F-AF01-6985755E8F0A}">
      <dgm:prSet/>
      <dgm:spPr/>
      <dgm:t>
        <a:bodyPr/>
        <a:lstStyle/>
        <a:p>
          <a:endParaRPr lang="en-US"/>
        </a:p>
      </dgm:t>
    </dgm:pt>
    <dgm:pt modelId="{E8036E67-71C5-4791-B609-23C133099BCD}" type="sibTrans" cxnId="{9A59E4DD-4C36-475F-AF01-6985755E8F0A}">
      <dgm:prSet/>
      <dgm:spPr/>
      <dgm:t>
        <a:bodyPr/>
        <a:lstStyle/>
        <a:p>
          <a:endParaRPr lang="en-US"/>
        </a:p>
      </dgm:t>
    </dgm:pt>
    <dgm:pt modelId="{A2FC9284-35DC-40B6-BED0-5D6D2CB3866D}" type="pres">
      <dgm:prSet presAssocID="{04629147-2178-488B-8165-4A592072262B}" presName="matrix" presStyleCnt="0">
        <dgm:presLayoutVars>
          <dgm:chMax val="1"/>
          <dgm:dir/>
          <dgm:resizeHandles val="exact"/>
        </dgm:presLayoutVars>
      </dgm:prSet>
      <dgm:spPr/>
    </dgm:pt>
    <dgm:pt modelId="{32955F4A-9645-4551-B264-7A23DF5A6ABC}" type="pres">
      <dgm:prSet presAssocID="{04629147-2178-488B-8165-4A592072262B}" presName="diamond" presStyleLbl="bgShp" presStyleIdx="0" presStyleCnt="1" custLinFactNeighborX="0" custLinFactNeighborY="2744"/>
      <dgm:spPr/>
    </dgm:pt>
    <dgm:pt modelId="{6B5240A3-F78A-42E6-9610-44B1CB7BB7E6}" type="pres">
      <dgm:prSet presAssocID="{04629147-2178-488B-8165-4A592072262B}" presName="quad1" presStyleLbl="node1" presStyleIdx="0" presStyleCnt="4">
        <dgm:presLayoutVars>
          <dgm:chMax val="0"/>
          <dgm:chPref val="0"/>
          <dgm:bulletEnabled val="1"/>
        </dgm:presLayoutVars>
      </dgm:prSet>
      <dgm:spPr/>
    </dgm:pt>
    <dgm:pt modelId="{DC2F0A9C-8484-4D6D-952B-DDB3E210674B}" type="pres">
      <dgm:prSet presAssocID="{04629147-2178-488B-8165-4A592072262B}" presName="quad2" presStyleLbl="node1" presStyleIdx="1" presStyleCnt="4">
        <dgm:presLayoutVars>
          <dgm:chMax val="0"/>
          <dgm:chPref val="0"/>
          <dgm:bulletEnabled val="1"/>
        </dgm:presLayoutVars>
      </dgm:prSet>
      <dgm:spPr/>
    </dgm:pt>
    <dgm:pt modelId="{01FF2975-9173-4116-9C33-5B4E99D7893F}" type="pres">
      <dgm:prSet presAssocID="{04629147-2178-488B-8165-4A592072262B}" presName="quad3" presStyleLbl="node1" presStyleIdx="2" presStyleCnt="4">
        <dgm:presLayoutVars>
          <dgm:chMax val="0"/>
          <dgm:chPref val="0"/>
          <dgm:bulletEnabled val="1"/>
        </dgm:presLayoutVars>
      </dgm:prSet>
      <dgm:spPr/>
    </dgm:pt>
    <dgm:pt modelId="{D7514C13-0B94-470A-AB82-4CEBD7C139BE}" type="pres">
      <dgm:prSet presAssocID="{04629147-2178-488B-8165-4A592072262B}" presName="quad4" presStyleLbl="node1" presStyleIdx="3" presStyleCnt="4">
        <dgm:presLayoutVars>
          <dgm:chMax val="0"/>
          <dgm:chPref val="0"/>
          <dgm:bulletEnabled val="1"/>
        </dgm:presLayoutVars>
      </dgm:prSet>
      <dgm:spPr/>
    </dgm:pt>
  </dgm:ptLst>
  <dgm:cxnLst>
    <dgm:cxn modelId="{2489EF19-BFB4-4803-96C8-20EA1CB4E512}" type="presOf" srcId="{643032AB-CF02-4861-9807-05B1507259BE}" destId="{01FF2975-9173-4116-9C33-5B4E99D7893F}" srcOrd="0" destOrd="0" presId="urn:microsoft.com/office/officeart/2005/8/layout/matrix3"/>
    <dgm:cxn modelId="{F3EE6231-CDAB-4FF1-AC96-F31F5F7C2BC9}" type="presOf" srcId="{22585F26-8C07-47B3-92BD-E5C717D63765}" destId="{D7514C13-0B94-470A-AB82-4CEBD7C139BE}" srcOrd="0" destOrd="0" presId="urn:microsoft.com/office/officeart/2005/8/layout/matrix3"/>
    <dgm:cxn modelId="{69203232-9C42-4A40-AE21-886A561440C8}" type="presOf" srcId="{2F872270-D71C-4B6F-BFCC-296ED3A23F43}" destId="{DC2F0A9C-8484-4D6D-952B-DDB3E210674B}" srcOrd="0" destOrd="0" presId="urn:microsoft.com/office/officeart/2005/8/layout/matrix3"/>
    <dgm:cxn modelId="{87E77A59-724D-4FFF-A7B1-0EEB427BD627}" type="presOf" srcId="{9A356985-6FE8-4C6C-9EC0-9C38AC1DFF77}" destId="{6B5240A3-F78A-42E6-9610-44B1CB7BB7E6}" srcOrd="0" destOrd="0" presId="urn:microsoft.com/office/officeart/2005/8/layout/matrix3"/>
    <dgm:cxn modelId="{7512778C-5F4A-4A3D-A33D-8B39DBF287E5}" srcId="{04629147-2178-488B-8165-4A592072262B}" destId="{9A356985-6FE8-4C6C-9EC0-9C38AC1DFF77}" srcOrd="0" destOrd="0" parTransId="{98A31986-F9C2-44B1-B5F5-E148A6DB739E}" sibTransId="{25FF2686-48CD-4AA1-8C92-E8F04E5857AF}"/>
    <dgm:cxn modelId="{A7333F93-F9AF-4189-B866-E56BBD8B5A05}" srcId="{04629147-2178-488B-8165-4A592072262B}" destId="{643032AB-CF02-4861-9807-05B1507259BE}" srcOrd="2" destOrd="0" parTransId="{678C3D68-EA63-44B8-B287-01FFBFB83D48}" sibTransId="{581DFA58-C537-4E0F-8407-DF9668C28E4E}"/>
    <dgm:cxn modelId="{64F27FB8-D12A-40F5-9D6F-AA75BE788FBE}" type="presOf" srcId="{04629147-2178-488B-8165-4A592072262B}" destId="{A2FC9284-35DC-40B6-BED0-5D6D2CB3866D}" srcOrd="0" destOrd="0" presId="urn:microsoft.com/office/officeart/2005/8/layout/matrix3"/>
    <dgm:cxn modelId="{9A59E4DD-4C36-475F-AF01-6985755E8F0A}" srcId="{04629147-2178-488B-8165-4A592072262B}" destId="{22585F26-8C07-47B3-92BD-E5C717D63765}" srcOrd="3" destOrd="0" parTransId="{37172EF9-A069-4A18-90F1-4A893F41A6C5}" sibTransId="{E8036E67-71C5-4791-B609-23C133099BCD}"/>
    <dgm:cxn modelId="{E80E24EC-7155-4AA1-98F5-877DF891A965}" srcId="{04629147-2178-488B-8165-4A592072262B}" destId="{2F872270-D71C-4B6F-BFCC-296ED3A23F43}" srcOrd="1" destOrd="0" parTransId="{7F1B4442-B3DD-466F-95A4-381653CF0EAA}" sibTransId="{3F017597-C71B-4FE4-9815-2DCD60449C10}"/>
    <dgm:cxn modelId="{5E090B8B-B8A5-4A25-AD0E-8D9B863D89F7}" type="presParOf" srcId="{A2FC9284-35DC-40B6-BED0-5D6D2CB3866D}" destId="{32955F4A-9645-4551-B264-7A23DF5A6ABC}" srcOrd="0" destOrd="0" presId="urn:microsoft.com/office/officeart/2005/8/layout/matrix3"/>
    <dgm:cxn modelId="{5D4141D0-90B4-4D59-8A04-B4932E6AB8ED}" type="presParOf" srcId="{A2FC9284-35DC-40B6-BED0-5D6D2CB3866D}" destId="{6B5240A3-F78A-42E6-9610-44B1CB7BB7E6}" srcOrd="1" destOrd="0" presId="urn:microsoft.com/office/officeart/2005/8/layout/matrix3"/>
    <dgm:cxn modelId="{2785F245-CABA-4DB6-8392-8B515F171D68}" type="presParOf" srcId="{A2FC9284-35DC-40B6-BED0-5D6D2CB3866D}" destId="{DC2F0A9C-8484-4D6D-952B-DDB3E210674B}" srcOrd="2" destOrd="0" presId="urn:microsoft.com/office/officeart/2005/8/layout/matrix3"/>
    <dgm:cxn modelId="{1B4E57D6-840A-4D5F-8D53-BB13C693C0A8}" type="presParOf" srcId="{A2FC9284-35DC-40B6-BED0-5D6D2CB3866D}" destId="{01FF2975-9173-4116-9C33-5B4E99D7893F}" srcOrd="3" destOrd="0" presId="urn:microsoft.com/office/officeart/2005/8/layout/matrix3"/>
    <dgm:cxn modelId="{205EFE65-C150-4724-8612-66A95A57A222}" type="presParOf" srcId="{A2FC9284-35DC-40B6-BED0-5D6D2CB3866D}" destId="{D7514C13-0B94-470A-AB82-4CEBD7C139BE}"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47D93C-8AF7-41F2-9101-E21CF3B16B46}"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2BE6A290-C8FC-4615-8A70-490C0EE6C1B1}">
      <dgm:prSet custT="1"/>
      <dgm:spPr/>
      <dgm:t>
        <a:bodyPr/>
        <a:lstStyle/>
        <a:p>
          <a:r>
            <a:rPr lang="nl-NL" sz="2400" dirty="0"/>
            <a:t>Negatiewe gedrag binne 'n span kan:</a:t>
          </a:r>
          <a:endParaRPr lang="en-US" sz="2400" dirty="0"/>
        </a:p>
      </dgm:t>
    </dgm:pt>
    <dgm:pt modelId="{5F7832CD-886B-4EB4-98F8-CF5AA8678858}" type="parTrans" cxnId="{13C433E3-963C-44F1-A534-A72B4FFF6B1F}">
      <dgm:prSet/>
      <dgm:spPr/>
      <dgm:t>
        <a:bodyPr/>
        <a:lstStyle/>
        <a:p>
          <a:endParaRPr lang="en-US" sz="2000"/>
        </a:p>
      </dgm:t>
    </dgm:pt>
    <dgm:pt modelId="{7E56D4F2-ABB9-4C17-8253-92616B998E31}" type="sibTrans" cxnId="{13C433E3-963C-44F1-A534-A72B4FFF6B1F}">
      <dgm:prSet/>
      <dgm:spPr/>
      <dgm:t>
        <a:bodyPr/>
        <a:lstStyle/>
        <a:p>
          <a:endParaRPr lang="en-US" sz="2000"/>
        </a:p>
      </dgm:t>
    </dgm:pt>
    <dgm:pt modelId="{C906BDFD-AEF4-44FB-9212-347C1D81AF56}">
      <dgm:prSet custT="1"/>
      <dgm:spPr/>
      <dgm:t>
        <a:bodyPr/>
        <a:lstStyle/>
        <a:p>
          <a:r>
            <a:rPr lang="nl-NL" sz="2400" dirty="0"/>
            <a:t>tot swak prestasie lei, selfs onder vaardige spelers.
skoolgees en -eenheid verswak.</a:t>
          </a:r>
          <a:endParaRPr lang="en-US" sz="2400" dirty="0"/>
        </a:p>
      </dgm:t>
    </dgm:pt>
    <dgm:pt modelId="{DF402691-2E4D-4B40-B9E2-5DBAD69D52E3}" type="parTrans" cxnId="{67F02F11-D527-49C7-9793-D3647C49ADBC}">
      <dgm:prSet/>
      <dgm:spPr/>
      <dgm:t>
        <a:bodyPr/>
        <a:lstStyle/>
        <a:p>
          <a:endParaRPr lang="en-US" sz="2000"/>
        </a:p>
      </dgm:t>
    </dgm:pt>
    <dgm:pt modelId="{6AF81657-8887-4FFA-9661-0E35AFF8E458}" type="sibTrans" cxnId="{67F02F11-D527-49C7-9793-D3647C49ADBC}">
      <dgm:prSet/>
      <dgm:spPr/>
      <dgm:t>
        <a:bodyPr/>
        <a:lstStyle/>
        <a:p>
          <a:endParaRPr lang="en-US" sz="2000"/>
        </a:p>
      </dgm:t>
    </dgm:pt>
    <dgm:pt modelId="{15E1EF7F-5830-43A7-9ACD-999AE1AA11B4}">
      <dgm:prSet custT="1"/>
      <dgm:spPr/>
      <dgm:t>
        <a:bodyPr/>
        <a:lstStyle/>
        <a:p>
          <a:r>
            <a:rPr lang="nl-NL" sz="2400" dirty="0"/>
            <a:t>Positiewe gedrag binne 'n span kan:</a:t>
          </a:r>
          <a:endParaRPr lang="en-US" sz="2400" dirty="0"/>
        </a:p>
      </dgm:t>
    </dgm:pt>
    <dgm:pt modelId="{B7EA3EE1-1741-4B4F-B618-78DAA9125D4B}" type="parTrans" cxnId="{B16CC2BF-4CCF-49AD-8F10-9D9672488EA1}">
      <dgm:prSet/>
      <dgm:spPr/>
      <dgm:t>
        <a:bodyPr/>
        <a:lstStyle/>
        <a:p>
          <a:endParaRPr lang="en-US" sz="2000"/>
        </a:p>
      </dgm:t>
    </dgm:pt>
    <dgm:pt modelId="{338C8F54-D84A-47CE-B2CB-95CB3ABB685D}" type="sibTrans" cxnId="{B16CC2BF-4CCF-49AD-8F10-9D9672488EA1}">
      <dgm:prSet/>
      <dgm:spPr/>
      <dgm:t>
        <a:bodyPr/>
        <a:lstStyle/>
        <a:p>
          <a:endParaRPr lang="en-US" sz="2000"/>
        </a:p>
      </dgm:t>
    </dgm:pt>
    <dgm:pt modelId="{BCF920E4-6BC5-4463-93E4-83BA5BE65027}">
      <dgm:prSet custT="1"/>
      <dgm:spPr/>
      <dgm:t>
        <a:bodyPr/>
        <a:lstStyle/>
        <a:p>
          <a:r>
            <a:rPr lang="nl-NL" sz="2400" dirty="0"/>
            <a:t>'n sterk spankultuur ontwikkel en samewerking verbeter.
konflik en jaloesie verminder.</a:t>
          </a:r>
          <a:endParaRPr lang="en-US" sz="2400" dirty="0"/>
        </a:p>
      </dgm:t>
    </dgm:pt>
    <dgm:pt modelId="{2204635D-3DB8-4669-9E9B-B364BEBE95DC}" type="parTrans" cxnId="{544ED99B-8A24-4160-9E41-DC981BA16C78}">
      <dgm:prSet/>
      <dgm:spPr/>
      <dgm:t>
        <a:bodyPr/>
        <a:lstStyle/>
        <a:p>
          <a:endParaRPr lang="en-US" sz="2000"/>
        </a:p>
      </dgm:t>
    </dgm:pt>
    <dgm:pt modelId="{C6AE1192-8ED1-46A1-81F0-3D61CBBC032F}" type="sibTrans" cxnId="{544ED99B-8A24-4160-9E41-DC981BA16C78}">
      <dgm:prSet/>
      <dgm:spPr/>
      <dgm:t>
        <a:bodyPr/>
        <a:lstStyle/>
        <a:p>
          <a:endParaRPr lang="en-US" sz="2000"/>
        </a:p>
      </dgm:t>
    </dgm:pt>
    <dgm:pt modelId="{74C51BF2-2A14-49EB-A47A-C0FDF9C78D31}" type="pres">
      <dgm:prSet presAssocID="{6247D93C-8AF7-41F2-9101-E21CF3B16B46}" presName="linear" presStyleCnt="0">
        <dgm:presLayoutVars>
          <dgm:dir/>
          <dgm:animLvl val="lvl"/>
          <dgm:resizeHandles val="exact"/>
        </dgm:presLayoutVars>
      </dgm:prSet>
      <dgm:spPr/>
    </dgm:pt>
    <dgm:pt modelId="{F4D42F39-E567-4385-B256-D81F9E1BD1F2}" type="pres">
      <dgm:prSet presAssocID="{2BE6A290-C8FC-4615-8A70-490C0EE6C1B1}" presName="parentLin" presStyleCnt="0"/>
      <dgm:spPr/>
    </dgm:pt>
    <dgm:pt modelId="{D8AA69D7-5245-4D56-8520-73076226AC51}" type="pres">
      <dgm:prSet presAssocID="{2BE6A290-C8FC-4615-8A70-490C0EE6C1B1}" presName="parentLeftMargin" presStyleLbl="node1" presStyleIdx="0" presStyleCnt="2"/>
      <dgm:spPr/>
    </dgm:pt>
    <dgm:pt modelId="{FD5B20BC-3C24-4173-88DD-FB08C8909CF4}" type="pres">
      <dgm:prSet presAssocID="{2BE6A290-C8FC-4615-8A70-490C0EE6C1B1}" presName="parentText" presStyleLbl="node1" presStyleIdx="0" presStyleCnt="2">
        <dgm:presLayoutVars>
          <dgm:chMax val="0"/>
          <dgm:bulletEnabled val="1"/>
        </dgm:presLayoutVars>
      </dgm:prSet>
      <dgm:spPr/>
    </dgm:pt>
    <dgm:pt modelId="{BE7B9AAD-F29F-421A-A1EC-10003E9FAE6D}" type="pres">
      <dgm:prSet presAssocID="{2BE6A290-C8FC-4615-8A70-490C0EE6C1B1}" presName="negativeSpace" presStyleCnt="0"/>
      <dgm:spPr/>
    </dgm:pt>
    <dgm:pt modelId="{77988C4D-AC2A-4B66-80E2-4B80D4195BBB}" type="pres">
      <dgm:prSet presAssocID="{2BE6A290-C8FC-4615-8A70-490C0EE6C1B1}" presName="childText" presStyleLbl="conFgAcc1" presStyleIdx="0" presStyleCnt="2">
        <dgm:presLayoutVars>
          <dgm:bulletEnabled val="1"/>
        </dgm:presLayoutVars>
      </dgm:prSet>
      <dgm:spPr/>
    </dgm:pt>
    <dgm:pt modelId="{065516EA-F70A-4526-A25D-A0A2F82D5EEA}" type="pres">
      <dgm:prSet presAssocID="{7E56D4F2-ABB9-4C17-8253-92616B998E31}" presName="spaceBetweenRectangles" presStyleCnt="0"/>
      <dgm:spPr/>
    </dgm:pt>
    <dgm:pt modelId="{80C0D12B-7E01-40F1-882C-54595C77EB7F}" type="pres">
      <dgm:prSet presAssocID="{15E1EF7F-5830-43A7-9ACD-999AE1AA11B4}" presName="parentLin" presStyleCnt="0"/>
      <dgm:spPr/>
    </dgm:pt>
    <dgm:pt modelId="{DB30239E-5DBB-4F98-A741-B58070C66386}" type="pres">
      <dgm:prSet presAssocID="{15E1EF7F-5830-43A7-9ACD-999AE1AA11B4}" presName="parentLeftMargin" presStyleLbl="node1" presStyleIdx="0" presStyleCnt="2"/>
      <dgm:spPr/>
    </dgm:pt>
    <dgm:pt modelId="{FE33E7B8-A04B-4B4F-9A3F-41E528B870EC}" type="pres">
      <dgm:prSet presAssocID="{15E1EF7F-5830-43A7-9ACD-999AE1AA11B4}" presName="parentText" presStyleLbl="node1" presStyleIdx="1" presStyleCnt="2">
        <dgm:presLayoutVars>
          <dgm:chMax val="0"/>
          <dgm:bulletEnabled val="1"/>
        </dgm:presLayoutVars>
      </dgm:prSet>
      <dgm:spPr/>
    </dgm:pt>
    <dgm:pt modelId="{B308F5D9-C7F9-42A9-A5D5-704EFE5D333D}" type="pres">
      <dgm:prSet presAssocID="{15E1EF7F-5830-43A7-9ACD-999AE1AA11B4}" presName="negativeSpace" presStyleCnt="0"/>
      <dgm:spPr/>
    </dgm:pt>
    <dgm:pt modelId="{01647B22-BCF9-4498-A77F-7C111CD89822}" type="pres">
      <dgm:prSet presAssocID="{15E1EF7F-5830-43A7-9ACD-999AE1AA11B4}" presName="childText" presStyleLbl="conFgAcc1" presStyleIdx="1" presStyleCnt="2">
        <dgm:presLayoutVars>
          <dgm:bulletEnabled val="1"/>
        </dgm:presLayoutVars>
      </dgm:prSet>
      <dgm:spPr/>
    </dgm:pt>
  </dgm:ptLst>
  <dgm:cxnLst>
    <dgm:cxn modelId="{67F02F11-D527-49C7-9793-D3647C49ADBC}" srcId="{2BE6A290-C8FC-4615-8A70-490C0EE6C1B1}" destId="{C906BDFD-AEF4-44FB-9212-347C1D81AF56}" srcOrd="0" destOrd="0" parTransId="{DF402691-2E4D-4B40-B9E2-5DBAD69D52E3}" sibTransId="{6AF81657-8887-4FFA-9661-0E35AFF8E458}"/>
    <dgm:cxn modelId="{6C050528-3EBA-4A25-9615-5757D0EAAD85}" type="presOf" srcId="{C906BDFD-AEF4-44FB-9212-347C1D81AF56}" destId="{77988C4D-AC2A-4B66-80E2-4B80D4195BBB}" srcOrd="0" destOrd="0" presId="urn:microsoft.com/office/officeart/2005/8/layout/list1"/>
    <dgm:cxn modelId="{6566ED28-E7CF-49BC-BE1A-51118967A9F9}" type="presOf" srcId="{15E1EF7F-5830-43A7-9ACD-999AE1AA11B4}" destId="{DB30239E-5DBB-4F98-A741-B58070C66386}" srcOrd="0" destOrd="0" presId="urn:microsoft.com/office/officeart/2005/8/layout/list1"/>
    <dgm:cxn modelId="{9176966E-FB17-4C38-8D6F-2D1DFA294614}" type="presOf" srcId="{15E1EF7F-5830-43A7-9ACD-999AE1AA11B4}" destId="{FE33E7B8-A04B-4B4F-9A3F-41E528B870EC}" srcOrd="1" destOrd="0" presId="urn:microsoft.com/office/officeart/2005/8/layout/list1"/>
    <dgm:cxn modelId="{69319E6E-DBF1-4E98-996E-3517A2703E7D}" type="presOf" srcId="{2BE6A290-C8FC-4615-8A70-490C0EE6C1B1}" destId="{FD5B20BC-3C24-4173-88DD-FB08C8909CF4}" srcOrd="1" destOrd="0" presId="urn:microsoft.com/office/officeart/2005/8/layout/list1"/>
    <dgm:cxn modelId="{544ED99B-8A24-4160-9E41-DC981BA16C78}" srcId="{15E1EF7F-5830-43A7-9ACD-999AE1AA11B4}" destId="{BCF920E4-6BC5-4463-93E4-83BA5BE65027}" srcOrd="0" destOrd="0" parTransId="{2204635D-3DB8-4669-9E9B-B364BEBE95DC}" sibTransId="{C6AE1192-8ED1-46A1-81F0-3D61CBBC032F}"/>
    <dgm:cxn modelId="{D66321A5-0DEE-45D4-B00F-1777C825EC9E}" type="presOf" srcId="{2BE6A290-C8FC-4615-8A70-490C0EE6C1B1}" destId="{D8AA69D7-5245-4D56-8520-73076226AC51}" srcOrd="0" destOrd="0" presId="urn:microsoft.com/office/officeart/2005/8/layout/list1"/>
    <dgm:cxn modelId="{6637D4BD-F29F-4812-8C40-2E9C82A2EE87}" type="presOf" srcId="{6247D93C-8AF7-41F2-9101-E21CF3B16B46}" destId="{74C51BF2-2A14-49EB-A47A-C0FDF9C78D31}" srcOrd="0" destOrd="0" presId="urn:microsoft.com/office/officeart/2005/8/layout/list1"/>
    <dgm:cxn modelId="{B16CC2BF-4CCF-49AD-8F10-9D9672488EA1}" srcId="{6247D93C-8AF7-41F2-9101-E21CF3B16B46}" destId="{15E1EF7F-5830-43A7-9ACD-999AE1AA11B4}" srcOrd="1" destOrd="0" parTransId="{B7EA3EE1-1741-4B4F-B618-78DAA9125D4B}" sibTransId="{338C8F54-D84A-47CE-B2CB-95CB3ABB685D}"/>
    <dgm:cxn modelId="{13C433E3-963C-44F1-A534-A72B4FFF6B1F}" srcId="{6247D93C-8AF7-41F2-9101-E21CF3B16B46}" destId="{2BE6A290-C8FC-4615-8A70-490C0EE6C1B1}" srcOrd="0" destOrd="0" parTransId="{5F7832CD-886B-4EB4-98F8-CF5AA8678858}" sibTransId="{7E56D4F2-ABB9-4C17-8253-92616B998E31}"/>
    <dgm:cxn modelId="{CDD7E0F4-3CA9-4AAD-AD32-CB30CFB67101}" type="presOf" srcId="{BCF920E4-6BC5-4463-93E4-83BA5BE65027}" destId="{01647B22-BCF9-4498-A77F-7C111CD89822}" srcOrd="0" destOrd="0" presId="urn:microsoft.com/office/officeart/2005/8/layout/list1"/>
    <dgm:cxn modelId="{5801356D-20E3-48CA-827A-6B4F7B4D8D77}" type="presParOf" srcId="{74C51BF2-2A14-49EB-A47A-C0FDF9C78D31}" destId="{F4D42F39-E567-4385-B256-D81F9E1BD1F2}" srcOrd="0" destOrd="0" presId="urn:microsoft.com/office/officeart/2005/8/layout/list1"/>
    <dgm:cxn modelId="{7848AF05-C2A8-43F6-8B54-037266BAB677}" type="presParOf" srcId="{F4D42F39-E567-4385-B256-D81F9E1BD1F2}" destId="{D8AA69D7-5245-4D56-8520-73076226AC51}" srcOrd="0" destOrd="0" presId="urn:microsoft.com/office/officeart/2005/8/layout/list1"/>
    <dgm:cxn modelId="{22E09851-72E9-4FE7-99BF-9B78FD2D8ED4}" type="presParOf" srcId="{F4D42F39-E567-4385-B256-D81F9E1BD1F2}" destId="{FD5B20BC-3C24-4173-88DD-FB08C8909CF4}" srcOrd="1" destOrd="0" presId="urn:microsoft.com/office/officeart/2005/8/layout/list1"/>
    <dgm:cxn modelId="{78361BF4-8867-4A91-9EF4-A3FC6DB7EA5A}" type="presParOf" srcId="{74C51BF2-2A14-49EB-A47A-C0FDF9C78D31}" destId="{BE7B9AAD-F29F-421A-A1EC-10003E9FAE6D}" srcOrd="1" destOrd="0" presId="urn:microsoft.com/office/officeart/2005/8/layout/list1"/>
    <dgm:cxn modelId="{4C42E92E-4168-4346-89A8-3CCA7E378165}" type="presParOf" srcId="{74C51BF2-2A14-49EB-A47A-C0FDF9C78D31}" destId="{77988C4D-AC2A-4B66-80E2-4B80D4195BBB}" srcOrd="2" destOrd="0" presId="urn:microsoft.com/office/officeart/2005/8/layout/list1"/>
    <dgm:cxn modelId="{B947FCCD-883B-4FD6-B591-88FB942CF276}" type="presParOf" srcId="{74C51BF2-2A14-49EB-A47A-C0FDF9C78D31}" destId="{065516EA-F70A-4526-A25D-A0A2F82D5EEA}" srcOrd="3" destOrd="0" presId="urn:microsoft.com/office/officeart/2005/8/layout/list1"/>
    <dgm:cxn modelId="{A1648A74-3750-4EA1-B843-20E7B52790B0}" type="presParOf" srcId="{74C51BF2-2A14-49EB-A47A-C0FDF9C78D31}" destId="{80C0D12B-7E01-40F1-882C-54595C77EB7F}" srcOrd="4" destOrd="0" presId="urn:microsoft.com/office/officeart/2005/8/layout/list1"/>
    <dgm:cxn modelId="{191DA100-F7BB-4B92-A5E2-635DF31D5699}" type="presParOf" srcId="{80C0D12B-7E01-40F1-882C-54595C77EB7F}" destId="{DB30239E-5DBB-4F98-A741-B58070C66386}" srcOrd="0" destOrd="0" presId="urn:microsoft.com/office/officeart/2005/8/layout/list1"/>
    <dgm:cxn modelId="{29BF40BD-0C75-4551-9043-21D8C42C2906}" type="presParOf" srcId="{80C0D12B-7E01-40F1-882C-54595C77EB7F}" destId="{FE33E7B8-A04B-4B4F-9A3F-41E528B870EC}" srcOrd="1" destOrd="0" presId="urn:microsoft.com/office/officeart/2005/8/layout/list1"/>
    <dgm:cxn modelId="{CEDFFD16-2EDA-4E4E-86B3-03EDF68D9D2E}" type="presParOf" srcId="{74C51BF2-2A14-49EB-A47A-C0FDF9C78D31}" destId="{B308F5D9-C7F9-42A9-A5D5-704EFE5D333D}" srcOrd="5" destOrd="0" presId="urn:microsoft.com/office/officeart/2005/8/layout/list1"/>
    <dgm:cxn modelId="{788AA0F1-78B8-414A-A3C6-4E640F3192D1}" type="presParOf" srcId="{74C51BF2-2A14-49EB-A47A-C0FDF9C78D31}" destId="{01647B22-BCF9-4498-A77F-7C111CD8982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2D187A-7911-4321-859B-A9C5001310B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0E589B8-797B-4996-B39D-AFC856BF728D}">
      <dgm:prSet/>
      <dgm:spPr/>
      <dgm:t>
        <a:bodyPr/>
        <a:lstStyle/>
        <a:p>
          <a:pPr>
            <a:lnSpc>
              <a:spcPct val="100000"/>
            </a:lnSpc>
          </a:pPr>
          <a:r>
            <a:rPr lang="nl-NL" dirty="0"/>
            <a:t>Skep 'n veilige en aangename atmosfeer.</a:t>
          </a:r>
          <a:endParaRPr lang="en-US" dirty="0"/>
        </a:p>
      </dgm:t>
    </dgm:pt>
    <dgm:pt modelId="{24E7CF04-5131-40FA-A0B1-EB6BB6B820F6}" type="parTrans" cxnId="{ECA1AD86-C9E4-44D7-9965-AEF72C9E686E}">
      <dgm:prSet/>
      <dgm:spPr/>
      <dgm:t>
        <a:bodyPr/>
        <a:lstStyle/>
        <a:p>
          <a:endParaRPr lang="en-US"/>
        </a:p>
      </dgm:t>
    </dgm:pt>
    <dgm:pt modelId="{FD02F487-97A1-433E-8603-0C58355E6DD1}" type="sibTrans" cxnId="{ECA1AD86-C9E4-44D7-9965-AEF72C9E686E}">
      <dgm:prSet/>
      <dgm:spPr/>
      <dgm:t>
        <a:bodyPr/>
        <a:lstStyle/>
        <a:p>
          <a:endParaRPr lang="en-US"/>
        </a:p>
      </dgm:t>
    </dgm:pt>
    <dgm:pt modelId="{0D3C5B29-4A03-4E3D-BD42-D30F4B07153F}">
      <dgm:prSet/>
      <dgm:spPr/>
      <dgm:t>
        <a:bodyPr/>
        <a:lstStyle/>
        <a:p>
          <a:pPr>
            <a:lnSpc>
              <a:spcPct val="100000"/>
            </a:lnSpc>
          </a:pPr>
          <a:r>
            <a:rPr lang="nl-NL" dirty="0"/>
            <a:t>Modelleer positiewe waardes vir jonger spelers.</a:t>
          </a:r>
          <a:endParaRPr lang="en-US" dirty="0"/>
        </a:p>
      </dgm:t>
    </dgm:pt>
    <dgm:pt modelId="{6F74C09B-E08E-49D1-A022-C439AA5CF2F3}" type="parTrans" cxnId="{81B16DE8-3B54-4420-B846-48A0B734C5F0}">
      <dgm:prSet/>
      <dgm:spPr/>
      <dgm:t>
        <a:bodyPr/>
        <a:lstStyle/>
        <a:p>
          <a:endParaRPr lang="en-US"/>
        </a:p>
      </dgm:t>
    </dgm:pt>
    <dgm:pt modelId="{B03EC7D0-910A-4D1A-BC76-D01140EDBE71}" type="sibTrans" cxnId="{81B16DE8-3B54-4420-B846-48A0B734C5F0}">
      <dgm:prSet/>
      <dgm:spPr/>
      <dgm:t>
        <a:bodyPr/>
        <a:lstStyle/>
        <a:p>
          <a:endParaRPr lang="en-US"/>
        </a:p>
      </dgm:t>
    </dgm:pt>
    <dgm:pt modelId="{3637984C-379D-4A4A-BB5F-763E3F9DB3EE}">
      <dgm:prSet/>
      <dgm:spPr/>
      <dgm:t>
        <a:bodyPr/>
        <a:lstStyle/>
        <a:p>
          <a:pPr>
            <a:lnSpc>
              <a:spcPct val="100000"/>
            </a:lnSpc>
          </a:pPr>
          <a:r>
            <a:rPr lang="nl-NL" dirty="0"/>
            <a:t>Moedig gesinne en gemeenskappe aan om wedstryde by te woon.</a:t>
          </a:r>
          <a:endParaRPr lang="en-US" dirty="0"/>
        </a:p>
      </dgm:t>
    </dgm:pt>
    <dgm:pt modelId="{F1DB39E5-4C02-45D1-8FD8-115718910C9A}" type="parTrans" cxnId="{0C7778EE-6273-4EAF-AA5A-F3B4135098A0}">
      <dgm:prSet/>
      <dgm:spPr/>
      <dgm:t>
        <a:bodyPr/>
        <a:lstStyle/>
        <a:p>
          <a:endParaRPr lang="en-US"/>
        </a:p>
      </dgm:t>
    </dgm:pt>
    <dgm:pt modelId="{2788C37A-80C2-4B9E-9926-BAC2BAB1DC7A}" type="sibTrans" cxnId="{0C7778EE-6273-4EAF-AA5A-F3B4135098A0}">
      <dgm:prSet/>
      <dgm:spPr/>
      <dgm:t>
        <a:bodyPr/>
        <a:lstStyle/>
        <a:p>
          <a:endParaRPr lang="en-US"/>
        </a:p>
      </dgm:t>
    </dgm:pt>
    <dgm:pt modelId="{D5671AD2-5433-4685-B799-9661677AF68B}" type="pres">
      <dgm:prSet presAssocID="{E82D187A-7911-4321-859B-A9C5001310B1}" presName="root" presStyleCnt="0">
        <dgm:presLayoutVars>
          <dgm:dir/>
          <dgm:resizeHandles val="exact"/>
        </dgm:presLayoutVars>
      </dgm:prSet>
      <dgm:spPr/>
    </dgm:pt>
    <dgm:pt modelId="{27DD8F29-A23C-4164-934E-17114C1D597E}" type="pres">
      <dgm:prSet presAssocID="{C0E589B8-797B-4996-B39D-AFC856BF728D}" presName="compNode" presStyleCnt="0"/>
      <dgm:spPr/>
    </dgm:pt>
    <dgm:pt modelId="{574F9FF2-9086-4765-9ED1-DB9B0FBAD257}" type="pres">
      <dgm:prSet presAssocID="{C0E589B8-797B-4996-B39D-AFC856BF728D}" presName="bgRect" presStyleLbl="bgShp" presStyleIdx="0" presStyleCnt="3"/>
      <dgm:spPr/>
    </dgm:pt>
    <dgm:pt modelId="{72BBA4FE-044F-4AB3-B1B6-0BAEDFFE2238}" type="pres">
      <dgm:prSet presAssocID="{C0E589B8-797B-4996-B39D-AFC856BF728D}"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inning face with solid fill with solid fill"/>
        </a:ext>
      </dgm:extLst>
    </dgm:pt>
    <dgm:pt modelId="{F0536F57-4931-460E-9769-94E7DB512E12}" type="pres">
      <dgm:prSet presAssocID="{C0E589B8-797B-4996-B39D-AFC856BF728D}" presName="spaceRect" presStyleCnt="0"/>
      <dgm:spPr/>
    </dgm:pt>
    <dgm:pt modelId="{498C6DC1-D3BD-4B4C-B795-C562119C4036}" type="pres">
      <dgm:prSet presAssocID="{C0E589B8-797B-4996-B39D-AFC856BF728D}" presName="parTx" presStyleLbl="revTx" presStyleIdx="0" presStyleCnt="3">
        <dgm:presLayoutVars>
          <dgm:chMax val="0"/>
          <dgm:chPref val="0"/>
        </dgm:presLayoutVars>
      </dgm:prSet>
      <dgm:spPr/>
    </dgm:pt>
    <dgm:pt modelId="{AC7EC5CF-BFC4-4EB7-A3DB-849706E06098}" type="pres">
      <dgm:prSet presAssocID="{FD02F487-97A1-433E-8603-0C58355E6DD1}" presName="sibTrans" presStyleCnt="0"/>
      <dgm:spPr/>
    </dgm:pt>
    <dgm:pt modelId="{CE40E419-4864-4AC4-8D04-A67C011595F9}" type="pres">
      <dgm:prSet presAssocID="{0D3C5B29-4A03-4E3D-BD42-D30F4B07153F}" presName="compNode" presStyleCnt="0"/>
      <dgm:spPr/>
    </dgm:pt>
    <dgm:pt modelId="{B3CF3BAF-CC63-4843-BEA1-F5767624C1E4}" type="pres">
      <dgm:prSet presAssocID="{0D3C5B29-4A03-4E3D-BD42-D30F4B07153F}" presName="bgRect" presStyleLbl="bgShp" presStyleIdx="1" presStyleCnt="3"/>
      <dgm:spPr/>
    </dgm:pt>
    <dgm:pt modelId="{CDF570DE-DE0E-42F5-9FD2-580400F65905}" type="pres">
      <dgm:prSet presAssocID="{0D3C5B29-4A03-4E3D-BD42-D30F4B07153F}"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mark with solid fill"/>
        </a:ext>
      </dgm:extLst>
    </dgm:pt>
    <dgm:pt modelId="{9731FEF8-F9E2-4988-8B42-43E00FA0DC5F}" type="pres">
      <dgm:prSet presAssocID="{0D3C5B29-4A03-4E3D-BD42-D30F4B07153F}" presName="spaceRect" presStyleCnt="0"/>
      <dgm:spPr/>
    </dgm:pt>
    <dgm:pt modelId="{5A042DF1-0805-4873-9ACE-A0928DDB0277}" type="pres">
      <dgm:prSet presAssocID="{0D3C5B29-4A03-4E3D-BD42-D30F4B07153F}" presName="parTx" presStyleLbl="revTx" presStyleIdx="1" presStyleCnt="3">
        <dgm:presLayoutVars>
          <dgm:chMax val="0"/>
          <dgm:chPref val="0"/>
        </dgm:presLayoutVars>
      </dgm:prSet>
      <dgm:spPr/>
    </dgm:pt>
    <dgm:pt modelId="{B8EE3297-BB51-4CEC-8589-C5B25AFEDFFA}" type="pres">
      <dgm:prSet presAssocID="{B03EC7D0-910A-4D1A-BC76-D01140EDBE71}" presName="sibTrans" presStyleCnt="0"/>
      <dgm:spPr/>
    </dgm:pt>
    <dgm:pt modelId="{FA7FC4E8-40A4-4888-A11D-3AB025A66655}" type="pres">
      <dgm:prSet presAssocID="{3637984C-379D-4A4A-BB5F-763E3F9DB3EE}" presName="compNode" presStyleCnt="0"/>
      <dgm:spPr/>
    </dgm:pt>
    <dgm:pt modelId="{C36AF427-D11B-4E9A-ABFD-28DE0D2B71CC}" type="pres">
      <dgm:prSet presAssocID="{3637984C-379D-4A4A-BB5F-763E3F9DB3EE}" presName="bgRect" presStyleLbl="bgShp" presStyleIdx="2" presStyleCnt="3"/>
      <dgm:spPr/>
    </dgm:pt>
    <dgm:pt modelId="{BCF73CDA-9052-4FF2-B3BB-B3903FCE9D09}" type="pres">
      <dgm:prSet presAssocID="{3637984C-379D-4A4A-BB5F-763E3F9DB3EE}"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amily with two children with solid fill"/>
        </a:ext>
      </dgm:extLst>
    </dgm:pt>
    <dgm:pt modelId="{09DF6033-B3FD-4832-9386-A33241ACC6BF}" type="pres">
      <dgm:prSet presAssocID="{3637984C-379D-4A4A-BB5F-763E3F9DB3EE}" presName="spaceRect" presStyleCnt="0"/>
      <dgm:spPr/>
    </dgm:pt>
    <dgm:pt modelId="{A7D98E03-5ACE-4FDD-BBFF-C4CE46E9CB9E}" type="pres">
      <dgm:prSet presAssocID="{3637984C-379D-4A4A-BB5F-763E3F9DB3EE}" presName="parTx" presStyleLbl="revTx" presStyleIdx="2" presStyleCnt="3">
        <dgm:presLayoutVars>
          <dgm:chMax val="0"/>
          <dgm:chPref val="0"/>
        </dgm:presLayoutVars>
      </dgm:prSet>
      <dgm:spPr/>
    </dgm:pt>
  </dgm:ptLst>
  <dgm:cxnLst>
    <dgm:cxn modelId="{B0444012-4959-4DB0-A889-D522B325F5BA}" type="presOf" srcId="{0D3C5B29-4A03-4E3D-BD42-D30F4B07153F}" destId="{5A042DF1-0805-4873-9ACE-A0928DDB0277}" srcOrd="0" destOrd="0" presId="urn:microsoft.com/office/officeart/2018/2/layout/IconVerticalSolidList"/>
    <dgm:cxn modelId="{F11E8758-7049-49BC-BE5F-EF48017029B3}" type="presOf" srcId="{E82D187A-7911-4321-859B-A9C5001310B1}" destId="{D5671AD2-5433-4685-B799-9661677AF68B}" srcOrd="0" destOrd="0" presId="urn:microsoft.com/office/officeart/2018/2/layout/IconVerticalSolidList"/>
    <dgm:cxn modelId="{ECA1AD86-C9E4-44D7-9965-AEF72C9E686E}" srcId="{E82D187A-7911-4321-859B-A9C5001310B1}" destId="{C0E589B8-797B-4996-B39D-AFC856BF728D}" srcOrd="0" destOrd="0" parTransId="{24E7CF04-5131-40FA-A0B1-EB6BB6B820F6}" sibTransId="{FD02F487-97A1-433E-8603-0C58355E6DD1}"/>
    <dgm:cxn modelId="{E1F45D87-217E-4284-A118-A3AA482DF005}" type="presOf" srcId="{3637984C-379D-4A4A-BB5F-763E3F9DB3EE}" destId="{A7D98E03-5ACE-4FDD-BBFF-C4CE46E9CB9E}" srcOrd="0" destOrd="0" presId="urn:microsoft.com/office/officeart/2018/2/layout/IconVerticalSolidList"/>
    <dgm:cxn modelId="{0838FB91-CAA5-4EAE-A88B-5D5A540037DA}" type="presOf" srcId="{C0E589B8-797B-4996-B39D-AFC856BF728D}" destId="{498C6DC1-D3BD-4B4C-B795-C562119C4036}" srcOrd="0" destOrd="0" presId="urn:microsoft.com/office/officeart/2018/2/layout/IconVerticalSolidList"/>
    <dgm:cxn modelId="{81B16DE8-3B54-4420-B846-48A0B734C5F0}" srcId="{E82D187A-7911-4321-859B-A9C5001310B1}" destId="{0D3C5B29-4A03-4E3D-BD42-D30F4B07153F}" srcOrd="1" destOrd="0" parTransId="{6F74C09B-E08E-49D1-A022-C439AA5CF2F3}" sibTransId="{B03EC7D0-910A-4D1A-BC76-D01140EDBE71}"/>
    <dgm:cxn modelId="{0C7778EE-6273-4EAF-AA5A-F3B4135098A0}" srcId="{E82D187A-7911-4321-859B-A9C5001310B1}" destId="{3637984C-379D-4A4A-BB5F-763E3F9DB3EE}" srcOrd="2" destOrd="0" parTransId="{F1DB39E5-4C02-45D1-8FD8-115718910C9A}" sibTransId="{2788C37A-80C2-4B9E-9926-BAC2BAB1DC7A}"/>
    <dgm:cxn modelId="{154B3B1A-3924-4586-9D4C-430C200F4A3F}" type="presParOf" srcId="{D5671AD2-5433-4685-B799-9661677AF68B}" destId="{27DD8F29-A23C-4164-934E-17114C1D597E}" srcOrd="0" destOrd="0" presId="urn:microsoft.com/office/officeart/2018/2/layout/IconVerticalSolidList"/>
    <dgm:cxn modelId="{7D7BD1E6-2292-4F08-BCF6-BDD4A393CB2E}" type="presParOf" srcId="{27DD8F29-A23C-4164-934E-17114C1D597E}" destId="{574F9FF2-9086-4765-9ED1-DB9B0FBAD257}" srcOrd="0" destOrd="0" presId="urn:microsoft.com/office/officeart/2018/2/layout/IconVerticalSolidList"/>
    <dgm:cxn modelId="{69B4FF86-1303-4784-8292-7472A616FDD5}" type="presParOf" srcId="{27DD8F29-A23C-4164-934E-17114C1D597E}" destId="{72BBA4FE-044F-4AB3-B1B6-0BAEDFFE2238}" srcOrd="1" destOrd="0" presId="urn:microsoft.com/office/officeart/2018/2/layout/IconVerticalSolidList"/>
    <dgm:cxn modelId="{665B6BED-0AD1-4DE5-A92F-C66E81A4B85E}" type="presParOf" srcId="{27DD8F29-A23C-4164-934E-17114C1D597E}" destId="{F0536F57-4931-460E-9769-94E7DB512E12}" srcOrd="2" destOrd="0" presId="urn:microsoft.com/office/officeart/2018/2/layout/IconVerticalSolidList"/>
    <dgm:cxn modelId="{3112DD5A-872A-4F47-B60B-092952A28FA7}" type="presParOf" srcId="{27DD8F29-A23C-4164-934E-17114C1D597E}" destId="{498C6DC1-D3BD-4B4C-B795-C562119C4036}" srcOrd="3" destOrd="0" presId="urn:microsoft.com/office/officeart/2018/2/layout/IconVerticalSolidList"/>
    <dgm:cxn modelId="{01722974-D6C2-4F20-859B-53DD93606479}" type="presParOf" srcId="{D5671AD2-5433-4685-B799-9661677AF68B}" destId="{AC7EC5CF-BFC4-4EB7-A3DB-849706E06098}" srcOrd="1" destOrd="0" presId="urn:microsoft.com/office/officeart/2018/2/layout/IconVerticalSolidList"/>
    <dgm:cxn modelId="{6D641651-F982-4781-9E32-4CDE5B2A4197}" type="presParOf" srcId="{D5671AD2-5433-4685-B799-9661677AF68B}" destId="{CE40E419-4864-4AC4-8D04-A67C011595F9}" srcOrd="2" destOrd="0" presId="urn:microsoft.com/office/officeart/2018/2/layout/IconVerticalSolidList"/>
    <dgm:cxn modelId="{3ADD3467-97BD-4B0C-A4A8-E8987F86B581}" type="presParOf" srcId="{CE40E419-4864-4AC4-8D04-A67C011595F9}" destId="{B3CF3BAF-CC63-4843-BEA1-F5767624C1E4}" srcOrd="0" destOrd="0" presId="urn:microsoft.com/office/officeart/2018/2/layout/IconVerticalSolidList"/>
    <dgm:cxn modelId="{E6AD3EBA-2E2A-4863-A160-0F618460A5DC}" type="presParOf" srcId="{CE40E419-4864-4AC4-8D04-A67C011595F9}" destId="{CDF570DE-DE0E-42F5-9FD2-580400F65905}" srcOrd="1" destOrd="0" presId="urn:microsoft.com/office/officeart/2018/2/layout/IconVerticalSolidList"/>
    <dgm:cxn modelId="{46971893-FB3D-4E6F-A2FC-8635F4DD7644}" type="presParOf" srcId="{CE40E419-4864-4AC4-8D04-A67C011595F9}" destId="{9731FEF8-F9E2-4988-8B42-43E00FA0DC5F}" srcOrd="2" destOrd="0" presId="urn:microsoft.com/office/officeart/2018/2/layout/IconVerticalSolidList"/>
    <dgm:cxn modelId="{6E8EA107-3009-4C62-BFFE-3BC08B8BF55D}" type="presParOf" srcId="{CE40E419-4864-4AC4-8D04-A67C011595F9}" destId="{5A042DF1-0805-4873-9ACE-A0928DDB0277}" srcOrd="3" destOrd="0" presId="urn:microsoft.com/office/officeart/2018/2/layout/IconVerticalSolidList"/>
    <dgm:cxn modelId="{0BA72306-33AE-4C43-B258-9188733BF86F}" type="presParOf" srcId="{D5671AD2-5433-4685-B799-9661677AF68B}" destId="{B8EE3297-BB51-4CEC-8589-C5B25AFEDFFA}" srcOrd="3" destOrd="0" presId="urn:microsoft.com/office/officeart/2018/2/layout/IconVerticalSolidList"/>
    <dgm:cxn modelId="{8E19ADEB-126D-4153-9220-CBECEFE37A89}" type="presParOf" srcId="{D5671AD2-5433-4685-B799-9661677AF68B}" destId="{FA7FC4E8-40A4-4888-A11D-3AB025A66655}" srcOrd="4" destOrd="0" presId="urn:microsoft.com/office/officeart/2018/2/layout/IconVerticalSolidList"/>
    <dgm:cxn modelId="{CEB19C16-5457-46D9-B634-9CDD95EC40DB}" type="presParOf" srcId="{FA7FC4E8-40A4-4888-A11D-3AB025A66655}" destId="{C36AF427-D11B-4E9A-ABFD-28DE0D2B71CC}" srcOrd="0" destOrd="0" presId="urn:microsoft.com/office/officeart/2018/2/layout/IconVerticalSolidList"/>
    <dgm:cxn modelId="{55E4916F-EF43-48A2-9D97-82DEEDBDE018}" type="presParOf" srcId="{FA7FC4E8-40A4-4888-A11D-3AB025A66655}" destId="{BCF73CDA-9052-4FF2-B3BB-B3903FCE9D09}" srcOrd="1" destOrd="0" presId="urn:microsoft.com/office/officeart/2018/2/layout/IconVerticalSolidList"/>
    <dgm:cxn modelId="{A6F25033-6CC3-4EDD-9F5B-DFA9A6153056}" type="presParOf" srcId="{FA7FC4E8-40A4-4888-A11D-3AB025A66655}" destId="{09DF6033-B3FD-4832-9386-A33241ACC6BF}" srcOrd="2" destOrd="0" presId="urn:microsoft.com/office/officeart/2018/2/layout/IconVerticalSolidList"/>
    <dgm:cxn modelId="{948B1838-9FBA-4438-86A3-F725908341ED}" type="presParOf" srcId="{FA7FC4E8-40A4-4888-A11D-3AB025A66655}" destId="{A7D98E03-5ACE-4FDD-BBFF-C4CE46E9CB9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2D187A-7911-4321-859B-A9C5001310B1}" type="doc">
      <dgm:prSet loTypeId="urn:microsoft.com/office/officeart/2018/2/layout/IconVerticalSolidList" loCatId="icon" qsTypeId="urn:microsoft.com/office/officeart/2005/8/quickstyle/simple1" qsCatId="simple" csTypeId="urn:microsoft.com/office/officeart/2005/8/colors/accent3_5" csCatId="accent3" phldr="1"/>
      <dgm:spPr/>
      <dgm:t>
        <a:bodyPr/>
        <a:lstStyle/>
        <a:p>
          <a:endParaRPr lang="en-US"/>
        </a:p>
      </dgm:t>
    </dgm:pt>
    <dgm:pt modelId="{C0E589B8-797B-4996-B39D-AFC856BF728D}">
      <dgm:prSet/>
      <dgm:spPr/>
      <dgm:t>
        <a:bodyPr/>
        <a:lstStyle/>
        <a:p>
          <a:pPr>
            <a:lnSpc>
              <a:spcPct val="100000"/>
            </a:lnSpc>
          </a:pPr>
          <a:r>
            <a:rPr lang="en-GB" dirty="0"/>
            <a:t>Skep </a:t>
          </a:r>
          <a:r>
            <a:rPr lang="en-GB" dirty="0" err="1"/>
            <a:t>vrees</a:t>
          </a:r>
          <a:r>
            <a:rPr lang="en-GB" dirty="0"/>
            <a:t> </a:t>
          </a:r>
          <a:r>
            <a:rPr lang="en-GB" dirty="0" err="1"/>
            <a:t>en</a:t>
          </a:r>
          <a:r>
            <a:rPr lang="en-GB" dirty="0"/>
            <a:t> </a:t>
          </a:r>
          <a:r>
            <a:rPr lang="en-GB" dirty="0" err="1"/>
            <a:t>angs</a:t>
          </a:r>
          <a:r>
            <a:rPr lang="en-GB" dirty="0"/>
            <a:t>.</a:t>
          </a:r>
          <a:endParaRPr lang="en-US" dirty="0"/>
        </a:p>
      </dgm:t>
    </dgm:pt>
    <dgm:pt modelId="{24E7CF04-5131-40FA-A0B1-EB6BB6B820F6}" type="parTrans" cxnId="{ECA1AD86-C9E4-44D7-9965-AEF72C9E686E}">
      <dgm:prSet/>
      <dgm:spPr/>
      <dgm:t>
        <a:bodyPr/>
        <a:lstStyle/>
        <a:p>
          <a:endParaRPr lang="en-US"/>
        </a:p>
      </dgm:t>
    </dgm:pt>
    <dgm:pt modelId="{FD02F487-97A1-433E-8603-0C58355E6DD1}" type="sibTrans" cxnId="{ECA1AD86-C9E4-44D7-9965-AEF72C9E686E}">
      <dgm:prSet/>
      <dgm:spPr/>
      <dgm:t>
        <a:bodyPr/>
        <a:lstStyle/>
        <a:p>
          <a:endParaRPr lang="en-US"/>
        </a:p>
      </dgm:t>
    </dgm:pt>
    <dgm:pt modelId="{0D3C5B29-4A03-4E3D-BD42-D30F4B07153F}">
      <dgm:prSet/>
      <dgm:spPr/>
      <dgm:t>
        <a:bodyPr/>
        <a:lstStyle/>
        <a:p>
          <a:pPr>
            <a:lnSpc>
              <a:spcPct val="100000"/>
            </a:lnSpc>
          </a:pPr>
          <a:r>
            <a:rPr lang="nl-NL" dirty="0"/>
            <a:t>Maak wedstryde onveilig en onaangenaam.</a:t>
          </a:r>
          <a:endParaRPr lang="en-US" dirty="0"/>
        </a:p>
      </dgm:t>
    </dgm:pt>
    <dgm:pt modelId="{6F74C09B-E08E-49D1-A022-C439AA5CF2F3}" type="parTrans" cxnId="{81B16DE8-3B54-4420-B846-48A0B734C5F0}">
      <dgm:prSet/>
      <dgm:spPr/>
      <dgm:t>
        <a:bodyPr/>
        <a:lstStyle/>
        <a:p>
          <a:endParaRPr lang="en-US"/>
        </a:p>
      </dgm:t>
    </dgm:pt>
    <dgm:pt modelId="{B03EC7D0-910A-4D1A-BC76-D01140EDBE71}" type="sibTrans" cxnId="{81B16DE8-3B54-4420-B846-48A0B734C5F0}">
      <dgm:prSet/>
      <dgm:spPr/>
      <dgm:t>
        <a:bodyPr/>
        <a:lstStyle/>
        <a:p>
          <a:endParaRPr lang="en-US"/>
        </a:p>
      </dgm:t>
    </dgm:pt>
    <dgm:pt modelId="{3637984C-379D-4A4A-BB5F-763E3F9DB3EE}">
      <dgm:prSet/>
      <dgm:spPr/>
      <dgm:t>
        <a:bodyPr/>
        <a:lstStyle/>
        <a:p>
          <a:pPr>
            <a:lnSpc>
              <a:spcPct val="100000"/>
            </a:lnSpc>
          </a:pPr>
          <a:r>
            <a:rPr lang="nl-NL" dirty="0"/>
            <a:t>Beskadig die reputasie van die skool of gemeenskap.</a:t>
          </a:r>
          <a:endParaRPr lang="en-US" dirty="0"/>
        </a:p>
      </dgm:t>
    </dgm:pt>
    <dgm:pt modelId="{F1DB39E5-4C02-45D1-8FD8-115718910C9A}" type="parTrans" cxnId="{0C7778EE-6273-4EAF-AA5A-F3B4135098A0}">
      <dgm:prSet/>
      <dgm:spPr/>
      <dgm:t>
        <a:bodyPr/>
        <a:lstStyle/>
        <a:p>
          <a:endParaRPr lang="en-US"/>
        </a:p>
      </dgm:t>
    </dgm:pt>
    <dgm:pt modelId="{2788C37A-80C2-4B9E-9926-BAC2BAB1DC7A}" type="sibTrans" cxnId="{0C7778EE-6273-4EAF-AA5A-F3B4135098A0}">
      <dgm:prSet/>
      <dgm:spPr/>
      <dgm:t>
        <a:bodyPr/>
        <a:lstStyle/>
        <a:p>
          <a:endParaRPr lang="en-US"/>
        </a:p>
      </dgm:t>
    </dgm:pt>
    <dgm:pt modelId="{D5671AD2-5433-4685-B799-9661677AF68B}" type="pres">
      <dgm:prSet presAssocID="{E82D187A-7911-4321-859B-A9C5001310B1}" presName="root" presStyleCnt="0">
        <dgm:presLayoutVars>
          <dgm:dir/>
          <dgm:resizeHandles val="exact"/>
        </dgm:presLayoutVars>
      </dgm:prSet>
      <dgm:spPr/>
    </dgm:pt>
    <dgm:pt modelId="{27DD8F29-A23C-4164-934E-17114C1D597E}" type="pres">
      <dgm:prSet presAssocID="{C0E589B8-797B-4996-B39D-AFC856BF728D}" presName="compNode" presStyleCnt="0"/>
      <dgm:spPr/>
    </dgm:pt>
    <dgm:pt modelId="{574F9FF2-9086-4765-9ED1-DB9B0FBAD257}" type="pres">
      <dgm:prSet presAssocID="{C0E589B8-797B-4996-B39D-AFC856BF728D}" presName="bgRect" presStyleLbl="bgShp" presStyleIdx="0" presStyleCnt="3"/>
      <dgm:spPr/>
    </dgm:pt>
    <dgm:pt modelId="{72BBA4FE-044F-4AB3-B1B6-0BAEDFFE2238}" type="pres">
      <dgm:prSet presAssocID="{C0E589B8-797B-4996-B39D-AFC856BF728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orried Face with Solid Fill"/>
        </a:ext>
      </dgm:extLst>
    </dgm:pt>
    <dgm:pt modelId="{F0536F57-4931-460E-9769-94E7DB512E12}" type="pres">
      <dgm:prSet presAssocID="{C0E589B8-797B-4996-B39D-AFC856BF728D}" presName="spaceRect" presStyleCnt="0"/>
      <dgm:spPr/>
    </dgm:pt>
    <dgm:pt modelId="{498C6DC1-D3BD-4B4C-B795-C562119C4036}" type="pres">
      <dgm:prSet presAssocID="{C0E589B8-797B-4996-B39D-AFC856BF728D}" presName="parTx" presStyleLbl="revTx" presStyleIdx="0" presStyleCnt="3">
        <dgm:presLayoutVars>
          <dgm:chMax val="0"/>
          <dgm:chPref val="0"/>
        </dgm:presLayoutVars>
      </dgm:prSet>
      <dgm:spPr/>
    </dgm:pt>
    <dgm:pt modelId="{AC7EC5CF-BFC4-4EB7-A3DB-849706E06098}" type="pres">
      <dgm:prSet presAssocID="{FD02F487-97A1-433E-8603-0C58355E6DD1}" presName="sibTrans" presStyleCnt="0"/>
      <dgm:spPr/>
    </dgm:pt>
    <dgm:pt modelId="{CE40E419-4864-4AC4-8D04-A67C011595F9}" type="pres">
      <dgm:prSet presAssocID="{0D3C5B29-4A03-4E3D-BD42-D30F4B07153F}" presName="compNode" presStyleCnt="0"/>
      <dgm:spPr/>
    </dgm:pt>
    <dgm:pt modelId="{B3CF3BAF-CC63-4843-BEA1-F5767624C1E4}" type="pres">
      <dgm:prSet presAssocID="{0D3C5B29-4A03-4E3D-BD42-D30F4B07153F}" presName="bgRect" presStyleLbl="bgShp" presStyleIdx="1" presStyleCnt="3"/>
      <dgm:spPr/>
    </dgm:pt>
    <dgm:pt modelId="{CDF570DE-DE0E-42F5-9FD2-580400F65905}" type="pres">
      <dgm:prSet presAssocID="{0D3C5B29-4A03-4E3D-BD42-D30F4B07153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arning"/>
        </a:ext>
      </dgm:extLst>
    </dgm:pt>
    <dgm:pt modelId="{9731FEF8-F9E2-4988-8B42-43E00FA0DC5F}" type="pres">
      <dgm:prSet presAssocID="{0D3C5B29-4A03-4E3D-BD42-D30F4B07153F}" presName="spaceRect" presStyleCnt="0"/>
      <dgm:spPr/>
    </dgm:pt>
    <dgm:pt modelId="{5A042DF1-0805-4873-9ACE-A0928DDB0277}" type="pres">
      <dgm:prSet presAssocID="{0D3C5B29-4A03-4E3D-BD42-D30F4B07153F}" presName="parTx" presStyleLbl="revTx" presStyleIdx="1" presStyleCnt="3">
        <dgm:presLayoutVars>
          <dgm:chMax val="0"/>
          <dgm:chPref val="0"/>
        </dgm:presLayoutVars>
      </dgm:prSet>
      <dgm:spPr/>
    </dgm:pt>
    <dgm:pt modelId="{B8EE3297-BB51-4CEC-8589-C5B25AFEDFFA}" type="pres">
      <dgm:prSet presAssocID="{B03EC7D0-910A-4D1A-BC76-D01140EDBE71}" presName="sibTrans" presStyleCnt="0"/>
      <dgm:spPr/>
    </dgm:pt>
    <dgm:pt modelId="{FA7FC4E8-40A4-4888-A11D-3AB025A66655}" type="pres">
      <dgm:prSet presAssocID="{3637984C-379D-4A4A-BB5F-763E3F9DB3EE}" presName="compNode" presStyleCnt="0"/>
      <dgm:spPr/>
    </dgm:pt>
    <dgm:pt modelId="{C36AF427-D11B-4E9A-ABFD-28DE0D2B71CC}" type="pres">
      <dgm:prSet presAssocID="{3637984C-379D-4A4A-BB5F-763E3F9DB3EE}" presName="bgRect" presStyleLbl="bgShp" presStyleIdx="2" presStyleCnt="3"/>
      <dgm:spPr/>
    </dgm:pt>
    <dgm:pt modelId="{BCF73CDA-9052-4FF2-B3BB-B3903FCE9D09}" type="pres">
      <dgm:prSet presAssocID="{3637984C-379D-4A4A-BB5F-763E3F9DB3E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09DF6033-B3FD-4832-9386-A33241ACC6BF}" type="pres">
      <dgm:prSet presAssocID="{3637984C-379D-4A4A-BB5F-763E3F9DB3EE}" presName="spaceRect" presStyleCnt="0"/>
      <dgm:spPr/>
    </dgm:pt>
    <dgm:pt modelId="{A7D98E03-5ACE-4FDD-BBFF-C4CE46E9CB9E}" type="pres">
      <dgm:prSet presAssocID="{3637984C-379D-4A4A-BB5F-763E3F9DB3EE}" presName="parTx" presStyleLbl="revTx" presStyleIdx="2" presStyleCnt="3">
        <dgm:presLayoutVars>
          <dgm:chMax val="0"/>
          <dgm:chPref val="0"/>
        </dgm:presLayoutVars>
      </dgm:prSet>
      <dgm:spPr/>
    </dgm:pt>
  </dgm:ptLst>
  <dgm:cxnLst>
    <dgm:cxn modelId="{B0444012-4959-4DB0-A889-D522B325F5BA}" type="presOf" srcId="{0D3C5B29-4A03-4E3D-BD42-D30F4B07153F}" destId="{5A042DF1-0805-4873-9ACE-A0928DDB0277}" srcOrd="0" destOrd="0" presId="urn:microsoft.com/office/officeart/2018/2/layout/IconVerticalSolidList"/>
    <dgm:cxn modelId="{F11E8758-7049-49BC-BE5F-EF48017029B3}" type="presOf" srcId="{E82D187A-7911-4321-859B-A9C5001310B1}" destId="{D5671AD2-5433-4685-B799-9661677AF68B}" srcOrd="0" destOrd="0" presId="urn:microsoft.com/office/officeart/2018/2/layout/IconVerticalSolidList"/>
    <dgm:cxn modelId="{ECA1AD86-C9E4-44D7-9965-AEF72C9E686E}" srcId="{E82D187A-7911-4321-859B-A9C5001310B1}" destId="{C0E589B8-797B-4996-B39D-AFC856BF728D}" srcOrd="0" destOrd="0" parTransId="{24E7CF04-5131-40FA-A0B1-EB6BB6B820F6}" sibTransId="{FD02F487-97A1-433E-8603-0C58355E6DD1}"/>
    <dgm:cxn modelId="{E1F45D87-217E-4284-A118-A3AA482DF005}" type="presOf" srcId="{3637984C-379D-4A4A-BB5F-763E3F9DB3EE}" destId="{A7D98E03-5ACE-4FDD-BBFF-C4CE46E9CB9E}" srcOrd="0" destOrd="0" presId="urn:microsoft.com/office/officeart/2018/2/layout/IconVerticalSolidList"/>
    <dgm:cxn modelId="{0838FB91-CAA5-4EAE-A88B-5D5A540037DA}" type="presOf" srcId="{C0E589B8-797B-4996-B39D-AFC856BF728D}" destId="{498C6DC1-D3BD-4B4C-B795-C562119C4036}" srcOrd="0" destOrd="0" presId="urn:microsoft.com/office/officeart/2018/2/layout/IconVerticalSolidList"/>
    <dgm:cxn modelId="{81B16DE8-3B54-4420-B846-48A0B734C5F0}" srcId="{E82D187A-7911-4321-859B-A9C5001310B1}" destId="{0D3C5B29-4A03-4E3D-BD42-D30F4B07153F}" srcOrd="1" destOrd="0" parTransId="{6F74C09B-E08E-49D1-A022-C439AA5CF2F3}" sibTransId="{B03EC7D0-910A-4D1A-BC76-D01140EDBE71}"/>
    <dgm:cxn modelId="{0C7778EE-6273-4EAF-AA5A-F3B4135098A0}" srcId="{E82D187A-7911-4321-859B-A9C5001310B1}" destId="{3637984C-379D-4A4A-BB5F-763E3F9DB3EE}" srcOrd="2" destOrd="0" parTransId="{F1DB39E5-4C02-45D1-8FD8-115718910C9A}" sibTransId="{2788C37A-80C2-4B9E-9926-BAC2BAB1DC7A}"/>
    <dgm:cxn modelId="{154B3B1A-3924-4586-9D4C-430C200F4A3F}" type="presParOf" srcId="{D5671AD2-5433-4685-B799-9661677AF68B}" destId="{27DD8F29-A23C-4164-934E-17114C1D597E}" srcOrd="0" destOrd="0" presId="urn:microsoft.com/office/officeart/2018/2/layout/IconVerticalSolidList"/>
    <dgm:cxn modelId="{7D7BD1E6-2292-4F08-BCF6-BDD4A393CB2E}" type="presParOf" srcId="{27DD8F29-A23C-4164-934E-17114C1D597E}" destId="{574F9FF2-9086-4765-9ED1-DB9B0FBAD257}" srcOrd="0" destOrd="0" presId="urn:microsoft.com/office/officeart/2018/2/layout/IconVerticalSolidList"/>
    <dgm:cxn modelId="{69B4FF86-1303-4784-8292-7472A616FDD5}" type="presParOf" srcId="{27DD8F29-A23C-4164-934E-17114C1D597E}" destId="{72BBA4FE-044F-4AB3-B1B6-0BAEDFFE2238}" srcOrd="1" destOrd="0" presId="urn:microsoft.com/office/officeart/2018/2/layout/IconVerticalSolidList"/>
    <dgm:cxn modelId="{665B6BED-0AD1-4DE5-A92F-C66E81A4B85E}" type="presParOf" srcId="{27DD8F29-A23C-4164-934E-17114C1D597E}" destId="{F0536F57-4931-460E-9769-94E7DB512E12}" srcOrd="2" destOrd="0" presId="urn:microsoft.com/office/officeart/2018/2/layout/IconVerticalSolidList"/>
    <dgm:cxn modelId="{3112DD5A-872A-4F47-B60B-092952A28FA7}" type="presParOf" srcId="{27DD8F29-A23C-4164-934E-17114C1D597E}" destId="{498C6DC1-D3BD-4B4C-B795-C562119C4036}" srcOrd="3" destOrd="0" presId="urn:microsoft.com/office/officeart/2018/2/layout/IconVerticalSolidList"/>
    <dgm:cxn modelId="{01722974-D6C2-4F20-859B-53DD93606479}" type="presParOf" srcId="{D5671AD2-5433-4685-B799-9661677AF68B}" destId="{AC7EC5CF-BFC4-4EB7-A3DB-849706E06098}" srcOrd="1" destOrd="0" presId="urn:microsoft.com/office/officeart/2018/2/layout/IconVerticalSolidList"/>
    <dgm:cxn modelId="{6D641651-F982-4781-9E32-4CDE5B2A4197}" type="presParOf" srcId="{D5671AD2-5433-4685-B799-9661677AF68B}" destId="{CE40E419-4864-4AC4-8D04-A67C011595F9}" srcOrd="2" destOrd="0" presId="urn:microsoft.com/office/officeart/2018/2/layout/IconVerticalSolidList"/>
    <dgm:cxn modelId="{3ADD3467-97BD-4B0C-A4A8-E8987F86B581}" type="presParOf" srcId="{CE40E419-4864-4AC4-8D04-A67C011595F9}" destId="{B3CF3BAF-CC63-4843-BEA1-F5767624C1E4}" srcOrd="0" destOrd="0" presId="urn:microsoft.com/office/officeart/2018/2/layout/IconVerticalSolidList"/>
    <dgm:cxn modelId="{E6AD3EBA-2E2A-4863-A160-0F618460A5DC}" type="presParOf" srcId="{CE40E419-4864-4AC4-8D04-A67C011595F9}" destId="{CDF570DE-DE0E-42F5-9FD2-580400F65905}" srcOrd="1" destOrd="0" presId="urn:microsoft.com/office/officeart/2018/2/layout/IconVerticalSolidList"/>
    <dgm:cxn modelId="{46971893-FB3D-4E6F-A2FC-8635F4DD7644}" type="presParOf" srcId="{CE40E419-4864-4AC4-8D04-A67C011595F9}" destId="{9731FEF8-F9E2-4988-8B42-43E00FA0DC5F}" srcOrd="2" destOrd="0" presId="urn:microsoft.com/office/officeart/2018/2/layout/IconVerticalSolidList"/>
    <dgm:cxn modelId="{6E8EA107-3009-4C62-BFFE-3BC08B8BF55D}" type="presParOf" srcId="{CE40E419-4864-4AC4-8D04-A67C011595F9}" destId="{5A042DF1-0805-4873-9ACE-A0928DDB0277}" srcOrd="3" destOrd="0" presId="urn:microsoft.com/office/officeart/2018/2/layout/IconVerticalSolidList"/>
    <dgm:cxn modelId="{0BA72306-33AE-4C43-B258-9188733BF86F}" type="presParOf" srcId="{D5671AD2-5433-4685-B799-9661677AF68B}" destId="{B8EE3297-BB51-4CEC-8589-C5B25AFEDFFA}" srcOrd="3" destOrd="0" presId="urn:microsoft.com/office/officeart/2018/2/layout/IconVerticalSolidList"/>
    <dgm:cxn modelId="{8E19ADEB-126D-4153-9220-CBECEFE37A89}" type="presParOf" srcId="{D5671AD2-5433-4685-B799-9661677AF68B}" destId="{FA7FC4E8-40A4-4888-A11D-3AB025A66655}" srcOrd="4" destOrd="0" presId="urn:microsoft.com/office/officeart/2018/2/layout/IconVerticalSolidList"/>
    <dgm:cxn modelId="{CEB19C16-5457-46D9-B634-9CDD95EC40DB}" type="presParOf" srcId="{FA7FC4E8-40A4-4888-A11D-3AB025A66655}" destId="{C36AF427-D11B-4E9A-ABFD-28DE0D2B71CC}" srcOrd="0" destOrd="0" presId="urn:microsoft.com/office/officeart/2018/2/layout/IconVerticalSolidList"/>
    <dgm:cxn modelId="{55E4916F-EF43-48A2-9D97-82DEEDBDE018}" type="presParOf" srcId="{FA7FC4E8-40A4-4888-A11D-3AB025A66655}" destId="{BCF73CDA-9052-4FF2-B3BB-B3903FCE9D09}" srcOrd="1" destOrd="0" presId="urn:microsoft.com/office/officeart/2018/2/layout/IconVerticalSolidList"/>
    <dgm:cxn modelId="{A6F25033-6CC3-4EDD-9F5B-DFA9A6153056}" type="presParOf" srcId="{FA7FC4E8-40A4-4888-A11D-3AB025A66655}" destId="{09DF6033-B3FD-4832-9386-A33241ACC6BF}" srcOrd="2" destOrd="0" presId="urn:microsoft.com/office/officeart/2018/2/layout/IconVerticalSolidList"/>
    <dgm:cxn modelId="{948B1838-9FBA-4438-86A3-F725908341ED}" type="presParOf" srcId="{FA7FC4E8-40A4-4888-A11D-3AB025A66655}" destId="{A7D98E03-5ACE-4FDD-BBFF-C4CE46E9CB9E}" srcOrd="3" destOrd="0" presId="urn:microsoft.com/office/officeart/2018/2/layout/IconVerticalSoli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CD6DC2-0FF4-4C87-8277-79CE4623D48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3C9B6784-16BF-43B7-BC22-4A48528460BE}">
      <dgm:prSet/>
      <dgm:spPr/>
      <dgm:t>
        <a:bodyPr/>
        <a:lstStyle/>
        <a:p>
          <a:r>
            <a:rPr lang="nl-NL" b="1" i="0" baseline="0" dirty="0"/>
            <a:t>Positiewe gedrag </a:t>
          </a:r>
          <a:r>
            <a:rPr lang="nl-NL" b="0" i="0" baseline="0" dirty="0"/>
            <a:t>skep respek en regverdigheid, wat sosiale samehorigheid versterk.</a:t>
          </a:r>
          <a:endParaRPr lang="en-US" b="0" dirty="0"/>
        </a:p>
      </dgm:t>
    </dgm:pt>
    <dgm:pt modelId="{9416096A-0BA3-4D14-B53D-9CBD93116758}" type="parTrans" cxnId="{C5E53314-8B6E-40A7-A498-5E3CBE20D1B5}">
      <dgm:prSet/>
      <dgm:spPr/>
      <dgm:t>
        <a:bodyPr/>
        <a:lstStyle/>
        <a:p>
          <a:endParaRPr lang="en-US"/>
        </a:p>
      </dgm:t>
    </dgm:pt>
    <dgm:pt modelId="{706C2F24-E072-4742-B4D5-E4E4CFBE67FB}" type="sibTrans" cxnId="{C5E53314-8B6E-40A7-A498-5E3CBE20D1B5}">
      <dgm:prSet/>
      <dgm:spPr/>
      <dgm:t>
        <a:bodyPr/>
        <a:lstStyle/>
        <a:p>
          <a:endParaRPr lang="en-US"/>
        </a:p>
      </dgm:t>
    </dgm:pt>
    <dgm:pt modelId="{61F76EB1-2BF6-4785-A996-6FA6219FD806}">
      <dgm:prSet/>
      <dgm:spPr/>
      <dgm:t>
        <a:bodyPr/>
        <a:lstStyle/>
        <a:p>
          <a:r>
            <a:rPr lang="nl-NL" b="0" i="0" baseline="0" dirty="0"/>
            <a:t>Dit ondersteun nasiebou deur gelykheid, waardigheid en nie-rassisme te bevorder.</a:t>
          </a:r>
          <a:endParaRPr lang="en-US" dirty="0"/>
        </a:p>
      </dgm:t>
    </dgm:pt>
    <dgm:pt modelId="{080A8346-5EA6-4411-872F-16F21B6AB8A6}" type="parTrans" cxnId="{B12A78F1-A92C-43DD-A229-F5500F6E5807}">
      <dgm:prSet/>
      <dgm:spPr/>
      <dgm:t>
        <a:bodyPr/>
        <a:lstStyle/>
        <a:p>
          <a:endParaRPr lang="en-US"/>
        </a:p>
      </dgm:t>
    </dgm:pt>
    <dgm:pt modelId="{7732723B-0862-4CC8-86E2-D4A4D69B2447}" type="sibTrans" cxnId="{B12A78F1-A92C-43DD-A229-F5500F6E5807}">
      <dgm:prSet/>
      <dgm:spPr/>
      <dgm:t>
        <a:bodyPr/>
        <a:lstStyle/>
        <a:p>
          <a:endParaRPr lang="en-US"/>
        </a:p>
      </dgm:t>
    </dgm:pt>
    <dgm:pt modelId="{FA8320DC-67A1-4A1C-B8C2-9F89FD4DD7C8}">
      <dgm:prSet/>
      <dgm:spPr/>
      <dgm:t>
        <a:bodyPr/>
        <a:lstStyle/>
        <a:p>
          <a:r>
            <a:rPr lang="nl-NL" b="1" dirty="0"/>
            <a:t>Negatiewe gedrag </a:t>
          </a:r>
          <a:r>
            <a:rPr lang="nl-NL" b="0" dirty="0"/>
            <a:t>veroorsaak verdeeldheid, wantroue en stereotipes.</a:t>
          </a:r>
          <a:endParaRPr lang="en-US" b="0" dirty="0"/>
        </a:p>
      </dgm:t>
    </dgm:pt>
    <dgm:pt modelId="{15808D50-DF29-48BC-AE3E-39D44061067B}" type="parTrans" cxnId="{785ACADC-E9DA-4F0D-939C-0A8B4B0F6F0A}">
      <dgm:prSet/>
      <dgm:spPr/>
      <dgm:t>
        <a:bodyPr/>
        <a:lstStyle/>
        <a:p>
          <a:endParaRPr lang="en-US"/>
        </a:p>
      </dgm:t>
    </dgm:pt>
    <dgm:pt modelId="{0B2C9A7D-B726-4D16-90B7-A1F041FBB675}" type="sibTrans" cxnId="{785ACADC-E9DA-4F0D-939C-0A8B4B0F6F0A}">
      <dgm:prSet/>
      <dgm:spPr/>
      <dgm:t>
        <a:bodyPr/>
        <a:lstStyle/>
        <a:p>
          <a:endParaRPr lang="en-US"/>
        </a:p>
      </dgm:t>
    </dgm:pt>
    <dgm:pt modelId="{FB026A31-C350-4213-93D0-C2CF42A98B3C}">
      <dgm:prSet/>
      <dgm:spPr/>
      <dgm:t>
        <a:bodyPr/>
        <a:lstStyle/>
        <a:p>
          <a:r>
            <a:rPr lang="nl-NL" dirty="0"/>
            <a:t>Dit ondermyn demokratiese waardes en kan Suid-Afrika se beeld en eenheid beskadig.</a:t>
          </a:r>
          <a:endParaRPr lang="en-US" dirty="0"/>
        </a:p>
      </dgm:t>
    </dgm:pt>
    <dgm:pt modelId="{55BCE78C-8509-4996-B065-1D9FACDB2577}" type="parTrans" cxnId="{7CCE0682-B9FA-48C5-823C-73D961114697}">
      <dgm:prSet/>
      <dgm:spPr/>
      <dgm:t>
        <a:bodyPr/>
        <a:lstStyle/>
        <a:p>
          <a:endParaRPr lang="en-US"/>
        </a:p>
      </dgm:t>
    </dgm:pt>
    <dgm:pt modelId="{80ECC44E-5E3B-4D7F-B7C9-55B02B4F6CCF}" type="sibTrans" cxnId="{7CCE0682-B9FA-48C5-823C-73D961114697}">
      <dgm:prSet/>
      <dgm:spPr/>
      <dgm:t>
        <a:bodyPr/>
        <a:lstStyle/>
        <a:p>
          <a:endParaRPr lang="en-US"/>
        </a:p>
      </dgm:t>
    </dgm:pt>
    <dgm:pt modelId="{50CA4FCA-102C-4CE1-AE72-D592619DFD4C}" type="pres">
      <dgm:prSet presAssocID="{75CD6DC2-0FF4-4C87-8277-79CE4623D48D}" presName="diagram" presStyleCnt="0">
        <dgm:presLayoutVars>
          <dgm:chPref val="1"/>
          <dgm:dir/>
          <dgm:animOne val="branch"/>
          <dgm:animLvl val="lvl"/>
          <dgm:resizeHandles/>
        </dgm:presLayoutVars>
      </dgm:prSet>
      <dgm:spPr/>
    </dgm:pt>
    <dgm:pt modelId="{EE5CECCF-1C1F-4982-BF4D-30CA35517AA0}" type="pres">
      <dgm:prSet presAssocID="{3C9B6784-16BF-43B7-BC22-4A48528460BE}" presName="root" presStyleCnt="0"/>
      <dgm:spPr/>
    </dgm:pt>
    <dgm:pt modelId="{E88B8E0B-D739-4A00-B9C7-D9B8534F6789}" type="pres">
      <dgm:prSet presAssocID="{3C9B6784-16BF-43B7-BC22-4A48528460BE}" presName="rootComposite" presStyleCnt="0"/>
      <dgm:spPr/>
    </dgm:pt>
    <dgm:pt modelId="{291F30B6-D4DA-4033-903E-92968FAF6BC7}" type="pres">
      <dgm:prSet presAssocID="{3C9B6784-16BF-43B7-BC22-4A48528460BE}" presName="rootText" presStyleLbl="node1" presStyleIdx="0" presStyleCnt="2"/>
      <dgm:spPr/>
    </dgm:pt>
    <dgm:pt modelId="{3A12F4EE-A173-4CDD-84F7-2CF70375FD64}" type="pres">
      <dgm:prSet presAssocID="{3C9B6784-16BF-43B7-BC22-4A48528460BE}" presName="rootConnector" presStyleLbl="node1" presStyleIdx="0" presStyleCnt="2"/>
      <dgm:spPr/>
    </dgm:pt>
    <dgm:pt modelId="{44DB01A9-6DF5-4F31-A302-916E2AE5B306}" type="pres">
      <dgm:prSet presAssocID="{3C9B6784-16BF-43B7-BC22-4A48528460BE}" presName="childShape" presStyleCnt="0"/>
      <dgm:spPr/>
    </dgm:pt>
    <dgm:pt modelId="{B70F1F20-9230-4C19-877B-29B8328FE041}" type="pres">
      <dgm:prSet presAssocID="{080A8346-5EA6-4411-872F-16F21B6AB8A6}" presName="Name13" presStyleLbl="parChTrans1D2" presStyleIdx="0" presStyleCnt="2"/>
      <dgm:spPr/>
    </dgm:pt>
    <dgm:pt modelId="{843D9A49-3AD8-47A5-805D-8C327BECE2F9}" type="pres">
      <dgm:prSet presAssocID="{61F76EB1-2BF6-4785-A996-6FA6219FD806}" presName="childText" presStyleLbl="bgAcc1" presStyleIdx="0" presStyleCnt="2">
        <dgm:presLayoutVars>
          <dgm:bulletEnabled val="1"/>
        </dgm:presLayoutVars>
      </dgm:prSet>
      <dgm:spPr/>
    </dgm:pt>
    <dgm:pt modelId="{264D6744-2DDD-4C57-90CF-1C351DFF7E43}" type="pres">
      <dgm:prSet presAssocID="{FA8320DC-67A1-4A1C-B8C2-9F89FD4DD7C8}" presName="root" presStyleCnt="0"/>
      <dgm:spPr/>
    </dgm:pt>
    <dgm:pt modelId="{1395E14F-3CB9-4A13-84FE-FBFB083D9FC7}" type="pres">
      <dgm:prSet presAssocID="{FA8320DC-67A1-4A1C-B8C2-9F89FD4DD7C8}" presName="rootComposite" presStyleCnt="0"/>
      <dgm:spPr/>
    </dgm:pt>
    <dgm:pt modelId="{FD5A9FDA-BCAE-44CD-9735-A0DF23D45BCD}" type="pres">
      <dgm:prSet presAssocID="{FA8320DC-67A1-4A1C-B8C2-9F89FD4DD7C8}" presName="rootText" presStyleLbl="node1" presStyleIdx="1" presStyleCnt="2"/>
      <dgm:spPr/>
    </dgm:pt>
    <dgm:pt modelId="{B7696EC0-5502-46D4-849C-1AB237C11ED0}" type="pres">
      <dgm:prSet presAssocID="{FA8320DC-67A1-4A1C-B8C2-9F89FD4DD7C8}" presName="rootConnector" presStyleLbl="node1" presStyleIdx="1" presStyleCnt="2"/>
      <dgm:spPr/>
    </dgm:pt>
    <dgm:pt modelId="{D9123EB5-E513-480D-809A-7828014715E4}" type="pres">
      <dgm:prSet presAssocID="{FA8320DC-67A1-4A1C-B8C2-9F89FD4DD7C8}" presName="childShape" presStyleCnt="0"/>
      <dgm:spPr/>
    </dgm:pt>
    <dgm:pt modelId="{7041B6EC-2FF8-4270-AE0E-A43F540DDD01}" type="pres">
      <dgm:prSet presAssocID="{55BCE78C-8509-4996-B065-1D9FACDB2577}" presName="Name13" presStyleLbl="parChTrans1D2" presStyleIdx="1" presStyleCnt="2"/>
      <dgm:spPr/>
    </dgm:pt>
    <dgm:pt modelId="{7979377E-F2D1-4DAD-A73F-BE0924BABD33}" type="pres">
      <dgm:prSet presAssocID="{FB026A31-C350-4213-93D0-C2CF42A98B3C}" presName="childText" presStyleLbl="bgAcc1" presStyleIdx="1" presStyleCnt="2">
        <dgm:presLayoutVars>
          <dgm:bulletEnabled val="1"/>
        </dgm:presLayoutVars>
      </dgm:prSet>
      <dgm:spPr/>
    </dgm:pt>
  </dgm:ptLst>
  <dgm:cxnLst>
    <dgm:cxn modelId="{C5E53314-8B6E-40A7-A498-5E3CBE20D1B5}" srcId="{75CD6DC2-0FF4-4C87-8277-79CE4623D48D}" destId="{3C9B6784-16BF-43B7-BC22-4A48528460BE}" srcOrd="0" destOrd="0" parTransId="{9416096A-0BA3-4D14-B53D-9CBD93116758}" sibTransId="{706C2F24-E072-4742-B4D5-E4E4CFBE67FB}"/>
    <dgm:cxn modelId="{6F4F4232-19B6-44BA-A4DE-994048F8876B}" type="presOf" srcId="{3C9B6784-16BF-43B7-BC22-4A48528460BE}" destId="{291F30B6-D4DA-4033-903E-92968FAF6BC7}" srcOrd="0" destOrd="0" presId="urn:microsoft.com/office/officeart/2005/8/layout/hierarchy3"/>
    <dgm:cxn modelId="{64E17940-1915-4B03-84DB-C85A3EF2AA6D}" type="presOf" srcId="{080A8346-5EA6-4411-872F-16F21B6AB8A6}" destId="{B70F1F20-9230-4C19-877B-29B8328FE041}" srcOrd="0" destOrd="0" presId="urn:microsoft.com/office/officeart/2005/8/layout/hierarchy3"/>
    <dgm:cxn modelId="{FB510B5B-776E-410B-8B74-187546C7AC67}" type="presOf" srcId="{3C9B6784-16BF-43B7-BC22-4A48528460BE}" destId="{3A12F4EE-A173-4CDD-84F7-2CF70375FD64}" srcOrd="1" destOrd="0" presId="urn:microsoft.com/office/officeart/2005/8/layout/hierarchy3"/>
    <dgm:cxn modelId="{B0D1D465-69BB-43AC-961A-FF9D8B02C53A}" type="presOf" srcId="{61F76EB1-2BF6-4785-A996-6FA6219FD806}" destId="{843D9A49-3AD8-47A5-805D-8C327BECE2F9}" srcOrd="0" destOrd="0" presId="urn:microsoft.com/office/officeart/2005/8/layout/hierarchy3"/>
    <dgm:cxn modelId="{7CCE0682-B9FA-48C5-823C-73D961114697}" srcId="{FA8320DC-67A1-4A1C-B8C2-9F89FD4DD7C8}" destId="{FB026A31-C350-4213-93D0-C2CF42A98B3C}" srcOrd="0" destOrd="0" parTransId="{55BCE78C-8509-4996-B065-1D9FACDB2577}" sibTransId="{80ECC44E-5E3B-4D7F-B7C9-55B02B4F6CCF}"/>
    <dgm:cxn modelId="{3C20EE86-0714-4CF3-B544-A05AF6EC780E}" type="presOf" srcId="{FA8320DC-67A1-4A1C-B8C2-9F89FD4DD7C8}" destId="{B7696EC0-5502-46D4-849C-1AB237C11ED0}" srcOrd="1" destOrd="0" presId="urn:microsoft.com/office/officeart/2005/8/layout/hierarchy3"/>
    <dgm:cxn modelId="{4DB798D2-87E7-44D7-9E65-F9E58737296B}" type="presOf" srcId="{FA8320DC-67A1-4A1C-B8C2-9F89FD4DD7C8}" destId="{FD5A9FDA-BCAE-44CD-9735-A0DF23D45BCD}" srcOrd="0" destOrd="0" presId="urn:microsoft.com/office/officeart/2005/8/layout/hierarchy3"/>
    <dgm:cxn modelId="{5EACE8D3-6BA5-40B5-9E3B-53884F6CA62F}" type="presOf" srcId="{FB026A31-C350-4213-93D0-C2CF42A98B3C}" destId="{7979377E-F2D1-4DAD-A73F-BE0924BABD33}" srcOrd="0" destOrd="0" presId="urn:microsoft.com/office/officeart/2005/8/layout/hierarchy3"/>
    <dgm:cxn modelId="{785ACADC-E9DA-4F0D-939C-0A8B4B0F6F0A}" srcId="{75CD6DC2-0FF4-4C87-8277-79CE4623D48D}" destId="{FA8320DC-67A1-4A1C-B8C2-9F89FD4DD7C8}" srcOrd="1" destOrd="0" parTransId="{15808D50-DF29-48BC-AE3E-39D44061067B}" sibTransId="{0B2C9A7D-B726-4D16-90B7-A1F041FBB675}"/>
    <dgm:cxn modelId="{B12A78F1-A92C-43DD-A229-F5500F6E5807}" srcId="{3C9B6784-16BF-43B7-BC22-4A48528460BE}" destId="{61F76EB1-2BF6-4785-A996-6FA6219FD806}" srcOrd="0" destOrd="0" parTransId="{080A8346-5EA6-4411-872F-16F21B6AB8A6}" sibTransId="{7732723B-0862-4CC8-86E2-D4A4D69B2447}"/>
    <dgm:cxn modelId="{EB651CFF-42B3-4140-B983-7A21E698A250}" type="presOf" srcId="{75CD6DC2-0FF4-4C87-8277-79CE4623D48D}" destId="{50CA4FCA-102C-4CE1-AE72-D592619DFD4C}" srcOrd="0" destOrd="0" presId="urn:microsoft.com/office/officeart/2005/8/layout/hierarchy3"/>
    <dgm:cxn modelId="{2CDBA2FF-D5B9-4468-9580-176EB78EB36B}" type="presOf" srcId="{55BCE78C-8509-4996-B065-1D9FACDB2577}" destId="{7041B6EC-2FF8-4270-AE0E-A43F540DDD01}" srcOrd="0" destOrd="0" presId="urn:microsoft.com/office/officeart/2005/8/layout/hierarchy3"/>
    <dgm:cxn modelId="{94320998-3043-4684-9322-DB83C6F52DFB}" type="presParOf" srcId="{50CA4FCA-102C-4CE1-AE72-D592619DFD4C}" destId="{EE5CECCF-1C1F-4982-BF4D-30CA35517AA0}" srcOrd="0" destOrd="0" presId="urn:microsoft.com/office/officeart/2005/8/layout/hierarchy3"/>
    <dgm:cxn modelId="{C5EDD4AB-8262-4ED2-9EFD-F1817413327A}" type="presParOf" srcId="{EE5CECCF-1C1F-4982-BF4D-30CA35517AA0}" destId="{E88B8E0B-D739-4A00-B9C7-D9B8534F6789}" srcOrd="0" destOrd="0" presId="urn:microsoft.com/office/officeart/2005/8/layout/hierarchy3"/>
    <dgm:cxn modelId="{E9B0F115-1DB0-42AB-ABF7-0E963EB7DCB2}" type="presParOf" srcId="{E88B8E0B-D739-4A00-B9C7-D9B8534F6789}" destId="{291F30B6-D4DA-4033-903E-92968FAF6BC7}" srcOrd="0" destOrd="0" presId="urn:microsoft.com/office/officeart/2005/8/layout/hierarchy3"/>
    <dgm:cxn modelId="{019085DC-C933-42CF-A2DA-6028DFE7AF89}" type="presParOf" srcId="{E88B8E0B-D739-4A00-B9C7-D9B8534F6789}" destId="{3A12F4EE-A173-4CDD-84F7-2CF70375FD64}" srcOrd="1" destOrd="0" presId="urn:microsoft.com/office/officeart/2005/8/layout/hierarchy3"/>
    <dgm:cxn modelId="{A98496E4-6F52-47F1-8DF4-28B6EB0150C7}" type="presParOf" srcId="{EE5CECCF-1C1F-4982-BF4D-30CA35517AA0}" destId="{44DB01A9-6DF5-4F31-A302-916E2AE5B306}" srcOrd="1" destOrd="0" presId="urn:microsoft.com/office/officeart/2005/8/layout/hierarchy3"/>
    <dgm:cxn modelId="{622EB484-850C-4A22-BEAF-D3B70E288DEC}" type="presParOf" srcId="{44DB01A9-6DF5-4F31-A302-916E2AE5B306}" destId="{B70F1F20-9230-4C19-877B-29B8328FE041}" srcOrd="0" destOrd="0" presId="urn:microsoft.com/office/officeart/2005/8/layout/hierarchy3"/>
    <dgm:cxn modelId="{1970381B-AEDE-496F-B9D5-5D6D45769DEE}" type="presParOf" srcId="{44DB01A9-6DF5-4F31-A302-916E2AE5B306}" destId="{843D9A49-3AD8-47A5-805D-8C327BECE2F9}" srcOrd="1" destOrd="0" presId="urn:microsoft.com/office/officeart/2005/8/layout/hierarchy3"/>
    <dgm:cxn modelId="{EB83520E-20E4-48CB-88EF-B13355714B3C}" type="presParOf" srcId="{50CA4FCA-102C-4CE1-AE72-D592619DFD4C}" destId="{264D6744-2DDD-4C57-90CF-1C351DFF7E43}" srcOrd="1" destOrd="0" presId="urn:microsoft.com/office/officeart/2005/8/layout/hierarchy3"/>
    <dgm:cxn modelId="{04D9FC93-D771-43F2-A5F3-69032D9D3F57}" type="presParOf" srcId="{264D6744-2DDD-4C57-90CF-1C351DFF7E43}" destId="{1395E14F-3CB9-4A13-84FE-FBFB083D9FC7}" srcOrd="0" destOrd="0" presId="urn:microsoft.com/office/officeart/2005/8/layout/hierarchy3"/>
    <dgm:cxn modelId="{D41E6CC5-BC8C-409B-9226-6517CFD60780}" type="presParOf" srcId="{1395E14F-3CB9-4A13-84FE-FBFB083D9FC7}" destId="{FD5A9FDA-BCAE-44CD-9735-A0DF23D45BCD}" srcOrd="0" destOrd="0" presId="urn:microsoft.com/office/officeart/2005/8/layout/hierarchy3"/>
    <dgm:cxn modelId="{7B952D36-0B96-4586-B137-EACA11E60EA4}" type="presParOf" srcId="{1395E14F-3CB9-4A13-84FE-FBFB083D9FC7}" destId="{B7696EC0-5502-46D4-849C-1AB237C11ED0}" srcOrd="1" destOrd="0" presId="urn:microsoft.com/office/officeart/2005/8/layout/hierarchy3"/>
    <dgm:cxn modelId="{81E6EBC1-0C6C-4271-979B-1118F62EBF96}" type="presParOf" srcId="{264D6744-2DDD-4C57-90CF-1C351DFF7E43}" destId="{D9123EB5-E513-480D-809A-7828014715E4}" srcOrd="1" destOrd="0" presId="urn:microsoft.com/office/officeart/2005/8/layout/hierarchy3"/>
    <dgm:cxn modelId="{9E3E47CF-1BF0-4448-A7B0-E4FB1995E1CE}" type="presParOf" srcId="{D9123EB5-E513-480D-809A-7828014715E4}" destId="{7041B6EC-2FF8-4270-AE0E-A43F540DDD01}" srcOrd="0" destOrd="0" presId="urn:microsoft.com/office/officeart/2005/8/layout/hierarchy3"/>
    <dgm:cxn modelId="{E87A22CD-758A-47F5-8121-A0F4B6586C4D}" type="presParOf" srcId="{D9123EB5-E513-480D-809A-7828014715E4}" destId="{7979377E-F2D1-4DAD-A73F-BE0924BABD3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A5DF6D-E7F8-4CA6-8ECD-51A317C90A30}"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015FBA7A-A1F9-4472-9287-07CFE7A69E68}">
      <dgm:prSet/>
      <dgm:spPr/>
      <dgm:t>
        <a:bodyPr/>
        <a:lstStyle/>
        <a:p>
          <a:r>
            <a:rPr lang="nl-NL" b="0" i="0" baseline="0" dirty="0"/>
            <a:t>Jy kan nou </a:t>
          </a:r>
          <a:r>
            <a:rPr lang="nl-NL" b="1" i="1" baseline="0" dirty="0"/>
            <a:t>Aktiwiteit 1 </a:t>
          </a:r>
          <a:r>
            <a:rPr lang="nl-NL" b="0" i="0" baseline="0" dirty="0"/>
            <a:t>(Les 4 – Werkkaart) voltooi.</a:t>
          </a:r>
          <a:endParaRPr lang="en-US" dirty="0"/>
        </a:p>
      </dgm:t>
    </dgm:pt>
    <dgm:pt modelId="{6B6392C1-FF2B-458A-A25A-9F6318197EF0}" type="parTrans" cxnId="{2797112F-7118-4662-A736-D169D1278794}">
      <dgm:prSet/>
      <dgm:spPr/>
      <dgm:t>
        <a:bodyPr/>
        <a:lstStyle/>
        <a:p>
          <a:endParaRPr lang="en-US"/>
        </a:p>
      </dgm:t>
    </dgm:pt>
    <dgm:pt modelId="{C38B1092-9D12-4B43-8E8A-6AEE08718049}" type="sibTrans" cxnId="{2797112F-7118-4662-A736-D169D1278794}">
      <dgm:prSet/>
      <dgm:spPr/>
      <dgm:t>
        <a:bodyPr/>
        <a:lstStyle/>
        <a:p>
          <a:endParaRPr lang="en-US"/>
        </a:p>
      </dgm:t>
    </dgm:pt>
    <dgm:pt modelId="{6738EDA8-1BA0-4CC6-B685-A7B6CA8E38C2}">
      <dgm:prSet/>
      <dgm:spPr/>
      <dgm:t>
        <a:bodyPr/>
        <a:lstStyle/>
        <a:p>
          <a:r>
            <a:rPr lang="nl-NL" b="0" i="0" baseline="0" dirty="0"/>
            <a:t>Die aktiwiteit fokus op die impak van gedrag op:</a:t>
          </a:r>
          <a:endParaRPr lang="en-US" dirty="0"/>
        </a:p>
      </dgm:t>
    </dgm:pt>
    <dgm:pt modelId="{16470DA1-B2EE-4002-9F65-1A973841D2E7}" type="parTrans" cxnId="{6F6945AE-10CD-4071-8276-EA458F240023}">
      <dgm:prSet/>
      <dgm:spPr/>
      <dgm:t>
        <a:bodyPr/>
        <a:lstStyle/>
        <a:p>
          <a:endParaRPr lang="en-US"/>
        </a:p>
      </dgm:t>
    </dgm:pt>
    <dgm:pt modelId="{7D38766B-835B-410F-A4D9-88BFFEF5C224}" type="sibTrans" cxnId="{6F6945AE-10CD-4071-8276-EA458F240023}">
      <dgm:prSet/>
      <dgm:spPr/>
      <dgm:t>
        <a:bodyPr/>
        <a:lstStyle/>
        <a:p>
          <a:endParaRPr lang="en-US"/>
        </a:p>
      </dgm:t>
    </dgm:pt>
    <dgm:pt modelId="{9D129E65-4BFE-47A0-BEFB-53C5E4954CAE}">
      <dgm:prSet/>
      <dgm:spPr/>
      <dgm:t>
        <a:bodyPr/>
        <a:lstStyle/>
        <a:p>
          <a:r>
            <a:rPr lang="af-ZA" b="0" i="0" baseline="0" dirty="0"/>
            <a:t>Teenstanders</a:t>
          </a:r>
          <a:endParaRPr lang="en-US" dirty="0"/>
        </a:p>
      </dgm:t>
    </dgm:pt>
    <dgm:pt modelId="{0F131D8D-0EE5-4804-892D-EB85BE20E329}" type="parTrans" cxnId="{12949E28-97EB-4A22-A348-6CE3D81E10F8}">
      <dgm:prSet/>
      <dgm:spPr/>
      <dgm:t>
        <a:bodyPr/>
        <a:lstStyle/>
        <a:p>
          <a:endParaRPr lang="en-US"/>
        </a:p>
      </dgm:t>
    </dgm:pt>
    <dgm:pt modelId="{54180B28-B140-4CFB-BA0A-F6B8F47003AE}" type="sibTrans" cxnId="{12949E28-97EB-4A22-A348-6CE3D81E10F8}">
      <dgm:prSet/>
      <dgm:spPr/>
      <dgm:t>
        <a:bodyPr/>
        <a:lstStyle/>
        <a:p>
          <a:endParaRPr lang="en-US"/>
        </a:p>
      </dgm:t>
    </dgm:pt>
    <dgm:pt modelId="{77C860A0-6260-444D-AB86-5A6A3D8B4FC9}">
      <dgm:prSet/>
      <dgm:spPr/>
      <dgm:t>
        <a:bodyPr/>
        <a:lstStyle/>
        <a:p>
          <a:r>
            <a:rPr lang="af-ZA" b="0" i="0" baseline="0" dirty="0"/>
            <a:t>Skeidsregters en amptenare</a:t>
          </a:r>
          <a:endParaRPr lang="en-US" dirty="0"/>
        </a:p>
      </dgm:t>
    </dgm:pt>
    <dgm:pt modelId="{459A9DF4-41A2-4993-A866-8E0E9B3C4DC6}" type="parTrans" cxnId="{02D18E61-940C-4478-8C00-A663498F1720}">
      <dgm:prSet/>
      <dgm:spPr/>
      <dgm:t>
        <a:bodyPr/>
        <a:lstStyle/>
        <a:p>
          <a:endParaRPr lang="en-US"/>
        </a:p>
      </dgm:t>
    </dgm:pt>
    <dgm:pt modelId="{A8187B10-331C-4AB6-AA6B-6E9E2523A9EE}" type="sibTrans" cxnId="{02D18E61-940C-4478-8C00-A663498F1720}">
      <dgm:prSet/>
      <dgm:spPr/>
      <dgm:t>
        <a:bodyPr/>
        <a:lstStyle/>
        <a:p>
          <a:endParaRPr lang="en-US"/>
        </a:p>
      </dgm:t>
    </dgm:pt>
    <dgm:pt modelId="{875BA3BE-F1A0-45AB-B240-8AC9996EA7D2}">
      <dgm:prSet/>
      <dgm:spPr/>
      <dgm:t>
        <a:bodyPr/>
        <a:lstStyle/>
        <a:p>
          <a:r>
            <a:rPr lang="af-ZA" b="0" i="0" baseline="0" dirty="0"/>
            <a:t>Die gemeenskap</a:t>
          </a:r>
          <a:endParaRPr lang="en-US" dirty="0"/>
        </a:p>
      </dgm:t>
    </dgm:pt>
    <dgm:pt modelId="{A844CB5F-D551-4910-8D88-4F0264D955F7}" type="parTrans" cxnId="{08CA40B9-5F07-4156-91F2-C6DAEB131E34}">
      <dgm:prSet/>
      <dgm:spPr/>
      <dgm:t>
        <a:bodyPr/>
        <a:lstStyle/>
        <a:p>
          <a:endParaRPr lang="en-US"/>
        </a:p>
      </dgm:t>
    </dgm:pt>
    <dgm:pt modelId="{437F0172-80E5-4763-A204-B4DBEA76C82C}" type="sibTrans" cxnId="{08CA40B9-5F07-4156-91F2-C6DAEB131E34}">
      <dgm:prSet/>
      <dgm:spPr/>
      <dgm:t>
        <a:bodyPr/>
        <a:lstStyle/>
        <a:p>
          <a:endParaRPr lang="en-US"/>
        </a:p>
      </dgm:t>
    </dgm:pt>
    <dgm:pt modelId="{F8044081-19FA-4F28-A097-984FD37E89CD}">
      <dgm:prSet/>
      <dgm:spPr/>
      <dgm:t>
        <a:bodyPr/>
        <a:lstStyle/>
        <a:p>
          <a:r>
            <a:rPr lang="af-ZA" b="0" i="0" baseline="0" dirty="0"/>
            <a:t>Die nasie as geheel</a:t>
          </a:r>
          <a:endParaRPr lang="en-US" dirty="0"/>
        </a:p>
      </dgm:t>
    </dgm:pt>
    <dgm:pt modelId="{E4431E87-B891-4F28-98BC-FB9931D7303E}" type="parTrans" cxnId="{900E39FD-9806-484C-8B7F-E44F5C6CE449}">
      <dgm:prSet/>
      <dgm:spPr/>
      <dgm:t>
        <a:bodyPr/>
        <a:lstStyle/>
        <a:p>
          <a:endParaRPr lang="en-US"/>
        </a:p>
      </dgm:t>
    </dgm:pt>
    <dgm:pt modelId="{2D10CFCF-2EAF-4440-BC0A-E239E5204C90}" type="sibTrans" cxnId="{900E39FD-9806-484C-8B7F-E44F5C6CE449}">
      <dgm:prSet/>
      <dgm:spPr/>
      <dgm:t>
        <a:bodyPr/>
        <a:lstStyle/>
        <a:p>
          <a:endParaRPr lang="en-US"/>
        </a:p>
      </dgm:t>
    </dgm:pt>
    <dgm:pt modelId="{0A7262AE-3DFD-4224-8BF7-E1EC5CCED317}">
      <dgm:prSet/>
      <dgm:spPr/>
      <dgm:t>
        <a:bodyPr/>
        <a:lstStyle/>
        <a:p>
          <a:r>
            <a:rPr lang="nl-NL" b="0" i="0" baseline="0" dirty="0"/>
            <a:t>Wees gereed om jou idees tydens terugvoer te deel.</a:t>
          </a:r>
          <a:endParaRPr lang="en-US" dirty="0"/>
        </a:p>
      </dgm:t>
    </dgm:pt>
    <dgm:pt modelId="{8D8D34CA-C105-45A3-A10D-E4667DF476C8}" type="parTrans" cxnId="{C0A88C6A-75D9-4FA9-8054-34F0ADB731F5}">
      <dgm:prSet/>
      <dgm:spPr/>
      <dgm:t>
        <a:bodyPr/>
        <a:lstStyle/>
        <a:p>
          <a:endParaRPr lang="en-US"/>
        </a:p>
      </dgm:t>
    </dgm:pt>
    <dgm:pt modelId="{E9F1895D-9107-4DFD-8A53-5DC3435BF47F}" type="sibTrans" cxnId="{C0A88C6A-75D9-4FA9-8054-34F0ADB731F5}">
      <dgm:prSet/>
      <dgm:spPr/>
      <dgm:t>
        <a:bodyPr/>
        <a:lstStyle/>
        <a:p>
          <a:endParaRPr lang="en-US"/>
        </a:p>
      </dgm:t>
    </dgm:pt>
    <dgm:pt modelId="{F4D07917-26E5-412E-A79D-79A7F213524B}" type="pres">
      <dgm:prSet presAssocID="{16A5DF6D-E7F8-4CA6-8ECD-51A317C90A30}" presName="Name0" presStyleCnt="0">
        <dgm:presLayoutVars>
          <dgm:dir/>
          <dgm:animLvl val="lvl"/>
          <dgm:resizeHandles val="exact"/>
        </dgm:presLayoutVars>
      </dgm:prSet>
      <dgm:spPr/>
    </dgm:pt>
    <dgm:pt modelId="{E3C693BD-1C36-4B07-8A07-48DB1EE24207}" type="pres">
      <dgm:prSet presAssocID="{0A7262AE-3DFD-4224-8BF7-E1EC5CCED317}" presName="boxAndChildren" presStyleCnt="0"/>
      <dgm:spPr/>
    </dgm:pt>
    <dgm:pt modelId="{ECF17DFA-FB2D-4323-8B99-4DDEEDAB1481}" type="pres">
      <dgm:prSet presAssocID="{0A7262AE-3DFD-4224-8BF7-E1EC5CCED317}" presName="parentTextBox" presStyleLbl="node1" presStyleIdx="0" presStyleCnt="3"/>
      <dgm:spPr/>
    </dgm:pt>
    <dgm:pt modelId="{7C02186B-89DA-4EB7-8988-35CE649F5F33}" type="pres">
      <dgm:prSet presAssocID="{7D38766B-835B-410F-A4D9-88BFFEF5C224}" presName="sp" presStyleCnt="0"/>
      <dgm:spPr/>
    </dgm:pt>
    <dgm:pt modelId="{BC06E9F0-CE8F-4C16-9432-36846EA31301}" type="pres">
      <dgm:prSet presAssocID="{6738EDA8-1BA0-4CC6-B685-A7B6CA8E38C2}" presName="arrowAndChildren" presStyleCnt="0"/>
      <dgm:spPr/>
    </dgm:pt>
    <dgm:pt modelId="{AFD482B2-09D7-478A-89F6-B00F7DD1EAEF}" type="pres">
      <dgm:prSet presAssocID="{6738EDA8-1BA0-4CC6-B685-A7B6CA8E38C2}" presName="parentTextArrow" presStyleLbl="node1" presStyleIdx="0" presStyleCnt="3"/>
      <dgm:spPr/>
    </dgm:pt>
    <dgm:pt modelId="{9A82A804-6777-408E-949B-761D18EEB069}" type="pres">
      <dgm:prSet presAssocID="{6738EDA8-1BA0-4CC6-B685-A7B6CA8E38C2}" presName="arrow" presStyleLbl="node1" presStyleIdx="1" presStyleCnt="3"/>
      <dgm:spPr/>
    </dgm:pt>
    <dgm:pt modelId="{E0B8FBEA-0D53-4229-A6B2-F25919A27125}" type="pres">
      <dgm:prSet presAssocID="{6738EDA8-1BA0-4CC6-B685-A7B6CA8E38C2}" presName="descendantArrow" presStyleCnt="0"/>
      <dgm:spPr/>
    </dgm:pt>
    <dgm:pt modelId="{C67DCBFC-1D2B-400A-8BB5-B048518BFBDF}" type="pres">
      <dgm:prSet presAssocID="{9D129E65-4BFE-47A0-BEFB-53C5E4954CAE}" presName="childTextArrow" presStyleLbl="fgAccFollowNode1" presStyleIdx="0" presStyleCnt="4">
        <dgm:presLayoutVars>
          <dgm:bulletEnabled val="1"/>
        </dgm:presLayoutVars>
      </dgm:prSet>
      <dgm:spPr/>
    </dgm:pt>
    <dgm:pt modelId="{5D3131E2-6BA8-4711-B91F-E5D02EA87CC0}" type="pres">
      <dgm:prSet presAssocID="{77C860A0-6260-444D-AB86-5A6A3D8B4FC9}" presName="childTextArrow" presStyleLbl="fgAccFollowNode1" presStyleIdx="1" presStyleCnt="4">
        <dgm:presLayoutVars>
          <dgm:bulletEnabled val="1"/>
        </dgm:presLayoutVars>
      </dgm:prSet>
      <dgm:spPr/>
    </dgm:pt>
    <dgm:pt modelId="{A1714236-9ACD-4FD3-B7D1-7443B75D1698}" type="pres">
      <dgm:prSet presAssocID="{875BA3BE-F1A0-45AB-B240-8AC9996EA7D2}" presName="childTextArrow" presStyleLbl="fgAccFollowNode1" presStyleIdx="2" presStyleCnt="4">
        <dgm:presLayoutVars>
          <dgm:bulletEnabled val="1"/>
        </dgm:presLayoutVars>
      </dgm:prSet>
      <dgm:spPr/>
    </dgm:pt>
    <dgm:pt modelId="{0F6405B2-8193-40E2-B428-4939155290CE}" type="pres">
      <dgm:prSet presAssocID="{F8044081-19FA-4F28-A097-984FD37E89CD}" presName="childTextArrow" presStyleLbl="fgAccFollowNode1" presStyleIdx="3" presStyleCnt="4">
        <dgm:presLayoutVars>
          <dgm:bulletEnabled val="1"/>
        </dgm:presLayoutVars>
      </dgm:prSet>
      <dgm:spPr/>
    </dgm:pt>
    <dgm:pt modelId="{43ECA37D-581B-4E6E-9A64-7C54FF2E9E8F}" type="pres">
      <dgm:prSet presAssocID="{C38B1092-9D12-4B43-8E8A-6AEE08718049}" presName="sp" presStyleCnt="0"/>
      <dgm:spPr/>
    </dgm:pt>
    <dgm:pt modelId="{2D8AA32A-8FDF-497B-B9AE-669144182CF0}" type="pres">
      <dgm:prSet presAssocID="{015FBA7A-A1F9-4472-9287-07CFE7A69E68}" presName="arrowAndChildren" presStyleCnt="0"/>
      <dgm:spPr/>
    </dgm:pt>
    <dgm:pt modelId="{5CF101CA-975A-44E7-A9DA-366AC3D43788}" type="pres">
      <dgm:prSet presAssocID="{015FBA7A-A1F9-4472-9287-07CFE7A69E68}" presName="parentTextArrow" presStyleLbl="node1" presStyleIdx="2" presStyleCnt="3"/>
      <dgm:spPr/>
    </dgm:pt>
  </dgm:ptLst>
  <dgm:cxnLst>
    <dgm:cxn modelId="{735A030C-33E3-4972-8DD6-EC851FFEC2DD}" type="presOf" srcId="{16A5DF6D-E7F8-4CA6-8ECD-51A317C90A30}" destId="{F4D07917-26E5-412E-A79D-79A7F213524B}" srcOrd="0" destOrd="0" presId="urn:microsoft.com/office/officeart/2005/8/layout/process4"/>
    <dgm:cxn modelId="{F9E5321B-6CDB-48E1-84DF-45CB9F20D6A7}" type="presOf" srcId="{F8044081-19FA-4F28-A097-984FD37E89CD}" destId="{0F6405B2-8193-40E2-B428-4939155290CE}" srcOrd="0" destOrd="0" presId="urn:microsoft.com/office/officeart/2005/8/layout/process4"/>
    <dgm:cxn modelId="{3B691528-B6DD-47F7-9074-3B755FB1AF79}" type="presOf" srcId="{6738EDA8-1BA0-4CC6-B685-A7B6CA8E38C2}" destId="{AFD482B2-09D7-478A-89F6-B00F7DD1EAEF}" srcOrd="0" destOrd="0" presId="urn:microsoft.com/office/officeart/2005/8/layout/process4"/>
    <dgm:cxn modelId="{12949E28-97EB-4A22-A348-6CE3D81E10F8}" srcId="{6738EDA8-1BA0-4CC6-B685-A7B6CA8E38C2}" destId="{9D129E65-4BFE-47A0-BEFB-53C5E4954CAE}" srcOrd="0" destOrd="0" parTransId="{0F131D8D-0EE5-4804-892D-EB85BE20E329}" sibTransId="{54180B28-B140-4CFB-BA0A-F6B8F47003AE}"/>
    <dgm:cxn modelId="{2797112F-7118-4662-A736-D169D1278794}" srcId="{16A5DF6D-E7F8-4CA6-8ECD-51A317C90A30}" destId="{015FBA7A-A1F9-4472-9287-07CFE7A69E68}" srcOrd="0" destOrd="0" parTransId="{6B6392C1-FF2B-458A-A25A-9F6318197EF0}" sibTransId="{C38B1092-9D12-4B43-8E8A-6AEE08718049}"/>
    <dgm:cxn modelId="{02D18E61-940C-4478-8C00-A663498F1720}" srcId="{6738EDA8-1BA0-4CC6-B685-A7B6CA8E38C2}" destId="{77C860A0-6260-444D-AB86-5A6A3D8B4FC9}" srcOrd="1" destOrd="0" parTransId="{459A9DF4-41A2-4993-A866-8E0E9B3C4DC6}" sibTransId="{A8187B10-331C-4AB6-AA6B-6E9E2523A9EE}"/>
    <dgm:cxn modelId="{C0A88C6A-75D9-4FA9-8054-34F0ADB731F5}" srcId="{16A5DF6D-E7F8-4CA6-8ECD-51A317C90A30}" destId="{0A7262AE-3DFD-4224-8BF7-E1EC5CCED317}" srcOrd="2" destOrd="0" parTransId="{8D8D34CA-C105-45A3-A10D-E4667DF476C8}" sibTransId="{E9F1895D-9107-4DFD-8A53-5DC3435BF47F}"/>
    <dgm:cxn modelId="{D0514777-D88E-4666-8EAB-52C86FF9EA7D}" type="presOf" srcId="{6738EDA8-1BA0-4CC6-B685-A7B6CA8E38C2}" destId="{9A82A804-6777-408E-949B-761D18EEB069}" srcOrd="1" destOrd="0" presId="urn:microsoft.com/office/officeart/2005/8/layout/process4"/>
    <dgm:cxn modelId="{041BEA84-ED4D-4C43-B505-3E102AE77131}" type="presOf" srcId="{015FBA7A-A1F9-4472-9287-07CFE7A69E68}" destId="{5CF101CA-975A-44E7-A9DA-366AC3D43788}" srcOrd="0" destOrd="0" presId="urn:microsoft.com/office/officeart/2005/8/layout/process4"/>
    <dgm:cxn modelId="{A4DFC286-81A4-4079-A0CE-3A86D424EEF7}" type="presOf" srcId="{77C860A0-6260-444D-AB86-5A6A3D8B4FC9}" destId="{5D3131E2-6BA8-4711-B91F-E5D02EA87CC0}" srcOrd="0" destOrd="0" presId="urn:microsoft.com/office/officeart/2005/8/layout/process4"/>
    <dgm:cxn modelId="{5952EC95-AFC5-48AF-8309-7006D1C5D31F}" type="presOf" srcId="{0A7262AE-3DFD-4224-8BF7-E1EC5CCED317}" destId="{ECF17DFA-FB2D-4323-8B99-4DDEEDAB1481}" srcOrd="0" destOrd="0" presId="urn:microsoft.com/office/officeart/2005/8/layout/process4"/>
    <dgm:cxn modelId="{6F6945AE-10CD-4071-8276-EA458F240023}" srcId="{16A5DF6D-E7F8-4CA6-8ECD-51A317C90A30}" destId="{6738EDA8-1BA0-4CC6-B685-A7B6CA8E38C2}" srcOrd="1" destOrd="0" parTransId="{16470DA1-B2EE-4002-9F65-1A973841D2E7}" sibTransId="{7D38766B-835B-410F-A4D9-88BFFEF5C224}"/>
    <dgm:cxn modelId="{08CA40B9-5F07-4156-91F2-C6DAEB131E34}" srcId="{6738EDA8-1BA0-4CC6-B685-A7B6CA8E38C2}" destId="{875BA3BE-F1A0-45AB-B240-8AC9996EA7D2}" srcOrd="2" destOrd="0" parTransId="{A844CB5F-D551-4910-8D88-4F0264D955F7}" sibTransId="{437F0172-80E5-4763-A204-B4DBEA76C82C}"/>
    <dgm:cxn modelId="{84C40ADC-E2FE-401A-8344-07A3439F2139}" type="presOf" srcId="{9D129E65-4BFE-47A0-BEFB-53C5E4954CAE}" destId="{C67DCBFC-1D2B-400A-8BB5-B048518BFBDF}" srcOrd="0" destOrd="0" presId="urn:microsoft.com/office/officeart/2005/8/layout/process4"/>
    <dgm:cxn modelId="{4F4CF7F3-5C11-4055-83B0-175CAE13FD96}" type="presOf" srcId="{875BA3BE-F1A0-45AB-B240-8AC9996EA7D2}" destId="{A1714236-9ACD-4FD3-B7D1-7443B75D1698}" srcOrd="0" destOrd="0" presId="urn:microsoft.com/office/officeart/2005/8/layout/process4"/>
    <dgm:cxn modelId="{900E39FD-9806-484C-8B7F-E44F5C6CE449}" srcId="{6738EDA8-1BA0-4CC6-B685-A7B6CA8E38C2}" destId="{F8044081-19FA-4F28-A097-984FD37E89CD}" srcOrd="3" destOrd="0" parTransId="{E4431E87-B891-4F28-98BC-FB9931D7303E}" sibTransId="{2D10CFCF-2EAF-4440-BC0A-E239E5204C90}"/>
    <dgm:cxn modelId="{25A12402-8B69-43C5-AD96-28347D7AEACD}" type="presParOf" srcId="{F4D07917-26E5-412E-A79D-79A7F213524B}" destId="{E3C693BD-1C36-4B07-8A07-48DB1EE24207}" srcOrd="0" destOrd="0" presId="urn:microsoft.com/office/officeart/2005/8/layout/process4"/>
    <dgm:cxn modelId="{3208529A-4868-4788-8AAF-841567A429B9}" type="presParOf" srcId="{E3C693BD-1C36-4B07-8A07-48DB1EE24207}" destId="{ECF17DFA-FB2D-4323-8B99-4DDEEDAB1481}" srcOrd="0" destOrd="0" presId="urn:microsoft.com/office/officeart/2005/8/layout/process4"/>
    <dgm:cxn modelId="{8C0C02C4-D2A4-4A85-B05B-998E64E57F67}" type="presParOf" srcId="{F4D07917-26E5-412E-A79D-79A7F213524B}" destId="{7C02186B-89DA-4EB7-8988-35CE649F5F33}" srcOrd="1" destOrd="0" presId="urn:microsoft.com/office/officeart/2005/8/layout/process4"/>
    <dgm:cxn modelId="{2BF3AE54-CA42-4D0D-9A0A-33180E48F589}" type="presParOf" srcId="{F4D07917-26E5-412E-A79D-79A7F213524B}" destId="{BC06E9F0-CE8F-4C16-9432-36846EA31301}" srcOrd="2" destOrd="0" presId="urn:microsoft.com/office/officeart/2005/8/layout/process4"/>
    <dgm:cxn modelId="{013BC386-1E10-444F-B74E-60807BD88164}" type="presParOf" srcId="{BC06E9F0-CE8F-4C16-9432-36846EA31301}" destId="{AFD482B2-09D7-478A-89F6-B00F7DD1EAEF}" srcOrd="0" destOrd="0" presId="urn:microsoft.com/office/officeart/2005/8/layout/process4"/>
    <dgm:cxn modelId="{9763F648-EC54-45F7-A573-96DB7594D380}" type="presParOf" srcId="{BC06E9F0-CE8F-4C16-9432-36846EA31301}" destId="{9A82A804-6777-408E-949B-761D18EEB069}" srcOrd="1" destOrd="0" presId="urn:microsoft.com/office/officeart/2005/8/layout/process4"/>
    <dgm:cxn modelId="{DBCC745A-3A6A-438F-ABF6-7C967113FB53}" type="presParOf" srcId="{BC06E9F0-CE8F-4C16-9432-36846EA31301}" destId="{E0B8FBEA-0D53-4229-A6B2-F25919A27125}" srcOrd="2" destOrd="0" presId="urn:microsoft.com/office/officeart/2005/8/layout/process4"/>
    <dgm:cxn modelId="{2B7509B1-CE54-48F0-BAA1-E0D411A697B9}" type="presParOf" srcId="{E0B8FBEA-0D53-4229-A6B2-F25919A27125}" destId="{C67DCBFC-1D2B-400A-8BB5-B048518BFBDF}" srcOrd="0" destOrd="0" presId="urn:microsoft.com/office/officeart/2005/8/layout/process4"/>
    <dgm:cxn modelId="{270DFA7B-EBB1-414E-A9E7-E57FC25C3442}" type="presParOf" srcId="{E0B8FBEA-0D53-4229-A6B2-F25919A27125}" destId="{5D3131E2-6BA8-4711-B91F-E5D02EA87CC0}" srcOrd="1" destOrd="0" presId="urn:microsoft.com/office/officeart/2005/8/layout/process4"/>
    <dgm:cxn modelId="{4812D006-9570-4778-9B1E-500C69868FA3}" type="presParOf" srcId="{E0B8FBEA-0D53-4229-A6B2-F25919A27125}" destId="{A1714236-9ACD-4FD3-B7D1-7443B75D1698}" srcOrd="2" destOrd="0" presId="urn:microsoft.com/office/officeart/2005/8/layout/process4"/>
    <dgm:cxn modelId="{3DC085A6-5E41-4452-B50C-D1784C5A9164}" type="presParOf" srcId="{E0B8FBEA-0D53-4229-A6B2-F25919A27125}" destId="{0F6405B2-8193-40E2-B428-4939155290CE}" srcOrd="3" destOrd="0" presId="urn:microsoft.com/office/officeart/2005/8/layout/process4"/>
    <dgm:cxn modelId="{CBA3259F-C8A7-48E4-A678-6C3E5936415C}" type="presParOf" srcId="{F4D07917-26E5-412E-A79D-79A7F213524B}" destId="{43ECA37D-581B-4E6E-9A64-7C54FF2E9E8F}" srcOrd="3" destOrd="0" presId="urn:microsoft.com/office/officeart/2005/8/layout/process4"/>
    <dgm:cxn modelId="{AE2B4558-E19C-4E48-931F-21E08F2F954B}" type="presParOf" srcId="{F4D07917-26E5-412E-A79D-79A7F213524B}" destId="{2D8AA32A-8FDF-497B-B9AE-669144182CF0}" srcOrd="4" destOrd="0" presId="urn:microsoft.com/office/officeart/2005/8/layout/process4"/>
    <dgm:cxn modelId="{51B05BA5-D20E-4B88-83E6-7B8811883AC3}" type="presParOf" srcId="{2D8AA32A-8FDF-497B-B9AE-669144182CF0}" destId="{5CF101CA-975A-44E7-A9DA-366AC3D43788}"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4A85B9-F846-4283-BCCA-7E3252C2063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5F1DE417-098A-48D0-89CA-5397B84CFF31}">
      <dgm:prSet custT="1"/>
      <dgm:spPr/>
      <dgm:t>
        <a:bodyPr/>
        <a:lstStyle/>
        <a:p>
          <a:r>
            <a:rPr lang="en-GB" sz="3600" b="1" dirty="0"/>
            <a:t>Kan </a:t>
          </a:r>
          <a:r>
            <a:rPr lang="en-GB" sz="3600" b="1" dirty="0" err="1"/>
            <a:t>jy</a:t>
          </a:r>
          <a:r>
            <a:rPr lang="en-GB" sz="3600" b="1" dirty="0"/>
            <a:t>...</a:t>
          </a:r>
          <a:endParaRPr lang="en-US" sz="3600" b="1" dirty="0"/>
        </a:p>
      </dgm:t>
    </dgm:pt>
    <dgm:pt modelId="{3D7D2814-EED0-4D2A-86D0-856EC8487E85}" type="parTrans" cxnId="{5177E255-274F-489F-A602-1FB88F107BC5}">
      <dgm:prSet/>
      <dgm:spPr/>
      <dgm:t>
        <a:bodyPr/>
        <a:lstStyle/>
        <a:p>
          <a:endParaRPr lang="en-US"/>
        </a:p>
      </dgm:t>
    </dgm:pt>
    <dgm:pt modelId="{E88CCFF2-7CC6-43E4-9804-86D4AC6924AF}" type="sibTrans" cxnId="{5177E255-274F-489F-A602-1FB88F107BC5}">
      <dgm:prSet/>
      <dgm:spPr/>
      <dgm:t>
        <a:bodyPr/>
        <a:lstStyle/>
        <a:p>
          <a:endParaRPr lang="en-US"/>
        </a:p>
      </dgm:t>
    </dgm:pt>
    <dgm:pt modelId="{B452F414-8C03-461B-8ABA-2248CB79886B}">
      <dgm:prSet/>
      <dgm:spPr/>
      <dgm:t>
        <a:bodyPr/>
        <a:lstStyle/>
        <a:p>
          <a:r>
            <a:rPr lang="nl-NL" dirty="0"/>
            <a:t>die belangrikheid van positiewe gedrag in sport herken?</a:t>
          </a:r>
          <a:endParaRPr lang="en-US" dirty="0"/>
        </a:p>
      </dgm:t>
    </dgm:pt>
    <dgm:pt modelId="{EB6CD5B6-223C-423C-9FAE-98B1E41FE862}" type="parTrans" cxnId="{B40779B6-C718-4537-BAEF-F3C7E57DA037}">
      <dgm:prSet/>
      <dgm:spPr/>
      <dgm:t>
        <a:bodyPr/>
        <a:lstStyle/>
        <a:p>
          <a:endParaRPr lang="en-US"/>
        </a:p>
      </dgm:t>
    </dgm:pt>
    <dgm:pt modelId="{D54691CB-0763-49D5-8553-A85E86DBBA8E}" type="sibTrans" cxnId="{B40779B6-C718-4537-BAEF-F3C7E57DA037}">
      <dgm:prSet/>
      <dgm:spPr/>
      <dgm:t>
        <a:bodyPr/>
        <a:lstStyle/>
        <a:p>
          <a:endParaRPr lang="en-US"/>
        </a:p>
      </dgm:t>
    </dgm:pt>
    <dgm:pt modelId="{5A32A004-6021-41B9-912F-ADB59E4C3C68}">
      <dgm:prSet/>
      <dgm:spPr/>
      <dgm:t>
        <a:bodyPr/>
        <a:lstStyle/>
        <a:p>
          <a:r>
            <a:rPr lang="nl-NL" dirty="0"/>
            <a:t>verduidelik hoe gedrag spelers en spanne beïnvloed?</a:t>
          </a:r>
          <a:endParaRPr lang="en-US" dirty="0"/>
        </a:p>
      </dgm:t>
    </dgm:pt>
    <dgm:pt modelId="{69DED58B-0667-49C6-8E6E-F6D200A0BA00}" type="parTrans" cxnId="{3A952BD8-9915-400D-B966-5F510513E8B3}">
      <dgm:prSet/>
      <dgm:spPr/>
      <dgm:t>
        <a:bodyPr/>
        <a:lstStyle/>
        <a:p>
          <a:endParaRPr lang="en-US"/>
        </a:p>
      </dgm:t>
    </dgm:pt>
    <dgm:pt modelId="{DF6E372F-078E-49B2-8648-188894F75D11}" type="sibTrans" cxnId="{3A952BD8-9915-400D-B966-5F510513E8B3}">
      <dgm:prSet/>
      <dgm:spPr/>
      <dgm:t>
        <a:bodyPr/>
        <a:lstStyle/>
        <a:p>
          <a:endParaRPr lang="en-US"/>
        </a:p>
      </dgm:t>
    </dgm:pt>
    <dgm:pt modelId="{C0B5E205-DD3E-4E7A-9130-6674DECC453E}">
      <dgm:prSet/>
      <dgm:spPr/>
      <dgm:t>
        <a:bodyPr/>
        <a:lstStyle/>
        <a:p>
          <a:r>
            <a:rPr lang="nl-NL" dirty="0"/>
            <a:t>die impak van toeskouersgedrag op veiligheid en die sportomgewing verduidelik?</a:t>
          </a:r>
          <a:endParaRPr lang="en-US" dirty="0"/>
        </a:p>
      </dgm:t>
    </dgm:pt>
    <dgm:pt modelId="{3F65DFB4-2EEC-49F5-9730-C47079D824B2}" type="parTrans" cxnId="{26595FD5-5669-4FC7-A1E8-271DA69A31AE}">
      <dgm:prSet/>
      <dgm:spPr/>
      <dgm:t>
        <a:bodyPr/>
        <a:lstStyle/>
        <a:p>
          <a:endParaRPr lang="en-US"/>
        </a:p>
      </dgm:t>
    </dgm:pt>
    <dgm:pt modelId="{968B6425-54ED-4E06-9C86-83EBF8F58BA8}" type="sibTrans" cxnId="{26595FD5-5669-4FC7-A1E8-271DA69A31AE}">
      <dgm:prSet/>
      <dgm:spPr/>
      <dgm:t>
        <a:bodyPr/>
        <a:lstStyle/>
        <a:p>
          <a:endParaRPr lang="en-US"/>
        </a:p>
      </dgm:t>
    </dgm:pt>
    <dgm:pt modelId="{CAABA4B2-44E0-4657-A1F7-3A53B0AC1125}">
      <dgm:prSet/>
      <dgm:spPr/>
      <dgm:t>
        <a:bodyPr/>
        <a:lstStyle/>
        <a:p>
          <a:r>
            <a:rPr lang="nl-NL" dirty="0"/>
            <a:t>ondersoek hoe gedrag in sport gemeenskappe en die land beïnvloed?</a:t>
          </a:r>
          <a:endParaRPr lang="en-US" dirty="0"/>
        </a:p>
      </dgm:t>
    </dgm:pt>
    <dgm:pt modelId="{DC950023-B380-4B72-A9E8-4EB8F695138C}" type="parTrans" cxnId="{C0628433-CA2F-4EF5-967F-FBBF5F0F41DF}">
      <dgm:prSet/>
      <dgm:spPr/>
      <dgm:t>
        <a:bodyPr/>
        <a:lstStyle/>
        <a:p>
          <a:endParaRPr lang="en-US"/>
        </a:p>
      </dgm:t>
    </dgm:pt>
    <dgm:pt modelId="{FC4DEC40-6031-44F6-BCE5-6353A1DBEF91}" type="sibTrans" cxnId="{C0628433-CA2F-4EF5-967F-FBBF5F0F41DF}">
      <dgm:prSet/>
      <dgm:spPr/>
      <dgm:t>
        <a:bodyPr/>
        <a:lstStyle/>
        <a:p>
          <a:endParaRPr lang="en-US"/>
        </a:p>
      </dgm:t>
    </dgm:pt>
    <dgm:pt modelId="{DA761E94-7F89-45ED-8823-FCEB291E6A9E}" type="pres">
      <dgm:prSet presAssocID="{014A85B9-F846-4283-BCCA-7E3252C20637}" presName="linear" presStyleCnt="0">
        <dgm:presLayoutVars>
          <dgm:animLvl val="lvl"/>
          <dgm:resizeHandles val="exact"/>
        </dgm:presLayoutVars>
      </dgm:prSet>
      <dgm:spPr/>
    </dgm:pt>
    <dgm:pt modelId="{039A4663-2EA3-408C-B336-9247442B4A0A}" type="pres">
      <dgm:prSet presAssocID="{5F1DE417-098A-48D0-89CA-5397B84CFF31}" presName="parentText" presStyleLbl="node1" presStyleIdx="0" presStyleCnt="5">
        <dgm:presLayoutVars>
          <dgm:chMax val="0"/>
          <dgm:bulletEnabled val="1"/>
        </dgm:presLayoutVars>
      </dgm:prSet>
      <dgm:spPr/>
    </dgm:pt>
    <dgm:pt modelId="{79FE1D2C-EEC7-4A46-9EF0-3C9540EC2F3E}" type="pres">
      <dgm:prSet presAssocID="{E88CCFF2-7CC6-43E4-9804-86D4AC6924AF}" presName="spacer" presStyleCnt="0"/>
      <dgm:spPr/>
    </dgm:pt>
    <dgm:pt modelId="{09B202E7-A488-42D3-8DC0-17FCB7168917}" type="pres">
      <dgm:prSet presAssocID="{B452F414-8C03-461B-8ABA-2248CB79886B}" presName="parentText" presStyleLbl="node1" presStyleIdx="1" presStyleCnt="5">
        <dgm:presLayoutVars>
          <dgm:chMax val="0"/>
          <dgm:bulletEnabled val="1"/>
        </dgm:presLayoutVars>
      </dgm:prSet>
      <dgm:spPr/>
    </dgm:pt>
    <dgm:pt modelId="{18DF6837-6566-47D6-99BF-62667F23988D}" type="pres">
      <dgm:prSet presAssocID="{D54691CB-0763-49D5-8553-A85E86DBBA8E}" presName="spacer" presStyleCnt="0"/>
      <dgm:spPr/>
    </dgm:pt>
    <dgm:pt modelId="{24B14E2B-802B-4B98-84B4-2BFD9E761A99}" type="pres">
      <dgm:prSet presAssocID="{5A32A004-6021-41B9-912F-ADB59E4C3C68}" presName="parentText" presStyleLbl="node1" presStyleIdx="2" presStyleCnt="5">
        <dgm:presLayoutVars>
          <dgm:chMax val="0"/>
          <dgm:bulletEnabled val="1"/>
        </dgm:presLayoutVars>
      </dgm:prSet>
      <dgm:spPr/>
    </dgm:pt>
    <dgm:pt modelId="{949A8782-7247-44AF-A292-B626A89E0142}" type="pres">
      <dgm:prSet presAssocID="{DF6E372F-078E-49B2-8648-188894F75D11}" presName="spacer" presStyleCnt="0"/>
      <dgm:spPr/>
    </dgm:pt>
    <dgm:pt modelId="{2664EFA7-C389-42EE-9516-E5EFDB4210CE}" type="pres">
      <dgm:prSet presAssocID="{C0B5E205-DD3E-4E7A-9130-6674DECC453E}" presName="parentText" presStyleLbl="node1" presStyleIdx="3" presStyleCnt="5">
        <dgm:presLayoutVars>
          <dgm:chMax val="0"/>
          <dgm:bulletEnabled val="1"/>
        </dgm:presLayoutVars>
      </dgm:prSet>
      <dgm:spPr/>
    </dgm:pt>
    <dgm:pt modelId="{796B161A-25F4-44B2-82E7-D1F4DE84588C}" type="pres">
      <dgm:prSet presAssocID="{968B6425-54ED-4E06-9C86-83EBF8F58BA8}" presName="spacer" presStyleCnt="0"/>
      <dgm:spPr/>
    </dgm:pt>
    <dgm:pt modelId="{6328B3D4-3590-45EE-A858-BF2F734DDCE1}" type="pres">
      <dgm:prSet presAssocID="{CAABA4B2-44E0-4657-A1F7-3A53B0AC1125}" presName="parentText" presStyleLbl="node1" presStyleIdx="4" presStyleCnt="5">
        <dgm:presLayoutVars>
          <dgm:chMax val="0"/>
          <dgm:bulletEnabled val="1"/>
        </dgm:presLayoutVars>
      </dgm:prSet>
      <dgm:spPr/>
    </dgm:pt>
  </dgm:ptLst>
  <dgm:cxnLst>
    <dgm:cxn modelId="{03668220-35D3-4610-9F35-61807C71F5BA}" type="presOf" srcId="{C0B5E205-DD3E-4E7A-9130-6674DECC453E}" destId="{2664EFA7-C389-42EE-9516-E5EFDB4210CE}" srcOrd="0" destOrd="0" presId="urn:microsoft.com/office/officeart/2005/8/layout/vList2"/>
    <dgm:cxn modelId="{C0628433-CA2F-4EF5-967F-FBBF5F0F41DF}" srcId="{014A85B9-F846-4283-BCCA-7E3252C20637}" destId="{CAABA4B2-44E0-4657-A1F7-3A53B0AC1125}" srcOrd="4" destOrd="0" parTransId="{DC950023-B380-4B72-A9E8-4EB8F695138C}" sibTransId="{FC4DEC40-6031-44F6-BCE5-6353A1DBEF91}"/>
    <dgm:cxn modelId="{0C1FAD41-BF0F-49F1-9A77-C6F8BD95C40B}" type="presOf" srcId="{CAABA4B2-44E0-4657-A1F7-3A53B0AC1125}" destId="{6328B3D4-3590-45EE-A858-BF2F734DDCE1}" srcOrd="0" destOrd="0" presId="urn:microsoft.com/office/officeart/2005/8/layout/vList2"/>
    <dgm:cxn modelId="{2C1BAB47-EF06-4817-AA5D-88673CEE120C}" type="presOf" srcId="{5F1DE417-098A-48D0-89CA-5397B84CFF31}" destId="{039A4663-2EA3-408C-B336-9247442B4A0A}" srcOrd="0" destOrd="0" presId="urn:microsoft.com/office/officeart/2005/8/layout/vList2"/>
    <dgm:cxn modelId="{5177E255-274F-489F-A602-1FB88F107BC5}" srcId="{014A85B9-F846-4283-BCCA-7E3252C20637}" destId="{5F1DE417-098A-48D0-89CA-5397B84CFF31}" srcOrd="0" destOrd="0" parTransId="{3D7D2814-EED0-4D2A-86D0-856EC8487E85}" sibTransId="{E88CCFF2-7CC6-43E4-9804-86D4AC6924AF}"/>
    <dgm:cxn modelId="{9EE9E398-5839-4293-BA16-2904145FC182}" type="presOf" srcId="{B452F414-8C03-461B-8ABA-2248CB79886B}" destId="{09B202E7-A488-42D3-8DC0-17FCB7168917}" srcOrd="0" destOrd="0" presId="urn:microsoft.com/office/officeart/2005/8/layout/vList2"/>
    <dgm:cxn modelId="{B40779B6-C718-4537-BAEF-F3C7E57DA037}" srcId="{014A85B9-F846-4283-BCCA-7E3252C20637}" destId="{B452F414-8C03-461B-8ABA-2248CB79886B}" srcOrd="1" destOrd="0" parTransId="{EB6CD5B6-223C-423C-9FAE-98B1E41FE862}" sibTransId="{D54691CB-0763-49D5-8553-A85E86DBBA8E}"/>
    <dgm:cxn modelId="{A752B1C5-8D03-49AC-B634-6A20FD8429B7}" type="presOf" srcId="{5A32A004-6021-41B9-912F-ADB59E4C3C68}" destId="{24B14E2B-802B-4B98-84B4-2BFD9E761A99}" srcOrd="0" destOrd="0" presId="urn:microsoft.com/office/officeart/2005/8/layout/vList2"/>
    <dgm:cxn modelId="{26595FD5-5669-4FC7-A1E8-271DA69A31AE}" srcId="{014A85B9-F846-4283-BCCA-7E3252C20637}" destId="{C0B5E205-DD3E-4E7A-9130-6674DECC453E}" srcOrd="3" destOrd="0" parTransId="{3F65DFB4-2EEC-49F5-9730-C47079D824B2}" sibTransId="{968B6425-54ED-4E06-9C86-83EBF8F58BA8}"/>
    <dgm:cxn modelId="{3A952BD8-9915-400D-B966-5F510513E8B3}" srcId="{014A85B9-F846-4283-BCCA-7E3252C20637}" destId="{5A32A004-6021-41B9-912F-ADB59E4C3C68}" srcOrd="2" destOrd="0" parTransId="{69DED58B-0667-49C6-8E6E-F6D200A0BA00}" sibTransId="{DF6E372F-078E-49B2-8648-188894F75D11}"/>
    <dgm:cxn modelId="{0770B4DB-31D4-4D78-9EF2-E106E76CD80D}" type="presOf" srcId="{014A85B9-F846-4283-BCCA-7E3252C20637}" destId="{DA761E94-7F89-45ED-8823-FCEB291E6A9E}" srcOrd="0" destOrd="0" presId="urn:microsoft.com/office/officeart/2005/8/layout/vList2"/>
    <dgm:cxn modelId="{76119778-5084-486E-B271-1A70AF6C25D8}" type="presParOf" srcId="{DA761E94-7F89-45ED-8823-FCEB291E6A9E}" destId="{039A4663-2EA3-408C-B336-9247442B4A0A}" srcOrd="0" destOrd="0" presId="urn:microsoft.com/office/officeart/2005/8/layout/vList2"/>
    <dgm:cxn modelId="{94C4178E-CC83-4805-BD54-819E82498535}" type="presParOf" srcId="{DA761E94-7F89-45ED-8823-FCEB291E6A9E}" destId="{79FE1D2C-EEC7-4A46-9EF0-3C9540EC2F3E}" srcOrd="1" destOrd="0" presId="urn:microsoft.com/office/officeart/2005/8/layout/vList2"/>
    <dgm:cxn modelId="{32BDE685-A7EA-46DC-AFD2-C96980E2EDBA}" type="presParOf" srcId="{DA761E94-7F89-45ED-8823-FCEB291E6A9E}" destId="{09B202E7-A488-42D3-8DC0-17FCB7168917}" srcOrd="2" destOrd="0" presId="urn:microsoft.com/office/officeart/2005/8/layout/vList2"/>
    <dgm:cxn modelId="{45E5283F-D139-4985-AFFD-48616734A2E5}" type="presParOf" srcId="{DA761E94-7F89-45ED-8823-FCEB291E6A9E}" destId="{18DF6837-6566-47D6-99BF-62667F23988D}" srcOrd="3" destOrd="0" presId="urn:microsoft.com/office/officeart/2005/8/layout/vList2"/>
    <dgm:cxn modelId="{247AD288-459D-4BC9-B90A-147AF75B37CF}" type="presParOf" srcId="{DA761E94-7F89-45ED-8823-FCEB291E6A9E}" destId="{24B14E2B-802B-4B98-84B4-2BFD9E761A99}" srcOrd="4" destOrd="0" presId="urn:microsoft.com/office/officeart/2005/8/layout/vList2"/>
    <dgm:cxn modelId="{B0B6E214-4BD2-485E-80B9-40F4B63E2EFE}" type="presParOf" srcId="{DA761E94-7F89-45ED-8823-FCEB291E6A9E}" destId="{949A8782-7247-44AF-A292-B626A89E0142}" srcOrd="5" destOrd="0" presId="urn:microsoft.com/office/officeart/2005/8/layout/vList2"/>
    <dgm:cxn modelId="{F51ACB9C-8295-4FBD-BAF4-F140CE75E0D8}" type="presParOf" srcId="{DA761E94-7F89-45ED-8823-FCEB291E6A9E}" destId="{2664EFA7-C389-42EE-9516-E5EFDB4210CE}" srcOrd="6" destOrd="0" presId="urn:microsoft.com/office/officeart/2005/8/layout/vList2"/>
    <dgm:cxn modelId="{C4B92A88-FBD7-4169-866E-DDC13BE79348}" type="presParOf" srcId="{DA761E94-7F89-45ED-8823-FCEB291E6A9E}" destId="{796B161A-25F4-44B2-82E7-D1F4DE84588C}" srcOrd="7" destOrd="0" presId="urn:microsoft.com/office/officeart/2005/8/layout/vList2"/>
    <dgm:cxn modelId="{6B07D419-DBD4-49BB-AE1F-0642A6F52965}" type="presParOf" srcId="{DA761E94-7F89-45ED-8823-FCEB291E6A9E}" destId="{6328B3D4-3590-45EE-A858-BF2F734DDCE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55F4A-9645-4551-B264-7A23DF5A6ABC}">
      <dsp:nvSpPr>
        <dsp:cNvPr id="0" name=""/>
        <dsp:cNvSpPr/>
      </dsp:nvSpPr>
      <dsp:spPr>
        <a:xfrm>
          <a:off x="1282910" y="0"/>
          <a:ext cx="5539954" cy="5539954"/>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5240A3-F78A-42E6-9610-44B1CB7BB7E6}">
      <dsp:nvSpPr>
        <dsp:cNvPr id="0" name=""/>
        <dsp:cNvSpPr/>
      </dsp:nvSpPr>
      <dsp:spPr>
        <a:xfrm>
          <a:off x="1809206" y="526295"/>
          <a:ext cx="2160582" cy="21605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Gedrag in sport beïnvloed meer as net die spel – dit raak mense en gemeenskappe.</a:t>
          </a:r>
          <a:endParaRPr lang="en-US" sz="1700" kern="1200" dirty="0"/>
        </a:p>
      </dsp:txBody>
      <dsp:txXfrm>
        <a:off x="1914677" y="631766"/>
        <a:ext cx="1949640" cy="1949640"/>
      </dsp:txXfrm>
    </dsp:sp>
    <dsp:sp modelId="{DC2F0A9C-8484-4D6D-952B-DDB3E210674B}">
      <dsp:nvSpPr>
        <dsp:cNvPr id="0" name=""/>
        <dsp:cNvSpPr/>
      </dsp:nvSpPr>
      <dsp:spPr>
        <a:xfrm>
          <a:off x="4135986" y="526295"/>
          <a:ext cx="2160582" cy="21605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b="1" kern="1200" dirty="0"/>
            <a:t>Positiewe gedrag </a:t>
          </a:r>
          <a:r>
            <a:rPr lang="nl-NL" sz="1700" b="0" kern="1200" dirty="0"/>
            <a:t>bevorder respek, regverdigheid en eenheid.</a:t>
          </a:r>
        </a:p>
        <a:p>
          <a:pPr marL="0" lvl="0" indent="0" algn="ctr" defTabSz="755650">
            <a:lnSpc>
              <a:spcPct val="90000"/>
            </a:lnSpc>
            <a:spcBef>
              <a:spcPct val="0"/>
            </a:spcBef>
            <a:spcAft>
              <a:spcPct val="35000"/>
            </a:spcAft>
            <a:buNone/>
          </a:pPr>
          <a:r>
            <a:rPr lang="nl-NL" sz="1700" b="1" kern="1200" dirty="0"/>
            <a:t>Negatiewe gedrag </a:t>
          </a:r>
          <a:r>
            <a:rPr lang="nl-NL" sz="1700" b="0" kern="1200" dirty="0"/>
            <a:t>skep konflik, vrees en verdeeldheid.</a:t>
          </a:r>
          <a:endParaRPr lang="en-US" sz="1700" b="0" kern="1200" dirty="0"/>
        </a:p>
      </dsp:txBody>
      <dsp:txXfrm>
        <a:off x="4241457" y="631766"/>
        <a:ext cx="1949640" cy="1949640"/>
      </dsp:txXfrm>
    </dsp:sp>
    <dsp:sp modelId="{01FF2975-9173-4116-9C33-5B4E99D7893F}">
      <dsp:nvSpPr>
        <dsp:cNvPr id="0" name=""/>
        <dsp:cNvSpPr/>
      </dsp:nvSpPr>
      <dsp:spPr>
        <a:xfrm>
          <a:off x="1809206" y="2853076"/>
          <a:ext cx="2160582" cy="21605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Sportspelers is </a:t>
          </a:r>
          <a:r>
            <a:rPr lang="nl-NL" sz="1700" b="1" kern="1200" dirty="0"/>
            <a:t>rolmodelle</a:t>
          </a:r>
          <a:r>
            <a:rPr lang="nl-NL" sz="1700" kern="1200" dirty="0"/>
            <a:t>, veral vir jongmense.</a:t>
          </a:r>
          <a:endParaRPr lang="en-US" sz="1700" kern="1200" dirty="0"/>
        </a:p>
      </dsp:txBody>
      <dsp:txXfrm>
        <a:off x="1914677" y="2958547"/>
        <a:ext cx="1949640" cy="1949640"/>
      </dsp:txXfrm>
    </dsp:sp>
    <dsp:sp modelId="{D7514C13-0B94-470A-AB82-4CEBD7C139BE}">
      <dsp:nvSpPr>
        <dsp:cNvPr id="0" name=""/>
        <dsp:cNvSpPr/>
      </dsp:nvSpPr>
      <dsp:spPr>
        <a:xfrm>
          <a:off x="4135986" y="2853076"/>
          <a:ext cx="2160582" cy="21605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Sportspelers se gedrag op en van die veld kan beïnvloed hoe ander optree.</a:t>
          </a:r>
          <a:endParaRPr lang="en-US" sz="1700" kern="1200" dirty="0"/>
        </a:p>
      </dsp:txBody>
      <dsp:txXfrm>
        <a:off x="4241457" y="2958547"/>
        <a:ext cx="1949640" cy="1949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88C4D-AC2A-4B66-80E2-4B80D4195BBB}">
      <dsp:nvSpPr>
        <dsp:cNvPr id="0" name=""/>
        <dsp:cNvSpPr/>
      </dsp:nvSpPr>
      <dsp:spPr>
        <a:xfrm>
          <a:off x="0" y="589459"/>
          <a:ext cx="6666833" cy="20349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791464" rIns="517420" bIns="170688"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tot swak prestasie lei, selfs onder vaardige spelers.
skoolgees en -eenheid verswak.</a:t>
          </a:r>
          <a:endParaRPr lang="en-US" sz="2400" kern="1200" dirty="0"/>
        </a:p>
      </dsp:txBody>
      <dsp:txXfrm>
        <a:off x="0" y="589459"/>
        <a:ext cx="6666833" cy="2034900"/>
      </dsp:txXfrm>
    </dsp:sp>
    <dsp:sp modelId="{FD5B20BC-3C24-4173-88DD-FB08C8909CF4}">
      <dsp:nvSpPr>
        <dsp:cNvPr id="0" name=""/>
        <dsp:cNvSpPr/>
      </dsp:nvSpPr>
      <dsp:spPr>
        <a:xfrm>
          <a:off x="333341" y="28579"/>
          <a:ext cx="4666783" cy="11217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nl-NL" sz="2400" kern="1200" dirty="0"/>
            <a:t>Negatiewe gedrag binne 'n span kan:</a:t>
          </a:r>
          <a:endParaRPr lang="en-US" sz="2400" kern="1200" dirty="0"/>
        </a:p>
      </dsp:txBody>
      <dsp:txXfrm>
        <a:off x="388101" y="83339"/>
        <a:ext cx="4557263" cy="1012240"/>
      </dsp:txXfrm>
    </dsp:sp>
    <dsp:sp modelId="{01647B22-BCF9-4498-A77F-7C111CD89822}">
      <dsp:nvSpPr>
        <dsp:cNvPr id="0" name=""/>
        <dsp:cNvSpPr/>
      </dsp:nvSpPr>
      <dsp:spPr>
        <a:xfrm>
          <a:off x="0" y="3390440"/>
          <a:ext cx="6666833" cy="2034900"/>
        </a:xfrm>
        <a:prstGeom prst="rect">
          <a:avLst/>
        </a:prstGeom>
        <a:solidFill>
          <a:schemeClr val="lt1">
            <a:alpha val="90000"/>
            <a:hueOff val="0"/>
            <a:satOff val="0"/>
            <a:lumOff val="0"/>
            <a:alphaOff val="0"/>
          </a:schemeClr>
        </a:solidFill>
        <a:ln w="12700" cap="flat" cmpd="sng" algn="ctr">
          <a:solidFill>
            <a:schemeClr val="accent2">
              <a:hueOff val="-882696"/>
              <a:satOff val="4218"/>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791464" rIns="517420" bIns="170688"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'n sterk spankultuur ontwikkel en samewerking verbeter.
konflik en jaloesie verminder.</a:t>
          </a:r>
          <a:endParaRPr lang="en-US" sz="2400" kern="1200" dirty="0"/>
        </a:p>
      </dsp:txBody>
      <dsp:txXfrm>
        <a:off x="0" y="3390440"/>
        <a:ext cx="6666833" cy="2034900"/>
      </dsp:txXfrm>
    </dsp:sp>
    <dsp:sp modelId="{FE33E7B8-A04B-4B4F-9A3F-41E528B870EC}">
      <dsp:nvSpPr>
        <dsp:cNvPr id="0" name=""/>
        <dsp:cNvSpPr/>
      </dsp:nvSpPr>
      <dsp:spPr>
        <a:xfrm>
          <a:off x="333341" y="2829559"/>
          <a:ext cx="4666783" cy="1121760"/>
        </a:xfrm>
        <a:prstGeom prst="roundRec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nl-NL" sz="2400" kern="1200" dirty="0"/>
            <a:t>Positiewe gedrag binne 'n span kan:</a:t>
          </a:r>
          <a:endParaRPr lang="en-US" sz="2400" kern="1200" dirty="0"/>
        </a:p>
      </dsp:txBody>
      <dsp:txXfrm>
        <a:off x="388101" y="2884319"/>
        <a:ext cx="4557263" cy="1012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F9FF2-9086-4765-9ED1-DB9B0FBAD257}">
      <dsp:nvSpPr>
        <dsp:cNvPr id="0" name=""/>
        <dsp:cNvSpPr/>
      </dsp:nvSpPr>
      <dsp:spPr>
        <a:xfrm>
          <a:off x="0" y="449"/>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BBA4FE-044F-4AB3-B1B6-0BAEDFFE2238}">
      <dsp:nvSpPr>
        <dsp:cNvPr id="0" name=""/>
        <dsp:cNvSpPr/>
      </dsp:nvSpPr>
      <dsp:spPr>
        <a:xfrm>
          <a:off x="318375" y="237258"/>
          <a:ext cx="578865" cy="57886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C6DC1-D3BD-4B4C-B795-C562119C4036}">
      <dsp:nvSpPr>
        <dsp:cNvPr id="0" name=""/>
        <dsp:cNvSpPr/>
      </dsp:nvSpPr>
      <dsp:spPr>
        <a:xfrm>
          <a:off x="1215617" y="449"/>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844550">
            <a:lnSpc>
              <a:spcPct val="100000"/>
            </a:lnSpc>
            <a:spcBef>
              <a:spcPct val="0"/>
            </a:spcBef>
            <a:spcAft>
              <a:spcPct val="35000"/>
            </a:spcAft>
            <a:buNone/>
          </a:pPr>
          <a:r>
            <a:rPr lang="nl-NL" sz="1900" kern="1200" dirty="0"/>
            <a:t>Skep 'n veilige en aangename atmosfeer.</a:t>
          </a:r>
          <a:endParaRPr lang="en-US" sz="1900" kern="1200" dirty="0"/>
        </a:p>
      </dsp:txBody>
      <dsp:txXfrm>
        <a:off x="1215617" y="449"/>
        <a:ext cx="3942169" cy="1052482"/>
      </dsp:txXfrm>
    </dsp:sp>
    <dsp:sp modelId="{B3CF3BAF-CC63-4843-BEA1-F5767624C1E4}">
      <dsp:nvSpPr>
        <dsp:cNvPr id="0" name=""/>
        <dsp:cNvSpPr/>
      </dsp:nvSpPr>
      <dsp:spPr>
        <a:xfrm>
          <a:off x="0" y="1316052"/>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F570DE-DE0E-42F5-9FD2-580400F65905}">
      <dsp:nvSpPr>
        <dsp:cNvPr id="0" name=""/>
        <dsp:cNvSpPr/>
      </dsp:nvSpPr>
      <dsp:spPr>
        <a:xfrm>
          <a:off x="318375" y="1552861"/>
          <a:ext cx="578865" cy="57886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42DF1-0805-4873-9ACE-A0928DDB0277}">
      <dsp:nvSpPr>
        <dsp:cNvPr id="0" name=""/>
        <dsp:cNvSpPr/>
      </dsp:nvSpPr>
      <dsp:spPr>
        <a:xfrm>
          <a:off x="1215617" y="1316052"/>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844550">
            <a:lnSpc>
              <a:spcPct val="100000"/>
            </a:lnSpc>
            <a:spcBef>
              <a:spcPct val="0"/>
            </a:spcBef>
            <a:spcAft>
              <a:spcPct val="35000"/>
            </a:spcAft>
            <a:buNone/>
          </a:pPr>
          <a:r>
            <a:rPr lang="nl-NL" sz="1900" kern="1200" dirty="0"/>
            <a:t>Modelleer positiewe waardes vir jonger spelers.</a:t>
          </a:r>
          <a:endParaRPr lang="en-US" sz="1900" kern="1200" dirty="0"/>
        </a:p>
      </dsp:txBody>
      <dsp:txXfrm>
        <a:off x="1215617" y="1316052"/>
        <a:ext cx="3942169" cy="1052482"/>
      </dsp:txXfrm>
    </dsp:sp>
    <dsp:sp modelId="{C36AF427-D11B-4E9A-ABFD-28DE0D2B71CC}">
      <dsp:nvSpPr>
        <dsp:cNvPr id="0" name=""/>
        <dsp:cNvSpPr/>
      </dsp:nvSpPr>
      <dsp:spPr>
        <a:xfrm>
          <a:off x="0" y="2631655"/>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F73CDA-9052-4FF2-B3BB-B3903FCE9D09}">
      <dsp:nvSpPr>
        <dsp:cNvPr id="0" name=""/>
        <dsp:cNvSpPr/>
      </dsp:nvSpPr>
      <dsp:spPr>
        <a:xfrm>
          <a:off x="318375" y="2868464"/>
          <a:ext cx="578865" cy="578865"/>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D98E03-5ACE-4FDD-BBFF-C4CE46E9CB9E}">
      <dsp:nvSpPr>
        <dsp:cNvPr id="0" name=""/>
        <dsp:cNvSpPr/>
      </dsp:nvSpPr>
      <dsp:spPr>
        <a:xfrm>
          <a:off x="1215617" y="2631655"/>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844550">
            <a:lnSpc>
              <a:spcPct val="100000"/>
            </a:lnSpc>
            <a:spcBef>
              <a:spcPct val="0"/>
            </a:spcBef>
            <a:spcAft>
              <a:spcPct val="35000"/>
            </a:spcAft>
            <a:buNone/>
          </a:pPr>
          <a:r>
            <a:rPr lang="nl-NL" sz="1900" kern="1200" dirty="0"/>
            <a:t>Moedig gesinne en gemeenskappe aan om wedstryde by te woon.</a:t>
          </a:r>
          <a:endParaRPr lang="en-US" sz="1900" kern="1200" dirty="0"/>
        </a:p>
      </dsp:txBody>
      <dsp:txXfrm>
        <a:off x="1215617" y="2631655"/>
        <a:ext cx="3942169" cy="1052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F9FF2-9086-4765-9ED1-DB9B0FBAD257}">
      <dsp:nvSpPr>
        <dsp:cNvPr id="0" name=""/>
        <dsp:cNvSpPr/>
      </dsp:nvSpPr>
      <dsp:spPr>
        <a:xfrm>
          <a:off x="0" y="449"/>
          <a:ext cx="5157787" cy="105248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BBA4FE-044F-4AB3-B1B6-0BAEDFFE2238}">
      <dsp:nvSpPr>
        <dsp:cNvPr id="0" name=""/>
        <dsp:cNvSpPr/>
      </dsp:nvSpPr>
      <dsp:spPr>
        <a:xfrm>
          <a:off x="318375" y="237258"/>
          <a:ext cx="578865" cy="5788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C6DC1-D3BD-4B4C-B795-C562119C4036}">
      <dsp:nvSpPr>
        <dsp:cNvPr id="0" name=""/>
        <dsp:cNvSpPr/>
      </dsp:nvSpPr>
      <dsp:spPr>
        <a:xfrm>
          <a:off x="1215617" y="449"/>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en-GB" sz="2500" kern="1200" dirty="0"/>
            <a:t>Skep </a:t>
          </a:r>
          <a:r>
            <a:rPr lang="en-GB" sz="2500" kern="1200" dirty="0" err="1"/>
            <a:t>vrees</a:t>
          </a:r>
          <a:r>
            <a:rPr lang="en-GB" sz="2500" kern="1200" dirty="0"/>
            <a:t> </a:t>
          </a:r>
          <a:r>
            <a:rPr lang="en-GB" sz="2500" kern="1200" dirty="0" err="1"/>
            <a:t>en</a:t>
          </a:r>
          <a:r>
            <a:rPr lang="en-GB" sz="2500" kern="1200" dirty="0"/>
            <a:t> </a:t>
          </a:r>
          <a:r>
            <a:rPr lang="en-GB" sz="2500" kern="1200" dirty="0" err="1"/>
            <a:t>angs</a:t>
          </a:r>
          <a:r>
            <a:rPr lang="en-GB" sz="2500" kern="1200" dirty="0"/>
            <a:t>.</a:t>
          </a:r>
          <a:endParaRPr lang="en-US" sz="2500" kern="1200" dirty="0"/>
        </a:p>
      </dsp:txBody>
      <dsp:txXfrm>
        <a:off x="1215617" y="449"/>
        <a:ext cx="3942169" cy="1052482"/>
      </dsp:txXfrm>
    </dsp:sp>
    <dsp:sp modelId="{B3CF3BAF-CC63-4843-BEA1-F5767624C1E4}">
      <dsp:nvSpPr>
        <dsp:cNvPr id="0" name=""/>
        <dsp:cNvSpPr/>
      </dsp:nvSpPr>
      <dsp:spPr>
        <a:xfrm>
          <a:off x="0" y="1316052"/>
          <a:ext cx="5157787" cy="105248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F570DE-DE0E-42F5-9FD2-580400F65905}">
      <dsp:nvSpPr>
        <dsp:cNvPr id="0" name=""/>
        <dsp:cNvSpPr/>
      </dsp:nvSpPr>
      <dsp:spPr>
        <a:xfrm>
          <a:off x="318375" y="1552861"/>
          <a:ext cx="578865" cy="5788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42DF1-0805-4873-9ACE-A0928DDB0277}">
      <dsp:nvSpPr>
        <dsp:cNvPr id="0" name=""/>
        <dsp:cNvSpPr/>
      </dsp:nvSpPr>
      <dsp:spPr>
        <a:xfrm>
          <a:off x="1215617" y="1316052"/>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nl-NL" sz="2500" kern="1200" dirty="0"/>
            <a:t>Maak wedstryde onveilig en onaangenaam.</a:t>
          </a:r>
          <a:endParaRPr lang="en-US" sz="2500" kern="1200" dirty="0"/>
        </a:p>
      </dsp:txBody>
      <dsp:txXfrm>
        <a:off x="1215617" y="1316052"/>
        <a:ext cx="3942169" cy="1052482"/>
      </dsp:txXfrm>
    </dsp:sp>
    <dsp:sp modelId="{C36AF427-D11B-4E9A-ABFD-28DE0D2B71CC}">
      <dsp:nvSpPr>
        <dsp:cNvPr id="0" name=""/>
        <dsp:cNvSpPr/>
      </dsp:nvSpPr>
      <dsp:spPr>
        <a:xfrm>
          <a:off x="0" y="2631655"/>
          <a:ext cx="5157787" cy="105248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F73CDA-9052-4FF2-B3BB-B3903FCE9D09}">
      <dsp:nvSpPr>
        <dsp:cNvPr id="0" name=""/>
        <dsp:cNvSpPr/>
      </dsp:nvSpPr>
      <dsp:spPr>
        <a:xfrm>
          <a:off x="318375" y="2868464"/>
          <a:ext cx="578865" cy="5788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D98E03-5ACE-4FDD-BBFF-C4CE46E9CB9E}">
      <dsp:nvSpPr>
        <dsp:cNvPr id="0" name=""/>
        <dsp:cNvSpPr/>
      </dsp:nvSpPr>
      <dsp:spPr>
        <a:xfrm>
          <a:off x="1215617" y="2631655"/>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nl-NL" sz="2500" kern="1200" dirty="0"/>
            <a:t>Beskadig die reputasie van die skool of gemeenskap.</a:t>
          </a:r>
          <a:endParaRPr lang="en-US" sz="2500" kern="1200" dirty="0"/>
        </a:p>
      </dsp:txBody>
      <dsp:txXfrm>
        <a:off x="1215617" y="2631655"/>
        <a:ext cx="3942169" cy="1052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F30B6-D4DA-4033-903E-92968FAF6BC7}">
      <dsp:nvSpPr>
        <dsp:cNvPr id="0" name=""/>
        <dsp:cNvSpPr/>
      </dsp:nvSpPr>
      <dsp:spPr>
        <a:xfrm>
          <a:off x="1273935" y="1412"/>
          <a:ext cx="3724426" cy="186221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nl-NL" sz="2600" b="1" i="0" kern="1200" baseline="0" dirty="0"/>
            <a:t>Positiewe gedrag </a:t>
          </a:r>
          <a:r>
            <a:rPr lang="nl-NL" sz="2600" b="0" i="0" kern="1200" baseline="0" dirty="0"/>
            <a:t>skep respek en regverdigheid, wat sosiale samehorigheid versterk.</a:t>
          </a:r>
          <a:endParaRPr lang="en-US" sz="2600" b="0" kern="1200" dirty="0"/>
        </a:p>
      </dsp:txBody>
      <dsp:txXfrm>
        <a:off x="1328477" y="55954"/>
        <a:ext cx="3615342" cy="1753129"/>
      </dsp:txXfrm>
    </dsp:sp>
    <dsp:sp modelId="{B70F1F20-9230-4C19-877B-29B8328FE041}">
      <dsp:nvSpPr>
        <dsp:cNvPr id="0" name=""/>
        <dsp:cNvSpPr/>
      </dsp:nvSpPr>
      <dsp:spPr>
        <a:xfrm>
          <a:off x="1646377" y="1863625"/>
          <a:ext cx="372442" cy="1396659"/>
        </a:xfrm>
        <a:custGeom>
          <a:avLst/>
          <a:gdLst/>
          <a:ahLst/>
          <a:cxnLst/>
          <a:rect l="0" t="0" r="0" b="0"/>
          <a:pathLst>
            <a:path>
              <a:moveTo>
                <a:pt x="0" y="0"/>
              </a:moveTo>
              <a:lnTo>
                <a:pt x="0" y="1396659"/>
              </a:lnTo>
              <a:lnTo>
                <a:pt x="372442" y="139665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3D9A49-3AD8-47A5-805D-8C327BECE2F9}">
      <dsp:nvSpPr>
        <dsp:cNvPr id="0" name=""/>
        <dsp:cNvSpPr/>
      </dsp:nvSpPr>
      <dsp:spPr>
        <a:xfrm>
          <a:off x="2018820" y="2329179"/>
          <a:ext cx="2979540" cy="186221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Dit ondersteun nasiebou deur gelykheid, waardigheid en nie-rassisme te bevorder.</a:t>
          </a:r>
          <a:endParaRPr lang="en-US" sz="2300" kern="1200" dirty="0"/>
        </a:p>
      </dsp:txBody>
      <dsp:txXfrm>
        <a:off x="2073362" y="2383721"/>
        <a:ext cx="2870456" cy="1753129"/>
      </dsp:txXfrm>
    </dsp:sp>
    <dsp:sp modelId="{FD5A9FDA-BCAE-44CD-9735-A0DF23D45BCD}">
      <dsp:nvSpPr>
        <dsp:cNvPr id="0" name=""/>
        <dsp:cNvSpPr/>
      </dsp:nvSpPr>
      <dsp:spPr>
        <a:xfrm>
          <a:off x="5929467" y="1412"/>
          <a:ext cx="3724426" cy="1862213"/>
        </a:xfrm>
        <a:prstGeom prst="roundRect">
          <a:avLst>
            <a:gd name="adj" fmla="val 10000"/>
          </a:avLst>
        </a:prstGeom>
        <a:solidFill>
          <a:schemeClr val="accent5">
            <a:hueOff val="414507"/>
            <a:satOff val="39495"/>
            <a:lumOff val="-1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nl-NL" sz="2600" b="1" kern="1200" dirty="0"/>
            <a:t>Negatiewe gedrag </a:t>
          </a:r>
          <a:r>
            <a:rPr lang="nl-NL" sz="2600" b="0" kern="1200" dirty="0"/>
            <a:t>veroorsaak verdeeldheid, wantroue en stereotipes.</a:t>
          </a:r>
          <a:endParaRPr lang="en-US" sz="2600" b="0" kern="1200" dirty="0"/>
        </a:p>
      </dsp:txBody>
      <dsp:txXfrm>
        <a:off x="5984009" y="55954"/>
        <a:ext cx="3615342" cy="1753129"/>
      </dsp:txXfrm>
    </dsp:sp>
    <dsp:sp modelId="{7041B6EC-2FF8-4270-AE0E-A43F540DDD01}">
      <dsp:nvSpPr>
        <dsp:cNvPr id="0" name=""/>
        <dsp:cNvSpPr/>
      </dsp:nvSpPr>
      <dsp:spPr>
        <a:xfrm>
          <a:off x="6301910" y="1863625"/>
          <a:ext cx="372442" cy="1396659"/>
        </a:xfrm>
        <a:custGeom>
          <a:avLst/>
          <a:gdLst/>
          <a:ahLst/>
          <a:cxnLst/>
          <a:rect l="0" t="0" r="0" b="0"/>
          <a:pathLst>
            <a:path>
              <a:moveTo>
                <a:pt x="0" y="0"/>
              </a:moveTo>
              <a:lnTo>
                <a:pt x="0" y="1396659"/>
              </a:lnTo>
              <a:lnTo>
                <a:pt x="372442" y="139665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79377E-F2D1-4DAD-A73F-BE0924BABD33}">
      <dsp:nvSpPr>
        <dsp:cNvPr id="0" name=""/>
        <dsp:cNvSpPr/>
      </dsp:nvSpPr>
      <dsp:spPr>
        <a:xfrm>
          <a:off x="6674352" y="2329179"/>
          <a:ext cx="2979540" cy="186221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414507"/>
              <a:satOff val="39495"/>
              <a:lumOff val="-1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nl-NL" sz="2300" kern="1200" dirty="0"/>
            <a:t>Dit ondermyn demokratiese waardes en kan Suid-Afrika se beeld en eenheid beskadig.</a:t>
          </a:r>
          <a:endParaRPr lang="en-US" sz="2300" kern="1200" dirty="0"/>
        </a:p>
      </dsp:txBody>
      <dsp:txXfrm>
        <a:off x="6728894" y="2383721"/>
        <a:ext cx="2870456" cy="17531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17DFA-FB2D-4323-8B99-4DDEEDAB1481}">
      <dsp:nvSpPr>
        <dsp:cNvPr id="0" name=""/>
        <dsp:cNvSpPr/>
      </dsp:nvSpPr>
      <dsp:spPr>
        <a:xfrm>
          <a:off x="0" y="4150553"/>
          <a:ext cx="6364224" cy="136230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Wees gereed om jou idees tydens terugvoer te deel.</a:t>
          </a:r>
          <a:endParaRPr lang="en-US" sz="2300" kern="1200" dirty="0"/>
        </a:p>
      </dsp:txBody>
      <dsp:txXfrm>
        <a:off x="0" y="4150553"/>
        <a:ext cx="6364224" cy="1362304"/>
      </dsp:txXfrm>
    </dsp:sp>
    <dsp:sp modelId="{9A82A804-6777-408E-949B-761D18EEB069}">
      <dsp:nvSpPr>
        <dsp:cNvPr id="0" name=""/>
        <dsp:cNvSpPr/>
      </dsp:nvSpPr>
      <dsp:spPr>
        <a:xfrm rot="10800000">
          <a:off x="0" y="2075763"/>
          <a:ext cx="6364224" cy="2095223"/>
        </a:xfrm>
        <a:prstGeom prst="upArrowCallout">
          <a:avLst/>
        </a:prstGeom>
        <a:solidFill>
          <a:schemeClr val="accent2">
            <a:hueOff val="-441348"/>
            <a:satOff val="2109"/>
            <a:lumOff val="294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Die aktiwiteit fokus op die impak van gedrag op:</a:t>
          </a:r>
          <a:endParaRPr lang="en-US" sz="2300" kern="1200" dirty="0"/>
        </a:p>
      </dsp:txBody>
      <dsp:txXfrm rot="-10800000">
        <a:off x="0" y="2075763"/>
        <a:ext cx="6364224" cy="735423"/>
      </dsp:txXfrm>
    </dsp:sp>
    <dsp:sp modelId="{C67DCBFC-1D2B-400A-8BB5-B048518BFBDF}">
      <dsp:nvSpPr>
        <dsp:cNvPr id="0" name=""/>
        <dsp:cNvSpPr/>
      </dsp:nvSpPr>
      <dsp:spPr>
        <a:xfrm>
          <a:off x="0" y="2811187"/>
          <a:ext cx="1591056" cy="62647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Teenstanders</a:t>
          </a:r>
          <a:endParaRPr lang="en-US" sz="1700" kern="1200" dirty="0"/>
        </a:p>
      </dsp:txBody>
      <dsp:txXfrm>
        <a:off x="0" y="2811187"/>
        <a:ext cx="1591056" cy="626471"/>
      </dsp:txXfrm>
    </dsp:sp>
    <dsp:sp modelId="{5D3131E2-6BA8-4711-B91F-E5D02EA87CC0}">
      <dsp:nvSpPr>
        <dsp:cNvPr id="0" name=""/>
        <dsp:cNvSpPr/>
      </dsp:nvSpPr>
      <dsp:spPr>
        <a:xfrm>
          <a:off x="1591056" y="2811187"/>
          <a:ext cx="1591056" cy="626471"/>
        </a:xfrm>
        <a:prstGeom prst="rect">
          <a:avLst/>
        </a:prstGeom>
        <a:solidFill>
          <a:schemeClr val="accent2">
            <a:tint val="40000"/>
            <a:alpha val="90000"/>
            <a:hueOff val="-398147"/>
            <a:satOff val="4656"/>
            <a:lumOff val="512"/>
            <a:alphaOff val="0"/>
          </a:schemeClr>
        </a:solidFill>
        <a:ln w="19050" cap="flat" cmpd="sng" algn="ctr">
          <a:solidFill>
            <a:schemeClr val="accent2">
              <a:tint val="40000"/>
              <a:alpha val="90000"/>
              <a:hueOff val="-398147"/>
              <a:satOff val="4656"/>
              <a:lumOff val="5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Skeidsregters en amptenare</a:t>
          </a:r>
          <a:endParaRPr lang="en-US" sz="1700" kern="1200" dirty="0"/>
        </a:p>
      </dsp:txBody>
      <dsp:txXfrm>
        <a:off x="1591056" y="2811187"/>
        <a:ext cx="1591056" cy="626471"/>
      </dsp:txXfrm>
    </dsp:sp>
    <dsp:sp modelId="{A1714236-9ACD-4FD3-B7D1-7443B75D1698}">
      <dsp:nvSpPr>
        <dsp:cNvPr id="0" name=""/>
        <dsp:cNvSpPr/>
      </dsp:nvSpPr>
      <dsp:spPr>
        <a:xfrm>
          <a:off x="3182112" y="2811187"/>
          <a:ext cx="1591056" cy="626471"/>
        </a:xfrm>
        <a:prstGeom prst="rect">
          <a:avLst/>
        </a:prstGeom>
        <a:solidFill>
          <a:schemeClr val="accent2">
            <a:tint val="40000"/>
            <a:alpha val="90000"/>
            <a:hueOff val="-796293"/>
            <a:satOff val="9313"/>
            <a:lumOff val="1023"/>
            <a:alphaOff val="0"/>
          </a:schemeClr>
        </a:solidFill>
        <a:ln w="19050" cap="flat" cmpd="sng" algn="ctr">
          <a:solidFill>
            <a:schemeClr val="accent2">
              <a:tint val="40000"/>
              <a:alpha val="90000"/>
              <a:hueOff val="-796293"/>
              <a:satOff val="9313"/>
              <a:lumOff val="10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Die gemeenskap</a:t>
          </a:r>
          <a:endParaRPr lang="en-US" sz="1700" kern="1200" dirty="0"/>
        </a:p>
      </dsp:txBody>
      <dsp:txXfrm>
        <a:off x="3182112" y="2811187"/>
        <a:ext cx="1591056" cy="626471"/>
      </dsp:txXfrm>
    </dsp:sp>
    <dsp:sp modelId="{0F6405B2-8193-40E2-B428-4939155290CE}">
      <dsp:nvSpPr>
        <dsp:cNvPr id="0" name=""/>
        <dsp:cNvSpPr/>
      </dsp:nvSpPr>
      <dsp:spPr>
        <a:xfrm>
          <a:off x="4773168" y="2811187"/>
          <a:ext cx="1591056" cy="626471"/>
        </a:xfrm>
        <a:prstGeom prst="rect">
          <a:avLst/>
        </a:prstGeom>
        <a:solidFill>
          <a:schemeClr val="accent2">
            <a:tint val="40000"/>
            <a:alpha val="90000"/>
            <a:hueOff val="-1194440"/>
            <a:satOff val="13969"/>
            <a:lumOff val="1535"/>
            <a:alphaOff val="0"/>
          </a:schemeClr>
        </a:solidFill>
        <a:ln w="19050" cap="flat" cmpd="sng" algn="ctr">
          <a:solidFill>
            <a:schemeClr val="accent2">
              <a:tint val="40000"/>
              <a:alpha val="90000"/>
              <a:hueOff val="-1194440"/>
              <a:satOff val="13969"/>
              <a:lumOff val="15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Die nasie as geheel</a:t>
          </a:r>
          <a:endParaRPr lang="en-US" sz="1700" kern="1200" dirty="0"/>
        </a:p>
      </dsp:txBody>
      <dsp:txXfrm>
        <a:off x="4773168" y="2811187"/>
        <a:ext cx="1591056" cy="626471"/>
      </dsp:txXfrm>
    </dsp:sp>
    <dsp:sp modelId="{5CF101CA-975A-44E7-A9DA-366AC3D43788}">
      <dsp:nvSpPr>
        <dsp:cNvPr id="0" name=""/>
        <dsp:cNvSpPr/>
      </dsp:nvSpPr>
      <dsp:spPr>
        <a:xfrm rot="10800000">
          <a:off x="0" y="974"/>
          <a:ext cx="6364224" cy="2095223"/>
        </a:xfrm>
        <a:prstGeom prst="upArrowCallout">
          <a:avLst/>
        </a:prstGeom>
        <a:solidFill>
          <a:schemeClr val="accent2">
            <a:hueOff val="-882696"/>
            <a:satOff val="4218"/>
            <a:lumOff val="5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Jy kan nou </a:t>
          </a:r>
          <a:r>
            <a:rPr lang="nl-NL" sz="2300" b="1" i="1" kern="1200" baseline="0" dirty="0"/>
            <a:t>Aktiwiteit 1 </a:t>
          </a:r>
          <a:r>
            <a:rPr lang="nl-NL" sz="2300" b="0" i="0" kern="1200" baseline="0" dirty="0"/>
            <a:t>(Les 4 – Werkkaart) voltooi.</a:t>
          </a:r>
          <a:endParaRPr lang="en-US" sz="2300" kern="1200" dirty="0"/>
        </a:p>
      </dsp:txBody>
      <dsp:txXfrm rot="10800000">
        <a:off x="0" y="974"/>
        <a:ext cx="6364224" cy="13614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A4663-2EA3-408C-B336-9247442B4A0A}">
      <dsp:nvSpPr>
        <dsp:cNvPr id="0" name=""/>
        <dsp:cNvSpPr/>
      </dsp:nvSpPr>
      <dsp:spPr>
        <a:xfrm>
          <a:off x="0" y="238457"/>
          <a:ext cx="6364224" cy="952087"/>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b="1" kern="1200" dirty="0"/>
            <a:t>Kan </a:t>
          </a:r>
          <a:r>
            <a:rPr lang="en-GB" sz="3600" b="1" kern="1200" dirty="0" err="1"/>
            <a:t>jy</a:t>
          </a:r>
          <a:r>
            <a:rPr lang="en-GB" sz="3600" b="1" kern="1200" dirty="0"/>
            <a:t>...</a:t>
          </a:r>
          <a:endParaRPr lang="en-US" sz="3600" b="1" kern="1200" dirty="0"/>
        </a:p>
      </dsp:txBody>
      <dsp:txXfrm>
        <a:off x="46477" y="284934"/>
        <a:ext cx="6271270" cy="859133"/>
      </dsp:txXfrm>
    </dsp:sp>
    <dsp:sp modelId="{09B202E7-A488-42D3-8DC0-17FCB7168917}">
      <dsp:nvSpPr>
        <dsp:cNvPr id="0" name=""/>
        <dsp:cNvSpPr/>
      </dsp:nvSpPr>
      <dsp:spPr>
        <a:xfrm>
          <a:off x="0" y="1259664"/>
          <a:ext cx="6364224" cy="952087"/>
        </a:xfrm>
        <a:prstGeom prst="roundRect">
          <a:avLst/>
        </a:prstGeom>
        <a:solidFill>
          <a:schemeClr val="accent4">
            <a:hueOff val="305269"/>
            <a:satOff val="-11631"/>
            <a:lumOff val="5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die belangrikheid van positiewe gedrag in sport herken?</a:t>
          </a:r>
          <a:endParaRPr lang="en-US" sz="2400" kern="1200" dirty="0"/>
        </a:p>
      </dsp:txBody>
      <dsp:txXfrm>
        <a:off x="46477" y="1306141"/>
        <a:ext cx="6271270" cy="859133"/>
      </dsp:txXfrm>
    </dsp:sp>
    <dsp:sp modelId="{24B14E2B-802B-4B98-84B4-2BFD9E761A99}">
      <dsp:nvSpPr>
        <dsp:cNvPr id="0" name=""/>
        <dsp:cNvSpPr/>
      </dsp:nvSpPr>
      <dsp:spPr>
        <a:xfrm>
          <a:off x="0" y="2280872"/>
          <a:ext cx="6364224" cy="952087"/>
        </a:xfrm>
        <a:prstGeom prst="roundRect">
          <a:avLst/>
        </a:prstGeom>
        <a:solidFill>
          <a:schemeClr val="accent4">
            <a:hueOff val="610539"/>
            <a:satOff val="-23261"/>
            <a:lumOff val="1156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verduidelik hoe gedrag spelers en spanne beïnvloed?</a:t>
          </a:r>
          <a:endParaRPr lang="en-US" sz="2400" kern="1200" dirty="0"/>
        </a:p>
      </dsp:txBody>
      <dsp:txXfrm>
        <a:off x="46477" y="2327349"/>
        <a:ext cx="6271270" cy="859133"/>
      </dsp:txXfrm>
    </dsp:sp>
    <dsp:sp modelId="{2664EFA7-C389-42EE-9516-E5EFDB4210CE}">
      <dsp:nvSpPr>
        <dsp:cNvPr id="0" name=""/>
        <dsp:cNvSpPr/>
      </dsp:nvSpPr>
      <dsp:spPr>
        <a:xfrm>
          <a:off x="0" y="3302079"/>
          <a:ext cx="6364224" cy="952087"/>
        </a:xfrm>
        <a:prstGeom prst="roundRect">
          <a:avLst/>
        </a:prstGeom>
        <a:solidFill>
          <a:schemeClr val="accent4">
            <a:hueOff val="915808"/>
            <a:satOff val="-34892"/>
            <a:lumOff val="1735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die impak van toeskouersgedrag op veiligheid en die sportomgewing verduidelik?</a:t>
          </a:r>
          <a:endParaRPr lang="en-US" sz="2400" kern="1200" dirty="0"/>
        </a:p>
      </dsp:txBody>
      <dsp:txXfrm>
        <a:off x="46477" y="3348556"/>
        <a:ext cx="6271270" cy="859133"/>
      </dsp:txXfrm>
    </dsp:sp>
    <dsp:sp modelId="{6328B3D4-3590-45EE-A858-BF2F734DDCE1}">
      <dsp:nvSpPr>
        <dsp:cNvPr id="0" name=""/>
        <dsp:cNvSpPr/>
      </dsp:nvSpPr>
      <dsp:spPr>
        <a:xfrm>
          <a:off x="0" y="4323287"/>
          <a:ext cx="6364224" cy="952087"/>
        </a:xfrm>
        <a:prstGeom prst="roundRect">
          <a:avLst/>
        </a:prstGeom>
        <a:solidFill>
          <a:schemeClr val="accent4">
            <a:hueOff val="1221077"/>
            <a:satOff val="-46523"/>
            <a:lumOff val="231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ondersoek hoe gedrag in sport gemeenskappe en die land beïnvloed?</a:t>
          </a:r>
          <a:endParaRPr lang="en-US" sz="2400" kern="1200" dirty="0"/>
        </a:p>
      </dsp:txBody>
      <dsp:txXfrm>
        <a:off x="46477" y="4369764"/>
        <a:ext cx="6271270" cy="85913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B76A17-24A8-4CD5-B7F0-775ADDD598FB}" type="datetimeFigureOut">
              <a:rPr lang="af-ZA" smtClean="0"/>
              <a:t>2026-02-12</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C7DC4-2883-47AE-878F-80103EE4686F}" type="slidenum">
              <a:rPr lang="af-ZA" smtClean="0"/>
              <a:t>‹#›</a:t>
            </a:fld>
            <a:endParaRPr lang="af-ZA"/>
          </a:p>
        </p:txBody>
      </p:sp>
    </p:spTree>
    <p:extLst>
      <p:ext uri="{BB962C8B-B14F-4D97-AF65-F5344CB8AC3E}">
        <p14:creationId xmlns:p14="http://schemas.microsoft.com/office/powerpoint/2010/main" val="178502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Clr>
                <a:srgbClr val="000000"/>
              </a:buClr>
              <a:buFont typeface="Symbol" panose="05050102010706020507" pitchFamily="18" charset="2"/>
              <a:buNone/>
            </a:pPr>
            <a:endParaRPr lang="af-ZA" dirty="0"/>
          </a:p>
        </p:txBody>
      </p:sp>
      <p:sp>
        <p:nvSpPr>
          <p:cNvPr id="4" name="Slide Number Placeholder 3"/>
          <p:cNvSpPr>
            <a:spLocks noGrp="1"/>
          </p:cNvSpPr>
          <p:nvPr>
            <p:ph type="sldNum" sz="quarter" idx="5"/>
          </p:nvPr>
        </p:nvSpPr>
        <p:spPr/>
        <p:txBody>
          <a:bodyPr/>
          <a:lstStyle/>
          <a:p>
            <a:fld id="{86ECA9A9-32C6-4AAD-B639-CEED631E05DA}" type="slidenum">
              <a:rPr lang="af-ZA" smtClean="0"/>
              <a:t>1</a:t>
            </a:fld>
            <a:endParaRPr lang="af-ZA"/>
          </a:p>
        </p:txBody>
      </p:sp>
    </p:spTree>
    <p:extLst>
      <p:ext uri="{BB962C8B-B14F-4D97-AF65-F5344CB8AC3E}">
        <p14:creationId xmlns:p14="http://schemas.microsoft.com/office/powerpoint/2010/main" val="3192887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10</a:t>
            </a:fld>
            <a:endParaRPr lang="af-ZA"/>
          </a:p>
        </p:txBody>
      </p:sp>
    </p:spTree>
    <p:extLst>
      <p:ext uri="{BB962C8B-B14F-4D97-AF65-F5344CB8AC3E}">
        <p14:creationId xmlns:p14="http://schemas.microsoft.com/office/powerpoint/2010/main" val="302840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2</a:t>
            </a:fld>
            <a:endParaRPr lang="af-ZA"/>
          </a:p>
        </p:txBody>
      </p:sp>
    </p:spTree>
    <p:extLst>
      <p:ext uri="{BB962C8B-B14F-4D97-AF65-F5344CB8AC3E}">
        <p14:creationId xmlns:p14="http://schemas.microsoft.com/office/powerpoint/2010/main" val="1805329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3</a:t>
            </a:fld>
            <a:endParaRPr lang="af-ZA"/>
          </a:p>
        </p:txBody>
      </p:sp>
    </p:spTree>
    <p:extLst>
      <p:ext uri="{BB962C8B-B14F-4D97-AF65-F5344CB8AC3E}">
        <p14:creationId xmlns:p14="http://schemas.microsoft.com/office/powerpoint/2010/main" val="143977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4</a:t>
            </a:fld>
            <a:endParaRPr lang="af-ZA"/>
          </a:p>
        </p:txBody>
      </p:sp>
    </p:spTree>
    <p:extLst>
      <p:ext uri="{BB962C8B-B14F-4D97-AF65-F5344CB8AC3E}">
        <p14:creationId xmlns:p14="http://schemas.microsoft.com/office/powerpoint/2010/main" val="3207737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5</a:t>
            </a:fld>
            <a:endParaRPr lang="af-ZA"/>
          </a:p>
        </p:txBody>
      </p:sp>
    </p:spTree>
    <p:extLst>
      <p:ext uri="{BB962C8B-B14F-4D97-AF65-F5344CB8AC3E}">
        <p14:creationId xmlns:p14="http://schemas.microsoft.com/office/powerpoint/2010/main" val="3259366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6</a:t>
            </a:fld>
            <a:endParaRPr lang="af-ZA"/>
          </a:p>
        </p:txBody>
      </p:sp>
    </p:spTree>
    <p:extLst>
      <p:ext uri="{BB962C8B-B14F-4D97-AF65-F5344CB8AC3E}">
        <p14:creationId xmlns:p14="http://schemas.microsoft.com/office/powerpoint/2010/main" val="2106438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7</a:t>
            </a:fld>
            <a:endParaRPr lang="af-ZA"/>
          </a:p>
        </p:txBody>
      </p:sp>
    </p:spTree>
    <p:extLst>
      <p:ext uri="{BB962C8B-B14F-4D97-AF65-F5344CB8AC3E}">
        <p14:creationId xmlns:p14="http://schemas.microsoft.com/office/powerpoint/2010/main" val="2667515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8</a:t>
            </a:fld>
            <a:endParaRPr lang="af-ZA"/>
          </a:p>
        </p:txBody>
      </p:sp>
    </p:spTree>
    <p:extLst>
      <p:ext uri="{BB962C8B-B14F-4D97-AF65-F5344CB8AC3E}">
        <p14:creationId xmlns:p14="http://schemas.microsoft.com/office/powerpoint/2010/main" val="4116198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9</a:t>
            </a:fld>
            <a:endParaRPr lang="af-ZA"/>
          </a:p>
        </p:txBody>
      </p:sp>
    </p:spTree>
    <p:extLst>
      <p:ext uri="{BB962C8B-B14F-4D97-AF65-F5344CB8AC3E}">
        <p14:creationId xmlns:p14="http://schemas.microsoft.com/office/powerpoint/2010/main" val="1105200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33FB2-6ECC-D9BC-350D-95B3B3DD70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4F952571-B7A3-959C-259E-3A0236E36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93FE0EFB-B08C-7B32-FFF2-0FB1BC855191}"/>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7FDD6DED-A209-5D44-4E17-E4275E2F89C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626361E-1F04-1C0C-7E7E-462661779AB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166683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907E-4AA5-4A51-86D2-D2B6453F2D1C}"/>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B2C754CC-836A-BEEE-9248-83FFEC58E4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69D8D20-B01D-B0A7-12F4-CB7AA97A11D4}"/>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9912697A-5EFA-63F9-29D2-8FDF45F14A1D}"/>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DD5B41C-5DD6-225A-6CC0-205353DD78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60923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2D8F1-48DB-7626-A7F8-66C7748922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81F3D3E9-9FF8-9B9A-B240-E857A13A00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7FD018A-4D54-87A2-619B-F459A5945C52}"/>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4D4C95E0-FC13-AD61-E408-D602D8A0923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04438941-1974-DE83-A770-B10D85A7556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765178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2/12/2026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321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215D5-E62B-240B-AB0E-2236391929B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DB99244-D42E-A22E-CD8A-BFC3896059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FC0C0D30-7EFC-4780-CE11-5C4765A74993}"/>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B1926F90-4DA8-3B68-BD81-D4BA8DD10B2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A8F95E9-3371-3AF2-6438-FD1D90390776}"/>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13984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1216F-E698-376F-02EC-7E0EEDE18E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33066E0A-519A-8F13-D2AF-08765248B3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B46A-9B00-E236-0EC5-31E8A853F2CF}"/>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291EFC78-10E6-EA9B-021F-5E4B567A03DA}"/>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D70F489-D708-BF4F-B7B8-DF29D40FD9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621052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6B52-7400-0730-C71E-2B844BD47EB3}"/>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6F12EC0-BEEA-B692-D44C-BD9E0C3A25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72602A0-74C9-2D44-2922-879A27D56A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88127E02-C537-5183-9D76-B778B503A916}"/>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6" name="Footer Placeholder 5">
            <a:extLst>
              <a:ext uri="{FF2B5EF4-FFF2-40B4-BE49-F238E27FC236}">
                <a16:creationId xmlns:a16="http://schemas.microsoft.com/office/drawing/2014/main" id="{A1059C4B-1B9B-FF31-1D56-09AC7F864E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C40E9200-AF63-4E88-2B4B-0B53AC0C4C13}"/>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57356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92994-0272-E3F7-EC26-077790370D51}"/>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F2C2BE4-A46E-B0CD-CDD0-8831C572A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D49CFB-1719-8270-8C54-EE73732F20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78B4CDFC-8493-D54A-7CE6-4331BAB18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89585D-825B-02BA-D5A1-4EB6E52E42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0D2D3FC5-8E94-B00F-4307-A1531AEFF7DB}"/>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8" name="Footer Placeholder 7">
            <a:extLst>
              <a:ext uri="{FF2B5EF4-FFF2-40B4-BE49-F238E27FC236}">
                <a16:creationId xmlns:a16="http://schemas.microsoft.com/office/drawing/2014/main" id="{A376FE10-6E12-AE77-6D6F-C286FE2725ED}"/>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67AB3BA3-5109-E0AD-317D-DBC3BE071DA0}"/>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83075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B15F-133D-2821-84E0-4AD8E44227D4}"/>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6622476A-6483-B953-45AD-F3305A99FAB0}"/>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4" name="Footer Placeholder 3">
            <a:extLst>
              <a:ext uri="{FF2B5EF4-FFF2-40B4-BE49-F238E27FC236}">
                <a16:creationId xmlns:a16="http://schemas.microsoft.com/office/drawing/2014/main" id="{F5640F56-BE19-8A0B-2045-CB18D12C24AD}"/>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B487ACCC-7343-8A04-02A4-3AB0170161A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241997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2181E-D6E0-AEFC-9024-EF397FEBCE82}"/>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3" name="Footer Placeholder 2">
            <a:extLst>
              <a:ext uri="{FF2B5EF4-FFF2-40B4-BE49-F238E27FC236}">
                <a16:creationId xmlns:a16="http://schemas.microsoft.com/office/drawing/2014/main" id="{9578C8FF-7D39-5A7D-5869-8A74F1FADD68}"/>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B478B454-75EB-F530-60E5-1A561BF3E6CE}"/>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0624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494ED-7A19-D67E-2339-3BE61B5147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8A3357A1-109D-238F-3010-2F1461C323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7369C31A-B43E-FAFE-4336-4875146D1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E3907-87D7-25F6-1C8A-A30DA93F6E1B}"/>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6" name="Footer Placeholder 5">
            <a:extLst>
              <a:ext uri="{FF2B5EF4-FFF2-40B4-BE49-F238E27FC236}">
                <a16:creationId xmlns:a16="http://schemas.microsoft.com/office/drawing/2014/main" id="{FE4A9FAA-999B-D1BF-19FD-2FB2CBF912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2C178FC-A5C6-0489-6241-5E4DCCADA68A}"/>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855971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2156A-8012-F5DF-328E-92D09EA362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C9B5C90-0D58-9AEF-8091-98FDE7872F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7ACB689-A585-3C6D-F0F2-FDE3E585A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507849-B9F2-FFB2-64B7-E9121B967E80}"/>
              </a:ext>
            </a:extLst>
          </p:cNvPr>
          <p:cNvSpPr>
            <a:spLocks noGrp="1"/>
          </p:cNvSpPr>
          <p:nvPr>
            <p:ph type="dt" sz="half" idx="10"/>
          </p:nvPr>
        </p:nvSpPr>
        <p:spPr/>
        <p:txBody>
          <a:bodyPr/>
          <a:lstStyle/>
          <a:p>
            <a:fld id="{B1507841-F0F2-4708-AE25-5209D5BBC494}" type="datetimeFigureOut">
              <a:rPr lang="af-ZA" smtClean="0"/>
              <a:t>2026-02-12</a:t>
            </a:fld>
            <a:endParaRPr lang="af-ZA"/>
          </a:p>
        </p:txBody>
      </p:sp>
      <p:sp>
        <p:nvSpPr>
          <p:cNvPr id="6" name="Footer Placeholder 5">
            <a:extLst>
              <a:ext uri="{FF2B5EF4-FFF2-40B4-BE49-F238E27FC236}">
                <a16:creationId xmlns:a16="http://schemas.microsoft.com/office/drawing/2014/main" id="{CA1FD1FC-9ED4-7217-72DC-F4B6D56489CA}"/>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01D385A-07B6-B7BF-BB2D-56A12EB069C9}"/>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47793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25F26-8740-2B9E-7F58-5EF187203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29419373-3EC4-DED5-073E-CAD61199D5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ACD364-3921-9EBF-D747-897CEEA87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507841-F0F2-4708-AE25-5209D5BBC494}" type="datetimeFigureOut">
              <a:rPr lang="af-ZA" smtClean="0"/>
              <a:t>2026-02-12</a:t>
            </a:fld>
            <a:endParaRPr lang="af-ZA"/>
          </a:p>
        </p:txBody>
      </p:sp>
      <p:sp>
        <p:nvSpPr>
          <p:cNvPr id="5" name="Footer Placeholder 4">
            <a:extLst>
              <a:ext uri="{FF2B5EF4-FFF2-40B4-BE49-F238E27FC236}">
                <a16:creationId xmlns:a16="http://schemas.microsoft.com/office/drawing/2014/main" id="{8DE165E1-5AA5-A03F-4B49-7BECD6D70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A5DA0830-A3FA-9EFD-F900-44E5AC8473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0731EF-2EE8-4476-AA8F-F67254491E65}" type="slidenum">
              <a:rPr lang="af-ZA" smtClean="0"/>
              <a:t>‹#›</a:t>
            </a:fld>
            <a:endParaRPr lang="af-ZA"/>
          </a:p>
        </p:txBody>
      </p:sp>
    </p:spTree>
    <p:extLst>
      <p:ext uri="{BB962C8B-B14F-4D97-AF65-F5344CB8AC3E}">
        <p14:creationId xmlns:p14="http://schemas.microsoft.com/office/powerpoint/2010/main" val="392378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bit.ly/4pH5luW" TargetMode="Externa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89C16-7670-BF93-2B68-FEFBB7EF3C1F}"/>
              </a:ext>
            </a:extLst>
          </p:cNvPr>
          <p:cNvSpPr>
            <a:spLocks noGrp="1"/>
          </p:cNvSpPr>
          <p:nvPr>
            <p:ph type="ctrTitle"/>
          </p:nvPr>
        </p:nvSpPr>
        <p:spPr/>
        <p:txBody>
          <a:bodyPr anchor="b">
            <a:normAutofit/>
          </a:bodyPr>
          <a:lstStyle/>
          <a:p>
            <a:r>
              <a:rPr lang="en-GB" dirty="0" err="1"/>
              <a:t>Graad</a:t>
            </a:r>
            <a:r>
              <a:rPr lang="en-GB" dirty="0"/>
              <a:t> 11 | </a:t>
            </a:r>
            <a:r>
              <a:rPr lang="en-GB" dirty="0" err="1"/>
              <a:t>Kwartaal</a:t>
            </a:r>
            <a:r>
              <a:rPr lang="en-GB" dirty="0"/>
              <a:t> 1 </a:t>
            </a:r>
            <a:endParaRPr lang="af-ZA" dirty="0"/>
          </a:p>
        </p:txBody>
      </p:sp>
      <p:sp>
        <p:nvSpPr>
          <p:cNvPr id="3" name="Subtitle 2">
            <a:extLst>
              <a:ext uri="{FF2B5EF4-FFF2-40B4-BE49-F238E27FC236}">
                <a16:creationId xmlns:a16="http://schemas.microsoft.com/office/drawing/2014/main" id="{C73263DB-428B-902B-7073-FBBF175CB9FA}"/>
              </a:ext>
            </a:extLst>
          </p:cNvPr>
          <p:cNvSpPr>
            <a:spLocks noGrp="1"/>
          </p:cNvSpPr>
          <p:nvPr>
            <p:ph type="subTitle" idx="1"/>
          </p:nvPr>
        </p:nvSpPr>
        <p:spPr/>
        <p:txBody>
          <a:bodyPr>
            <a:normAutofit/>
          </a:bodyPr>
          <a:lstStyle/>
          <a:p>
            <a:r>
              <a:rPr lang="en-GB" dirty="0" err="1"/>
              <a:t>Demokrasie</a:t>
            </a:r>
            <a:r>
              <a:rPr lang="en-GB" dirty="0"/>
              <a:t> </a:t>
            </a:r>
            <a:r>
              <a:rPr lang="en-GB" dirty="0" err="1"/>
              <a:t>en</a:t>
            </a:r>
            <a:r>
              <a:rPr lang="en-GB" dirty="0"/>
              <a:t> </a:t>
            </a:r>
            <a:r>
              <a:rPr lang="en-GB" dirty="0" err="1"/>
              <a:t>Menseregte</a:t>
            </a:r>
            <a:r>
              <a:rPr lang="en-GB" dirty="0"/>
              <a:t> | Les 4</a:t>
            </a:r>
          </a:p>
        </p:txBody>
      </p:sp>
      <p:pic>
        <p:nvPicPr>
          <p:cNvPr id="1026" name="Picture 2" descr="Free flag south africa symbol illustration">
            <a:extLst>
              <a:ext uri="{FF2B5EF4-FFF2-40B4-BE49-F238E27FC236}">
                <a16:creationId xmlns:a16="http://schemas.microsoft.com/office/drawing/2014/main" id="{A7086C29-1775-59A2-C098-AAF2A18DE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031" b="25697"/>
          <a:stretch>
            <a:fillRect/>
          </a:stretch>
        </p:blipFill>
        <p:spPr bwMode="auto">
          <a:xfrm>
            <a:off x="20" y="10"/>
            <a:ext cx="12191979" cy="4986415"/>
          </a:xfrm>
          <a:prstGeom prst="rect">
            <a:avLst/>
          </a:prstGeom>
          <a:solidFill>
            <a:srgbClr val="FFFFFF"/>
          </a:solidFill>
        </p:spPr>
      </p:pic>
      <p:pic>
        <p:nvPicPr>
          <p:cNvPr id="4" name="Picture 3">
            <a:extLst>
              <a:ext uri="{FF2B5EF4-FFF2-40B4-BE49-F238E27FC236}">
                <a16:creationId xmlns:a16="http://schemas.microsoft.com/office/drawing/2014/main" id="{63F0A88A-9A2B-4BDA-35E3-28CDABA43CA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01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6886BF-0337-9F2E-8787-C89CA1BFE9AA}"/>
              </a:ext>
            </a:extLst>
          </p:cNvPr>
          <p:cNvSpPr>
            <a:spLocks noGrp="1"/>
          </p:cNvSpPr>
          <p:nvPr>
            <p:ph type="title"/>
          </p:nvPr>
        </p:nvSpPr>
        <p:spPr>
          <a:xfrm>
            <a:off x="621792" y="1161288"/>
            <a:ext cx="3602736" cy="4526280"/>
          </a:xfrm>
        </p:spPr>
        <p:txBody>
          <a:bodyPr>
            <a:normAutofit/>
          </a:bodyPr>
          <a:lstStyle/>
          <a:p>
            <a:r>
              <a:rPr lang="af-ZA" sz="4000" dirty="0" err="1"/>
              <a:t>Lesopsomming</a:t>
            </a:r>
            <a:r>
              <a:rPr lang="af-ZA" sz="4000" dirty="0"/>
              <a:t> en huiswerk</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A4C40B28-4E8A-950D-646D-432D00C00BE8}"/>
              </a:ext>
            </a:extLst>
          </p:cNvPr>
          <p:cNvGraphicFramePr>
            <a:graphicFrameLocks noGrp="1"/>
          </p:cNvGraphicFramePr>
          <p:nvPr>
            <p:ph idx="1"/>
            <p:extLst>
              <p:ext uri="{D42A27DB-BD31-4B8C-83A1-F6EECF244321}">
                <p14:modId xmlns:p14="http://schemas.microsoft.com/office/powerpoint/2010/main" val="259582687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8D19AFC-6B4E-9C84-0D76-71254C87F410}"/>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413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FAF014-6FC6-4855-E247-8A3D0A5150BA}"/>
              </a:ext>
            </a:extLst>
          </p:cNvPr>
          <p:cNvSpPr>
            <a:spLocks noGrp="1"/>
          </p:cNvSpPr>
          <p:nvPr>
            <p:ph type="title"/>
          </p:nvPr>
        </p:nvSpPr>
        <p:spPr>
          <a:xfrm>
            <a:off x="419724" y="708908"/>
            <a:ext cx="6002110" cy="1495425"/>
          </a:xfrm>
        </p:spPr>
        <p:txBody>
          <a:bodyPr>
            <a:normAutofit fontScale="90000"/>
          </a:bodyPr>
          <a:lstStyle/>
          <a:p>
            <a:r>
              <a:rPr lang="nl-NL" sz="4000" dirty="0"/>
              <a:t>Teen die einde van hierdie les behoort jy die volgende te kan doen:</a:t>
            </a:r>
            <a:endParaRPr lang="af-ZA" sz="4000" dirty="0"/>
          </a:p>
        </p:txBody>
      </p:sp>
      <p:sp>
        <p:nvSpPr>
          <p:cNvPr id="3" name="Content Placeholder 2">
            <a:extLst>
              <a:ext uri="{FF2B5EF4-FFF2-40B4-BE49-F238E27FC236}">
                <a16:creationId xmlns:a16="http://schemas.microsoft.com/office/drawing/2014/main" id="{AB7E9DD1-E5AB-4336-B0D7-2BF6AC209B49}"/>
              </a:ext>
            </a:extLst>
          </p:cNvPr>
          <p:cNvSpPr>
            <a:spLocks noGrp="1"/>
          </p:cNvSpPr>
          <p:nvPr>
            <p:ph idx="1"/>
          </p:nvPr>
        </p:nvSpPr>
        <p:spPr>
          <a:xfrm>
            <a:off x="419725" y="2405067"/>
            <a:ext cx="6419065" cy="4115654"/>
          </a:xfrm>
        </p:spPr>
        <p:txBody>
          <a:bodyPr>
            <a:normAutofit fontScale="77500" lnSpcReduction="20000"/>
          </a:bodyPr>
          <a:lstStyle/>
          <a:p>
            <a:pPr lvl="0"/>
            <a:r>
              <a:rPr lang="nl-NL" dirty="0"/>
              <a:t>Herken die belangrikheid van positiewe gedrag in die skep van veilige en ondersteunende sportomgewings.
Verduidelik die impak van negatiewe en positiewe gedrag op deelnemers en spanne.
Verduidelik die impak van toeskouergedrag op spelers, veiligheid en die algehele sportomgewing.
Bespreek die impak van positiewe en negatiewe gedrag op teenstanders, skeidsregters/amptenare. 
Ondersoek die impak van positiewe en negatiewe gedrag op die samelewing en die nasie as geheel.</a:t>
            </a:r>
            <a:endParaRPr lang="en-GB" dirty="0"/>
          </a:p>
        </p:txBody>
      </p:sp>
      <p:pic>
        <p:nvPicPr>
          <p:cNvPr id="4" name="Picture 2" descr="Free arrows target range illustration">
            <a:extLst>
              <a:ext uri="{FF2B5EF4-FFF2-40B4-BE49-F238E27FC236}">
                <a16:creationId xmlns:a16="http://schemas.microsoft.com/office/drawing/2014/main" id="{B0B93567-BC2C-441D-8E2D-04E69970B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323" r="9078"/>
          <a:stretch>
            <a:fillRect/>
          </a:stretch>
        </p:blipFill>
        <p:spPr bwMode="auto">
          <a:xfrm>
            <a:off x="7199440" y="10"/>
            <a:ext cx="4992560" cy="6857990"/>
          </a:xfrm>
          <a:prstGeom prst="rect">
            <a:avLst/>
          </a:prstGeom>
          <a:solidFill>
            <a:srgbClr val="FFFFFF"/>
          </a:solidFill>
          <a:effectLst/>
        </p:spPr>
      </p:pic>
      <p:pic>
        <p:nvPicPr>
          <p:cNvPr id="6" name="Picture 5">
            <a:extLst>
              <a:ext uri="{FF2B5EF4-FFF2-40B4-BE49-F238E27FC236}">
                <a16:creationId xmlns:a16="http://schemas.microsoft.com/office/drawing/2014/main" id="{9EAE185F-FB42-BF6F-1F3B-A12DA8D5FCC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7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1D5E2B-E28A-240E-ACE8-95CB3A27F4AE}"/>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925173-BB1F-3B69-E38C-E76802DB93B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b="1" dirty="0">
                <a:solidFill>
                  <a:schemeClr val="tx1">
                    <a:lumMod val="85000"/>
                    <a:lumOff val="15000"/>
                  </a:schemeClr>
                </a:solidFill>
              </a:rPr>
              <a:t>Kyk: Laureus Sport for Good South Africa</a:t>
            </a:r>
            <a:br>
              <a:rPr lang="en-US" sz="2300" dirty="0">
                <a:solidFill>
                  <a:schemeClr val="tx1">
                    <a:lumMod val="85000"/>
                    <a:lumOff val="15000"/>
                  </a:schemeClr>
                </a:solidFill>
              </a:rPr>
            </a:br>
            <a:r>
              <a:rPr lang="en-US" sz="2300" u="sng" dirty="0">
                <a:solidFill>
                  <a:schemeClr val="tx1">
                    <a:lumMod val="85000"/>
                    <a:lumOff val="15000"/>
                  </a:schemeClr>
                </a:solidFill>
                <a:hlinkClick r:id="rId4"/>
              </a:rPr>
              <a:t>bit.ly/</a:t>
            </a:r>
            <a:r>
              <a:rPr lang="en-US" sz="2300" u="sng" dirty="0" err="1">
                <a:solidFill>
                  <a:schemeClr val="tx1">
                    <a:lumMod val="85000"/>
                    <a:lumOff val="15000"/>
                  </a:schemeClr>
                </a:solidFill>
                <a:hlinkClick r:id="rId4"/>
              </a:rPr>
              <a:t>4pH5luW</a:t>
            </a:r>
            <a:r>
              <a:rPr lang="en-US" sz="2300" dirty="0">
                <a:solidFill>
                  <a:schemeClr val="tx1">
                    <a:lumMod val="85000"/>
                    <a:lumOff val="15000"/>
                  </a:schemeClr>
                </a:solidFill>
              </a:rPr>
              <a:t> (2 min 38 </a:t>
            </a:r>
            <a:r>
              <a:rPr lang="en-US" sz="2300" dirty="0" err="1">
                <a:solidFill>
                  <a:schemeClr val="tx1">
                    <a:lumMod val="85000"/>
                    <a:lumOff val="15000"/>
                  </a:schemeClr>
                </a:solidFill>
              </a:rPr>
              <a:t>sek</a:t>
            </a:r>
            <a:r>
              <a:rPr lang="en-US" sz="2300" dirty="0">
                <a:solidFill>
                  <a:schemeClr val="tx1">
                    <a:lumMod val="85000"/>
                    <a:lumOff val="15000"/>
                  </a:schemeClr>
                </a:solidFill>
              </a:rPr>
              <a:t>)</a:t>
            </a:r>
          </a:p>
        </p:txBody>
      </p:sp>
      <p:cxnSp>
        <p:nvCxnSpPr>
          <p:cNvPr id="27" name="Straight Connector 2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FCB55FC-423A-0C79-C316-3EA41457358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902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478C-DBD3-F4A2-5DCF-3EB32AF99C9C}"/>
              </a:ext>
            </a:extLst>
          </p:cNvPr>
          <p:cNvSpPr>
            <a:spLocks noGrp="1"/>
          </p:cNvSpPr>
          <p:nvPr>
            <p:ph type="title"/>
          </p:nvPr>
        </p:nvSpPr>
        <p:spPr>
          <a:xfrm>
            <a:off x="6823876" y="375231"/>
            <a:ext cx="4491821" cy="587347"/>
          </a:xfrm>
        </p:spPr>
        <p:txBody>
          <a:bodyPr anchor="b">
            <a:normAutofit fontScale="90000"/>
          </a:bodyPr>
          <a:lstStyle/>
          <a:p>
            <a:r>
              <a:rPr lang="af-ZA" sz="3200" dirty="0"/>
              <a:t>Gedrag in sport maak saak</a:t>
            </a:r>
          </a:p>
        </p:txBody>
      </p:sp>
      <p:pic>
        <p:nvPicPr>
          <p:cNvPr id="1027" name="Picture 3" descr="Free Sport Team photo and picture">
            <a:extLst>
              <a:ext uri="{FF2B5EF4-FFF2-40B4-BE49-F238E27FC236}">
                <a16:creationId xmlns:a16="http://schemas.microsoft.com/office/drawing/2014/main" id="{97D5FF92-87ED-1C61-674F-E62D430ED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467" r="24199" b="-1"/>
          <a:stretch>
            <a:fillRect/>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1032" name="Group 1031">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33" name="Rectangle 1032">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Rectangle 1033">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6" name="Rectangle 1">
            <a:extLst>
              <a:ext uri="{FF2B5EF4-FFF2-40B4-BE49-F238E27FC236}">
                <a16:creationId xmlns:a16="http://schemas.microsoft.com/office/drawing/2014/main" id="{0889549C-88FE-06DF-864B-A2020AA9D395}"/>
              </a:ext>
            </a:extLst>
          </p:cNvPr>
          <p:cNvGraphicFramePr>
            <a:graphicFrameLocks noGrp="1"/>
          </p:cNvGraphicFramePr>
          <p:nvPr>
            <p:ph idx="1"/>
            <p:extLst>
              <p:ext uri="{D42A27DB-BD31-4B8C-83A1-F6EECF244321}">
                <p14:modId xmlns:p14="http://schemas.microsoft.com/office/powerpoint/2010/main" val="1649326150"/>
              </p:ext>
            </p:extLst>
          </p:nvPr>
        </p:nvGraphicFramePr>
        <p:xfrm>
          <a:off x="5016900" y="1028701"/>
          <a:ext cx="8105775" cy="55399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841DEF4-442A-CE32-1226-5358C7C46AEA}"/>
              </a:ext>
            </a:extLst>
          </p:cNvPr>
          <p:cNvSpPr txBox="1"/>
          <p:nvPr/>
        </p:nvSpPr>
        <p:spPr>
          <a:xfrm>
            <a:off x="495068" y="4800600"/>
            <a:ext cx="5229225" cy="1200329"/>
          </a:xfrm>
          <a:prstGeom prst="rect">
            <a:avLst/>
          </a:prstGeom>
          <a:solidFill>
            <a:schemeClr val="accent2">
              <a:lumMod val="40000"/>
              <a:lumOff val="60000"/>
            </a:schemeClr>
          </a:solidFill>
          <a:ln>
            <a:solidFill>
              <a:schemeClr val="accent2">
                <a:lumMod val="60000"/>
                <a:lumOff val="40000"/>
              </a:schemeClr>
            </a:solidFill>
          </a:ln>
        </p:spPr>
        <p:txBody>
          <a:bodyPr wrap="square" rtlCol="0">
            <a:spAutoFit/>
          </a:bodyPr>
          <a:lstStyle/>
          <a:p>
            <a:pPr algn="ctr"/>
            <a:r>
              <a:rPr lang="nl-NL" dirty="0"/>
              <a:t>Het jy al positiewe of negatiewe gedrag van 'n deelnemer of toeskouer waargeneem? </a:t>
            </a:r>
          </a:p>
          <a:p>
            <a:pPr algn="ctr"/>
            <a:r>
              <a:rPr lang="nl-NL" dirty="0"/>
              <a:t>Hoe het hierdie gedrag jou en die mense rondom jou beïnvloed?</a:t>
            </a:r>
            <a:endParaRPr lang="af-ZA" dirty="0"/>
          </a:p>
        </p:txBody>
      </p:sp>
      <p:pic>
        <p:nvPicPr>
          <p:cNvPr id="7" name="Picture 6">
            <a:extLst>
              <a:ext uri="{FF2B5EF4-FFF2-40B4-BE49-F238E27FC236}">
                <a16:creationId xmlns:a16="http://schemas.microsoft.com/office/drawing/2014/main" id="{79499CEC-759D-8446-4823-09060CBDCD3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38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D478-BB7C-EFE6-8AA9-B6FA39EFDD03}"/>
              </a:ext>
            </a:extLst>
          </p:cNvPr>
          <p:cNvSpPr>
            <a:spLocks noGrp="1"/>
          </p:cNvSpPr>
          <p:nvPr>
            <p:ph type="title"/>
          </p:nvPr>
        </p:nvSpPr>
        <p:spPr>
          <a:xfrm>
            <a:off x="6557963" y="455641"/>
            <a:ext cx="4757735" cy="1044547"/>
          </a:xfrm>
        </p:spPr>
        <p:txBody>
          <a:bodyPr anchor="b">
            <a:normAutofit/>
          </a:bodyPr>
          <a:lstStyle/>
          <a:p>
            <a:r>
              <a:rPr lang="af-ZA" sz="3200" dirty="0"/>
              <a:t>Scenario: </a:t>
            </a:r>
            <a:r>
              <a:rPr lang="af-ZA" sz="3200" dirty="0" err="1"/>
              <a:t>Spelergedrag</a:t>
            </a:r>
            <a:endParaRPr lang="af-ZA" sz="3200" dirty="0"/>
          </a:p>
        </p:txBody>
      </p:sp>
      <p:pic>
        <p:nvPicPr>
          <p:cNvPr id="5" name="Picture 4">
            <a:extLst>
              <a:ext uri="{FF2B5EF4-FFF2-40B4-BE49-F238E27FC236}">
                <a16:creationId xmlns:a16="http://schemas.microsoft.com/office/drawing/2014/main" id="{94FE551F-B170-EA22-B14E-51650509BA98}"/>
              </a:ext>
            </a:extLst>
          </p:cNvPr>
          <p:cNvPicPr>
            <a:picLocks noChangeAspect="1"/>
          </p:cNvPicPr>
          <p:nvPr/>
        </p:nvPicPr>
        <p:blipFill>
          <a:blip r:embed="rId3">
            <a:extLst>
              <a:ext uri="{28A0092B-C50C-407E-A947-70E740481C1C}">
                <a14:useLocalDpi xmlns:a14="http://schemas.microsoft.com/office/drawing/2010/main" val="0"/>
              </a:ext>
            </a:extLst>
          </a:blip>
          <a:srcRect t="24907" r="-2" b="-2"/>
          <a:stretch>
            <a:fillRect/>
          </a:stretch>
        </p:blipFill>
        <p:spPr>
          <a:xfrm>
            <a:off x="20" y="10"/>
            <a:ext cx="6095980" cy="6857990"/>
          </a:xfrm>
          <a:prstGeom prst="rect">
            <a:avLst/>
          </a:prstGeom>
        </p:spPr>
      </p:pic>
      <p:grpSp>
        <p:nvGrpSpPr>
          <p:cNvPr id="10" name="Group 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1" name="Rectangle 1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323110C-3425-A3BE-6899-BF97194D8B0F}"/>
              </a:ext>
            </a:extLst>
          </p:cNvPr>
          <p:cNvSpPr>
            <a:spLocks noGrp="1"/>
          </p:cNvSpPr>
          <p:nvPr>
            <p:ph idx="1"/>
          </p:nvPr>
        </p:nvSpPr>
        <p:spPr>
          <a:xfrm>
            <a:off x="6557963" y="1700213"/>
            <a:ext cx="5186362" cy="4843462"/>
          </a:xfrm>
          <a:solidFill>
            <a:schemeClr val="accent2">
              <a:lumMod val="40000"/>
              <a:lumOff val="60000"/>
            </a:schemeClr>
          </a:solidFill>
        </p:spPr>
        <p:txBody>
          <a:bodyPr anchor="t">
            <a:normAutofit lnSpcReduction="10000"/>
          </a:bodyPr>
          <a:lstStyle/>
          <a:p>
            <a:pPr marL="0" indent="0">
              <a:lnSpc>
                <a:spcPct val="110000"/>
              </a:lnSpc>
              <a:buNone/>
            </a:pPr>
            <a:r>
              <a:rPr lang="en-ZA" sz="2000" dirty="0"/>
              <a:t>’n </a:t>
            </a:r>
            <a:r>
              <a:rPr lang="en-ZA" sz="2000" dirty="0" err="1"/>
              <a:t>Graad</a:t>
            </a:r>
            <a:r>
              <a:rPr lang="en-ZA" sz="2000" dirty="0"/>
              <a:t> 10-</a:t>
            </a:r>
            <a:r>
              <a:rPr lang="en-ZA" sz="2000" dirty="0" err="1"/>
              <a:t>leerder</a:t>
            </a:r>
            <a:r>
              <a:rPr lang="en-ZA" sz="2000" dirty="0"/>
              <a:t> is vir die </a:t>
            </a:r>
            <a:r>
              <a:rPr lang="en-ZA" sz="2000" dirty="0" err="1"/>
              <a:t>eerste</a:t>
            </a:r>
            <a:r>
              <a:rPr lang="en-ZA" sz="2000" dirty="0"/>
              <a:t> </a:t>
            </a:r>
            <a:r>
              <a:rPr lang="en-ZA" sz="2000" dirty="0" err="1"/>
              <a:t>keer</a:t>
            </a:r>
            <a:r>
              <a:rPr lang="en-ZA" sz="2000" dirty="0"/>
              <a:t> vir die </a:t>
            </a:r>
            <a:r>
              <a:rPr lang="en-ZA" sz="2000" dirty="0" err="1"/>
              <a:t>o.16</a:t>
            </a:r>
            <a:r>
              <a:rPr lang="en-ZA" sz="2000" dirty="0"/>
              <a:t> B-</a:t>
            </a:r>
            <a:r>
              <a:rPr lang="en-ZA" sz="2000" dirty="0" err="1"/>
              <a:t>netbalspan</a:t>
            </a:r>
            <a:r>
              <a:rPr lang="en-ZA" sz="2000" dirty="0"/>
              <a:t> </a:t>
            </a:r>
            <a:r>
              <a:rPr lang="en-ZA" sz="2000" dirty="0" err="1"/>
              <a:t>gekies</a:t>
            </a:r>
            <a:r>
              <a:rPr lang="en-ZA" sz="2000" dirty="0"/>
              <a:t>. Sy speel vir die </a:t>
            </a:r>
            <a:r>
              <a:rPr lang="en-ZA" sz="2000" dirty="0" err="1"/>
              <a:t>eerste</a:t>
            </a:r>
            <a:r>
              <a:rPr lang="en-ZA" sz="2000" dirty="0"/>
              <a:t> </a:t>
            </a:r>
            <a:r>
              <a:rPr lang="en-ZA" sz="2000" dirty="0" err="1"/>
              <a:t>keer</a:t>
            </a:r>
            <a:r>
              <a:rPr lang="en-ZA" sz="2000" dirty="0"/>
              <a:t> </a:t>
            </a:r>
            <a:r>
              <a:rPr lang="en-ZA" sz="2000" dirty="0" err="1"/>
              <a:t>netbal</a:t>
            </a:r>
            <a:r>
              <a:rPr lang="en-ZA" sz="2000" dirty="0"/>
              <a:t>, </a:t>
            </a:r>
            <a:r>
              <a:rPr lang="en-ZA" sz="2000" dirty="0" err="1"/>
              <a:t>terwyl</a:t>
            </a:r>
            <a:r>
              <a:rPr lang="en-ZA" sz="2000" dirty="0"/>
              <a:t> die </a:t>
            </a:r>
            <a:r>
              <a:rPr lang="en-ZA" sz="2000" dirty="0" err="1"/>
              <a:t>meeste</a:t>
            </a:r>
            <a:r>
              <a:rPr lang="en-ZA" sz="2000" dirty="0"/>
              <a:t> van </a:t>
            </a:r>
            <a:r>
              <a:rPr lang="en-ZA" sz="2000" dirty="0" err="1"/>
              <a:t>haar</a:t>
            </a:r>
            <a:r>
              <a:rPr lang="en-ZA" sz="2000" dirty="0"/>
              <a:t> </a:t>
            </a:r>
            <a:r>
              <a:rPr lang="en-ZA" sz="2000" dirty="0" err="1"/>
              <a:t>spanmaats</a:t>
            </a:r>
            <a:r>
              <a:rPr lang="en-ZA" sz="2000" dirty="0"/>
              <a:t> die sport reeds </a:t>
            </a:r>
            <a:r>
              <a:rPr lang="en-ZA" sz="2000" dirty="0" err="1"/>
              <a:t>deur</a:t>
            </a:r>
            <a:r>
              <a:rPr lang="en-ZA" sz="2000" dirty="0"/>
              <a:t> </a:t>
            </a:r>
            <a:r>
              <a:rPr lang="en-ZA" sz="2000" dirty="0" err="1"/>
              <a:t>hul</a:t>
            </a:r>
            <a:r>
              <a:rPr lang="en-ZA" sz="2000" dirty="0"/>
              <a:t> hele </a:t>
            </a:r>
            <a:r>
              <a:rPr lang="en-ZA" sz="2000" dirty="0" err="1"/>
              <a:t>skoolloopbaan</a:t>
            </a:r>
            <a:r>
              <a:rPr lang="en-ZA" sz="2000" dirty="0"/>
              <a:t> </a:t>
            </a:r>
            <a:r>
              <a:rPr lang="en-ZA" sz="2000" dirty="0" err="1"/>
              <a:t>beoefen</a:t>
            </a:r>
            <a:r>
              <a:rPr lang="en-ZA" sz="2000" dirty="0"/>
              <a:t> het.</a:t>
            </a:r>
          </a:p>
          <a:p>
            <a:pPr marL="0" indent="0">
              <a:lnSpc>
                <a:spcPct val="110000"/>
              </a:lnSpc>
              <a:buNone/>
            </a:pPr>
            <a:r>
              <a:rPr lang="en-ZA" sz="2000" dirty="0" err="1"/>
              <a:t>Tydens</a:t>
            </a:r>
            <a:r>
              <a:rPr lang="en-ZA" sz="2000" dirty="0"/>
              <a:t> </a:t>
            </a:r>
            <a:r>
              <a:rPr lang="en-ZA" sz="2000" dirty="0" err="1"/>
              <a:t>oefeninge</a:t>
            </a:r>
            <a:r>
              <a:rPr lang="en-ZA" sz="2000" dirty="0"/>
              <a:t> </a:t>
            </a:r>
            <a:r>
              <a:rPr lang="en-ZA" sz="2000" dirty="0" err="1"/>
              <a:t>en</a:t>
            </a:r>
            <a:r>
              <a:rPr lang="en-ZA" sz="2000" dirty="0"/>
              <a:t> </a:t>
            </a:r>
            <a:r>
              <a:rPr lang="en-ZA" sz="2000" dirty="0" err="1"/>
              <a:t>wedstryde</a:t>
            </a:r>
            <a:r>
              <a:rPr lang="en-ZA" sz="2000" dirty="0"/>
              <a:t> word die </a:t>
            </a:r>
            <a:r>
              <a:rPr lang="en-ZA" sz="2000" dirty="0" err="1"/>
              <a:t>bal</a:t>
            </a:r>
            <a:r>
              <a:rPr lang="en-ZA" sz="2000" dirty="0"/>
              <a:t> </a:t>
            </a:r>
            <a:r>
              <a:rPr lang="en-ZA" sz="2000" dirty="0" err="1"/>
              <a:t>nie</a:t>
            </a:r>
            <a:r>
              <a:rPr lang="en-ZA" sz="2000" dirty="0"/>
              <a:t> vir </a:t>
            </a:r>
            <a:r>
              <a:rPr lang="en-ZA" sz="2000" dirty="0" err="1"/>
              <a:t>haar</a:t>
            </a:r>
            <a:r>
              <a:rPr lang="en-ZA" sz="2000" dirty="0"/>
              <a:t> </a:t>
            </a:r>
            <a:r>
              <a:rPr lang="en-ZA" sz="2000" dirty="0" err="1"/>
              <a:t>gegooi</a:t>
            </a:r>
            <a:r>
              <a:rPr lang="en-ZA" sz="2000" dirty="0"/>
              <a:t> </a:t>
            </a:r>
            <a:r>
              <a:rPr lang="en-ZA" sz="2000" dirty="0" err="1"/>
              <a:t>nie</a:t>
            </a:r>
            <a:r>
              <a:rPr lang="en-ZA" sz="2000" dirty="0"/>
              <a:t>, </a:t>
            </a:r>
            <a:r>
              <a:rPr lang="en-ZA" sz="2000" dirty="0" err="1"/>
              <a:t>en</a:t>
            </a:r>
            <a:r>
              <a:rPr lang="en-ZA" sz="2000" dirty="0"/>
              <a:t> </a:t>
            </a:r>
            <a:r>
              <a:rPr lang="en-ZA" sz="2000" dirty="0" err="1"/>
              <a:t>sy</a:t>
            </a:r>
            <a:r>
              <a:rPr lang="en-ZA" sz="2000" dirty="0"/>
              <a:t> word </a:t>
            </a:r>
            <a:r>
              <a:rPr lang="en-ZA" sz="2000" dirty="0" err="1"/>
              <a:t>blameer</a:t>
            </a:r>
            <a:r>
              <a:rPr lang="en-ZA" sz="2000" dirty="0"/>
              <a:t> of </a:t>
            </a:r>
            <a:r>
              <a:rPr lang="en-ZA" sz="2000" dirty="0" err="1"/>
              <a:t>uitgelag</a:t>
            </a:r>
            <a:r>
              <a:rPr lang="en-ZA" sz="2000" dirty="0"/>
              <a:t> </a:t>
            </a:r>
            <a:r>
              <a:rPr lang="en-ZA" sz="2000" dirty="0" err="1"/>
              <a:t>wanneer</a:t>
            </a:r>
            <a:r>
              <a:rPr lang="en-ZA" sz="2000" dirty="0"/>
              <a:t> </a:t>
            </a:r>
            <a:r>
              <a:rPr lang="en-ZA" sz="2000" dirty="0" err="1"/>
              <a:t>sy</a:t>
            </a:r>
            <a:r>
              <a:rPr lang="en-ZA" sz="2000" dirty="0"/>
              <a:t> </a:t>
            </a:r>
            <a:r>
              <a:rPr lang="en-ZA" sz="2000" dirty="0" err="1"/>
              <a:t>foute</a:t>
            </a:r>
            <a:r>
              <a:rPr lang="en-ZA" sz="2000" dirty="0"/>
              <a:t> </a:t>
            </a:r>
            <a:r>
              <a:rPr lang="en-ZA" sz="2000" dirty="0" err="1"/>
              <a:t>maak</a:t>
            </a:r>
            <a:r>
              <a:rPr lang="en-ZA" sz="2000" dirty="0"/>
              <a:t>. Haar </a:t>
            </a:r>
            <a:r>
              <a:rPr lang="en-ZA" sz="2000" dirty="0" err="1"/>
              <a:t>spanmaats</a:t>
            </a:r>
            <a:r>
              <a:rPr lang="en-ZA" sz="2000" dirty="0"/>
              <a:t> </a:t>
            </a:r>
            <a:r>
              <a:rPr lang="en-ZA" sz="2000" dirty="0" err="1"/>
              <a:t>bied</a:t>
            </a:r>
            <a:r>
              <a:rPr lang="en-ZA" sz="2000" dirty="0"/>
              <a:t> </a:t>
            </a:r>
            <a:r>
              <a:rPr lang="en-ZA" sz="2000" dirty="0" err="1"/>
              <a:t>geen</a:t>
            </a:r>
            <a:r>
              <a:rPr lang="en-ZA" sz="2000" dirty="0"/>
              <a:t> </a:t>
            </a:r>
            <a:r>
              <a:rPr lang="en-ZA" sz="2000" dirty="0" err="1"/>
              <a:t>ondersteuning</a:t>
            </a:r>
            <a:r>
              <a:rPr lang="en-ZA" sz="2000" dirty="0"/>
              <a:t> of </a:t>
            </a:r>
            <a:r>
              <a:rPr lang="en-ZA" sz="2000" dirty="0" err="1"/>
              <a:t>aanmoediging</a:t>
            </a:r>
            <a:r>
              <a:rPr lang="en-ZA" sz="2000" dirty="0"/>
              <a:t> </a:t>
            </a:r>
            <a:r>
              <a:rPr lang="en-ZA" sz="2000" dirty="0" err="1"/>
              <a:t>nie</a:t>
            </a:r>
            <a:r>
              <a:rPr lang="en-ZA" sz="2000" dirty="0"/>
              <a:t>, </a:t>
            </a:r>
            <a:r>
              <a:rPr lang="en-ZA" sz="2000" dirty="0" err="1"/>
              <a:t>en</a:t>
            </a:r>
            <a:r>
              <a:rPr lang="en-ZA" sz="2000" dirty="0"/>
              <a:t> </a:t>
            </a:r>
            <a:r>
              <a:rPr lang="en-ZA" sz="2000" dirty="0" err="1"/>
              <a:t>sy</a:t>
            </a:r>
            <a:r>
              <a:rPr lang="en-ZA" sz="2000" dirty="0"/>
              <a:t> </a:t>
            </a:r>
            <a:r>
              <a:rPr lang="en-ZA" sz="2000" dirty="0" err="1"/>
              <a:t>voel</a:t>
            </a:r>
            <a:r>
              <a:rPr lang="en-ZA" sz="2000" dirty="0"/>
              <a:t> </a:t>
            </a:r>
            <a:r>
              <a:rPr lang="en-ZA" sz="2000" dirty="0" err="1"/>
              <a:t>onwelkom</a:t>
            </a:r>
            <a:r>
              <a:rPr lang="en-ZA" sz="2000" dirty="0"/>
              <a:t> </a:t>
            </a:r>
            <a:r>
              <a:rPr lang="en-ZA" sz="2000" dirty="0" err="1"/>
              <a:t>en</a:t>
            </a:r>
            <a:r>
              <a:rPr lang="en-ZA" sz="2000" dirty="0"/>
              <a:t> </a:t>
            </a:r>
            <a:r>
              <a:rPr lang="en-ZA" sz="2000" dirty="0" err="1"/>
              <a:t>verleë</a:t>
            </a:r>
            <a:r>
              <a:rPr lang="en-ZA" sz="2000" dirty="0"/>
              <a:t>.</a:t>
            </a:r>
          </a:p>
          <a:p>
            <a:pPr marL="0" indent="0">
              <a:lnSpc>
                <a:spcPct val="110000"/>
              </a:lnSpc>
              <a:buNone/>
            </a:pPr>
            <a:r>
              <a:rPr lang="en-ZA" sz="2000" dirty="0" err="1"/>
              <a:t>Alhoewel</a:t>
            </a:r>
            <a:r>
              <a:rPr lang="en-ZA" sz="2000" dirty="0"/>
              <a:t> </a:t>
            </a:r>
            <a:r>
              <a:rPr lang="en-ZA" sz="2000" dirty="0" err="1"/>
              <a:t>sy</a:t>
            </a:r>
            <a:r>
              <a:rPr lang="en-ZA" sz="2000" dirty="0"/>
              <a:t> van </a:t>
            </a:r>
            <a:r>
              <a:rPr lang="en-ZA" sz="2000" dirty="0" err="1"/>
              <a:t>netbal</a:t>
            </a:r>
            <a:r>
              <a:rPr lang="en-ZA" sz="2000" dirty="0"/>
              <a:t> </a:t>
            </a:r>
            <a:r>
              <a:rPr lang="en-ZA" sz="2000" dirty="0" err="1"/>
              <a:t>hou</a:t>
            </a:r>
            <a:r>
              <a:rPr lang="en-ZA" sz="2000" dirty="0"/>
              <a:t> </a:t>
            </a:r>
            <a:r>
              <a:rPr lang="en-ZA" sz="2000" dirty="0" err="1"/>
              <a:t>en</a:t>
            </a:r>
            <a:r>
              <a:rPr lang="en-ZA" sz="2000" dirty="0"/>
              <a:t> trots was om </a:t>
            </a:r>
            <a:r>
              <a:rPr lang="en-ZA" sz="2000" dirty="0" err="1"/>
              <a:t>gekies</a:t>
            </a:r>
            <a:r>
              <a:rPr lang="en-ZA" sz="2000" dirty="0"/>
              <a:t> </a:t>
            </a:r>
            <a:r>
              <a:rPr lang="en-ZA" sz="2000" dirty="0" err="1"/>
              <a:t>te</a:t>
            </a:r>
            <a:r>
              <a:rPr lang="en-ZA" sz="2000" dirty="0"/>
              <a:t> word, </a:t>
            </a:r>
            <a:r>
              <a:rPr lang="en-ZA" sz="2000" dirty="0" err="1"/>
              <a:t>oorweeg</a:t>
            </a:r>
            <a:r>
              <a:rPr lang="en-ZA" sz="2000" dirty="0"/>
              <a:t> </a:t>
            </a:r>
            <a:r>
              <a:rPr lang="en-ZA" sz="2000" dirty="0" err="1"/>
              <a:t>sy</a:t>
            </a:r>
            <a:r>
              <a:rPr lang="en-ZA" sz="2000" dirty="0"/>
              <a:t> nou om die span </a:t>
            </a:r>
            <a:r>
              <a:rPr lang="en-ZA" sz="2000" dirty="0" err="1"/>
              <a:t>te</a:t>
            </a:r>
            <a:r>
              <a:rPr lang="en-ZA" sz="2000" dirty="0"/>
              <a:t> </a:t>
            </a:r>
            <a:r>
              <a:rPr lang="en-ZA" sz="2000" dirty="0" err="1"/>
              <a:t>verlaat</a:t>
            </a:r>
            <a:r>
              <a:rPr lang="en-ZA" sz="2000" dirty="0"/>
              <a:t> weens hoe </a:t>
            </a:r>
            <a:r>
              <a:rPr lang="en-ZA" sz="2000" dirty="0" err="1"/>
              <a:t>sy</a:t>
            </a:r>
            <a:r>
              <a:rPr lang="en-ZA" sz="2000" dirty="0"/>
              <a:t> </a:t>
            </a:r>
            <a:r>
              <a:rPr lang="en-ZA" sz="2000" dirty="0" err="1"/>
              <a:t>behandel</a:t>
            </a:r>
            <a:r>
              <a:rPr lang="en-ZA" sz="2000" dirty="0"/>
              <a:t> word.</a:t>
            </a:r>
            <a:endParaRPr lang="af-ZA" sz="2000" dirty="0"/>
          </a:p>
        </p:txBody>
      </p:sp>
      <p:sp>
        <p:nvSpPr>
          <p:cNvPr id="6" name="TextBox 5">
            <a:extLst>
              <a:ext uri="{FF2B5EF4-FFF2-40B4-BE49-F238E27FC236}">
                <a16:creationId xmlns:a16="http://schemas.microsoft.com/office/drawing/2014/main" id="{ADCA1CC1-C0DF-6E9C-E1CF-8EA5EA940D3B}"/>
              </a:ext>
            </a:extLst>
          </p:cNvPr>
          <p:cNvSpPr txBox="1"/>
          <p:nvPr/>
        </p:nvSpPr>
        <p:spPr>
          <a:xfrm>
            <a:off x="414338" y="455641"/>
            <a:ext cx="5186362" cy="1200329"/>
          </a:xfrm>
          <a:prstGeom prst="rect">
            <a:avLst/>
          </a:prstGeom>
          <a:solidFill>
            <a:schemeClr val="accent2">
              <a:lumMod val="75000"/>
            </a:schemeClr>
          </a:solidFill>
        </p:spPr>
        <p:txBody>
          <a:bodyPr wrap="square" rtlCol="0">
            <a:spAutoFit/>
          </a:bodyPr>
          <a:lstStyle/>
          <a:p>
            <a:pPr algn="ctr"/>
            <a:r>
              <a:rPr lang="nl-NL" sz="2400" dirty="0">
                <a:solidFill>
                  <a:schemeClr val="bg1"/>
                </a:solidFill>
              </a:rPr>
              <a:t>Identifiseer die korttermyn- en langtermyn-impakte van die negatiewe gedrag op die nuwe speler.</a:t>
            </a:r>
            <a:endParaRPr lang="af-ZA" sz="2400" dirty="0">
              <a:solidFill>
                <a:schemeClr val="bg1"/>
              </a:solidFill>
            </a:endParaRPr>
          </a:p>
        </p:txBody>
      </p:sp>
      <p:pic>
        <p:nvPicPr>
          <p:cNvPr id="7" name="Picture 6">
            <a:extLst>
              <a:ext uri="{FF2B5EF4-FFF2-40B4-BE49-F238E27FC236}">
                <a16:creationId xmlns:a16="http://schemas.microsoft.com/office/drawing/2014/main" id="{217F0C3E-DD09-2763-0356-74B7EBB57148}"/>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5743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3AD41-86F6-3C7A-C511-85F4708EDD41}"/>
              </a:ext>
            </a:extLst>
          </p:cNvPr>
          <p:cNvSpPr>
            <a:spLocks noGrp="1"/>
          </p:cNvSpPr>
          <p:nvPr>
            <p:ph type="title"/>
          </p:nvPr>
        </p:nvSpPr>
        <p:spPr>
          <a:xfrm>
            <a:off x="586478" y="1683756"/>
            <a:ext cx="3115265" cy="2396359"/>
          </a:xfrm>
        </p:spPr>
        <p:txBody>
          <a:bodyPr anchor="b">
            <a:normAutofit/>
          </a:bodyPr>
          <a:lstStyle/>
          <a:p>
            <a:pPr algn="r"/>
            <a:r>
              <a:rPr lang="nl-NL" sz="4000" dirty="0">
                <a:solidFill>
                  <a:srgbClr val="FFFFFF"/>
                </a:solidFill>
              </a:rPr>
              <a:t>Invloed van gedrag op spanne</a:t>
            </a:r>
            <a:endParaRPr lang="af-ZA" sz="4000" dirty="0">
              <a:solidFill>
                <a:srgbClr val="FFFFFF"/>
              </a:solidFill>
            </a:endParaRPr>
          </a:p>
        </p:txBody>
      </p:sp>
      <p:graphicFrame>
        <p:nvGraphicFramePr>
          <p:cNvPr id="5" name="Content Placeholder 2">
            <a:extLst>
              <a:ext uri="{FF2B5EF4-FFF2-40B4-BE49-F238E27FC236}">
                <a16:creationId xmlns:a16="http://schemas.microsoft.com/office/drawing/2014/main" id="{88C8F1FC-C86D-3B4B-1B1F-463B36E047C2}"/>
              </a:ext>
            </a:extLst>
          </p:cNvPr>
          <p:cNvGraphicFramePr>
            <a:graphicFrameLocks noGrp="1"/>
          </p:cNvGraphicFramePr>
          <p:nvPr>
            <p:ph idx="1"/>
            <p:extLst>
              <p:ext uri="{D42A27DB-BD31-4B8C-83A1-F6EECF244321}">
                <p14:modId xmlns:p14="http://schemas.microsoft.com/office/powerpoint/2010/main" val="99527507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F0FB99A-F3BF-A6B4-3409-07531954A652}"/>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4906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8E206-F85E-7782-F3B5-5E2FA732FF7B}"/>
              </a:ext>
            </a:extLst>
          </p:cNvPr>
          <p:cNvSpPr>
            <a:spLocks noGrp="1"/>
          </p:cNvSpPr>
          <p:nvPr>
            <p:ph type="title"/>
          </p:nvPr>
        </p:nvSpPr>
        <p:spPr/>
        <p:txBody>
          <a:bodyPr/>
          <a:lstStyle/>
          <a:p>
            <a:pPr algn="ctr"/>
            <a:r>
              <a:rPr lang="af-ZA" dirty="0" err="1"/>
              <a:t>Toeskouergedrag</a:t>
            </a:r>
            <a:endParaRPr lang="af-ZA" dirty="0"/>
          </a:p>
        </p:txBody>
      </p:sp>
      <p:sp>
        <p:nvSpPr>
          <p:cNvPr id="3" name="Text Placeholder 2">
            <a:extLst>
              <a:ext uri="{FF2B5EF4-FFF2-40B4-BE49-F238E27FC236}">
                <a16:creationId xmlns:a16="http://schemas.microsoft.com/office/drawing/2014/main" id="{D924B777-4C19-AFCA-2A5E-C8EBD92DF30F}"/>
              </a:ext>
            </a:extLst>
          </p:cNvPr>
          <p:cNvSpPr>
            <a:spLocks noGrp="1"/>
          </p:cNvSpPr>
          <p:nvPr>
            <p:ph type="body" idx="1"/>
          </p:nvPr>
        </p:nvSpPr>
        <p:spPr>
          <a:xfrm>
            <a:off x="839788" y="1485900"/>
            <a:ext cx="5157787" cy="1019175"/>
          </a:xfrm>
        </p:spPr>
        <p:txBody>
          <a:bodyPr>
            <a:normAutofit lnSpcReduction="10000"/>
          </a:bodyPr>
          <a:lstStyle/>
          <a:p>
            <a:r>
              <a:rPr lang="nl-NL" dirty="0"/>
              <a:t>Positief </a:t>
            </a:r>
            <a:r>
              <a:rPr lang="nl-NL" b="0" dirty="0"/>
              <a:t>(moedig albei spanne aan, juig goeie spel toe, betoon respek aan amptenare)</a:t>
            </a:r>
            <a:endParaRPr lang="af-ZA" b="0" dirty="0"/>
          </a:p>
        </p:txBody>
      </p:sp>
      <p:graphicFrame>
        <p:nvGraphicFramePr>
          <p:cNvPr id="14" name="Content Placeholder 3">
            <a:extLst>
              <a:ext uri="{FF2B5EF4-FFF2-40B4-BE49-F238E27FC236}">
                <a16:creationId xmlns:a16="http://schemas.microsoft.com/office/drawing/2014/main" id="{E3591C78-404D-3858-B07B-E6CCC1FF4D78}"/>
              </a:ext>
            </a:extLst>
          </p:cNvPr>
          <p:cNvGraphicFramePr>
            <a:graphicFrameLocks noGrp="1"/>
          </p:cNvGraphicFramePr>
          <p:nvPr>
            <p:ph sz="half" idx="2"/>
            <p:extLst>
              <p:ext uri="{D42A27DB-BD31-4B8C-83A1-F6EECF244321}">
                <p14:modId xmlns:p14="http://schemas.microsoft.com/office/powerpoint/2010/main" val="350767561"/>
              </p:ext>
            </p:extLst>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2E9048CD-64B0-681B-8453-E6EB2A473BF9}"/>
              </a:ext>
            </a:extLst>
          </p:cNvPr>
          <p:cNvSpPr>
            <a:spLocks noGrp="1"/>
          </p:cNvSpPr>
          <p:nvPr>
            <p:ph type="body" sz="quarter" idx="3"/>
          </p:nvPr>
        </p:nvSpPr>
        <p:spPr>
          <a:xfrm>
            <a:off x="6172200" y="1485900"/>
            <a:ext cx="5183188" cy="1019175"/>
          </a:xfrm>
        </p:spPr>
        <p:txBody>
          <a:bodyPr>
            <a:normAutofit lnSpcReduction="10000"/>
          </a:bodyPr>
          <a:lstStyle/>
          <a:p>
            <a:r>
              <a:rPr lang="af-ZA" dirty="0"/>
              <a:t>Negatief: </a:t>
            </a:r>
            <a:r>
              <a:rPr lang="af-ZA" b="0" dirty="0"/>
              <a:t>(bakleiery, beledig spelers, diskrimineer, dreig skeidsregters)</a:t>
            </a:r>
          </a:p>
        </p:txBody>
      </p:sp>
      <p:graphicFrame>
        <p:nvGraphicFramePr>
          <p:cNvPr id="18" name="Content Placeholder 3">
            <a:extLst>
              <a:ext uri="{FF2B5EF4-FFF2-40B4-BE49-F238E27FC236}">
                <a16:creationId xmlns:a16="http://schemas.microsoft.com/office/drawing/2014/main" id="{A7832F8E-A657-EDCD-C926-FC1BA34D3C67}"/>
              </a:ext>
            </a:extLst>
          </p:cNvPr>
          <p:cNvGraphicFramePr>
            <a:graphicFrameLocks/>
          </p:cNvGraphicFramePr>
          <p:nvPr>
            <p:extLst>
              <p:ext uri="{D42A27DB-BD31-4B8C-83A1-F6EECF244321}">
                <p14:modId xmlns:p14="http://schemas.microsoft.com/office/powerpoint/2010/main" val="4207353971"/>
              </p:ext>
            </p:extLst>
          </p:nvPr>
        </p:nvGraphicFramePr>
        <p:xfrm>
          <a:off x="6372226" y="2505075"/>
          <a:ext cx="5157787" cy="36845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9" name="Picture 18">
            <a:extLst>
              <a:ext uri="{FF2B5EF4-FFF2-40B4-BE49-F238E27FC236}">
                <a16:creationId xmlns:a16="http://schemas.microsoft.com/office/drawing/2014/main" id="{D0575005-64C1-2EEE-B28F-A7F9A41D49B5}"/>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03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6C81A4-84E2-51DA-FB7F-244510925D99}"/>
              </a:ext>
            </a:extLst>
          </p:cNvPr>
          <p:cNvSpPr>
            <a:spLocks noGrp="1"/>
          </p:cNvSpPr>
          <p:nvPr>
            <p:ph type="title"/>
          </p:nvPr>
        </p:nvSpPr>
        <p:spPr>
          <a:xfrm>
            <a:off x="644056" y="348865"/>
            <a:ext cx="11258133" cy="877729"/>
          </a:xfrm>
        </p:spPr>
        <p:txBody>
          <a:bodyPr anchor="ctr">
            <a:normAutofit fontScale="90000"/>
          </a:bodyPr>
          <a:lstStyle/>
          <a:p>
            <a:r>
              <a:rPr lang="nl-NL" sz="3200" b="1" dirty="0">
                <a:solidFill>
                  <a:srgbClr val="FFFFFF"/>
                </a:solidFill>
              </a:rPr>
              <a:t>Sportgedrag beïnvloed identiteit, samehorigheid en gemeenskapstrots</a:t>
            </a:r>
            <a:endParaRPr lang="af-ZA" sz="3200" b="1" dirty="0">
              <a:solidFill>
                <a:srgbClr val="FFFFFF"/>
              </a:solidFill>
            </a:endParaRPr>
          </a:p>
        </p:txBody>
      </p:sp>
      <p:graphicFrame>
        <p:nvGraphicFramePr>
          <p:cNvPr id="7" name="Rectangle 1">
            <a:extLst>
              <a:ext uri="{FF2B5EF4-FFF2-40B4-BE49-F238E27FC236}">
                <a16:creationId xmlns:a16="http://schemas.microsoft.com/office/drawing/2014/main" id="{56978093-14F7-11B3-3A10-C6AE0E32963D}"/>
              </a:ext>
            </a:extLst>
          </p:cNvPr>
          <p:cNvGraphicFramePr>
            <a:graphicFrameLocks noGrp="1"/>
          </p:cNvGraphicFramePr>
          <p:nvPr>
            <p:ph idx="1"/>
            <p:extLst>
              <p:ext uri="{D42A27DB-BD31-4B8C-83A1-F6EECF244321}">
                <p14:modId xmlns:p14="http://schemas.microsoft.com/office/powerpoint/2010/main" val="269637232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D4C12644-18C0-CC3A-7D84-A0B8DB45327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6353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F99D5B8-B0F8-F2C1-0747-551C45DB5493}"/>
              </a:ext>
            </a:extLst>
          </p:cNvPr>
          <p:cNvSpPr>
            <a:spLocks noGrp="1"/>
          </p:cNvSpPr>
          <p:nvPr>
            <p:ph type="title"/>
          </p:nvPr>
        </p:nvSpPr>
        <p:spPr>
          <a:xfrm>
            <a:off x="621792" y="1161288"/>
            <a:ext cx="3602736" cy="4526280"/>
          </a:xfrm>
        </p:spPr>
        <p:txBody>
          <a:bodyPr>
            <a:normAutofit/>
          </a:bodyPr>
          <a:lstStyle/>
          <a:p>
            <a:r>
              <a:rPr lang="af-ZA" sz="4000"/>
              <a:t>Pair activity</a:t>
            </a:r>
          </a:p>
        </p:txBody>
      </p:sp>
      <p:sp>
        <p:nvSpPr>
          <p:cNvPr id="16" name="Rectangle 15">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D42D6432-1127-3F36-CD78-BC97AB0E9B42}"/>
              </a:ext>
            </a:extLst>
          </p:cNvPr>
          <p:cNvPicPr>
            <a:picLocks noChangeAspect="1"/>
          </p:cNvPicPr>
          <p:nvPr/>
        </p:nvPicPr>
        <p:blipFill>
          <a:blip r:embed="rId3">
            <a:extLst>
              <a:ext uri="{28A0092B-C50C-407E-A947-70E740481C1C}">
                <a14:useLocalDpi xmlns:a14="http://schemas.microsoft.com/office/drawing/2010/main" val="0"/>
              </a:ext>
            </a:extLst>
          </a:blip>
          <a:srcRect l="11890"/>
          <a:stretch>
            <a:fillRect/>
          </a:stretch>
        </p:blipFill>
        <p:spPr>
          <a:xfrm>
            <a:off x="0" y="0"/>
            <a:ext cx="6096000" cy="6918579"/>
          </a:xfrm>
          <a:prstGeom prst="rect">
            <a:avLst/>
          </a:prstGeom>
        </p:spPr>
      </p:pic>
      <p:graphicFrame>
        <p:nvGraphicFramePr>
          <p:cNvPr id="6" name="Rectangle 1">
            <a:extLst>
              <a:ext uri="{FF2B5EF4-FFF2-40B4-BE49-F238E27FC236}">
                <a16:creationId xmlns:a16="http://schemas.microsoft.com/office/drawing/2014/main" id="{71AF0700-E14B-916A-C1E9-ED799D65B473}"/>
              </a:ext>
            </a:extLst>
          </p:cNvPr>
          <p:cNvGraphicFramePr>
            <a:graphicFrameLocks noGrp="1"/>
          </p:cNvGraphicFramePr>
          <p:nvPr>
            <p:ph idx="1"/>
            <p:extLst>
              <p:ext uri="{D42A27DB-BD31-4B8C-83A1-F6EECF244321}">
                <p14:modId xmlns:p14="http://schemas.microsoft.com/office/powerpoint/2010/main" val="81906960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19D96416-6AF3-85BF-437C-36729716B938}"/>
              </a:ext>
            </a:extLst>
          </p:cNvPr>
          <p:cNvSpPr txBox="1"/>
          <p:nvPr/>
        </p:nvSpPr>
        <p:spPr>
          <a:xfrm>
            <a:off x="467709" y="234787"/>
            <a:ext cx="4616777" cy="646331"/>
          </a:xfrm>
          <a:prstGeom prst="rect">
            <a:avLst/>
          </a:prstGeom>
          <a:noFill/>
        </p:spPr>
        <p:txBody>
          <a:bodyPr wrap="none" rtlCol="0">
            <a:spAutoFit/>
          </a:bodyPr>
          <a:lstStyle/>
          <a:p>
            <a:r>
              <a:rPr lang="en-GB" sz="3600" b="1" dirty="0" err="1">
                <a:solidFill>
                  <a:schemeClr val="bg1"/>
                </a:solidFill>
              </a:rPr>
              <a:t>Individuele</a:t>
            </a:r>
            <a:r>
              <a:rPr lang="en-GB" sz="3600" b="1" dirty="0">
                <a:solidFill>
                  <a:schemeClr val="bg1"/>
                </a:solidFill>
              </a:rPr>
              <a:t> </a:t>
            </a:r>
            <a:r>
              <a:rPr lang="en-GB" sz="3600" b="1" dirty="0" err="1">
                <a:solidFill>
                  <a:schemeClr val="bg1"/>
                </a:solidFill>
              </a:rPr>
              <a:t>Aktiwiteit</a:t>
            </a:r>
            <a:endParaRPr lang="af-ZA" sz="4400" b="1" dirty="0">
              <a:solidFill>
                <a:schemeClr val="bg1"/>
              </a:solidFill>
            </a:endParaRPr>
          </a:p>
        </p:txBody>
      </p:sp>
      <p:pic>
        <p:nvPicPr>
          <p:cNvPr id="11" name="Picture 10">
            <a:extLst>
              <a:ext uri="{FF2B5EF4-FFF2-40B4-BE49-F238E27FC236}">
                <a16:creationId xmlns:a16="http://schemas.microsoft.com/office/drawing/2014/main" id="{B883FC1A-41E1-30B8-1A11-477AEBAD4F8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401172"/>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2D53C0-1F8E-43B8-ABCB-2BECDC1FF404}"/>
</file>

<file path=customXml/itemProps2.xml><?xml version="1.0" encoding="utf-8"?>
<ds:datastoreItem xmlns:ds="http://schemas.openxmlformats.org/officeDocument/2006/customXml" ds:itemID="{C729A366-0348-47E9-A789-FD14CD07650C}"/>
</file>

<file path=customXml/itemProps3.xml><?xml version="1.0" encoding="utf-8"?>
<ds:datastoreItem xmlns:ds="http://schemas.openxmlformats.org/officeDocument/2006/customXml" ds:itemID="{8C3656B3-6C2A-4204-914A-641F4EBFD92E}"/>
</file>

<file path=docProps/app.xml><?xml version="1.0" encoding="utf-8"?>
<Properties xmlns="http://schemas.openxmlformats.org/officeDocument/2006/extended-properties" xmlns:vt="http://schemas.openxmlformats.org/officeDocument/2006/docPropsVTypes">
  <TotalTime>411</TotalTime>
  <Words>615</Words>
  <Application>Microsoft Office PowerPoint</Application>
  <PresentationFormat>Widescreen</PresentationFormat>
  <Paragraphs>62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Calibri</vt:lpstr>
      <vt:lpstr>Symbol</vt:lpstr>
      <vt:lpstr>Office Theme</vt:lpstr>
      <vt:lpstr>Graad 11 | Kwartaal 1 </vt:lpstr>
      <vt:lpstr>Teen die einde van hierdie les behoort jy die volgende te kan doen:</vt:lpstr>
      <vt:lpstr>Kyk: Laureus Sport for Good South Africa bit.ly/4pH5luW (2 min 38 sek)</vt:lpstr>
      <vt:lpstr>Gedrag in sport maak saak</vt:lpstr>
      <vt:lpstr>Scenario: Spelergedrag</vt:lpstr>
      <vt:lpstr>Invloed van gedrag op spanne</vt:lpstr>
      <vt:lpstr>Toeskouergedrag</vt:lpstr>
      <vt:lpstr>Sportgedrag beïnvloed identiteit, samehorigheid en gemeenskapstrots</vt:lpstr>
      <vt:lpstr>Pair activity</vt:lpstr>
      <vt:lpstr>Lesopsomming en 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Hp Unit</cp:lastModifiedBy>
  <cp:revision>1</cp:revision>
  <dcterms:created xsi:type="dcterms:W3CDTF">2025-12-03T08:42:33Z</dcterms:created>
  <dcterms:modified xsi:type="dcterms:W3CDTF">2026-02-12T10:41:21Z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