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20"/>
  </p:notesMasterIdLst>
  <p:sldIdLst>
    <p:sldId id="256" r:id="rId5"/>
    <p:sldId id="272" r:id="rId6"/>
    <p:sldId id="273" r:id="rId7"/>
    <p:sldId id="274" r:id="rId8"/>
    <p:sldId id="275" r:id="rId9"/>
    <p:sldId id="276" r:id="rId10"/>
    <p:sldId id="277" r:id="rId11"/>
    <p:sldId id="278" r:id="rId12"/>
    <p:sldId id="279" r:id="rId13"/>
    <p:sldId id="280" r:id="rId14"/>
    <p:sldId id="270" r:id="rId15"/>
    <p:sldId id="266" r:id="rId16"/>
    <p:sldId id="271" r:id="rId17"/>
    <p:sldId id="281" r:id="rId18"/>
    <p:sldId id="269" r:id="rId1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1" roundtripDataSignature="AMtx7mjeC6IaV/wEv+hZgTm0SC9yMctN2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CFA3"/>
    <a:srgbClr val="171C2F"/>
    <a:srgbClr val="171C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CB401C-7D23-4052-9DC5-9416B2E8F162}" v="92" dt="2025-12-10T06:54:57.0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29"/>
    <p:restoredTop sz="88105" autoAdjust="0"/>
  </p:normalViewPr>
  <p:slideViewPr>
    <p:cSldViewPr snapToGrid="0">
      <p:cViewPr varScale="1">
        <p:scale>
          <a:sx n="69" d="100"/>
          <a:sy n="69" d="100"/>
        </p:scale>
        <p:origin x="485" y="72"/>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customschemas.google.com/relationships/presentationmetadata" Target="meta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Botes" userId="70568131-745a-489b-b4fe-9e78c579dd6d" providerId="ADAL" clId="{E3DEF142-CC7A-44CA-B5B4-48BABF1A3E75}"/>
    <pc:docChg chg="undo custSel addSld delSld modSld">
      <pc:chgData name="Megan Botes" userId="70568131-745a-489b-b4fe-9e78c579dd6d" providerId="ADAL" clId="{E3DEF142-CC7A-44CA-B5B4-48BABF1A3E75}" dt="2025-12-10T06:54:57.032" v="453"/>
      <pc:docMkLst>
        <pc:docMk/>
      </pc:docMkLst>
      <pc:sldChg chg="addSp modSp mod modNotesTx">
        <pc:chgData name="Megan Botes" userId="70568131-745a-489b-b4fe-9e78c579dd6d" providerId="ADAL" clId="{E3DEF142-CC7A-44CA-B5B4-48BABF1A3E75}" dt="2025-12-10T06:53:23.494" v="439" actId="403"/>
        <pc:sldMkLst>
          <pc:docMk/>
          <pc:sldMk cId="0" sldId="256"/>
        </pc:sldMkLst>
        <pc:spChg chg="add mod">
          <ac:chgData name="Megan Botes" userId="70568131-745a-489b-b4fe-9e78c579dd6d" providerId="ADAL" clId="{E3DEF142-CC7A-44CA-B5B4-48BABF1A3E75}" dt="2025-12-10T06:53:23.494" v="439" actId="403"/>
          <ac:spMkLst>
            <pc:docMk/>
            <pc:sldMk cId="0" sldId="256"/>
            <ac:spMk id="3" creationId="{D7C46425-2D0A-7E57-6E12-D1D004097BF2}"/>
          </ac:spMkLst>
        </pc:spChg>
        <pc:picChg chg="add mod">
          <ac:chgData name="Megan Botes" userId="70568131-745a-489b-b4fe-9e78c579dd6d" providerId="ADAL" clId="{E3DEF142-CC7A-44CA-B5B4-48BABF1A3E75}" dt="2025-12-10T06:51:55.340" v="387"/>
          <ac:picMkLst>
            <pc:docMk/>
            <pc:sldMk cId="0" sldId="256"/>
            <ac:picMk id="2" creationId="{653FE3DC-5D5A-8ADB-7CE1-ECCC8FFD64A2}"/>
          </ac:picMkLst>
        </pc:picChg>
      </pc:sldChg>
      <pc:sldChg chg="del">
        <pc:chgData name="Megan Botes" userId="70568131-745a-489b-b4fe-9e78c579dd6d" providerId="ADAL" clId="{E3DEF142-CC7A-44CA-B5B4-48BABF1A3E75}" dt="2025-12-10T06:37:16.741" v="215" actId="47"/>
        <pc:sldMkLst>
          <pc:docMk/>
          <pc:sldMk cId="0" sldId="261"/>
        </pc:sldMkLst>
      </pc:sldChg>
      <pc:sldChg chg="addSp modSp modNotesTx">
        <pc:chgData name="Megan Botes" userId="70568131-745a-489b-b4fe-9e78c579dd6d" providerId="ADAL" clId="{E3DEF142-CC7A-44CA-B5B4-48BABF1A3E75}" dt="2025-12-10T06:54:51.335" v="450"/>
        <pc:sldMkLst>
          <pc:docMk/>
          <pc:sldMk cId="3603689756" sldId="266"/>
        </pc:sldMkLst>
        <pc:picChg chg="add mod">
          <ac:chgData name="Megan Botes" userId="70568131-745a-489b-b4fe-9e78c579dd6d" providerId="ADAL" clId="{E3DEF142-CC7A-44CA-B5B4-48BABF1A3E75}" dt="2025-12-10T06:54:51.335" v="450"/>
          <ac:picMkLst>
            <pc:docMk/>
            <pc:sldMk cId="3603689756" sldId="266"/>
            <ac:picMk id="2" creationId="{8FD17BE1-DB12-DC0C-F5F7-DF9653871DC5}"/>
          </ac:picMkLst>
        </pc:picChg>
      </pc:sldChg>
      <pc:sldChg chg="addSp modSp modNotesTx">
        <pc:chgData name="Megan Botes" userId="70568131-745a-489b-b4fe-9e78c579dd6d" providerId="ADAL" clId="{E3DEF142-CC7A-44CA-B5B4-48BABF1A3E75}" dt="2025-12-10T06:54:57.032" v="453"/>
        <pc:sldMkLst>
          <pc:docMk/>
          <pc:sldMk cId="1198460659" sldId="269"/>
        </pc:sldMkLst>
        <pc:picChg chg="add mod">
          <ac:chgData name="Megan Botes" userId="70568131-745a-489b-b4fe-9e78c579dd6d" providerId="ADAL" clId="{E3DEF142-CC7A-44CA-B5B4-48BABF1A3E75}" dt="2025-12-10T06:54:57.032" v="453"/>
          <ac:picMkLst>
            <pc:docMk/>
            <pc:sldMk cId="1198460659" sldId="269"/>
            <ac:picMk id="3" creationId="{39ECDC4B-CC71-3CC9-EFD9-421A42B8D041}"/>
          </ac:picMkLst>
        </pc:picChg>
      </pc:sldChg>
      <pc:sldChg chg="addSp modSp mod modNotesTx">
        <pc:chgData name="Megan Botes" userId="70568131-745a-489b-b4fe-9e78c579dd6d" providerId="ADAL" clId="{E3DEF142-CC7A-44CA-B5B4-48BABF1A3E75}" dt="2025-12-10T06:54:49.515" v="449"/>
        <pc:sldMkLst>
          <pc:docMk/>
          <pc:sldMk cId="3481690772" sldId="270"/>
        </pc:sldMkLst>
        <pc:spChg chg="add mod">
          <ac:chgData name="Megan Botes" userId="70568131-745a-489b-b4fe-9e78c579dd6d" providerId="ADAL" clId="{E3DEF142-CC7A-44CA-B5B4-48BABF1A3E75}" dt="2025-12-10T06:40:44.805" v="251" actId="1076"/>
          <ac:spMkLst>
            <pc:docMk/>
            <pc:sldMk cId="3481690772" sldId="270"/>
            <ac:spMk id="2" creationId="{1A63F3AE-D1BC-3FDA-967A-96F8969F97A5}"/>
          </ac:spMkLst>
        </pc:spChg>
        <pc:picChg chg="add mod">
          <ac:chgData name="Megan Botes" userId="70568131-745a-489b-b4fe-9e78c579dd6d" providerId="ADAL" clId="{E3DEF142-CC7A-44CA-B5B4-48BABF1A3E75}" dt="2025-12-10T06:54:49.515" v="449"/>
          <ac:picMkLst>
            <pc:docMk/>
            <pc:sldMk cId="3481690772" sldId="270"/>
            <ac:picMk id="3" creationId="{A98E08B7-C6DF-26D0-3325-C1AF3959B2F3}"/>
          </ac:picMkLst>
        </pc:picChg>
      </pc:sldChg>
      <pc:sldChg chg="addSp modSp mod modNotesTx">
        <pc:chgData name="Megan Botes" userId="70568131-745a-489b-b4fe-9e78c579dd6d" providerId="ADAL" clId="{E3DEF142-CC7A-44CA-B5B4-48BABF1A3E75}" dt="2025-12-10T06:54:53.648" v="451"/>
        <pc:sldMkLst>
          <pc:docMk/>
          <pc:sldMk cId="314353979" sldId="271"/>
        </pc:sldMkLst>
        <pc:spChg chg="add mod">
          <ac:chgData name="Megan Botes" userId="70568131-745a-489b-b4fe-9e78c579dd6d" providerId="ADAL" clId="{E3DEF142-CC7A-44CA-B5B4-48BABF1A3E75}" dt="2025-12-10T06:43:49.743" v="335" actId="1076"/>
          <ac:spMkLst>
            <pc:docMk/>
            <pc:sldMk cId="314353979" sldId="271"/>
            <ac:spMk id="2" creationId="{0D39FF79-D91A-2135-66C0-1640E4F22725}"/>
          </ac:spMkLst>
        </pc:spChg>
        <pc:spChg chg="add mod">
          <ac:chgData name="Megan Botes" userId="70568131-745a-489b-b4fe-9e78c579dd6d" providerId="ADAL" clId="{E3DEF142-CC7A-44CA-B5B4-48BABF1A3E75}" dt="2025-12-10T06:43:56.248" v="343" actId="20577"/>
          <ac:spMkLst>
            <pc:docMk/>
            <pc:sldMk cId="314353979" sldId="271"/>
            <ac:spMk id="3" creationId="{D31D58F2-F9B5-C48E-7261-BA57AFF5CAAB}"/>
          </ac:spMkLst>
        </pc:spChg>
        <pc:spChg chg="add mod">
          <ac:chgData name="Megan Botes" userId="70568131-745a-489b-b4fe-9e78c579dd6d" providerId="ADAL" clId="{E3DEF142-CC7A-44CA-B5B4-48BABF1A3E75}" dt="2025-12-10T06:44:08.033" v="354" actId="20577"/>
          <ac:spMkLst>
            <pc:docMk/>
            <pc:sldMk cId="314353979" sldId="271"/>
            <ac:spMk id="4" creationId="{75A3BB5A-1986-59C4-5830-298903F99790}"/>
          </ac:spMkLst>
        </pc:spChg>
        <pc:spChg chg="mod">
          <ac:chgData name="Megan Botes" userId="70568131-745a-489b-b4fe-9e78c579dd6d" providerId="ADAL" clId="{E3DEF142-CC7A-44CA-B5B4-48BABF1A3E75}" dt="2025-12-10T06:42:41.282" v="312"/>
          <ac:spMkLst>
            <pc:docMk/>
            <pc:sldMk cId="314353979" sldId="271"/>
            <ac:spMk id="6" creationId="{76562021-4A1D-2D90-D02D-4818C7D2F8BF}"/>
          </ac:spMkLst>
        </pc:spChg>
        <pc:picChg chg="add mod">
          <ac:chgData name="Megan Botes" userId="70568131-745a-489b-b4fe-9e78c579dd6d" providerId="ADAL" clId="{E3DEF142-CC7A-44CA-B5B4-48BABF1A3E75}" dt="2025-12-10T06:54:53.648" v="451"/>
          <ac:picMkLst>
            <pc:docMk/>
            <pc:sldMk cId="314353979" sldId="271"/>
            <ac:picMk id="5" creationId="{C91B1A0A-677C-06FF-A80B-4CEDE1CA8018}"/>
          </ac:picMkLst>
        </pc:picChg>
      </pc:sldChg>
      <pc:sldChg chg="addSp delSp modSp new mod setBg modNotesTx">
        <pc:chgData name="Megan Botes" userId="70568131-745a-489b-b4fe-9e78c579dd6d" providerId="ADAL" clId="{E3DEF142-CC7A-44CA-B5B4-48BABF1A3E75}" dt="2025-12-10T06:54:35.321" v="440"/>
        <pc:sldMkLst>
          <pc:docMk/>
          <pc:sldMk cId="4153505346" sldId="272"/>
        </pc:sldMkLst>
        <pc:spChg chg="mod">
          <ac:chgData name="Megan Botes" userId="70568131-745a-489b-b4fe-9e78c579dd6d" providerId="ADAL" clId="{E3DEF142-CC7A-44CA-B5B4-48BABF1A3E75}" dt="2025-12-10T06:18:27.335" v="5" actId="26606"/>
          <ac:spMkLst>
            <pc:docMk/>
            <pc:sldMk cId="4153505346" sldId="272"/>
            <ac:spMk id="2" creationId="{FD819D56-BD6D-117B-8824-FAD808AA881F}"/>
          </ac:spMkLst>
        </pc:spChg>
        <pc:spChg chg="add del mod">
          <ac:chgData name="Megan Botes" userId="70568131-745a-489b-b4fe-9e78c579dd6d" providerId="ADAL" clId="{E3DEF142-CC7A-44CA-B5B4-48BABF1A3E75}" dt="2025-12-10T06:18:27.335" v="5" actId="26606"/>
          <ac:spMkLst>
            <pc:docMk/>
            <pc:sldMk cId="4153505346" sldId="272"/>
            <ac:spMk id="3" creationId="{D67C2D90-8AE7-BDC8-620A-2D33CE032645}"/>
          </ac:spMkLst>
        </pc:spChg>
        <pc:spChg chg="add del">
          <ac:chgData name="Megan Botes" userId="70568131-745a-489b-b4fe-9e78c579dd6d" providerId="ADAL" clId="{E3DEF142-CC7A-44CA-B5B4-48BABF1A3E75}" dt="2025-12-10T06:18:27.309" v="4" actId="26606"/>
          <ac:spMkLst>
            <pc:docMk/>
            <pc:sldMk cId="4153505346" sldId="272"/>
            <ac:spMk id="9" creationId="{7517A47C-B2E5-4B79-8061-D74B1311AF6E}"/>
          </ac:spMkLst>
        </pc:spChg>
        <pc:spChg chg="add del">
          <ac:chgData name="Megan Botes" userId="70568131-745a-489b-b4fe-9e78c579dd6d" providerId="ADAL" clId="{E3DEF142-CC7A-44CA-B5B4-48BABF1A3E75}" dt="2025-12-10T06:18:27.309" v="4" actId="26606"/>
          <ac:spMkLst>
            <pc:docMk/>
            <pc:sldMk cId="4153505346" sldId="272"/>
            <ac:spMk id="11" creationId="{C505E780-2083-4CB5-A42A-5E0E2908ECC3}"/>
          </ac:spMkLst>
        </pc:spChg>
        <pc:spChg chg="add del">
          <ac:chgData name="Megan Botes" userId="70568131-745a-489b-b4fe-9e78c579dd6d" providerId="ADAL" clId="{E3DEF142-CC7A-44CA-B5B4-48BABF1A3E75}" dt="2025-12-10T06:18:27.309" v="4" actId="26606"/>
          <ac:spMkLst>
            <pc:docMk/>
            <pc:sldMk cId="4153505346" sldId="272"/>
            <ac:spMk id="13" creationId="{D2C0AE1C-0118-41AE-8A10-7CDCBF10E96F}"/>
          </ac:spMkLst>
        </pc:spChg>
        <pc:spChg chg="add del">
          <ac:chgData name="Megan Botes" userId="70568131-745a-489b-b4fe-9e78c579dd6d" providerId="ADAL" clId="{E3DEF142-CC7A-44CA-B5B4-48BABF1A3E75}" dt="2025-12-10T06:18:27.309" v="4" actId="26606"/>
          <ac:spMkLst>
            <pc:docMk/>
            <pc:sldMk cId="4153505346" sldId="272"/>
            <ac:spMk id="15" creationId="{463EEC44-1BA3-44ED-81FC-A644B04B2A44}"/>
          </ac:spMkLst>
        </pc:spChg>
        <pc:spChg chg="add">
          <ac:chgData name="Megan Botes" userId="70568131-745a-489b-b4fe-9e78c579dd6d" providerId="ADAL" clId="{E3DEF142-CC7A-44CA-B5B4-48BABF1A3E75}" dt="2025-12-10T06:18:27.335" v="5" actId="26606"/>
          <ac:spMkLst>
            <pc:docMk/>
            <pc:sldMk cId="4153505346" sldId="272"/>
            <ac:spMk id="17" creationId="{7517A47C-B2E5-4B79-8061-D74B1311AF6E}"/>
          </ac:spMkLst>
        </pc:spChg>
        <pc:spChg chg="add">
          <ac:chgData name="Megan Botes" userId="70568131-745a-489b-b4fe-9e78c579dd6d" providerId="ADAL" clId="{E3DEF142-CC7A-44CA-B5B4-48BABF1A3E75}" dt="2025-12-10T06:18:27.335" v="5" actId="26606"/>
          <ac:spMkLst>
            <pc:docMk/>
            <pc:sldMk cId="4153505346" sldId="272"/>
            <ac:spMk id="18" creationId="{C505E780-2083-4CB5-A42A-5E0E2908ECC3}"/>
          </ac:spMkLst>
        </pc:spChg>
        <pc:spChg chg="add">
          <ac:chgData name="Megan Botes" userId="70568131-745a-489b-b4fe-9e78c579dd6d" providerId="ADAL" clId="{E3DEF142-CC7A-44CA-B5B4-48BABF1A3E75}" dt="2025-12-10T06:18:27.335" v="5" actId="26606"/>
          <ac:spMkLst>
            <pc:docMk/>
            <pc:sldMk cId="4153505346" sldId="272"/>
            <ac:spMk id="19" creationId="{D2C0AE1C-0118-41AE-8A10-7CDCBF10E96F}"/>
          </ac:spMkLst>
        </pc:spChg>
        <pc:spChg chg="add">
          <ac:chgData name="Megan Botes" userId="70568131-745a-489b-b4fe-9e78c579dd6d" providerId="ADAL" clId="{E3DEF142-CC7A-44CA-B5B4-48BABF1A3E75}" dt="2025-12-10T06:18:27.335" v="5" actId="26606"/>
          <ac:spMkLst>
            <pc:docMk/>
            <pc:sldMk cId="4153505346" sldId="272"/>
            <ac:spMk id="20" creationId="{463EEC44-1BA3-44ED-81FC-A644B04B2A44}"/>
          </ac:spMkLst>
        </pc:spChg>
        <pc:graphicFrameChg chg="add del">
          <ac:chgData name="Megan Botes" userId="70568131-745a-489b-b4fe-9e78c579dd6d" providerId="ADAL" clId="{E3DEF142-CC7A-44CA-B5B4-48BABF1A3E75}" dt="2025-12-10T06:18:27.309" v="4" actId="26606"/>
          <ac:graphicFrameMkLst>
            <pc:docMk/>
            <pc:sldMk cId="4153505346" sldId="272"/>
            <ac:graphicFrameMk id="5" creationId="{C695ECC0-7C59-A5E2-E018-8F03A7A6D6D0}"/>
          </ac:graphicFrameMkLst>
        </pc:graphicFrameChg>
        <pc:graphicFrameChg chg="add">
          <ac:chgData name="Megan Botes" userId="70568131-745a-489b-b4fe-9e78c579dd6d" providerId="ADAL" clId="{E3DEF142-CC7A-44CA-B5B4-48BABF1A3E75}" dt="2025-12-10T06:18:27.335" v="5" actId="26606"/>
          <ac:graphicFrameMkLst>
            <pc:docMk/>
            <pc:sldMk cId="4153505346" sldId="272"/>
            <ac:graphicFrameMk id="21" creationId="{A0A425A7-176D-C96A-B0C1-99491B175E95}"/>
          </ac:graphicFrameMkLst>
        </pc:graphicFrameChg>
        <pc:picChg chg="add mod">
          <ac:chgData name="Megan Botes" userId="70568131-745a-489b-b4fe-9e78c579dd6d" providerId="ADAL" clId="{E3DEF142-CC7A-44CA-B5B4-48BABF1A3E75}" dt="2025-12-10T06:54:35.321" v="440"/>
          <ac:picMkLst>
            <pc:docMk/>
            <pc:sldMk cId="4153505346" sldId="272"/>
            <ac:picMk id="4" creationId="{B0170BF6-F03F-9A71-3598-8427A9685977}"/>
          </ac:picMkLst>
        </pc:picChg>
      </pc:sldChg>
      <pc:sldChg chg="addSp delSp modSp new mod setBg modNotesTx">
        <pc:chgData name="Megan Botes" userId="70568131-745a-489b-b4fe-9e78c579dd6d" providerId="ADAL" clId="{E3DEF142-CC7A-44CA-B5B4-48BABF1A3E75}" dt="2025-12-10T06:54:36.413" v="441"/>
        <pc:sldMkLst>
          <pc:docMk/>
          <pc:sldMk cId="3669839290" sldId="273"/>
        </pc:sldMkLst>
        <pc:spChg chg="mod">
          <ac:chgData name="Megan Botes" userId="70568131-745a-489b-b4fe-9e78c579dd6d" providerId="ADAL" clId="{E3DEF142-CC7A-44CA-B5B4-48BABF1A3E75}" dt="2025-12-10T06:23:49.285" v="63" actId="113"/>
          <ac:spMkLst>
            <pc:docMk/>
            <pc:sldMk cId="3669839290" sldId="273"/>
            <ac:spMk id="2" creationId="{70C317FC-6899-AE91-7687-7D13448C59CC}"/>
          </ac:spMkLst>
        </pc:spChg>
        <pc:spChg chg="del">
          <ac:chgData name="Megan Botes" userId="70568131-745a-489b-b4fe-9e78c579dd6d" providerId="ADAL" clId="{E3DEF142-CC7A-44CA-B5B4-48BABF1A3E75}" dt="2025-12-10T06:19:11.033" v="8"/>
          <ac:spMkLst>
            <pc:docMk/>
            <pc:sldMk cId="3669839290" sldId="273"/>
            <ac:spMk id="3" creationId="{8A850B8B-4046-1658-56FB-713EEAD1CBBE}"/>
          </ac:spMkLst>
        </pc:spChg>
        <pc:spChg chg="add del mod">
          <ac:chgData name="Megan Botes" userId="70568131-745a-489b-b4fe-9e78c579dd6d" providerId="ADAL" clId="{E3DEF142-CC7A-44CA-B5B4-48BABF1A3E75}" dt="2025-12-10T06:19:23.454" v="9" actId="26606"/>
          <ac:spMkLst>
            <pc:docMk/>
            <pc:sldMk cId="3669839290" sldId="273"/>
            <ac:spMk id="4" creationId="{8C81552F-8E52-9177-28A4-CAB3B643D7F4}"/>
          </ac:spMkLst>
        </pc:spChg>
        <pc:spChg chg="add del">
          <ac:chgData name="Megan Botes" userId="70568131-745a-489b-b4fe-9e78c579dd6d" providerId="ADAL" clId="{E3DEF142-CC7A-44CA-B5B4-48BABF1A3E75}" dt="2025-12-10T06:21:47.043" v="31" actId="26606"/>
          <ac:spMkLst>
            <pc:docMk/>
            <pc:sldMk cId="3669839290" sldId="273"/>
            <ac:spMk id="10" creationId="{7517A47C-B2E5-4B79-8061-D74B1311AF6E}"/>
          </ac:spMkLst>
        </pc:spChg>
        <pc:spChg chg="add del">
          <ac:chgData name="Megan Botes" userId="70568131-745a-489b-b4fe-9e78c579dd6d" providerId="ADAL" clId="{E3DEF142-CC7A-44CA-B5B4-48BABF1A3E75}" dt="2025-12-10T06:21:47.043" v="31" actId="26606"/>
          <ac:spMkLst>
            <pc:docMk/>
            <pc:sldMk cId="3669839290" sldId="273"/>
            <ac:spMk id="12" creationId="{C505E780-2083-4CB5-A42A-5E0E2908ECC3}"/>
          </ac:spMkLst>
        </pc:spChg>
        <pc:spChg chg="add del">
          <ac:chgData name="Megan Botes" userId="70568131-745a-489b-b4fe-9e78c579dd6d" providerId="ADAL" clId="{E3DEF142-CC7A-44CA-B5B4-48BABF1A3E75}" dt="2025-12-10T06:21:47.043" v="31" actId="26606"/>
          <ac:spMkLst>
            <pc:docMk/>
            <pc:sldMk cId="3669839290" sldId="273"/>
            <ac:spMk id="14" creationId="{D2C0AE1C-0118-41AE-8A10-7CDCBF10E96F}"/>
          </ac:spMkLst>
        </pc:spChg>
        <pc:spChg chg="add del">
          <ac:chgData name="Megan Botes" userId="70568131-745a-489b-b4fe-9e78c579dd6d" providerId="ADAL" clId="{E3DEF142-CC7A-44CA-B5B4-48BABF1A3E75}" dt="2025-12-10T06:21:47.043" v="31" actId="26606"/>
          <ac:spMkLst>
            <pc:docMk/>
            <pc:sldMk cId="3669839290" sldId="273"/>
            <ac:spMk id="16" creationId="{463EEC44-1BA3-44ED-81FC-A644B04B2A44}"/>
          </ac:spMkLst>
        </pc:spChg>
        <pc:spChg chg="add">
          <ac:chgData name="Megan Botes" userId="70568131-745a-489b-b4fe-9e78c579dd6d" providerId="ADAL" clId="{E3DEF142-CC7A-44CA-B5B4-48BABF1A3E75}" dt="2025-12-10T06:21:47.043" v="31" actId="26606"/>
          <ac:spMkLst>
            <pc:docMk/>
            <pc:sldMk cId="3669839290" sldId="273"/>
            <ac:spMk id="1034" creationId="{D009D6D5-DAC2-4A8B-A17A-E206B9012D09}"/>
          </ac:spMkLst>
        </pc:spChg>
        <pc:graphicFrameChg chg="add mod ord modGraphic">
          <ac:chgData name="Megan Botes" userId="70568131-745a-489b-b4fe-9e78c579dd6d" providerId="ADAL" clId="{E3DEF142-CC7A-44CA-B5B4-48BABF1A3E75}" dt="2025-12-10T06:22:00.382" v="34" actId="1076"/>
          <ac:graphicFrameMkLst>
            <pc:docMk/>
            <pc:sldMk cId="3669839290" sldId="273"/>
            <ac:graphicFrameMk id="6" creationId="{6C731A4D-3A7C-3BD4-3B7D-BE3014C1F1F4}"/>
          </ac:graphicFrameMkLst>
        </pc:graphicFrameChg>
        <pc:picChg chg="add mod">
          <ac:chgData name="Megan Botes" userId="70568131-745a-489b-b4fe-9e78c579dd6d" providerId="ADAL" clId="{E3DEF142-CC7A-44CA-B5B4-48BABF1A3E75}" dt="2025-12-10T06:54:36.413" v="441"/>
          <ac:picMkLst>
            <pc:docMk/>
            <pc:sldMk cId="3669839290" sldId="273"/>
            <ac:picMk id="5" creationId="{0AD7B505-A35D-C022-790B-A75F7CB326CE}"/>
          </ac:picMkLst>
        </pc:picChg>
        <pc:picChg chg="add">
          <ac:chgData name="Megan Botes" userId="70568131-745a-489b-b4fe-9e78c579dd6d" providerId="ADAL" clId="{E3DEF142-CC7A-44CA-B5B4-48BABF1A3E75}" dt="2025-12-10T06:21:18.371" v="29"/>
          <ac:picMkLst>
            <pc:docMk/>
            <pc:sldMk cId="3669839290" sldId="273"/>
            <ac:picMk id="1027" creationId="{4AF5F80B-2FA2-18E9-62C5-EC5F9A3A24B0}"/>
          </ac:picMkLst>
        </pc:picChg>
        <pc:picChg chg="add mod">
          <ac:chgData name="Megan Botes" userId="70568131-745a-489b-b4fe-9e78c579dd6d" providerId="ADAL" clId="{E3DEF142-CC7A-44CA-B5B4-48BABF1A3E75}" dt="2025-12-10T06:21:47.043" v="31" actId="26606"/>
          <ac:picMkLst>
            <pc:docMk/>
            <pc:sldMk cId="3669839290" sldId="273"/>
            <ac:picMk id="1029" creationId="{0358CA86-77BF-056F-F6A3-E231BDD0CF1E}"/>
          </ac:picMkLst>
        </pc:picChg>
      </pc:sldChg>
      <pc:sldChg chg="addSp delSp modSp new mod setBg modNotesTx">
        <pc:chgData name="Megan Botes" userId="70568131-745a-489b-b4fe-9e78c579dd6d" providerId="ADAL" clId="{E3DEF142-CC7A-44CA-B5B4-48BABF1A3E75}" dt="2025-12-10T06:54:38.003" v="442"/>
        <pc:sldMkLst>
          <pc:docMk/>
          <pc:sldMk cId="805863374" sldId="274"/>
        </pc:sldMkLst>
        <pc:spChg chg="mod">
          <ac:chgData name="Megan Botes" userId="70568131-745a-489b-b4fe-9e78c579dd6d" providerId="ADAL" clId="{E3DEF142-CC7A-44CA-B5B4-48BABF1A3E75}" dt="2025-12-10T06:24:05.769" v="67" actId="1076"/>
          <ac:spMkLst>
            <pc:docMk/>
            <pc:sldMk cId="805863374" sldId="274"/>
            <ac:spMk id="2" creationId="{EEE4EDAE-572C-9E4F-5243-AA3CF92003B8}"/>
          </ac:spMkLst>
        </pc:spChg>
        <pc:spChg chg="add del mod ord">
          <ac:chgData name="Megan Botes" userId="70568131-745a-489b-b4fe-9e78c579dd6d" providerId="ADAL" clId="{E3DEF142-CC7A-44CA-B5B4-48BABF1A3E75}" dt="2025-12-10T06:24:11.452" v="80" actId="20577"/>
          <ac:spMkLst>
            <pc:docMk/>
            <pc:sldMk cId="805863374" sldId="274"/>
            <ac:spMk id="3" creationId="{276D196B-22E6-82F1-74A2-5750C77F9EE4}"/>
          </ac:spMkLst>
        </pc:spChg>
        <pc:spChg chg="add mod">
          <ac:chgData name="Megan Botes" userId="70568131-745a-489b-b4fe-9e78c579dd6d" providerId="ADAL" clId="{E3DEF142-CC7A-44CA-B5B4-48BABF1A3E75}" dt="2025-12-10T06:22:53.480" v="56"/>
          <ac:spMkLst>
            <pc:docMk/>
            <pc:sldMk cId="805863374" sldId="274"/>
            <ac:spMk id="4" creationId="{DB4D4821-850E-43F4-1F44-B480FF7A0AB0}"/>
          </ac:spMkLst>
        </pc:spChg>
        <pc:picChg chg="add mod">
          <ac:chgData name="Megan Botes" userId="70568131-745a-489b-b4fe-9e78c579dd6d" providerId="ADAL" clId="{E3DEF142-CC7A-44CA-B5B4-48BABF1A3E75}" dt="2025-12-10T06:54:38.003" v="442"/>
          <ac:picMkLst>
            <pc:docMk/>
            <pc:sldMk cId="805863374" sldId="274"/>
            <ac:picMk id="5" creationId="{4FE76B49-D373-384A-072E-0449DC5492B7}"/>
          </ac:picMkLst>
        </pc:picChg>
        <pc:picChg chg="add mod">
          <ac:chgData name="Megan Botes" userId="70568131-745a-489b-b4fe-9e78c579dd6d" providerId="ADAL" clId="{E3DEF142-CC7A-44CA-B5B4-48BABF1A3E75}" dt="2025-12-10T06:23:41.640" v="61" actId="26606"/>
          <ac:picMkLst>
            <pc:docMk/>
            <pc:sldMk cId="805863374" sldId="274"/>
            <ac:picMk id="2051" creationId="{F58B5066-6C24-82E3-150F-777B501D735A}"/>
          </ac:picMkLst>
        </pc:picChg>
      </pc:sldChg>
      <pc:sldChg chg="addSp delSp modSp new mod setBg modNotesTx">
        <pc:chgData name="Megan Botes" userId="70568131-745a-489b-b4fe-9e78c579dd6d" providerId="ADAL" clId="{E3DEF142-CC7A-44CA-B5B4-48BABF1A3E75}" dt="2025-12-10T06:54:39.417" v="443"/>
        <pc:sldMkLst>
          <pc:docMk/>
          <pc:sldMk cId="1743210621" sldId="275"/>
        </pc:sldMkLst>
        <pc:spChg chg="mod">
          <ac:chgData name="Megan Botes" userId="70568131-745a-489b-b4fe-9e78c579dd6d" providerId="ADAL" clId="{E3DEF142-CC7A-44CA-B5B4-48BABF1A3E75}" dt="2025-12-10T06:26:17.800" v="103" actId="26606"/>
          <ac:spMkLst>
            <pc:docMk/>
            <pc:sldMk cId="1743210621" sldId="275"/>
            <ac:spMk id="2" creationId="{675E4DFD-0178-6E21-9C41-EFF268942A4F}"/>
          </ac:spMkLst>
        </pc:spChg>
        <pc:spChg chg="add del mod">
          <ac:chgData name="Megan Botes" userId="70568131-745a-489b-b4fe-9e78c579dd6d" providerId="ADAL" clId="{E3DEF142-CC7A-44CA-B5B4-48BABF1A3E75}" dt="2025-12-10T06:26:08.293" v="102" actId="26606"/>
          <ac:spMkLst>
            <pc:docMk/>
            <pc:sldMk cId="1743210621" sldId="275"/>
            <ac:spMk id="3" creationId="{44C201A5-84C9-A78F-628D-B0615431E073}"/>
          </ac:spMkLst>
        </pc:spChg>
        <pc:spChg chg="add mod">
          <ac:chgData name="Megan Botes" userId="70568131-745a-489b-b4fe-9e78c579dd6d" providerId="ADAL" clId="{E3DEF142-CC7A-44CA-B5B4-48BABF1A3E75}" dt="2025-12-10T06:25:17.140" v="86"/>
          <ac:spMkLst>
            <pc:docMk/>
            <pc:sldMk cId="1743210621" sldId="275"/>
            <ac:spMk id="4" creationId="{CED82787-A76E-D8A8-849F-9293DB628960}"/>
          </ac:spMkLst>
        </pc:spChg>
        <pc:spChg chg="add del">
          <ac:chgData name="Megan Botes" userId="70568131-745a-489b-b4fe-9e78c579dd6d" providerId="ADAL" clId="{E3DEF142-CC7A-44CA-B5B4-48BABF1A3E75}" dt="2025-12-10T06:26:17.800" v="103" actId="26606"/>
          <ac:spMkLst>
            <pc:docMk/>
            <pc:sldMk cId="1743210621" sldId="275"/>
            <ac:spMk id="9" creationId="{738F59A4-4431-460D-8E49-6E65C189A566}"/>
          </ac:spMkLst>
        </pc:spChg>
        <pc:spChg chg="add">
          <ac:chgData name="Megan Botes" userId="70568131-745a-489b-b4fe-9e78c579dd6d" providerId="ADAL" clId="{E3DEF142-CC7A-44CA-B5B4-48BABF1A3E75}" dt="2025-12-10T06:26:17.800" v="103" actId="26606"/>
          <ac:spMkLst>
            <pc:docMk/>
            <pc:sldMk cId="1743210621" sldId="275"/>
            <ac:spMk id="18" creationId="{BACC6370-2D7E-4714-9D71-7542949D7D5D}"/>
          </ac:spMkLst>
        </pc:spChg>
        <pc:spChg chg="add">
          <ac:chgData name="Megan Botes" userId="70568131-745a-489b-b4fe-9e78c579dd6d" providerId="ADAL" clId="{E3DEF142-CC7A-44CA-B5B4-48BABF1A3E75}" dt="2025-12-10T06:26:17.800" v="103" actId="26606"/>
          <ac:spMkLst>
            <pc:docMk/>
            <pc:sldMk cId="1743210621" sldId="275"/>
            <ac:spMk id="20" creationId="{F68B3F68-107C-434F-AA38-110D5EA91B85}"/>
          </ac:spMkLst>
        </pc:spChg>
        <pc:spChg chg="add">
          <ac:chgData name="Megan Botes" userId="70568131-745a-489b-b4fe-9e78c579dd6d" providerId="ADAL" clId="{E3DEF142-CC7A-44CA-B5B4-48BABF1A3E75}" dt="2025-12-10T06:26:17.800" v="103" actId="26606"/>
          <ac:spMkLst>
            <pc:docMk/>
            <pc:sldMk cId="1743210621" sldId="275"/>
            <ac:spMk id="22" creationId="{AAD0DBB9-1A4B-4391-81D4-CB19F9AB918A}"/>
          </ac:spMkLst>
        </pc:spChg>
        <pc:spChg chg="add">
          <ac:chgData name="Megan Botes" userId="70568131-745a-489b-b4fe-9e78c579dd6d" providerId="ADAL" clId="{E3DEF142-CC7A-44CA-B5B4-48BABF1A3E75}" dt="2025-12-10T06:26:17.800" v="103" actId="26606"/>
          <ac:spMkLst>
            <pc:docMk/>
            <pc:sldMk cId="1743210621" sldId="275"/>
            <ac:spMk id="24" creationId="{063BBA22-50EA-4C4D-BE05-F1CE4E63AA56}"/>
          </ac:spMkLst>
        </pc:spChg>
        <pc:grpChg chg="add del">
          <ac:chgData name="Megan Botes" userId="70568131-745a-489b-b4fe-9e78c579dd6d" providerId="ADAL" clId="{E3DEF142-CC7A-44CA-B5B4-48BABF1A3E75}" dt="2025-12-10T06:26:17.800" v="103" actId="26606"/>
          <ac:grpSpMkLst>
            <pc:docMk/>
            <pc:sldMk cId="1743210621" sldId="275"/>
            <ac:grpSpMk id="11" creationId="{8A919B9C-5C01-47E4-B2F2-45F589208ABF}"/>
          </ac:grpSpMkLst>
        </pc:grpChg>
        <pc:graphicFrameChg chg="add mod modGraphic">
          <ac:chgData name="Megan Botes" userId="70568131-745a-489b-b4fe-9e78c579dd6d" providerId="ADAL" clId="{E3DEF142-CC7A-44CA-B5B4-48BABF1A3E75}" dt="2025-12-10T06:26:17.800" v="103" actId="26606"/>
          <ac:graphicFrameMkLst>
            <pc:docMk/>
            <pc:sldMk cId="1743210621" sldId="275"/>
            <ac:graphicFrameMk id="5" creationId="{9F3FBD50-AC37-DE7D-B3C1-438AE8EEAA16}"/>
          </ac:graphicFrameMkLst>
        </pc:graphicFrameChg>
        <pc:picChg chg="add mod">
          <ac:chgData name="Megan Botes" userId="70568131-745a-489b-b4fe-9e78c579dd6d" providerId="ADAL" clId="{E3DEF142-CC7A-44CA-B5B4-48BABF1A3E75}" dt="2025-12-10T06:54:39.417" v="443"/>
          <ac:picMkLst>
            <pc:docMk/>
            <pc:sldMk cId="1743210621" sldId="275"/>
            <ac:picMk id="6" creationId="{6EC4A7AE-3D89-0C86-47B7-C211F3A7211F}"/>
          </ac:picMkLst>
        </pc:picChg>
      </pc:sldChg>
      <pc:sldChg chg="addSp delSp modSp new mod setBg addAnim modNotesTx">
        <pc:chgData name="Megan Botes" userId="70568131-745a-489b-b4fe-9e78c579dd6d" providerId="ADAL" clId="{E3DEF142-CC7A-44CA-B5B4-48BABF1A3E75}" dt="2025-12-10T06:54:41.152" v="444"/>
        <pc:sldMkLst>
          <pc:docMk/>
          <pc:sldMk cId="3888673614" sldId="276"/>
        </pc:sldMkLst>
        <pc:spChg chg="mod ord">
          <ac:chgData name="Megan Botes" userId="70568131-745a-489b-b4fe-9e78c579dd6d" providerId="ADAL" clId="{E3DEF142-CC7A-44CA-B5B4-48BABF1A3E75}" dt="2025-12-10T06:28:00.872" v="130" actId="26606"/>
          <ac:spMkLst>
            <pc:docMk/>
            <pc:sldMk cId="3888673614" sldId="276"/>
            <ac:spMk id="2" creationId="{7F29F919-BADE-C141-0500-D65426BF8100}"/>
          </ac:spMkLst>
        </pc:spChg>
        <pc:spChg chg="del">
          <ac:chgData name="Megan Botes" userId="70568131-745a-489b-b4fe-9e78c579dd6d" providerId="ADAL" clId="{E3DEF142-CC7A-44CA-B5B4-48BABF1A3E75}" dt="2025-12-10T06:27:47.999" v="129" actId="478"/>
          <ac:spMkLst>
            <pc:docMk/>
            <pc:sldMk cId="3888673614" sldId="276"/>
            <ac:spMk id="3" creationId="{CBB1D54D-89B2-D852-6915-86867A78915D}"/>
          </ac:spMkLst>
        </pc:spChg>
        <pc:spChg chg="add">
          <ac:chgData name="Megan Botes" userId="70568131-745a-489b-b4fe-9e78c579dd6d" providerId="ADAL" clId="{E3DEF142-CC7A-44CA-B5B4-48BABF1A3E75}" dt="2025-12-10T06:28:00.872" v="130" actId="26606"/>
          <ac:spMkLst>
            <pc:docMk/>
            <pc:sldMk cId="3888673614" sldId="276"/>
            <ac:spMk id="4103" creationId="{37C89E4B-3C9F-44B9-8B86-D9E3D112D8EC}"/>
          </ac:spMkLst>
        </pc:spChg>
        <pc:picChg chg="add mod">
          <ac:chgData name="Megan Botes" userId="70568131-745a-489b-b4fe-9e78c579dd6d" providerId="ADAL" clId="{E3DEF142-CC7A-44CA-B5B4-48BABF1A3E75}" dt="2025-12-10T06:54:41.152" v="444"/>
          <ac:picMkLst>
            <pc:docMk/>
            <pc:sldMk cId="3888673614" sldId="276"/>
            <ac:picMk id="4" creationId="{CD17D047-90C7-B6E4-B411-BE568E0E6623}"/>
          </ac:picMkLst>
        </pc:picChg>
        <pc:picChg chg="add mod">
          <ac:chgData name="Megan Botes" userId="70568131-745a-489b-b4fe-9e78c579dd6d" providerId="ADAL" clId="{E3DEF142-CC7A-44CA-B5B4-48BABF1A3E75}" dt="2025-12-10T06:28:00.872" v="130" actId="26606"/>
          <ac:picMkLst>
            <pc:docMk/>
            <pc:sldMk cId="3888673614" sldId="276"/>
            <ac:picMk id="4098" creationId="{0C6C855D-B6CC-11ED-EE57-33D8B68F69B5}"/>
          </ac:picMkLst>
        </pc:picChg>
        <pc:cxnChg chg="add">
          <ac:chgData name="Megan Botes" userId="70568131-745a-489b-b4fe-9e78c579dd6d" providerId="ADAL" clId="{E3DEF142-CC7A-44CA-B5B4-48BABF1A3E75}" dt="2025-12-10T06:28:00.872" v="130" actId="26606"/>
          <ac:cxnSpMkLst>
            <pc:docMk/>
            <pc:sldMk cId="3888673614" sldId="276"/>
            <ac:cxnSpMk id="4105" creationId="{AA2EAA10-076F-46BD-8F0F-B9A2FB77A85C}"/>
          </ac:cxnSpMkLst>
        </pc:cxnChg>
        <pc:cxnChg chg="add">
          <ac:chgData name="Megan Botes" userId="70568131-745a-489b-b4fe-9e78c579dd6d" providerId="ADAL" clId="{E3DEF142-CC7A-44CA-B5B4-48BABF1A3E75}" dt="2025-12-10T06:28:00.872" v="130" actId="26606"/>
          <ac:cxnSpMkLst>
            <pc:docMk/>
            <pc:sldMk cId="3888673614" sldId="276"/>
            <ac:cxnSpMk id="4107" creationId="{D891E407-403B-4764-86C9-33A56D3BCAA3}"/>
          </ac:cxnSpMkLst>
        </pc:cxnChg>
      </pc:sldChg>
      <pc:sldChg chg="addSp delSp modSp new mod setBg modNotesTx">
        <pc:chgData name="Megan Botes" userId="70568131-745a-489b-b4fe-9e78c579dd6d" providerId="ADAL" clId="{E3DEF142-CC7A-44CA-B5B4-48BABF1A3E75}" dt="2025-12-10T06:54:42.554" v="445"/>
        <pc:sldMkLst>
          <pc:docMk/>
          <pc:sldMk cId="119787165" sldId="277"/>
        </pc:sldMkLst>
        <pc:spChg chg="mod">
          <ac:chgData name="Megan Botes" userId="70568131-745a-489b-b4fe-9e78c579dd6d" providerId="ADAL" clId="{E3DEF142-CC7A-44CA-B5B4-48BABF1A3E75}" dt="2025-12-10T06:28:52.338" v="137" actId="26606"/>
          <ac:spMkLst>
            <pc:docMk/>
            <pc:sldMk cId="119787165" sldId="277"/>
            <ac:spMk id="2" creationId="{81378F66-A7C9-AB11-3220-6AA2229198A2}"/>
          </ac:spMkLst>
        </pc:spChg>
        <pc:spChg chg="del">
          <ac:chgData name="Megan Botes" userId="70568131-745a-489b-b4fe-9e78c579dd6d" providerId="ADAL" clId="{E3DEF142-CC7A-44CA-B5B4-48BABF1A3E75}" dt="2025-12-10T06:28:35.938" v="134"/>
          <ac:spMkLst>
            <pc:docMk/>
            <pc:sldMk cId="119787165" sldId="277"/>
            <ac:spMk id="3" creationId="{60BCAF3E-E6E0-CE36-3FA0-53E2EF0E60A5}"/>
          </ac:spMkLst>
        </pc:spChg>
        <pc:spChg chg="add del mod">
          <ac:chgData name="Megan Botes" userId="70568131-745a-489b-b4fe-9e78c579dd6d" providerId="ADAL" clId="{E3DEF142-CC7A-44CA-B5B4-48BABF1A3E75}" dt="2025-12-10T06:28:52.338" v="137" actId="26606"/>
          <ac:spMkLst>
            <pc:docMk/>
            <pc:sldMk cId="119787165" sldId="277"/>
            <ac:spMk id="4" creationId="{DC27A86E-88A4-8FE9-4584-0A44E0E70D84}"/>
          </ac:spMkLst>
        </pc:spChg>
        <pc:spChg chg="add">
          <ac:chgData name="Megan Botes" userId="70568131-745a-489b-b4fe-9e78c579dd6d" providerId="ADAL" clId="{E3DEF142-CC7A-44CA-B5B4-48BABF1A3E75}" dt="2025-12-10T06:28:52.338" v="137" actId="26606"/>
          <ac:spMkLst>
            <pc:docMk/>
            <pc:sldMk cId="119787165" sldId="277"/>
            <ac:spMk id="10" creationId="{BACC6370-2D7E-4714-9D71-7542949D7D5D}"/>
          </ac:spMkLst>
        </pc:spChg>
        <pc:spChg chg="add">
          <ac:chgData name="Megan Botes" userId="70568131-745a-489b-b4fe-9e78c579dd6d" providerId="ADAL" clId="{E3DEF142-CC7A-44CA-B5B4-48BABF1A3E75}" dt="2025-12-10T06:28:52.338" v="137" actId="26606"/>
          <ac:spMkLst>
            <pc:docMk/>
            <pc:sldMk cId="119787165" sldId="277"/>
            <ac:spMk id="12" creationId="{F68B3F68-107C-434F-AA38-110D5EA91B85}"/>
          </ac:spMkLst>
        </pc:spChg>
        <pc:spChg chg="add">
          <ac:chgData name="Megan Botes" userId="70568131-745a-489b-b4fe-9e78c579dd6d" providerId="ADAL" clId="{E3DEF142-CC7A-44CA-B5B4-48BABF1A3E75}" dt="2025-12-10T06:28:52.338" v="137" actId="26606"/>
          <ac:spMkLst>
            <pc:docMk/>
            <pc:sldMk cId="119787165" sldId="277"/>
            <ac:spMk id="14" creationId="{AAD0DBB9-1A4B-4391-81D4-CB19F9AB918A}"/>
          </ac:spMkLst>
        </pc:spChg>
        <pc:spChg chg="add">
          <ac:chgData name="Megan Botes" userId="70568131-745a-489b-b4fe-9e78c579dd6d" providerId="ADAL" clId="{E3DEF142-CC7A-44CA-B5B4-48BABF1A3E75}" dt="2025-12-10T06:28:52.338" v="137" actId="26606"/>
          <ac:spMkLst>
            <pc:docMk/>
            <pc:sldMk cId="119787165" sldId="277"/>
            <ac:spMk id="16" creationId="{063BBA22-50EA-4C4D-BE05-F1CE4E63AA56}"/>
          </ac:spMkLst>
        </pc:spChg>
        <pc:graphicFrameChg chg="add">
          <ac:chgData name="Megan Botes" userId="70568131-745a-489b-b4fe-9e78c579dd6d" providerId="ADAL" clId="{E3DEF142-CC7A-44CA-B5B4-48BABF1A3E75}" dt="2025-12-10T06:28:52.338" v="137" actId="26606"/>
          <ac:graphicFrameMkLst>
            <pc:docMk/>
            <pc:sldMk cId="119787165" sldId="277"/>
            <ac:graphicFrameMk id="6" creationId="{26240A7F-31B2-8529-454F-2312E3B99E6D}"/>
          </ac:graphicFrameMkLst>
        </pc:graphicFrameChg>
        <pc:picChg chg="add mod">
          <ac:chgData name="Megan Botes" userId="70568131-745a-489b-b4fe-9e78c579dd6d" providerId="ADAL" clId="{E3DEF142-CC7A-44CA-B5B4-48BABF1A3E75}" dt="2025-12-10T06:54:42.554" v="445"/>
          <ac:picMkLst>
            <pc:docMk/>
            <pc:sldMk cId="119787165" sldId="277"/>
            <ac:picMk id="5" creationId="{18B36549-1814-A655-0A68-C518257DFB96}"/>
          </ac:picMkLst>
        </pc:picChg>
      </pc:sldChg>
      <pc:sldChg chg="addSp delSp modSp new mod setBg modNotesTx">
        <pc:chgData name="Megan Botes" userId="70568131-745a-489b-b4fe-9e78c579dd6d" providerId="ADAL" clId="{E3DEF142-CC7A-44CA-B5B4-48BABF1A3E75}" dt="2025-12-10T06:54:44.374" v="446"/>
        <pc:sldMkLst>
          <pc:docMk/>
          <pc:sldMk cId="4263618975" sldId="278"/>
        </pc:sldMkLst>
        <pc:spChg chg="mod">
          <ac:chgData name="Megan Botes" userId="70568131-745a-489b-b4fe-9e78c579dd6d" providerId="ADAL" clId="{E3DEF142-CC7A-44CA-B5B4-48BABF1A3E75}" dt="2025-12-10T06:33:52.496" v="180" actId="26606"/>
          <ac:spMkLst>
            <pc:docMk/>
            <pc:sldMk cId="4263618975" sldId="278"/>
            <ac:spMk id="2" creationId="{EAC46436-5D9F-3623-6C09-ADC3A06C3F1D}"/>
          </ac:spMkLst>
        </pc:spChg>
        <pc:spChg chg="add del mod">
          <ac:chgData name="Megan Botes" userId="70568131-745a-489b-b4fe-9e78c579dd6d" providerId="ADAL" clId="{E3DEF142-CC7A-44CA-B5B4-48BABF1A3E75}" dt="2025-12-10T06:31:43.338" v="163" actId="26606"/>
          <ac:spMkLst>
            <pc:docMk/>
            <pc:sldMk cId="4263618975" sldId="278"/>
            <ac:spMk id="3" creationId="{EDD28153-7776-E51E-E056-CBF184520AE0}"/>
          </ac:spMkLst>
        </pc:spChg>
        <pc:spChg chg="add mod">
          <ac:chgData name="Megan Botes" userId="70568131-745a-489b-b4fe-9e78c579dd6d" providerId="ADAL" clId="{E3DEF142-CC7A-44CA-B5B4-48BABF1A3E75}" dt="2025-12-10T06:30:10.235" v="141"/>
          <ac:spMkLst>
            <pc:docMk/>
            <pc:sldMk cId="4263618975" sldId="278"/>
            <ac:spMk id="4" creationId="{3B6BAB45-50C8-0F9D-B1EE-A5F558F00DBB}"/>
          </ac:spMkLst>
        </pc:spChg>
        <pc:spChg chg="add del">
          <ac:chgData name="Megan Botes" userId="70568131-745a-489b-b4fe-9e78c579dd6d" providerId="ADAL" clId="{E3DEF142-CC7A-44CA-B5B4-48BABF1A3E75}" dt="2025-12-10T06:31:43.327" v="162" actId="26606"/>
          <ac:spMkLst>
            <pc:docMk/>
            <pc:sldMk cId="4263618975" sldId="278"/>
            <ac:spMk id="9" creationId="{BACC6370-2D7E-4714-9D71-7542949D7D5D}"/>
          </ac:spMkLst>
        </pc:spChg>
        <pc:spChg chg="add del">
          <ac:chgData name="Megan Botes" userId="70568131-745a-489b-b4fe-9e78c579dd6d" providerId="ADAL" clId="{E3DEF142-CC7A-44CA-B5B4-48BABF1A3E75}" dt="2025-12-10T06:31:43.327" v="162" actId="26606"/>
          <ac:spMkLst>
            <pc:docMk/>
            <pc:sldMk cId="4263618975" sldId="278"/>
            <ac:spMk id="11" creationId="{F68B3F68-107C-434F-AA38-110D5EA91B85}"/>
          </ac:spMkLst>
        </pc:spChg>
        <pc:spChg chg="add del">
          <ac:chgData name="Megan Botes" userId="70568131-745a-489b-b4fe-9e78c579dd6d" providerId="ADAL" clId="{E3DEF142-CC7A-44CA-B5B4-48BABF1A3E75}" dt="2025-12-10T06:31:43.327" v="162" actId="26606"/>
          <ac:spMkLst>
            <pc:docMk/>
            <pc:sldMk cId="4263618975" sldId="278"/>
            <ac:spMk id="13" creationId="{AAD0DBB9-1A4B-4391-81D4-CB19F9AB918A}"/>
          </ac:spMkLst>
        </pc:spChg>
        <pc:spChg chg="add del">
          <ac:chgData name="Megan Botes" userId="70568131-745a-489b-b4fe-9e78c579dd6d" providerId="ADAL" clId="{E3DEF142-CC7A-44CA-B5B4-48BABF1A3E75}" dt="2025-12-10T06:31:43.327" v="162" actId="26606"/>
          <ac:spMkLst>
            <pc:docMk/>
            <pc:sldMk cId="4263618975" sldId="278"/>
            <ac:spMk id="15" creationId="{063BBA22-50EA-4C4D-BE05-F1CE4E63AA56}"/>
          </ac:spMkLst>
        </pc:spChg>
        <pc:spChg chg="add del">
          <ac:chgData name="Megan Botes" userId="70568131-745a-489b-b4fe-9e78c579dd6d" providerId="ADAL" clId="{E3DEF142-CC7A-44CA-B5B4-48BABF1A3E75}" dt="2025-12-10T06:33:52.496" v="180" actId="26606"/>
          <ac:spMkLst>
            <pc:docMk/>
            <pc:sldMk cId="4263618975" sldId="278"/>
            <ac:spMk id="17" creationId="{9F7D5CDA-D291-4307-BF55-1381FED29634}"/>
          </ac:spMkLst>
        </pc:spChg>
        <pc:spChg chg="add mod">
          <ac:chgData name="Megan Botes" userId="70568131-745a-489b-b4fe-9e78c579dd6d" providerId="ADAL" clId="{E3DEF142-CC7A-44CA-B5B4-48BABF1A3E75}" dt="2025-12-10T06:33:57.486" v="182" actId="403"/>
          <ac:spMkLst>
            <pc:docMk/>
            <pc:sldMk cId="4263618975" sldId="278"/>
            <ac:spMk id="18" creationId="{EDD28153-7776-E51E-E056-CBF184520AE0}"/>
          </ac:spMkLst>
        </pc:spChg>
        <pc:spChg chg="add">
          <ac:chgData name="Megan Botes" userId="70568131-745a-489b-b4fe-9e78c579dd6d" providerId="ADAL" clId="{E3DEF142-CC7A-44CA-B5B4-48BABF1A3E75}" dt="2025-12-10T06:33:52.496" v="180" actId="26606"/>
          <ac:spMkLst>
            <pc:docMk/>
            <pc:sldMk cId="4263618975" sldId="278"/>
            <ac:spMk id="6152" creationId="{9F7D5CDA-D291-4307-BF55-1381FED29634}"/>
          </ac:spMkLst>
        </pc:spChg>
        <pc:graphicFrameChg chg="add del">
          <ac:chgData name="Megan Botes" userId="70568131-745a-489b-b4fe-9e78c579dd6d" providerId="ADAL" clId="{E3DEF142-CC7A-44CA-B5B4-48BABF1A3E75}" dt="2025-12-10T06:31:43.327" v="162" actId="26606"/>
          <ac:graphicFrameMkLst>
            <pc:docMk/>
            <pc:sldMk cId="4263618975" sldId="278"/>
            <ac:graphicFrameMk id="5" creationId="{00757236-1E5C-D3F7-5F62-02B152EF612B}"/>
          </ac:graphicFrameMkLst>
        </pc:graphicFrameChg>
        <pc:picChg chg="add mod">
          <ac:chgData name="Megan Botes" userId="70568131-745a-489b-b4fe-9e78c579dd6d" providerId="ADAL" clId="{E3DEF142-CC7A-44CA-B5B4-48BABF1A3E75}" dt="2025-12-10T06:54:44.374" v="446"/>
          <ac:picMkLst>
            <pc:docMk/>
            <pc:sldMk cId="4263618975" sldId="278"/>
            <ac:picMk id="6" creationId="{534CE0CA-5E02-B54F-C755-BB6EE05A05FC}"/>
          </ac:picMkLst>
        </pc:picChg>
        <pc:picChg chg="add del">
          <ac:chgData name="Megan Botes" userId="70568131-745a-489b-b4fe-9e78c579dd6d" providerId="ADAL" clId="{E3DEF142-CC7A-44CA-B5B4-48BABF1A3E75}" dt="2025-12-10T06:33:39.569" v="177" actId="478"/>
          <ac:picMkLst>
            <pc:docMk/>
            <pc:sldMk cId="4263618975" sldId="278"/>
            <ac:picMk id="19" creationId="{EBAC6944-80AE-527A-3FE7-1EDFF85CE090}"/>
          </ac:picMkLst>
        </pc:picChg>
        <pc:picChg chg="add mod">
          <ac:chgData name="Megan Botes" userId="70568131-745a-489b-b4fe-9e78c579dd6d" providerId="ADAL" clId="{E3DEF142-CC7A-44CA-B5B4-48BABF1A3E75}" dt="2025-12-10T06:33:52.496" v="180" actId="26606"/>
          <ac:picMkLst>
            <pc:docMk/>
            <pc:sldMk cId="4263618975" sldId="278"/>
            <ac:picMk id="6147" creationId="{02C18805-A437-029D-5D16-2023C9CC1618}"/>
          </ac:picMkLst>
        </pc:picChg>
      </pc:sldChg>
      <pc:sldChg chg="addSp delSp modSp new mod setBg modNotesTx">
        <pc:chgData name="Megan Botes" userId="70568131-745a-489b-b4fe-9e78c579dd6d" providerId="ADAL" clId="{E3DEF142-CC7A-44CA-B5B4-48BABF1A3E75}" dt="2025-12-10T06:54:45.985" v="447"/>
        <pc:sldMkLst>
          <pc:docMk/>
          <pc:sldMk cId="722702702" sldId="279"/>
        </pc:sldMkLst>
        <pc:spChg chg="mod">
          <ac:chgData name="Megan Botes" userId="70568131-745a-489b-b4fe-9e78c579dd6d" providerId="ADAL" clId="{E3DEF142-CC7A-44CA-B5B4-48BABF1A3E75}" dt="2025-12-10T06:36:47.934" v="212" actId="26606"/>
          <ac:spMkLst>
            <pc:docMk/>
            <pc:sldMk cId="722702702" sldId="279"/>
            <ac:spMk id="2" creationId="{2142AF58-2D0A-795C-CD88-C33CD91884F6}"/>
          </ac:spMkLst>
        </pc:spChg>
        <pc:spChg chg="add del mod">
          <ac:chgData name="Megan Botes" userId="70568131-745a-489b-b4fe-9e78c579dd6d" providerId="ADAL" clId="{E3DEF142-CC7A-44CA-B5B4-48BABF1A3E75}" dt="2025-12-10T06:35:49.870" v="208" actId="26606"/>
          <ac:spMkLst>
            <pc:docMk/>
            <pc:sldMk cId="722702702" sldId="279"/>
            <ac:spMk id="3" creationId="{6F346A5D-4FB0-C226-1F30-B11BE9582691}"/>
          </ac:spMkLst>
        </pc:spChg>
        <pc:spChg chg="add mod">
          <ac:chgData name="Megan Botes" userId="70568131-745a-489b-b4fe-9e78c579dd6d" providerId="ADAL" clId="{E3DEF142-CC7A-44CA-B5B4-48BABF1A3E75}" dt="2025-12-10T06:34:36.217" v="186"/>
          <ac:spMkLst>
            <pc:docMk/>
            <pc:sldMk cId="722702702" sldId="279"/>
            <ac:spMk id="4" creationId="{D50A0BA3-30E8-C954-6CED-1882A9CB5C6C}"/>
          </ac:spMkLst>
        </pc:spChg>
        <pc:spChg chg="add del">
          <ac:chgData name="Megan Botes" userId="70568131-745a-489b-b4fe-9e78c579dd6d" providerId="ADAL" clId="{E3DEF142-CC7A-44CA-B5B4-48BABF1A3E75}" dt="2025-12-10T06:35:58.639" v="209" actId="26606"/>
          <ac:spMkLst>
            <pc:docMk/>
            <pc:sldMk cId="722702702" sldId="279"/>
            <ac:spMk id="9" creationId="{BACC6370-2D7E-4714-9D71-7542949D7D5D}"/>
          </ac:spMkLst>
        </pc:spChg>
        <pc:spChg chg="add del">
          <ac:chgData name="Megan Botes" userId="70568131-745a-489b-b4fe-9e78c579dd6d" providerId="ADAL" clId="{E3DEF142-CC7A-44CA-B5B4-48BABF1A3E75}" dt="2025-12-10T06:35:58.639" v="209" actId="26606"/>
          <ac:spMkLst>
            <pc:docMk/>
            <pc:sldMk cId="722702702" sldId="279"/>
            <ac:spMk id="11" creationId="{256B2C21-A230-48C0-8DF1-C46611373C44}"/>
          </ac:spMkLst>
        </pc:spChg>
        <pc:spChg chg="add del">
          <ac:chgData name="Megan Botes" userId="70568131-745a-489b-b4fe-9e78c579dd6d" providerId="ADAL" clId="{E3DEF142-CC7A-44CA-B5B4-48BABF1A3E75}" dt="2025-12-10T06:35:58.639" v="209" actId="26606"/>
          <ac:spMkLst>
            <pc:docMk/>
            <pc:sldMk cId="722702702" sldId="279"/>
            <ac:spMk id="13" creationId="{3847E18C-932D-4C95-AABA-FEC7C9499AD7}"/>
          </ac:spMkLst>
        </pc:spChg>
        <pc:spChg chg="add del">
          <ac:chgData name="Megan Botes" userId="70568131-745a-489b-b4fe-9e78c579dd6d" providerId="ADAL" clId="{E3DEF142-CC7A-44CA-B5B4-48BABF1A3E75}" dt="2025-12-10T06:35:58.639" v="209" actId="26606"/>
          <ac:spMkLst>
            <pc:docMk/>
            <pc:sldMk cId="722702702" sldId="279"/>
            <ac:spMk id="15" creationId="{3150CB11-0C61-439E-910F-5787759E72A0}"/>
          </ac:spMkLst>
        </pc:spChg>
        <pc:spChg chg="add del">
          <ac:chgData name="Megan Botes" userId="70568131-745a-489b-b4fe-9e78c579dd6d" providerId="ADAL" clId="{E3DEF142-CC7A-44CA-B5B4-48BABF1A3E75}" dt="2025-12-10T06:35:58.639" v="209" actId="26606"/>
          <ac:spMkLst>
            <pc:docMk/>
            <pc:sldMk cId="722702702" sldId="279"/>
            <ac:spMk id="17" creationId="{43F8A58B-5155-44CE-A5FF-7647B47D0A7A}"/>
          </ac:spMkLst>
        </pc:spChg>
        <pc:spChg chg="add">
          <ac:chgData name="Megan Botes" userId="70568131-745a-489b-b4fe-9e78c579dd6d" providerId="ADAL" clId="{E3DEF142-CC7A-44CA-B5B4-48BABF1A3E75}" dt="2025-12-10T06:35:49.870" v="208" actId="26606"/>
          <ac:spMkLst>
            <pc:docMk/>
            <pc:sldMk cId="722702702" sldId="279"/>
            <ac:spMk id="19" creationId="{443F2ACA-E6D6-4028-82DD-F03C262D5DE6}"/>
          </ac:spMkLst>
        </pc:spChg>
        <pc:spChg chg="add del">
          <ac:chgData name="Megan Botes" userId="70568131-745a-489b-b4fe-9e78c579dd6d" providerId="ADAL" clId="{E3DEF142-CC7A-44CA-B5B4-48BABF1A3E75}" dt="2025-12-10T06:36:28.415" v="211" actId="26606"/>
          <ac:spMkLst>
            <pc:docMk/>
            <pc:sldMk cId="722702702" sldId="279"/>
            <ac:spMk id="24" creationId="{16AC3602-3348-4F31-9E43-076B03514ECB}"/>
          </ac:spMkLst>
        </pc:spChg>
        <pc:spChg chg="add del">
          <ac:chgData name="Megan Botes" userId="70568131-745a-489b-b4fe-9e78c579dd6d" providerId="ADAL" clId="{E3DEF142-CC7A-44CA-B5B4-48BABF1A3E75}" dt="2025-12-10T06:36:28.415" v="211" actId="26606"/>
          <ac:spMkLst>
            <pc:docMk/>
            <pc:sldMk cId="722702702" sldId="279"/>
            <ac:spMk id="26" creationId="{394094B0-A6C9-44BE-9042-66EF0612F625}"/>
          </ac:spMkLst>
        </pc:spChg>
        <pc:spChg chg="add del">
          <ac:chgData name="Megan Botes" userId="70568131-745a-489b-b4fe-9e78c579dd6d" providerId="ADAL" clId="{E3DEF142-CC7A-44CA-B5B4-48BABF1A3E75}" dt="2025-12-10T06:36:28.415" v="211" actId="26606"/>
          <ac:spMkLst>
            <pc:docMk/>
            <pc:sldMk cId="722702702" sldId="279"/>
            <ac:spMk id="28" creationId="{64C2CA96-0B16-4AA7-B340-33044D238597}"/>
          </ac:spMkLst>
        </pc:spChg>
        <pc:spChg chg="add del">
          <ac:chgData name="Megan Botes" userId="70568131-745a-489b-b4fe-9e78c579dd6d" providerId="ADAL" clId="{E3DEF142-CC7A-44CA-B5B4-48BABF1A3E75}" dt="2025-12-10T06:36:28.415" v="211" actId="26606"/>
          <ac:spMkLst>
            <pc:docMk/>
            <pc:sldMk cId="722702702" sldId="279"/>
            <ac:spMk id="30" creationId="{1D50D7A8-F1D5-4306-8A9B-DD7A73EB8BCE}"/>
          </ac:spMkLst>
        </pc:spChg>
        <pc:spChg chg="add del">
          <ac:chgData name="Megan Botes" userId="70568131-745a-489b-b4fe-9e78c579dd6d" providerId="ADAL" clId="{E3DEF142-CC7A-44CA-B5B4-48BABF1A3E75}" dt="2025-12-10T06:36:47.934" v="212" actId="26606"/>
          <ac:spMkLst>
            <pc:docMk/>
            <pc:sldMk cId="722702702" sldId="279"/>
            <ac:spMk id="35" creationId="{16AC3602-3348-4F31-9E43-076B03514ECB}"/>
          </ac:spMkLst>
        </pc:spChg>
        <pc:spChg chg="add del">
          <ac:chgData name="Megan Botes" userId="70568131-745a-489b-b4fe-9e78c579dd6d" providerId="ADAL" clId="{E3DEF142-CC7A-44CA-B5B4-48BABF1A3E75}" dt="2025-12-10T06:36:47.934" v="212" actId="26606"/>
          <ac:spMkLst>
            <pc:docMk/>
            <pc:sldMk cId="722702702" sldId="279"/>
            <ac:spMk id="37" creationId="{394094B0-A6C9-44BE-9042-66EF0612F625}"/>
          </ac:spMkLst>
        </pc:spChg>
        <pc:spChg chg="add del">
          <ac:chgData name="Megan Botes" userId="70568131-745a-489b-b4fe-9e78c579dd6d" providerId="ADAL" clId="{E3DEF142-CC7A-44CA-B5B4-48BABF1A3E75}" dt="2025-12-10T06:36:47.934" v="212" actId="26606"/>
          <ac:spMkLst>
            <pc:docMk/>
            <pc:sldMk cId="722702702" sldId="279"/>
            <ac:spMk id="39" creationId="{64C2CA96-0B16-4AA7-B340-33044D238597}"/>
          </ac:spMkLst>
        </pc:spChg>
        <pc:spChg chg="add del">
          <ac:chgData name="Megan Botes" userId="70568131-745a-489b-b4fe-9e78c579dd6d" providerId="ADAL" clId="{E3DEF142-CC7A-44CA-B5B4-48BABF1A3E75}" dt="2025-12-10T06:36:47.934" v="212" actId="26606"/>
          <ac:spMkLst>
            <pc:docMk/>
            <pc:sldMk cId="722702702" sldId="279"/>
            <ac:spMk id="41" creationId="{1D50D7A8-F1D5-4306-8A9B-DD7A73EB8BCE}"/>
          </ac:spMkLst>
        </pc:spChg>
        <pc:spChg chg="add del">
          <ac:chgData name="Megan Botes" userId="70568131-745a-489b-b4fe-9e78c579dd6d" providerId="ADAL" clId="{E3DEF142-CC7A-44CA-B5B4-48BABF1A3E75}" dt="2025-12-10T06:37:01.192" v="213" actId="26606"/>
          <ac:spMkLst>
            <pc:docMk/>
            <pc:sldMk cId="722702702" sldId="279"/>
            <ac:spMk id="46" creationId="{BACC6370-2D7E-4714-9D71-7542949D7D5D}"/>
          </ac:spMkLst>
        </pc:spChg>
        <pc:spChg chg="add del">
          <ac:chgData name="Megan Botes" userId="70568131-745a-489b-b4fe-9e78c579dd6d" providerId="ADAL" clId="{E3DEF142-CC7A-44CA-B5B4-48BABF1A3E75}" dt="2025-12-10T06:37:01.192" v="213" actId="26606"/>
          <ac:spMkLst>
            <pc:docMk/>
            <pc:sldMk cId="722702702" sldId="279"/>
            <ac:spMk id="48" creationId="{F68B3F68-107C-434F-AA38-110D5EA91B85}"/>
          </ac:spMkLst>
        </pc:spChg>
        <pc:spChg chg="add del">
          <ac:chgData name="Megan Botes" userId="70568131-745a-489b-b4fe-9e78c579dd6d" providerId="ADAL" clId="{E3DEF142-CC7A-44CA-B5B4-48BABF1A3E75}" dt="2025-12-10T06:37:01.192" v="213" actId="26606"/>
          <ac:spMkLst>
            <pc:docMk/>
            <pc:sldMk cId="722702702" sldId="279"/>
            <ac:spMk id="50" creationId="{AAD0DBB9-1A4B-4391-81D4-CB19F9AB918A}"/>
          </ac:spMkLst>
        </pc:spChg>
        <pc:spChg chg="add del">
          <ac:chgData name="Megan Botes" userId="70568131-745a-489b-b4fe-9e78c579dd6d" providerId="ADAL" clId="{E3DEF142-CC7A-44CA-B5B4-48BABF1A3E75}" dt="2025-12-10T06:37:01.192" v="213" actId="26606"/>
          <ac:spMkLst>
            <pc:docMk/>
            <pc:sldMk cId="722702702" sldId="279"/>
            <ac:spMk id="52" creationId="{063BBA22-50EA-4C4D-BE05-F1CE4E63AA56}"/>
          </ac:spMkLst>
        </pc:spChg>
        <pc:spChg chg="add">
          <ac:chgData name="Megan Botes" userId="70568131-745a-489b-b4fe-9e78c579dd6d" providerId="ADAL" clId="{E3DEF142-CC7A-44CA-B5B4-48BABF1A3E75}" dt="2025-12-10T06:37:01.192" v="213" actId="26606"/>
          <ac:spMkLst>
            <pc:docMk/>
            <pc:sldMk cId="722702702" sldId="279"/>
            <ac:spMk id="57" creationId="{BACC6370-2D7E-4714-9D71-7542949D7D5D}"/>
          </ac:spMkLst>
        </pc:spChg>
        <pc:spChg chg="add">
          <ac:chgData name="Megan Botes" userId="70568131-745a-489b-b4fe-9e78c579dd6d" providerId="ADAL" clId="{E3DEF142-CC7A-44CA-B5B4-48BABF1A3E75}" dt="2025-12-10T06:37:01.192" v="213" actId="26606"/>
          <ac:spMkLst>
            <pc:docMk/>
            <pc:sldMk cId="722702702" sldId="279"/>
            <ac:spMk id="59" creationId="{F68B3F68-107C-434F-AA38-110D5EA91B85}"/>
          </ac:spMkLst>
        </pc:spChg>
        <pc:spChg chg="add">
          <ac:chgData name="Megan Botes" userId="70568131-745a-489b-b4fe-9e78c579dd6d" providerId="ADAL" clId="{E3DEF142-CC7A-44CA-B5B4-48BABF1A3E75}" dt="2025-12-10T06:37:01.192" v="213" actId="26606"/>
          <ac:spMkLst>
            <pc:docMk/>
            <pc:sldMk cId="722702702" sldId="279"/>
            <ac:spMk id="61" creationId="{AAD0DBB9-1A4B-4391-81D4-CB19F9AB918A}"/>
          </ac:spMkLst>
        </pc:spChg>
        <pc:spChg chg="add">
          <ac:chgData name="Megan Botes" userId="70568131-745a-489b-b4fe-9e78c579dd6d" providerId="ADAL" clId="{E3DEF142-CC7A-44CA-B5B4-48BABF1A3E75}" dt="2025-12-10T06:37:01.192" v="213" actId="26606"/>
          <ac:spMkLst>
            <pc:docMk/>
            <pc:sldMk cId="722702702" sldId="279"/>
            <ac:spMk id="63" creationId="{063BBA22-50EA-4C4D-BE05-F1CE4E63AA56}"/>
          </ac:spMkLst>
        </pc:spChg>
        <pc:graphicFrameChg chg="add mod modGraphic">
          <ac:chgData name="Megan Botes" userId="70568131-745a-489b-b4fe-9e78c579dd6d" providerId="ADAL" clId="{E3DEF142-CC7A-44CA-B5B4-48BABF1A3E75}" dt="2025-12-10T06:37:11.646" v="214" actId="12100"/>
          <ac:graphicFrameMkLst>
            <pc:docMk/>
            <pc:sldMk cId="722702702" sldId="279"/>
            <ac:graphicFrameMk id="5" creationId="{45436DC2-AF77-A589-D8A9-1FDE09939634}"/>
          </ac:graphicFrameMkLst>
        </pc:graphicFrameChg>
        <pc:picChg chg="add mod">
          <ac:chgData name="Megan Botes" userId="70568131-745a-489b-b4fe-9e78c579dd6d" providerId="ADAL" clId="{E3DEF142-CC7A-44CA-B5B4-48BABF1A3E75}" dt="2025-12-10T06:54:45.985" v="447"/>
          <ac:picMkLst>
            <pc:docMk/>
            <pc:sldMk cId="722702702" sldId="279"/>
            <ac:picMk id="6" creationId="{34163540-B5AA-630F-786E-F344893F48B1}"/>
          </ac:picMkLst>
        </pc:picChg>
      </pc:sldChg>
      <pc:sldChg chg="addSp delSp modSp new mod setBg modNotesTx">
        <pc:chgData name="Megan Botes" userId="70568131-745a-489b-b4fe-9e78c579dd6d" providerId="ADAL" clId="{E3DEF142-CC7A-44CA-B5B4-48BABF1A3E75}" dt="2025-12-10T06:54:47.678" v="448"/>
        <pc:sldMkLst>
          <pc:docMk/>
          <pc:sldMk cId="3509828155" sldId="280"/>
        </pc:sldMkLst>
        <pc:spChg chg="mod">
          <ac:chgData name="Megan Botes" userId="70568131-745a-489b-b4fe-9e78c579dd6d" providerId="ADAL" clId="{E3DEF142-CC7A-44CA-B5B4-48BABF1A3E75}" dt="2025-12-10T06:38:32.419" v="220" actId="26606"/>
          <ac:spMkLst>
            <pc:docMk/>
            <pc:sldMk cId="3509828155" sldId="280"/>
            <ac:spMk id="2" creationId="{35721535-4193-A89A-CC85-D5A291BC8F35}"/>
          </ac:spMkLst>
        </pc:spChg>
        <pc:spChg chg="del mod">
          <ac:chgData name="Megan Botes" userId="70568131-745a-489b-b4fe-9e78c579dd6d" providerId="ADAL" clId="{E3DEF142-CC7A-44CA-B5B4-48BABF1A3E75}" dt="2025-12-10T06:38:32.419" v="220" actId="26606"/>
          <ac:spMkLst>
            <pc:docMk/>
            <pc:sldMk cId="3509828155" sldId="280"/>
            <ac:spMk id="3" creationId="{077006E0-FFE0-F641-5AED-E83A4FEB4AEB}"/>
          </ac:spMkLst>
        </pc:spChg>
        <pc:spChg chg="add del">
          <ac:chgData name="Megan Botes" userId="70568131-745a-489b-b4fe-9e78c579dd6d" providerId="ADAL" clId="{E3DEF142-CC7A-44CA-B5B4-48BABF1A3E75}" dt="2025-12-10T06:39:07.171" v="221" actId="26606"/>
          <ac:spMkLst>
            <pc:docMk/>
            <pc:sldMk cId="3509828155" sldId="280"/>
            <ac:spMk id="9" creationId="{BACC6370-2D7E-4714-9D71-7542949D7D5D}"/>
          </ac:spMkLst>
        </pc:spChg>
        <pc:spChg chg="add del">
          <ac:chgData name="Megan Botes" userId="70568131-745a-489b-b4fe-9e78c579dd6d" providerId="ADAL" clId="{E3DEF142-CC7A-44CA-B5B4-48BABF1A3E75}" dt="2025-12-10T06:39:07.171" v="221" actId="26606"/>
          <ac:spMkLst>
            <pc:docMk/>
            <pc:sldMk cId="3509828155" sldId="280"/>
            <ac:spMk id="11" creationId="{F68B3F68-107C-434F-AA38-110D5EA91B85}"/>
          </ac:spMkLst>
        </pc:spChg>
        <pc:spChg chg="add del">
          <ac:chgData name="Megan Botes" userId="70568131-745a-489b-b4fe-9e78c579dd6d" providerId="ADAL" clId="{E3DEF142-CC7A-44CA-B5B4-48BABF1A3E75}" dt="2025-12-10T06:39:07.171" v="221" actId="26606"/>
          <ac:spMkLst>
            <pc:docMk/>
            <pc:sldMk cId="3509828155" sldId="280"/>
            <ac:spMk id="13" creationId="{AAD0DBB9-1A4B-4391-81D4-CB19F9AB918A}"/>
          </ac:spMkLst>
        </pc:spChg>
        <pc:spChg chg="add del">
          <ac:chgData name="Megan Botes" userId="70568131-745a-489b-b4fe-9e78c579dd6d" providerId="ADAL" clId="{E3DEF142-CC7A-44CA-B5B4-48BABF1A3E75}" dt="2025-12-10T06:39:07.171" v="221" actId="26606"/>
          <ac:spMkLst>
            <pc:docMk/>
            <pc:sldMk cId="3509828155" sldId="280"/>
            <ac:spMk id="15" creationId="{063BBA22-50EA-4C4D-BE05-F1CE4E63AA56}"/>
          </ac:spMkLst>
        </pc:spChg>
        <pc:spChg chg="add">
          <ac:chgData name="Megan Botes" userId="70568131-745a-489b-b4fe-9e78c579dd6d" providerId="ADAL" clId="{E3DEF142-CC7A-44CA-B5B4-48BABF1A3E75}" dt="2025-12-10T06:39:07.171" v="221" actId="26606"/>
          <ac:spMkLst>
            <pc:docMk/>
            <pc:sldMk cId="3509828155" sldId="280"/>
            <ac:spMk id="20" creationId="{BACC6370-2D7E-4714-9D71-7542949D7D5D}"/>
          </ac:spMkLst>
        </pc:spChg>
        <pc:spChg chg="add">
          <ac:chgData name="Megan Botes" userId="70568131-745a-489b-b4fe-9e78c579dd6d" providerId="ADAL" clId="{E3DEF142-CC7A-44CA-B5B4-48BABF1A3E75}" dt="2025-12-10T06:39:07.171" v="221" actId="26606"/>
          <ac:spMkLst>
            <pc:docMk/>
            <pc:sldMk cId="3509828155" sldId="280"/>
            <ac:spMk id="22" creationId="{F68B3F68-107C-434F-AA38-110D5EA91B85}"/>
          </ac:spMkLst>
        </pc:spChg>
        <pc:spChg chg="add">
          <ac:chgData name="Megan Botes" userId="70568131-745a-489b-b4fe-9e78c579dd6d" providerId="ADAL" clId="{E3DEF142-CC7A-44CA-B5B4-48BABF1A3E75}" dt="2025-12-10T06:39:07.171" v="221" actId="26606"/>
          <ac:spMkLst>
            <pc:docMk/>
            <pc:sldMk cId="3509828155" sldId="280"/>
            <ac:spMk id="24" creationId="{AAD0DBB9-1A4B-4391-81D4-CB19F9AB918A}"/>
          </ac:spMkLst>
        </pc:spChg>
        <pc:spChg chg="add">
          <ac:chgData name="Megan Botes" userId="70568131-745a-489b-b4fe-9e78c579dd6d" providerId="ADAL" clId="{E3DEF142-CC7A-44CA-B5B4-48BABF1A3E75}" dt="2025-12-10T06:39:07.171" v="221" actId="26606"/>
          <ac:spMkLst>
            <pc:docMk/>
            <pc:sldMk cId="3509828155" sldId="280"/>
            <ac:spMk id="26" creationId="{063BBA22-50EA-4C4D-BE05-F1CE4E63AA56}"/>
          </ac:spMkLst>
        </pc:spChg>
        <pc:graphicFrameChg chg="add mod modGraphic">
          <ac:chgData name="Megan Botes" userId="70568131-745a-489b-b4fe-9e78c579dd6d" providerId="ADAL" clId="{E3DEF142-CC7A-44CA-B5B4-48BABF1A3E75}" dt="2025-12-10T06:39:20.274" v="222" actId="12100"/>
          <ac:graphicFrameMkLst>
            <pc:docMk/>
            <pc:sldMk cId="3509828155" sldId="280"/>
            <ac:graphicFrameMk id="5" creationId="{3BFD7324-EE8D-3B80-4079-BFB6097616A7}"/>
          </ac:graphicFrameMkLst>
        </pc:graphicFrameChg>
        <pc:picChg chg="add mod">
          <ac:chgData name="Megan Botes" userId="70568131-745a-489b-b4fe-9e78c579dd6d" providerId="ADAL" clId="{E3DEF142-CC7A-44CA-B5B4-48BABF1A3E75}" dt="2025-12-10T06:54:47.678" v="448"/>
          <ac:picMkLst>
            <pc:docMk/>
            <pc:sldMk cId="3509828155" sldId="280"/>
            <ac:picMk id="4" creationId="{4FB0F6C5-E0CE-2A48-63F9-50186F228E6F}"/>
          </ac:picMkLst>
        </pc:picChg>
      </pc:sldChg>
      <pc:sldChg chg="addSp delSp modSp new mod setBg modNotesTx">
        <pc:chgData name="Megan Botes" userId="70568131-745a-489b-b4fe-9e78c579dd6d" providerId="ADAL" clId="{E3DEF142-CC7A-44CA-B5B4-48BABF1A3E75}" dt="2025-12-10T06:54:55.250" v="452"/>
        <pc:sldMkLst>
          <pc:docMk/>
          <pc:sldMk cId="1309662114" sldId="281"/>
        </pc:sldMkLst>
        <pc:spChg chg="mod">
          <ac:chgData name="Megan Botes" userId="70568131-745a-489b-b4fe-9e78c579dd6d" providerId="ADAL" clId="{E3DEF142-CC7A-44CA-B5B4-48BABF1A3E75}" dt="2025-12-10T06:46:27.684" v="371" actId="122"/>
          <ac:spMkLst>
            <pc:docMk/>
            <pc:sldMk cId="1309662114" sldId="281"/>
            <ac:spMk id="2" creationId="{78D6C506-AEC1-BE2A-1164-2F19FA1CDEE3}"/>
          </ac:spMkLst>
        </pc:spChg>
        <pc:spChg chg="del">
          <ac:chgData name="Megan Botes" userId="70568131-745a-489b-b4fe-9e78c579dd6d" providerId="ADAL" clId="{E3DEF142-CC7A-44CA-B5B4-48BABF1A3E75}" dt="2025-12-10T06:45:18.055" v="357"/>
          <ac:spMkLst>
            <pc:docMk/>
            <pc:sldMk cId="1309662114" sldId="281"/>
            <ac:spMk id="3" creationId="{34582BBD-725E-05D9-ECF8-ADC62C4FE29B}"/>
          </ac:spMkLst>
        </pc:spChg>
        <pc:spChg chg="add del mod">
          <ac:chgData name="Megan Botes" userId="70568131-745a-489b-b4fe-9e78c579dd6d" providerId="ADAL" clId="{E3DEF142-CC7A-44CA-B5B4-48BABF1A3E75}" dt="2025-12-10T06:45:29.993" v="358" actId="26606"/>
          <ac:spMkLst>
            <pc:docMk/>
            <pc:sldMk cId="1309662114" sldId="281"/>
            <ac:spMk id="4" creationId="{C60DB24E-EBC3-3D36-9806-AE3106AFF06C}"/>
          </ac:spMkLst>
        </pc:spChg>
        <pc:spChg chg="add del">
          <ac:chgData name="Megan Botes" userId="70568131-745a-489b-b4fe-9e78c579dd6d" providerId="ADAL" clId="{E3DEF142-CC7A-44CA-B5B4-48BABF1A3E75}" dt="2025-12-10T06:45:41.132" v="359" actId="26606"/>
          <ac:spMkLst>
            <pc:docMk/>
            <pc:sldMk cId="1309662114" sldId="281"/>
            <ac:spMk id="10" creationId="{BACC6370-2D7E-4714-9D71-7542949D7D5D}"/>
          </ac:spMkLst>
        </pc:spChg>
        <pc:spChg chg="add del">
          <ac:chgData name="Megan Botes" userId="70568131-745a-489b-b4fe-9e78c579dd6d" providerId="ADAL" clId="{E3DEF142-CC7A-44CA-B5B4-48BABF1A3E75}" dt="2025-12-10T06:45:41.132" v="359" actId="26606"/>
          <ac:spMkLst>
            <pc:docMk/>
            <pc:sldMk cId="1309662114" sldId="281"/>
            <ac:spMk id="12" creationId="{F68B3F68-107C-434F-AA38-110D5EA91B85}"/>
          </ac:spMkLst>
        </pc:spChg>
        <pc:spChg chg="add del">
          <ac:chgData name="Megan Botes" userId="70568131-745a-489b-b4fe-9e78c579dd6d" providerId="ADAL" clId="{E3DEF142-CC7A-44CA-B5B4-48BABF1A3E75}" dt="2025-12-10T06:45:41.132" v="359" actId="26606"/>
          <ac:spMkLst>
            <pc:docMk/>
            <pc:sldMk cId="1309662114" sldId="281"/>
            <ac:spMk id="14" creationId="{AAD0DBB9-1A4B-4391-81D4-CB19F9AB918A}"/>
          </ac:spMkLst>
        </pc:spChg>
        <pc:spChg chg="add del">
          <ac:chgData name="Megan Botes" userId="70568131-745a-489b-b4fe-9e78c579dd6d" providerId="ADAL" clId="{E3DEF142-CC7A-44CA-B5B4-48BABF1A3E75}" dt="2025-12-10T06:45:41.132" v="359" actId="26606"/>
          <ac:spMkLst>
            <pc:docMk/>
            <pc:sldMk cId="1309662114" sldId="281"/>
            <ac:spMk id="16" creationId="{063BBA22-50EA-4C4D-BE05-F1CE4E63AA56}"/>
          </ac:spMkLst>
        </pc:spChg>
        <pc:spChg chg="add del">
          <ac:chgData name="Megan Botes" userId="70568131-745a-489b-b4fe-9e78c579dd6d" providerId="ADAL" clId="{E3DEF142-CC7A-44CA-B5B4-48BABF1A3E75}" dt="2025-12-10T06:45:51.328" v="360" actId="26606"/>
          <ac:spMkLst>
            <pc:docMk/>
            <pc:sldMk cId="1309662114" sldId="281"/>
            <ac:spMk id="21" creationId="{BACC6370-2D7E-4714-9D71-7542949D7D5D}"/>
          </ac:spMkLst>
        </pc:spChg>
        <pc:spChg chg="add del">
          <ac:chgData name="Megan Botes" userId="70568131-745a-489b-b4fe-9e78c579dd6d" providerId="ADAL" clId="{E3DEF142-CC7A-44CA-B5B4-48BABF1A3E75}" dt="2025-12-10T06:45:51.328" v="360" actId="26606"/>
          <ac:spMkLst>
            <pc:docMk/>
            <pc:sldMk cId="1309662114" sldId="281"/>
            <ac:spMk id="23" creationId="{F68B3F68-107C-434F-AA38-110D5EA91B85}"/>
          </ac:spMkLst>
        </pc:spChg>
        <pc:spChg chg="add del">
          <ac:chgData name="Megan Botes" userId="70568131-745a-489b-b4fe-9e78c579dd6d" providerId="ADAL" clId="{E3DEF142-CC7A-44CA-B5B4-48BABF1A3E75}" dt="2025-12-10T06:45:51.328" v="360" actId="26606"/>
          <ac:spMkLst>
            <pc:docMk/>
            <pc:sldMk cId="1309662114" sldId="281"/>
            <ac:spMk id="25" creationId="{AAD0DBB9-1A4B-4391-81D4-CB19F9AB918A}"/>
          </ac:spMkLst>
        </pc:spChg>
        <pc:spChg chg="add del">
          <ac:chgData name="Megan Botes" userId="70568131-745a-489b-b4fe-9e78c579dd6d" providerId="ADAL" clId="{E3DEF142-CC7A-44CA-B5B4-48BABF1A3E75}" dt="2025-12-10T06:45:51.328" v="360" actId="26606"/>
          <ac:spMkLst>
            <pc:docMk/>
            <pc:sldMk cId="1309662114" sldId="281"/>
            <ac:spMk id="27" creationId="{063BBA22-50EA-4C4D-BE05-F1CE4E63AA56}"/>
          </ac:spMkLst>
        </pc:spChg>
        <pc:spChg chg="add">
          <ac:chgData name="Megan Botes" userId="70568131-745a-489b-b4fe-9e78c579dd6d" providerId="ADAL" clId="{E3DEF142-CC7A-44CA-B5B4-48BABF1A3E75}" dt="2025-12-10T06:45:51.328" v="360" actId="26606"/>
          <ac:spMkLst>
            <pc:docMk/>
            <pc:sldMk cId="1309662114" sldId="281"/>
            <ac:spMk id="32" creationId="{2E442304-DDBD-4F7B-8017-36BCC863FB40}"/>
          </ac:spMkLst>
        </pc:spChg>
        <pc:spChg chg="add">
          <ac:chgData name="Megan Botes" userId="70568131-745a-489b-b4fe-9e78c579dd6d" providerId="ADAL" clId="{E3DEF142-CC7A-44CA-B5B4-48BABF1A3E75}" dt="2025-12-10T06:45:51.328" v="360" actId="26606"/>
          <ac:spMkLst>
            <pc:docMk/>
            <pc:sldMk cId="1309662114" sldId="281"/>
            <ac:spMk id="34" creationId="{5E107275-3853-46FD-A241-DE4355A42675}"/>
          </ac:spMkLst>
        </pc:spChg>
        <pc:graphicFrameChg chg="add mod modGraphic">
          <ac:chgData name="Megan Botes" userId="70568131-745a-489b-b4fe-9e78c579dd6d" providerId="ADAL" clId="{E3DEF142-CC7A-44CA-B5B4-48BABF1A3E75}" dt="2025-12-10T06:46:17.764" v="369" actId="20577"/>
          <ac:graphicFrameMkLst>
            <pc:docMk/>
            <pc:sldMk cId="1309662114" sldId="281"/>
            <ac:graphicFrameMk id="6" creationId="{9892D47C-40B7-D300-7C1B-D58E4B8FC803}"/>
          </ac:graphicFrameMkLst>
        </pc:graphicFrameChg>
        <pc:picChg chg="add mod">
          <ac:chgData name="Megan Botes" userId="70568131-745a-489b-b4fe-9e78c579dd6d" providerId="ADAL" clId="{E3DEF142-CC7A-44CA-B5B4-48BABF1A3E75}" dt="2025-12-10T06:54:55.250" v="452"/>
          <ac:picMkLst>
            <pc:docMk/>
            <pc:sldMk cId="1309662114" sldId="281"/>
            <ac:picMk id="5" creationId="{F3F9EC94-D67D-23E6-BB8A-9998EAE3A24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7367E2-D339-44EA-A312-39B40569554A}"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5B96C71C-9CF7-4CC5-B48C-C994DC08143D}">
      <dgm:prSet/>
      <dgm:spPr/>
      <dgm:t>
        <a:bodyPr/>
        <a:lstStyle/>
        <a:p>
          <a:r>
            <a:rPr lang="en-ZA"/>
            <a:t>Factors that contribute to relationships that are detrimental to well-being</a:t>
          </a:r>
          <a:endParaRPr lang="en-US"/>
        </a:p>
      </dgm:t>
    </dgm:pt>
    <dgm:pt modelId="{AE4CB589-8616-42F7-9105-A5C0111E90D7}" type="parTrans" cxnId="{9B66E6BA-47F2-4578-B884-1D0C4E400AFF}">
      <dgm:prSet/>
      <dgm:spPr/>
      <dgm:t>
        <a:bodyPr/>
        <a:lstStyle/>
        <a:p>
          <a:endParaRPr lang="en-US"/>
        </a:p>
      </dgm:t>
    </dgm:pt>
    <dgm:pt modelId="{0A76F05E-0ED8-4DF5-81F7-C1C6C1846201}" type="sibTrans" cxnId="{9B66E6BA-47F2-4578-B884-1D0C4E400AFF}">
      <dgm:prSet/>
      <dgm:spPr/>
      <dgm:t>
        <a:bodyPr/>
        <a:lstStyle/>
        <a:p>
          <a:endParaRPr lang="en-US"/>
        </a:p>
      </dgm:t>
    </dgm:pt>
    <dgm:pt modelId="{3C3857C0-EA81-440A-9F5A-80E0409A9AAE}">
      <dgm:prSet/>
      <dgm:spPr/>
      <dgm:t>
        <a:bodyPr/>
        <a:lstStyle/>
        <a:p>
          <a:r>
            <a:rPr lang="en-ZA"/>
            <a:t>Rights and responsibilities in relationships</a:t>
          </a:r>
          <a:endParaRPr lang="en-US"/>
        </a:p>
      </dgm:t>
    </dgm:pt>
    <dgm:pt modelId="{048EE5AA-405E-4ABB-920B-AE1F6DF2CC2B}" type="parTrans" cxnId="{FBFED8FE-71E7-4380-81FA-B254C31187E2}">
      <dgm:prSet/>
      <dgm:spPr/>
      <dgm:t>
        <a:bodyPr/>
        <a:lstStyle/>
        <a:p>
          <a:endParaRPr lang="en-US"/>
        </a:p>
      </dgm:t>
    </dgm:pt>
    <dgm:pt modelId="{AC6F7FCD-2706-46FC-BCE6-9299678AC92B}" type="sibTrans" cxnId="{FBFED8FE-71E7-4380-81FA-B254C31187E2}">
      <dgm:prSet/>
      <dgm:spPr/>
      <dgm:t>
        <a:bodyPr/>
        <a:lstStyle/>
        <a:p>
          <a:endParaRPr lang="en-US"/>
        </a:p>
      </dgm:t>
    </dgm:pt>
    <dgm:pt modelId="{105828EF-1DEB-4052-9D88-26786B5E6840}">
      <dgm:prSet/>
      <dgm:spPr/>
      <dgm:t>
        <a:bodyPr/>
        <a:lstStyle/>
        <a:p>
          <a:r>
            <a:rPr lang="en-ZA"/>
            <a:t>Societal and cultural views that influence and/or affect relationships</a:t>
          </a:r>
          <a:endParaRPr lang="en-US"/>
        </a:p>
      </dgm:t>
    </dgm:pt>
    <dgm:pt modelId="{6A0851C4-5BA1-4D44-90C9-20E386E60EAB}" type="parTrans" cxnId="{1C3E581B-712D-4439-AB85-D11EDB556E0A}">
      <dgm:prSet/>
      <dgm:spPr/>
      <dgm:t>
        <a:bodyPr/>
        <a:lstStyle/>
        <a:p>
          <a:endParaRPr lang="en-US"/>
        </a:p>
      </dgm:t>
    </dgm:pt>
    <dgm:pt modelId="{4CC0313A-59AE-4F71-AC1A-7D075F569A25}" type="sibTrans" cxnId="{1C3E581B-712D-4439-AB85-D11EDB556E0A}">
      <dgm:prSet/>
      <dgm:spPr/>
      <dgm:t>
        <a:bodyPr/>
        <a:lstStyle/>
        <a:p>
          <a:endParaRPr lang="en-US"/>
        </a:p>
      </dgm:t>
    </dgm:pt>
    <dgm:pt modelId="{CE67BEDD-B4CC-4955-A72E-41B0A9F4DEAE}">
      <dgm:prSet/>
      <dgm:spPr/>
      <dgm:t>
        <a:bodyPr/>
        <a:lstStyle/>
        <a:p>
          <a:r>
            <a:rPr lang="en-ZA"/>
            <a:t>Qualities required in different relationships</a:t>
          </a:r>
          <a:endParaRPr lang="en-US"/>
        </a:p>
      </dgm:t>
    </dgm:pt>
    <dgm:pt modelId="{72353982-13FD-42A6-8B22-71EDB0BAE019}" type="parTrans" cxnId="{936F81FA-BFED-43F0-AE5E-6AFA4464882A}">
      <dgm:prSet/>
      <dgm:spPr/>
      <dgm:t>
        <a:bodyPr/>
        <a:lstStyle/>
        <a:p>
          <a:endParaRPr lang="en-US"/>
        </a:p>
      </dgm:t>
    </dgm:pt>
    <dgm:pt modelId="{2280CC9A-C2A3-4F28-B939-308689C41536}" type="sibTrans" cxnId="{936F81FA-BFED-43F0-AE5E-6AFA4464882A}">
      <dgm:prSet/>
      <dgm:spPr/>
      <dgm:t>
        <a:bodyPr/>
        <a:lstStyle/>
        <a:p>
          <a:endParaRPr lang="en-US"/>
        </a:p>
      </dgm:t>
    </dgm:pt>
    <dgm:pt modelId="{065E93B0-DA7E-4C06-ABCD-262BEF7A2F41}">
      <dgm:prSet/>
      <dgm:spPr/>
      <dgm:t>
        <a:bodyPr/>
        <a:lstStyle/>
        <a:p>
          <a:r>
            <a:rPr lang="en-ZA"/>
            <a:t>Individuality in relationships</a:t>
          </a:r>
          <a:endParaRPr lang="en-US"/>
        </a:p>
      </dgm:t>
    </dgm:pt>
    <dgm:pt modelId="{06839815-C828-4388-8003-59E990EA8C85}" type="parTrans" cxnId="{A88FB19D-E232-40F7-A24D-30722A2EC3B5}">
      <dgm:prSet/>
      <dgm:spPr/>
      <dgm:t>
        <a:bodyPr/>
        <a:lstStyle/>
        <a:p>
          <a:endParaRPr lang="en-US"/>
        </a:p>
      </dgm:t>
    </dgm:pt>
    <dgm:pt modelId="{9AFFA0E9-FBBD-47E8-B184-1FABAD11B482}" type="sibTrans" cxnId="{A88FB19D-E232-40F7-A24D-30722A2EC3B5}">
      <dgm:prSet/>
      <dgm:spPr/>
      <dgm:t>
        <a:bodyPr/>
        <a:lstStyle/>
        <a:p>
          <a:endParaRPr lang="en-US"/>
        </a:p>
      </dgm:t>
    </dgm:pt>
    <dgm:pt modelId="{CBAEF105-2929-417E-912C-AD8C80E6B62B}">
      <dgm:prSet/>
      <dgm:spPr/>
      <dgm:t>
        <a:bodyPr/>
        <a:lstStyle/>
        <a:p>
          <a:r>
            <a:rPr lang="en-ZA"/>
            <a:t>Critically analyse the impact of the media on values and beliefs about relationships</a:t>
          </a:r>
          <a:endParaRPr lang="en-US"/>
        </a:p>
      </dgm:t>
    </dgm:pt>
    <dgm:pt modelId="{42D72D18-36BD-4549-99A9-9BE27AA325CF}" type="parTrans" cxnId="{7BD59D0C-4969-43AC-9CFB-969884B2DC8F}">
      <dgm:prSet/>
      <dgm:spPr/>
      <dgm:t>
        <a:bodyPr/>
        <a:lstStyle/>
        <a:p>
          <a:endParaRPr lang="en-US"/>
        </a:p>
      </dgm:t>
    </dgm:pt>
    <dgm:pt modelId="{0F1E1147-5CDB-418B-A05E-3A03125EB690}" type="sibTrans" cxnId="{7BD59D0C-4969-43AC-9CFB-969884B2DC8F}">
      <dgm:prSet/>
      <dgm:spPr/>
      <dgm:t>
        <a:bodyPr/>
        <a:lstStyle/>
        <a:p>
          <a:endParaRPr lang="en-US"/>
        </a:p>
      </dgm:t>
    </dgm:pt>
    <dgm:pt modelId="{D785C82D-0A9B-4AA1-AB2F-37785A6736D7}" type="pres">
      <dgm:prSet presAssocID="{E57367E2-D339-44EA-A312-39B40569554A}" presName="diagram" presStyleCnt="0">
        <dgm:presLayoutVars>
          <dgm:dir/>
          <dgm:resizeHandles val="exact"/>
        </dgm:presLayoutVars>
      </dgm:prSet>
      <dgm:spPr/>
    </dgm:pt>
    <dgm:pt modelId="{7226A9F3-4F05-44A5-9C88-11BC2DE3A836}" type="pres">
      <dgm:prSet presAssocID="{5B96C71C-9CF7-4CC5-B48C-C994DC08143D}" presName="node" presStyleLbl="node1" presStyleIdx="0" presStyleCnt="6">
        <dgm:presLayoutVars>
          <dgm:bulletEnabled val="1"/>
        </dgm:presLayoutVars>
      </dgm:prSet>
      <dgm:spPr/>
    </dgm:pt>
    <dgm:pt modelId="{517BBE45-1DDE-4C2C-9E4C-B21D95BCBEE3}" type="pres">
      <dgm:prSet presAssocID="{0A76F05E-0ED8-4DF5-81F7-C1C6C1846201}" presName="sibTrans" presStyleCnt="0"/>
      <dgm:spPr/>
    </dgm:pt>
    <dgm:pt modelId="{3D457E2F-296D-4F55-99FD-8CB3B21CEC0B}" type="pres">
      <dgm:prSet presAssocID="{3C3857C0-EA81-440A-9F5A-80E0409A9AAE}" presName="node" presStyleLbl="node1" presStyleIdx="1" presStyleCnt="6">
        <dgm:presLayoutVars>
          <dgm:bulletEnabled val="1"/>
        </dgm:presLayoutVars>
      </dgm:prSet>
      <dgm:spPr/>
    </dgm:pt>
    <dgm:pt modelId="{89F752D4-DE51-4A17-8D27-8C80CE918145}" type="pres">
      <dgm:prSet presAssocID="{AC6F7FCD-2706-46FC-BCE6-9299678AC92B}" presName="sibTrans" presStyleCnt="0"/>
      <dgm:spPr/>
    </dgm:pt>
    <dgm:pt modelId="{39B40635-7F7E-460C-BD6F-2D087B14133A}" type="pres">
      <dgm:prSet presAssocID="{105828EF-1DEB-4052-9D88-26786B5E6840}" presName="node" presStyleLbl="node1" presStyleIdx="2" presStyleCnt="6">
        <dgm:presLayoutVars>
          <dgm:bulletEnabled val="1"/>
        </dgm:presLayoutVars>
      </dgm:prSet>
      <dgm:spPr/>
    </dgm:pt>
    <dgm:pt modelId="{D6FFBCAA-5C06-4BF8-BB3D-4A903152A06F}" type="pres">
      <dgm:prSet presAssocID="{4CC0313A-59AE-4F71-AC1A-7D075F569A25}" presName="sibTrans" presStyleCnt="0"/>
      <dgm:spPr/>
    </dgm:pt>
    <dgm:pt modelId="{5B31D54C-E09E-44B0-9AA5-E93421F24CA4}" type="pres">
      <dgm:prSet presAssocID="{CE67BEDD-B4CC-4955-A72E-41B0A9F4DEAE}" presName="node" presStyleLbl="node1" presStyleIdx="3" presStyleCnt="6">
        <dgm:presLayoutVars>
          <dgm:bulletEnabled val="1"/>
        </dgm:presLayoutVars>
      </dgm:prSet>
      <dgm:spPr/>
    </dgm:pt>
    <dgm:pt modelId="{7A74513F-DF59-4760-84A0-3D6BA99E4FFB}" type="pres">
      <dgm:prSet presAssocID="{2280CC9A-C2A3-4F28-B939-308689C41536}" presName="sibTrans" presStyleCnt="0"/>
      <dgm:spPr/>
    </dgm:pt>
    <dgm:pt modelId="{03A35CE7-26AD-4D71-8A9C-0785535124E1}" type="pres">
      <dgm:prSet presAssocID="{065E93B0-DA7E-4C06-ABCD-262BEF7A2F41}" presName="node" presStyleLbl="node1" presStyleIdx="4" presStyleCnt="6">
        <dgm:presLayoutVars>
          <dgm:bulletEnabled val="1"/>
        </dgm:presLayoutVars>
      </dgm:prSet>
      <dgm:spPr/>
    </dgm:pt>
    <dgm:pt modelId="{908A10BA-D0E3-4322-9ADC-4D12CA339AFF}" type="pres">
      <dgm:prSet presAssocID="{9AFFA0E9-FBBD-47E8-B184-1FABAD11B482}" presName="sibTrans" presStyleCnt="0"/>
      <dgm:spPr/>
    </dgm:pt>
    <dgm:pt modelId="{D8A6B4AE-C528-44A7-9953-2FCC9DF8F554}" type="pres">
      <dgm:prSet presAssocID="{CBAEF105-2929-417E-912C-AD8C80E6B62B}" presName="node" presStyleLbl="node1" presStyleIdx="5" presStyleCnt="6">
        <dgm:presLayoutVars>
          <dgm:bulletEnabled val="1"/>
        </dgm:presLayoutVars>
      </dgm:prSet>
      <dgm:spPr/>
    </dgm:pt>
  </dgm:ptLst>
  <dgm:cxnLst>
    <dgm:cxn modelId="{C8F2EE01-4BAD-44C5-B82F-5E9C64153C98}" type="presOf" srcId="{3C3857C0-EA81-440A-9F5A-80E0409A9AAE}" destId="{3D457E2F-296D-4F55-99FD-8CB3B21CEC0B}" srcOrd="0" destOrd="0" presId="urn:microsoft.com/office/officeart/2005/8/layout/default"/>
    <dgm:cxn modelId="{7BD59D0C-4969-43AC-9CFB-969884B2DC8F}" srcId="{E57367E2-D339-44EA-A312-39B40569554A}" destId="{CBAEF105-2929-417E-912C-AD8C80E6B62B}" srcOrd="5" destOrd="0" parTransId="{42D72D18-36BD-4549-99A9-9BE27AA325CF}" sibTransId="{0F1E1147-5CDB-418B-A05E-3A03125EB690}"/>
    <dgm:cxn modelId="{1C3E581B-712D-4439-AB85-D11EDB556E0A}" srcId="{E57367E2-D339-44EA-A312-39B40569554A}" destId="{105828EF-1DEB-4052-9D88-26786B5E6840}" srcOrd="2" destOrd="0" parTransId="{6A0851C4-5BA1-4D44-90C9-20E386E60EAB}" sibTransId="{4CC0313A-59AE-4F71-AC1A-7D075F569A25}"/>
    <dgm:cxn modelId="{5C080D2B-22D2-4974-A6BF-FF5F08420004}" type="presOf" srcId="{105828EF-1DEB-4052-9D88-26786B5E6840}" destId="{39B40635-7F7E-460C-BD6F-2D087B14133A}" srcOrd="0" destOrd="0" presId="urn:microsoft.com/office/officeart/2005/8/layout/default"/>
    <dgm:cxn modelId="{7BB96E2E-41AF-4F1D-8617-3E4766688EB0}" type="presOf" srcId="{5B96C71C-9CF7-4CC5-B48C-C994DC08143D}" destId="{7226A9F3-4F05-44A5-9C88-11BC2DE3A836}" srcOrd="0" destOrd="0" presId="urn:microsoft.com/office/officeart/2005/8/layout/default"/>
    <dgm:cxn modelId="{E536BC62-5C44-4CFA-90BB-2ABC03A23AC5}" type="presOf" srcId="{CE67BEDD-B4CC-4955-A72E-41B0A9F4DEAE}" destId="{5B31D54C-E09E-44B0-9AA5-E93421F24CA4}" srcOrd="0" destOrd="0" presId="urn:microsoft.com/office/officeart/2005/8/layout/default"/>
    <dgm:cxn modelId="{358B5E45-736F-4931-A380-7051C07B4852}" type="presOf" srcId="{CBAEF105-2929-417E-912C-AD8C80E6B62B}" destId="{D8A6B4AE-C528-44A7-9953-2FCC9DF8F554}" srcOrd="0" destOrd="0" presId="urn:microsoft.com/office/officeart/2005/8/layout/default"/>
    <dgm:cxn modelId="{950DA568-F726-4316-9DEC-186DA54E6A1A}" type="presOf" srcId="{E57367E2-D339-44EA-A312-39B40569554A}" destId="{D785C82D-0A9B-4AA1-AB2F-37785A6736D7}" srcOrd="0" destOrd="0" presId="urn:microsoft.com/office/officeart/2005/8/layout/default"/>
    <dgm:cxn modelId="{A88FB19D-E232-40F7-A24D-30722A2EC3B5}" srcId="{E57367E2-D339-44EA-A312-39B40569554A}" destId="{065E93B0-DA7E-4C06-ABCD-262BEF7A2F41}" srcOrd="4" destOrd="0" parTransId="{06839815-C828-4388-8003-59E990EA8C85}" sibTransId="{9AFFA0E9-FBBD-47E8-B184-1FABAD11B482}"/>
    <dgm:cxn modelId="{9B66E6BA-47F2-4578-B884-1D0C4E400AFF}" srcId="{E57367E2-D339-44EA-A312-39B40569554A}" destId="{5B96C71C-9CF7-4CC5-B48C-C994DC08143D}" srcOrd="0" destOrd="0" parTransId="{AE4CB589-8616-42F7-9105-A5C0111E90D7}" sibTransId="{0A76F05E-0ED8-4DF5-81F7-C1C6C1846201}"/>
    <dgm:cxn modelId="{2FC237D8-349A-4B07-B974-11DFD821991F}" type="presOf" srcId="{065E93B0-DA7E-4C06-ABCD-262BEF7A2F41}" destId="{03A35CE7-26AD-4D71-8A9C-0785535124E1}" srcOrd="0" destOrd="0" presId="urn:microsoft.com/office/officeart/2005/8/layout/default"/>
    <dgm:cxn modelId="{936F81FA-BFED-43F0-AE5E-6AFA4464882A}" srcId="{E57367E2-D339-44EA-A312-39B40569554A}" destId="{CE67BEDD-B4CC-4955-A72E-41B0A9F4DEAE}" srcOrd="3" destOrd="0" parTransId="{72353982-13FD-42A6-8B22-71EDB0BAE019}" sibTransId="{2280CC9A-C2A3-4F28-B939-308689C41536}"/>
    <dgm:cxn modelId="{FBFED8FE-71E7-4380-81FA-B254C31187E2}" srcId="{E57367E2-D339-44EA-A312-39B40569554A}" destId="{3C3857C0-EA81-440A-9F5A-80E0409A9AAE}" srcOrd="1" destOrd="0" parTransId="{048EE5AA-405E-4ABB-920B-AE1F6DF2CC2B}" sibTransId="{AC6F7FCD-2706-46FC-BCE6-9299678AC92B}"/>
    <dgm:cxn modelId="{736D04A1-9C99-4A94-A323-6C8300D4092A}" type="presParOf" srcId="{D785C82D-0A9B-4AA1-AB2F-37785A6736D7}" destId="{7226A9F3-4F05-44A5-9C88-11BC2DE3A836}" srcOrd="0" destOrd="0" presId="urn:microsoft.com/office/officeart/2005/8/layout/default"/>
    <dgm:cxn modelId="{3EB25358-926F-4D64-9880-EF010A76B2FB}" type="presParOf" srcId="{D785C82D-0A9B-4AA1-AB2F-37785A6736D7}" destId="{517BBE45-1DDE-4C2C-9E4C-B21D95BCBEE3}" srcOrd="1" destOrd="0" presId="urn:microsoft.com/office/officeart/2005/8/layout/default"/>
    <dgm:cxn modelId="{938BF4D6-5745-4C68-AF0D-839BA6DA49CF}" type="presParOf" srcId="{D785C82D-0A9B-4AA1-AB2F-37785A6736D7}" destId="{3D457E2F-296D-4F55-99FD-8CB3B21CEC0B}" srcOrd="2" destOrd="0" presId="urn:microsoft.com/office/officeart/2005/8/layout/default"/>
    <dgm:cxn modelId="{EB38B1E8-EB5C-4944-93AD-7827E24F2F68}" type="presParOf" srcId="{D785C82D-0A9B-4AA1-AB2F-37785A6736D7}" destId="{89F752D4-DE51-4A17-8D27-8C80CE918145}" srcOrd="3" destOrd="0" presId="urn:microsoft.com/office/officeart/2005/8/layout/default"/>
    <dgm:cxn modelId="{CEB45B9A-E9ED-402E-9B92-B5839B9C3AF6}" type="presParOf" srcId="{D785C82D-0A9B-4AA1-AB2F-37785A6736D7}" destId="{39B40635-7F7E-460C-BD6F-2D087B14133A}" srcOrd="4" destOrd="0" presId="urn:microsoft.com/office/officeart/2005/8/layout/default"/>
    <dgm:cxn modelId="{8A755223-73DB-49A6-826B-309C2C9DBC80}" type="presParOf" srcId="{D785C82D-0A9B-4AA1-AB2F-37785A6736D7}" destId="{D6FFBCAA-5C06-4BF8-BB3D-4A903152A06F}" srcOrd="5" destOrd="0" presId="urn:microsoft.com/office/officeart/2005/8/layout/default"/>
    <dgm:cxn modelId="{7C2ACF64-BAA2-418A-8BAD-5594DE73D4FF}" type="presParOf" srcId="{D785C82D-0A9B-4AA1-AB2F-37785A6736D7}" destId="{5B31D54C-E09E-44B0-9AA5-E93421F24CA4}" srcOrd="6" destOrd="0" presId="urn:microsoft.com/office/officeart/2005/8/layout/default"/>
    <dgm:cxn modelId="{9C853A9A-86E2-485D-A6B2-3D37D87618E6}" type="presParOf" srcId="{D785C82D-0A9B-4AA1-AB2F-37785A6736D7}" destId="{7A74513F-DF59-4760-84A0-3D6BA99E4FFB}" srcOrd="7" destOrd="0" presId="urn:microsoft.com/office/officeart/2005/8/layout/default"/>
    <dgm:cxn modelId="{F62D10DA-509F-436F-95AE-D698DAD472EF}" type="presParOf" srcId="{D785C82D-0A9B-4AA1-AB2F-37785A6736D7}" destId="{03A35CE7-26AD-4D71-8A9C-0785535124E1}" srcOrd="8" destOrd="0" presId="urn:microsoft.com/office/officeart/2005/8/layout/default"/>
    <dgm:cxn modelId="{5068C4DD-14BB-4932-9BBF-96FD1A9082AC}" type="presParOf" srcId="{D785C82D-0A9B-4AA1-AB2F-37785A6736D7}" destId="{908A10BA-D0E3-4322-9ADC-4D12CA339AFF}" srcOrd="9" destOrd="0" presId="urn:microsoft.com/office/officeart/2005/8/layout/default"/>
    <dgm:cxn modelId="{4A80E403-A0FE-4078-A4D7-3F5C209A484B}" type="presParOf" srcId="{D785C82D-0A9B-4AA1-AB2F-37785A6736D7}" destId="{D8A6B4AE-C528-44A7-9953-2FCC9DF8F554}"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797599-191C-4BC1-B2E3-F828D69CB371}" type="doc">
      <dgm:prSet loTypeId="urn:microsoft.com/office/officeart/2005/8/layout/vList2" loCatId="list" qsTypeId="urn:microsoft.com/office/officeart/2005/8/quickstyle/simple2" qsCatId="simple" csTypeId="urn:microsoft.com/office/officeart/2005/8/colors/accent4_2" csCatId="accent4" phldr="1"/>
      <dgm:spPr/>
      <dgm:t>
        <a:bodyPr/>
        <a:lstStyle/>
        <a:p>
          <a:endParaRPr lang="en-US"/>
        </a:p>
      </dgm:t>
    </dgm:pt>
    <dgm:pt modelId="{054ADFB5-6809-4F4A-9B13-A738D328158D}">
      <dgm:prSet/>
      <dgm:spPr/>
      <dgm:t>
        <a:bodyPr/>
        <a:lstStyle/>
        <a:p>
          <a:r>
            <a:rPr lang="af-ZA" b="0" i="0" baseline="0" dirty="0" err="1"/>
            <a:t>Think</a:t>
          </a:r>
          <a:r>
            <a:rPr lang="af-ZA" b="0" i="0" baseline="0" dirty="0"/>
            <a:t> </a:t>
          </a:r>
          <a:r>
            <a:rPr lang="af-ZA" b="0" i="0" baseline="0" dirty="0" err="1"/>
            <a:t>back</a:t>
          </a:r>
          <a:r>
            <a:rPr lang="af-ZA" b="0" i="0" baseline="0" dirty="0"/>
            <a:t>: </a:t>
          </a:r>
          <a:r>
            <a:rPr lang="af-ZA" b="0" i="0" baseline="0" dirty="0" err="1"/>
            <a:t>Can</a:t>
          </a:r>
          <a:r>
            <a:rPr lang="af-ZA" b="0" i="0" baseline="0" dirty="0"/>
            <a:t> </a:t>
          </a:r>
          <a:r>
            <a:rPr lang="af-ZA" b="0" i="0" baseline="0" dirty="0" err="1"/>
            <a:t>you</a:t>
          </a:r>
          <a:r>
            <a:rPr lang="af-ZA" b="0" i="0" baseline="0" dirty="0"/>
            <a:t> </a:t>
          </a:r>
          <a:r>
            <a:rPr lang="af-ZA" b="0" i="0" baseline="0" dirty="0" err="1"/>
            <a:t>remember</a:t>
          </a:r>
          <a:r>
            <a:rPr lang="af-ZA" b="0" i="0" baseline="0" dirty="0"/>
            <a:t> </a:t>
          </a:r>
          <a:r>
            <a:rPr lang="af-ZA" b="0" i="0" baseline="0" dirty="0" err="1"/>
            <a:t>your</a:t>
          </a:r>
          <a:r>
            <a:rPr lang="af-ZA" b="0" i="0" baseline="0" dirty="0"/>
            <a:t> </a:t>
          </a:r>
          <a:r>
            <a:rPr lang="af-ZA" b="1" i="0" baseline="0" dirty="0" err="1"/>
            <a:t>best</a:t>
          </a:r>
          <a:r>
            <a:rPr lang="af-ZA" b="1" i="0" baseline="0" dirty="0"/>
            <a:t> </a:t>
          </a:r>
          <a:r>
            <a:rPr lang="af-ZA" b="0" i="0" baseline="0" dirty="0" err="1"/>
            <a:t>friend</a:t>
          </a:r>
          <a:r>
            <a:rPr lang="af-ZA" b="0" i="0" baseline="0" dirty="0"/>
            <a:t> </a:t>
          </a:r>
          <a:r>
            <a:rPr lang="af-ZA" b="0" i="0" baseline="0" dirty="0" err="1"/>
            <a:t>at</a:t>
          </a:r>
          <a:r>
            <a:rPr lang="af-ZA" b="0" i="0" baseline="0" dirty="0"/>
            <a:t> </a:t>
          </a:r>
          <a:r>
            <a:rPr lang="af-ZA" b="0" i="0" baseline="0" dirty="0" err="1"/>
            <a:t>five</a:t>
          </a:r>
          <a:r>
            <a:rPr lang="af-ZA" b="0" i="0" baseline="0" dirty="0"/>
            <a:t> </a:t>
          </a:r>
          <a:r>
            <a:rPr lang="af-ZA" b="0" i="0" baseline="0" dirty="0" err="1"/>
            <a:t>years</a:t>
          </a:r>
          <a:r>
            <a:rPr lang="af-ZA" b="0" i="0" baseline="0" dirty="0"/>
            <a:t> </a:t>
          </a:r>
          <a:r>
            <a:rPr lang="af-ZA" b="0" i="0" baseline="0" dirty="0" err="1"/>
            <a:t>old</a:t>
          </a:r>
          <a:r>
            <a:rPr lang="af-ZA" b="0" i="0" baseline="0" dirty="0"/>
            <a:t>?</a:t>
          </a:r>
          <a:endParaRPr lang="en-US" b="0" dirty="0"/>
        </a:p>
      </dgm:t>
    </dgm:pt>
    <dgm:pt modelId="{FB75BA23-D19C-47B5-93DE-0A1406DEAA29}" type="parTrans" cxnId="{38DD4301-0B67-473F-AB9E-92ADC7B691E6}">
      <dgm:prSet/>
      <dgm:spPr/>
      <dgm:t>
        <a:bodyPr/>
        <a:lstStyle/>
        <a:p>
          <a:endParaRPr lang="en-US"/>
        </a:p>
      </dgm:t>
    </dgm:pt>
    <dgm:pt modelId="{F689C023-4D19-4CF7-AC4D-7C7047ACFCA5}" type="sibTrans" cxnId="{38DD4301-0B67-473F-AB9E-92ADC7B691E6}">
      <dgm:prSet/>
      <dgm:spPr/>
      <dgm:t>
        <a:bodyPr/>
        <a:lstStyle/>
        <a:p>
          <a:endParaRPr lang="en-US"/>
        </a:p>
      </dgm:t>
    </dgm:pt>
    <dgm:pt modelId="{2A044E5C-8506-48B1-A42A-6E59029BBFA3}">
      <dgm:prSet/>
      <dgm:spPr/>
      <dgm:t>
        <a:bodyPr/>
        <a:lstStyle/>
        <a:p>
          <a:r>
            <a:rPr lang="af-ZA" b="0" i="0" baseline="0" dirty="0" err="1"/>
            <a:t>Many</a:t>
          </a:r>
          <a:r>
            <a:rPr lang="af-ZA" b="0" i="0" baseline="0" dirty="0"/>
            <a:t> </a:t>
          </a:r>
          <a:r>
            <a:rPr lang="af-ZA" b="0" i="0" baseline="0" dirty="0" err="1"/>
            <a:t>friendships</a:t>
          </a:r>
          <a:r>
            <a:rPr lang="af-ZA" b="0" i="0" baseline="0" dirty="0"/>
            <a:t> </a:t>
          </a:r>
          <a:r>
            <a:rPr lang="af-ZA" b="0" i="0" baseline="0" dirty="0" err="1"/>
            <a:t>change</a:t>
          </a:r>
          <a:r>
            <a:rPr lang="af-ZA" b="0" i="0" baseline="0" dirty="0"/>
            <a:t> </a:t>
          </a:r>
          <a:r>
            <a:rPr lang="af-ZA" b="0" i="0" baseline="0" dirty="0" err="1"/>
            <a:t>or</a:t>
          </a:r>
          <a:r>
            <a:rPr lang="af-ZA" b="0" i="0" baseline="0" dirty="0"/>
            <a:t> </a:t>
          </a:r>
          <a:r>
            <a:rPr lang="af-ZA" b="0" i="0" baseline="0" dirty="0" err="1"/>
            <a:t>drift</a:t>
          </a:r>
          <a:r>
            <a:rPr lang="af-ZA" b="0" i="0" baseline="0" dirty="0"/>
            <a:t> apart </a:t>
          </a:r>
          <a:r>
            <a:rPr lang="af-ZA" b="0" i="0" baseline="0" dirty="0" err="1"/>
            <a:t>over</a:t>
          </a:r>
          <a:r>
            <a:rPr lang="af-ZA" b="0" i="0" baseline="0" dirty="0"/>
            <a:t> </a:t>
          </a:r>
          <a:r>
            <a:rPr lang="af-ZA" b="0" i="0" baseline="0" dirty="0" err="1"/>
            <a:t>time</a:t>
          </a:r>
          <a:r>
            <a:rPr lang="af-ZA" b="0" i="0" baseline="0" dirty="0"/>
            <a:t>.</a:t>
          </a:r>
          <a:endParaRPr lang="en-US" dirty="0"/>
        </a:p>
      </dgm:t>
    </dgm:pt>
    <dgm:pt modelId="{3A023619-C32D-46E3-A3D1-541CF48BC0DF}" type="parTrans" cxnId="{8B2E3A05-033E-4723-9725-D7D8A49776B8}">
      <dgm:prSet/>
      <dgm:spPr/>
      <dgm:t>
        <a:bodyPr/>
        <a:lstStyle/>
        <a:p>
          <a:endParaRPr lang="en-US"/>
        </a:p>
      </dgm:t>
    </dgm:pt>
    <dgm:pt modelId="{9E5428F3-E52D-4461-9C60-362A5D2AC008}" type="sibTrans" cxnId="{8B2E3A05-033E-4723-9725-D7D8A49776B8}">
      <dgm:prSet/>
      <dgm:spPr/>
      <dgm:t>
        <a:bodyPr/>
        <a:lstStyle/>
        <a:p>
          <a:endParaRPr lang="en-US"/>
        </a:p>
      </dgm:t>
    </dgm:pt>
    <dgm:pt modelId="{1BA33D54-C92F-499C-BAFF-AEB023A09F89}">
      <dgm:prSet/>
      <dgm:spPr/>
      <dgm:t>
        <a:bodyPr/>
        <a:lstStyle/>
        <a:p>
          <a:r>
            <a:rPr lang="af-ZA" b="0" i="0" baseline="0"/>
            <a:t>As you grow, your </a:t>
          </a:r>
          <a:r>
            <a:rPr lang="af-ZA" b="1" i="0" baseline="0"/>
            <a:t>values, priorities and interests</a:t>
          </a:r>
          <a:r>
            <a:rPr lang="af-ZA" b="0" i="0" baseline="0"/>
            <a:t> change.</a:t>
          </a:r>
          <a:endParaRPr lang="en-US"/>
        </a:p>
      </dgm:t>
    </dgm:pt>
    <dgm:pt modelId="{3DB66C4E-C08C-4409-A97C-0AAF1C383A09}" type="parTrans" cxnId="{D23C5098-7C2F-4139-9E1F-32E3B1DEB970}">
      <dgm:prSet/>
      <dgm:spPr/>
      <dgm:t>
        <a:bodyPr/>
        <a:lstStyle/>
        <a:p>
          <a:endParaRPr lang="en-US"/>
        </a:p>
      </dgm:t>
    </dgm:pt>
    <dgm:pt modelId="{7B7A06A8-C027-4FC5-A402-FB85E86C2407}" type="sibTrans" cxnId="{D23C5098-7C2F-4139-9E1F-32E3B1DEB970}">
      <dgm:prSet/>
      <dgm:spPr/>
      <dgm:t>
        <a:bodyPr/>
        <a:lstStyle/>
        <a:p>
          <a:endParaRPr lang="en-US"/>
        </a:p>
      </dgm:t>
    </dgm:pt>
    <dgm:pt modelId="{A811A4FC-BD15-4EA4-BCB3-649C7461D8D5}">
      <dgm:prSet/>
      <dgm:spPr/>
      <dgm:t>
        <a:bodyPr/>
        <a:lstStyle/>
        <a:p>
          <a:r>
            <a:rPr lang="af-ZA" b="0" i="0" baseline="0"/>
            <a:t>Some childhood friends may still be in your life, but you may not have much in common anymore.</a:t>
          </a:r>
          <a:endParaRPr lang="en-US"/>
        </a:p>
      </dgm:t>
    </dgm:pt>
    <dgm:pt modelId="{07DEEFDA-A079-4B9D-BD25-AE31FB599950}" type="parTrans" cxnId="{0C8681BD-8FC2-4F1E-A758-C8DC7F143B0A}">
      <dgm:prSet/>
      <dgm:spPr/>
      <dgm:t>
        <a:bodyPr/>
        <a:lstStyle/>
        <a:p>
          <a:endParaRPr lang="en-US"/>
        </a:p>
      </dgm:t>
    </dgm:pt>
    <dgm:pt modelId="{D8A5D8E8-610C-451E-831F-06BFDB8D9B9A}" type="sibTrans" cxnId="{0C8681BD-8FC2-4F1E-A758-C8DC7F143B0A}">
      <dgm:prSet/>
      <dgm:spPr/>
      <dgm:t>
        <a:bodyPr/>
        <a:lstStyle/>
        <a:p>
          <a:endParaRPr lang="en-US"/>
        </a:p>
      </dgm:t>
    </dgm:pt>
    <dgm:pt modelId="{1DA0A29F-63F5-4D64-9B15-8776AD7F7622}" type="pres">
      <dgm:prSet presAssocID="{13797599-191C-4BC1-B2E3-F828D69CB371}" presName="linear" presStyleCnt="0">
        <dgm:presLayoutVars>
          <dgm:animLvl val="lvl"/>
          <dgm:resizeHandles val="exact"/>
        </dgm:presLayoutVars>
      </dgm:prSet>
      <dgm:spPr/>
    </dgm:pt>
    <dgm:pt modelId="{34E1E67A-7C47-48D8-BFFF-44DF4C346E4D}" type="pres">
      <dgm:prSet presAssocID="{054ADFB5-6809-4F4A-9B13-A738D328158D}" presName="parentText" presStyleLbl="node1" presStyleIdx="0" presStyleCnt="4">
        <dgm:presLayoutVars>
          <dgm:chMax val="0"/>
          <dgm:bulletEnabled val="1"/>
        </dgm:presLayoutVars>
      </dgm:prSet>
      <dgm:spPr/>
    </dgm:pt>
    <dgm:pt modelId="{8344D6E1-C1D4-435F-AAFF-CDB33E17A19F}" type="pres">
      <dgm:prSet presAssocID="{F689C023-4D19-4CF7-AC4D-7C7047ACFCA5}" presName="spacer" presStyleCnt="0"/>
      <dgm:spPr/>
    </dgm:pt>
    <dgm:pt modelId="{E7EF7175-2FAE-4463-A39D-83AA9149DA64}" type="pres">
      <dgm:prSet presAssocID="{2A044E5C-8506-48B1-A42A-6E59029BBFA3}" presName="parentText" presStyleLbl="node1" presStyleIdx="1" presStyleCnt="4">
        <dgm:presLayoutVars>
          <dgm:chMax val="0"/>
          <dgm:bulletEnabled val="1"/>
        </dgm:presLayoutVars>
      </dgm:prSet>
      <dgm:spPr/>
    </dgm:pt>
    <dgm:pt modelId="{B9D0BC8E-2667-427D-8873-EF9BDE5EAE6A}" type="pres">
      <dgm:prSet presAssocID="{9E5428F3-E52D-4461-9C60-362A5D2AC008}" presName="spacer" presStyleCnt="0"/>
      <dgm:spPr/>
    </dgm:pt>
    <dgm:pt modelId="{6277B659-8341-4B15-AA8A-123A1E0F35B7}" type="pres">
      <dgm:prSet presAssocID="{1BA33D54-C92F-499C-BAFF-AEB023A09F89}" presName="parentText" presStyleLbl="node1" presStyleIdx="2" presStyleCnt="4">
        <dgm:presLayoutVars>
          <dgm:chMax val="0"/>
          <dgm:bulletEnabled val="1"/>
        </dgm:presLayoutVars>
      </dgm:prSet>
      <dgm:spPr/>
    </dgm:pt>
    <dgm:pt modelId="{A09860A1-0A46-4074-84A0-0E00BACED1D6}" type="pres">
      <dgm:prSet presAssocID="{7B7A06A8-C027-4FC5-A402-FB85E86C2407}" presName="spacer" presStyleCnt="0"/>
      <dgm:spPr/>
    </dgm:pt>
    <dgm:pt modelId="{826D9B86-1E93-4C28-A203-14E8D66105C9}" type="pres">
      <dgm:prSet presAssocID="{A811A4FC-BD15-4EA4-BCB3-649C7461D8D5}" presName="parentText" presStyleLbl="node1" presStyleIdx="3" presStyleCnt="4">
        <dgm:presLayoutVars>
          <dgm:chMax val="0"/>
          <dgm:bulletEnabled val="1"/>
        </dgm:presLayoutVars>
      </dgm:prSet>
      <dgm:spPr/>
    </dgm:pt>
  </dgm:ptLst>
  <dgm:cxnLst>
    <dgm:cxn modelId="{38DD4301-0B67-473F-AB9E-92ADC7B691E6}" srcId="{13797599-191C-4BC1-B2E3-F828D69CB371}" destId="{054ADFB5-6809-4F4A-9B13-A738D328158D}" srcOrd="0" destOrd="0" parTransId="{FB75BA23-D19C-47B5-93DE-0A1406DEAA29}" sibTransId="{F689C023-4D19-4CF7-AC4D-7C7047ACFCA5}"/>
    <dgm:cxn modelId="{8B2E3A05-033E-4723-9725-D7D8A49776B8}" srcId="{13797599-191C-4BC1-B2E3-F828D69CB371}" destId="{2A044E5C-8506-48B1-A42A-6E59029BBFA3}" srcOrd="1" destOrd="0" parTransId="{3A023619-C32D-46E3-A3D1-541CF48BC0DF}" sibTransId="{9E5428F3-E52D-4461-9C60-362A5D2AC008}"/>
    <dgm:cxn modelId="{213E1615-2051-4354-B32A-647EFA4E023B}" type="presOf" srcId="{A811A4FC-BD15-4EA4-BCB3-649C7461D8D5}" destId="{826D9B86-1E93-4C28-A203-14E8D66105C9}" srcOrd="0" destOrd="0" presId="urn:microsoft.com/office/officeart/2005/8/layout/vList2"/>
    <dgm:cxn modelId="{680FCE74-8DD8-408C-A8BD-6605F9477AC0}" type="presOf" srcId="{054ADFB5-6809-4F4A-9B13-A738D328158D}" destId="{34E1E67A-7C47-48D8-BFFF-44DF4C346E4D}" srcOrd="0" destOrd="0" presId="urn:microsoft.com/office/officeart/2005/8/layout/vList2"/>
    <dgm:cxn modelId="{3455178D-D524-4C91-B124-06669B938FCE}" type="presOf" srcId="{2A044E5C-8506-48B1-A42A-6E59029BBFA3}" destId="{E7EF7175-2FAE-4463-A39D-83AA9149DA64}" srcOrd="0" destOrd="0" presId="urn:microsoft.com/office/officeart/2005/8/layout/vList2"/>
    <dgm:cxn modelId="{D23C5098-7C2F-4139-9E1F-32E3B1DEB970}" srcId="{13797599-191C-4BC1-B2E3-F828D69CB371}" destId="{1BA33D54-C92F-499C-BAFF-AEB023A09F89}" srcOrd="2" destOrd="0" parTransId="{3DB66C4E-C08C-4409-A97C-0AAF1C383A09}" sibTransId="{7B7A06A8-C027-4FC5-A402-FB85E86C2407}"/>
    <dgm:cxn modelId="{7640139B-88E7-4EE4-8F12-FFB4F09A4F29}" type="presOf" srcId="{13797599-191C-4BC1-B2E3-F828D69CB371}" destId="{1DA0A29F-63F5-4D64-9B15-8776AD7F7622}" srcOrd="0" destOrd="0" presId="urn:microsoft.com/office/officeart/2005/8/layout/vList2"/>
    <dgm:cxn modelId="{0C8681BD-8FC2-4F1E-A758-C8DC7F143B0A}" srcId="{13797599-191C-4BC1-B2E3-F828D69CB371}" destId="{A811A4FC-BD15-4EA4-BCB3-649C7461D8D5}" srcOrd="3" destOrd="0" parTransId="{07DEEFDA-A079-4B9D-BD25-AE31FB599950}" sibTransId="{D8A5D8E8-610C-451E-831F-06BFDB8D9B9A}"/>
    <dgm:cxn modelId="{83C5FBE2-197A-406E-8C16-F318A292E9FC}" type="presOf" srcId="{1BA33D54-C92F-499C-BAFF-AEB023A09F89}" destId="{6277B659-8341-4B15-AA8A-123A1E0F35B7}" srcOrd="0" destOrd="0" presId="urn:microsoft.com/office/officeart/2005/8/layout/vList2"/>
    <dgm:cxn modelId="{4EC863BF-6384-4142-A469-5A7095A440B9}" type="presParOf" srcId="{1DA0A29F-63F5-4D64-9B15-8776AD7F7622}" destId="{34E1E67A-7C47-48D8-BFFF-44DF4C346E4D}" srcOrd="0" destOrd="0" presId="urn:microsoft.com/office/officeart/2005/8/layout/vList2"/>
    <dgm:cxn modelId="{FC47038A-789A-4F8A-ACC3-B8C2F1FF2023}" type="presParOf" srcId="{1DA0A29F-63F5-4D64-9B15-8776AD7F7622}" destId="{8344D6E1-C1D4-435F-AAFF-CDB33E17A19F}" srcOrd="1" destOrd="0" presId="urn:microsoft.com/office/officeart/2005/8/layout/vList2"/>
    <dgm:cxn modelId="{1FB199BA-1264-4211-A527-DC107BC9B0BD}" type="presParOf" srcId="{1DA0A29F-63F5-4D64-9B15-8776AD7F7622}" destId="{E7EF7175-2FAE-4463-A39D-83AA9149DA64}" srcOrd="2" destOrd="0" presId="urn:microsoft.com/office/officeart/2005/8/layout/vList2"/>
    <dgm:cxn modelId="{6D642E8B-90BA-499B-928D-41ED747D73F6}" type="presParOf" srcId="{1DA0A29F-63F5-4D64-9B15-8776AD7F7622}" destId="{B9D0BC8E-2667-427D-8873-EF9BDE5EAE6A}" srcOrd="3" destOrd="0" presId="urn:microsoft.com/office/officeart/2005/8/layout/vList2"/>
    <dgm:cxn modelId="{74C548CB-721B-4B44-A4CF-8D4CAD4F2ED5}" type="presParOf" srcId="{1DA0A29F-63F5-4D64-9B15-8776AD7F7622}" destId="{6277B659-8341-4B15-AA8A-123A1E0F35B7}" srcOrd="4" destOrd="0" presId="urn:microsoft.com/office/officeart/2005/8/layout/vList2"/>
    <dgm:cxn modelId="{AA152CA8-5725-4667-A247-8198E7B114FC}" type="presParOf" srcId="{1DA0A29F-63F5-4D64-9B15-8776AD7F7622}" destId="{A09860A1-0A46-4074-84A0-0E00BACED1D6}" srcOrd="5" destOrd="0" presId="urn:microsoft.com/office/officeart/2005/8/layout/vList2"/>
    <dgm:cxn modelId="{3F2DECE6-F923-4DB5-B6D4-912781F7A037}" type="presParOf" srcId="{1DA0A29F-63F5-4D64-9B15-8776AD7F7622}" destId="{826D9B86-1E93-4C28-A203-14E8D66105C9}"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3C7B1F-A801-470F-A491-122D7F14F954}"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5E30D9CA-0898-4C87-A943-0E58A8C06059}">
      <dgm:prSet/>
      <dgm:spPr/>
      <dgm:t>
        <a:bodyPr/>
        <a:lstStyle/>
        <a:p>
          <a:pPr>
            <a:defRPr b="1"/>
          </a:pPr>
          <a:r>
            <a:rPr lang="en-GB" b="0" i="0"/>
            <a:t>Some relationships harm your well-being over time – these are detrimental or toxic.</a:t>
          </a:r>
          <a:endParaRPr lang="en-US"/>
        </a:p>
      </dgm:t>
    </dgm:pt>
    <dgm:pt modelId="{2051E399-D921-4577-9832-B02605110BD3}" type="parTrans" cxnId="{B3F34C65-CC6C-45BA-A3D7-5D9F3AC29DA3}">
      <dgm:prSet/>
      <dgm:spPr/>
      <dgm:t>
        <a:bodyPr/>
        <a:lstStyle/>
        <a:p>
          <a:endParaRPr lang="en-US"/>
        </a:p>
      </dgm:t>
    </dgm:pt>
    <dgm:pt modelId="{31E16075-512F-4CA0-8416-EAE14A6AF88B}" type="sibTrans" cxnId="{B3F34C65-CC6C-45BA-A3D7-5D9F3AC29DA3}">
      <dgm:prSet/>
      <dgm:spPr/>
      <dgm:t>
        <a:bodyPr/>
        <a:lstStyle/>
        <a:p>
          <a:endParaRPr lang="en-US"/>
        </a:p>
      </dgm:t>
    </dgm:pt>
    <dgm:pt modelId="{0ED54B73-2B79-46A4-8812-7F4C83FD2981}">
      <dgm:prSet/>
      <dgm:spPr/>
      <dgm:t>
        <a:bodyPr/>
        <a:lstStyle/>
        <a:p>
          <a:pPr>
            <a:defRPr b="1"/>
          </a:pPr>
          <a:r>
            <a:rPr lang="en-GB" b="0" i="0"/>
            <a:t>Examples:</a:t>
          </a:r>
          <a:endParaRPr lang="en-US"/>
        </a:p>
      </dgm:t>
    </dgm:pt>
    <dgm:pt modelId="{C585872B-121A-4534-B9E8-9A56E8E5A039}" type="parTrans" cxnId="{52F2E125-5E15-414C-AAFD-FAA44252673C}">
      <dgm:prSet/>
      <dgm:spPr/>
      <dgm:t>
        <a:bodyPr/>
        <a:lstStyle/>
        <a:p>
          <a:endParaRPr lang="en-US"/>
        </a:p>
      </dgm:t>
    </dgm:pt>
    <dgm:pt modelId="{16D66E6F-B7C3-46FC-ACF3-B97F3F9FAAE4}" type="sibTrans" cxnId="{52F2E125-5E15-414C-AAFD-FAA44252673C}">
      <dgm:prSet/>
      <dgm:spPr/>
      <dgm:t>
        <a:bodyPr/>
        <a:lstStyle/>
        <a:p>
          <a:endParaRPr lang="en-US"/>
        </a:p>
      </dgm:t>
    </dgm:pt>
    <dgm:pt modelId="{F9C2012F-1E78-4C0B-A8C0-7A624D1C11D1}">
      <dgm:prSet/>
      <dgm:spPr/>
      <dgm:t>
        <a:bodyPr/>
        <a:lstStyle/>
        <a:p>
          <a:r>
            <a:rPr lang="en-GB" b="0" i="0"/>
            <a:t>Competition and sabotage</a:t>
          </a:r>
          <a:endParaRPr lang="en-US"/>
        </a:p>
      </dgm:t>
    </dgm:pt>
    <dgm:pt modelId="{CB626B66-25B1-4FCE-B248-F253C3CF82CF}" type="parTrans" cxnId="{2FBFE791-2F60-41DE-A2F3-B92C5154F7BF}">
      <dgm:prSet/>
      <dgm:spPr/>
      <dgm:t>
        <a:bodyPr/>
        <a:lstStyle/>
        <a:p>
          <a:endParaRPr lang="en-US"/>
        </a:p>
      </dgm:t>
    </dgm:pt>
    <dgm:pt modelId="{16D1832E-EA8B-466D-B6A3-0FEE925123E5}" type="sibTrans" cxnId="{2FBFE791-2F60-41DE-A2F3-B92C5154F7BF}">
      <dgm:prSet/>
      <dgm:spPr/>
      <dgm:t>
        <a:bodyPr/>
        <a:lstStyle/>
        <a:p>
          <a:endParaRPr lang="en-US"/>
        </a:p>
      </dgm:t>
    </dgm:pt>
    <dgm:pt modelId="{70F1CECA-FFED-40D9-9F44-5DCE6484B4EB}">
      <dgm:prSet/>
      <dgm:spPr/>
      <dgm:t>
        <a:bodyPr/>
        <a:lstStyle/>
        <a:p>
          <a:r>
            <a:rPr lang="en-GB" b="0" i="0"/>
            <a:t>Carrying all the emotional burden</a:t>
          </a:r>
          <a:endParaRPr lang="en-US"/>
        </a:p>
      </dgm:t>
    </dgm:pt>
    <dgm:pt modelId="{45C751CC-9496-44D7-8ECA-FB93D2A7EBCB}" type="parTrans" cxnId="{947B41BE-DD1F-4750-AB10-F8938DEF94AA}">
      <dgm:prSet/>
      <dgm:spPr/>
      <dgm:t>
        <a:bodyPr/>
        <a:lstStyle/>
        <a:p>
          <a:endParaRPr lang="en-US"/>
        </a:p>
      </dgm:t>
    </dgm:pt>
    <dgm:pt modelId="{D9B9D285-C625-49EC-9D4A-22A74921099C}" type="sibTrans" cxnId="{947B41BE-DD1F-4750-AB10-F8938DEF94AA}">
      <dgm:prSet/>
      <dgm:spPr/>
      <dgm:t>
        <a:bodyPr/>
        <a:lstStyle/>
        <a:p>
          <a:endParaRPr lang="en-US"/>
        </a:p>
      </dgm:t>
    </dgm:pt>
    <dgm:pt modelId="{25B75C0B-E933-4BC8-BBD7-3287661715E2}">
      <dgm:prSet/>
      <dgm:spPr/>
      <dgm:t>
        <a:bodyPr/>
        <a:lstStyle/>
        <a:p>
          <a:r>
            <a:rPr lang="en-GB" b="0" i="0"/>
            <a:t>Manipulation through guilt or pressure</a:t>
          </a:r>
          <a:endParaRPr lang="en-US"/>
        </a:p>
      </dgm:t>
    </dgm:pt>
    <dgm:pt modelId="{7D836ECC-D77A-405F-A3E8-BF952E05CADF}" type="parTrans" cxnId="{9BAB0AB6-8AA3-4B8A-B6E2-A47BBCE21BF8}">
      <dgm:prSet/>
      <dgm:spPr/>
      <dgm:t>
        <a:bodyPr/>
        <a:lstStyle/>
        <a:p>
          <a:endParaRPr lang="en-US"/>
        </a:p>
      </dgm:t>
    </dgm:pt>
    <dgm:pt modelId="{ECF04B15-380D-4BDF-9D47-81E6E868A239}" type="sibTrans" cxnId="{9BAB0AB6-8AA3-4B8A-B6E2-A47BBCE21BF8}">
      <dgm:prSet/>
      <dgm:spPr/>
      <dgm:t>
        <a:bodyPr/>
        <a:lstStyle/>
        <a:p>
          <a:endParaRPr lang="en-US"/>
        </a:p>
      </dgm:t>
    </dgm:pt>
    <dgm:pt modelId="{075D9A18-C395-44C2-A776-9CEEBA711024}">
      <dgm:prSet/>
      <dgm:spPr/>
      <dgm:t>
        <a:bodyPr/>
        <a:lstStyle/>
        <a:p>
          <a:r>
            <a:rPr lang="en-GB" b="0" i="0"/>
            <a:t>Disrespect for boundaries and values</a:t>
          </a:r>
          <a:endParaRPr lang="en-US"/>
        </a:p>
      </dgm:t>
    </dgm:pt>
    <dgm:pt modelId="{C6AA4121-1683-4720-835D-9C479CA94AB3}" type="parTrans" cxnId="{03482C72-281F-44CC-9D84-26F9E4254641}">
      <dgm:prSet/>
      <dgm:spPr/>
      <dgm:t>
        <a:bodyPr/>
        <a:lstStyle/>
        <a:p>
          <a:endParaRPr lang="en-US"/>
        </a:p>
      </dgm:t>
    </dgm:pt>
    <dgm:pt modelId="{4CDCB45C-6A9C-4A81-881E-818E0C6063D1}" type="sibTrans" cxnId="{03482C72-281F-44CC-9D84-26F9E4254641}">
      <dgm:prSet/>
      <dgm:spPr/>
      <dgm:t>
        <a:bodyPr/>
        <a:lstStyle/>
        <a:p>
          <a:endParaRPr lang="en-US"/>
        </a:p>
      </dgm:t>
    </dgm:pt>
    <dgm:pt modelId="{E64A7D27-1C9F-4BB8-8A4D-D57848F4D431}">
      <dgm:prSet/>
      <dgm:spPr/>
      <dgm:t>
        <a:bodyPr/>
        <a:lstStyle/>
        <a:p>
          <a:r>
            <a:rPr lang="en-GB" b="0" i="0"/>
            <a:t>Jealousy and possessiveness</a:t>
          </a:r>
          <a:endParaRPr lang="en-US"/>
        </a:p>
      </dgm:t>
    </dgm:pt>
    <dgm:pt modelId="{B0E10A41-843B-416F-822E-49553CFACB3D}" type="parTrans" cxnId="{101DBC03-6124-4A9A-B828-5979B70B8406}">
      <dgm:prSet/>
      <dgm:spPr/>
      <dgm:t>
        <a:bodyPr/>
        <a:lstStyle/>
        <a:p>
          <a:endParaRPr lang="en-US"/>
        </a:p>
      </dgm:t>
    </dgm:pt>
    <dgm:pt modelId="{02794240-674D-4B08-BC6F-8BEF88DE6D5F}" type="sibTrans" cxnId="{101DBC03-6124-4A9A-B828-5979B70B8406}">
      <dgm:prSet/>
      <dgm:spPr/>
      <dgm:t>
        <a:bodyPr/>
        <a:lstStyle/>
        <a:p>
          <a:endParaRPr lang="en-US"/>
        </a:p>
      </dgm:t>
    </dgm:pt>
    <dgm:pt modelId="{D1DFCC55-A9C5-43A6-B06B-49D6BC3CFBAC}">
      <dgm:prSet/>
      <dgm:spPr/>
      <dgm:t>
        <a:bodyPr/>
        <a:lstStyle/>
        <a:p>
          <a:r>
            <a:rPr lang="en-GB" b="0" i="0"/>
            <a:t>Lack of support when you need it</a:t>
          </a:r>
          <a:endParaRPr lang="en-US"/>
        </a:p>
      </dgm:t>
    </dgm:pt>
    <dgm:pt modelId="{D2A23533-9766-4C6C-9EB6-FCFD24F1FBC8}" type="parTrans" cxnId="{5DD632C7-95F9-4617-96CB-09F25A25F326}">
      <dgm:prSet/>
      <dgm:spPr/>
      <dgm:t>
        <a:bodyPr/>
        <a:lstStyle/>
        <a:p>
          <a:endParaRPr lang="en-US"/>
        </a:p>
      </dgm:t>
    </dgm:pt>
    <dgm:pt modelId="{16C64291-1A6C-4A77-A806-D04BB9B6F501}" type="sibTrans" cxnId="{5DD632C7-95F9-4617-96CB-09F25A25F326}">
      <dgm:prSet/>
      <dgm:spPr/>
      <dgm:t>
        <a:bodyPr/>
        <a:lstStyle/>
        <a:p>
          <a:endParaRPr lang="en-US"/>
        </a:p>
      </dgm:t>
    </dgm:pt>
    <dgm:pt modelId="{1F76930C-B269-4327-B332-F364FC85845E}">
      <dgm:prSet/>
      <dgm:spPr/>
      <dgm:t>
        <a:bodyPr/>
        <a:lstStyle/>
        <a:p>
          <a:pPr>
            <a:defRPr b="1"/>
          </a:pPr>
          <a:r>
            <a:rPr lang="en-GB" b="0" i="0"/>
            <a:t>These patterns often appear gradually, so it’s important to recognise the warning signs.</a:t>
          </a:r>
          <a:endParaRPr lang="en-US"/>
        </a:p>
      </dgm:t>
    </dgm:pt>
    <dgm:pt modelId="{A19C4B31-33A3-413B-BA3D-8784228FF446}" type="parTrans" cxnId="{ABA35136-85D4-4ACD-9EDC-C45C1B9D4638}">
      <dgm:prSet/>
      <dgm:spPr/>
      <dgm:t>
        <a:bodyPr/>
        <a:lstStyle/>
        <a:p>
          <a:endParaRPr lang="en-US"/>
        </a:p>
      </dgm:t>
    </dgm:pt>
    <dgm:pt modelId="{92DD7512-CDF1-48A6-BB0C-9860D55ECA43}" type="sibTrans" cxnId="{ABA35136-85D4-4ACD-9EDC-C45C1B9D4638}">
      <dgm:prSet/>
      <dgm:spPr/>
      <dgm:t>
        <a:bodyPr/>
        <a:lstStyle/>
        <a:p>
          <a:endParaRPr lang="en-US"/>
        </a:p>
      </dgm:t>
    </dgm:pt>
    <dgm:pt modelId="{C2B12611-3E26-461A-A2BB-0B0A5E6F9350}" type="pres">
      <dgm:prSet presAssocID="{5A3C7B1F-A801-470F-A491-122D7F14F954}" presName="Name0" presStyleCnt="0">
        <dgm:presLayoutVars>
          <dgm:dir/>
          <dgm:animLvl val="lvl"/>
          <dgm:resizeHandles val="exact"/>
        </dgm:presLayoutVars>
      </dgm:prSet>
      <dgm:spPr/>
    </dgm:pt>
    <dgm:pt modelId="{7DC6D0B5-5F34-464D-BAC8-9A5DABBDBD2E}" type="pres">
      <dgm:prSet presAssocID="{1F76930C-B269-4327-B332-F364FC85845E}" presName="boxAndChildren" presStyleCnt="0"/>
      <dgm:spPr/>
    </dgm:pt>
    <dgm:pt modelId="{B8731836-D31B-4144-AE9F-5F15343D9B80}" type="pres">
      <dgm:prSet presAssocID="{1F76930C-B269-4327-B332-F364FC85845E}" presName="parentTextBox" presStyleLbl="node1" presStyleIdx="0" presStyleCnt="3"/>
      <dgm:spPr/>
    </dgm:pt>
    <dgm:pt modelId="{1645D7A1-8FD7-437C-976B-23DB8EA5E2F7}" type="pres">
      <dgm:prSet presAssocID="{16D66E6F-B7C3-46FC-ACF3-B97F3F9FAAE4}" presName="sp" presStyleCnt="0"/>
      <dgm:spPr/>
    </dgm:pt>
    <dgm:pt modelId="{F82A9E41-264B-44AC-8679-4D96D3366448}" type="pres">
      <dgm:prSet presAssocID="{0ED54B73-2B79-46A4-8812-7F4C83FD2981}" presName="arrowAndChildren" presStyleCnt="0"/>
      <dgm:spPr/>
    </dgm:pt>
    <dgm:pt modelId="{1156A8D7-5FFE-4AA5-8D3B-D75412B44E63}" type="pres">
      <dgm:prSet presAssocID="{0ED54B73-2B79-46A4-8812-7F4C83FD2981}" presName="parentTextArrow" presStyleLbl="node1" presStyleIdx="0" presStyleCnt="3"/>
      <dgm:spPr/>
    </dgm:pt>
    <dgm:pt modelId="{42E7895D-9982-4253-AD51-E8A377D558D6}" type="pres">
      <dgm:prSet presAssocID="{0ED54B73-2B79-46A4-8812-7F4C83FD2981}" presName="arrow" presStyleLbl="node1" presStyleIdx="1" presStyleCnt="3"/>
      <dgm:spPr/>
    </dgm:pt>
    <dgm:pt modelId="{BBB27317-363F-4263-A100-341EED502767}" type="pres">
      <dgm:prSet presAssocID="{0ED54B73-2B79-46A4-8812-7F4C83FD2981}" presName="descendantArrow" presStyleCnt="0"/>
      <dgm:spPr/>
    </dgm:pt>
    <dgm:pt modelId="{0DC629DD-1473-465D-A5D7-8DF40CBEF8BC}" type="pres">
      <dgm:prSet presAssocID="{F9C2012F-1E78-4C0B-A8C0-7A624D1C11D1}" presName="childTextArrow" presStyleLbl="fgAccFollowNode1" presStyleIdx="0" presStyleCnt="6">
        <dgm:presLayoutVars>
          <dgm:bulletEnabled val="1"/>
        </dgm:presLayoutVars>
      </dgm:prSet>
      <dgm:spPr/>
    </dgm:pt>
    <dgm:pt modelId="{01F433D0-0316-4D7A-BD97-357D5B254B59}" type="pres">
      <dgm:prSet presAssocID="{70F1CECA-FFED-40D9-9F44-5DCE6484B4EB}" presName="childTextArrow" presStyleLbl="fgAccFollowNode1" presStyleIdx="1" presStyleCnt="6">
        <dgm:presLayoutVars>
          <dgm:bulletEnabled val="1"/>
        </dgm:presLayoutVars>
      </dgm:prSet>
      <dgm:spPr/>
    </dgm:pt>
    <dgm:pt modelId="{B33C434D-5736-42F0-9ED9-1338404ED30D}" type="pres">
      <dgm:prSet presAssocID="{25B75C0B-E933-4BC8-BBD7-3287661715E2}" presName="childTextArrow" presStyleLbl="fgAccFollowNode1" presStyleIdx="2" presStyleCnt="6">
        <dgm:presLayoutVars>
          <dgm:bulletEnabled val="1"/>
        </dgm:presLayoutVars>
      </dgm:prSet>
      <dgm:spPr/>
    </dgm:pt>
    <dgm:pt modelId="{08BEA506-4080-4E88-B577-88CB56A9EC23}" type="pres">
      <dgm:prSet presAssocID="{075D9A18-C395-44C2-A776-9CEEBA711024}" presName="childTextArrow" presStyleLbl="fgAccFollowNode1" presStyleIdx="3" presStyleCnt="6">
        <dgm:presLayoutVars>
          <dgm:bulletEnabled val="1"/>
        </dgm:presLayoutVars>
      </dgm:prSet>
      <dgm:spPr/>
    </dgm:pt>
    <dgm:pt modelId="{41807E9A-398D-40C3-8014-6C8E6AC43B26}" type="pres">
      <dgm:prSet presAssocID="{E64A7D27-1C9F-4BB8-8A4D-D57848F4D431}" presName="childTextArrow" presStyleLbl="fgAccFollowNode1" presStyleIdx="4" presStyleCnt="6">
        <dgm:presLayoutVars>
          <dgm:bulletEnabled val="1"/>
        </dgm:presLayoutVars>
      </dgm:prSet>
      <dgm:spPr/>
    </dgm:pt>
    <dgm:pt modelId="{4223488A-0BC8-4835-927A-A743057FE2E5}" type="pres">
      <dgm:prSet presAssocID="{D1DFCC55-A9C5-43A6-B06B-49D6BC3CFBAC}" presName="childTextArrow" presStyleLbl="fgAccFollowNode1" presStyleIdx="5" presStyleCnt="6">
        <dgm:presLayoutVars>
          <dgm:bulletEnabled val="1"/>
        </dgm:presLayoutVars>
      </dgm:prSet>
      <dgm:spPr/>
    </dgm:pt>
    <dgm:pt modelId="{C8D3E529-719D-4589-BF45-BDEAD6116682}" type="pres">
      <dgm:prSet presAssocID="{31E16075-512F-4CA0-8416-EAE14A6AF88B}" presName="sp" presStyleCnt="0"/>
      <dgm:spPr/>
    </dgm:pt>
    <dgm:pt modelId="{275CFF27-5A74-46AD-AAA7-0ADEC2B3A2F4}" type="pres">
      <dgm:prSet presAssocID="{5E30D9CA-0898-4C87-A943-0E58A8C06059}" presName="arrowAndChildren" presStyleCnt="0"/>
      <dgm:spPr/>
    </dgm:pt>
    <dgm:pt modelId="{5D700C4C-7EA5-4674-886C-4F97D4322F06}" type="pres">
      <dgm:prSet presAssocID="{5E30D9CA-0898-4C87-A943-0E58A8C06059}" presName="parentTextArrow" presStyleLbl="node1" presStyleIdx="2" presStyleCnt="3"/>
      <dgm:spPr/>
    </dgm:pt>
  </dgm:ptLst>
  <dgm:cxnLst>
    <dgm:cxn modelId="{101DBC03-6124-4A9A-B828-5979B70B8406}" srcId="{0ED54B73-2B79-46A4-8812-7F4C83FD2981}" destId="{E64A7D27-1C9F-4BB8-8A4D-D57848F4D431}" srcOrd="4" destOrd="0" parTransId="{B0E10A41-843B-416F-822E-49553CFACB3D}" sibTransId="{02794240-674D-4B08-BC6F-8BEF88DE6D5F}"/>
    <dgm:cxn modelId="{7DE38707-7683-4C58-8D01-9BB8373441AE}" type="presOf" srcId="{E64A7D27-1C9F-4BB8-8A4D-D57848F4D431}" destId="{41807E9A-398D-40C3-8014-6C8E6AC43B26}" srcOrd="0" destOrd="0" presId="urn:microsoft.com/office/officeart/2005/8/layout/process4"/>
    <dgm:cxn modelId="{EB289F1E-B4F9-4603-A23F-1794B165F0BA}" type="presOf" srcId="{70F1CECA-FFED-40D9-9F44-5DCE6484B4EB}" destId="{01F433D0-0316-4D7A-BD97-357D5B254B59}" srcOrd="0" destOrd="0" presId="urn:microsoft.com/office/officeart/2005/8/layout/process4"/>
    <dgm:cxn modelId="{52F2E125-5E15-414C-AAFD-FAA44252673C}" srcId="{5A3C7B1F-A801-470F-A491-122D7F14F954}" destId="{0ED54B73-2B79-46A4-8812-7F4C83FD2981}" srcOrd="1" destOrd="0" parTransId="{C585872B-121A-4534-B9E8-9A56E8E5A039}" sibTransId="{16D66E6F-B7C3-46FC-ACF3-B97F3F9FAAE4}"/>
    <dgm:cxn modelId="{4EEE0D2B-225E-43B8-8B34-629AA505E599}" type="presOf" srcId="{F9C2012F-1E78-4C0B-A8C0-7A624D1C11D1}" destId="{0DC629DD-1473-465D-A5D7-8DF40CBEF8BC}" srcOrd="0" destOrd="0" presId="urn:microsoft.com/office/officeart/2005/8/layout/process4"/>
    <dgm:cxn modelId="{ABA35136-85D4-4ACD-9EDC-C45C1B9D4638}" srcId="{5A3C7B1F-A801-470F-A491-122D7F14F954}" destId="{1F76930C-B269-4327-B332-F364FC85845E}" srcOrd="2" destOrd="0" parTransId="{A19C4B31-33A3-413B-BA3D-8784228FF446}" sibTransId="{92DD7512-CDF1-48A6-BB0C-9860D55ECA43}"/>
    <dgm:cxn modelId="{B3F34C65-CC6C-45BA-A3D7-5D9F3AC29DA3}" srcId="{5A3C7B1F-A801-470F-A491-122D7F14F954}" destId="{5E30D9CA-0898-4C87-A943-0E58A8C06059}" srcOrd="0" destOrd="0" parTransId="{2051E399-D921-4577-9832-B02605110BD3}" sibTransId="{31E16075-512F-4CA0-8416-EAE14A6AF88B}"/>
    <dgm:cxn modelId="{11598C4B-D60E-4409-B682-12E2F2416101}" type="presOf" srcId="{5A3C7B1F-A801-470F-A491-122D7F14F954}" destId="{C2B12611-3E26-461A-A2BB-0B0A5E6F9350}" srcOrd="0" destOrd="0" presId="urn:microsoft.com/office/officeart/2005/8/layout/process4"/>
    <dgm:cxn modelId="{16D2EB51-3F18-4FA2-B0DD-4BF31AAFCBD9}" type="presOf" srcId="{5E30D9CA-0898-4C87-A943-0E58A8C06059}" destId="{5D700C4C-7EA5-4674-886C-4F97D4322F06}" srcOrd="0" destOrd="0" presId="urn:microsoft.com/office/officeart/2005/8/layout/process4"/>
    <dgm:cxn modelId="{03482C72-281F-44CC-9D84-26F9E4254641}" srcId="{0ED54B73-2B79-46A4-8812-7F4C83FD2981}" destId="{075D9A18-C395-44C2-A776-9CEEBA711024}" srcOrd="3" destOrd="0" parTransId="{C6AA4121-1683-4720-835D-9C479CA94AB3}" sibTransId="{4CDCB45C-6A9C-4A81-881E-818E0C6063D1}"/>
    <dgm:cxn modelId="{5E9A565A-77EF-4FF8-A67A-0F30AC571C6C}" type="presOf" srcId="{1F76930C-B269-4327-B332-F364FC85845E}" destId="{B8731836-D31B-4144-AE9F-5F15343D9B80}" srcOrd="0" destOrd="0" presId="urn:microsoft.com/office/officeart/2005/8/layout/process4"/>
    <dgm:cxn modelId="{D684E387-392E-4D1B-ACB6-3A16376481AE}" type="presOf" srcId="{0ED54B73-2B79-46A4-8812-7F4C83FD2981}" destId="{1156A8D7-5FFE-4AA5-8D3B-D75412B44E63}" srcOrd="0" destOrd="0" presId="urn:microsoft.com/office/officeart/2005/8/layout/process4"/>
    <dgm:cxn modelId="{8462688D-7040-4976-A642-43D3FCF90A37}" type="presOf" srcId="{0ED54B73-2B79-46A4-8812-7F4C83FD2981}" destId="{42E7895D-9982-4253-AD51-E8A377D558D6}" srcOrd="1" destOrd="0" presId="urn:microsoft.com/office/officeart/2005/8/layout/process4"/>
    <dgm:cxn modelId="{2FBFE791-2F60-41DE-A2F3-B92C5154F7BF}" srcId="{0ED54B73-2B79-46A4-8812-7F4C83FD2981}" destId="{F9C2012F-1E78-4C0B-A8C0-7A624D1C11D1}" srcOrd="0" destOrd="0" parTransId="{CB626B66-25B1-4FCE-B248-F253C3CF82CF}" sibTransId="{16D1832E-EA8B-466D-B6A3-0FEE925123E5}"/>
    <dgm:cxn modelId="{0B7789A8-C759-451D-AEC4-C8C39F1DBD85}" type="presOf" srcId="{D1DFCC55-A9C5-43A6-B06B-49D6BC3CFBAC}" destId="{4223488A-0BC8-4835-927A-A743057FE2E5}" srcOrd="0" destOrd="0" presId="urn:microsoft.com/office/officeart/2005/8/layout/process4"/>
    <dgm:cxn modelId="{9BAB0AB6-8AA3-4B8A-B6E2-A47BBCE21BF8}" srcId="{0ED54B73-2B79-46A4-8812-7F4C83FD2981}" destId="{25B75C0B-E933-4BC8-BBD7-3287661715E2}" srcOrd="2" destOrd="0" parTransId="{7D836ECC-D77A-405F-A3E8-BF952E05CADF}" sibTransId="{ECF04B15-380D-4BDF-9D47-81E6E868A239}"/>
    <dgm:cxn modelId="{947B41BE-DD1F-4750-AB10-F8938DEF94AA}" srcId="{0ED54B73-2B79-46A4-8812-7F4C83FD2981}" destId="{70F1CECA-FFED-40D9-9F44-5DCE6484B4EB}" srcOrd="1" destOrd="0" parTransId="{45C751CC-9496-44D7-8ECA-FB93D2A7EBCB}" sibTransId="{D9B9D285-C625-49EC-9D4A-22A74921099C}"/>
    <dgm:cxn modelId="{544517C5-715D-4495-B3C2-6E86DF086F97}" type="presOf" srcId="{075D9A18-C395-44C2-A776-9CEEBA711024}" destId="{08BEA506-4080-4E88-B577-88CB56A9EC23}" srcOrd="0" destOrd="0" presId="urn:microsoft.com/office/officeart/2005/8/layout/process4"/>
    <dgm:cxn modelId="{5DD632C7-95F9-4617-96CB-09F25A25F326}" srcId="{0ED54B73-2B79-46A4-8812-7F4C83FD2981}" destId="{D1DFCC55-A9C5-43A6-B06B-49D6BC3CFBAC}" srcOrd="5" destOrd="0" parTransId="{D2A23533-9766-4C6C-9EB6-FCFD24F1FBC8}" sibTransId="{16C64291-1A6C-4A77-A806-D04BB9B6F501}"/>
    <dgm:cxn modelId="{6284F6CB-90A4-4181-8D29-F48FB6F80CB5}" type="presOf" srcId="{25B75C0B-E933-4BC8-BBD7-3287661715E2}" destId="{B33C434D-5736-42F0-9ED9-1338404ED30D}" srcOrd="0" destOrd="0" presId="urn:microsoft.com/office/officeart/2005/8/layout/process4"/>
    <dgm:cxn modelId="{D7FE0063-7E35-4217-9AD0-B4ECA6D13232}" type="presParOf" srcId="{C2B12611-3E26-461A-A2BB-0B0A5E6F9350}" destId="{7DC6D0B5-5F34-464D-BAC8-9A5DABBDBD2E}" srcOrd="0" destOrd="0" presId="urn:microsoft.com/office/officeart/2005/8/layout/process4"/>
    <dgm:cxn modelId="{B5EC6C80-432F-470A-8E3D-750F6269E779}" type="presParOf" srcId="{7DC6D0B5-5F34-464D-BAC8-9A5DABBDBD2E}" destId="{B8731836-D31B-4144-AE9F-5F15343D9B80}" srcOrd="0" destOrd="0" presId="urn:microsoft.com/office/officeart/2005/8/layout/process4"/>
    <dgm:cxn modelId="{4E5DFBDF-8E46-4FB3-A548-F235190C15C8}" type="presParOf" srcId="{C2B12611-3E26-461A-A2BB-0B0A5E6F9350}" destId="{1645D7A1-8FD7-437C-976B-23DB8EA5E2F7}" srcOrd="1" destOrd="0" presId="urn:microsoft.com/office/officeart/2005/8/layout/process4"/>
    <dgm:cxn modelId="{C2BA6A87-3CC9-425A-9289-1B5B0A58BC54}" type="presParOf" srcId="{C2B12611-3E26-461A-A2BB-0B0A5E6F9350}" destId="{F82A9E41-264B-44AC-8679-4D96D3366448}" srcOrd="2" destOrd="0" presId="urn:microsoft.com/office/officeart/2005/8/layout/process4"/>
    <dgm:cxn modelId="{84443310-D1B2-4375-B88A-CE086C4F1E78}" type="presParOf" srcId="{F82A9E41-264B-44AC-8679-4D96D3366448}" destId="{1156A8D7-5FFE-4AA5-8D3B-D75412B44E63}" srcOrd="0" destOrd="0" presId="urn:microsoft.com/office/officeart/2005/8/layout/process4"/>
    <dgm:cxn modelId="{2332ABBE-1F71-4699-A64D-924B62ADB052}" type="presParOf" srcId="{F82A9E41-264B-44AC-8679-4D96D3366448}" destId="{42E7895D-9982-4253-AD51-E8A377D558D6}" srcOrd="1" destOrd="0" presId="urn:microsoft.com/office/officeart/2005/8/layout/process4"/>
    <dgm:cxn modelId="{7F3711D5-596C-4BCC-8038-5323DBD0D8EF}" type="presParOf" srcId="{F82A9E41-264B-44AC-8679-4D96D3366448}" destId="{BBB27317-363F-4263-A100-341EED502767}" srcOrd="2" destOrd="0" presId="urn:microsoft.com/office/officeart/2005/8/layout/process4"/>
    <dgm:cxn modelId="{DCCDD51C-628A-452D-BAA2-3E78C086399C}" type="presParOf" srcId="{BBB27317-363F-4263-A100-341EED502767}" destId="{0DC629DD-1473-465D-A5D7-8DF40CBEF8BC}" srcOrd="0" destOrd="0" presId="urn:microsoft.com/office/officeart/2005/8/layout/process4"/>
    <dgm:cxn modelId="{C9EC882A-1F54-4948-95F1-10E3209C6E83}" type="presParOf" srcId="{BBB27317-363F-4263-A100-341EED502767}" destId="{01F433D0-0316-4D7A-BD97-357D5B254B59}" srcOrd="1" destOrd="0" presId="urn:microsoft.com/office/officeart/2005/8/layout/process4"/>
    <dgm:cxn modelId="{22AEA1E3-C23B-4515-97A2-6D2C2E1AAC4E}" type="presParOf" srcId="{BBB27317-363F-4263-A100-341EED502767}" destId="{B33C434D-5736-42F0-9ED9-1338404ED30D}" srcOrd="2" destOrd="0" presId="urn:microsoft.com/office/officeart/2005/8/layout/process4"/>
    <dgm:cxn modelId="{00264BC7-AEF2-443A-8ABB-22DEAA6397C1}" type="presParOf" srcId="{BBB27317-363F-4263-A100-341EED502767}" destId="{08BEA506-4080-4E88-B577-88CB56A9EC23}" srcOrd="3" destOrd="0" presId="urn:microsoft.com/office/officeart/2005/8/layout/process4"/>
    <dgm:cxn modelId="{6E5A0108-0279-4D0E-B8CE-048889A3B882}" type="presParOf" srcId="{BBB27317-363F-4263-A100-341EED502767}" destId="{41807E9A-398D-40C3-8014-6C8E6AC43B26}" srcOrd="4" destOrd="0" presId="urn:microsoft.com/office/officeart/2005/8/layout/process4"/>
    <dgm:cxn modelId="{33919270-9266-437B-8FFF-37144405FC0E}" type="presParOf" srcId="{BBB27317-363F-4263-A100-341EED502767}" destId="{4223488A-0BC8-4835-927A-A743057FE2E5}" srcOrd="5" destOrd="0" presId="urn:microsoft.com/office/officeart/2005/8/layout/process4"/>
    <dgm:cxn modelId="{E120BE48-19FF-419C-91E0-B3C8728D002A}" type="presParOf" srcId="{C2B12611-3E26-461A-A2BB-0B0A5E6F9350}" destId="{C8D3E529-719D-4589-BF45-BDEAD6116682}" srcOrd="3" destOrd="0" presId="urn:microsoft.com/office/officeart/2005/8/layout/process4"/>
    <dgm:cxn modelId="{52097745-7BBA-41F6-981B-BCB153088C27}" type="presParOf" srcId="{C2B12611-3E26-461A-A2BB-0B0A5E6F9350}" destId="{275CFF27-5A74-46AD-AAA7-0ADEC2B3A2F4}" srcOrd="4" destOrd="0" presId="urn:microsoft.com/office/officeart/2005/8/layout/process4"/>
    <dgm:cxn modelId="{29CF2266-4C67-4B75-A213-B047F86024B5}" type="presParOf" srcId="{275CFF27-5A74-46AD-AAA7-0ADEC2B3A2F4}" destId="{5D700C4C-7EA5-4674-886C-4F97D4322F06}"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D05EFDB-FBD5-4CAF-ABA5-D4972618CC81}"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4DA30EF3-A1D7-41B1-BBFB-C165BE2CA17A}">
      <dgm:prSet/>
      <dgm:spPr/>
      <dgm:t>
        <a:bodyPr/>
        <a:lstStyle/>
        <a:p>
          <a:r>
            <a:rPr lang="af-ZA" b="0" i="0" baseline="0"/>
            <a:t>Many of you may know someone like Ethan and Liam or Sarah and Jessie.</a:t>
          </a:r>
          <a:endParaRPr lang="en-US"/>
        </a:p>
      </dgm:t>
    </dgm:pt>
    <dgm:pt modelId="{48C69901-AC7D-48E6-908C-181BD350774D}" type="parTrans" cxnId="{536F62C8-D9D8-43A7-B75B-B178A153F38F}">
      <dgm:prSet/>
      <dgm:spPr/>
      <dgm:t>
        <a:bodyPr/>
        <a:lstStyle/>
        <a:p>
          <a:endParaRPr lang="en-US"/>
        </a:p>
      </dgm:t>
    </dgm:pt>
    <dgm:pt modelId="{745B2ADA-D97D-438C-A6AE-4E6FCA33AA49}" type="sibTrans" cxnId="{536F62C8-D9D8-43A7-B75B-B178A153F38F}">
      <dgm:prSet/>
      <dgm:spPr/>
      <dgm:t>
        <a:bodyPr/>
        <a:lstStyle/>
        <a:p>
          <a:endParaRPr lang="en-US"/>
        </a:p>
      </dgm:t>
    </dgm:pt>
    <dgm:pt modelId="{9A70AB17-7E57-46AC-AB8B-F0F5D501656E}">
      <dgm:prSet/>
      <dgm:spPr/>
      <dgm:t>
        <a:bodyPr/>
        <a:lstStyle/>
        <a:p>
          <a:r>
            <a:rPr lang="af-ZA" b="0" i="0" baseline="0"/>
            <a:t>Ethan &amp; Liam: show how competition and sabotage can damage a friendship.</a:t>
          </a:r>
          <a:endParaRPr lang="en-US"/>
        </a:p>
      </dgm:t>
    </dgm:pt>
    <dgm:pt modelId="{E5434910-4805-4B31-9405-0732D2C99C04}" type="parTrans" cxnId="{9ABC3163-E86A-45BF-88AB-CC54CBBFE90A}">
      <dgm:prSet/>
      <dgm:spPr/>
      <dgm:t>
        <a:bodyPr/>
        <a:lstStyle/>
        <a:p>
          <a:endParaRPr lang="en-US"/>
        </a:p>
      </dgm:t>
    </dgm:pt>
    <dgm:pt modelId="{146FCAFC-6987-49F1-B71D-EBC215FA9007}" type="sibTrans" cxnId="{9ABC3163-E86A-45BF-88AB-CC54CBBFE90A}">
      <dgm:prSet/>
      <dgm:spPr/>
      <dgm:t>
        <a:bodyPr/>
        <a:lstStyle/>
        <a:p>
          <a:endParaRPr lang="en-US"/>
        </a:p>
      </dgm:t>
    </dgm:pt>
    <dgm:pt modelId="{9C8819D6-4FA5-48F7-88A0-1F7173DB7458}">
      <dgm:prSet/>
      <dgm:spPr/>
      <dgm:t>
        <a:bodyPr/>
        <a:lstStyle/>
        <a:p>
          <a:r>
            <a:rPr lang="af-ZA" b="0" i="0" baseline="0"/>
            <a:t>Sarah &amp; Jessie: show how emotional dumping creates a one-sided relationship.</a:t>
          </a:r>
          <a:endParaRPr lang="en-US"/>
        </a:p>
      </dgm:t>
    </dgm:pt>
    <dgm:pt modelId="{135B11D4-700D-4545-884C-9FACABAFDCA6}" type="parTrans" cxnId="{1E41B370-6593-4669-A4AC-5BE0B48DADDB}">
      <dgm:prSet/>
      <dgm:spPr/>
      <dgm:t>
        <a:bodyPr/>
        <a:lstStyle/>
        <a:p>
          <a:endParaRPr lang="en-US"/>
        </a:p>
      </dgm:t>
    </dgm:pt>
    <dgm:pt modelId="{8801A554-E7D8-440D-8AC6-8EC47C7C9772}" type="sibTrans" cxnId="{1E41B370-6593-4669-A4AC-5BE0B48DADDB}">
      <dgm:prSet/>
      <dgm:spPr/>
      <dgm:t>
        <a:bodyPr/>
        <a:lstStyle/>
        <a:p>
          <a:endParaRPr lang="en-US"/>
        </a:p>
      </dgm:t>
    </dgm:pt>
    <dgm:pt modelId="{84711819-34B4-4E06-9DC3-FB27D987F1F8}">
      <dgm:prSet/>
      <dgm:spPr/>
      <dgm:t>
        <a:bodyPr/>
        <a:lstStyle/>
        <a:p>
          <a:r>
            <a:rPr lang="af-ZA" b="0" i="0" baseline="0"/>
            <a:t>These factors can slowly harm emotional and social well-being.</a:t>
          </a:r>
          <a:endParaRPr lang="en-US"/>
        </a:p>
      </dgm:t>
    </dgm:pt>
    <dgm:pt modelId="{F933D99A-876D-4240-ABE0-D05678E83359}" type="parTrans" cxnId="{50DA9722-9BF0-4ABD-A223-58A2288F5C46}">
      <dgm:prSet/>
      <dgm:spPr/>
      <dgm:t>
        <a:bodyPr/>
        <a:lstStyle/>
        <a:p>
          <a:endParaRPr lang="en-US"/>
        </a:p>
      </dgm:t>
    </dgm:pt>
    <dgm:pt modelId="{DED043F7-B9BD-4055-87BE-353B6837DF2A}" type="sibTrans" cxnId="{50DA9722-9BF0-4ABD-A223-58A2288F5C46}">
      <dgm:prSet/>
      <dgm:spPr/>
      <dgm:t>
        <a:bodyPr/>
        <a:lstStyle/>
        <a:p>
          <a:endParaRPr lang="en-US"/>
        </a:p>
      </dgm:t>
    </dgm:pt>
    <dgm:pt modelId="{05925AAD-C001-46D7-924F-2A8DD162D990}" type="pres">
      <dgm:prSet presAssocID="{AD05EFDB-FBD5-4CAF-ABA5-D4972618CC81}" presName="outerComposite" presStyleCnt="0">
        <dgm:presLayoutVars>
          <dgm:chMax val="5"/>
          <dgm:dir/>
          <dgm:resizeHandles val="exact"/>
        </dgm:presLayoutVars>
      </dgm:prSet>
      <dgm:spPr/>
    </dgm:pt>
    <dgm:pt modelId="{73C4CE81-1538-4E39-8874-E615248050F4}" type="pres">
      <dgm:prSet presAssocID="{AD05EFDB-FBD5-4CAF-ABA5-D4972618CC81}" presName="dummyMaxCanvas" presStyleCnt="0">
        <dgm:presLayoutVars/>
      </dgm:prSet>
      <dgm:spPr/>
    </dgm:pt>
    <dgm:pt modelId="{A21D0D26-59C7-413B-AB3D-52FE565B7EC0}" type="pres">
      <dgm:prSet presAssocID="{AD05EFDB-FBD5-4CAF-ABA5-D4972618CC81}" presName="FourNodes_1" presStyleLbl="node1" presStyleIdx="0" presStyleCnt="4">
        <dgm:presLayoutVars>
          <dgm:bulletEnabled val="1"/>
        </dgm:presLayoutVars>
      </dgm:prSet>
      <dgm:spPr/>
    </dgm:pt>
    <dgm:pt modelId="{540D5332-2271-4913-BEE0-DFA2495BE294}" type="pres">
      <dgm:prSet presAssocID="{AD05EFDB-FBD5-4CAF-ABA5-D4972618CC81}" presName="FourNodes_2" presStyleLbl="node1" presStyleIdx="1" presStyleCnt="4">
        <dgm:presLayoutVars>
          <dgm:bulletEnabled val="1"/>
        </dgm:presLayoutVars>
      </dgm:prSet>
      <dgm:spPr/>
    </dgm:pt>
    <dgm:pt modelId="{4FCD9EA4-382C-4607-BED9-F74199A2B627}" type="pres">
      <dgm:prSet presAssocID="{AD05EFDB-FBD5-4CAF-ABA5-D4972618CC81}" presName="FourNodes_3" presStyleLbl="node1" presStyleIdx="2" presStyleCnt="4">
        <dgm:presLayoutVars>
          <dgm:bulletEnabled val="1"/>
        </dgm:presLayoutVars>
      </dgm:prSet>
      <dgm:spPr/>
    </dgm:pt>
    <dgm:pt modelId="{94E9D44C-9C90-490D-98ED-D789FA19B60D}" type="pres">
      <dgm:prSet presAssocID="{AD05EFDB-FBD5-4CAF-ABA5-D4972618CC81}" presName="FourNodes_4" presStyleLbl="node1" presStyleIdx="3" presStyleCnt="4">
        <dgm:presLayoutVars>
          <dgm:bulletEnabled val="1"/>
        </dgm:presLayoutVars>
      </dgm:prSet>
      <dgm:spPr/>
    </dgm:pt>
    <dgm:pt modelId="{B2D78BB4-F660-4464-928A-ACBE0A0F0F84}" type="pres">
      <dgm:prSet presAssocID="{AD05EFDB-FBD5-4CAF-ABA5-D4972618CC81}" presName="FourConn_1-2" presStyleLbl="fgAccFollowNode1" presStyleIdx="0" presStyleCnt="3">
        <dgm:presLayoutVars>
          <dgm:bulletEnabled val="1"/>
        </dgm:presLayoutVars>
      </dgm:prSet>
      <dgm:spPr/>
    </dgm:pt>
    <dgm:pt modelId="{057769A1-E9A3-4114-82F3-638A9347ACB2}" type="pres">
      <dgm:prSet presAssocID="{AD05EFDB-FBD5-4CAF-ABA5-D4972618CC81}" presName="FourConn_2-3" presStyleLbl="fgAccFollowNode1" presStyleIdx="1" presStyleCnt="3">
        <dgm:presLayoutVars>
          <dgm:bulletEnabled val="1"/>
        </dgm:presLayoutVars>
      </dgm:prSet>
      <dgm:spPr/>
    </dgm:pt>
    <dgm:pt modelId="{852CCB8A-A803-46C5-A64E-9732CB07795A}" type="pres">
      <dgm:prSet presAssocID="{AD05EFDB-FBD5-4CAF-ABA5-D4972618CC81}" presName="FourConn_3-4" presStyleLbl="fgAccFollowNode1" presStyleIdx="2" presStyleCnt="3">
        <dgm:presLayoutVars>
          <dgm:bulletEnabled val="1"/>
        </dgm:presLayoutVars>
      </dgm:prSet>
      <dgm:spPr/>
    </dgm:pt>
    <dgm:pt modelId="{098AF5AF-6ABE-47BE-927E-183003B17C60}" type="pres">
      <dgm:prSet presAssocID="{AD05EFDB-FBD5-4CAF-ABA5-D4972618CC81}" presName="FourNodes_1_text" presStyleLbl="node1" presStyleIdx="3" presStyleCnt="4">
        <dgm:presLayoutVars>
          <dgm:bulletEnabled val="1"/>
        </dgm:presLayoutVars>
      </dgm:prSet>
      <dgm:spPr/>
    </dgm:pt>
    <dgm:pt modelId="{F7FB2738-B0E4-4B43-8FCB-F091C26B53A1}" type="pres">
      <dgm:prSet presAssocID="{AD05EFDB-FBD5-4CAF-ABA5-D4972618CC81}" presName="FourNodes_2_text" presStyleLbl="node1" presStyleIdx="3" presStyleCnt="4">
        <dgm:presLayoutVars>
          <dgm:bulletEnabled val="1"/>
        </dgm:presLayoutVars>
      </dgm:prSet>
      <dgm:spPr/>
    </dgm:pt>
    <dgm:pt modelId="{2146ADB1-C9EC-4C0A-8D71-7A95D179D1CA}" type="pres">
      <dgm:prSet presAssocID="{AD05EFDB-FBD5-4CAF-ABA5-D4972618CC81}" presName="FourNodes_3_text" presStyleLbl="node1" presStyleIdx="3" presStyleCnt="4">
        <dgm:presLayoutVars>
          <dgm:bulletEnabled val="1"/>
        </dgm:presLayoutVars>
      </dgm:prSet>
      <dgm:spPr/>
    </dgm:pt>
    <dgm:pt modelId="{603301F9-DC25-4CC6-A7AC-FCDCD0DD0353}" type="pres">
      <dgm:prSet presAssocID="{AD05EFDB-FBD5-4CAF-ABA5-D4972618CC81}" presName="FourNodes_4_text" presStyleLbl="node1" presStyleIdx="3" presStyleCnt="4">
        <dgm:presLayoutVars>
          <dgm:bulletEnabled val="1"/>
        </dgm:presLayoutVars>
      </dgm:prSet>
      <dgm:spPr/>
    </dgm:pt>
  </dgm:ptLst>
  <dgm:cxnLst>
    <dgm:cxn modelId="{4B94A21A-36F2-40EF-A1F4-654F2D919E81}" type="presOf" srcId="{9C8819D6-4FA5-48F7-88A0-1F7173DB7458}" destId="{4FCD9EA4-382C-4607-BED9-F74199A2B627}" srcOrd="0" destOrd="0" presId="urn:microsoft.com/office/officeart/2005/8/layout/vProcess5"/>
    <dgm:cxn modelId="{50DA9722-9BF0-4ABD-A223-58A2288F5C46}" srcId="{AD05EFDB-FBD5-4CAF-ABA5-D4972618CC81}" destId="{84711819-34B4-4E06-9DC3-FB27D987F1F8}" srcOrd="3" destOrd="0" parTransId="{F933D99A-876D-4240-ABE0-D05678E83359}" sibTransId="{DED043F7-B9BD-4055-87BE-353B6837DF2A}"/>
    <dgm:cxn modelId="{981A2424-0F89-48D6-B2F5-A254201C32DA}" type="presOf" srcId="{84711819-34B4-4E06-9DC3-FB27D987F1F8}" destId="{603301F9-DC25-4CC6-A7AC-FCDCD0DD0353}" srcOrd="1" destOrd="0" presId="urn:microsoft.com/office/officeart/2005/8/layout/vProcess5"/>
    <dgm:cxn modelId="{1EC6B32B-1EB0-4AEC-8FBB-10F1C4A6CEAC}" type="presOf" srcId="{AD05EFDB-FBD5-4CAF-ABA5-D4972618CC81}" destId="{05925AAD-C001-46D7-924F-2A8DD162D990}" srcOrd="0" destOrd="0" presId="urn:microsoft.com/office/officeart/2005/8/layout/vProcess5"/>
    <dgm:cxn modelId="{B027E762-C9AC-42B7-B15A-E1EBC31DA81A}" type="presOf" srcId="{84711819-34B4-4E06-9DC3-FB27D987F1F8}" destId="{94E9D44C-9C90-490D-98ED-D789FA19B60D}" srcOrd="0" destOrd="0" presId="urn:microsoft.com/office/officeart/2005/8/layout/vProcess5"/>
    <dgm:cxn modelId="{9ABC3163-E86A-45BF-88AB-CC54CBBFE90A}" srcId="{AD05EFDB-FBD5-4CAF-ABA5-D4972618CC81}" destId="{9A70AB17-7E57-46AC-AB8B-F0F5D501656E}" srcOrd="1" destOrd="0" parTransId="{E5434910-4805-4B31-9405-0732D2C99C04}" sibTransId="{146FCAFC-6987-49F1-B71D-EBC215FA9007}"/>
    <dgm:cxn modelId="{A720FF64-7401-4A0F-8090-A8F684A10C19}" type="presOf" srcId="{4DA30EF3-A1D7-41B1-BBFB-C165BE2CA17A}" destId="{A21D0D26-59C7-413B-AB3D-52FE565B7EC0}" srcOrd="0" destOrd="0" presId="urn:microsoft.com/office/officeart/2005/8/layout/vProcess5"/>
    <dgm:cxn modelId="{1E41B370-6593-4669-A4AC-5BE0B48DADDB}" srcId="{AD05EFDB-FBD5-4CAF-ABA5-D4972618CC81}" destId="{9C8819D6-4FA5-48F7-88A0-1F7173DB7458}" srcOrd="2" destOrd="0" parTransId="{135B11D4-700D-4545-884C-9FACABAFDCA6}" sibTransId="{8801A554-E7D8-440D-8AC6-8EC47C7C9772}"/>
    <dgm:cxn modelId="{7545905A-EEAE-4D94-95C0-C29DF3EBBE5A}" type="presOf" srcId="{9C8819D6-4FA5-48F7-88A0-1F7173DB7458}" destId="{2146ADB1-C9EC-4C0A-8D71-7A95D179D1CA}" srcOrd="1" destOrd="0" presId="urn:microsoft.com/office/officeart/2005/8/layout/vProcess5"/>
    <dgm:cxn modelId="{0DAD878D-2667-47A0-BC35-6EDE3BA3FF15}" type="presOf" srcId="{8801A554-E7D8-440D-8AC6-8EC47C7C9772}" destId="{852CCB8A-A803-46C5-A64E-9732CB07795A}" srcOrd="0" destOrd="0" presId="urn:microsoft.com/office/officeart/2005/8/layout/vProcess5"/>
    <dgm:cxn modelId="{5015AA8D-851E-4155-8190-AF516D69BA08}" type="presOf" srcId="{4DA30EF3-A1D7-41B1-BBFB-C165BE2CA17A}" destId="{098AF5AF-6ABE-47BE-927E-183003B17C60}" srcOrd="1" destOrd="0" presId="urn:microsoft.com/office/officeart/2005/8/layout/vProcess5"/>
    <dgm:cxn modelId="{46E7AFBB-0222-4700-AACE-CBC5EA81F411}" type="presOf" srcId="{9A70AB17-7E57-46AC-AB8B-F0F5D501656E}" destId="{F7FB2738-B0E4-4B43-8FCB-F091C26B53A1}" srcOrd="1" destOrd="0" presId="urn:microsoft.com/office/officeart/2005/8/layout/vProcess5"/>
    <dgm:cxn modelId="{536F62C8-D9D8-43A7-B75B-B178A153F38F}" srcId="{AD05EFDB-FBD5-4CAF-ABA5-D4972618CC81}" destId="{4DA30EF3-A1D7-41B1-BBFB-C165BE2CA17A}" srcOrd="0" destOrd="0" parTransId="{48C69901-AC7D-48E6-908C-181BD350774D}" sibTransId="{745B2ADA-D97D-438C-A6AE-4E6FCA33AA49}"/>
    <dgm:cxn modelId="{737143CB-A595-4FA9-91F8-A2DF92EFB1C9}" type="presOf" srcId="{745B2ADA-D97D-438C-A6AE-4E6FCA33AA49}" destId="{B2D78BB4-F660-4464-928A-ACBE0A0F0F84}" srcOrd="0" destOrd="0" presId="urn:microsoft.com/office/officeart/2005/8/layout/vProcess5"/>
    <dgm:cxn modelId="{B8156FCB-7613-40AD-A421-16BB9485F1BA}" type="presOf" srcId="{146FCAFC-6987-49F1-B71D-EBC215FA9007}" destId="{057769A1-E9A3-4114-82F3-638A9347ACB2}" srcOrd="0" destOrd="0" presId="urn:microsoft.com/office/officeart/2005/8/layout/vProcess5"/>
    <dgm:cxn modelId="{5A8C26FB-21B4-4B73-AD8F-3E74A30F40CD}" type="presOf" srcId="{9A70AB17-7E57-46AC-AB8B-F0F5D501656E}" destId="{540D5332-2271-4913-BEE0-DFA2495BE294}" srcOrd="0" destOrd="0" presId="urn:microsoft.com/office/officeart/2005/8/layout/vProcess5"/>
    <dgm:cxn modelId="{66EE8DC3-327C-4EA8-ACA8-BB8B0D66C86E}" type="presParOf" srcId="{05925AAD-C001-46D7-924F-2A8DD162D990}" destId="{73C4CE81-1538-4E39-8874-E615248050F4}" srcOrd="0" destOrd="0" presId="urn:microsoft.com/office/officeart/2005/8/layout/vProcess5"/>
    <dgm:cxn modelId="{781782B7-99BF-410A-985F-5B751F3FEF37}" type="presParOf" srcId="{05925AAD-C001-46D7-924F-2A8DD162D990}" destId="{A21D0D26-59C7-413B-AB3D-52FE565B7EC0}" srcOrd="1" destOrd="0" presId="urn:microsoft.com/office/officeart/2005/8/layout/vProcess5"/>
    <dgm:cxn modelId="{09726951-28CD-4E48-BCEE-D94351888379}" type="presParOf" srcId="{05925AAD-C001-46D7-924F-2A8DD162D990}" destId="{540D5332-2271-4913-BEE0-DFA2495BE294}" srcOrd="2" destOrd="0" presId="urn:microsoft.com/office/officeart/2005/8/layout/vProcess5"/>
    <dgm:cxn modelId="{10E5DD6B-684F-46F6-85AA-5764886E5F99}" type="presParOf" srcId="{05925AAD-C001-46D7-924F-2A8DD162D990}" destId="{4FCD9EA4-382C-4607-BED9-F74199A2B627}" srcOrd="3" destOrd="0" presId="urn:microsoft.com/office/officeart/2005/8/layout/vProcess5"/>
    <dgm:cxn modelId="{C20186B8-8A7D-4674-AD5F-E01ADDBCA592}" type="presParOf" srcId="{05925AAD-C001-46D7-924F-2A8DD162D990}" destId="{94E9D44C-9C90-490D-98ED-D789FA19B60D}" srcOrd="4" destOrd="0" presId="urn:microsoft.com/office/officeart/2005/8/layout/vProcess5"/>
    <dgm:cxn modelId="{77EF14EE-935D-44A3-9273-07852080E2FE}" type="presParOf" srcId="{05925AAD-C001-46D7-924F-2A8DD162D990}" destId="{B2D78BB4-F660-4464-928A-ACBE0A0F0F84}" srcOrd="5" destOrd="0" presId="urn:microsoft.com/office/officeart/2005/8/layout/vProcess5"/>
    <dgm:cxn modelId="{112517CB-12C5-4E32-9F22-AA8369CC4CE6}" type="presParOf" srcId="{05925AAD-C001-46D7-924F-2A8DD162D990}" destId="{057769A1-E9A3-4114-82F3-638A9347ACB2}" srcOrd="6" destOrd="0" presId="urn:microsoft.com/office/officeart/2005/8/layout/vProcess5"/>
    <dgm:cxn modelId="{CBFBADED-C269-4D50-BD74-0232B9EE1B7A}" type="presParOf" srcId="{05925AAD-C001-46D7-924F-2A8DD162D990}" destId="{852CCB8A-A803-46C5-A64E-9732CB07795A}" srcOrd="7" destOrd="0" presId="urn:microsoft.com/office/officeart/2005/8/layout/vProcess5"/>
    <dgm:cxn modelId="{C920B979-79F2-4A11-9A8D-DF7A52498CA7}" type="presParOf" srcId="{05925AAD-C001-46D7-924F-2A8DD162D990}" destId="{098AF5AF-6ABE-47BE-927E-183003B17C60}" srcOrd="8" destOrd="0" presId="urn:microsoft.com/office/officeart/2005/8/layout/vProcess5"/>
    <dgm:cxn modelId="{8F0F8B89-225E-470A-A222-B9CA08E4F592}" type="presParOf" srcId="{05925AAD-C001-46D7-924F-2A8DD162D990}" destId="{F7FB2738-B0E4-4B43-8FCB-F091C26B53A1}" srcOrd="9" destOrd="0" presId="urn:microsoft.com/office/officeart/2005/8/layout/vProcess5"/>
    <dgm:cxn modelId="{A8CA0A7E-0B01-4F78-902C-A70B65584B0F}" type="presParOf" srcId="{05925AAD-C001-46D7-924F-2A8DD162D990}" destId="{2146ADB1-C9EC-4C0A-8D71-7A95D179D1CA}" srcOrd="10" destOrd="0" presId="urn:microsoft.com/office/officeart/2005/8/layout/vProcess5"/>
    <dgm:cxn modelId="{863E1196-291B-4F96-996F-26F86D1329E7}" type="presParOf" srcId="{05925AAD-C001-46D7-924F-2A8DD162D990}" destId="{603301F9-DC25-4CC6-A7AC-FCDCD0DD0353}"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8A642E1-A96B-4063-8C36-BCFE4EEF836D}" type="doc">
      <dgm:prSet loTypeId="urn:microsoft.com/office/officeart/2005/8/layout/hierarchy1" loCatId="hierarchy" qsTypeId="urn:microsoft.com/office/officeart/2005/8/quickstyle/simple1" qsCatId="simple" csTypeId="urn:microsoft.com/office/officeart/2005/8/colors/colorful3" csCatId="colorful"/>
      <dgm:spPr/>
      <dgm:t>
        <a:bodyPr/>
        <a:lstStyle/>
        <a:p>
          <a:endParaRPr lang="en-US"/>
        </a:p>
      </dgm:t>
    </dgm:pt>
    <dgm:pt modelId="{918FDFBE-E41B-4E15-953C-D11ED1DE0849}">
      <dgm:prSet/>
      <dgm:spPr/>
      <dgm:t>
        <a:bodyPr/>
        <a:lstStyle/>
        <a:p>
          <a:r>
            <a:rPr lang="en-ZA" b="0" i="0"/>
            <a:t>A </a:t>
          </a:r>
          <a:r>
            <a:rPr lang="en-ZA" b="1" i="0"/>
            <a:t>responsibility</a:t>
          </a:r>
          <a:r>
            <a:rPr lang="en-ZA" b="0" i="0"/>
            <a:t> is an </a:t>
          </a:r>
          <a:r>
            <a:rPr lang="en-ZA" b="0" i="1"/>
            <a:t>obligation</a:t>
          </a:r>
          <a:r>
            <a:rPr lang="en-ZA" b="0" i="0"/>
            <a:t> you have toward your friend to uphold the positive nature of the relationship.</a:t>
          </a:r>
          <a:endParaRPr lang="en-US"/>
        </a:p>
      </dgm:t>
    </dgm:pt>
    <dgm:pt modelId="{7160827F-A387-46C4-880B-016C82E26B04}" type="parTrans" cxnId="{5C4B4732-8017-48F8-8606-D29AF29F9C28}">
      <dgm:prSet/>
      <dgm:spPr/>
      <dgm:t>
        <a:bodyPr/>
        <a:lstStyle/>
        <a:p>
          <a:endParaRPr lang="en-US"/>
        </a:p>
      </dgm:t>
    </dgm:pt>
    <dgm:pt modelId="{22C8C109-5452-4EAE-A834-4EB95F1E28ED}" type="sibTrans" cxnId="{5C4B4732-8017-48F8-8606-D29AF29F9C28}">
      <dgm:prSet/>
      <dgm:spPr/>
      <dgm:t>
        <a:bodyPr/>
        <a:lstStyle/>
        <a:p>
          <a:endParaRPr lang="en-US"/>
        </a:p>
      </dgm:t>
    </dgm:pt>
    <dgm:pt modelId="{DAA92EFA-D4DF-4672-98FE-D1560B6B78D7}">
      <dgm:prSet/>
      <dgm:spPr/>
      <dgm:t>
        <a:bodyPr/>
        <a:lstStyle/>
        <a:p>
          <a:r>
            <a:rPr lang="en-GB" b="0" i="0"/>
            <a:t>You also have responsibilities towards others, for example:</a:t>
          </a:r>
          <a:endParaRPr lang="en-US"/>
        </a:p>
      </dgm:t>
    </dgm:pt>
    <dgm:pt modelId="{6335C542-C052-457C-B67A-AF5F0AFB0367}" type="parTrans" cxnId="{DE2741F7-2333-449B-BB9E-3535DA27FEA9}">
      <dgm:prSet/>
      <dgm:spPr/>
      <dgm:t>
        <a:bodyPr/>
        <a:lstStyle/>
        <a:p>
          <a:endParaRPr lang="en-US"/>
        </a:p>
      </dgm:t>
    </dgm:pt>
    <dgm:pt modelId="{A866A7D2-B655-47AE-8CCE-7EBDC85FBE4F}" type="sibTrans" cxnId="{DE2741F7-2333-449B-BB9E-3535DA27FEA9}">
      <dgm:prSet/>
      <dgm:spPr/>
      <dgm:t>
        <a:bodyPr/>
        <a:lstStyle/>
        <a:p>
          <a:endParaRPr lang="en-US"/>
        </a:p>
      </dgm:t>
    </dgm:pt>
    <dgm:pt modelId="{43BE525B-5AC0-459F-ADD6-6A17BF332591}">
      <dgm:prSet/>
      <dgm:spPr/>
      <dgm:t>
        <a:bodyPr/>
        <a:lstStyle/>
        <a:p>
          <a:r>
            <a:rPr lang="en-GB" b="0" i="0"/>
            <a:t>Responsibility to be trustworthy</a:t>
          </a:r>
          <a:endParaRPr lang="en-US"/>
        </a:p>
      </dgm:t>
    </dgm:pt>
    <dgm:pt modelId="{8B1C192D-8D6F-4E64-A647-39085B5B57D1}" type="parTrans" cxnId="{FAD4754A-07AB-40B9-8C1F-7C09AC96C6F3}">
      <dgm:prSet/>
      <dgm:spPr/>
      <dgm:t>
        <a:bodyPr/>
        <a:lstStyle/>
        <a:p>
          <a:endParaRPr lang="en-US"/>
        </a:p>
      </dgm:t>
    </dgm:pt>
    <dgm:pt modelId="{D26B000A-CBBB-4E93-A666-1E9D599BEE48}" type="sibTrans" cxnId="{FAD4754A-07AB-40B9-8C1F-7C09AC96C6F3}">
      <dgm:prSet/>
      <dgm:spPr/>
      <dgm:t>
        <a:bodyPr/>
        <a:lstStyle/>
        <a:p>
          <a:endParaRPr lang="en-US"/>
        </a:p>
      </dgm:t>
    </dgm:pt>
    <dgm:pt modelId="{BC7859EA-3AB2-4777-B5F7-416DE93E8B1C}">
      <dgm:prSet/>
      <dgm:spPr/>
      <dgm:t>
        <a:bodyPr/>
        <a:lstStyle/>
        <a:p>
          <a:r>
            <a:rPr lang="en-GB" b="0" i="0"/>
            <a:t>Responsibility to communicate and listen</a:t>
          </a:r>
          <a:endParaRPr lang="en-US"/>
        </a:p>
      </dgm:t>
    </dgm:pt>
    <dgm:pt modelId="{A5B8F588-2574-44DD-8168-1A21DADE1E61}" type="parTrans" cxnId="{64CFFD99-E745-4BBF-BC7B-B16F0B04C0E8}">
      <dgm:prSet/>
      <dgm:spPr/>
      <dgm:t>
        <a:bodyPr/>
        <a:lstStyle/>
        <a:p>
          <a:endParaRPr lang="en-US"/>
        </a:p>
      </dgm:t>
    </dgm:pt>
    <dgm:pt modelId="{E0A84460-702E-458D-A222-056ACAD7C414}" type="sibTrans" cxnId="{64CFFD99-E745-4BBF-BC7B-B16F0B04C0E8}">
      <dgm:prSet/>
      <dgm:spPr/>
      <dgm:t>
        <a:bodyPr/>
        <a:lstStyle/>
        <a:p>
          <a:endParaRPr lang="en-US"/>
        </a:p>
      </dgm:t>
    </dgm:pt>
    <dgm:pt modelId="{FD159A84-30E5-40F2-B5EB-696C7F0EFF46}">
      <dgm:prSet/>
      <dgm:spPr/>
      <dgm:t>
        <a:bodyPr/>
        <a:lstStyle/>
        <a:p>
          <a:r>
            <a:rPr lang="en-GB" b="0" i="0"/>
            <a:t>Responsibility to validate your friend’s feelings</a:t>
          </a:r>
          <a:endParaRPr lang="en-US"/>
        </a:p>
      </dgm:t>
    </dgm:pt>
    <dgm:pt modelId="{126891A3-17BD-4CB2-A7AC-6E6C9D57DC13}" type="parTrans" cxnId="{A0D142E4-A9C4-4A8A-A2A6-CD553F0BFB7F}">
      <dgm:prSet/>
      <dgm:spPr/>
      <dgm:t>
        <a:bodyPr/>
        <a:lstStyle/>
        <a:p>
          <a:endParaRPr lang="en-US"/>
        </a:p>
      </dgm:t>
    </dgm:pt>
    <dgm:pt modelId="{90969D94-A477-44DA-BAF8-5ACBE1375800}" type="sibTrans" cxnId="{A0D142E4-A9C4-4A8A-A2A6-CD553F0BFB7F}">
      <dgm:prSet/>
      <dgm:spPr/>
      <dgm:t>
        <a:bodyPr/>
        <a:lstStyle/>
        <a:p>
          <a:endParaRPr lang="en-US"/>
        </a:p>
      </dgm:t>
    </dgm:pt>
    <dgm:pt modelId="{5BFD262F-9B70-46A9-A6C6-8CD4638BB5B1}">
      <dgm:prSet/>
      <dgm:spPr/>
      <dgm:t>
        <a:bodyPr/>
        <a:lstStyle/>
        <a:p>
          <a:r>
            <a:rPr lang="en-GB" b="0" i="0"/>
            <a:t>Responsibility to set and respect boundaries</a:t>
          </a:r>
          <a:endParaRPr lang="en-US"/>
        </a:p>
      </dgm:t>
    </dgm:pt>
    <dgm:pt modelId="{67BF26B5-D661-4D32-8646-F99485EAABF6}" type="parTrans" cxnId="{B06BA58C-F7FF-4849-9ECB-7DCA2198D123}">
      <dgm:prSet/>
      <dgm:spPr/>
      <dgm:t>
        <a:bodyPr/>
        <a:lstStyle/>
        <a:p>
          <a:endParaRPr lang="en-US"/>
        </a:p>
      </dgm:t>
    </dgm:pt>
    <dgm:pt modelId="{3CEFB8E3-74A5-4298-B868-8A7AF89ED07D}" type="sibTrans" cxnId="{B06BA58C-F7FF-4849-9ECB-7DCA2198D123}">
      <dgm:prSet/>
      <dgm:spPr/>
      <dgm:t>
        <a:bodyPr/>
        <a:lstStyle/>
        <a:p>
          <a:endParaRPr lang="en-US"/>
        </a:p>
      </dgm:t>
    </dgm:pt>
    <dgm:pt modelId="{876BEF2A-6857-4113-AD7B-2200BDB0F7BB}">
      <dgm:prSet/>
      <dgm:spPr/>
      <dgm:t>
        <a:bodyPr/>
        <a:lstStyle/>
        <a:p>
          <a:r>
            <a:rPr lang="en-GB" b="0" i="0"/>
            <a:t>If you have the right to honesty, you also have the responsibility to be honest.</a:t>
          </a:r>
          <a:endParaRPr lang="en-US"/>
        </a:p>
      </dgm:t>
    </dgm:pt>
    <dgm:pt modelId="{DB0C6FB4-D695-43E3-A232-43061BD80B70}" type="parTrans" cxnId="{0BCAEDA2-85FA-4827-9D5C-0F81FCDF5099}">
      <dgm:prSet/>
      <dgm:spPr/>
      <dgm:t>
        <a:bodyPr/>
        <a:lstStyle/>
        <a:p>
          <a:endParaRPr lang="en-US"/>
        </a:p>
      </dgm:t>
    </dgm:pt>
    <dgm:pt modelId="{A735110C-410B-4BA7-A66B-A36F08F512E2}" type="sibTrans" cxnId="{0BCAEDA2-85FA-4827-9D5C-0F81FCDF5099}">
      <dgm:prSet/>
      <dgm:spPr/>
      <dgm:t>
        <a:bodyPr/>
        <a:lstStyle/>
        <a:p>
          <a:endParaRPr lang="en-US"/>
        </a:p>
      </dgm:t>
    </dgm:pt>
    <dgm:pt modelId="{A168D51D-10C9-4B0F-BEF1-99372E9B2E22}">
      <dgm:prSet/>
      <dgm:spPr/>
      <dgm:t>
        <a:bodyPr/>
        <a:lstStyle/>
        <a:p>
          <a:r>
            <a:rPr lang="en-GB" b="0" i="0"/>
            <a:t>Healthy relationships exist when both people respect each other’s rights and responsibilities.</a:t>
          </a:r>
          <a:endParaRPr lang="en-US"/>
        </a:p>
      </dgm:t>
    </dgm:pt>
    <dgm:pt modelId="{D13DE967-CE89-4476-96D7-C72FABA29027}" type="parTrans" cxnId="{7D090252-0EAF-451C-86A4-3C16D2EE8F37}">
      <dgm:prSet/>
      <dgm:spPr/>
      <dgm:t>
        <a:bodyPr/>
        <a:lstStyle/>
        <a:p>
          <a:endParaRPr lang="en-US"/>
        </a:p>
      </dgm:t>
    </dgm:pt>
    <dgm:pt modelId="{E24C9287-E905-430C-950E-33F30BB1E13B}" type="sibTrans" cxnId="{7D090252-0EAF-451C-86A4-3C16D2EE8F37}">
      <dgm:prSet/>
      <dgm:spPr/>
      <dgm:t>
        <a:bodyPr/>
        <a:lstStyle/>
        <a:p>
          <a:endParaRPr lang="en-US"/>
        </a:p>
      </dgm:t>
    </dgm:pt>
    <dgm:pt modelId="{3A59A8DE-46EB-4908-9B2D-92DE6534F47E}" type="pres">
      <dgm:prSet presAssocID="{C8A642E1-A96B-4063-8C36-BCFE4EEF836D}" presName="hierChild1" presStyleCnt="0">
        <dgm:presLayoutVars>
          <dgm:chPref val="1"/>
          <dgm:dir/>
          <dgm:animOne val="branch"/>
          <dgm:animLvl val="lvl"/>
          <dgm:resizeHandles/>
        </dgm:presLayoutVars>
      </dgm:prSet>
      <dgm:spPr/>
    </dgm:pt>
    <dgm:pt modelId="{2F66403C-18E5-4A67-8A57-650F9EFF7CD9}" type="pres">
      <dgm:prSet presAssocID="{918FDFBE-E41B-4E15-953C-D11ED1DE0849}" presName="hierRoot1" presStyleCnt="0"/>
      <dgm:spPr/>
    </dgm:pt>
    <dgm:pt modelId="{6AA506F2-5E7E-44B5-B108-8BD6B86B9F26}" type="pres">
      <dgm:prSet presAssocID="{918FDFBE-E41B-4E15-953C-D11ED1DE0849}" presName="composite" presStyleCnt="0"/>
      <dgm:spPr/>
    </dgm:pt>
    <dgm:pt modelId="{1B186D89-EA8F-42D9-953F-0077C152AEFA}" type="pres">
      <dgm:prSet presAssocID="{918FDFBE-E41B-4E15-953C-D11ED1DE0849}" presName="background" presStyleLbl="node0" presStyleIdx="0" presStyleCnt="4"/>
      <dgm:spPr/>
    </dgm:pt>
    <dgm:pt modelId="{774C5A18-B313-4B20-B222-4CA0CDE4F04F}" type="pres">
      <dgm:prSet presAssocID="{918FDFBE-E41B-4E15-953C-D11ED1DE0849}" presName="text" presStyleLbl="fgAcc0" presStyleIdx="0" presStyleCnt="4">
        <dgm:presLayoutVars>
          <dgm:chPref val="3"/>
        </dgm:presLayoutVars>
      </dgm:prSet>
      <dgm:spPr/>
    </dgm:pt>
    <dgm:pt modelId="{68A18694-29B1-4075-9A32-4398D78FEDD9}" type="pres">
      <dgm:prSet presAssocID="{918FDFBE-E41B-4E15-953C-D11ED1DE0849}" presName="hierChild2" presStyleCnt="0"/>
      <dgm:spPr/>
    </dgm:pt>
    <dgm:pt modelId="{544C8647-FF5E-412B-9B1A-9CB012A7C376}" type="pres">
      <dgm:prSet presAssocID="{DAA92EFA-D4DF-4672-98FE-D1560B6B78D7}" presName="hierRoot1" presStyleCnt="0"/>
      <dgm:spPr/>
    </dgm:pt>
    <dgm:pt modelId="{C642AA7F-41A5-44F0-AFDF-77DF5F622103}" type="pres">
      <dgm:prSet presAssocID="{DAA92EFA-D4DF-4672-98FE-D1560B6B78D7}" presName="composite" presStyleCnt="0"/>
      <dgm:spPr/>
    </dgm:pt>
    <dgm:pt modelId="{4DB7C700-B126-48A4-926C-7631120A0E69}" type="pres">
      <dgm:prSet presAssocID="{DAA92EFA-D4DF-4672-98FE-D1560B6B78D7}" presName="background" presStyleLbl="node0" presStyleIdx="1" presStyleCnt="4"/>
      <dgm:spPr/>
    </dgm:pt>
    <dgm:pt modelId="{99F93B73-5E1F-49BA-8975-5EF3D502EF72}" type="pres">
      <dgm:prSet presAssocID="{DAA92EFA-D4DF-4672-98FE-D1560B6B78D7}" presName="text" presStyleLbl="fgAcc0" presStyleIdx="1" presStyleCnt="4">
        <dgm:presLayoutVars>
          <dgm:chPref val="3"/>
        </dgm:presLayoutVars>
      </dgm:prSet>
      <dgm:spPr/>
    </dgm:pt>
    <dgm:pt modelId="{99B5A404-0D0A-481F-8A40-03F49377BD94}" type="pres">
      <dgm:prSet presAssocID="{DAA92EFA-D4DF-4672-98FE-D1560B6B78D7}" presName="hierChild2" presStyleCnt="0"/>
      <dgm:spPr/>
    </dgm:pt>
    <dgm:pt modelId="{1B049AFD-6AAA-4B3D-9CCF-07A7B421C94A}" type="pres">
      <dgm:prSet presAssocID="{8B1C192D-8D6F-4E64-A647-39085B5B57D1}" presName="Name10" presStyleLbl="parChTrans1D2" presStyleIdx="0" presStyleCnt="4"/>
      <dgm:spPr/>
    </dgm:pt>
    <dgm:pt modelId="{E0EA3ED7-9E89-4EE1-B16E-E86DBA18DF04}" type="pres">
      <dgm:prSet presAssocID="{43BE525B-5AC0-459F-ADD6-6A17BF332591}" presName="hierRoot2" presStyleCnt="0"/>
      <dgm:spPr/>
    </dgm:pt>
    <dgm:pt modelId="{B9EF5F6B-1157-493E-8246-26C211DED725}" type="pres">
      <dgm:prSet presAssocID="{43BE525B-5AC0-459F-ADD6-6A17BF332591}" presName="composite2" presStyleCnt="0"/>
      <dgm:spPr/>
    </dgm:pt>
    <dgm:pt modelId="{9335C50B-FCC8-47C4-B8B9-768F9C95397A}" type="pres">
      <dgm:prSet presAssocID="{43BE525B-5AC0-459F-ADD6-6A17BF332591}" presName="background2" presStyleLbl="node2" presStyleIdx="0" presStyleCnt="4"/>
      <dgm:spPr/>
    </dgm:pt>
    <dgm:pt modelId="{1DC810E5-4C29-4CE9-A716-40EF50F6A845}" type="pres">
      <dgm:prSet presAssocID="{43BE525B-5AC0-459F-ADD6-6A17BF332591}" presName="text2" presStyleLbl="fgAcc2" presStyleIdx="0" presStyleCnt="4">
        <dgm:presLayoutVars>
          <dgm:chPref val="3"/>
        </dgm:presLayoutVars>
      </dgm:prSet>
      <dgm:spPr/>
    </dgm:pt>
    <dgm:pt modelId="{F34535D5-7286-4100-94DB-A3C41F7350BC}" type="pres">
      <dgm:prSet presAssocID="{43BE525B-5AC0-459F-ADD6-6A17BF332591}" presName="hierChild3" presStyleCnt="0"/>
      <dgm:spPr/>
    </dgm:pt>
    <dgm:pt modelId="{DCE29224-1E17-434A-9A5C-5E903B233171}" type="pres">
      <dgm:prSet presAssocID="{A5B8F588-2574-44DD-8168-1A21DADE1E61}" presName="Name10" presStyleLbl="parChTrans1D2" presStyleIdx="1" presStyleCnt="4"/>
      <dgm:spPr/>
    </dgm:pt>
    <dgm:pt modelId="{31B48FC6-81D1-4094-8928-9CD02800A5CB}" type="pres">
      <dgm:prSet presAssocID="{BC7859EA-3AB2-4777-B5F7-416DE93E8B1C}" presName="hierRoot2" presStyleCnt="0"/>
      <dgm:spPr/>
    </dgm:pt>
    <dgm:pt modelId="{B165FE3F-F13F-43B2-8887-610D66CE3A16}" type="pres">
      <dgm:prSet presAssocID="{BC7859EA-3AB2-4777-B5F7-416DE93E8B1C}" presName="composite2" presStyleCnt="0"/>
      <dgm:spPr/>
    </dgm:pt>
    <dgm:pt modelId="{7FDF5E8D-3B29-4B0E-B6FD-08307D17386F}" type="pres">
      <dgm:prSet presAssocID="{BC7859EA-3AB2-4777-B5F7-416DE93E8B1C}" presName="background2" presStyleLbl="node2" presStyleIdx="1" presStyleCnt="4"/>
      <dgm:spPr/>
    </dgm:pt>
    <dgm:pt modelId="{54D5BB46-259C-479C-B692-DE8CE7380477}" type="pres">
      <dgm:prSet presAssocID="{BC7859EA-3AB2-4777-B5F7-416DE93E8B1C}" presName="text2" presStyleLbl="fgAcc2" presStyleIdx="1" presStyleCnt="4">
        <dgm:presLayoutVars>
          <dgm:chPref val="3"/>
        </dgm:presLayoutVars>
      </dgm:prSet>
      <dgm:spPr/>
    </dgm:pt>
    <dgm:pt modelId="{A735BD7B-A623-449A-9C55-88E392F76322}" type="pres">
      <dgm:prSet presAssocID="{BC7859EA-3AB2-4777-B5F7-416DE93E8B1C}" presName="hierChild3" presStyleCnt="0"/>
      <dgm:spPr/>
    </dgm:pt>
    <dgm:pt modelId="{01F84ECD-8A56-4FA4-A52D-C5C10E1FE899}" type="pres">
      <dgm:prSet presAssocID="{126891A3-17BD-4CB2-A7AC-6E6C9D57DC13}" presName="Name10" presStyleLbl="parChTrans1D2" presStyleIdx="2" presStyleCnt="4"/>
      <dgm:spPr/>
    </dgm:pt>
    <dgm:pt modelId="{CCB8FCF8-E905-46CE-BD4D-3A764043156C}" type="pres">
      <dgm:prSet presAssocID="{FD159A84-30E5-40F2-B5EB-696C7F0EFF46}" presName="hierRoot2" presStyleCnt="0"/>
      <dgm:spPr/>
    </dgm:pt>
    <dgm:pt modelId="{BDAE69B7-0799-40CB-9C61-B44FDD3E4546}" type="pres">
      <dgm:prSet presAssocID="{FD159A84-30E5-40F2-B5EB-696C7F0EFF46}" presName="composite2" presStyleCnt="0"/>
      <dgm:spPr/>
    </dgm:pt>
    <dgm:pt modelId="{06F87560-AB72-47F3-B228-018599A2EAA3}" type="pres">
      <dgm:prSet presAssocID="{FD159A84-30E5-40F2-B5EB-696C7F0EFF46}" presName="background2" presStyleLbl="node2" presStyleIdx="2" presStyleCnt="4"/>
      <dgm:spPr/>
    </dgm:pt>
    <dgm:pt modelId="{4D413A18-A987-46C8-9D51-8F74229E69F0}" type="pres">
      <dgm:prSet presAssocID="{FD159A84-30E5-40F2-B5EB-696C7F0EFF46}" presName="text2" presStyleLbl="fgAcc2" presStyleIdx="2" presStyleCnt="4">
        <dgm:presLayoutVars>
          <dgm:chPref val="3"/>
        </dgm:presLayoutVars>
      </dgm:prSet>
      <dgm:spPr/>
    </dgm:pt>
    <dgm:pt modelId="{A82A912B-956F-49A4-AF62-C76A9F459276}" type="pres">
      <dgm:prSet presAssocID="{FD159A84-30E5-40F2-B5EB-696C7F0EFF46}" presName="hierChild3" presStyleCnt="0"/>
      <dgm:spPr/>
    </dgm:pt>
    <dgm:pt modelId="{7F1ADC09-6E16-4E7F-848D-2685720D4526}" type="pres">
      <dgm:prSet presAssocID="{67BF26B5-D661-4D32-8646-F99485EAABF6}" presName="Name10" presStyleLbl="parChTrans1D2" presStyleIdx="3" presStyleCnt="4"/>
      <dgm:spPr/>
    </dgm:pt>
    <dgm:pt modelId="{8F130DD8-0B55-4802-97C4-E8989DC69D72}" type="pres">
      <dgm:prSet presAssocID="{5BFD262F-9B70-46A9-A6C6-8CD4638BB5B1}" presName="hierRoot2" presStyleCnt="0"/>
      <dgm:spPr/>
    </dgm:pt>
    <dgm:pt modelId="{9EEF9C80-9359-4828-A975-D0BFB57424C0}" type="pres">
      <dgm:prSet presAssocID="{5BFD262F-9B70-46A9-A6C6-8CD4638BB5B1}" presName="composite2" presStyleCnt="0"/>
      <dgm:spPr/>
    </dgm:pt>
    <dgm:pt modelId="{6BBAFE6D-B476-48F3-B614-5FF52A5D3774}" type="pres">
      <dgm:prSet presAssocID="{5BFD262F-9B70-46A9-A6C6-8CD4638BB5B1}" presName="background2" presStyleLbl="node2" presStyleIdx="3" presStyleCnt="4"/>
      <dgm:spPr/>
    </dgm:pt>
    <dgm:pt modelId="{F08103D6-0499-4E93-9847-EC8D15B2211D}" type="pres">
      <dgm:prSet presAssocID="{5BFD262F-9B70-46A9-A6C6-8CD4638BB5B1}" presName="text2" presStyleLbl="fgAcc2" presStyleIdx="3" presStyleCnt="4">
        <dgm:presLayoutVars>
          <dgm:chPref val="3"/>
        </dgm:presLayoutVars>
      </dgm:prSet>
      <dgm:spPr/>
    </dgm:pt>
    <dgm:pt modelId="{27998FB5-C076-4096-BD24-71F60463AFDB}" type="pres">
      <dgm:prSet presAssocID="{5BFD262F-9B70-46A9-A6C6-8CD4638BB5B1}" presName="hierChild3" presStyleCnt="0"/>
      <dgm:spPr/>
    </dgm:pt>
    <dgm:pt modelId="{39E05620-4D3D-406B-A4CA-9D1FAAAC600D}" type="pres">
      <dgm:prSet presAssocID="{876BEF2A-6857-4113-AD7B-2200BDB0F7BB}" presName="hierRoot1" presStyleCnt="0"/>
      <dgm:spPr/>
    </dgm:pt>
    <dgm:pt modelId="{7FC5DEE0-382E-4AF8-9BBF-0A3CC5E5ADF7}" type="pres">
      <dgm:prSet presAssocID="{876BEF2A-6857-4113-AD7B-2200BDB0F7BB}" presName="composite" presStyleCnt="0"/>
      <dgm:spPr/>
    </dgm:pt>
    <dgm:pt modelId="{257D7110-0D7F-4C9D-AA27-3C84D3B5D075}" type="pres">
      <dgm:prSet presAssocID="{876BEF2A-6857-4113-AD7B-2200BDB0F7BB}" presName="background" presStyleLbl="node0" presStyleIdx="2" presStyleCnt="4"/>
      <dgm:spPr/>
    </dgm:pt>
    <dgm:pt modelId="{417EB3CA-8AD1-4986-B1DA-59584B5B5E3E}" type="pres">
      <dgm:prSet presAssocID="{876BEF2A-6857-4113-AD7B-2200BDB0F7BB}" presName="text" presStyleLbl="fgAcc0" presStyleIdx="2" presStyleCnt="4">
        <dgm:presLayoutVars>
          <dgm:chPref val="3"/>
        </dgm:presLayoutVars>
      </dgm:prSet>
      <dgm:spPr/>
    </dgm:pt>
    <dgm:pt modelId="{F8A31BB5-F84B-4F02-AA6A-9BB99243B33C}" type="pres">
      <dgm:prSet presAssocID="{876BEF2A-6857-4113-AD7B-2200BDB0F7BB}" presName="hierChild2" presStyleCnt="0"/>
      <dgm:spPr/>
    </dgm:pt>
    <dgm:pt modelId="{0EAB926A-043D-4138-89FF-D6BAD528C67E}" type="pres">
      <dgm:prSet presAssocID="{A168D51D-10C9-4B0F-BEF1-99372E9B2E22}" presName="hierRoot1" presStyleCnt="0"/>
      <dgm:spPr/>
    </dgm:pt>
    <dgm:pt modelId="{97EF1E55-EA6B-4DC0-AAA5-8E062B07F5CC}" type="pres">
      <dgm:prSet presAssocID="{A168D51D-10C9-4B0F-BEF1-99372E9B2E22}" presName="composite" presStyleCnt="0"/>
      <dgm:spPr/>
    </dgm:pt>
    <dgm:pt modelId="{513D022D-AA9A-406F-A60B-B63A0D4759FB}" type="pres">
      <dgm:prSet presAssocID="{A168D51D-10C9-4B0F-BEF1-99372E9B2E22}" presName="background" presStyleLbl="node0" presStyleIdx="3" presStyleCnt="4"/>
      <dgm:spPr/>
    </dgm:pt>
    <dgm:pt modelId="{EDB531B0-4E45-44E4-923C-A95C7ECB8F3E}" type="pres">
      <dgm:prSet presAssocID="{A168D51D-10C9-4B0F-BEF1-99372E9B2E22}" presName="text" presStyleLbl="fgAcc0" presStyleIdx="3" presStyleCnt="4">
        <dgm:presLayoutVars>
          <dgm:chPref val="3"/>
        </dgm:presLayoutVars>
      </dgm:prSet>
      <dgm:spPr/>
    </dgm:pt>
    <dgm:pt modelId="{80A5D45A-CF92-4FD7-A00C-C2303ABA41E3}" type="pres">
      <dgm:prSet presAssocID="{A168D51D-10C9-4B0F-BEF1-99372E9B2E22}" presName="hierChild2" presStyleCnt="0"/>
      <dgm:spPr/>
    </dgm:pt>
  </dgm:ptLst>
  <dgm:cxnLst>
    <dgm:cxn modelId="{5C4B4732-8017-48F8-8606-D29AF29F9C28}" srcId="{C8A642E1-A96B-4063-8C36-BCFE4EEF836D}" destId="{918FDFBE-E41B-4E15-953C-D11ED1DE0849}" srcOrd="0" destOrd="0" parTransId="{7160827F-A387-46C4-880B-016C82E26B04}" sibTransId="{22C8C109-5452-4EAE-A834-4EB95F1E28ED}"/>
    <dgm:cxn modelId="{3B323047-B315-4379-B1EF-C73BA6A936FB}" type="presOf" srcId="{C8A642E1-A96B-4063-8C36-BCFE4EEF836D}" destId="{3A59A8DE-46EB-4908-9B2D-92DE6534F47E}" srcOrd="0" destOrd="0" presId="urn:microsoft.com/office/officeart/2005/8/layout/hierarchy1"/>
    <dgm:cxn modelId="{FAD4754A-07AB-40B9-8C1F-7C09AC96C6F3}" srcId="{DAA92EFA-D4DF-4672-98FE-D1560B6B78D7}" destId="{43BE525B-5AC0-459F-ADD6-6A17BF332591}" srcOrd="0" destOrd="0" parTransId="{8B1C192D-8D6F-4E64-A647-39085B5B57D1}" sibTransId="{D26B000A-CBBB-4E93-A666-1E9D599BEE48}"/>
    <dgm:cxn modelId="{B6924751-DDCE-4672-8FE3-C9A62214DF44}" type="presOf" srcId="{8B1C192D-8D6F-4E64-A647-39085B5B57D1}" destId="{1B049AFD-6AAA-4B3D-9CCF-07A7B421C94A}" srcOrd="0" destOrd="0" presId="urn:microsoft.com/office/officeart/2005/8/layout/hierarchy1"/>
    <dgm:cxn modelId="{0DFB8271-9B5C-41E8-AF43-E89B78AF9397}" type="presOf" srcId="{918FDFBE-E41B-4E15-953C-D11ED1DE0849}" destId="{774C5A18-B313-4B20-B222-4CA0CDE4F04F}" srcOrd="0" destOrd="0" presId="urn:microsoft.com/office/officeart/2005/8/layout/hierarchy1"/>
    <dgm:cxn modelId="{7D090252-0EAF-451C-86A4-3C16D2EE8F37}" srcId="{C8A642E1-A96B-4063-8C36-BCFE4EEF836D}" destId="{A168D51D-10C9-4B0F-BEF1-99372E9B2E22}" srcOrd="3" destOrd="0" parTransId="{D13DE967-CE89-4476-96D7-C72FABA29027}" sibTransId="{E24C9287-E905-430C-950E-33F30BB1E13B}"/>
    <dgm:cxn modelId="{CE1D5979-4A5C-414C-B1C0-9F56CBBCF8E7}" type="presOf" srcId="{5BFD262F-9B70-46A9-A6C6-8CD4638BB5B1}" destId="{F08103D6-0499-4E93-9847-EC8D15B2211D}" srcOrd="0" destOrd="0" presId="urn:microsoft.com/office/officeart/2005/8/layout/hierarchy1"/>
    <dgm:cxn modelId="{5F360B81-CAFB-4D43-A896-1C4A6877915D}" type="presOf" srcId="{A168D51D-10C9-4B0F-BEF1-99372E9B2E22}" destId="{EDB531B0-4E45-44E4-923C-A95C7ECB8F3E}" srcOrd="0" destOrd="0" presId="urn:microsoft.com/office/officeart/2005/8/layout/hierarchy1"/>
    <dgm:cxn modelId="{003A0E86-E7F8-4907-8255-6FF1E8681CA0}" type="presOf" srcId="{43BE525B-5AC0-459F-ADD6-6A17BF332591}" destId="{1DC810E5-4C29-4CE9-A716-40EF50F6A845}" srcOrd="0" destOrd="0" presId="urn:microsoft.com/office/officeart/2005/8/layout/hierarchy1"/>
    <dgm:cxn modelId="{C67DAE89-FC42-45BA-B15F-F2F87E192F80}" type="presOf" srcId="{BC7859EA-3AB2-4777-B5F7-416DE93E8B1C}" destId="{54D5BB46-259C-479C-B692-DE8CE7380477}" srcOrd="0" destOrd="0" presId="urn:microsoft.com/office/officeart/2005/8/layout/hierarchy1"/>
    <dgm:cxn modelId="{B06BA58C-F7FF-4849-9ECB-7DCA2198D123}" srcId="{DAA92EFA-D4DF-4672-98FE-D1560B6B78D7}" destId="{5BFD262F-9B70-46A9-A6C6-8CD4638BB5B1}" srcOrd="3" destOrd="0" parTransId="{67BF26B5-D661-4D32-8646-F99485EAABF6}" sibTransId="{3CEFB8E3-74A5-4298-B868-8A7AF89ED07D}"/>
    <dgm:cxn modelId="{64CFFD99-E745-4BBF-BC7B-B16F0B04C0E8}" srcId="{DAA92EFA-D4DF-4672-98FE-D1560B6B78D7}" destId="{BC7859EA-3AB2-4777-B5F7-416DE93E8B1C}" srcOrd="1" destOrd="0" parTransId="{A5B8F588-2574-44DD-8168-1A21DADE1E61}" sibTransId="{E0A84460-702E-458D-A222-056ACAD7C414}"/>
    <dgm:cxn modelId="{0BCAEDA2-85FA-4827-9D5C-0F81FCDF5099}" srcId="{C8A642E1-A96B-4063-8C36-BCFE4EEF836D}" destId="{876BEF2A-6857-4113-AD7B-2200BDB0F7BB}" srcOrd="2" destOrd="0" parTransId="{DB0C6FB4-D695-43E3-A232-43061BD80B70}" sibTransId="{A735110C-410B-4BA7-A66B-A36F08F512E2}"/>
    <dgm:cxn modelId="{6DC64CAC-2560-4278-A74D-97AFFDF2CA1A}" type="presOf" srcId="{126891A3-17BD-4CB2-A7AC-6E6C9D57DC13}" destId="{01F84ECD-8A56-4FA4-A52D-C5C10E1FE899}" srcOrd="0" destOrd="0" presId="urn:microsoft.com/office/officeart/2005/8/layout/hierarchy1"/>
    <dgm:cxn modelId="{21793CBB-46BF-476C-9862-B3A402ADF58C}" type="presOf" srcId="{876BEF2A-6857-4113-AD7B-2200BDB0F7BB}" destId="{417EB3CA-8AD1-4986-B1DA-59584B5B5E3E}" srcOrd="0" destOrd="0" presId="urn:microsoft.com/office/officeart/2005/8/layout/hierarchy1"/>
    <dgm:cxn modelId="{A8F5E8C8-55B5-4A4D-8BD0-2EAAB16AA772}" type="presOf" srcId="{FD159A84-30E5-40F2-B5EB-696C7F0EFF46}" destId="{4D413A18-A987-46C8-9D51-8F74229E69F0}" srcOrd="0" destOrd="0" presId="urn:microsoft.com/office/officeart/2005/8/layout/hierarchy1"/>
    <dgm:cxn modelId="{F51831CA-142D-4FED-A661-BED21888281F}" type="presOf" srcId="{DAA92EFA-D4DF-4672-98FE-D1560B6B78D7}" destId="{99F93B73-5E1F-49BA-8975-5EF3D502EF72}" srcOrd="0" destOrd="0" presId="urn:microsoft.com/office/officeart/2005/8/layout/hierarchy1"/>
    <dgm:cxn modelId="{B3D483DF-AAE2-4699-8163-49BBD4EDA73C}" type="presOf" srcId="{A5B8F588-2574-44DD-8168-1A21DADE1E61}" destId="{DCE29224-1E17-434A-9A5C-5E903B233171}" srcOrd="0" destOrd="0" presId="urn:microsoft.com/office/officeart/2005/8/layout/hierarchy1"/>
    <dgm:cxn modelId="{A0D142E4-A9C4-4A8A-A2A6-CD553F0BFB7F}" srcId="{DAA92EFA-D4DF-4672-98FE-D1560B6B78D7}" destId="{FD159A84-30E5-40F2-B5EB-696C7F0EFF46}" srcOrd="2" destOrd="0" parTransId="{126891A3-17BD-4CB2-A7AC-6E6C9D57DC13}" sibTransId="{90969D94-A477-44DA-BAF8-5ACBE1375800}"/>
    <dgm:cxn modelId="{CD3BF7E4-A5DD-4BA2-B532-62EBB468E53D}" type="presOf" srcId="{67BF26B5-D661-4D32-8646-F99485EAABF6}" destId="{7F1ADC09-6E16-4E7F-848D-2685720D4526}" srcOrd="0" destOrd="0" presId="urn:microsoft.com/office/officeart/2005/8/layout/hierarchy1"/>
    <dgm:cxn modelId="{DE2741F7-2333-449B-BB9E-3535DA27FEA9}" srcId="{C8A642E1-A96B-4063-8C36-BCFE4EEF836D}" destId="{DAA92EFA-D4DF-4672-98FE-D1560B6B78D7}" srcOrd="1" destOrd="0" parTransId="{6335C542-C052-457C-B67A-AF5F0AFB0367}" sibTransId="{A866A7D2-B655-47AE-8CCE-7EBDC85FBE4F}"/>
    <dgm:cxn modelId="{0F2ECA08-427E-4C37-BE1C-4DC2CD5694A1}" type="presParOf" srcId="{3A59A8DE-46EB-4908-9B2D-92DE6534F47E}" destId="{2F66403C-18E5-4A67-8A57-650F9EFF7CD9}" srcOrd="0" destOrd="0" presId="urn:microsoft.com/office/officeart/2005/8/layout/hierarchy1"/>
    <dgm:cxn modelId="{DD14FB2C-0208-4DEF-9E50-C80610441351}" type="presParOf" srcId="{2F66403C-18E5-4A67-8A57-650F9EFF7CD9}" destId="{6AA506F2-5E7E-44B5-B108-8BD6B86B9F26}" srcOrd="0" destOrd="0" presId="urn:microsoft.com/office/officeart/2005/8/layout/hierarchy1"/>
    <dgm:cxn modelId="{A6D4FD80-5D88-43F1-AAFC-64DBFE40A8A5}" type="presParOf" srcId="{6AA506F2-5E7E-44B5-B108-8BD6B86B9F26}" destId="{1B186D89-EA8F-42D9-953F-0077C152AEFA}" srcOrd="0" destOrd="0" presId="urn:microsoft.com/office/officeart/2005/8/layout/hierarchy1"/>
    <dgm:cxn modelId="{4CDD2126-D521-459B-B763-B4B34D955ED7}" type="presParOf" srcId="{6AA506F2-5E7E-44B5-B108-8BD6B86B9F26}" destId="{774C5A18-B313-4B20-B222-4CA0CDE4F04F}" srcOrd="1" destOrd="0" presId="urn:microsoft.com/office/officeart/2005/8/layout/hierarchy1"/>
    <dgm:cxn modelId="{15612F03-A087-4EDB-B949-B43FB3B9E91C}" type="presParOf" srcId="{2F66403C-18E5-4A67-8A57-650F9EFF7CD9}" destId="{68A18694-29B1-4075-9A32-4398D78FEDD9}" srcOrd="1" destOrd="0" presId="urn:microsoft.com/office/officeart/2005/8/layout/hierarchy1"/>
    <dgm:cxn modelId="{B661FCEE-A7F3-42CB-A89C-4DCF0217F372}" type="presParOf" srcId="{3A59A8DE-46EB-4908-9B2D-92DE6534F47E}" destId="{544C8647-FF5E-412B-9B1A-9CB012A7C376}" srcOrd="1" destOrd="0" presId="urn:microsoft.com/office/officeart/2005/8/layout/hierarchy1"/>
    <dgm:cxn modelId="{9885CA43-76D7-42FD-8CC2-639FDCC7E7D6}" type="presParOf" srcId="{544C8647-FF5E-412B-9B1A-9CB012A7C376}" destId="{C642AA7F-41A5-44F0-AFDF-77DF5F622103}" srcOrd="0" destOrd="0" presId="urn:microsoft.com/office/officeart/2005/8/layout/hierarchy1"/>
    <dgm:cxn modelId="{969B18CC-637A-4AC7-960F-8CC32A4BF8E2}" type="presParOf" srcId="{C642AA7F-41A5-44F0-AFDF-77DF5F622103}" destId="{4DB7C700-B126-48A4-926C-7631120A0E69}" srcOrd="0" destOrd="0" presId="urn:microsoft.com/office/officeart/2005/8/layout/hierarchy1"/>
    <dgm:cxn modelId="{1FACFC5B-53F8-476C-980E-FA01BC07E868}" type="presParOf" srcId="{C642AA7F-41A5-44F0-AFDF-77DF5F622103}" destId="{99F93B73-5E1F-49BA-8975-5EF3D502EF72}" srcOrd="1" destOrd="0" presId="urn:microsoft.com/office/officeart/2005/8/layout/hierarchy1"/>
    <dgm:cxn modelId="{16B6AEDA-51A4-4B1B-AF3F-D2082034E73B}" type="presParOf" srcId="{544C8647-FF5E-412B-9B1A-9CB012A7C376}" destId="{99B5A404-0D0A-481F-8A40-03F49377BD94}" srcOrd="1" destOrd="0" presId="urn:microsoft.com/office/officeart/2005/8/layout/hierarchy1"/>
    <dgm:cxn modelId="{6D124704-11A4-4C4C-B526-F7FCEDED2213}" type="presParOf" srcId="{99B5A404-0D0A-481F-8A40-03F49377BD94}" destId="{1B049AFD-6AAA-4B3D-9CCF-07A7B421C94A}" srcOrd="0" destOrd="0" presId="urn:microsoft.com/office/officeart/2005/8/layout/hierarchy1"/>
    <dgm:cxn modelId="{402688B7-DAC4-4C7A-9B8E-244CA8E547B4}" type="presParOf" srcId="{99B5A404-0D0A-481F-8A40-03F49377BD94}" destId="{E0EA3ED7-9E89-4EE1-B16E-E86DBA18DF04}" srcOrd="1" destOrd="0" presId="urn:microsoft.com/office/officeart/2005/8/layout/hierarchy1"/>
    <dgm:cxn modelId="{C3A3853F-2939-4781-95C6-DD4AF4758BF4}" type="presParOf" srcId="{E0EA3ED7-9E89-4EE1-B16E-E86DBA18DF04}" destId="{B9EF5F6B-1157-493E-8246-26C211DED725}" srcOrd="0" destOrd="0" presId="urn:microsoft.com/office/officeart/2005/8/layout/hierarchy1"/>
    <dgm:cxn modelId="{D6D088DA-477A-446F-BE20-08EB13ACAF77}" type="presParOf" srcId="{B9EF5F6B-1157-493E-8246-26C211DED725}" destId="{9335C50B-FCC8-47C4-B8B9-768F9C95397A}" srcOrd="0" destOrd="0" presId="urn:microsoft.com/office/officeart/2005/8/layout/hierarchy1"/>
    <dgm:cxn modelId="{1EAC0462-CBAE-4BCB-A303-BDBF949F1E3E}" type="presParOf" srcId="{B9EF5F6B-1157-493E-8246-26C211DED725}" destId="{1DC810E5-4C29-4CE9-A716-40EF50F6A845}" srcOrd="1" destOrd="0" presId="urn:microsoft.com/office/officeart/2005/8/layout/hierarchy1"/>
    <dgm:cxn modelId="{5B319AEA-03EB-4EE8-9B65-C38FB8450CB3}" type="presParOf" srcId="{E0EA3ED7-9E89-4EE1-B16E-E86DBA18DF04}" destId="{F34535D5-7286-4100-94DB-A3C41F7350BC}" srcOrd="1" destOrd="0" presId="urn:microsoft.com/office/officeart/2005/8/layout/hierarchy1"/>
    <dgm:cxn modelId="{A16E56F6-C208-4529-ACA9-8B79FE29A347}" type="presParOf" srcId="{99B5A404-0D0A-481F-8A40-03F49377BD94}" destId="{DCE29224-1E17-434A-9A5C-5E903B233171}" srcOrd="2" destOrd="0" presId="urn:microsoft.com/office/officeart/2005/8/layout/hierarchy1"/>
    <dgm:cxn modelId="{9F120221-8E19-40F6-80A4-145CDA9C6031}" type="presParOf" srcId="{99B5A404-0D0A-481F-8A40-03F49377BD94}" destId="{31B48FC6-81D1-4094-8928-9CD02800A5CB}" srcOrd="3" destOrd="0" presId="urn:microsoft.com/office/officeart/2005/8/layout/hierarchy1"/>
    <dgm:cxn modelId="{3260550B-DB71-42A0-AD21-0B4D1C252FC6}" type="presParOf" srcId="{31B48FC6-81D1-4094-8928-9CD02800A5CB}" destId="{B165FE3F-F13F-43B2-8887-610D66CE3A16}" srcOrd="0" destOrd="0" presId="urn:microsoft.com/office/officeart/2005/8/layout/hierarchy1"/>
    <dgm:cxn modelId="{E299166E-4178-4A61-8A4D-AEEFDC7627DA}" type="presParOf" srcId="{B165FE3F-F13F-43B2-8887-610D66CE3A16}" destId="{7FDF5E8D-3B29-4B0E-B6FD-08307D17386F}" srcOrd="0" destOrd="0" presId="urn:microsoft.com/office/officeart/2005/8/layout/hierarchy1"/>
    <dgm:cxn modelId="{82607010-A9BE-4439-89D2-EA1ED2441F5D}" type="presParOf" srcId="{B165FE3F-F13F-43B2-8887-610D66CE3A16}" destId="{54D5BB46-259C-479C-B692-DE8CE7380477}" srcOrd="1" destOrd="0" presId="urn:microsoft.com/office/officeart/2005/8/layout/hierarchy1"/>
    <dgm:cxn modelId="{96E6EF3F-ECF8-429D-8510-75BDED22784B}" type="presParOf" srcId="{31B48FC6-81D1-4094-8928-9CD02800A5CB}" destId="{A735BD7B-A623-449A-9C55-88E392F76322}" srcOrd="1" destOrd="0" presId="urn:microsoft.com/office/officeart/2005/8/layout/hierarchy1"/>
    <dgm:cxn modelId="{09A6E384-9312-49D3-9F75-794A506BA42E}" type="presParOf" srcId="{99B5A404-0D0A-481F-8A40-03F49377BD94}" destId="{01F84ECD-8A56-4FA4-A52D-C5C10E1FE899}" srcOrd="4" destOrd="0" presId="urn:microsoft.com/office/officeart/2005/8/layout/hierarchy1"/>
    <dgm:cxn modelId="{9ED2A66B-C2C8-40A3-8E2C-0B6927B0D306}" type="presParOf" srcId="{99B5A404-0D0A-481F-8A40-03F49377BD94}" destId="{CCB8FCF8-E905-46CE-BD4D-3A764043156C}" srcOrd="5" destOrd="0" presId="urn:microsoft.com/office/officeart/2005/8/layout/hierarchy1"/>
    <dgm:cxn modelId="{85D09DCB-E50F-48A9-B004-19408FBDF5FE}" type="presParOf" srcId="{CCB8FCF8-E905-46CE-BD4D-3A764043156C}" destId="{BDAE69B7-0799-40CB-9C61-B44FDD3E4546}" srcOrd="0" destOrd="0" presId="urn:microsoft.com/office/officeart/2005/8/layout/hierarchy1"/>
    <dgm:cxn modelId="{3FCDF181-EF24-466F-BC09-B321330B5870}" type="presParOf" srcId="{BDAE69B7-0799-40CB-9C61-B44FDD3E4546}" destId="{06F87560-AB72-47F3-B228-018599A2EAA3}" srcOrd="0" destOrd="0" presId="urn:microsoft.com/office/officeart/2005/8/layout/hierarchy1"/>
    <dgm:cxn modelId="{4BE1B990-867A-4CA6-8BF9-191C5CB2DD7D}" type="presParOf" srcId="{BDAE69B7-0799-40CB-9C61-B44FDD3E4546}" destId="{4D413A18-A987-46C8-9D51-8F74229E69F0}" srcOrd="1" destOrd="0" presId="urn:microsoft.com/office/officeart/2005/8/layout/hierarchy1"/>
    <dgm:cxn modelId="{0A31BCF4-4A7D-46DD-87A7-7051BF0C15B4}" type="presParOf" srcId="{CCB8FCF8-E905-46CE-BD4D-3A764043156C}" destId="{A82A912B-956F-49A4-AF62-C76A9F459276}" srcOrd="1" destOrd="0" presId="urn:microsoft.com/office/officeart/2005/8/layout/hierarchy1"/>
    <dgm:cxn modelId="{9F6A8B53-7191-43C2-B3CD-89BCC73CFCD5}" type="presParOf" srcId="{99B5A404-0D0A-481F-8A40-03F49377BD94}" destId="{7F1ADC09-6E16-4E7F-848D-2685720D4526}" srcOrd="6" destOrd="0" presId="urn:microsoft.com/office/officeart/2005/8/layout/hierarchy1"/>
    <dgm:cxn modelId="{EF50F0D6-6725-45DC-95EE-AF12B2DA774D}" type="presParOf" srcId="{99B5A404-0D0A-481F-8A40-03F49377BD94}" destId="{8F130DD8-0B55-4802-97C4-E8989DC69D72}" srcOrd="7" destOrd="0" presId="urn:microsoft.com/office/officeart/2005/8/layout/hierarchy1"/>
    <dgm:cxn modelId="{601F1732-8946-413C-B6AC-A0D650E53821}" type="presParOf" srcId="{8F130DD8-0B55-4802-97C4-E8989DC69D72}" destId="{9EEF9C80-9359-4828-A975-D0BFB57424C0}" srcOrd="0" destOrd="0" presId="urn:microsoft.com/office/officeart/2005/8/layout/hierarchy1"/>
    <dgm:cxn modelId="{CAB4CB4D-3A7F-4F0B-BC9D-27797DD9AD76}" type="presParOf" srcId="{9EEF9C80-9359-4828-A975-D0BFB57424C0}" destId="{6BBAFE6D-B476-48F3-B614-5FF52A5D3774}" srcOrd="0" destOrd="0" presId="urn:microsoft.com/office/officeart/2005/8/layout/hierarchy1"/>
    <dgm:cxn modelId="{131E274B-46A1-4BF7-93BD-79CF49E2CE6F}" type="presParOf" srcId="{9EEF9C80-9359-4828-A975-D0BFB57424C0}" destId="{F08103D6-0499-4E93-9847-EC8D15B2211D}" srcOrd="1" destOrd="0" presId="urn:microsoft.com/office/officeart/2005/8/layout/hierarchy1"/>
    <dgm:cxn modelId="{7B7E04D0-311D-4020-8B4D-56DF4592F7BA}" type="presParOf" srcId="{8F130DD8-0B55-4802-97C4-E8989DC69D72}" destId="{27998FB5-C076-4096-BD24-71F60463AFDB}" srcOrd="1" destOrd="0" presId="urn:microsoft.com/office/officeart/2005/8/layout/hierarchy1"/>
    <dgm:cxn modelId="{FF0B26FA-6104-4A73-9660-EFFB1C7FBE38}" type="presParOf" srcId="{3A59A8DE-46EB-4908-9B2D-92DE6534F47E}" destId="{39E05620-4D3D-406B-A4CA-9D1FAAAC600D}" srcOrd="2" destOrd="0" presId="urn:microsoft.com/office/officeart/2005/8/layout/hierarchy1"/>
    <dgm:cxn modelId="{EEAC1B8A-CF6F-49F2-80A1-FBB3E0A89DE9}" type="presParOf" srcId="{39E05620-4D3D-406B-A4CA-9D1FAAAC600D}" destId="{7FC5DEE0-382E-4AF8-9BBF-0A3CC5E5ADF7}" srcOrd="0" destOrd="0" presId="urn:microsoft.com/office/officeart/2005/8/layout/hierarchy1"/>
    <dgm:cxn modelId="{4C192304-ED5A-4016-B87F-4490FCC2F329}" type="presParOf" srcId="{7FC5DEE0-382E-4AF8-9BBF-0A3CC5E5ADF7}" destId="{257D7110-0D7F-4C9D-AA27-3C84D3B5D075}" srcOrd="0" destOrd="0" presId="urn:microsoft.com/office/officeart/2005/8/layout/hierarchy1"/>
    <dgm:cxn modelId="{7510C846-1464-4CB3-BCC6-C490F35622DA}" type="presParOf" srcId="{7FC5DEE0-382E-4AF8-9BBF-0A3CC5E5ADF7}" destId="{417EB3CA-8AD1-4986-B1DA-59584B5B5E3E}" srcOrd="1" destOrd="0" presId="urn:microsoft.com/office/officeart/2005/8/layout/hierarchy1"/>
    <dgm:cxn modelId="{FF1FB4AE-AF35-4B0B-BCDD-D6854BB98BBE}" type="presParOf" srcId="{39E05620-4D3D-406B-A4CA-9D1FAAAC600D}" destId="{F8A31BB5-F84B-4F02-AA6A-9BB99243B33C}" srcOrd="1" destOrd="0" presId="urn:microsoft.com/office/officeart/2005/8/layout/hierarchy1"/>
    <dgm:cxn modelId="{2235D93E-F7A1-4A03-B43C-50B7DDDE36DC}" type="presParOf" srcId="{3A59A8DE-46EB-4908-9B2D-92DE6534F47E}" destId="{0EAB926A-043D-4138-89FF-D6BAD528C67E}" srcOrd="3" destOrd="0" presId="urn:microsoft.com/office/officeart/2005/8/layout/hierarchy1"/>
    <dgm:cxn modelId="{DCCB52E8-E4C9-45B3-82B1-F10B43A08451}" type="presParOf" srcId="{0EAB926A-043D-4138-89FF-D6BAD528C67E}" destId="{97EF1E55-EA6B-4DC0-AAA5-8E062B07F5CC}" srcOrd="0" destOrd="0" presId="urn:microsoft.com/office/officeart/2005/8/layout/hierarchy1"/>
    <dgm:cxn modelId="{12735EF4-08B2-4F35-9EE2-A260FE61FDC5}" type="presParOf" srcId="{97EF1E55-EA6B-4DC0-AAA5-8E062B07F5CC}" destId="{513D022D-AA9A-406F-A60B-B63A0D4759FB}" srcOrd="0" destOrd="0" presId="urn:microsoft.com/office/officeart/2005/8/layout/hierarchy1"/>
    <dgm:cxn modelId="{3C6CBC72-68C7-42D7-87D2-F11764E62468}" type="presParOf" srcId="{97EF1E55-EA6B-4DC0-AAA5-8E062B07F5CC}" destId="{EDB531B0-4E45-44E4-923C-A95C7ECB8F3E}" srcOrd="1" destOrd="0" presId="urn:microsoft.com/office/officeart/2005/8/layout/hierarchy1"/>
    <dgm:cxn modelId="{86F11B79-5339-496D-8663-AAE7F116663F}" type="presParOf" srcId="{0EAB926A-043D-4138-89FF-D6BAD528C67E}" destId="{80A5D45A-CF92-4FD7-A00C-C2303ABA41E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33D8B70-A030-4EB2-9B0B-065645484195}" type="doc">
      <dgm:prSet loTypeId="urn:microsoft.com/office/officeart/2005/8/layout/hierarchy1" loCatId="hierarchy" qsTypeId="urn:microsoft.com/office/officeart/2005/8/quickstyle/simple1" qsCatId="simple" csTypeId="urn:microsoft.com/office/officeart/2005/8/colors/colorful5" csCatId="colorful"/>
      <dgm:spPr/>
      <dgm:t>
        <a:bodyPr/>
        <a:lstStyle/>
        <a:p>
          <a:endParaRPr lang="en-US"/>
        </a:p>
      </dgm:t>
    </dgm:pt>
    <dgm:pt modelId="{B8938906-0C6F-438E-867C-6647538C4381}">
      <dgm:prSet/>
      <dgm:spPr/>
      <dgm:t>
        <a:bodyPr/>
        <a:lstStyle/>
        <a:p>
          <a:r>
            <a:rPr lang="en-GB"/>
            <a:t>Relationships are shaped by </a:t>
          </a:r>
          <a:r>
            <a:rPr lang="en-GB" b="1"/>
            <a:t>society and culture</a:t>
          </a:r>
          <a:r>
            <a:rPr lang="en-GB"/>
            <a:t>.</a:t>
          </a:r>
          <a:endParaRPr lang="en-US"/>
        </a:p>
      </dgm:t>
    </dgm:pt>
    <dgm:pt modelId="{3CF28473-6963-4D5D-A8F6-C8F2A40EA997}" type="parTrans" cxnId="{692DE285-272C-4458-B4B6-7E94EE88BCB2}">
      <dgm:prSet/>
      <dgm:spPr/>
      <dgm:t>
        <a:bodyPr/>
        <a:lstStyle/>
        <a:p>
          <a:endParaRPr lang="en-US"/>
        </a:p>
      </dgm:t>
    </dgm:pt>
    <dgm:pt modelId="{44706F6F-0108-439A-8007-15833964655B}" type="sibTrans" cxnId="{692DE285-272C-4458-B4B6-7E94EE88BCB2}">
      <dgm:prSet/>
      <dgm:spPr/>
      <dgm:t>
        <a:bodyPr/>
        <a:lstStyle/>
        <a:p>
          <a:endParaRPr lang="en-US"/>
        </a:p>
      </dgm:t>
    </dgm:pt>
    <dgm:pt modelId="{31735AD7-D4C5-4A40-A76A-8505110E5816}">
      <dgm:prSet/>
      <dgm:spPr/>
      <dgm:t>
        <a:bodyPr/>
        <a:lstStyle/>
        <a:p>
          <a:r>
            <a:rPr lang="en-GB"/>
            <a:t>Influences include:</a:t>
          </a:r>
          <a:endParaRPr lang="en-US"/>
        </a:p>
      </dgm:t>
    </dgm:pt>
    <dgm:pt modelId="{AF6B9130-74C2-4199-9739-CB2496D7A7F9}" type="parTrans" cxnId="{53AC4297-123C-48B7-AA8D-D60E91BF0BA3}">
      <dgm:prSet/>
      <dgm:spPr/>
      <dgm:t>
        <a:bodyPr/>
        <a:lstStyle/>
        <a:p>
          <a:endParaRPr lang="en-US"/>
        </a:p>
      </dgm:t>
    </dgm:pt>
    <dgm:pt modelId="{8A38AE96-4C67-4E56-9047-8A6A62849413}" type="sibTrans" cxnId="{53AC4297-123C-48B7-AA8D-D60E91BF0BA3}">
      <dgm:prSet/>
      <dgm:spPr/>
      <dgm:t>
        <a:bodyPr/>
        <a:lstStyle/>
        <a:p>
          <a:endParaRPr lang="en-US"/>
        </a:p>
      </dgm:t>
    </dgm:pt>
    <dgm:pt modelId="{732DBC17-EB09-4A1F-B927-F23333FBD18A}">
      <dgm:prSet/>
      <dgm:spPr/>
      <dgm:t>
        <a:bodyPr/>
        <a:lstStyle/>
        <a:p>
          <a:r>
            <a:rPr lang="en-GB" b="1"/>
            <a:t>Cultural beliefs and traditions</a:t>
          </a:r>
          <a:r>
            <a:rPr lang="en-GB"/>
            <a:t> (roles, decision-making, dating/marriage expectations)</a:t>
          </a:r>
          <a:endParaRPr lang="en-US"/>
        </a:p>
      </dgm:t>
    </dgm:pt>
    <dgm:pt modelId="{AE53C339-C431-441E-B74F-9DC7ACE49A0A}" type="parTrans" cxnId="{18663E11-D164-4033-B9D0-F7C8029BE362}">
      <dgm:prSet/>
      <dgm:spPr/>
      <dgm:t>
        <a:bodyPr/>
        <a:lstStyle/>
        <a:p>
          <a:endParaRPr lang="en-US"/>
        </a:p>
      </dgm:t>
    </dgm:pt>
    <dgm:pt modelId="{7BD5393D-4892-4251-BA5B-AFCE1D8DDCBD}" type="sibTrans" cxnId="{18663E11-D164-4033-B9D0-F7C8029BE362}">
      <dgm:prSet/>
      <dgm:spPr/>
      <dgm:t>
        <a:bodyPr/>
        <a:lstStyle/>
        <a:p>
          <a:endParaRPr lang="en-US"/>
        </a:p>
      </dgm:t>
    </dgm:pt>
    <dgm:pt modelId="{C166FBC7-7F39-42B9-ACA9-B1C71E96F700}">
      <dgm:prSet/>
      <dgm:spPr/>
      <dgm:t>
        <a:bodyPr/>
        <a:lstStyle/>
        <a:p>
          <a:r>
            <a:rPr lang="en-GB" b="1"/>
            <a:t>Family expectations</a:t>
          </a:r>
          <a:r>
            <a:rPr lang="en-GB"/>
            <a:t> (who you should befriend/date, how to handle conflict)</a:t>
          </a:r>
          <a:endParaRPr lang="en-US"/>
        </a:p>
      </dgm:t>
    </dgm:pt>
    <dgm:pt modelId="{1E9C81FE-EBDF-4347-ABD4-1E54FF832FF9}" type="parTrans" cxnId="{E94D2EAE-A6C6-4B6F-849C-585A0BF530F3}">
      <dgm:prSet/>
      <dgm:spPr/>
      <dgm:t>
        <a:bodyPr/>
        <a:lstStyle/>
        <a:p>
          <a:endParaRPr lang="en-US"/>
        </a:p>
      </dgm:t>
    </dgm:pt>
    <dgm:pt modelId="{5D40378C-86C9-41A3-B902-C542A82184F7}" type="sibTrans" cxnId="{E94D2EAE-A6C6-4B6F-849C-585A0BF530F3}">
      <dgm:prSet/>
      <dgm:spPr/>
      <dgm:t>
        <a:bodyPr/>
        <a:lstStyle/>
        <a:p>
          <a:endParaRPr lang="en-US"/>
        </a:p>
      </dgm:t>
    </dgm:pt>
    <dgm:pt modelId="{93B886F3-66A5-4F85-B76A-57CBA31433F1}">
      <dgm:prSet/>
      <dgm:spPr/>
      <dgm:t>
        <a:bodyPr/>
        <a:lstStyle/>
        <a:p>
          <a:r>
            <a:rPr lang="en-GB" b="1"/>
            <a:t>Gender norms</a:t>
          </a:r>
          <a:r>
            <a:rPr lang="en-GB"/>
            <a:t> (ideas about how boys and girls “should” behave)</a:t>
          </a:r>
          <a:endParaRPr lang="en-US"/>
        </a:p>
      </dgm:t>
    </dgm:pt>
    <dgm:pt modelId="{C868A0AB-6C28-4ADF-898C-CA376DDED039}" type="parTrans" cxnId="{5CD69F72-1D36-4068-AEE3-95E49C147203}">
      <dgm:prSet/>
      <dgm:spPr/>
      <dgm:t>
        <a:bodyPr/>
        <a:lstStyle/>
        <a:p>
          <a:endParaRPr lang="en-US"/>
        </a:p>
      </dgm:t>
    </dgm:pt>
    <dgm:pt modelId="{2D26EBD3-CB63-4393-8E1B-0EDF3D6FD06E}" type="sibTrans" cxnId="{5CD69F72-1D36-4068-AEE3-95E49C147203}">
      <dgm:prSet/>
      <dgm:spPr/>
      <dgm:t>
        <a:bodyPr/>
        <a:lstStyle/>
        <a:p>
          <a:endParaRPr lang="en-US"/>
        </a:p>
      </dgm:t>
    </dgm:pt>
    <dgm:pt modelId="{BF5CED56-5A55-40A3-B2B0-B7158A344DC0}">
      <dgm:prSet/>
      <dgm:spPr/>
      <dgm:t>
        <a:bodyPr/>
        <a:lstStyle/>
        <a:p>
          <a:r>
            <a:rPr lang="en-GB" b="1"/>
            <a:t>Peer group norms</a:t>
          </a:r>
          <a:r>
            <a:rPr lang="en-GB"/>
            <a:t> (what friends say is “normal” in relationships)</a:t>
          </a:r>
          <a:endParaRPr lang="en-US"/>
        </a:p>
      </dgm:t>
    </dgm:pt>
    <dgm:pt modelId="{5B74B6F3-56E2-47A7-9E75-0F24E0F39248}" type="parTrans" cxnId="{44D42B58-6795-4CFF-A8E6-1358BC724867}">
      <dgm:prSet/>
      <dgm:spPr/>
      <dgm:t>
        <a:bodyPr/>
        <a:lstStyle/>
        <a:p>
          <a:endParaRPr lang="en-US"/>
        </a:p>
      </dgm:t>
    </dgm:pt>
    <dgm:pt modelId="{7BBBC9CD-7098-43EE-ABC3-C51EB453F2AD}" type="sibTrans" cxnId="{44D42B58-6795-4CFF-A8E6-1358BC724867}">
      <dgm:prSet/>
      <dgm:spPr/>
      <dgm:t>
        <a:bodyPr/>
        <a:lstStyle/>
        <a:p>
          <a:endParaRPr lang="en-US"/>
        </a:p>
      </dgm:t>
    </dgm:pt>
    <dgm:pt modelId="{365FD0CB-D96A-4384-8B6D-B9163B073D41}">
      <dgm:prSet/>
      <dgm:spPr/>
      <dgm:t>
        <a:bodyPr/>
        <a:lstStyle/>
        <a:p>
          <a:r>
            <a:rPr lang="en-GB"/>
            <a:t>These factors can affect how you communicate, choose partners and set boundaries.</a:t>
          </a:r>
          <a:endParaRPr lang="en-US"/>
        </a:p>
      </dgm:t>
    </dgm:pt>
    <dgm:pt modelId="{3976AADE-3D83-4308-8677-3884ECF13E4C}" type="parTrans" cxnId="{74E94EE6-F638-44AC-89FB-D8E0459BA527}">
      <dgm:prSet/>
      <dgm:spPr/>
      <dgm:t>
        <a:bodyPr/>
        <a:lstStyle/>
        <a:p>
          <a:endParaRPr lang="en-US"/>
        </a:p>
      </dgm:t>
    </dgm:pt>
    <dgm:pt modelId="{6ACD1AF5-FB6B-4CE7-8E91-6F99EAD7B4BB}" type="sibTrans" cxnId="{74E94EE6-F638-44AC-89FB-D8E0459BA527}">
      <dgm:prSet/>
      <dgm:spPr/>
      <dgm:t>
        <a:bodyPr/>
        <a:lstStyle/>
        <a:p>
          <a:endParaRPr lang="en-US"/>
        </a:p>
      </dgm:t>
    </dgm:pt>
    <dgm:pt modelId="{96ABABB2-9617-40A0-93FF-A5FC364ED4CA}" type="pres">
      <dgm:prSet presAssocID="{B33D8B70-A030-4EB2-9B0B-065645484195}" presName="hierChild1" presStyleCnt="0">
        <dgm:presLayoutVars>
          <dgm:chPref val="1"/>
          <dgm:dir/>
          <dgm:animOne val="branch"/>
          <dgm:animLvl val="lvl"/>
          <dgm:resizeHandles/>
        </dgm:presLayoutVars>
      </dgm:prSet>
      <dgm:spPr/>
    </dgm:pt>
    <dgm:pt modelId="{2E652D8C-0FDD-41EE-9CE9-DF4379FA1C33}" type="pres">
      <dgm:prSet presAssocID="{B8938906-0C6F-438E-867C-6647538C4381}" presName="hierRoot1" presStyleCnt="0"/>
      <dgm:spPr/>
    </dgm:pt>
    <dgm:pt modelId="{F5B640BA-EFD8-43D4-96FB-1F71B572CC75}" type="pres">
      <dgm:prSet presAssocID="{B8938906-0C6F-438E-867C-6647538C4381}" presName="composite" presStyleCnt="0"/>
      <dgm:spPr/>
    </dgm:pt>
    <dgm:pt modelId="{C26B0B3D-1500-4DAC-BAEC-5D4FA491617E}" type="pres">
      <dgm:prSet presAssocID="{B8938906-0C6F-438E-867C-6647538C4381}" presName="background" presStyleLbl="node0" presStyleIdx="0" presStyleCnt="3"/>
      <dgm:spPr/>
    </dgm:pt>
    <dgm:pt modelId="{AE5A3914-CFBF-4EB4-B9EF-9573944125EF}" type="pres">
      <dgm:prSet presAssocID="{B8938906-0C6F-438E-867C-6647538C4381}" presName="text" presStyleLbl="fgAcc0" presStyleIdx="0" presStyleCnt="3">
        <dgm:presLayoutVars>
          <dgm:chPref val="3"/>
        </dgm:presLayoutVars>
      </dgm:prSet>
      <dgm:spPr/>
    </dgm:pt>
    <dgm:pt modelId="{22725133-93BA-4A50-BCF3-0EE88CFEFB0E}" type="pres">
      <dgm:prSet presAssocID="{B8938906-0C6F-438E-867C-6647538C4381}" presName="hierChild2" presStyleCnt="0"/>
      <dgm:spPr/>
    </dgm:pt>
    <dgm:pt modelId="{974E147B-3029-4EC2-81C2-F24F950F831A}" type="pres">
      <dgm:prSet presAssocID="{31735AD7-D4C5-4A40-A76A-8505110E5816}" presName="hierRoot1" presStyleCnt="0"/>
      <dgm:spPr/>
    </dgm:pt>
    <dgm:pt modelId="{BCE8D90C-94F1-4CC2-B4F1-C2C9AE1154BA}" type="pres">
      <dgm:prSet presAssocID="{31735AD7-D4C5-4A40-A76A-8505110E5816}" presName="composite" presStyleCnt="0"/>
      <dgm:spPr/>
    </dgm:pt>
    <dgm:pt modelId="{BA5CE17B-8557-4857-BB51-67A0808D81AB}" type="pres">
      <dgm:prSet presAssocID="{31735AD7-D4C5-4A40-A76A-8505110E5816}" presName="background" presStyleLbl="node0" presStyleIdx="1" presStyleCnt="3"/>
      <dgm:spPr/>
    </dgm:pt>
    <dgm:pt modelId="{B35A6E9C-E7EB-45EE-84A4-653269F86D48}" type="pres">
      <dgm:prSet presAssocID="{31735AD7-D4C5-4A40-A76A-8505110E5816}" presName="text" presStyleLbl="fgAcc0" presStyleIdx="1" presStyleCnt="3">
        <dgm:presLayoutVars>
          <dgm:chPref val="3"/>
        </dgm:presLayoutVars>
      </dgm:prSet>
      <dgm:spPr/>
    </dgm:pt>
    <dgm:pt modelId="{EA9DCF11-A7FA-4CCA-A5A9-F6CE11B8E59E}" type="pres">
      <dgm:prSet presAssocID="{31735AD7-D4C5-4A40-A76A-8505110E5816}" presName="hierChild2" presStyleCnt="0"/>
      <dgm:spPr/>
    </dgm:pt>
    <dgm:pt modelId="{C6FE9680-E664-41E4-9C09-A4030B2985B3}" type="pres">
      <dgm:prSet presAssocID="{AE53C339-C431-441E-B74F-9DC7ACE49A0A}" presName="Name10" presStyleLbl="parChTrans1D2" presStyleIdx="0" presStyleCnt="4"/>
      <dgm:spPr/>
    </dgm:pt>
    <dgm:pt modelId="{26C90ED2-C45C-4906-9897-D648225DAB2D}" type="pres">
      <dgm:prSet presAssocID="{732DBC17-EB09-4A1F-B927-F23333FBD18A}" presName="hierRoot2" presStyleCnt="0"/>
      <dgm:spPr/>
    </dgm:pt>
    <dgm:pt modelId="{32359F7A-A40E-4314-8C2D-20F04E61520B}" type="pres">
      <dgm:prSet presAssocID="{732DBC17-EB09-4A1F-B927-F23333FBD18A}" presName="composite2" presStyleCnt="0"/>
      <dgm:spPr/>
    </dgm:pt>
    <dgm:pt modelId="{EBA30940-D63B-4D92-8AF1-A09505EE5461}" type="pres">
      <dgm:prSet presAssocID="{732DBC17-EB09-4A1F-B927-F23333FBD18A}" presName="background2" presStyleLbl="node2" presStyleIdx="0" presStyleCnt="4"/>
      <dgm:spPr/>
    </dgm:pt>
    <dgm:pt modelId="{72903504-9005-430A-BC26-2F2A993BB1D7}" type="pres">
      <dgm:prSet presAssocID="{732DBC17-EB09-4A1F-B927-F23333FBD18A}" presName="text2" presStyleLbl="fgAcc2" presStyleIdx="0" presStyleCnt="4">
        <dgm:presLayoutVars>
          <dgm:chPref val="3"/>
        </dgm:presLayoutVars>
      </dgm:prSet>
      <dgm:spPr/>
    </dgm:pt>
    <dgm:pt modelId="{68070BCF-4196-42C1-B379-D0286027922F}" type="pres">
      <dgm:prSet presAssocID="{732DBC17-EB09-4A1F-B927-F23333FBD18A}" presName="hierChild3" presStyleCnt="0"/>
      <dgm:spPr/>
    </dgm:pt>
    <dgm:pt modelId="{503F8DB7-9DDC-49AE-8775-A158B1DD0030}" type="pres">
      <dgm:prSet presAssocID="{1E9C81FE-EBDF-4347-ABD4-1E54FF832FF9}" presName="Name10" presStyleLbl="parChTrans1D2" presStyleIdx="1" presStyleCnt="4"/>
      <dgm:spPr/>
    </dgm:pt>
    <dgm:pt modelId="{5B270494-809F-48AF-89FF-1461480541EB}" type="pres">
      <dgm:prSet presAssocID="{C166FBC7-7F39-42B9-ACA9-B1C71E96F700}" presName="hierRoot2" presStyleCnt="0"/>
      <dgm:spPr/>
    </dgm:pt>
    <dgm:pt modelId="{22623A1A-D02E-457B-83F4-7160E6209335}" type="pres">
      <dgm:prSet presAssocID="{C166FBC7-7F39-42B9-ACA9-B1C71E96F700}" presName="composite2" presStyleCnt="0"/>
      <dgm:spPr/>
    </dgm:pt>
    <dgm:pt modelId="{056B55CF-6201-4863-A6B3-B6E86A6709C2}" type="pres">
      <dgm:prSet presAssocID="{C166FBC7-7F39-42B9-ACA9-B1C71E96F700}" presName="background2" presStyleLbl="node2" presStyleIdx="1" presStyleCnt="4"/>
      <dgm:spPr/>
    </dgm:pt>
    <dgm:pt modelId="{2D65D09A-9D98-4B41-89EC-0484DF8A30A1}" type="pres">
      <dgm:prSet presAssocID="{C166FBC7-7F39-42B9-ACA9-B1C71E96F700}" presName="text2" presStyleLbl="fgAcc2" presStyleIdx="1" presStyleCnt="4">
        <dgm:presLayoutVars>
          <dgm:chPref val="3"/>
        </dgm:presLayoutVars>
      </dgm:prSet>
      <dgm:spPr/>
    </dgm:pt>
    <dgm:pt modelId="{9355D69F-F324-4E91-87E8-B3E89EF3EAA4}" type="pres">
      <dgm:prSet presAssocID="{C166FBC7-7F39-42B9-ACA9-B1C71E96F700}" presName="hierChild3" presStyleCnt="0"/>
      <dgm:spPr/>
    </dgm:pt>
    <dgm:pt modelId="{3AE8BE4A-5523-40A3-9740-219244E3B6F5}" type="pres">
      <dgm:prSet presAssocID="{C868A0AB-6C28-4ADF-898C-CA376DDED039}" presName="Name10" presStyleLbl="parChTrans1D2" presStyleIdx="2" presStyleCnt="4"/>
      <dgm:spPr/>
    </dgm:pt>
    <dgm:pt modelId="{4EBDC197-16B5-490D-AE0D-B7B3500B3DEF}" type="pres">
      <dgm:prSet presAssocID="{93B886F3-66A5-4F85-B76A-57CBA31433F1}" presName="hierRoot2" presStyleCnt="0"/>
      <dgm:spPr/>
    </dgm:pt>
    <dgm:pt modelId="{F9790EF0-8E45-4366-833A-2FB697904DD0}" type="pres">
      <dgm:prSet presAssocID="{93B886F3-66A5-4F85-B76A-57CBA31433F1}" presName="composite2" presStyleCnt="0"/>
      <dgm:spPr/>
    </dgm:pt>
    <dgm:pt modelId="{6F7F0540-F4C2-45E7-8708-71E5DAFF61B3}" type="pres">
      <dgm:prSet presAssocID="{93B886F3-66A5-4F85-B76A-57CBA31433F1}" presName="background2" presStyleLbl="node2" presStyleIdx="2" presStyleCnt="4"/>
      <dgm:spPr/>
    </dgm:pt>
    <dgm:pt modelId="{CB4F1761-6C56-4FC6-8131-F65E3566095F}" type="pres">
      <dgm:prSet presAssocID="{93B886F3-66A5-4F85-B76A-57CBA31433F1}" presName="text2" presStyleLbl="fgAcc2" presStyleIdx="2" presStyleCnt="4">
        <dgm:presLayoutVars>
          <dgm:chPref val="3"/>
        </dgm:presLayoutVars>
      </dgm:prSet>
      <dgm:spPr/>
    </dgm:pt>
    <dgm:pt modelId="{77BAFA72-24C9-4030-B2DC-D3907A33D59B}" type="pres">
      <dgm:prSet presAssocID="{93B886F3-66A5-4F85-B76A-57CBA31433F1}" presName="hierChild3" presStyleCnt="0"/>
      <dgm:spPr/>
    </dgm:pt>
    <dgm:pt modelId="{0AA07088-24DE-4730-BEBA-A745061383EB}" type="pres">
      <dgm:prSet presAssocID="{5B74B6F3-56E2-47A7-9E75-0F24E0F39248}" presName="Name10" presStyleLbl="parChTrans1D2" presStyleIdx="3" presStyleCnt="4"/>
      <dgm:spPr/>
    </dgm:pt>
    <dgm:pt modelId="{72BA1762-5913-47E4-BA63-16CAE4B0CFA8}" type="pres">
      <dgm:prSet presAssocID="{BF5CED56-5A55-40A3-B2B0-B7158A344DC0}" presName="hierRoot2" presStyleCnt="0"/>
      <dgm:spPr/>
    </dgm:pt>
    <dgm:pt modelId="{F042AF33-C6A8-4C07-A95C-25538F45643A}" type="pres">
      <dgm:prSet presAssocID="{BF5CED56-5A55-40A3-B2B0-B7158A344DC0}" presName="composite2" presStyleCnt="0"/>
      <dgm:spPr/>
    </dgm:pt>
    <dgm:pt modelId="{595EBA5C-72BC-44A5-8BCF-12A62261B626}" type="pres">
      <dgm:prSet presAssocID="{BF5CED56-5A55-40A3-B2B0-B7158A344DC0}" presName="background2" presStyleLbl="node2" presStyleIdx="3" presStyleCnt="4"/>
      <dgm:spPr/>
    </dgm:pt>
    <dgm:pt modelId="{919A263A-A3B8-4F6A-B49E-348CA8885A25}" type="pres">
      <dgm:prSet presAssocID="{BF5CED56-5A55-40A3-B2B0-B7158A344DC0}" presName="text2" presStyleLbl="fgAcc2" presStyleIdx="3" presStyleCnt="4">
        <dgm:presLayoutVars>
          <dgm:chPref val="3"/>
        </dgm:presLayoutVars>
      </dgm:prSet>
      <dgm:spPr/>
    </dgm:pt>
    <dgm:pt modelId="{B11D4A46-28CB-4F25-9516-AF648A684852}" type="pres">
      <dgm:prSet presAssocID="{BF5CED56-5A55-40A3-B2B0-B7158A344DC0}" presName="hierChild3" presStyleCnt="0"/>
      <dgm:spPr/>
    </dgm:pt>
    <dgm:pt modelId="{C9EA01D5-306F-43F6-9D2A-4959EF06BBD5}" type="pres">
      <dgm:prSet presAssocID="{365FD0CB-D96A-4384-8B6D-B9163B073D41}" presName="hierRoot1" presStyleCnt="0"/>
      <dgm:spPr/>
    </dgm:pt>
    <dgm:pt modelId="{C9ADA718-B218-4186-B7B5-593907260830}" type="pres">
      <dgm:prSet presAssocID="{365FD0CB-D96A-4384-8B6D-B9163B073D41}" presName="composite" presStyleCnt="0"/>
      <dgm:spPr/>
    </dgm:pt>
    <dgm:pt modelId="{1724E7E8-9266-4BD2-8E75-13F00732214E}" type="pres">
      <dgm:prSet presAssocID="{365FD0CB-D96A-4384-8B6D-B9163B073D41}" presName="background" presStyleLbl="node0" presStyleIdx="2" presStyleCnt="3"/>
      <dgm:spPr/>
    </dgm:pt>
    <dgm:pt modelId="{61748497-9DCD-450D-A885-D2D0CBAD40C0}" type="pres">
      <dgm:prSet presAssocID="{365FD0CB-D96A-4384-8B6D-B9163B073D41}" presName="text" presStyleLbl="fgAcc0" presStyleIdx="2" presStyleCnt="3">
        <dgm:presLayoutVars>
          <dgm:chPref val="3"/>
        </dgm:presLayoutVars>
      </dgm:prSet>
      <dgm:spPr/>
    </dgm:pt>
    <dgm:pt modelId="{E28242E1-F793-40C2-B835-E8E30587E76D}" type="pres">
      <dgm:prSet presAssocID="{365FD0CB-D96A-4384-8B6D-B9163B073D41}" presName="hierChild2" presStyleCnt="0"/>
      <dgm:spPr/>
    </dgm:pt>
  </dgm:ptLst>
  <dgm:cxnLst>
    <dgm:cxn modelId="{3D479801-AA11-49A9-B9E0-D1AD413906DA}" type="presOf" srcId="{C166FBC7-7F39-42B9-ACA9-B1C71E96F700}" destId="{2D65D09A-9D98-4B41-89EC-0484DF8A30A1}" srcOrd="0" destOrd="0" presId="urn:microsoft.com/office/officeart/2005/8/layout/hierarchy1"/>
    <dgm:cxn modelId="{9F4D490F-7CE2-4C69-864E-E7478BA74EB7}" type="presOf" srcId="{93B886F3-66A5-4F85-B76A-57CBA31433F1}" destId="{CB4F1761-6C56-4FC6-8131-F65E3566095F}" srcOrd="0" destOrd="0" presId="urn:microsoft.com/office/officeart/2005/8/layout/hierarchy1"/>
    <dgm:cxn modelId="{18663E11-D164-4033-B9D0-F7C8029BE362}" srcId="{31735AD7-D4C5-4A40-A76A-8505110E5816}" destId="{732DBC17-EB09-4A1F-B927-F23333FBD18A}" srcOrd="0" destOrd="0" parTransId="{AE53C339-C431-441E-B74F-9DC7ACE49A0A}" sibTransId="{7BD5393D-4892-4251-BA5B-AFCE1D8DDCBD}"/>
    <dgm:cxn modelId="{1AB5CA38-2919-45BD-A96D-750E877F1380}" type="presOf" srcId="{365FD0CB-D96A-4384-8B6D-B9163B073D41}" destId="{61748497-9DCD-450D-A885-D2D0CBAD40C0}" srcOrd="0" destOrd="0" presId="urn:microsoft.com/office/officeart/2005/8/layout/hierarchy1"/>
    <dgm:cxn modelId="{8970493E-E751-492A-A07C-E85A277185D0}" type="presOf" srcId="{BF5CED56-5A55-40A3-B2B0-B7158A344DC0}" destId="{919A263A-A3B8-4F6A-B49E-348CA8885A25}" srcOrd="0" destOrd="0" presId="urn:microsoft.com/office/officeart/2005/8/layout/hierarchy1"/>
    <dgm:cxn modelId="{5CD69F72-1D36-4068-AEE3-95E49C147203}" srcId="{31735AD7-D4C5-4A40-A76A-8505110E5816}" destId="{93B886F3-66A5-4F85-B76A-57CBA31433F1}" srcOrd="2" destOrd="0" parTransId="{C868A0AB-6C28-4ADF-898C-CA376DDED039}" sibTransId="{2D26EBD3-CB63-4393-8E1B-0EDF3D6FD06E}"/>
    <dgm:cxn modelId="{F3A73176-A0AC-40F0-8952-0E3ACA3F761A}" type="presOf" srcId="{1E9C81FE-EBDF-4347-ABD4-1E54FF832FF9}" destId="{503F8DB7-9DDC-49AE-8775-A158B1DD0030}" srcOrd="0" destOrd="0" presId="urn:microsoft.com/office/officeart/2005/8/layout/hierarchy1"/>
    <dgm:cxn modelId="{44D42B58-6795-4CFF-A8E6-1358BC724867}" srcId="{31735AD7-D4C5-4A40-A76A-8505110E5816}" destId="{BF5CED56-5A55-40A3-B2B0-B7158A344DC0}" srcOrd="3" destOrd="0" parTransId="{5B74B6F3-56E2-47A7-9E75-0F24E0F39248}" sibTransId="{7BBBC9CD-7098-43EE-ABC3-C51EB453F2AD}"/>
    <dgm:cxn modelId="{30EE9381-0091-4270-ADDC-6131AEE99F59}" type="presOf" srcId="{5B74B6F3-56E2-47A7-9E75-0F24E0F39248}" destId="{0AA07088-24DE-4730-BEBA-A745061383EB}" srcOrd="0" destOrd="0" presId="urn:microsoft.com/office/officeart/2005/8/layout/hierarchy1"/>
    <dgm:cxn modelId="{692DE285-272C-4458-B4B6-7E94EE88BCB2}" srcId="{B33D8B70-A030-4EB2-9B0B-065645484195}" destId="{B8938906-0C6F-438E-867C-6647538C4381}" srcOrd="0" destOrd="0" parTransId="{3CF28473-6963-4D5D-A8F6-C8F2A40EA997}" sibTransId="{44706F6F-0108-439A-8007-15833964655B}"/>
    <dgm:cxn modelId="{53AC4297-123C-48B7-AA8D-D60E91BF0BA3}" srcId="{B33D8B70-A030-4EB2-9B0B-065645484195}" destId="{31735AD7-D4C5-4A40-A76A-8505110E5816}" srcOrd="1" destOrd="0" parTransId="{AF6B9130-74C2-4199-9739-CB2496D7A7F9}" sibTransId="{8A38AE96-4C67-4E56-9047-8A6A62849413}"/>
    <dgm:cxn modelId="{E94D2EAE-A6C6-4B6F-849C-585A0BF530F3}" srcId="{31735AD7-D4C5-4A40-A76A-8505110E5816}" destId="{C166FBC7-7F39-42B9-ACA9-B1C71E96F700}" srcOrd="1" destOrd="0" parTransId="{1E9C81FE-EBDF-4347-ABD4-1E54FF832FF9}" sibTransId="{5D40378C-86C9-41A3-B902-C542A82184F7}"/>
    <dgm:cxn modelId="{8773CFB1-DA74-40AE-B3B3-FD1164AC35D7}" type="presOf" srcId="{C868A0AB-6C28-4ADF-898C-CA376DDED039}" destId="{3AE8BE4A-5523-40A3-9740-219244E3B6F5}" srcOrd="0" destOrd="0" presId="urn:microsoft.com/office/officeart/2005/8/layout/hierarchy1"/>
    <dgm:cxn modelId="{C45BB1B4-E0F3-478F-A4F2-87FDD4DF55DD}" type="presOf" srcId="{31735AD7-D4C5-4A40-A76A-8505110E5816}" destId="{B35A6E9C-E7EB-45EE-84A4-653269F86D48}" srcOrd="0" destOrd="0" presId="urn:microsoft.com/office/officeart/2005/8/layout/hierarchy1"/>
    <dgm:cxn modelId="{33CD15BB-45B9-41D8-98DC-5027E758000F}" type="presOf" srcId="{AE53C339-C431-441E-B74F-9DC7ACE49A0A}" destId="{C6FE9680-E664-41E4-9C09-A4030B2985B3}" srcOrd="0" destOrd="0" presId="urn:microsoft.com/office/officeart/2005/8/layout/hierarchy1"/>
    <dgm:cxn modelId="{DF792DBF-7D41-4BD3-BAF5-DA74C6760B38}" type="presOf" srcId="{B8938906-0C6F-438E-867C-6647538C4381}" destId="{AE5A3914-CFBF-4EB4-B9EF-9573944125EF}" srcOrd="0" destOrd="0" presId="urn:microsoft.com/office/officeart/2005/8/layout/hierarchy1"/>
    <dgm:cxn modelId="{07A097CA-96C1-4204-AE7B-099ED26A62D8}" type="presOf" srcId="{B33D8B70-A030-4EB2-9B0B-065645484195}" destId="{96ABABB2-9617-40A0-93FF-A5FC364ED4CA}" srcOrd="0" destOrd="0" presId="urn:microsoft.com/office/officeart/2005/8/layout/hierarchy1"/>
    <dgm:cxn modelId="{74E94EE6-F638-44AC-89FB-D8E0459BA527}" srcId="{B33D8B70-A030-4EB2-9B0B-065645484195}" destId="{365FD0CB-D96A-4384-8B6D-B9163B073D41}" srcOrd="2" destOrd="0" parTransId="{3976AADE-3D83-4308-8677-3884ECF13E4C}" sibTransId="{6ACD1AF5-FB6B-4CE7-8E91-6F99EAD7B4BB}"/>
    <dgm:cxn modelId="{BF7BA8F0-D689-4014-91BB-54310978A4A1}" type="presOf" srcId="{732DBC17-EB09-4A1F-B927-F23333FBD18A}" destId="{72903504-9005-430A-BC26-2F2A993BB1D7}" srcOrd="0" destOrd="0" presId="urn:microsoft.com/office/officeart/2005/8/layout/hierarchy1"/>
    <dgm:cxn modelId="{1332C704-8F8D-4491-B4B5-7EE2A48AF727}" type="presParOf" srcId="{96ABABB2-9617-40A0-93FF-A5FC364ED4CA}" destId="{2E652D8C-0FDD-41EE-9CE9-DF4379FA1C33}" srcOrd="0" destOrd="0" presId="urn:microsoft.com/office/officeart/2005/8/layout/hierarchy1"/>
    <dgm:cxn modelId="{8D1E19BF-EB2E-482E-8682-718577F4C6D3}" type="presParOf" srcId="{2E652D8C-0FDD-41EE-9CE9-DF4379FA1C33}" destId="{F5B640BA-EFD8-43D4-96FB-1F71B572CC75}" srcOrd="0" destOrd="0" presId="urn:microsoft.com/office/officeart/2005/8/layout/hierarchy1"/>
    <dgm:cxn modelId="{45F48EF0-9A05-4492-A827-CB909E4F614C}" type="presParOf" srcId="{F5B640BA-EFD8-43D4-96FB-1F71B572CC75}" destId="{C26B0B3D-1500-4DAC-BAEC-5D4FA491617E}" srcOrd="0" destOrd="0" presId="urn:microsoft.com/office/officeart/2005/8/layout/hierarchy1"/>
    <dgm:cxn modelId="{621DDB39-209D-4319-8946-ECE290B99181}" type="presParOf" srcId="{F5B640BA-EFD8-43D4-96FB-1F71B572CC75}" destId="{AE5A3914-CFBF-4EB4-B9EF-9573944125EF}" srcOrd="1" destOrd="0" presId="urn:microsoft.com/office/officeart/2005/8/layout/hierarchy1"/>
    <dgm:cxn modelId="{D7FBFFA4-0511-411A-84D9-385E5EAA575F}" type="presParOf" srcId="{2E652D8C-0FDD-41EE-9CE9-DF4379FA1C33}" destId="{22725133-93BA-4A50-BCF3-0EE88CFEFB0E}" srcOrd="1" destOrd="0" presId="urn:microsoft.com/office/officeart/2005/8/layout/hierarchy1"/>
    <dgm:cxn modelId="{4F1481D6-5A1E-4703-B26E-0EE9E40F81EF}" type="presParOf" srcId="{96ABABB2-9617-40A0-93FF-A5FC364ED4CA}" destId="{974E147B-3029-4EC2-81C2-F24F950F831A}" srcOrd="1" destOrd="0" presId="urn:microsoft.com/office/officeart/2005/8/layout/hierarchy1"/>
    <dgm:cxn modelId="{83583E40-C16D-46CD-8807-00DC95C72748}" type="presParOf" srcId="{974E147B-3029-4EC2-81C2-F24F950F831A}" destId="{BCE8D90C-94F1-4CC2-B4F1-C2C9AE1154BA}" srcOrd="0" destOrd="0" presId="urn:microsoft.com/office/officeart/2005/8/layout/hierarchy1"/>
    <dgm:cxn modelId="{06432DD2-0D39-4B7D-BD23-3306187EF09E}" type="presParOf" srcId="{BCE8D90C-94F1-4CC2-B4F1-C2C9AE1154BA}" destId="{BA5CE17B-8557-4857-BB51-67A0808D81AB}" srcOrd="0" destOrd="0" presId="urn:microsoft.com/office/officeart/2005/8/layout/hierarchy1"/>
    <dgm:cxn modelId="{2AB3764C-DF9E-4468-8A44-F7668F38EC63}" type="presParOf" srcId="{BCE8D90C-94F1-4CC2-B4F1-C2C9AE1154BA}" destId="{B35A6E9C-E7EB-45EE-84A4-653269F86D48}" srcOrd="1" destOrd="0" presId="urn:microsoft.com/office/officeart/2005/8/layout/hierarchy1"/>
    <dgm:cxn modelId="{875621C4-85DA-4437-AF2E-91F4024E8A6F}" type="presParOf" srcId="{974E147B-3029-4EC2-81C2-F24F950F831A}" destId="{EA9DCF11-A7FA-4CCA-A5A9-F6CE11B8E59E}" srcOrd="1" destOrd="0" presId="urn:microsoft.com/office/officeart/2005/8/layout/hierarchy1"/>
    <dgm:cxn modelId="{368E7854-B014-41D2-B61C-B234067DC827}" type="presParOf" srcId="{EA9DCF11-A7FA-4CCA-A5A9-F6CE11B8E59E}" destId="{C6FE9680-E664-41E4-9C09-A4030B2985B3}" srcOrd="0" destOrd="0" presId="urn:microsoft.com/office/officeart/2005/8/layout/hierarchy1"/>
    <dgm:cxn modelId="{96B3EFD0-E30F-45F7-B27A-EBDFD45A2D8B}" type="presParOf" srcId="{EA9DCF11-A7FA-4CCA-A5A9-F6CE11B8E59E}" destId="{26C90ED2-C45C-4906-9897-D648225DAB2D}" srcOrd="1" destOrd="0" presId="urn:microsoft.com/office/officeart/2005/8/layout/hierarchy1"/>
    <dgm:cxn modelId="{2FEA525F-6148-40D5-83BD-3558AD3AFB9F}" type="presParOf" srcId="{26C90ED2-C45C-4906-9897-D648225DAB2D}" destId="{32359F7A-A40E-4314-8C2D-20F04E61520B}" srcOrd="0" destOrd="0" presId="urn:microsoft.com/office/officeart/2005/8/layout/hierarchy1"/>
    <dgm:cxn modelId="{4346445F-A43C-4B64-83B5-3DD524C672F8}" type="presParOf" srcId="{32359F7A-A40E-4314-8C2D-20F04E61520B}" destId="{EBA30940-D63B-4D92-8AF1-A09505EE5461}" srcOrd="0" destOrd="0" presId="urn:microsoft.com/office/officeart/2005/8/layout/hierarchy1"/>
    <dgm:cxn modelId="{2302B2E1-1AAB-4CCA-8028-41CF7D084F9F}" type="presParOf" srcId="{32359F7A-A40E-4314-8C2D-20F04E61520B}" destId="{72903504-9005-430A-BC26-2F2A993BB1D7}" srcOrd="1" destOrd="0" presId="urn:microsoft.com/office/officeart/2005/8/layout/hierarchy1"/>
    <dgm:cxn modelId="{129CB68A-262B-4A85-8C72-5F89BFE108CC}" type="presParOf" srcId="{26C90ED2-C45C-4906-9897-D648225DAB2D}" destId="{68070BCF-4196-42C1-B379-D0286027922F}" srcOrd="1" destOrd="0" presId="urn:microsoft.com/office/officeart/2005/8/layout/hierarchy1"/>
    <dgm:cxn modelId="{ACBB0289-DEF1-41D5-A9AC-4108EFB56D0F}" type="presParOf" srcId="{EA9DCF11-A7FA-4CCA-A5A9-F6CE11B8E59E}" destId="{503F8DB7-9DDC-49AE-8775-A158B1DD0030}" srcOrd="2" destOrd="0" presId="urn:microsoft.com/office/officeart/2005/8/layout/hierarchy1"/>
    <dgm:cxn modelId="{88F54063-ADC8-44E1-B71A-8AE43AF3F091}" type="presParOf" srcId="{EA9DCF11-A7FA-4CCA-A5A9-F6CE11B8E59E}" destId="{5B270494-809F-48AF-89FF-1461480541EB}" srcOrd="3" destOrd="0" presId="urn:microsoft.com/office/officeart/2005/8/layout/hierarchy1"/>
    <dgm:cxn modelId="{E81E6C99-9FB9-4998-954C-902B569B8208}" type="presParOf" srcId="{5B270494-809F-48AF-89FF-1461480541EB}" destId="{22623A1A-D02E-457B-83F4-7160E6209335}" srcOrd="0" destOrd="0" presId="urn:microsoft.com/office/officeart/2005/8/layout/hierarchy1"/>
    <dgm:cxn modelId="{E94EA1B0-CBE0-4D7B-9D7D-29FD9D7EE636}" type="presParOf" srcId="{22623A1A-D02E-457B-83F4-7160E6209335}" destId="{056B55CF-6201-4863-A6B3-B6E86A6709C2}" srcOrd="0" destOrd="0" presId="urn:microsoft.com/office/officeart/2005/8/layout/hierarchy1"/>
    <dgm:cxn modelId="{FDFE5985-0795-44F6-9B07-458EFB696D75}" type="presParOf" srcId="{22623A1A-D02E-457B-83F4-7160E6209335}" destId="{2D65D09A-9D98-4B41-89EC-0484DF8A30A1}" srcOrd="1" destOrd="0" presId="urn:microsoft.com/office/officeart/2005/8/layout/hierarchy1"/>
    <dgm:cxn modelId="{15A4E8E9-4EEB-4D49-9D18-D7F306BBC943}" type="presParOf" srcId="{5B270494-809F-48AF-89FF-1461480541EB}" destId="{9355D69F-F324-4E91-87E8-B3E89EF3EAA4}" srcOrd="1" destOrd="0" presId="urn:microsoft.com/office/officeart/2005/8/layout/hierarchy1"/>
    <dgm:cxn modelId="{3B9A5EA6-832F-4512-94E1-291D288CB745}" type="presParOf" srcId="{EA9DCF11-A7FA-4CCA-A5A9-F6CE11B8E59E}" destId="{3AE8BE4A-5523-40A3-9740-219244E3B6F5}" srcOrd="4" destOrd="0" presId="urn:microsoft.com/office/officeart/2005/8/layout/hierarchy1"/>
    <dgm:cxn modelId="{66D4AE2F-D45B-44A4-9CA0-E0DC423046A1}" type="presParOf" srcId="{EA9DCF11-A7FA-4CCA-A5A9-F6CE11B8E59E}" destId="{4EBDC197-16B5-490D-AE0D-B7B3500B3DEF}" srcOrd="5" destOrd="0" presId="urn:microsoft.com/office/officeart/2005/8/layout/hierarchy1"/>
    <dgm:cxn modelId="{5584C96C-05C2-4841-931E-B441FD3F0010}" type="presParOf" srcId="{4EBDC197-16B5-490D-AE0D-B7B3500B3DEF}" destId="{F9790EF0-8E45-4366-833A-2FB697904DD0}" srcOrd="0" destOrd="0" presId="urn:microsoft.com/office/officeart/2005/8/layout/hierarchy1"/>
    <dgm:cxn modelId="{D6DCC125-DFDA-4E44-9934-A7B04E5F2C7A}" type="presParOf" srcId="{F9790EF0-8E45-4366-833A-2FB697904DD0}" destId="{6F7F0540-F4C2-45E7-8708-71E5DAFF61B3}" srcOrd="0" destOrd="0" presId="urn:microsoft.com/office/officeart/2005/8/layout/hierarchy1"/>
    <dgm:cxn modelId="{3BB5CD26-F9BE-4BBA-ABBB-47241329AB2E}" type="presParOf" srcId="{F9790EF0-8E45-4366-833A-2FB697904DD0}" destId="{CB4F1761-6C56-4FC6-8131-F65E3566095F}" srcOrd="1" destOrd="0" presId="urn:microsoft.com/office/officeart/2005/8/layout/hierarchy1"/>
    <dgm:cxn modelId="{6C76430C-4B48-4A0A-BBDE-FFB4F7103558}" type="presParOf" srcId="{4EBDC197-16B5-490D-AE0D-B7B3500B3DEF}" destId="{77BAFA72-24C9-4030-B2DC-D3907A33D59B}" srcOrd="1" destOrd="0" presId="urn:microsoft.com/office/officeart/2005/8/layout/hierarchy1"/>
    <dgm:cxn modelId="{A3A582E6-ACCD-4284-87EC-9EF1D70AA7E0}" type="presParOf" srcId="{EA9DCF11-A7FA-4CCA-A5A9-F6CE11B8E59E}" destId="{0AA07088-24DE-4730-BEBA-A745061383EB}" srcOrd="6" destOrd="0" presId="urn:microsoft.com/office/officeart/2005/8/layout/hierarchy1"/>
    <dgm:cxn modelId="{4F6FAC49-5D5F-46E4-AA73-DD2FF458D67B}" type="presParOf" srcId="{EA9DCF11-A7FA-4CCA-A5A9-F6CE11B8E59E}" destId="{72BA1762-5913-47E4-BA63-16CAE4B0CFA8}" srcOrd="7" destOrd="0" presId="urn:microsoft.com/office/officeart/2005/8/layout/hierarchy1"/>
    <dgm:cxn modelId="{776C7337-586C-4738-9DEE-66B6E6F78DD2}" type="presParOf" srcId="{72BA1762-5913-47E4-BA63-16CAE4B0CFA8}" destId="{F042AF33-C6A8-4C07-A95C-25538F45643A}" srcOrd="0" destOrd="0" presId="urn:microsoft.com/office/officeart/2005/8/layout/hierarchy1"/>
    <dgm:cxn modelId="{F68FD1DC-E21D-4009-868A-DC4AE79B321C}" type="presParOf" srcId="{F042AF33-C6A8-4C07-A95C-25538F45643A}" destId="{595EBA5C-72BC-44A5-8BCF-12A62261B626}" srcOrd="0" destOrd="0" presId="urn:microsoft.com/office/officeart/2005/8/layout/hierarchy1"/>
    <dgm:cxn modelId="{648FF6B1-AADB-4A5D-BBDC-4716CD7E1079}" type="presParOf" srcId="{F042AF33-C6A8-4C07-A95C-25538F45643A}" destId="{919A263A-A3B8-4F6A-B49E-348CA8885A25}" srcOrd="1" destOrd="0" presId="urn:microsoft.com/office/officeart/2005/8/layout/hierarchy1"/>
    <dgm:cxn modelId="{A3434E94-F6BB-45F8-B7AE-0563E1486F8E}" type="presParOf" srcId="{72BA1762-5913-47E4-BA63-16CAE4B0CFA8}" destId="{B11D4A46-28CB-4F25-9516-AF648A684852}" srcOrd="1" destOrd="0" presId="urn:microsoft.com/office/officeart/2005/8/layout/hierarchy1"/>
    <dgm:cxn modelId="{FF80A5E6-0E62-4FAB-A1E6-829D48DAA681}" type="presParOf" srcId="{96ABABB2-9617-40A0-93FF-A5FC364ED4CA}" destId="{C9EA01D5-306F-43F6-9D2A-4959EF06BBD5}" srcOrd="2" destOrd="0" presId="urn:microsoft.com/office/officeart/2005/8/layout/hierarchy1"/>
    <dgm:cxn modelId="{F05A7062-7058-4671-93EE-D1D43EE68EA0}" type="presParOf" srcId="{C9EA01D5-306F-43F6-9D2A-4959EF06BBD5}" destId="{C9ADA718-B218-4186-B7B5-593907260830}" srcOrd="0" destOrd="0" presId="urn:microsoft.com/office/officeart/2005/8/layout/hierarchy1"/>
    <dgm:cxn modelId="{56A3FC39-B3B2-4EF5-8D2A-842B2383C15A}" type="presParOf" srcId="{C9ADA718-B218-4186-B7B5-593907260830}" destId="{1724E7E8-9266-4BD2-8E75-13F00732214E}" srcOrd="0" destOrd="0" presId="urn:microsoft.com/office/officeart/2005/8/layout/hierarchy1"/>
    <dgm:cxn modelId="{66FCA03D-EBBA-4304-B320-6949F5FDBA3C}" type="presParOf" srcId="{C9ADA718-B218-4186-B7B5-593907260830}" destId="{61748497-9DCD-450D-A885-D2D0CBAD40C0}" srcOrd="1" destOrd="0" presId="urn:microsoft.com/office/officeart/2005/8/layout/hierarchy1"/>
    <dgm:cxn modelId="{961426A9-630E-4FC4-8FA2-B2EA0C63D6B7}" type="presParOf" srcId="{C9EA01D5-306F-43F6-9D2A-4959EF06BBD5}" destId="{E28242E1-F793-40C2-B835-E8E30587E76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CCA3F9F-977E-44B0-9F84-D05F2BEB5E80}" type="doc">
      <dgm:prSet loTypeId="urn:microsoft.com/office/officeart/2005/8/layout/process5" loCatId="process" qsTypeId="urn:microsoft.com/office/officeart/2005/8/quickstyle/simple1" qsCatId="simple" csTypeId="urn:microsoft.com/office/officeart/2005/8/colors/colorful1" csCatId="colorful" phldr="1"/>
      <dgm:spPr/>
      <dgm:t>
        <a:bodyPr/>
        <a:lstStyle/>
        <a:p>
          <a:endParaRPr lang="en-US"/>
        </a:p>
      </dgm:t>
    </dgm:pt>
    <dgm:pt modelId="{DADC9733-DDA4-468A-94B7-5BA5CD7FA98C}">
      <dgm:prSet/>
      <dgm:spPr/>
      <dgm:t>
        <a:bodyPr/>
        <a:lstStyle/>
        <a:p>
          <a:r>
            <a:rPr lang="af-ZA" b="0" i="0" baseline="0"/>
            <a:t>It is important to </a:t>
          </a:r>
          <a:r>
            <a:rPr lang="af-ZA" b="1" i="0" baseline="0"/>
            <a:t>contribute positively</a:t>
          </a:r>
          <a:r>
            <a:rPr lang="af-ZA" b="0" i="0" baseline="0"/>
            <a:t> to relationships.</a:t>
          </a:r>
          <a:endParaRPr lang="en-US"/>
        </a:p>
      </dgm:t>
    </dgm:pt>
    <dgm:pt modelId="{D6D73001-6E94-420E-9955-745C18A1049A}" type="parTrans" cxnId="{C9DA4828-5877-4854-89BA-2B2E767F221F}">
      <dgm:prSet/>
      <dgm:spPr/>
      <dgm:t>
        <a:bodyPr/>
        <a:lstStyle/>
        <a:p>
          <a:endParaRPr lang="en-US"/>
        </a:p>
      </dgm:t>
    </dgm:pt>
    <dgm:pt modelId="{31E9BD30-EDA5-4FB0-BC19-8B4642342F25}" type="sibTrans" cxnId="{C9DA4828-5877-4854-89BA-2B2E767F221F}">
      <dgm:prSet phldrT="01"/>
      <dgm:spPr/>
      <dgm:t>
        <a:bodyPr/>
        <a:lstStyle/>
        <a:p>
          <a:endParaRPr lang="en-US" dirty="0"/>
        </a:p>
      </dgm:t>
    </dgm:pt>
    <dgm:pt modelId="{215E8615-8CDD-4345-8AAE-6E7B79C18A0D}">
      <dgm:prSet/>
      <dgm:spPr/>
      <dgm:t>
        <a:bodyPr/>
        <a:lstStyle/>
        <a:p>
          <a:r>
            <a:rPr lang="af-ZA" b="0" i="0" baseline="0"/>
            <a:t>But it is just as important </a:t>
          </a:r>
          <a:r>
            <a:rPr lang="af-ZA" b="1" i="0" baseline="0"/>
            <a:t>not to lose your individuality</a:t>
          </a:r>
          <a:r>
            <a:rPr lang="af-ZA" b="0" i="0" baseline="0"/>
            <a:t>.</a:t>
          </a:r>
          <a:endParaRPr lang="en-US"/>
        </a:p>
      </dgm:t>
    </dgm:pt>
    <dgm:pt modelId="{4139760E-C98A-4559-BD58-7A8B86212D43}" type="parTrans" cxnId="{3BC503D4-EB59-42BA-AD1A-9BAE0A638091}">
      <dgm:prSet/>
      <dgm:spPr/>
      <dgm:t>
        <a:bodyPr/>
        <a:lstStyle/>
        <a:p>
          <a:endParaRPr lang="en-US"/>
        </a:p>
      </dgm:t>
    </dgm:pt>
    <dgm:pt modelId="{A0FF1EBB-ECED-4269-B5E0-BD1FB9F9ECDE}" type="sibTrans" cxnId="{3BC503D4-EB59-42BA-AD1A-9BAE0A638091}">
      <dgm:prSet phldrT="02"/>
      <dgm:spPr/>
      <dgm:t>
        <a:bodyPr/>
        <a:lstStyle/>
        <a:p>
          <a:endParaRPr lang="en-US" dirty="0"/>
        </a:p>
      </dgm:t>
    </dgm:pt>
    <dgm:pt modelId="{766528F2-464A-4D5E-AC8B-B187A30F417E}">
      <dgm:prSet/>
      <dgm:spPr/>
      <dgm:t>
        <a:bodyPr/>
        <a:lstStyle/>
        <a:p>
          <a:r>
            <a:rPr lang="af-ZA" b="0" i="0" baseline="0" dirty="0" err="1"/>
            <a:t>There</a:t>
          </a:r>
          <a:r>
            <a:rPr lang="af-ZA" b="0" i="0" baseline="0" dirty="0"/>
            <a:t> is </a:t>
          </a:r>
          <a:r>
            <a:rPr lang="af-ZA" b="0" i="0" baseline="0" dirty="0" err="1"/>
            <a:t>only</a:t>
          </a:r>
          <a:r>
            <a:rPr lang="af-ZA" b="0" i="0" baseline="0" dirty="0"/>
            <a:t> </a:t>
          </a:r>
          <a:r>
            <a:rPr lang="af-ZA" b="1" i="0" baseline="0" dirty="0" err="1"/>
            <a:t>one</a:t>
          </a:r>
          <a:r>
            <a:rPr lang="af-ZA" b="1" i="0" baseline="0" dirty="0"/>
            <a:t> </a:t>
          </a:r>
          <a:r>
            <a:rPr lang="af-ZA" b="1" i="0" baseline="0" dirty="0" err="1"/>
            <a:t>YOU</a:t>
          </a:r>
          <a:r>
            <a:rPr lang="af-ZA" b="0" i="0" baseline="0" dirty="0"/>
            <a:t>, </a:t>
          </a:r>
          <a:r>
            <a:rPr lang="af-ZA" b="0" i="0" baseline="0" dirty="0" err="1"/>
            <a:t>and</a:t>
          </a:r>
          <a:r>
            <a:rPr lang="af-ZA" b="0" i="0" baseline="0" dirty="0"/>
            <a:t> </a:t>
          </a:r>
          <a:r>
            <a:rPr lang="af-ZA" b="0" i="0" baseline="0" dirty="0" err="1"/>
            <a:t>you</a:t>
          </a:r>
          <a:r>
            <a:rPr lang="af-ZA" b="0" i="0" baseline="0" dirty="0"/>
            <a:t> </a:t>
          </a:r>
          <a:r>
            <a:rPr lang="af-ZA" b="0" i="0" baseline="0" dirty="0" err="1"/>
            <a:t>have</a:t>
          </a:r>
          <a:r>
            <a:rPr lang="af-ZA" b="0" i="0" baseline="0" dirty="0"/>
            <a:t> </a:t>
          </a:r>
          <a:r>
            <a:rPr lang="af-ZA" b="0" i="0" baseline="0" dirty="0" err="1"/>
            <a:t>the</a:t>
          </a:r>
          <a:r>
            <a:rPr lang="af-ZA" b="0" i="0" baseline="0" dirty="0"/>
            <a:t> </a:t>
          </a:r>
          <a:r>
            <a:rPr lang="af-ZA" b="0" i="0" baseline="0" dirty="0" err="1"/>
            <a:t>right</a:t>
          </a:r>
          <a:r>
            <a:rPr lang="af-ZA" b="0" i="0" baseline="0" dirty="0"/>
            <a:t> </a:t>
          </a:r>
          <a:r>
            <a:rPr lang="af-ZA" b="0" i="0" baseline="0" dirty="0" err="1"/>
            <a:t>to</a:t>
          </a:r>
          <a:r>
            <a:rPr lang="af-ZA" b="0" i="0" baseline="0" dirty="0"/>
            <a:t> </a:t>
          </a:r>
          <a:r>
            <a:rPr lang="af-ZA" b="0" i="0" baseline="0" dirty="0" err="1"/>
            <a:t>protect</a:t>
          </a:r>
          <a:r>
            <a:rPr lang="af-ZA" b="0" i="0" baseline="0" dirty="0"/>
            <a:t> </a:t>
          </a:r>
          <a:r>
            <a:rPr lang="af-ZA" b="0" i="0" baseline="0" dirty="0" err="1"/>
            <a:t>your</a:t>
          </a:r>
          <a:r>
            <a:rPr lang="af-ZA" b="0" i="0" baseline="0" dirty="0"/>
            <a:t> </a:t>
          </a:r>
          <a:r>
            <a:rPr lang="af-ZA" b="1" i="0" baseline="0" dirty="0" err="1"/>
            <a:t>value</a:t>
          </a:r>
          <a:r>
            <a:rPr lang="af-ZA" b="1" i="0" baseline="0" dirty="0"/>
            <a:t> </a:t>
          </a:r>
          <a:r>
            <a:rPr lang="af-ZA" b="1" i="0" baseline="0" dirty="0" err="1"/>
            <a:t>and</a:t>
          </a:r>
          <a:r>
            <a:rPr lang="af-ZA" b="1" i="0" baseline="0" dirty="0"/>
            <a:t> </a:t>
          </a:r>
          <a:r>
            <a:rPr lang="af-ZA" b="1" i="0" baseline="0" dirty="0" err="1"/>
            <a:t>identity</a:t>
          </a:r>
          <a:r>
            <a:rPr lang="af-ZA" b="0" i="0" baseline="0" dirty="0"/>
            <a:t>.</a:t>
          </a:r>
          <a:endParaRPr lang="en-US" dirty="0"/>
        </a:p>
      </dgm:t>
    </dgm:pt>
    <dgm:pt modelId="{0B75E8BD-1D6D-4EAD-A496-6DE8E7223314}" type="parTrans" cxnId="{AED58768-F125-4E85-B212-4935238331C5}">
      <dgm:prSet/>
      <dgm:spPr/>
      <dgm:t>
        <a:bodyPr/>
        <a:lstStyle/>
        <a:p>
          <a:endParaRPr lang="en-US"/>
        </a:p>
      </dgm:t>
    </dgm:pt>
    <dgm:pt modelId="{63BE7BD3-D2F6-453B-AF6A-B70D4ABB1D1D}" type="sibTrans" cxnId="{AED58768-F125-4E85-B212-4935238331C5}">
      <dgm:prSet phldrT="03"/>
      <dgm:spPr/>
      <dgm:t>
        <a:bodyPr/>
        <a:lstStyle/>
        <a:p>
          <a:endParaRPr lang="en-US" dirty="0"/>
        </a:p>
      </dgm:t>
    </dgm:pt>
    <dgm:pt modelId="{F95A4C7F-C1CD-4BC1-BAF1-DC4929B39C30}">
      <dgm:prSet/>
      <dgm:spPr/>
      <dgm:t>
        <a:bodyPr/>
        <a:lstStyle/>
        <a:p>
          <a:r>
            <a:rPr lang="af-ZA" b="0" i="0" baseline="0"/>
            <a:t>A healthy relationship does </a:t>
          </a:r>
          <a:r>
            <a:rPr lang="af-ZA" b="1" i="0" baseline="0"/>
            <a:t>not</a:t>
          </a:r>
          <a:r>
            <a:rPr lang="af-ZA" b="0" i="0" baseline="0"/>
            <a:t> expect you to change who you are just to please someone else.</a:t>
          </a:r>
          <a:endParaRPr lang="en-US"/>
        </a:p>
      </dgm:t>
    </dgm:pt>
    <dgm:pt modelId="{8CBDB103-C943-454B-8BB3-BDFA0A9A2E66}" type="parTrans" cxnId="{204BCA2D-0315-43AD-8CF8-5F2160F3A88C}">
      <dgm:prSet/>
      <dgm:spPr/>
      <dgm:t>
        <a:bodyPr/>
        <a:lstStyle/>
        <a:p>
          <a:endParaRPr lang="en-US"/>
        </a:p>
      </dgm:t>
    </dgm:pt>
    <dgm:pt modelId="{4BB61F0D-F35D-4A15-AE30-E205AD537517}" type="sibTrans" cxnId="{204BCA2D-0315-43AD-8CF8-5F2160F3A88C}">
      <dgm:prSet phldrT="04"/>
      <dgm:spPr/>
      <dgm:t>
        <a:bodyPr/>
        <a:lstStyle/>
        <a:p>
          <a:endParaRPr lang="en-US"/>
        </a:p>
      </dgm:t>
    </dgm:pt>
    <dgm:pt modelId="{CA2F448E-F3D6-4303-B64A-1E20AD942457}" type="pres">
      <dgm:prSet presAssocID="{ACCA3F9F-977E-44B0-9F84-D05F2BEB5E80}" presName="diagram" presStyleCnt="0">
        <dgm:presLayoutVars>
          <dgm:dir/>
          <dgm:resizeHandles val="exact"/>
        </dgm:presLayoutVars>
      </dgm:prSet>
      <dgm:spPr/>
    </dgm:pt>
    <dgm:pt modelId="{6C71923E-80AB-4CB0-8DED-0F82366F3412}" type="pres">
      <dgm:prSet presAssocID="{DADC9733-DDA4-468A-94B7-5BA5CD7FA98C}" presName="node" presStyleLbl="node1" presStyleIdx="0" presStyleCnt="4">
        <dgm:presLayoutVars>
          <dgm:bulletEnabled val="1"/>
        </dgm:presLayoutVars>
      </dgm:prSet>
      <dgm:spPr/>
    </dgm:pt>
    <dgm:pt modelId="{A86E38AC-1C8B-4DF5-A283-DEC2A8D89017}" type="pres">
      <dgm:prSet presAssocID="{31E9BD30-EDA5-4FB0-BC19-8B4642342F25}" presName="sibTrans" presStyleLbl="sibTrans2D1" presStyleIdx="0" presStyleCnt="3"/>
      <dgm:spPr/>
    </dgm:pt>
    <dgm:pt modelId="{1A18B049-78CE-47CF-93AD-D3854BA8E567}" type="pres">
      <dgm:prSet presAssocID="{31E9BD30-EDA5-4FB0-BC19-8B4642342F25}" presName="connectorText" presStyleLbl="sibTrans2D1" presStyleIdx="0" presStyleCnt="3"/>
      <dgm:spPr/>
    </dgm:pt>
    <dgm:pt modelId="{5EB463C5-F9BE-42FC-9E29-75791A8D4FCF}" type="pres">
      <dgm:prSet presAssocID="{215E8615-8CDD-4345-8AAE-6E7B79C18A0D}" presName="node" presStyleLbl="node1" presStyleIdx="1" presStyleCnt="4">
        <dgm:presLayoutVars>
          <dgm:bulletEnabled val="1"/>
        </dgm:presLayoutVars>
      </dgm:prSet>
      <dgm:spPr/>
    </dgm:pt>
    <dgm:pt modelId="{0E8311F6-5B72-40A3-A5DB-EDF215788AAC}" type="pres">
      <dgm:prSet presAssocID="{A0FF1EBB-ECED-4269-B5E0-BD1FB9F9ECDE}" presName="sibTrans" presStyleLbl="sibTrans2D1" presStyleIdx="1" presStyleCnt="3"/>
      <dgm:spPr/>
    </dgm:pt>
    <dgm:pt modelId="{5D86E161-ADFE-498A-B545-540FA8629354}" type="pres">
      <dgm:prSet presAssocID="{A0FF1EBB-ECED-4269-B5E0-BD1FB9F9ECDE}" presName="connectorText" presStyleLbl="sibTrans2D1" presStyleIdx="1" presStyleCnt="3"/>
      <dgm:spPr/>
    </dgm:pt>
    <dgm:pt modelId="{C535DB1D-3F28-4A72-BEAD-91A019B874A8}" type="pres">
      <dgm:prSet presAssocID="{766528F2-464A-4D5E-AC8B-B187A30F417E}" presName="node" presStyleLbl="node1" presStyleIdx="2" presStyleCnt="4">
        <dgm:presLayoutVars>
          <dgm:bulletEnabled val="1"/>
        </dgm:presLayoutVars>
      </dgm:prSet>
      <dgm:spPr/>
    </dgm:pt>
    <dgm:pt modelId="{92564DDE-D729-4BB5-9DC5-0F6A735275B8}" type="pres">
      <dgm:prSet presAssocID="{63BE7BD3-D2F6-453B-AF6A-B70D4ABB1D1D}" presName="sibTrans" presStyleLbl="sibTrans2D1" presStyleIdx="2" presStyleCnt="3"/>
      <dgm:spPr/>
    </dgm:pt>
    <dgm:pt modelId="{27590EEC-5F46-43DD-A152-2876CB5B4477}" type="pres">
      <dgm:prSet presAssocID="{63BE7BD3-D2F6-453B-AF6A-B70D4ABB1D1D}" presName="connectorText" presStyleLbl="sibTrans2D1" presStyleIdx="2" presStyleCnt="3"/>
      <dgm:spPr/>
    </dgm:pt>
    <dgm:pt modelId="{0D74257A-EC07-4EAA-8E73-BD642B344837}" type="pres">
      <dgm:prSet presAssocID="{F95A4C7F-C1CD-4BC1-BAF1-DC4929B39C30}" presName="node" presStyleLbl="node1" presStyleIdx="3" presStyleCnt="4">
        <dgm:presLayoutVars>
          <dgm:bulletEnabled val="1"/>
        </dgm:presLayoutVars>
      </dgm:prSet>
      <dgm:spPr/>
    </dgm:pt>
  </dgm:ptLst>
  <dgm:cxnLst>
    <dgm:cxn modelId="{8F29ED12-C3C1-4F69-9882-E69A517C6C7C}" type="presOf" srcId="{63BE7BD3-D2F6-453B-AF6A-B70D4ABB1D1D}" destId="{92564DDE-D729-4BB5-9DC5-0F6A735275B8}" srcOrd="0" destOrd="0" presId="urn:microsoft.com/office/officeart/2005/8/layout/process5"/>
    <dgm:cxn modelId="{8FD1BB15-24E8-4902-BCD2-78244930FD33}" type="presOf" srcId="{31E9BD30-EDA5-4FB0-BC19-8B4642342F25}" destId="{A86E38AC-1C8B-4DF5-A283-DEC2A8D89017}" srcOrd="0" destOrd="0" presId="urn:microsoft.com/office/officeart/2005/8/layout/process5"/>
    <dgm:cxn modelId="{C9DA4828-5877-4854-89BA-2B2E767F221F}" srcId="{ACCA3F9F-977E-44B0-9F84-D05F2BEB5E80}" destId="{DADC9733-DDA4-468A-94B7-5BA5CD7FA98C}" srcOrd="0" destOrd="0" parTransId="{D6D73001-6E94-420E-9955-745C18A1049A}" sibTransId="{31E9BD30-EDA5-4FB0-BC19-8B4642342F25}"/>
    <dgm:cxn modelId="{204BCA2D-0315-43AD-8CF8-5F2160F3A88C}" srcId="{ACCA3F9F-977E-44B0-9F84-D05F2BEB5E80}" destId="{F95A4C7F-C1CD-4BC1-BAF1-DC4929B39C30}" srcOrd="3" destOrd="0" parTransId="{8CBDB103-C943-454B-8BB3-BDFA0A9A2E66}" sibTransId="{4BB61F0D-F35D-4A15-AE30-E205AD537517}"/>
    <dgm:cxn modelId="{F5FE4633-B9E8-495B-B248-4154E38945D3}" type="presOf" srcId="{DADC9733-DDA4-468A-94B7-5BA5CD7FA98C}" destId="{6C71923E-80AB-4CB0-8DED-0F82366F3412}" srcOrd="0" destOrd="0" presId="urn:microsoft.com/office/officeart/2005/8/layout/process5"/>
    <dgm:cxn modelId="{AED58768-F125-4E85-B212-4935238331C5}" srcId="{ACCA3F9F-977E-44B0-9F84-D05F2BEB5E80}" destId="{766528F2-464A-4D5E-AC8B-B187A30F417E}" srcOrd="2" destOrd="0" parTransId="{0B75E8BD-1D6D-4EAD-A496-6DE8E7223314}" sibTransId="{63BE7BD3-D2F6-453B-AF6A-B70D4ABB1D1D}"/>
    <dgm:cxn modelId="{25690D49-1472-4179-9B80-8D06AAC843EE}" type="presOf" srcId="{A0FF1EBB-ECED-4269-B5E0-BD1FB9F9ECDE}" destId="{5D86E161-ADFE-498A-B545-540FA8629354}" srcOrd="1" destOrd="0" presId="urn:microsoft.com/office/officeart/2005/8/layout/process5"/>
    <dgm:cxn modelId="{AE8C644C-EDD1-407A-A9AB-113B837129DE}" type="presOf" srcId="{A0FF1EBB-ECED-4269-B5E0-BD1FB9F9ECDE}" destId="{0E8311F6-5B72-40A3-A5DB-EDF215788AAC}" srcOrd="0" destOrd="0" presId="urn:microsoft.com/office/officeart/2005/8/layout/process5"/>
    <dgm:cxn modelId="{3DDDF952-6707-47C5-A7E5-10E3B0193272}" type="presOf" srcId="{63BE7BD3-D2F6-453B-AF6A-B70D4ABB1D1D}" destId="{27590EEC-5F46-43DD-A152-2876CB5B4477}" srcOrd="1" destOrd="0" presId="urn:microsoft.com/office/officeart/2005/8/layout/process5"/>
    <dgm:cxn modelId="{48D94190-7453-4301-A554-ECCCBA42D067}" type="presOf" srcId="{ACCA3F9F-977E-44B0-9F84-D05F2BEB5E80}" destId="{CA2F448E-F3D6-4303-B64A-1E20AD942457}" srcOrd="0" destOrd="0" presId="urn:microsoft.com/office/officeart/2005/8/layout/process5"/>
    <dgm:cxn modelId="{24A143A9-2C89-4D86-835C-D15F3975ED9E}" type="presOf" srcId="{31E9BD30-EDA5-4FB0-BC19-8B4642342F25}" destId="{1A18B049-78CE-47CF-93AD-D3854BA8E567}" srcOrd="1" destOrd="0" presId="urn:microsoft.com/office/officeart/2005/8/layout/process5"/>
    <dgm:cxn modelId="{16F7E4AA-68D7-40D8-AF6E-9A1191503EC6}" type="presOf" srcId="{215E8615-8CDD-4345-8AAE-6E7B79C18A0D}" destId="{5EB463C5-F9BE-42FC-9E29-75791A8D4FCF}" srcOrd="0" destOrd="0" presId="urn:microsoft.com/office/officeart/2005/8/layout/process5"/>
    <dgm:cxn modelId="{3BC503D4-EB59-42BA-AD1A-9BAE0A638091}" srcId="{ACCA3F9F-977E-44B0-9F84-D05F2BEB5E80}" destId="{215E8615-8CDD-4345-8AAE-6E7B79C18A0D}" srcOrd="1" destOrd="0" parTransId="{4139760E-C98A-4559-BD58-7A8B86212D43}" sibTransId="{A0FF1EBB-ECED-4269-B5E0-BD1FB9F9ECDE}"/>
    <dgm:cxn modelId="{37E1DAF7-E88B-40A2-8502-A4F82367F340}" type="presOf" srcId="{766528F2-464A-4D5E-AC8B-B187A30F417E}" destId="{C535DB1D-3F28-4A72-BEAD-91A019B874A8}" srcOrd="0" destOrd="0" presId="urn:microsoft.com/office/officeart/2005/8/layout/process5"/>
    <dgm:cxn modelId="{3C49A8FF-0DB8-4195-88DF-C55E5676FCEA}" type="presOf" srcId="{F95A4C7F-C1CD-4BC1-BAF1-DC4929B39C30}" destId="{0D74257A-EC07-4EAA-8E73-BD642B344837}" srcOrd="0" destOrd="0" presId="urn:microsoft.com/office/officeart/2005/8/layout/process5"/>
    <dgm:cxn modelId="{39C00379-CAD4-4E35-89F7-A694367BC33F}" type="presParOf" srcId="{CA2F448E-F3D6-4303-B64A-1E20AD942457}" destId="{6C71923E-80AB-4CB0-8DED-0F82366F3412}" srcOrd="0" destOrd="0" presId="urn:microsoft.com/office/officeart/2005/8/layout/process5"/>
    <dgm:cxn modelId="{CA9CBEA8-2D9B-4DE7-8272-B69DCEC50B76}" type="presParOf" srcId="{CA2F448E-F3D6-4303-B64A-1E20AD942457}" destId="{A86E38AC-1C8B-4DF5-A283-DEC2A8D89017}" srcOrd="1" destOrd="0" presId="urn:microsoft.com/office/officeart/2005/8/layout/process5"/>
    <dgm:cxn modelId="{183DA413-8657-4D24-8CE5-A1B46824CB39}" type="presParOf" srcId="{A86E38AC-1C8B-4DF5-A283-DEC2A8D89017}" destId="{1A18B049-78CE-47CF-93AD-D3854BA8E567}" srcOrd="0" destOrd="0" presId="urn:microsoft.com/office/officeart/2005/8/layout/process5"/>
    <dgm:cxn modelId="{57AB50B7-6B5F-4645-A23B-611A9FF98A37}" type="presParOf" srcId="{CA2F448E-F3D6-4303-B64A-1E20AD942457}" destId="{5EB463C5-F9BE-42FC-9E29-75791A8D4FCF}" srcOrd="2" destOrd="0" presId="urn:microsoft.com/office/officeart/2005/8/layout/process5"/>
    <dgm:cxn modelId="{94C41D44-2E04-4C91-B0D5-DB2DF1587AEC}" type="presParOf" srcId="{CA2F448E-F3D6-4303-B64A-1E20AD942457}" destId="{0E8311F6-5B72-40A3-A5DB-EDF215788AAC}" srcOrd="3" destOrd="0" presId="urn:microsoft.com/office/officeart/2005/8/layout/process5"/>
    <dgm:cxn modelId="{97F1B6E6-7BA2-4131-B164-8BF3C033372E}" type="presParOf" srcId="{0E8311F6-5B72-40A3-A5DB-EDF215788AAC}" destId="{5D86E161-ADFE-498A-B545-540FA8629354}" srcOrd="0" destOrd="0" presId="urn:microsoft.com/office/officeart/2005/8/layout/process5"/>
    <dgm:cxn modelId="{1C9E741E-1B43-4C2E-A5CF-4B4A74CD58A4}" type="presParOf" srcId="{CA2F448E-F3D6-4303-B64A-1E20AD942457}" destId="{C535DB1D-3F28-4A72-BEAD-91A019B874A8}" srcOrd="4" destOrd="0" presId="urn:microsoft.com/office/officeart/2005/8/layout/process5"/>
    <dgm:cxn modelId="{AD1FC3C2-3181-4981-92C8-1EEB9B02CB29}" type="presParOf" srcId="{CA2F448E-F3D6-4303-B64A-1E20AD942457}" destId="{92564DDE-D729-4BB5-9DC5-0F6A735275B8}" srcOrd="5" destOrd="0" presId="urn:microsoft.com/office/officeart/2005/8/layout/process5"/>
    <dgm:cxn modelId="{30D7147E-18A5-44DA-8AA1-6AF9AC865D6B}" type="presParOf" srcId="{92564DDE-D729-4BB5-9DC5-0F6A735275B8}" destId="{27590EEC-5F46-43DD-A152-2876CB5B4477}" srcOrd="0" destOrd="0" presId="urn:microsoft.com/office/officeart/2005/8/layout/process5"/>
    <dgm:cxn modelId="{7408BF24-D6D2-489C-99D7-C2C2C1234B95}" type="presParOf" srcId="{CA2F448E-F3D6-4303-B64A-1E20AD942457}" destId="{0D74257A-EC07-4EAA-8E73-BD642B344837}" srcOrd="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26A9F3-4F05-44A5-9C88-11BC2DE3A836}">
      <dsp:nvSpPr>
        <dsp:cNvPr id="0" name=""/>
        <dsp:cNvSpPr/>
      </dsp:nvSpPr>
      <dsp:spPr>
        <a:xfrm>
          <a:off x="287912" y="535"/>
          <a:ext cx="2756380" cy="165382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ZA" sz="2200" kern="1200"/>
            <a:t>Factors that contribute to relationships that are detrimental to well-being</a:t>
          </a:r>
          <a:endParaRPr lang="en-US" sz="2200" kern="1200"/>
        </a:p>
      </dsp:txBody>
      <dsp:txXfrm>
        <a:off x="287912" y="535"/>
        <a:ext cx="2756380" cy="1653828"/>
      </dsp:txXfrm>
    </dsp:sp>
    <dsp:sp modelId="{3D457E2F-296D-4F55-99FD-8CB3B21CEC0B}">
      <dsp:nvSpPr>
        <dsp:cNvPr id="0" name=""/>
        <dsp:cNvSpPr/>
      </dsp:nvSpPr>
      <dsp:spPr>
        <a:xfrm>
          <a:off x="3319931" y="535"/>
          <a:ext cx="2756380" cy="165382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ZA" sz="2200" kern="1200"/>
            <a:t>Rights and responsibilities in relationships</a:t>
          </a:r>
          <a:endParaRPr lang="en-US" sz="2200" kern="1200"/>
        </a:p>
      </dsp:txBody>
      <dsp:txXfrm>
        <a:off x="3319931" y="535"/>
        <a:ext cx="2756380" cy="1653828"/>
      </dsp:txXfrm>
    </dsp:sp>
    <dsp:sp modelId="{39B40635-7F7E-460C-BD6F-2D087B14133A}">
      <dsp:nvSpPr>
        <dsp:cNvPr id="0" name=""/>
        <dsp:cNvSpPr/>
      </dsp:nvSpPr>
      <dsp:spPr>
        <a:xfrm>
          <a:off x="287912" y="1930001"/>
          <a:ext cx="2756380" cy="165382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ZA" sz="2200" kern="1200"/>
            <a:t>Societal and cultural views that influence and/or affect relationships</a:t>
          </a:r>
          <a:endParaRPr lang="en-US" sz="2200" kern="1200"/>
        </a:p>
      </dsp:txBody>
      <dsp:txXfrm>
        <a:off x="287912" y="1930001"/>
        <a:ext cx="2756380" cy="1653828"/>
      </dsp:txXfrm>
    </dsp:sp>
    <dsp:sp modelId="{5B31D54C-E09E-44B0-9AA5-E93421F24CA4}">
      <dsp:nvSpPr>
        <dsp:cNvPr id="0" name=""/>
        <dsp:cNvSpPr/>
      </dsp:nvSpPr>
      <dsp:spPr>
        <a:xfrm>
          <a:off x="3319931" y="1930001"/>
          <a:ext cx="2756380" cy="165382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ZA" sz="2200" kern="1200"/>
            <a:t>Qualities required in different relationships</a:t>
          </a:r>
          <a:endParaRPr lang="en-US" sz="2200" kern="1200"/>
        </a:p>
      </dsp:txBody>
      <dsp:txXfrm>
        <a:off x="3319931" y="1930001"/>
        <a:ext cx="2756380" cy="1653828"/>
      </dsp:txXfrm>
    </dsp:sp>
    <dsp:sp modelId="{03A35CE7-26AD-4D71-8A9C-0785535124E1}">
      <dsp:nvSpPr>
        <dsp:cNvPr id="0" name=""/>
        <dsp:cNvSpPr/>
      </dsp:nvSpPr>
      <dsp:spPr>
        <a:xfrm>
          <a:off x="287912" y="3859468"/>
          <a:ext cx="2756380" cy="1653828"/>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ZA" sz="2200" kern="1200"/>
            <a:t>Individuality in relationships</a:t>
          </a:r>
          <a:endParaRPr lang="en-US" sz="2200" kern="1200"/>
        </a:p>
      </dsp:txBody>
      <dsp:txXfrm>
        <a:off x="287912" y="3859468"/>
        <a:ext cx="2756380" cy="1653828"/>
      </dsp:txXfrm>
    </dsp:sp>
    <dsp:sp modelId="{D8A6B4AE-C528-44A7-9953-2FCC9DF8F554}">
      <dsp:nvSpPr>
        <dsp:cNvPr id="0" name=""/>
        <dsp:cNvSpPr/>
      </dsp:nvSpPr>
      <dsp:spPr>
        <a:xfrm>
          <a:off x="3319931" y="3859468"/>
          <a:ext cx="2756380" cy="165382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ZA" sz="2200" kern="1200"/>
            <a:t>Critically analyse the impact of the media on values and beliefs about relationships</a:t>
          </a:r>
          <a:endParaRPr lang="en-US" sz="2200" kern="1200"/>
        </a:p>
      </dsp:txBody>
      <dsp:txXfrm>
        <a:off x="3319931" y="3859468"/>
        <a:ext cx="2756380" cy="16538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E1E67A-7C47-48D8-BFFF-44DF4C346E4D}">
      <dsp:nvSpPr>
        <dsp:cNvPr id="0" name=""/>
        <dsp:cNvSpPr/>
      </dsp:nvSpPr>
      <dsp:spPr>
        <a:xfrm>
          <a:off x="0" y="446993"/>
          <a:ext cx="6089518" cy="810809"/>
        </a:xfrm>
        <a:prstGeom prst="round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af-ZA" sz="2100" b="0" i="0" kern="1200" baseline="0" dirty="0" err="1"/>
            <a:t>Think</a:t>
          </a:r>
          <a:r>
            <a:rPr lang="af-ZA" sz="2100" b="0" i="0" kern="1200" baseline="0" dirty="0"/>
            <a:t> </a:t>
          </a:r>
          <a:r>
            <a:rPr lang="af-ZA" sz="2100" b="0" i="0" kern="1200" baseline="0" dirty="0" err="1"/>
            <a:t>back</a:t>
          </a:r>
          <a:r>
            <a:rPr lang="af-ZA" sz="2100" b="0" i="0" kern="1200" baseline="0" dirty="0"/>
            <a:t>: </a:t>
          </a:r>
          <a:r>
            <a:rPr lang="af-ZA" sz="2100" b="0" i="0" kern="1200" baseline="0" dirty="0" err="1"/>
            <a:t>Can</a:t>
          </a:r>
          <a:r>
            <a:rPr lang="af-ZA" sz="2100" b="0" i="0" kern="1200" baseline="0" dirty="0"/>
            <a:t> </a:t>
          </a:r>
          <a:r>
            <a:rPr lang="af-ZA" sz="2100" b="0" i="0" kern="1200" baseline="0" dirty="0" err="1"/>
            <a:t>you</a:t>
          </a:r>
          <a:r>
            <a:rPr lang="af-ZA" sz="2100" b="0" i="0" kern="1200" baseline="0" dirty="0"/>
            <a:t> </a:t>
          </a:r>
          <a:r>
            <a:rPr lang="af-ZA" sz="2100" b="0" i="0" kern="1200" baseline="0" dirty="0" err="1"/>
            <a:t>remember</a:t>
          </a:r>
          <a:r>
            <a:rPr lang="af-ZA" sz="2100" b="0" i="0" kern="1200" baseline="0" dirty="0"/>
            <a:t> </a:t>
          </a:r>
          <a:r>
            <a:rPr lang="af-ZA" sz="2100" b="0" i="0" kern="1200" baseline="0" dirty="0" err="1"/>
            <a:t>your</a:t>
          </a:r>
          <a:r>
            <a:rPr lang="af-ZA" sz="2100" b="0" i="0" kern="1200" baseline="0" dirty="0"/>
            <a:t> </a:t>
          </a:r>
          <a:r>
            <a:rPr lang="af-ZA" sz="2100" b="1" i="0" kern="1200" baseline="0" dirty="0" err="1"/>
            <a:t>best</a:t>
          </a:r>
          <a:r>
            <a:rPr lang="af-ZA" sz="2100" b="1" i="0" kern="1200" baseline="0" dirty="0"/>
            <a:t> </a:t>
          </a:r>
          <a:r>
            <a:rPr lang="af-ZA" sz="2100" b="0" i="0" kern="1200" baseline="0" dirty="0" err="1"/>
            <a:t>friend</a:t>
          </a:r>
          <a:r>
            <a:rPr lang="af-ZA" sz="2100" b="0" i="0" kern="1200" baseline="0" dirty="0"/>
            <a:t> </a:t>
          </a:r>
          <a:r>
            <a:rPr lang="af-ZA" sz="2100" b="0" i="0" kern="1200" baseline="0" dirty="0" err="1"/>
            <a:t>at</a:t>
          </a:r>
          <a:r>
            <a:rPr lang="af-ZA" sz="2100" b="0" i="0" kern="1200" baseline="0" dirty="0"/>
            <a:t> </a:t>
          </a:r>
          <a:r>
            <a:rPr lang="af-ZA" sz="2100" b="0" i="0" kern="1200" baseline="0" dirty="0" err="1"/>
            <a:t>five</a:t>
          </a:r>
          <a:r>
            <a:rPr lang="af-ZA" sz="2100" b="0" i="0" kern="1200" baseline="0" dirty="0"/>
            <a:t> </a:t>
          </a:r>
          <a:r>
            <a:rPr lang="af-ZA" sz="2100" b="0" i="0" kern="1200" baseline="0" dirty="0" err="1"/>
            <a:t>years</a:t>
          </a:r>
          <a:r>
            <a:rPr lang="af-ZA" sz="2100" b="0" i="0" kern="1200" baseline="0" dirty="0"/>
            <a:t> </a:t>
          </a:r>
          <a:r>
            <a:rPr lang="af-ZA" sz="2100" b="0" i="0" kern="1200" baseline="0" dirty="0" err="1"/>
            <a:t>old</a:t>
          </a:r>
          <a:r>
            <a:rPr lang="af-ZA" sz="2100" b="0" i="0" kern="1200" baseline="0" dirty="0"/>
            <a:t>?</a:t>
          </a:r>
          <a:endParaRPr lang="en-US" sz="2100" b="0" kern="1200" dirty="0"/>
        </a:p>
      </dsp:txBody>
      <dsp:txXfrm>
        <a:off x="39580" y="486573"/>
        <a:ext cx="6010358" cy="731649"/>
      </dsp:txXfrm>
    </dsp:sp>
    <dsp:sp modelId="{E7EF7175-2FAE-4463-A39D-83AA9149DA64}">
      <dsp:nvSpPr>
        <dsp:cNvPr id="0" name=""/>
        <dsp:cNvSpPr/>
      </dsp:nvSpPr>
      <dsp:spPr>
        <a:xfrm>
          <a:off x="0" y="1318283"/>
          <a:ext cx="6089518" cy="810809"/>
        </a:xfrm>
        <a:prstGeom prst="round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af-ZA" sz="2100" b="0" i="0" kern="1200" baseline="0" dirty="0" err="1"/>
            <a:t>Many</a:t>
          </a:r>
          <a:r>
            <a:rPr lang="af-ZA" sz="2100" b="0" i="0" kern="1200" baseline="0" dirty="0"/>
            <a:t> </a:t>
          </a:r>
          <a:r>
            <a:rPr lang="af-ZA" sz="2100" b="0" i="0" kern="1200" baseline="0" dirty="0" err="1"/>
            <a:t>friendships</a:t>
          </a:r>
          <a:r>
            <a:rPr lang="af-ZA" sz="2100" b="0" i="0" kern="1200" baseline="0" dirty="0"/>
            <a:t> </a:t>
          </a:r>
          <a:r>
            <a:rPr lang="af-ZA" sz="2100" b="0" i="0" kern="1200" baseline="0" dirty="0" err="1"/>
            <a:t>change</a:t>
          </a:r>
          <a:r>
            <a:rPr lang="af-ZA" sz="2100" b="0" i="0" kern="1200" baseline="0" dirty="0"/>
            <a:t> </a:t>
          </a:r>
          <a:r>
            <a:rPr lang="af-ZA" sz="2100" b="0" i="0" kern="1200" baseline="0" dirty="0" err="1"/>
            <a:t>or</a:t>
          </a:r>
          <a:r>
            <a:rPr lang="af-ZA" sz="2100" b="0" i="0" kern="1200" baseline="0" dirty="0"/>
            <a:t> </a:t>
          </a:r>
          <a:r>
            <a:rPr lang="af-ZA" sz="2100" b="0" i="0" kern="1200" baseline="0" dirty="0" err="1"/>
            <a:t>drift</a:t>
          </a:r>
          <a:r>
            <a:rPr lang="af-ZA" sz="2100" b="0" i="0" kern="1200" baseline="0" dirty="0"/>
            <a:t> apart </a:t>
          </a:r>
          <a:r>
            <a:rPr lang="af-ZA" sz="2100" b="0" i="0" kern="1200" baseline="0" dirty="0" err="1"/>
            <a:t>over</a:t>
          </a:r>
          <a:r>
            <a:rPr lang="af-ZA" sz="2100" b="0" i="0" kern="1200" baseline="0" dirty="0"/>
            <a:t> </a:t>
          </a:r>
          <a:r>
            <a:rPr lang="af-ZA" sz="2100" b="0" i="0" kern="1200" baseline="0" dirty="0" err="1"/>
            <a:t>time</a:t>
          </a:r>
          <a:r>
            <a:rPr lang="af-ZA" sz="2100" b="0" i="0" kern="1200" baseline="0" dirty="0"/>
            <a:t>.</a:t>
          </a:r>
          <a:endParaRPr lang="en-US" sz="2100" kern="1200" dirty="0"/>
        </a:p>
      </dsp:txBody>
      <dsp:txXfrm>
        <a:off x="39580" y="1357863"/>
        <a:ext cx="6010358" cy="731649"/>
      </dsp:txXfrm>
    </dsp:sp>
    <dsp:sp modelId="{6277B659-8341-4B15-AA8A-123A1E0F35B7}">
      <dsp:nvSpPr>
        <dsp:cNvPr id="0" name=""/>
        <dsp:cNvSpPr/>
      </dsp:nvSpPr>
      <dsp:spPr>
        <a:xfrm>
          <a:off x="0" y="2189573"/>
          <a:ext cx="6089518" cy="810809"/>
        </a:xfrm>
        <a:prstGeom prst="round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af-ZA" sz="2100" b="0" i="0" kern="1200" baseline="0"/>
            <a:t>As you grow, your </a:t>
          </a:r>
          <a:r>
            <a:rPr lang="af-ZA" sz="2100" b="1" i="0" kern="1200" baseline="0"/>
            <a:t>values, priorities and interests</a:t>
          </a:r>
          <a:r>
            <a:rPr lang="af-ZA" sz="2100" b="0" i="0" kern="1200" baseline="0"/>
            <a:t> change.</a:t>
          </a:r>
          <a:endParaRPr lang="en-US" sz="2100" kern="1200"/>
        </a:p>
      </dsp:txBody>
      <dsp:txXfrm>
        <a:off x="39580" y="2229153"/>
        <a:ext cx="6010358" cy="731649"/>
      </dsp:txXfrm>
    </dsp:sp>
    <dsp:sp modelId="{826D9B86-1E93-4C28-A203-14E8D66105C9}">
      <dsp:nvSpPr>
        <dsp:cNvPr id="0" name=""/>
        <dsp:cNvSpPr/>
      </dsp:nvSpPr>
      <dsp:spPr>
        <a:xfrm>
          <a:off x="0" y="3060863"/>
          <a:ext cx="6089518" cy="810809"/>
        </a:xfrm>
        <a:prstGeom prst="round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af-ZA" sz="2100" b="0" i="0" kern="1200" baseline="0"/>
            <a:t>Some childhood friends may still be in your life, but you may not have much in common anymore.</a:t>
          </a:r>
          <a:endParaRPr lang="en-US" sz="2100" kern="1200"/>
        </a:p>
      </dsp:txBody>
      <dsp:txXfrm>
        <a:off x="39580" y="3100443"/>
        <a:ext cx="6010358" cy="7316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31836-D31B-4144-AE9F-5F15343D9B80}">
      <dsp:nvSpPr>
        <dsp:cNvPr id="0" name=""/>
        <dsp:cNvSpPr/>
      </dsp:nvSpPr>
      <dsp:spPr>
        <a:xfrm>
          <a:off x="0" y="3156146"/>
          <a:ext cx="10927829" cy="103591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defRPr b="1"/>
          </a:pPr>
          <a:r>
            <a:rPr lang="en-GB" sz="2000" b="0" i="0" kern="1200"/>
            <a:t>These patterns often appear gradually, so it’s important to recognise the warning signs.</a:t>
          </a:r>
          <a:endParaRPr lang="en-US" sz="2000" kern="1200"/>
        </a:p>
      </dsp:txBody>
      <dsp:txXfrm>
        <a:off x="0" y="3156146"/>
        <a:ext cx="10927829" cy="1035917"/>
      </dsp:txXfrm>
    </dsp:sp>
    <dsp:sp modelId="{42E7895D-9982-4253-AD51-E8A377D558D6}">
      <dsp:nvSpPr>
        <dsp:cNvPr id="0" name=""/>
        <dsp:cNvSpPr/>
      </dsp:nvSpPr>
      <dsp:spPr>
        <a:xfrm rot="10800000">
          <a:off x="0" y="1578443"/>
          <a:ext cx="10927829" cy="1593241"/>
        </a:xfrm>
        <a:prstGeom prst="upArrowCallout">
          <a:avLst/>
        </a:prstGeom>
        <a:solidFill>
          <a:schemeClr val="accent2">
            <a:hueOff val="-727682"/>
            <a:satOff val="-41964"/>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defRPr b="1"/>
          </a:pPr>
          <a:r>
            <a:rPr lang="en-GB" sz="2000" b="0" i="0" kern="1200"/>
            <a:t>Examples:</a:t>
          </a:r>
          <a:endParaRPr lang="en-US" sz="2000" kern="1200"/>
        </a:p>
      </dsp:txBody>
      <dsp:txXfrm rot="-10800000">
        <a:off x="0" y="1578443"/>
        <a:ext cx="10927829" cy="559227"/>
      </dsp:txXfrm>
    </dsp:sp>
    <dsp:sp modelId="{0DC629DD-1473-465D-A5D7-8DF40CBEF8BC}">
      <dsp:nvSpPr>
        <dsp:cNvPr id="0" name=""/>
        <dsp:cNvSpPr/>
      </dsp:nvSpPr>
      <dsp:spPr>
        <a:xfrm>
          <a:off x="5335" y="2137671"/>
          <a:ext cx="1819526" cy="476379"/>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GB" sz="1200" b="0" i="0" kern="1200"/>
            <a:t>Competition and sabotage</a:t>
          </a:r>
          <a:endParaRPr lang="en-US" sz="1200" kern="1200"/>
        </a:p>
      </dsp:txBody>
      <dsp:txXfrm>
        <a:off x="5335" y="2137671"/>
        <a:ext cx="1819526" cy="476379"/>
      </dsp:txXfrm>
    </dsp:sp>
    <dsp:sp modelId="{01F433D0-0316-4D7A-BD97-357D5B254B59}">
      <dsp:nvSpPr>
        <dsp:cNvPr id="0" name=""/>
        <dsp:cNvSpPr/>
      </dsp:nvSpPr>
      <dsp:spPr>
        <a:xfrm>
          <a:off x="1824862" y="2137671"/>
          <a:ext cx="1819526" cy="476379"/>
        </a:xfrm>
        <a:prstGeom prst="rect">
          <a:avLst/>
        </a:prstGeom>
        <a:solidFill>
          <a:schemeClr val="accent2">
            <a:tint val="40000"/>
            <a:alpha val="90000"/>
            <a:hueOff val="-169845"/>
            <a:satOff val="-15069"/>
            <a:lumOff val="-154"/>
            <a:alphaOff val="0"/>
          </a:schemeClr>
        </a:solidFill>
        <a:ln w="25400" cap="flat" cmpd="sng" algn="ctr">
          <a:solidFill>
            <a:schemeClr val="accent2">
              <a:tint val="40000"/>
              <a:alpha val="90000"/>
              <a:hueOff val="-169845"/>
              <a:satOff val="-15069"/>
              <a:lumOff val="-15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GB" sz="1200" b="0" i="0" kern="1200"/>
            <a:t>Carrying all the emotional burden</a:t>
          </a:r>
          <a:endParaRPr lang="en-US" sz="1200" kern="1200"/>
        </a:p>
      </dsp:txBody>
      <dsp:txXfrm>
        <a:off x="1824862" y="2137671"/>
        <a:ext cx="1819526" cy="476379"/>
      </dsp:txXfrm>
    </dsp:sp>
    <dsp:sp modelId="{B33C434D-5736-42F0-9ED9-1338404ED30D}">
      <dsp:nvSpPr>
        <dsp:cNvPr id="0" name=""/>
        <dsp:cNvSpPr/>
      </dsp:nvSpPr>
      <dsp:spPr>
        <a:xfrm>
          <a:off x="3644388" y="2137671"/>
          <a:ext cx="1819526" cy="476379"/>
        </a:xfrm>
        <a:prstGeom prst="rect">
          <a:avLst/>
        </a:prstGeom>
        <a:solidFill>
          <a:schemeClr val="accent2">
            <a:tint val="40000"/>
            <a:alpha val="90000"/>
            <a:hueOff val="-339690"/>
            <a:satOff val="-30138"/>
            <a:lumOff val="-308"/>
            <a:alphaOff val="0"/>
          </a:schemeClr>
        </a:solidFill>
        <a:ln w="25400" cap="flat" cmpd="sng" algn="ctr">
          <a:solidFill>
            <a:schemeClr val="accent2">
              <a:tint val="40000"/>
              <a:alpha val="90000"/>
              <a:hueOff val="-339690"/>
              <a:satOff val="-30138"/>
              <a:lumOff val="-3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GB" sz="1200" b="0" i="0" kern="1200"/>
            <a:t>Manipulation through guilt or pressure</a:t>
          </a:r>
          <a:endParaRPr lang="en-US" sz="1200" kern="1200"/>
        </a:p>
      </dsp:txBody>
      <dsp:txXfrm>
        <a:off x="3644388" y="2137671"/>
        <a:ext cx="1819526" cy="476379"/>
      </dsp:txXfrm>
    </dsp:sp>
    <dsp:sp modelId="{08BEA506-4080-4E88-B577-88CB56A9EC23}">
      <dsp:nvSpPr>
        <dsp:cNvPr id="0" name=""/>
        <dsp:cNvSpPr/>
      </dsp:nvSpPr>
      <dsp:spPr>
        <a:xfrm>
          <a:off x="5463914" y="2137671"/>
          <a:ext cx="1819526" cy="476379"/>
        </a:xfrm>
        <a:prstGeom prst="rect">
          <a:avLst/>
        </a:prstGeom>
        <a:solidFill>
          <a:schemeClr val="accent2">
            <a:tint val="40000"/>
            <a:alpha val="90000"/>
            <a:hueOff val="-509536"/>
            <a:satOff val="-45208"/>
            <a:lumOff val="-461"/>
            <a:alphaOff val="0"/>
          </a:schemeClr>
        </a:solidFill>
        <a:ln w="25400" cap="flat" cmpd="sng" algn="ctr">
          <a:solidFill>
            <a:schemeClr val="accent2">
              <a:tint val="40000"/>
              <a:alpha val="90000"/>
              <a:hueOff val="-509536"/>
              <a:satOff val="-45208"/>
              <a:lumOff val="-4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GB" sz="1200" b="0" i="0" kern="1200"/>
            <a:t>Disrespect for boundaries and values</a:t>
          </a:r>
          <a:endParaRPr lang="en-US" sz="1200" kern="1200"/>
        </a:p>
      </dsp:txBody>
      <dsp:txXfrm>
        <a:off x="5463914" y="2137671"/>
        <a:ext cx="1819526" cy="476379"/>
      </dsp:txXfrm>
    </dsp:sp>
    <dsp:sp modelId="{41807E9A-398D-40C3-8014-6C8E6AC43B26}">
      <dsp:nvSpPr>
        <dsp:cNvPr id="0" name=""/>
        <dsp:cNvSpPr/>
      </dsp:nvSpPr>
      <dsp:spPr>
        <a:xfrm>
          <a:off x="7283440" y="2137671"/>
          <a:ext cx="1819526" cy="476379"/>
        </a:xfrm>
        <a:prstGeom prst="rect">
          <a:avLst/>
        </a:prstGeom>
        <a:solidFill>
          <a:schemeClr val="accent2">
            <a:tint val="40000"/>
            <a:alpha val="90000"/>
            <a:hueOff val="-679381"/>
            <a:satOff val="-60277"/>
            <a:lumOff val="-615"/>
            <a:alphaOff val="0"/>
          </a:schemeClr>
        </a:solidFill>
        <a:ln w="25400" cap="flat" cmpd="sng" algn="ctr">
          <a:solidFill>
            <a:schemeClr val="accent2">
              <a:tint val="40000"/>
              <a:alpha val="90000"/>
              <a:hueOff val="-679381"/>
              <a:satOff val="-60277"/>
              <a:lumOff val="-6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GB" sz="1200" b="0" i="0" kern="1200"/>
            <a:t>Jealousy and possessiveness</a:t>
          </a:r>
          <a:endParaRPr lang="en-US" sz="1200" kern="1200"/>
        </a:p>
      </dsp:txBody>
      <dsp:txXfrm>
        <a:off x="7283440" y="2137671"/>
        <a:ext cx="1819526" cy="476379"/>
      </dsp:txXfrm>
    </dsp:sp>
    <dsp:sp modelId="{4223488A-0BC8-4835-927A-A743057FE2E5}">
      <dsp:nvSpPr>
        <dsp:cNvPr id="0" name=""/>
        <dsp:cNvSpPr/>
      </dsp:nvSpPr>
      <dsp:spPr>
        <a:xfrm>
          <a:off x="9102966" y="2137671"/>
          <a:ext cx="1819526" cy="476379"/>
        </a:xfrm>
        <a:prstGeom prst="rect">
          <a:avLst/>
        </a:prstGeom>
        <a:solidFill>
          <a:schemeClr val="accent2">
            <a:tint val="40000"/>
            <a:alpha val="90000"/>
            <a:hueOff val="-849226"/>
            <a:satOff val="-75346"/>
            <a:lumOff val="-769"/>
            <a:alphaOff val="0"/>
          </a:schemeClr>
        </a:solidFill>
        <a:ln w="25400" cap="flat" cmpd="sng" algn="ctr">
          <a:solidFill>
            <a:schemeClr val="accent2">
              <a:tint val="40000"/>
              <a:alpha val="90000"/>
              <a:hueOff val="-849226"/>
              <a:satOff val="-75346"/>
              <a:lumOff val="-7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GB" sz="1200" b="0" i="0" kern="1200"/>
            <a:t>Lack of support when you need it</a:t>
          </a:r>
          <a:endParaRPr lang="en-US" sz="1200" kern="1200"/>
        </a:p>
      </dsp:txBody>
      <dsp:txXfrm>
        <a:off x="9102966" y="2137671"/>
        <a:ext cx="1819526" cy="476379"/>
      </dsp:txXfrm>
    </dsp:sp>
    <dsp:sp modelId="{5D700C4C-7EA5-4674-886C-4F97D4322F06}">
      <dsp:nvSpPr>
        <dsp:cNvPr id="0" name=""/>
        <dsp:cNvSpPr/>
      </dsp:nvSpPr>
      <dsp:spPr>
        <a:xfrm rot="10800000">
          <a:off x="0" y="741"/>
          <a:ext cx="10927829" cy="1593241"/>
        </a:xfrm>
        <a:prstGeom prst="upArrowCallout">
          <a:avLst/>
        </a:prstGeom>
        <a:solidFill>
          <a:schemeClr val="accent2">
            <a:hueOff val="-1455363"/>
            <a:satOff val="-83928"/>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defRPr b="1"/>
          </a:pPr>
          <a:r>
            <a:rPr lang="en-GB" sz="2000" b="0" i="0" kern="1200"/>
            <a:t>Some relationships harm your well-being over time – these are detrimental or toxic.</a:t>
          </a:r>
          <a:endParaRPr lang="en-US" sz="2000" kern="1200"/>
        </a:p>
      </dsp:txBody>
      <dsp:txXfrm rot="10800000">
        <a:off x="0" y="741"/>
        <a:ext cx="10927829" cy="10352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1D0D26-59C7-413B-AB3D-52FE565B7EC0}">
      <dsp:nvSpPr>
        <dsp:cNvPr id="0" name=""/>
        <dsp:cNvSpPr/>
      </dsp:nvSpPr>
      <dsp:spPr>
        <a:xfrm>
          <a:off x="0" y="0"/>
          <a:ext cx="8742263" cy="92241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af-ZA" sz="2500" b="0" i="0" kern="1200" baseline="0"/>
            <a:t>Many of you may know someone like Ethan and Liam or Sarah and Jessie.</a:t>
          </a:r>
          <a:endParaRPr lang="en-US" sz="2500" kern="1200"/>
        </a:p>
      </dsp:txBody>
      <dsp:txXfrm>
        <a:off x="27017" y="27017"/>
        <a:ext cx="7668958" cy="868383"/>
      </dsp:txXfrm>
    </dsp:sp>
    <dsp:sp modelId="{540D5332-2271-4913-BEE0-DFA2495BE294}">
      <dsp:nvSpPr>
        <dsp:cNvPr id="0" name=""/>
        <dsp:cNvSpPr/>
      </dsp:nvSpPr>
      <dsp:spPr>
        <a:xfrm>
          <a:off x="732164" y="1090129"/>
          <a:ext cx="8742263" cy="922417"/>
        </a:xfrm>
        <a:prstGeom prst="roundRect">
          <a:avLst>
            <a:gd name="adj" fmla="val 10000"/>
          </a:avLst>
        </a:prstGeom>
        <a:solidFill>
          <a:schemeClr val="accent2">
            <a:hueOff val="-485121"/>
            <a:satOff val="-27976"/>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af-ZA" sz="2500" b="0" i="0" kern="1200" baseline="0"/>
            <a:t>Ethan &amp; Liam: show how competition and sabotage can damage a friendship.</a:t>
          </a:r>
          <a:endParaRPr lang="en-US" sz="2500" kern="1200"/>
        </a:p>
      </dsp:txBody>
      <dsp:txXfrm>
        <a:off x="759181" y="1117146"/>
        <a:ext cx="7356493" cy="868383"/>
      </dsp:txXfrm>
    </dsp:sp>
    <dsp:sp modelId="{4FCD9EA4-382C-4607-BED9-F74199A2B627}">
      <dsp:nvSpPr>
        <dsp:cNvPr id="0" name=""/>
        <dsp:cNvSpPr/>
      </dsp:nvSpPr>
      <dsp:spPr>
        <a:xfrm>
          <a:off x="1453401" y="2180258"/>
          <a:ext cx="8742263" cy="922417"/>
        </a:xfrm>
        <a:prstGeom prst="roundRect">
          <a:avLst>
            <a:gd name="adj" fmla="val 10000"/>
          </a:avLst>
        </a:prstGeom>
        <a:solidFill>
          <a:schemeClr val="accent2">
            <a:hueOff val="-970242"/>
            <a:satOff val="-55952"/>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af-ZA" sz="2500" b="0" i="0" kern="1200" baseline="0"/>
            <a:t>Sarah &amp; Jessie: show how emotional dumping creates a one-sided relationship.</a:t>
          </a:r>
          <a:endParaRPr lang="en-US" sz="2500" kern="1200"/>
        </a:p>
      </dsp:txBody>
      <dsp:txXfrm>
        <a:off x="1480418" y="2207275"/>
        <a:ext cx="7367421" cy="868383"/>
      </dsp:txXfrm>
    </dsp:sp>
    <dsp:sp modelId="{94E9D44C-9C90-490D-98ED-D789FA19B60D}">
      <dsp:nvSpPr>
        <dsp:cNvPr id="0" name=""/>
        <dsp:cNvSpPr/>
      </dsp:nvSpPr>
      <dsp:spPr>
        <a:xfrm>
          <a:off x="2185565" y="3270387"/>
          <a:ext cx="8742263" cy="922417"/>
        </a:xfrm>
        <a:prstGeom prst="roundRect">
          <a:avLst>
            <a:gd name="adj" fmla="val 10000"/>
          </a:avLst>
        </a:prstGeom>
        <a:solidFill>
          <a:schemeClr val="accent2">
            <a:hueOff val="-1455363"/>
            <a:satOff val="-83928"/>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af-ZA" sz="2500" b="0" i="0" kern="1200" baseline="0"/>
            <a:t>These factors can slowly harm emotional and social well-being.</a:t>
          </a:r>
          <a:endParaRPr lang="en-US" sz="2500" kern="1200"/>
        </a:p>
      </dsp:txBody>
      <dsp:txXfrm>
        <a:off x="2212582" y="3297404"/>
        <a:ext cx="7356493" cy="868383"/>
      </dsp:txXfrm>
    </dsp:sp>
    <dsp:sp modelId="{B2D78BB4-F660-4464-928A-ACBE0A0F0F84}">
      <dsp:nvSpPr>
        <dsp:cNvPr id="0" name=""/>
        <dsp:cNvSpPr/>
      </dsp:nvSpPr>
      <dsp:spPr>
        <a:xfrm>
          <a:off x="8142692" y="706487"/>
          <a:ext cx="599571" cy="599571"/>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277595" y="706487"/>
        <a:ext cx="329765" cy="451177"/>
      </dsp:txXfrm>
    </dsp:sp>
    <dsp:sp modelId="{057769A1-E9A3-4114-82F3-638A9347ACB2}">
      <dsp:nvSpPr>
        <dsp:cNvPr id="0" name=""/>
        <dsp:cNvSpPr/>
      </dsp:nvSpPr>
      <dsp:spPr>
        <a:xfrm>
          <a:off x="8874856" y="1796616"/>
          <a:ext cx="599571" cy="599571"/>
        </a:xfrm>
        <a:prstGeom prst="downArrow">
          <a:avLst>
            <a:gd name="adj1" fmla="val 55000"/>
            <a:gd name="adj2" fmla="val 45000"/>
          </a:avLst>
        </a:prstGeom>
        <a:solidFill>
          <a:schemeClr val="accent2">
            <a:tint val="40000"/>
            <a:alpha val="90000"/>
            <a:hueOff val="-424613"/>
            <a:satOff val="-37673"/>
            <a:lumOff val="-385"/>
            <a:alphaOff val="0"/>
          </a:schemeClr>
        </a:solidFill>
        <a:ln w="25400" cap="flat" cmpd="sng" algn="ctr">
          <a:solidFill>
            <a:schemeClr val="accent2">
              <a:tint val="40000"/>
              <a:alpha val="90000"/>
              <a:hueOff val="-424613"/>
              <a:satOff val="-37673"/>
              <a:lumOff val="-38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9009759" y="1796616"/>
        <a:ext cx="329765" cy="451177"/>
      </dsp:txXfrm>
    </dsp:sp>
    <dsp:sp modelId="{852CCB8A-A803-46C5-A64E-9732CB07795A}">
      <dsp:nvSpPr>
        <dsp:cNvPr id="0" name=""/>
        <dsp:cNvSpPr/>
      </dsp:nvSpPr>
      <dsp:spPr>
        <a:xfrm>
          <a:off x="9596093" y="2886746"/>
          <a:ext cx="599571" cy="599571"/>
        </a:xfrm>
        <a:prstGeom prst="downArrow">
          <a:avLst>
            <a:gd name="adj1" fmla="val 55000"/>
            <a:gd name="adj2" fmla="val 45000"/>
          </a:avLst>
        </a:prstGeom>
        <a:solidFill>
          <a:schemeClr val="accent2">
            <a:tint val="40000"/>
            <a:alpha val="90000"/>
            <a:hueOff val="-849226"/>
            <a:satOff val="-75346"/>
            <a:lumOff val="-769"/>
            <a:alphaOff val="0"/>
          </a:schemeClr>
        </a:solidFill>
        <a:ln w="25400" cap="flat" cmpd="sng" algn="ctr">
          <a:solidFill>
            <a:schemeClr val="accent2">
              <a:tint val="40000"/>
              <a:alpha val="90000"/>
              <a:hueOff val="-849226"/>
              <a:satOff val="-75346"/>
              <a:lumOff val="-7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9730996" y="2886746"/>
        <a:ext cx="329765" cy="4511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1ADC09-6E16-4E7F-848D-2685720D4526}">
      <dsp:nvSpPr>
        <dsp:cNvPr id="0" name=""/>
        <dsp:cNvSpPr/>
      </dsp:nvSpPr>
      <dsp:spPr>
        <a:xfrm>
          <a:off x="4732102" y="1443050"/>
          <a:ext cx="3715355" cy="589390"/>
        </a:xfrm>
        <a:custGeom>
          <a:avLst/>
          <a:gdLst/>
          <a:ahLst/>
          <a:cxnLst/>
          <a:rect l="0" t="0" r="0" b="0"/>
          <a:pathLst>
            <a:path>
              <a:moveTo>
                <a:pt x="0" y="0"/>
              </a:moveTo>
              <a:lnTo>
                <a:pt x="0" y="401652"/>
              </a:lnTo>
              <a:lnTo>
                <a:pt x="3715355" y="401652"/>
              </a:lnTo>
              <a:lnTo>
                <a:pt x="3715355" y="58939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F84ECD-8A56-4FA4-A52D-C5C10E1FE899}">
      <dsp:nvSpPr>
        <dsp:cNvPr id="0" name=""/>
        <dsp:cNvSpPr/>
      </dsp:nvSpPr>
      <dsp:spPr>
        <a:xfrm>
          <a:off x="4732102" y="1443050"/>
          <a:ext cx="1238451" cy="589390"/>
        </a:xfrm>
        <a:custGeom>
          <a:avLst/>
          <a:gdLst/>
          <a:ahLst/>
          <a:cxnLst/>
          <a:rect l="0" t="0" r="0" b="0"/>
          <a:pathLst>
            <a:path>
              <a:moveTo>
                <a:pt x="0" y="0"/>
              </a:moveTo>
              <a:lnTo>
                <a:pt x="0" y="401652"/>
              </a:lnTo>
              <a:lnTo>
                <a:pt x="1238451" y="401652"/>
              </a:lnTo>
              <a:lnTo>
                <a:pt x="1238451" y="58939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E29224-1E17-434A-9A5C-5E903B233171}">
      <dsp:nvSpPr>
        <dsp:cNvPr id="0" name=""/>
        <dsp:cNvSpPr/>
      </dsp:nvSpPr>
      <dsp:spPr>
        <a:xfrm>
          <a:off x="3493650" y="1443050"/>
          <a:ext cx="1238451" cy="589390"/>
        </a:xfrm>
        <a:custGeom>
          <a:avLst/>
          <a:gdLst/>
          <a:ahLst/>
          <a:cxnLst/>
          <a:rect l="0" t="0" r="0" b="0"/>
          <a:pathLst>
            <a:path>
              <a:moveTo>
                <a:pt x="1238451" y="0"/>
              </a:moveTo>
              <a:lnTo>
                <a:pt x="1238451" y="401652"/>
              </a:lnTo>
              <a:lnTo>
                <a:pt x="0" y="401652"/>
              </a:lnTo>
              <a:lnTo>
                <a:pt x="0" y="58939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049AFD-6AAA-4B3D-9CCF-07A7B421C94A}">
      <dsp:nvSpPr>
        <dsp:cNvPr id="0" name=""/>
        <dsp:cNvSpPr/>
      </dsp:nvSpPr>
      <dsp:spPr>
        <a:xfrm>
          <a:off x="1016746" y="1443050"/>
          <a:ext cx="3715355" cy="589390"/>
        </a:xfrm>
        <a:custGeom>
          <a:avLst/>
          <a:gdLst/>
          <a:ahLst/>
          <a:cxnLst/>
          <a:rect l="0" t="0" r="0" b="0"/>
          <a:pathLst>
            <a:path>
              <a:moveTo>
                <a:pt x="3715355" y="0"/>
              </a:moveTo>
              <a:lnTo>
                <a:pt x="3715355" y="401652"/>
              </a:lnTo>
              <a:lnTo>
                <a:pt x="0" y="401652"/>
              </a:lnTo>
              <a:lnTo>
                <a:pt x="0" y="58939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186D89-EA8F-42D9-953F-0077C152AEFA}">
      <dsp:nvSpPr>
        <dsp:cNvPr id="0" name=""/>
        <dsp:cNvSpPr/>
      </dsp:nvSpPr>
      <dsp:spPr>
        <a:xfrm>
          <a:off x="1241920" y="156186"/>
          <a:ext cx="2026557" cy="128686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4C5A18-B313-4B20-B222-4CA0CDE4F04F}">
      <dsp:nvSpPr>
        <dsp:cNvPr id="0" name=""/>
        <dsp:cNvSpPr/>
      </dsp:nvSpPr>
      <dsp:spPr>
        <a:xfrm>
          <a:off x="1467093" y="370100"/>
          <a:ext cx="2026557" cy="1286863"/>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ZA" sz="1400" b="0" i="0" kern="1200"/>
            <a:t>A </a:t>
          </a:r>
          <a:r>
            <a:rPr lang="en-ZA" sz="1400" b="1" i="0" kern="1200"/>
            <a:t>responsibility</a:t>
          </a:r>
          <a:r>
            <a:rPr lang="en-ZA" sz="1400" b="0" i="0" kern="1200"/>
            <a:t> is an </a:t>
          </a:r>
          <a:r>
            <a:rPr lang="en-ZA" sz="1400" b="0" i="1" kern="1200"/>
            <a:t>obligation</a:t>
          </a:r>
          <a:r>
            <a:rPr lang="en-ZA" sz="1400" b="0" i="0" kern="1200"/>
            <a:t> you have toward your friend to uphold the positive nature of the relationship.</a:t>
          </a:r>
          <a:endParaRPr lang="en-US" sz="1400" kern="1200"/>
        </a:p>
      </dsp:txBody>
      <dsp:txXfrm>
        <a:off x="1504784" y="407791"/>
        <a:ext cx="1951175" cy="1211481"/>
      </dsp:txXfrm>
    </dsp:sp>
    <dsp:sp modelId="{4DB7C700-B126-48A4-926C-7631120A0E69}">
      <dsp:nvSpPr>
        <dsp:cNvPr id="0" name=""/>
        <dsp:cNvSpPr/>
      </dsp:nvSpPr>
      <dsp:spPr>
        <a:xfrm>
          <a:off x="3718823" y="156186"/>
          <a:ext cx="2026557" cy="128686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F93B73-5E1F-49BA-8975-5EF3D502EF72}">
      <dsp:nvSpPr>
        <dsp:cNvPr id="0" name=""/>
        <dsp:cNvSpPr/>
      </dsp:nvSpPr>
      <dsp:spPr>
        <a:xfrm>
          <a:off x="3943996" y="370100"/>
          <a:ext cx="2026557" cy="1286863"/>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i="0" kern="1200"/>
            <a:t>You also have responsibilities towards others, for example:</a:t>
          </a:r>
          <a:endParaRPr lang="en-US" sz="1400" kern="1200"/>
        </a:p>
      </dsp:txBody>
      <dsp:txXfrm>
        <a:off x="3981687" y="407791"/>
        <a:ext cx="1951175" cy="1211481"/>
      </dsp:txXfrm>
    </dsp:sp>
    <dsp:sp modelId="{9335C50B-FCC8-47C4-B8B9-768F9C95397A}">
      <dsp:nvSpPr>
        <dsp:cNvPr id="0" name=""/>
        <dsp:cNvSpPr/>
      </dsp:nvSpPr>
      <dsp:spPr>
        <a:xfrm>
          <a:off x="3468" y="2032440"/>
          <a:ext cx="2026557" cy="128686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C810E5-4C29-4CE9-A716-40EF50F6A845}">
      <dsp:nvSpPr>
        <dsp:cNvPr id="0" name=""/>
        <dsp:cNvSpPr/>
      </dsp:nvSpPr>
      <dsp:spPr>
        <a:xfrm>
          <a:off x="228641" y="2246354"/>
          <a:ext cx="2026557" cy="1286863"/>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i="0" kern="1200"/>
            <a:t>Responsibility to be trustworthy</a:t>
          </a:r>
          <a:endParaRPr lang="en-US" sz="1400" kern="1200"/>
        </a:p>
      </dsp:txBody>
      <dsp:txXfrm>
        <a:off x="266332" y="2284045"/>
        <a:ext cx="1951175" cy="1211481"/>
      </dsp:txXfrm>
    </dsp:sp>
    <dsp:sp modelId="{7FDF5E8D-3B29-4B0E-B6FD-08307D17386F}">
      <dsp:nvSpPr>
        <dsp:cNvPr id="0" name=""/>
        <dsp:cNvSpPr/>
      </dsp:nvSpPr>
      <dsp:spPr>
        <a:xfrm>
          <a:off x="2480371" y="2032440"/>
          <a:ext cx="2026557" cy="128686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D5BB46-259C-479C-B692-DE8CE7380477}">
      <dsp:nvSpPr>
        <dsp:cNvPr id="0" name=""/>
        <dsp:cNvSpPr/>
      </dsp:nvSpPr>
      <dsp:spPr>
        <a:xfrm>
          <a:off x="2705544" y="2246354"/>
          <a:ext cx="2026557" cy="1286863"/>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i="0" kern="1200"/>
            <a:t>Responsibility to communicate and listen</a:t>
          </a:r>
          <a:endParaRPr lang="en-US" sz="1400" kern="1200"/>
        </a:p>
      </dsp:txBody>
      <dsp:txXfrm>
        <a:off x="2743235" y="2284045"/>
        <a:ext cx="1951175" cy="1211481"/>
      </dsp:txXfrm>
    </dsp:sp>
    <dsp:sp modelId="{06F87560-AB72-47F3-B228-018599A2EAA3}">
      <dsp:nvSpPr>
        <dsp:cNvPr id="0" name=""/>
        <dsp:cNvSpPr/>
      </dsp:nvSpPr>
      <dsp:spPr>
        <a:xfrm>
          <a:off x="4957275" y="2032440"/>
          <a:ext cx="2026557" cy="128686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413A18-A987-46C8-9D51-8F74229E69F0}">
      <dsp:nvSpPr>
        <dsp:cNvPr id="0" name=""/>
        <dsp:cNvSpPr/>
      </dsp:nvSpPr>
      <dsp:spPr>
        <a:xfrm>
          <a:off x="5182448" y="2246354"/>
          <a:ext cx="2026557" cy="1286863"/>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i="0" kern="1200"/>
            <a:t>Responsibility to validate your friend’s feelings</a:t>
          </a:r>
          <a:endParaRPr lang="en-US" sz="1400" kern="1200"/>
        </a:p>
      </dsp:txBody>
      <dsp:txXfrm>
        <a:off x="5220139" y="2284045"/>
        <a:ext cx="1951175" cy="1211481"/>
      </dsp:txXfrm>
    </dsp:sp>
    <dsp:sp modelId="{6BBAFE6D-B476-48F3-B614-5FF52A5D3774}">
      <dsp:nvSpPr>
        <dsp:cNvPr id="0" name=""/>
        <dsp:cNvSpPr/>
      </dsp:nvSpPr>
      <dsp:spPr>
        <a:xfrm>
          <a:off x="7434178" y="2032440"/>
          <a:ext cx="2026557" cy="128686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8103D6-0499-4E93-9847-EC8D15B2211D}">
      <dsp:nvSpPr>
        <dsp:cNvPr id="0" name=""/>
        <dsp:cNvSpPr/>
      </dsp:nvSpPr>
      <dsp:spPr>
        <a:xfrm>
          <a:off x="7659351" y="2246354"/>
          <a:ext cx="2026557" cy="1286863"/>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i="0" kern="1200"/>
            <a:t>Responsibility to set and respect boundaries</a:t>
          </a:r>
          <a:endParaRPr lang="en-US" sz="1400" kern="1200"/>
        </a:p>
      </dsp:txBody>
      <dsp:txXfrm>
        <a:off x="7697042" y="2284045"/>
        <a:ext cx="1951175" cy="1211481"/>
      </dsp:txXfrm>
    </dsp:sp>
    <dsp:sp modelId="{257D7110-0D7F-4C9D-AA27-3C84D3B5D075}">
      <dsp:nvSpPr>
        <dsp:cNvPr id="0" name=""/>
        <dsp:cNvSpPr/>
      </dsp:nvSpPr>
      <dsp:spPr>
        <a:xfrm>
          <a:off x="6195726" y="156186"/>
          <a:ext cx="2026557" cy="128686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7EB3CA-8AD1-4986-B1DA-59584B5B5E3E}">
      <dsp:nvSpPr>
        <dsp:cNvPr id="0" name=""/>
        <dsp:cNvSpPr/>
      </dsp:nvSpPr>
      <dsp:spPr>
        <a:xfrm>
          <a:off x="6420899" y="370100"/>
          <a:ext cx="2026557" cy="1286863"/>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i="0" kern="1200"/>
            <a:t>If you have the right to honesty, you also have the responsibility to be honest.</a:t>
          </a:r>
          <a:endParaRPr lang="en-US" sz="1400" kern="1200"/>
        </a:p>
      </dsp:txBody>
      <dsp:txXfrm>
        <a:off x="6458590" y="407791"/>
        <a:ext cx="1951175" cy="1211481"/>
      </dsp:txXfrm>
    </dsp:sp>
    <dsp:sp modelId="{513D022D-AA9A-406F-A60B-B63A0D4759FB}">
      <dsp:nvSpPr>
        <dsp:cNvPr id="0" name=""/>
        <dsp:cNvSpPr/>
      </dsp:nvSpPr>
      <dsp:spPr>
        <a:xfrm>
          <a:off x="8672630" y="156186"/>
          <a:ext cx="2026557" cy="128686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B531B0-4E45-44E4-923C-A95C7ECB8F3E}">
      <dsp:nvSpPr>
        <dsp:cNvPr id="0" name=""/>
        <dsp:cNvSpPr/>
      </dsp:nvSpPr>
      <dsp:spPr>
        <a:xfrm>
          <a:off x="8897803" y="370100"/>
          <a:ext cx="2026557" cy="1286863"/>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i="0" kern="1200"/>
            <a:t>Healthy relationships exist when both people respect each other’s rights and responsibilities.</a:t>
          </a:r>
          <a:endParaRPr lang="en-US" sz="1400" kern="1200"/>
        </a:p>
      </dsp:txBody>
      <dsp:txXfrm>
        <a:off x="8935494" y="407791"/>
        <a:ext cx="1951175" cy="12114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A07088-24DE-4730-BEBA-A745061383EB}">
      <dsp:nvSpPr>
        <dsp:cNvPr id="0" name=""/>
        <dsp:cNvSpPr/>
      </dsp:nvSpPr>
      <dsp:spPr>
        <a:xfrm>
          <a:off x="5340923" y="1405930"/>
          <a:ext cx="4058717" cy="643860"/>
        </a:xfrm>
        <a:custGeom>
          <a:avLst/>
          <a:gdLst/>
          <a:ahLst/>
          <a:cxnLst/>
          <a:rect l="0" t="0" r="0" b="0"/>
          <a:pathLst>
            <a:path>
              <a:moveTo>
                <a:pt x="0" y="0"/>
              </a:moveTo>
              <a:lnTo>
                <a:pt x="0" y="438771"/>
              </a:lnTo>
              <a:lnTo>
                <a:pt x="4058717" y="438771"/>
              </a:lnTo>
              <a:lnTo>
                <a:pt x="4058717" y="64386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E8BE4A-5523-40A3-9740-219244E3B6F5}">
      <dsp:nvSpPr>
        <dsp:cNvPr id="0" name=""/>
        <dsp:cNvSpPr/>
      </dsp:nvSpPr>
      <dsp:spPr>
        <a:xfrm>
          <a:off x="5340923" y="1405930"/>
          <a:ext cx="1352905" cy="643860"/>
        </a:xfrm>
        <a:custGeom>
          <a:avLst/>
          <a:gdLst/>
          <a:ahLst/>
          <a:cxnLst/>
          <a:rect l="0" t="0" r="0" b="0"/>
          <a:pathLst>
            <a:path>
              <a:moveTo>
                <a:pt x="0" y="0"/>
              </a:moveTo>
              <a:lnTo>
                <a:pt x="0" y="438771"/>
              </a:lnTo>
              <a:lnTo>
                <a:pt x="1352905" y="438771"/>
              </a:lnTo>
              <a:lnTo>
                <a:pt x="1352905" y="64386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3F8DB7-9DDC-49AE-8775-A158B1DD0030}">
      <dsp:nvSpPr>
        <dsp:cNvPr id="0" name=""/>
        <dsp:cNvSpPr/>
      </dsp:nvSpPr>
      <dsp:spPr>
        <a:xfrm>
          <a:off x="3988017" y="1405930"/>
          <a:ext cx="1352905" cy="643860"/>
        </a:xfrm>
        <a:custGeom>
          <a:avLst/>
          <a:gdLst/>
          <a:ahLst/>
          <a:cxnLst/>
          <a:rect l="0" t="0" r="0" b="0"/>
          <a:pathLst>
            <a:path>
              <a:moveTo>
                <a:pt x="1352905" y="0"/>
              </a:moveTo>
              <a:lnTo>
                <a:pt x="1352905" y="438771"/>
              </a:lnTo>
              <a:lnTo>
                <a:pt x="0" y="438771"/>
              </a:lnTo>
              <a:lnTo>
                <a:pt x="0" y="64386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FE9680-E664-41E4-9C09-A4030B2985B3}">
      <dsp:nvSpPr>
        <dsp:cNvPr id="0" name=""/>
        <dsp:cNvSpPr/>
      </dsp:nvSpPr>
      <dsp:spPr>
        <a:xfrm>
          <a:off x="1282205" y="1405930"/>
          <a:ext cx="4058717" cy="643860"/>
        </a:xfrm>
        <a:custGeom>
          <a:avLst/>
          <a:gdLst/>
          <a:ahLst/>
          <a:cxnLst/>
          <a:rect l="0" t="0" r="0" b="0"/>
          <a:pathLst>
            <a:path>
              <a:moveTo>
                <a:pt x="4058717" y="0"/>
              </a:moveTo>
              <a:lnTo>
                <a:pt x="4058717" y="438771"/>
              </a:lnTo>
              <a:lnTo>
                <a:pt x="0" y="438771"/>
              </a:lnTo>
              <a:lnTo>
                <a:pt x="0" y="64386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6B0B3D-1500-4DAC-BAEC-5D4FA491617E}">
      <dsp:nvSpPr>
        <dsp:cNvPr id="0" name=""/>
        <dsp:cNvSpPr/>
      </dsp:nvSpPr>
      <dsp:spPr>
        <a:xfrm>
          <a:off x="1528188" y="138"/>
          <a:ext cx="2213845" cy="1405792"/>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5A3914-CFBF-4EB4-B9EF-9573944125EF}">
      <dsp:nvSpPr>
        <dsp:cNvPr id="0" name=""/>
        <dsp:cNvSpPr/>
      </dsp:nvSpPr>
      <dsp:spPr>
        <a:xfrm>
          <a:off x="1774171" y="233822"/>
          <a:ext cx="2213845" cy="1405792"/>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Relationships are shaped by </a:t>
          </a:r>
          <a:r>
            <a:rPr lang="en-GB" sz="1600" b="1" kern="1200"/>
            <a:t>society and culture</a:t>
          </a:r>
          <a:r>
            <a:rPr lang="en-GB" sz="1600" kern="1200"/>
            <a:t>.</a:t>
          </a:r>
          <a:endParaRPr lang="en-US" sz="1600" kern="1200"/>
        </a:p>
      </dsp:txBody>
      <dsp:txXfrm>
        <a:off x="1815345" y="274996"/>
        <a:ext cx="2131497" cy="1323444"/>
      </dsp:txXfrm>
    </dsp:sp>
    <dsp:sp modelId="{BA5CE17B-8557-4857-BB51-67A0808D81AB}">
      <dsp:nvSpPr>
        <dsp:cNvPr id="0" name=""/>
        <dsp:cNvSpPr/>
      </dsp:nvSpPr>
      <dsp:spPr>
        <a:xfrm>
          <a:off x="4234000" y="138"/>
          <a:ext cx="2213845" cy="1405792"/>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5A6E9C-E7EB-45EE-84A4-653269F86D48}">
      <dsp:nvSpPr>
        <dsp:cNvPr id="0" name=""/>
        <dsp:cNvSpPr/>
      </dsp:nvSpPr>
      <dsp:spPr>
        <a:xfrm>
          <a:off x="4479983" y="233822"/>
          <a:ext cx="2213845" cy="1405792"/>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Influences include:</a:t>
          </a:r>
          <a:endParaRPr lang="en-US" sz="1600" kern="1200"/>
        </a:p>
      </dsp:txBody>
      <dsp:txXfrm>
        <a:off x="4521157" y="274996"/>
        <a:ext cx="2131497" cy="1323444"/>
      </dsp:txXfrm>
    </dsp:sp>
    <dsp:sp modelId="{EBA30940-D63B-4D92-8AF1-A09505EE5461}">
      <dsp:nvSpPr>
        <dsp:cNvPr id="0" name=""/>
        <dsp:cNvSpPr/>
      </dsp:nvSpPr>
      <dsp:spPr>
        <a:xfrm>
          <a:off x="175282" y="2049790"/>
          <a:ext cx="2213845" cy="1405792"/>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903504-9005-430A-BC26-2F2A993BB1D7}">
      <dsp:nvSpPr>
        <dsp:cNvPr id="0" name=""/>
        <dsp:cNvSpPr/>
      </dsp:nvSpPr>
      <dsp:spPr>
        <a:xfrm>
          <a:off x="421265" y="2283474"/>
          <a:ext cx="2213845" cy="1405792"/>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a:t>Cultural beliefs and traditions</a:t>
          </a:r>
          <a:r>
            <a:rPr lang="en-GB" sz="1600" kern="1200"/>
            <a:t> (roles, decision-making, dating/marriage expectations)</a:t>
          </a:r>
          <a:endParaRPr lang="en-US" sz="1600" kern="1200"/>
        </a:p>
      </dsp:txBody>
      <dsp:txXfrm>
        <a:off x="462439" y="2324648"/>
        <a:ext cx="2131497" cy="1323444"/>
      </dsp:txXfrm>
    </dsp:sp>
    <dsp:sp modelId="{056B55CF-6201-4863-A6B3-B6E86A6709C2}">
      <dsp:nvSpPr>
        <dsp:cNvPr id="0" name=""/>
        <dsp:cNvSpPr/>
      </dsp:nvSpPr>
      <dsp:spPr>
        <a:xfrm>
          <a:off x="2881094" y="2049790"/>
          <a:ext cx="2213845" cy="1405792"/>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65D09A-9D98-4B41-89EC-0484DF8A30A1}">
      <dsp:nvSpPr>
        <dsp:cNvPr id="0" name=""/>
        <dsp:cNvSpPr/>
      </dsp:nvSpPr>
      <dsp:spPr>
        <a:xfrm>
          <a:off x="3127077" y="2283474"/>
          <a:ext cx="2213845" cy="1405792"/>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a:t>Family expectations</a:t>
          </a:r>
          <a:r>
            <a:rPr lang="en-GB" sz="1600" kern="1200"/>
            <a:t> (who you should befriend/date, how to handle conflict)</a:t>
          </a:r>
          <a:endParaRPr lang="en-US" sz="1600" kern="1200"/>
        </a:p>
      </dsp:txBody>
      <dsp:txXfrm>
        <a:off x="3168251" y="2324648"/>
        <a:ext cx="2131497" cy="1323444"/>
      </dsp:txXfrm>
    </dsp:sp>
    <dsp:sp modelId="{6F7F0540-F4C2-45E7-8708-71E5DAFF61B3}">
      <dsp:nvSpPr>
        <dsp:cNvPr id="0" name=""/>
        <dsp:cNvSpPr/>
      </dsp:nvSpPr>
      <dsp:spPr>
        <a:xfrm>
          <a:off x="5586905" y="2049790"/>
          <a:ext cx="2213845" cy="1405792"/>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4F1761-6C56-4FC6-8131-F65E3566095F}">
      <dsp:nvSpPr>
        <dsp:cNvPr id="0" name=""/>
        <dsp:cNvSpPr/>
      </dsp:nvSpPr>
      <dsp:spPr>
        <a:xfrm>
          <a:off x="5832888" y="2283474"/>
          <a:ext cx="2213845" cy="1405792"/>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a:t>Gender norms</a:t>
          </a:r>
          <a:r>
            <a:rPr lang="en-GB" sz="1600" kern="1200"/>
            <a:t> (ideas about how boys and girls “should” behave)</a:t>
          </a:r>
          <a:endParaRPr lang="en-US" sz="1600" kern="1200"/>
        </a:p>
      </dsp:txBody>
      <dsp:txXfrm>
        <a:off x="5874062" y="2324648"/>
        <a:ext cx="2131497" cy="1323444"/>
      </dsp:txXfrm>
    </dsp:sp>
    <dsp:sp modelId="{595EBA5C-72BC-44A5-8BCF-12A62261B626}">
      <dsp:nvSpPr>
        <dsp:cNvPr id="0" name=""/>
        <dsp:cNvSpPr/>
      </dsp:nvSpPr>
      <dsp:spPr>
        <a:xfrm>
          <a:off x="8292717" y="2049790"/>
          <a:ext cx="2213845" cy="1405792"/>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9A263A-A3B8-4F6A-B49E-348CA8885A25}">
      <dsp:nvSpPr>
        <dsp:cNvPr id="0" name=""/>
        <dsp:cNvSpPr/>
      </dsp:nvSpPr>
      <dsp:spPr>
        <a:xfrm>
          <a:off x="8538700" y="2283474"/>
          <a:ext cx="2213845" cy="1405792"/>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a:t>Peer group norms</a:t>
          </a:r>
          <a:r>
            <a:rPr lang="en-GB" sz="1600" kern="1200"/>
            <a:t> (what friends say is “normal” in relationships)</a:t>
          </a:r>
          <a:endParaRPr lang="en-US" sz="1600" kern="1200"/>
        </a:p>
      </dsp:txBody>
      <dsp:txXfrm>
        <a:off x="8579874" y="2324648"/>
        <a:ext cx="2131497" cy="1323444"/>
      </dsp:txXfrm>
    </dsp:sp>
    <dsp:sp modelId="{1724E7E8-9266-4BD2-8E75-13F00732214E}">
      <dsp:nvSpPr>
        <dsp:cNvPr id="0" name=""/>
        <dsp:cNvSpPr/>
      </dsp:nvSpPr>
      <dsp:spPr>
        <a:xfrm>
          <a:off x="6939811" y="138"/>
          <a:ext cx="2213845" cy="1405792"/>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748497-9DCD-450D-A885-D2D0CBAD40C0}">
      <dsp:nvSpPr>
        <dsp:cNvPr id="0" name=""/>
        <dsp:cNvSpPr/>
      </dsp:nvSpPr>
      <dsp:spPr>
        <a:xfrm>
          <a:off x="7185794" y="233822"/>
          <a:ext cx="2213845" cy="1405792"/>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These factors can affect how you communicate, choose partners and set boundaries.</a:t>
          </a:r>
          <a:endParaRPr lang="en-US" sz="1600" kern="1200"/>
        </a:p>
      </dsp:txBody>
      <dsp:txXfrm>
        <a:off x="7226968" y="274996"/>
        <a:ext cx="2131497" cy="13234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71923E-80AB-4CB0-8DED-0F82366F3412}">
      <dsp:nvSpPr>
        <dsp:cNvPr id="0" name=""/>
        <dsp:cNvSpPr/>
      </dsp:nvSpPr>
      <dsp:spPr>
        <a:xfrm>
          <a:off x="1347" y="468798"/>
          <a:ext cx="2874090" cy="172445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af-ZA" sz="2100" b="0" i="0" kern="1200" baseline="0"/>
            <a:t>It is important to </a:t>
          </a:r>
          <a:r>
            <a:rPr lang="af-ZA" sz="2100" b="1" i="0" kern="1200" baseline="0"/>
            <a:t>contribute positively</a:t>
          </a:r>
          <a:r>
            <a:rPr lang="af-ZA" sz="2100" b="0" i="0" kern="1200" baseline="0"/>
            <a:t> to relationships.</a:t>
          </a:r>
          <a:endParaRPr lang="en-US" sz="2100" kern="1200"/>
        </a:p>
      </dsp:txBody>
      <dsp:txXfrm>
        <a:off x="51855" y="519306"/>
        <a:ext cx="2773074" cy="1623438"/>
      </dsp:txXfrm>
    </dsp:sp>
    <dsp:sp modelId="{A86E38AC-1C8B-4DF5-A283-DEC2A8D89017}">
      <dsp:nvSpPr>
        <dsp:cNvPr id="0" name=""/>
        <dsp:cNvSpPr/>
      </dsp:nvSpPr>
      <dsp:spPr>
        <a:xfrm>
          <a:off x="3128357" y="974638"/>
          <a:ext cx="609307" cy="71277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3128357" y="1117193"/>
        <a:ext cx="426515" cy="427664"/>
      </dsp:txXfrm>
    </dsp:sp>
    <dsp:sp modelId="{5EB463C5-F9BE-42FC-9E29-75791A8D4FCF}">
      <dsp:nvSpPr>
        <dsp:cNvPr id="0" name=""/>
        <dsp:cNvSpPr/>
      </dsp:nvSpPr>
      <dsp:spPr>
        <a:xfrm>
          <a:off x="4025074" y="468798"/>
          <a:ext cx="2874090" cy="172445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af-ZA" sz="2100" b="0" i="0" kern="1200" baseline="0"/>
            <a:t>But it is just as important </a:t>
          </a:r>
          <a:r>
            <a:rPr lang="af-ZA" sz="2100" b="1" i="0" kern="1200" baseline="0"/>
            <a:t>not to lose your individuality</a:t>
          </a:r>
          <a:r>
            <a:rPr lang="af-ZA" sz="2100" b="0" i="0" kern="1200" baseline="0"/>
            <a:t>.</a:t>
          </a:r>
          <a:endParaRPr lang="en-US" sz="2100" kern="1200"/>
        </a:p>
      </dsp:txBody>
      <dsp:txXfrm>
        <a:off x="4075582" y="519306"/>
        <a:ext cx="2773074" cy="1623438"/>
      </dsp:txXfrm>
    </dsp:sp>
    <dsp:sp modelId="{0E8311F6-5B72-40A3-A5DB-EDF215788AAC}">
      <dsp:nvSpPr>
        <dsp:cNvPr id="0" name=""/>
        <dsp:cNvSpPr/>
      </dsp:nvSpPr>
      <dsp:spPr>
        <a:xfrm rot="5400000">
          <a:off x="5157465" y="2394438"/>
          <a:ext cx="609307" cy="712774"/>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rot="-5400000">
        <a:off x="5248287" y="2446171"/>
        <a:ext cx="427664" cy="426515"/>
      </dsp:txXfrm>
    </dsp:sp>
    <dsp:sp modelId="{C535DB1D-3F28-4A72-BEAD-91A019B874A8}">
      <dsp:nvSpPr>
        <dsp:cNvPr id="0" name=""/>
        <dsp:cNvSpPr/>
      </dsp:nvSpPr>
      <dsp:spPr>
        <a:xfrm>
          <a:off x="4025074" y="3342888"/>
          <a:ext cx="2874090" cy="172445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af-ZA" sz="2100" b="0" i="0" kern="1200" baseline="0" dirty="0" err="1"/>
            <a:t>There</a:t>
          </a:r>
          <a:r>
            <a:rPr lang="af-ZA" sz="2100" b="0" i="0" kern="1200" baseline="0" dirty="0"/>
            <a:t> is </a:t>
          </a:r>
          <a:r>
            <a:rPr lang="af-ZA" sz="2100" b="0" i="0" kern="1200" baseline="0" dirty="0" err="1"/>
            <a:t>only</a:t>
          </a:r>
          <a:r>
            <a:rPr lang="af-ZA" sz="2100" b="0" i="0" kern="1200" baseline="0" dirty="0"/>
            <a:t> </a:t>
          </a:r>
          <a:r>
            <a:rPr lang="af-ZA" sz="2100" b="1" i="0" kern="1200" baseline="0" dirty="0" err="1"/>
            <a:t>one</a:t>
          </a:r>
          <a:r>
            <a:rPr lang="af-ZA" sz="2100" b="1" i="0" kern="1200" baseline="0" dirty="0"/>
            <a:t> </a:t>
          </a:r>
          <a:r>
            <a:rPr lang="af-ZA" sz="2100" b="1" i="0" kern="1200" baseline="0" dirty="0" err="1"/>
            <a:t>YOU</a:t>
          </a:r>
          <a:r>
            <a:rPr lang="af-ZA" sz="2100" b="0" i="0" kern="1200" baseline="0" dirty="0"/>
            <a:t>, </a:t>
          </a:r>
          <a:r>
            <a:rPr lang="af-ZA" sz="2100" b="0" i="0" kern="1200" baseline="0" dirty="0" err="1"/>
            <a:t>and</a:t>
          </a:r>
          <a:r>
            <a:rPr lang="af-ZA" sz="2100" b="0" i="0" kern="1200" baseline="0" dirty="0"/>
            <a:t> </a:t>
          </a:r>
          <a:r>
            <a:rPr lang="af-ZA" sz="2100" b="0" i="0" kern="1200" baseline="0" dirty="0" err="1"/>
            <a:t>you</a:t>
          </a:r>
          <a:r>
            <a:rPr lang="af-ZA" sz="2100" b="0" i="0" kern="1200" baseline="0" dirty="0"/>
            <a:t> </a:t>
          </a:r>
          <a:r>
            <a:rPr lang="af-ZA" sz="2100" b="0" i="0" kern="1200" baseline="0" dirty="0" err="1"/>
            <a:t>have</a:t>
          </a:r>
          <a:r>
            <a:rPr lang="af-ZA" sz="2100" b="0" i="0" kern="1200" baseline="0" dirty="0"/>
            <a:t> </a:t>
          </a:r>
          <a:r>
            <a:rPr lang="af-ZA" sz="2100" b="0" i="0" kern="1200" baseline="0" dirty="0" err="1"/>
            <a:t>the</a:t>
          </a:r>
          <a:r>
            <a:rPr lang="af-ZA" sz="2100" b="0" i="0" kern="1200" baseline="0" dirty="0"/>
            <a:t> </a:t>
          </a:r>
          <a:r>
            <a:rPr lang="af-ZA" sz="2100" b="0" i="0" kern="1200" baseline="0" dirty="0" err="1"/>
            <a:t>right</a:t>
          </a:r>
          <a:r>
            <a:rPr lang="af-ZA" sz="2100" b="0" i="0" kern="1200" baseline="0" dirty="0"/>
            <a:t> </a:t>
          </a:r>
          <a:r>
            <a:rPr lang="af-ZA" sz="2100" b="0" i="0" kern="1200" baseline="0" dirty="0" err="1"/>
            <a:t>to</a:t>
          </a:r>
          <a:r>
            <a:rPr lang="af-ZA" sz="2100" b="0" i="0" kern="1200" baseline="0" dirty="0"/>
            <a:t> </a:t>
          </a:r>
          <a:r>
            <a:rPr lang="af-ZA" sz="2100" b="0" i="0" kern="1200" baseline="0" dirty="0" err="1"/>
            <a:t>protect</a:t>
          </a:r>
          <a:r>
            <a:rPr lang="af-ZA" sz="2100" b="0" i="0" kern="1200" baseline="0" dirty="0"/>
            <a:t> </a:t>
          </a:r>
          <a:r>
            <a:rPr lang="af-ZA" sz="2100" b="0" i="0" kern="1200" baseline="0" dirty="0" err="1"/>
            <a:t>your</a:t>
          </a:r>
          <a:r>
            <a:rPr lang="af-ZA" sz="2100" b="0" i="0" kern="1200" baseline="0" dirty="0"/>
            <a:t> </a:t>
          </a:r>
          <a:r>
            <a:rPr lang="af-ZA" sz="2100" b="1" i="0" kern="1200" baseline="0" dirty="0" err="1"/>
            <a:t>value</a:t>
          </a:r>
          <a:r>
            <a:rPr lang="af-ZA" sz="2100" b="1" i="0" kern="1200" baseline="0" dirty="0"/>
            <a:t> </a:t>
          </a:r>
          <a:r>
            <a:rPr lang="af-ZA" sz="2100" b="1" i="0" kern="1200" baseline="0" dirty="0" err="1"/>
            <a:t>and</a:t>
          </a:r>
          <a:r>
            <a:rPr lang="af-ZA" sz="2100" b="1" i="0" kern="1200" baseline="0" dirty="0"/>
            <a:t> </a:t>
          </a:r>
          <a:r>
            <a:rPr lang="af-ZA" sz="2100" b="1" i="0" kern="1200" baseline="0" dirty="0" err="1"/>
            <a:t>identity</a:t>
          </a:r>
          <a:r>
            <a:rPr lang="af-ZA" sz="2100" b="0" i="0" kern="1200" baseline="0" dirty="0"/>
            <a:t>.</a:t>
          </a:r>
          <a:endParaRPr lang="en-US" sz="2100" kern="1200" dirty="0"/>
        </a:p>
      </dsp:txBody>
      <dsp:txXfrm>
        <a:off x="4075582" y="3393396"/>
        <a:ext cx="2773074" cy="1623438"/>
      </dsp:txXfrm>
    </dsp:sp>
    <dsp:sp modelId="{92564DDE-D729-4BB5-9DC5-0F6A735275B8}">
      <dsp:nvSpPr>
        <dsp:cNvPr id="0" name=""/>
        <dsp:cNvSpPr/>
      </dsp:nvSpPr>
      <dsp:spPr>
        <a:xfrm rot="10800000">
          <a:off x="3162846" y="3848728"/>
          <a:ext cx="609307" cy="712774"/>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rot="10800000">
        <a:off x="3345638" y="3991283"/>
        <a:ext cx="426515" cy="427664"/>
      </dsp:txXfrm>
    </dsp:sp>
    <dsp:sp modelId="{0D74257A-EC07-4EAA-8E73-BD642B344837}">
      <dsp:nvSpPr>
        <dsp:cNvPr id="0" name=""/>
        <dsp:cNvSpPr/>
      </dsp:nvSpPr>
      <dsp:spPr>
        <a:xfrm>
          <a:off x="1347" y="3342888"/>
          <a:ext cx="2874090" cy="1724454"/>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af-ZA" sz="2100" b="0" i="0" kern="1200" baseline="0"/>
            <a:t>A healthy relationship does </a:t>
          </a:r>
          <a:r>
            <a:rPr lang="af-ZA" sz="2100" b="1" i="0" kern="1200" baseline="0"/>
            <a:t>not</a:t>
          </a:r>
          <a:r>
            <a:rPr lang="af-ZA" sz="2100" b="0" i="0" kern="1200" baseline="0"/>
            <a:t> expect you to change who you are just to please someone else.</a:t>
          </a:r>
          <a:endParaRPr lang="en-US" sz="2100" kern="1200"/>
        </a:p>
      </dsp:txBody>
      <dsp:txXfrm>
        <a:off x="51855" y="3393396"/>
        <a:ext cx="2773074" cy="162343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Z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buClr>
                <a:srgbClr val="000000"/>
              </a:buClr>
              <a:buFont typeface="Symbol" panose="05050102010706020507" pitchFamily="18" charset="2"/>
              <a:buChar char=""/>
            </a:pPr>
            <a:r>
              <a:rPr lang="en-ZA" sz="1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Slide 1</a:t>
            </a:r>
            <a:r>
              <a:rPr lang="en-ZA"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Good day Grade </a:t>
            </a:r>
            <a:r>
              <a:rPr lang="en-ZA"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11s</a:t>
            </a:r>
            <a:r>
              <a:rPr lang="en-ZA"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Welcome back to the last lesson in this series on goals, relationships and well-being – where we examine not only how the people in your life influence your well-being, but also how your own well-being influences the quality of your relationships.</a:t>
            </a:r>
            <a:endParaRPr lang="af-ZA"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ZA"/>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SzPts val="1000"/>
              <a:buFont typeface="Arial" panose="020B0604020202020204" pitchFamily="34" charset="0"/>
              <a:buChar char="●"/>
            </a:pPr>
            <a:r>
              <a:rPr lang="en-ZA" sz="1200" b="1" dirty="0">
                <a:solidFill>
                  <a:srgbClr val="000000"/>
                </a:solidFill>
                <a:effectLst/>
                <a:latin typeface="Noto Sans Symbols"/>
                <a:ea typeface="Calibri" panose="020F0502020204030204" pitchFamily="34" charset="0"/>
                <a:cs typeface="Calibri" panose="020F0502020204030204" pitchFamily="34" charset="0"/>
              </a:rPr>
              <a:t>Slide 10:</a:t>
            </a:r>
            <a:r>
              <a:rPr lang="en-ZA" sz="1200" dirty="0">
                <a:solidFill>
                  <a:srgbClr val="000000"/>
                </a:solidFill>
                <a:effectLst/>
                <a:latin typeface="Noto Sans Symbols"/>
                <a:ea typeface="Calibri" panose="020F0502020204030204" pitchFamily="34" charset="0"/>
                <a:cs typeface="Calibri" panose="020F0502020204030204" pitchFamily="34" charset="0"/>
              </a:rPr>
              <a:t> It's important to note that relationships do not exist in isolation. They are shaped by the society and culture we grow up in. The beliefs, values and expectations around us influence how we communicate, how we show respect, who we choose to form relationships with and what we expect from those relationships. Some of the main societal and cultural factors that can influence or affect relationships are:</a:t>
            </a:r>
            <a:endParaRPr lang="af-ZA" sz="1200" dirty="0">
              <a:effectLst/>
              <a:latin typeface="Noto Sans Symbols"/>
              <a:ea typeface="Noto Sans Symbols"/>
              <a:cs typeface="Noto Sans Symbols"/>
            </a:endParaRPr>
          </a:p>
          <a:p>
            <a:pPr marL="342900" lvl="0" indent="-342900">
              <a:buSzPts val="1000"/>
              <a:buFont typeface="Arial" panose="020B0604020202020204" pitchFamily="34" charset="0"/>
              <a:buChar char="●"/>
            </a:pPr>
            <a:r>
              <a:rPr lang="en-ZA" sz="1200" b="1" dirty="0">
                <a:solidFill>
                  <a:srgbClr val="000000"/>
                </a:solidFill>
                <a:effectLst/>
                <a:latin typeface="Noto Sans Symbols"/>
                <a:ea typeface="Calibri" panose="020F0502020204030204" pitchFamily="34" charset="0"/>
                <a:cs typeface="Calibri" panose="020F0502020204030204" pitchFamily="34" charset="0"/>
              </a:rPr>
              <a:t>Cultural beliefs and traditions</a:t>
            </a:r>
            <a:endParaRPr lang="af-ZA" sz="1200" dirty="0">
              <a:effectLst/>
              <a:latin typeface="Noto Sans Symbols"/>
              <a:ea typeface="Noto Sans Symbols"/>
              <a:cs typeface="Noto Sans Symbols"/>
            </a:endParaRPr>
          </a:p>
          <a:p>
            <a:pPr marL="342900" lvl="0" indent="-342900">
              <a:buSzPts val="1000"/>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Determine expected roles in relationships (e.g. leadership, decision-making).</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SzPts val="1000"/>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Influence who individuals may date or marry, based on family or community expectations.</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SzPts val="1000"/>
              <a:buFont typeface="Arial" panose="020B0604020202020204" pitchFamily="34" charset="0"/>
              <a:buChar char="●"/>
            </a:pPr>
            <a:r>
              <a:rPr lang="en-ZA" sz="1200" b="1" dirty="0">
                <a:solidFill>
                  <a:srgbClr val="000000"/>
                </a:solidFill>
                <a:effectLst/>
                <a:latin typeface="Noto Sans Symbols"/>
                <a:ea typeface="Calibri" panose="020F0502020204030204" pitchFamily="34" charset="0"/>
                <a:cs typeface="Calibri" panose="020F0502020204030204" pitchFamily="34" charset="0"/>
              </a:rPr>
              <a:t>Family expectations	</a:t>
            </a:r>
            <a:endParaRPr lang="af-ZA" sz="1200" dirty="0">
              <a:effectLst/>
              <a:latin typeface="Noto Sans Symbols"/>
              <a:ea typeface="Noto Sans Symbols"/>
              <a:cs typeface="Noto Sans Symbols"/>
            </a:endParaRPr>
          </a:p>
          <a:p>
            <a:pPr marL="342900" lvl="0" indent="-342900">
              <a:buSzPts val="1000"/>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Families may have strong opinions about who their children should befriend or date.</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SzPts val="1000"/>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Influence how individuals handle conflict, responsibilities and boundaries.</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SzPts val="1000"/>
              <a:buFont typeface="Arial" panose="020B0604020202020204" pitchFamily="34" charset="0"/>
              <a:buChar char="●"/>
            </a:pPr>
            <a:r>
              <a:rPr lang="en-ZA" sz="1200" b="1" dirty="0">
                <a:solidFill>
                  <a:srgbClr val="000000"/>
                </a:solidFill>
                <a:effectLst/>
                <a:latin typeface="Noto Sans Symbols"/>
                <a:ea typeface="Calibri" panose="020F0502020204030204" pitchFamily="34" charset="0"/>
                <a:cs typeface="Calibri" panose="020F0502020204030204" pitchFamily="34" charset="0"/>
              </a:rPr>
              <a:t>Gender norms in society	</a:t>
            </a:r>
            <a:endParaRPr lang="af-ZA" sz="1200" dirty="0">
              <a:effectLst/>
              <a:latin typeface="Noto Sans Symbols"/>
              <a:ea typeface="Noto Sans Symbols"/>
              <a:cs typeface="Noto Sans Symbols"/>
            </a:endParaRPr>
          </a:p>
          <a:p>
            <a:pPr marL="342900" lvl="0" indent="-342900">
              <a:buSzPts val="1000"/>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Define how males and females "should" behave (e.g. boys being emotionally reserved or girls being nurturing).</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SzPts val="1000"/>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Can reinforce stereotypes that affect communication and equality in relationships.</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SzPts val="1000"/>
              <a:buFont typeface="Arial" panose="020B0604020202020204" pitchFamily="34" charset="0"/>
              <a:buChar char="●"/>
            </a:pPr>
            <a:r>
              <a:rPr lang="en-ZA" sz="1200" b="1" dirty="0">
                <a:solidFill>
                  <a:srgbClr val="000000"/>
                </a:solidFill>
                <a:effectLst/>
                <a:latin typeface="Noto Sans Symbols"/>
                <a:ea typeface="Calibri" panose="020F0502020204030204" pitchFamily="34" charset="0"/>
                <a:cs typeface="Calibri" panose="020F0502020204030204" pitchFamily="34" charset="0"/>
              </a:rPr>
              <a:t>Peer group norms	</a:t>
            </a:r>
            <a:endParaRPr lang="af-ZA" sz="1200" dirty="0">
              <a:effectLst/>
              <a:latin typeface="Noto Sans Symbols"/>
              <a:ea typeface="Noto Sans Symbols"/>
              <a:cs typeface="Noto Sans Symbols"/>
            </a:endParaRPr>
          </a:p>
          <a:p>
            <a:pPr marL="342900" lvl="0" indent="-342900">
              <a:buSzPts val="1000"/>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Friends often influence what is considered "normal" in a relationship.</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SzPts val="1000"/>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Pressure to fit in may affect choices about dating, friendships or behaviour.</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SzPts val="1000"/>
              <a:buFont typeface="Arial" panose="020B0604020202020204" pitchFamily="34" charset="0"/>
              <a:buChar char="●"/>
            </a:pPr>
            <a:r>
              <a:rPr lang="en-ZA" sz="1200" dirty="0">
                <a:solidFill>
                  <a:srgbClr val="000000"/>
                </a:solidFill>
                <a:effectLst/>
                <a:latin typeface="Noto Sans Symbols"/>
                <a:ea typeface="Calibri" panose="020F0502020204030204" pitchFamily="34" charset="0"/>
                <a:cs typeface="Calibri" panose="020F0502020204030204" pitchFamily="34" charset="0"/>
              </a:rPr>
              <a:t>You will find more information on this in your </a:t>
            </a:r>
            <a:r>
              <a:rPr lang="en-ZA" sz="1200" b="1" i="1" u="sng" dirty="0">
                <a:solidFill>
                  <a:srgbClr val="000000"/>
                </a:solidFill>
                <a:effectLst/>
                <a:latin typeface="Noto Sans Symbols"/>
                <a:ea typeface="Calibri" panose="020F0502020204030204" pitchFamily="34" charset="0"/>
                <a:cs typeface="Calibri" panose="020F0502020204030204" pitchFamily="34" charset="0"/>
              </a:rPr>
              <a:t>Content Summary</a:t>
            </a:r>
            <a:r>
              <a:rPr lang="en-ZA" sz="1200" dirty="0">
                <a:solidFill>
                  <a:srgbClr val="000000"/>
                </a:solidFill>
                <a:effectLst/>
                <a:latin typeface="Noto Sans Symbols"/>
                <a:ea typeface="Calibri" panose="020F0502020204030204" pitchFamily="34" charset="0"/>
                <a:cs typeface="Calibri" panose="020F0502020204030204" pitchFamily="34" charset="0"/>
              </a:rPr>
              <a:t> that will be handed out at the end of the lesson. </a:t>
            </a:r>
            <a:endParaRPr lang="af-ZA" sz="1200" dirty="0">
              <a:effectLst/>
              <a:latin typeface="Noto Sans Symbols"/>
              <a:ea typeface="Noto Sans Symbols"/>
              <a:cs typeface="Noto Sans Symbols"/>
            </a:endParaRPr>
          </a:p>
          <a:p>
            <a:endParaRPr lang="af-Z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ZA" sz="1200" b="0" i="0" u="none" strike="noStrike" cap="none" smtClean="0">
                <a:solidFill>
                  <a:schemeClr val="dk1"/>
                </a:solidFill>
                <a:latin typeface="Calibri"/>
                <a:ea typeface="Calibri"/>
                <a:cs typeface="Calibri"/>
                <a:sym typeface="Calibri"/>
              </a:rPr>
              <a:t>10</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3208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SzPts val="1000"/>
              <a:buFont typeface="Arial" panose="020B0604020202020204" pitchFamily="34" charset="0"/>
              <a:buChar char="●"/>
            </a:pPr>
            <a:r>
              <a:rPr lang="en-ZA" sz="1200" b="1" dirty="0">
                <a:solidFill>
                  <a:srgbClr val="000000"/>
                </a:solidFill>
                <a:effectLst/>
                <a:latin typeface="Noto Sans Symbols"/>
                <a:ea typeface="Calibri" panose="020F0502020204030204" pitchFamily="34" charset="0"/>
                <a:cs typeface="Calibri" panose="020F0502020204030204" pitchFamily="34" charset="0"/>
              </a:rPr>
              <a:t>Slide 11: </a:t>
            </a:r>
            <a:r>
              <a:rPr lang="en-ZA" sz="1200" dirty="0">
                <a:solidFill>
                  <a:srgbClr val="000000"/>
                </a:solidFill>
                <a:effectLst/>
                <a:latin typeface="Noto Sans Symbols"/>
                <a:ea typeface="Calibri" panose="020F0502020204030204" pitchFamily="34" charset="0"/>
                <a:cs typeface="Calibri" panose="020F0502020204030204" pitchFamily="34" charset="0"/>
              </a:rPr>
              <a:t>In some cultures, it may be acceptable for a man to hold authority over a woman within a marriage, which can limit her rights. In these societies, relationships are guided more by social roles and expectations than by the individual’s needs and feelings.</a:t>
            </a:r>
            <a:endParaRPr lang="af-ZA" sz="1200" dirty="0">
              <a:effectLst/>
              <a:latin typeface="Noto Sans Symbols"/>
              <a:ea typeface="Noto Sans Symbols"/>
              <a:cs typeface="Noto Sans Symbols"/>
            </a:endParaRPr>
          </a:p>
          <a:p>
            <a:pPr marL="342900" lvl="0" indent="-342900">
              <a:buSzPts val="1000"/>
              <a:buFont typeface="Arial" panose="020B0604020202020204" pitchFamily="34" charset="0"/>
              <a:buChar char="●"/>
            </a:pPr>
            <a:r>
              <a:rPr lang="en-ZA" sz="1200" dirty="0">
                <a:solidFill>
                  <a:srgbClr val="000000"/>
                </a:solidFill>
                <a:effectLst/>
                <a:latin typeface="Noto Sans Symbols"/>
                <a:ea typeface="Calibri" panose="020F0502020204030204" pitchFamily="34" charset="0"/>
                <a:cs typeface="Calibri" panose="020F0502020204030204" pitchFamily="34" charset="0"/>
              </a:rPr>
              <a:t>Let’s look at these examples of weddings. Each was shaped by cultural norms in different ways: the first is a Xhosa wedding, the second a traditional Hindu wedding, and the third a cross-cultural Muslim wedding. In the Hindu wedding, the marriage was arranged, and the couple only met on the day of the ceremony.</a:t>
            </a:r>
            <a:endParaRPr lang="af-ZA" sz="1200" dirty="0">
              <a:effectLst/>
              <a:latin typeface="Noto Sans Symbols"/>
              <a:ea typeface="Noto Sans Symbols"/>
              <a:cs typeface="Noto Sans Symbols"/>
            </a:endParaRPr>
          </a:p>
          <a:p>
            <a:pPr marL="450215">
              <a:buNone/>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SzPts val="1000"/>
              <a:buFont typeface="Arial" panose="020B0604020202020204" pitchFamily="34" charset="0"/>
              <a:buChar char="●"/>
            </a:pPr>
            <a:r>
              <a:rPr lang="en-ZA" sz="1200" dirty="0">
                <a:solidFill>
                  <a:srgbClr val="000000"/>
                </a:solidFill>
                <a:effectLst/>
                <a:latin typeface="Noto Sans Symbols"/>
                <a:ea typeface="Calibri" panose="020F0502020204030204" pitchFamily="34" charset="0"/>
                <a:cs typeface="Calibri" panose="020F0502020204030204" pitchFamily="34" charset="0"/>
              </a:rPr>
              <a:t>In your groups, discuss how cultural norms might influence the rights and responsibilities within these different marriages. Use both your general knowledge and imagination. What challenges could these couples face in their relationships because of their cultural backgrounds?</a:t>
            </a:r>
            <a:endParaRPr lang="af-ZA" sz="1200" dirty="0">
              <a:effectLst/>
              <a:latin typeface="Noto Sans Symbols"/>
              <a:ea typeface="Noto Sans Symbols"/>
              <a:cs typeface="Noto Sans Symbols"/>
            </a:endParaRPr>
          </a:p>
          <a:p>
            <a:pPr marL="342900" lvl="0" indent="-342900">
              <a:buSzPts val="1000"/>
              <a:buFont typeface="Arial" panose="020B0604020202020204" pitchFamily="34" charset="0"/>
              <a:buChar char="●"/>
            </a:pPr>
            <a:r>
              <a:rPr lang="en-ZA" sz="1200" dirty="0">
                <a:solidFill>
                  <a:srgbClr val="000000"/>
                </a:solidFill>
                <a:effectLst/>
                <a:latin typeface="Noto Sans Symbols"/>
                <a:ea typeface="Calibri" panose="020F0502020204030204" pitchFamily="34" charset="0"/>
                <a:cs typeface="Calibri" panose="020F0502020204030204" pitchFamily="34" charset="0"/>
              </a:rPr>
              <a:t>Allow five minutes for discussion and two minutes for group feedback.</a:t>
            </a:r>
            <a:endParaRPr lang="af-ZA" sz="1200" dirty="0">
              <a:effectLst/>
              <a:latin typeface="Noto Sans Symbols"/>
              <a:ea typeface="Noto Sans Symbols"/>
              <a:cs typeface="Noto Sans Symbols"/>
            </a:endParaRPr>
          </a:p>
          <a:p>
            <a:pPr marL="450215">
              <a:buNone/>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SzPts val="1000"/>
              <a:buFont typeface="Arial" panose="020B0604020202020204" pitchFamily="34" charset="0"/>
              <a:buChar char="●"/>
            </a:pPr>
            <a:r>
              <a:rPr lang="en-ZA" sz="1200" dirty="0">
                <a:solidFill>
                  <a:srgbClr val="000000"/>
                </a:solidFill>
                <a:effectLst/>
                <a:latin typeface="Noto Sans Symbols"/>
                <a:ea typeface="Calibri" panose="020F0502020204030204" pitchFamily="34" charset="0"/>
                <a:cs typeface="Calibri" panose="020F0502020204030204" pitchFamily="34" charset="0"/>
              </a:rPr>
              <a:t>It’s fascinating to see how our ideas about love and marriage differ. This activity shows that love can look very different depending on the cultural norms shaping the relationship. But culture isn’t the only influence on what we believe relationships should look like.</a:t>
            </a:r>
            <a:endParaRPr lang="af-ZA" sz="1200" dirty="0">
              <a:effectLst/>
              <a:latin typeface="Noto Sans Symbols"/>
              <a:ea typeface="Noto Sans Symbols"/>
              <a:cs typeface="Noto Sans Symbols"/>
            </a:endParaRPr>
          </a:p>
          <a:p>
            <a:pPr marL="342900" lvl="0" indent="-342900">
              <a:buSzPts val="1000"/>
              <a:buFont typeface="Arial" panose="020B0604020202020204" pitchFamily="34" charset="0"/>
              <a:buChar char="●"/>
            </a:pPr>
            <a:r>
              <a:rPr lang="en-ZA" sz="1200" dirty="0">
                <a:solidFill>
                  <a:srgbClr val="000000"/>
                </a:solidFill>
                <a:effectLst/>
                <a:latin typeface="Noto Sans Symbols"/>
                <a:ea typeface="Calibri" panose="020F0502020204030204" pitchFamily="34" charset="0"/>
                <a:cs typeface="Calibri" panose="020F0502020204030204" pitchFamily="34" charset="0"/>
              </a:rPr>
              <a:t>Who can tell me what is arguably the most significant influence on teenagers’ perceptions of relationships today?</a:t>
            </a:r>
            <a:endParaRPr lang="af-ZA" sz="1200" dirty="0">
              <a:effectLst/>
              <a:latin typeface="Noto Sans Symbols"/>
              <a:ea typeface="Noto Sans Symbols"/>
              <a:cs typeface="Noto Sans Symbols"/>
            </a:endParaRPr>
          </a:p>
          <a:p>
            <a:pPr marL="342900" lvl="0" indent="-342900">
              <a:buSzPts val="1000"/>
              <a:buFont typeface="Arial" panose="020B0604020202020204" pitchFamily="34" charset="0"/>
              <a:buChar char="●"/>
            </a:pPr>
            <a:r>
              <a:rPr lang="en-ZA" sz="1200" dirty="0">
                <a:solidFill>
                  <a:srgbClr val="000000"/>
                </a:solidFill>
                <a:effectLst/>
                <a:latin typeface="Noto Sans Symbols"/>
                <a:ea typeface="Calibri" panose="020F0502020204030204" pitchFamily="34" charset="0"/>
                <a:cs typeface="Calibri" panose="020F0502020204030204" pitchFamily="34" charset="0"/>
              </a:rPr>
              <a:t>That’s right – social media.</a:t>
            </a:r>
            <a:endParaRPr lang="af-ZA" sz="1200" dirty="0">
              <a:effectLst/>
              <a:latin typeface="Noto Sans Symbols"/>
              <a:ea typeface="Noto Sans Symbols"/>
              <a:cs typeface="Noto Sans Symbols"/>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ZA" sz="1200" b="0" i="0" u="none" strike="noStrike" cap="none" smtClean="0">
                <a:solidFill>
                  <a:schemeClr val="dk1"/>
                </a:solidFill>
                <a:latin typeface="Calibri"/>
                <a:ea typeface="Calibri"/>
                <a:cs typeface="Calibri"/>
                <a:sym typeface="Calibri"/>
              </a:rPr>
              <a:t>11</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4389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Slide 12:</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Media plays a powerful role in shaping how young people think about friendships, dating, family relationships and even their own self-worth.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Media platforms such as television, movies, music, magazines, influencers and social media apps constantly present messages about what relationships should look like. These messages can strongly influence values and beliefs, often without us realising it.</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450215">
              <a:buNone/>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we focus only on the idea of love, we can see that social media presents many different versions of what love should look like.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 example, imagine you’ve grown up in a family with strong religious beliefs that teach the importance of abstaining from sex until marriage. But almost every series you watch on Netflix presents sex as a normal and expected part of getting to know someone you’re interested in. How might this influence your beliefs?</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450215">
              <a:buNone/>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You can now start with </a:t>
            </a:r>
            <a:r>
              <a:rPr lang="en-ZA" sz="12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Activity 2 (</a:t>
            </a:r>
            <a:r>
              <a:rPr lang="en-ZA" sz="1200" b="1" i="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Lesson 3 – Worksheet</a:t>
            </a:r>
            <a:r>
              <a:rPr lang="en-ZA" sz="12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ZA" sz="1200" i="1" dirty="0">
                <a:effectLst/>
                <a:latin typeface="Calibri" panose="020F0502020204030204" pitchFamily="34" charset="0"/>
                <a:ea typeface="Calibri" panose="020F0502020204030204" pitchFamily="34" charset="0"/>
                <a:cs typeface="Calibri" panose="020F0502020204030204" pitchFamily="34" charset="0"/>
              </a:rPr>
              <a:t>.</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You will only have about six minutes. Please complete the rest for </a:t>
            </a:r>
            <a:r>
              <a:rPr lang="en-ZA" sz="1200" b="1" dirty="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homework</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Answers are available in the </a:t>
            </a:r>
            <a:r>
              <a:rPr lang="en-ZA" sz="1200" b="1" i="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Lesson 3 – Worksheet MEMO</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ZA" sz="1200" b="1" dirty="0">
                <a:solidFill>
                  <a:srgbClr val="EE0000"/>
                </a:solidFill>
                <a:effectLst/>
                <a:latin typeface="Calibri" panose="020F0502020204030204" pitchFamily="34" charset="0"/>
                <a:ea typeface="Calibri" panose="020F0502020204030204" pitchFamily="34" charset="0"/>
                <a:cs typeface="Calibri" panose="020F0502020204030204" pitchFamily="34" charset="0"/>
              </a:rPr>
              <a:t>Note to teacher:</a:t>
            </a:r>
            <a:r>
              <a:rPr lang="en-ZA" sz="1200" dirty="0">
                <a:solidFill>
                  <a:srgbClr val="EE0000"/>
                </a:solidFill>
                <a:effectLst/>
                <a:latin typeface="Calibri" panose="020F0502020204030204" pitchFamily="34" charset="0"/>
                <a:ea typeface="Calibri" panose="020F0502020204030204" pitchFamily="34" charset="0"/>
                <a:cs typeface="Calibri" panose="020F0502020204030204" pitchFamily="34" charset="0"/>
              </a:rPr>
              <a:t> </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Learners will start this activity in class, but need to finish it for homework. Ensure that the memo is shared with them to mark their answers.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E562D53-21CB-2C45-90B0-09CFF7E622AC}" type="slidenum">
              <a:rPr lang="en-US" smtClean="0"/>
              <a:t>12</a:t>
            </a:fld>
            <a:endParaRPr lang="en-US"/>
          </a:p>
        </p:txBody>
      </p:sp>
    </p:spTree>
    <p:extLst>
      <p:ext uri="{BB962C8B-B14F-4D97-AF65-F5344CB8AC3E}">
        <p14:creationId xmlns:p14="http://schemas.microsoft.com/office/powerpoint/2010/main" val="4038579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342900" lvl="0" indent="-342900">
              <a:buSzPts val="1000"/>
              <a:buFont typeface="Arial" panose="020B0604020202020204" pitchFamily="34" charset="0"/>
              <a:buChar char="●"/>
            </a:pPr>
            <a:r>
              <a:rPr lang="en-ZA" sz="1200" b="1" dirty="0">
                <a:solidFill>
                  <a:srgbClr val="000000"/>
                </a:solidFill>
                <a:effectLst/>
                <a:latin typeface="Noto Sans Symbols"/>
                <a:ea typeface="Calibri" panose="020F0502020204030204" pitchFamily="34" charset="0"/>
                <a:cs typeface="Calibri" panose="020F0502020204030204" pitchFamily="34" charset="0"/>
              </a:rPr>
              <a:t>Slide 13:</a:t>
            </a:r>
            <a:r>
              <a:rPr lang="en-ZA" sz="1200" dirty="0">
                <a:solidFill>
                  <a:srgbClr val="000000"/>
                </a:solidFill>
                <a:effectLst/>
                <a:latin typeface="Noto Sans Symbols"/>
                <a:ea typeface="Calibri" panose="020F0502020204030204" pitchFamily="34" charset="0"/>
                <a:cs typeface="Calibri" panose="020F0502020204030204" pitchFamily="34" charset="0"/>
              </a:rPr>
              <a:t> We have covered a great deal about relationships in the last two lessons. As we come to the end of this lesson, let’s pause and reflect. </a:t>
            </a:r>
            <a:endParaRPr lang="af-ZA" sz="1200" dirty="0">
              <a:effectLst/>
              <a:latin typeface="Noto Sans Symbols"/>
              <a:ea typeface="Noto Sans Symbols"/>
              <a:cs typeface="Noto Sans Symbols"/>
            </a:endParaRPr>
          </a:p>
          <a:p>
            <a:pPr marL="342900" lvl="0" indent="-342900">
              <a:buSzPts val="1000"/>
              <a:buFont typeface="Arial" panose="020B0604020202020204" pitchFamily="34" charset="0"/>
              <a:buChar char="●"/>
            </a:pPr>
            <a:r>
              <a:rPr lang="en-ZA" sz="1200" dirty="0">
                <a:solidFill>
                  <a:srgbClr val="000000"/>
                </a:solidFill>
                <a:effectLst/>
                <a:latin typeface="Noto Sans Symbols"/>
                <a:ea typeface="Calibri" panose="020F0502020204030204" pitchFamily="34" charset="0"/>
                <a:cs typeface="Calibri" panose="020F0502020204030204" pitchFamily="34" charset="0"/>
              </a:rPr>
              <a:t>Look at the list of qualities on this slide. Each of these qualities or values plays an important role in friendships and other relationships. </a:t>
            </a:r>
            <a:endParaRPr lang="af-ZA" sz="1200" dirty="0">
              <a:effectLst/>
              <a:latin typeface="Noto Sans Symbols"/>
              <a:ea typeface="Noto Sans Symbols"/>
              <a:cs typeface="Noto Sans Symbols"/>
            </a:endParaRPr>
          </a:p>
          <a:p>
            <a:pPr marL="342900" lvl="0" indent="-342900">
              <a:buSzPts val="1000"/>
              <a:buFont typeface="Arial" panose="020B0604020202020204" pitchFamily="34" charset="0"/>
              <a:buChar char="●"/>
            </a:pPr>
            <a:r>
              <a:rPr lang="en-ZA" sz="1200" dirty="0">
                <a:solidFill>
                  <a:srgbClr val="000000"/>
                </a:solidFill>
                <a:effectLst/>
                <a:latin typeface="Noto Sans Symbols"/>
                <a:ea typeface="Calibri" panose="020F0502020204030204" pitchFamily="34" charset="0"/>
                <a:cs typeface="Calibri" panose="020F0502020204030204" pitchFamily="34" charset="0"/>
              </a:rPr>
              <a:t>Choose ONE quality for each category (friendship, family and authority) that you feel is most important to you, then turn to your peer and explain why these qualities matter so much in your relationships.</a:t>
            </a:r>
            <a:endParaRPr lang="af-ZA" sz="1200" dirty="0">
              <a:effectLst/>
              <a:latin typeface="Noto Sans Symbols"/>
              <a:ea typeface="Noto Sans Symbols"/>
              <a:cs typeface="Noto Sans Symbols"/>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ZA" sz="1200" b="0" i="0" u="none" strike="noStrike" cap="none" smtClean="0">
                <a:solidFill>
                  <a:schemeClr val="dk1"/>
                </a:solidFill>
                <a:latin typeface="Calibri"/>
                <a:ea typeface="Calibri"/>
                <a:cs typeface="Calibri"/>
                <a:sym typeface="Calibri"/>
              </a:rPr>
              <a:t>13</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7498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SzPts val="1000"/>
              <a:buFont typeface="Arial" panose="020B0604020202020204" pitchFamily="34" charset="0"/>
              <a:buChar char="●"/>
            </a:pPr>
            <a:r>
              <a:rPr lang="en-ZA" sz="1200" b="1" dirty="0">
                <a:solidFill>
                  <a:srgbClr val="000000"/>
                </a:solidFill>
                <a:effectLst/>
                <a:latin typeface="Noto Sans Symbols"/>
                <a:ea typeface="Calibri" panose="020F0502020204030204" pitchFamily="34" charset="0"/>
                <a:cs typeface="Calibri" panose="020F0502020204030204" pitchFamily="34" charset="0"/>
              </a:rPr>
              <a:t>Slide</a:t>
            </a:r>
            <a:r>
              <a:rPr lang="en-ZA" sz="1200" dirty="0">
                <a:solidFill>
                  <a:srgbClr val="000000"/>
                </a:solidFill>
                <a:effectLst/>
                <a:latin typeface="Noto Sans Symbols"/>
                <a:ea typeface="Calibri" panose="020F0502020204030204" pitchFamily="34" charset="0"/>
                <a:cs typeface="Calibri" panose="020F0502020204030204" pitchFamily="34" charset="0"/>
              </a:rPr>
              <a:t> </a:t>
            </a:r>
            <a:r>
              <a:rPr lang="en-ZA" sz="1200" b="1" dirty="0">
                <a:solidFill>
                  <a:srgbClr val="000000"/>
                </a:solidFill>
                <a:effectLst/>
                <a:latin typeface="Noto Sans Symbols"/>
                <a:ea typeface="Calibri" panose="020F0502020204030204" pitchFamily="34" charset="0"/>
                <a:cs typeface="Calibri" panose="020F0502020204030204" pitchFamily="34" charset="0"/>
              </a:rPr>
              <a:t>14:</a:t>
            </a:r>
            <a:r>
              <a:rPr lang="en-ZA" sz="1200" dirty="0">
                <a:solidFill>
                  <a:srgbClr val="000000"/>
                </a:solidFill>
                <a:effectLst/>
                <a:latin typeface="Noto Sans Symbols"/>
                <a:ea typeface="Calibri" panose="020F0502020204030204" pitchFamily="34" charset="0"/>
                <a:cs typeface="Calibri" panose="020F0502020204030204" pitchFamily="34" charset="0"/>
              </a:rPr>
              <a:t> Remember, while it is important to contribute positively to a relationship, it is just as important not to lose your individuality. There is only one YOU, and you have so much to give those around you. If you’re in a relationship that constantly makes you question your value, then it's not healthy for you. You have a right to make choices to protect yourself and your individuality. Good friends will celebrate and enjoy you for who you are and not expect you to change just to please them.</a:t>
            </a:r>
            <a:endParaRPr lang="af-ZA" sz="1200" dirty="0">
              <a:effectLst/>
              <a:latin typeface="Noto Sans Symbols"/>
              <a:ea typeface="Noto Sans Symbols"/>
              <a:cs typeface="Noto Sans Symbols"/>
            </a:endParaRPr>
          </a:p>
          <a:p>
            <a:endParaRPr lang="af-Z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ZA" sz="1200" b="0" i="0" u="none" strike="noStrike" cap="none" smtClean="0">
                <a:solidFill>
                  <a:schemeClr val="dk1"/>
                </a:solidFill>
                <a:latin typeface="Calibri"/>
                <a:ea typeface="Calibri"/>
                <a:cs typeface="Calibri"/>
                <a:sym typeface="Calibri"/>
              </a:rPr>
              <a:t>14</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7610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SzPts val="1000"/>
              <a:buFont typeface="Arial" panose="020B0604020202020204" pitchFamily="34" charset="0"/>
              <a:buChar char="●"/>
            </a:pPr>
            <a:r>
              <a:rPr lang="en-ZA" sz="1200" b="1" dirty="0">
                <a:solidFill>
                  <a:srgbClr val="000000"/>
                </a:solidFill>
                <a:effectLst/>
                <a:latin typeface="Noto Sans Symbols"/>
                <a:ea typeface="Calibri" panose="020F0502020204030204" pitchFamily="34" charset="0"/>
                <a:cs typeface="Calibri" panose="020F0502020204030204" pitchFamily="34" charset="0"/>
              </a:rPr>
              <a:t>Slide 15:</a:t>
            </a:r>
            <a:r>
              <a:rPr lang="en-ZA" sz="1200" dirty="0">
                <a:solidFill>
                  <a:srgbClr val="000000"/>
                </a:solidFill>
                <a:effectLst/>
                <a:latin typeface="Noto Sans Symbols"/>
                <a:ea typeface="Calibri" panose="020F0502020204030204" pitchFamily="34" charset="0"/>
                <a:cs typeface="Calibri" panose="020F0502020204030204" pitchFamily="34" charset="0"/>
              </a:rPr>
              <a:t> We have now reached the end of this section on goals, relationships and the influence of social media on how we connect with others. </a:t>
            </a:r>
            <a:endParaRPr lang="af-ZA" sz="1200" dirty="0">
              <a:effectLst/>
              <a:latin typeface="Noto Sans Symbols"/>
              <a:ea typeface="Noto Sans Symbols"/>
              <a:cs typeface="Noto Sans Symbols"/>
            </a:endParaRPr>
          </a:p>
          <a:p>
            <a:pPr marL="342900" lvl="0" indent="-342900">
              <a:buSzPts val="1000"/>
              <a:buFont typeface="Arial" panose="020B0604020202020204" pitchFamily="34" charset="0"/>
              <a:buChar char="●"/>
            </a:pPr>
            <a:r>
              <a:rPr lang="en-ZA" sz="1200" dirty="0">
                <a:solidFill>
                  <a:srgbClr val="000000"/>
                </a:solidFill>
                <a:effectLst/>
                <a:latin typeface="Noto Sans Symbols"/>
                <a:ea typeface="Calibri" panose="020F0502020204030204" pitchFamily="34" charset="0"/>
                <a:cs typeface="Calibri" panose="020F0502020204030204" pitchFamily="34" charset="0"/>
              </a:rPr>
              <a:t>As we conclude, take a few moments to reflect on what you will carry forward from these lessons, and how you can apply these insights in your own life by completing </a:t>
            </a:r>
            <a:r>
              <a:rPr lang="en-ZA" sz="1200" b="1" i="1" dirty="0">
                <a:solidFill>
                  <a:srgbClr val="000000"/>
                </a:solidFill>
                <a:effectLst/>
                <a:latin typeface="Noto Sans Symbols"/>
                <a:ea typeface="Calibri" panose="020F0502020204030204" pitchFamily="34" charset="0"/>
                <a:cs typeface="Calibri" panose="020F0502020204030204" pitchFamily="34" charset="0"/>
              </a:rPr>
              <a:t>Activity 3</a:t>
            </a:r>
            <a:r>
              <a:rPr lang="en-ZA" sz="1200" dirty="0">
                <a:solidFill>
                  <a:srgbClr val="000000"/>
                </a:solidFill>
                <a:effectLst/>
                <a:latin typeface="Noto Sans Symbols"/>
                <a:ea typeface="Calibri" panose="020F0502020204030204" pitchFamily="34" charset="0"/>
                <a:cs typeface="Calibri" panose="020F0502020204030204" pitchFamily="34" charset="0"/>
              </a:rPr>
              <a:t> (</a:t>
            </a:r>
            <a:r>
              <a:rPr lang="en-ZA" sz="1200" b="1" i="1" u="sng" dirty="0">
                <a:solidFill>
                  <a:srgbClr val="000000"/>
                </a:solidFill>
                <a:effectLst/>
                <a:latin typeface="Noto Sans Symbols"/>
                <a:ea typeface="Calibri" panose="020F0502020204030204" pitchFamily="34" charset="0"/>
                <a:cs typeface="Calibri" panose="020F0502020204030204" pitchFamily="34" charset="0"/>
              </a:rPr>
              <a:t>Lesson 3 – Worksheet</a:t>
            </a:r>
            <a:r>
              <a:rPr lang="en-ZA" sz="1200" dirty="0">
                <a:solidFill>
                  <a:srgbClr val="000000"/>
                </a:solidFill>
                <a:effectLst/>
                <a:latin typeface="Noto Sans Symbols"/>
                <a:ea typeface="Calibri" panose="020F0502020204030204" pitchFamily="34" charset="0"/>
                <a:cs typeface="Calibri" panose="020F0502020204030204" pitchFamily="34" charset="0"/>
              </a:rPr>
              <a:t>). If you don't finish in class, please complete the activity for </a:t>
            </a:r>
            <a:r>
              <a:rPr lang="en-ZA" sz="1200" b="1" dirty="0">
                <a:solidFill>
                  <a:srgbClr val="000000"/>
                </a:solidFill>
                <a:effectLst/>
                <a:highlight>
                  <a:srgbClr val="FFFF00"/>
                </a:highlight>
                <a:latin typeface="Noto Sans Symbols"/>
                <a:ea typeface="Calibri" panose="020F0502020204030204" pitchFamily="34" charset="0"/>
                <a:cs typeface="Calibri" panose="020F0502020204030204" pitchFamily="34" charset="0"/>
              </a:rPr>
              <a:t>homework</a:t>
            </a:r>
            <a:r>
              <a:rPr lang="en-ZA" sz="1200" dirty="0">
                <a:solidFill>
                  <a:srgbClr val="000000"/>
                </a:solidFill>
                <a:effectLst/>
                <a:latin typeface="Noto Sans Symbols"/>
                <a:ea typeface="Calibri" panose="020F0502020204030204" pitchFamily="34" charset="0"/>
                <a:cs typeface="Calibri" panose="020F0502020204030204" pitchFamily="34" charset="0"/>
              </a:rPr>
              <a:t>.</a:t>
            </a:r>
            <a:endParaRPr lang="af-ZA" sz="1200" dirty="0">
              <a:effectLst/>
              <a:latin typeface="Noto Sans Symbols"/>
              <a:ea typeface="Noto Sans Symbols"/>
              <a:cs typeface="Noto Sans Symbols"/>
            </a:endParaRPr>
          </a:p>
          <a:p>
            <a:pPr marL="342900" lvl="0" indent="-342900">
              <a:buSzPts val="1000"/>
              <a:buFont typeface="Arial" panose="020B0604020202020204" pitchFamily="34" charset="0"/>
              <a:buChar char="●"/>
            </a:pPr>
            <a:r>
              <a:rPr lang="en-ZA" sz="1200" dirty="0">
                <a:solidFill>
                  <a:srgbClr val="000000"/>
                </a:solidFill>
                <a:effectLst/>
                <a:latin typeface="Noto Sans Symbols"/>
                <a:ea typeface="Calibri" panose="020F0502020204030204" pitchFamily="34" charset="0"/>
                <a:cs typeface="Calibri" panose="020F0502020204030204" pitchFamily="34" charset="0"/>
              </a:rPr>
              <a:t>Hand out the </a:t>
            </a:r>
            <a:r>
              <a:rPr lang="en-ZA" sz="1200" b="1" i="1" u="sng" dirty="0">
                <a:solidFill>
                  <a:srgbClr val="000000"/>
                </a:solidFill>
                <a:effectLst/>
                <a:latin typeface="Noto Sans Symbols"/>
                <a:ea typeface="Calibri" panose="020F0502020204030204" pitchFamily="34" charset="0"/>
                <a:cs typeface="Calibri" panose="020F0502020204030204" pitchFamily="34" charset="0"/>
              </a:rPr>
              <a:t>Content Summary</a:t>
            </a:r>
            <a:r>
              <a:rPr lang="en-ZA" sz="1200" dirty="0">
                <a:solidFill>
                  <a:srgbClr val="000000"/>
                </a:solidFill>
                <a:effectLst/>
                <a:latin typeface="Noto Sans Symbols"/>
                <a:ea typeface="Calibri" panose="020F0502020204030204" pitchFamily="34" charset="0"/>
                <a:cs typeface="Calibri" panose="020F0502020204030204" pitchFamily="34" charset="0"/>
              </a:rPr>
              <a:t>.</a:t>
            </a:r>
            <a:endParaRPr lang="af-ZA" sz="1200" dirty="0">
              <a:effectLst/>
              <a:latin typeface="Noto Sans Symbols"/>
              <a:ea typeface="Noto Sans Symbols"/>
              <a:cs typeface="Noto Sans Symbols"/>
            </a:endParaRPr>
          </a:p>
          <a:p>
            <a:pPr marL="342900" lvl="0" indent="-342900">
              <a:buSzPts val="1000"/>
              <a:buFont typeface="Arial" panose="020B0604020202020204" pitchFamily="34" charset="0"/>
              <a:buChar char="●"/>
            </a:pPr>
            <a:r>
              <a:rPr lang="en-ZA" sz="1200" b="1" dirty="0">
                <a:solidFill>
                  <a:srgbClr val="EE0000"/>
                </a:solidFill>
                <a:effectLst/>
                <a:latin typeface="Noto Sans Symbols"/>
                <a:ea typeface="Calibri" panose="020F0502020204030204" pitchFamily="34" charset="0"/>
                <a:cs typeface="Calibri" panose="020F0502020204030204" pitchFamily="34" charset="0"/>
              </a:rPr>
              <a:t>Note to teacher:</a:t>
            </a:r>
            <a:r>
              <a:rPr lang="en-ZA" sz="1200" dirty="0">
                <a:solidFill>
                  <a:srgbClr val="EE0000"/>
                </a:solidFill>
                <a:effectLst/>
                <a:latin typeface="Noto Sans Symbols"/>
                <a:ea typeface="Calibri" panose="020F0502020204030204" pitchFamily="34" charset="0"/>
                <a:cs typeface="Calibri" panose="020F0502020204030204" pitchFamily="34" charset="0"/>
              </a:rPr>
              <a:t> </a:t>
            </a:r>
            <a:r>
              <a:rPr lang="en-ZA" sz="1200" dirty="0">
                <a:solidFill>
                  <a:srgbClr val="000000"/>
                </a:solidFill>
                <a:effectLst/>
                <a:latin typeface="Noto Sans Symbols"/>
                <a:ea typeface="Calibri" panose="020F0502020204030204" pitchFamily="34" charset="0"/>
                <a:cs typeface="Calibri" panose="020F0502020204030204" pitchFamily="34" charset="0"/>
              </a:rPr>
              <a:t>Remind learners to finish off </a:t>
            </a:r>
            <a:r>
              <a:rPr lang="en-ZA" sz="1200" b="1" i="1" dirty="0">
                <a:solidFill>
                  <a:srgbClr val="000000"/>
                </a:solidFill>
                <a:effectLst/>
                <a:latin typeface="Noto Sans Symbols"/>
                <a:ea typeface="Calibri" panose="020F0502020204030204" pitchFamily="34" charset="0"/>
                <a:cs typeface="Calibri" panose="020F0502020204030204" pitchFamily="34" charset="0"/>
              </a:rPr>
              <a:t>Activity 2</a:t>
            </a:r>
            <a:r>
              <a:rPr lang="en-ZA" sz="1200" dirty="0">
                <a:solidFill>
                  <a:srgbClr val="000000"/>
                </a:solidFill>
                <a:effectLst/>
                <a:latin typeface="Noto Sans Symbols"/>
                <a:ea typeface="Calibri" panose="020F0502020204030204" pitchFamily="34" charset="0"/>
                <a:cs typeface="Calibri" panose="020F0502020204030204" pitchFamily="34" charset="0"/>
              </a:rPr>
              <a:t> for </a:t>
            </a:r>
            <a:r>
              <a:rPr lang="en-ZA" sz="1200" b="1" dirty="0">
                <a:solidFill>
                  <a:srgbClr val="000000"/>
                </a:solidFill>
                <a:effectLst/>
                <a:highlight>
                  <a:srgbClr val="FFFF00"/>
                </a:highlight>
                <a:latin typeface="Noto Sans Symbols"/>
                <a:ea typeface="Calibri" panose="020F0502020204030204" pitchFamily="34" charset="0"/>
                <a:cs typeface="Calibri" panose="020F0502020204030204" pitchFamily="34" charset="0"/>
              </a:rPr>
              <a:t>homework</a:t>
            </a:r>
            <a:r>
              <a:rPr lang="en-ZA" sz="1200" dirty="0">
                <a:solidFill>
                  <a:srgbClr val="EE0000"/>
                </a:solidFill>
                <a:effectLst/>
                <a:latin typeface="Noto Sans Symbols"/>
                <a:ea typeface="Calibri" panose="020F0502020204030204" pitchFamily="34" charset="0"/>
                <a:cs typeface="Calibri" panose="020F0502020204030204" pitchFamily="34" charset="0"/>
              </a:rPr>
              <a:t>.</a:t>
            </a:r>
            <a:endParaRPr lang="af-ZA" sz="1200" dirty="0">
              <a:effectLst/>
              <a:latin typeface="Noto Sans Symbols"/>
              <a:ea typeface="Noto Sans Symbols"/>
              <a:cs typeface="Noto Sans Symbols"/>
            </a:endParaRPr>
          </a:p>
          <a:p>
            <a:pPr marL="450215">
              <a:buNone/>
            </a:pPr>
            <a:r>
              <a:rPr lang="en-ZA" sz="1200" dirty="0">
                <a:solidFill>
                  <a:srgbClr val="EE0000"/>
                </a:solidFill>
                <a:effectLst/>
                <a:latin typeface="Calibri" panose="020F0502020204030204" pitchFamily="34" charset="0"/>
                <a:ea typeface="Calibri" panose="020F0502020204030204" pitchFamily="34" charset="0"/>
                <a:cs typeface="Calibri" panose="020F0502020204030204" pitchFamily="34" charset="0"/>
              </a:rPr>
              <a:t>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7572F6A-90D6-4DDD-82C7-AA7A765A4B59}" type="slidenum">
              <a:rPr lang="en-ZA" smtClean="0"/>
              <a:t>15</a:t>
            </a:fld>
            <a:endParaRPr lang="en-ZA"/>
          </a:p>
        </p:txBody>
      </p:sp>
    </p:spTree>
    <p:extLst>
      <p:ext uri="{BB962C8B-B14F-4D97-AF65-F5344CB8AC3E}">
        <p14:creationId xmlns:p14="http://schemas.microsoft.com/office/powerpoint/2010/main" val="4235992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Clr>
                <a:srgbClr val="000000"/>
              </a:buClr>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Slide 2:</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Today, we will identify the relationship factors that have a positive and negative impact on well-being. By the end of the lesson, you should be able to identify:</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Factors that contribute to relationships that are detrimental to well-being</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Rights and responsibilities in relationships</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Societal and cultural views that influence and/or affect relationships</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Qualities required in different relationships</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Individuality in relationships</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Critically analyse the impact of the media on values and beliefs about relationships</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ZA" sz="1200" b="0" i="0" u="none" strike="noStrike" cap="none" smtClean="0">
                <a:solidFill>
                  <a:schemeClr val="dk1"/>
                </a:solidFill>
                <a:latin typeface="Calibri"/>
                <a:ea typeface="Calibri"/>
                <a:cs typeface="Calibri"/>
                <a:sym typeface="Calibri"/>
              </a:rPr>
              <a:t>2</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6882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Clr>
                <a:srgbClr val="000000"/>
              </a:buClr>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Slide 3:</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How many of you can remember who your best friend was when you were five years old? (Allow learners to respond.)</a:t>
            </a:r>
            <a:endParaRPr lang="af-ZA"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Clr>
                <a:srgbClr val="000000"/>
              </a:buClr>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I’m impressed! Now, how many of you still have the same best friend today? Take a look around – this shows us that relationships don’t always stay the same over the years. </a:t>
            </a:r>
            <a:endParaRPr lang="af-ZA"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Clr>
                <a:srgbClr val="000000"/>
              </a:buClr>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 we learnt in the previous lesson, relationships change because you change. Your values, priorities and interests develop as you grow, and sometimes old friendship groups naturally drift apart. Some of you may still be in contact with those childhood friends, but you may not have much in common anymore.</a:t>
            </a:r>
            <a:endParaRPr lang="af-ZA"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ZA" sz="1200" b="0" i="0" u="none" strike="noStrike" cap="none" smtClean="0">
                <a:solidFill>
                  <a:schemeClr val="dk1"/>
                </a:solidFill>
                <a:latin typeface="Calibri"/>
                <a:ea typeface="Calibri"/>
                <a:cs typeface="Calibri"/>
                <a:sym typeface="Calibri"/>
              </a:rPr>
              <a:t>3</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9596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Clr>
                <a:srgbClr val="000000"/>
              </a:buClr>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Slide 4:</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We also discussed the positive contributions you can make to a friendship, and in the reflection activity, you were asked to identify actionable steps you could take to improve a relationship. Turn to your peer and share what you planned to do in </a:t>
            </a:r>
            <a:r>
              <a:rPr lang="en-ZA" sz="12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Activity 4</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ZA" sz="1200" b="1" i="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Lesson 2 – Worksheet</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what the outcome was. (Allow two minutes.)</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ZA" sz="1200" b="0" i="0" u="none" strike="noStrike" cap="none" smtClean="0">
                <a:solidFill>
                  <a:schemeClr val="dk1"/>
                </a:solidFill>
                <a:latin typeface="Calibri"/>
                <a:ea typeface="Calibri"/>
                <a:cs typeface="Calibri"/>
                <a:sym typeface="Calibri"/>
              </a:rPr>
              <a:t>4</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6685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Clr>
                <a:srgbClr val="000000"/>
              </a:buClr>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Slide 5:</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Well done, class! It’s wonderful to hear how some of you have genuinely tried to strengthen your relationships. But have you ever been in a friendship where you feel like you’re always making the effort, while the other person hardly tries? Or maybe they only contact you when they want something. How does it feel to be in a friendship like that? (Allow time for responses.)</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Clr>
                <a:srgbClr val="000000"/>
              </a:buClr>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often end up feeling unappreciated, and sometimes even insecure, wondering whether we did something wrong.</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Clr>
                <a:srgbClr val="000000"/>
              </a:buClr>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 sometimes, it’s not such a bad thing when a friendship ends. Have you ever been in a friendship that had a deeply negative impact on your well-being?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Clr>
                <a:srgbClr val="000000"/>
              </a:buClr>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Detrimental or 'toxic' relationships</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are those that slowly harm your well-being. These relationships may look different on the surface, but they often share the same pattern: one person’s behaviour negatively affects the other person’s emotional, social or even physical health.</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Clr>
                <a:srgbClr val="000000"/>
              </a:buClr>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refer to these kinds of relationships as detrimental to your well-being, or as examples of a toxic relationship. Some examples include:</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
            </a:pP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Competition and sabotage</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where one person feels the need to appear superior.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
            </a:pP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Emotional burden</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where one person carries all the emotional weight. They act as the caretaker while the other offers little support in return.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
            </a:pP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Manipulation</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where someone controls decisions or feelings through guilt or pressure.</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
            </a:pP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Disrespect</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where boundaries are ignored or personal values are dismissed.</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
            </a:pP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Jealousy and possessiveness</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which restrict independence or friendships.</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
            </a:pP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Lack of support</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where achievements are minimised, or struggles are not taken seriously.</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Clr>
                <a:srgbClr val="000000"/>
              </a:buClr>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These relationships can be difficult to recognise at first because negative patterns often appear gradually. Understanding the signs can help you reflect on whether your relationships contribute positively to your well-being or whether they cause stress or harm.</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ZA" sz="1200" b="0" i="0" u="none" strike="noStrike" cap="none" smtClean="0">
                <a:solidFill>
                  <a:schemeClr val="dk1"/>
                </a:solidFill>
                <a:latin typeface="Calibri"/>
                <a:ea typeface="Calibri"/>
                <a:cs typeface="Calibri"/>
                <a:sym typeface="Calibri"/>
              </a:rPr>
              <a:t>5</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94419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Clr>
                <a:srgbClr val="000000"/>
              </a:buClr>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Slide 6:</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Read the scenarios in </a:t>
            </a:r>
            <a:r>
              <a:rPr lang="en-ZA" sz="12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Activity 1 (</a:t>
            </a:r>
            <a:r>
              <a:rPr lang="en-ZA" sz="1200" b="1" i="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Lesson 3 – Worksheet</a:t>
            </a:r>
            <a:r>
              <a:rPr lang="en-ZA" sz="12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with your peer and formulate answers that the two of you have discussed.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Clr>
                <a:srgbClr val="000000"/>
              </a:buClr>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Answers are available in the </a:t>
            </a:r>
            <a:r>
              <a:rPr lang="en-ZA" sz="1200" b="1" i="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Lesson 3 – Worksheet MEMO</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a:buNone/>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ZA" sz="1200" b="0" i="0" u="none" strike="noStrike" cap="none" smtClean="0">
                <a:solidFill>
                  <a:schemeClr val="dk1"/>
                </a:solidFill>
                <a:latin typeface="Calibri"/>
                <a:ea typeface="Calibri"/>
                <a:cs typeface="Calibri"/>
                <a:sym typeface="Calibri"/>
              </a:rPr>
              <a:t>6</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61513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Clr>
                <a:srgbClr val="000000"/>
              </a:buClr>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Slide 7:</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 sad reality is that many of you have probably known someone who has faced challenges similar to Ethan and Liam, or Sarah and Jessie. In each of their stories, different factors contributed to a negative relationship.</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Clr>
                <a:srgbClr val="000000"/>
              </a:buClr>
              <a:buFont typeface="Symbol" panose="05050102010706020507" pitchFamily="18" charset="2"/>
              <a:buChar char=""/>
            </a:pPr>
            <a:r>
              <a:rPr lang="en-ZA" sz="1200" dirty="0">
                <a:effectLst/>
                <a:latin typeface="Calibri" panose="020F0502020204030204" pitchFamily="34" charset="0"/>
                <a:ea typeface="Calibri" panose="020F0502020204030204" pitchFamily="34" charset="0"/>
                <a:cs typeface="Calibri" panose="020F0502020204030204" pitchFamily="34" charset="0"/>
              </a:rPr>
              <a:t>In Ethan and Liam’s case, we see how competition and sabotage can harm a friendship. One person uses the relationship to feel superior or quietly undermine the other’s success, which negatively affects well-being.</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Clr>
                <a:srgbClr val="000000"/>
              </a:buClr>
              <a:buFont typeface="Symbol" panose="05050102010706020507" pitchFamily="18" charset="2"/>
              <a:buChar char=""/>
            </a:pPr>
            <a:r>
              <a:rPr lang="en-ZA" sz="1200" dirty="0">
                <a:effectLst/>
                <a:latin typeface="Calibri" panose="020F0502020204030204" pitchFamily="34" charset="0"/>
                <a:ea typeface="Calibri" panose="020F0502020204030204" pitchFamily="34" charset="0"/>
                <a:cs typeface="Calibri" panose="020F0502020204030204" pitchFamily="34" charset="0"/>
              </a:rPr>
              <a:t>In Sarah and Jessie’s story, we see the danger of emotional dumping. The relationship becomes one-sided, with one person acting only as a caretaker or "therapist" while receiving little or no support in return.</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ZA" sz="1200" b="0" i="0" u="none" strike="noStrike" cap="none" smtClean="0">
                <a:solidFill>
                  <a:schemeClr val="dk1"/>
                </a:solidFill>
                <a:latin typeface="Calibri"/>
                <a:ea typeface="Calibri"/>
                <a:cs typeface="Calibri"/>
                <a:sym typeface="Calibri"/>
              </a:rPr>
              <a:t>7</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7126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Slide 8: A healthy friendship is a space where everyone involved benefits from the relationship. In other words, a relationship should have both rights and responsibilities. </a:t>
            </a:r>
          </a:p>
          <a:p>
            <a:r>
              <a:rPr lang="en-GB" dirty="0"/>
              <a:t>●	A right in a friendship is an expectation you can reasonably hold toward your friend. When these rights are consistently unmet, the friendship often suffers. Here are a few examples of rights:</a:t>
            </a:r>
          </a:p>
          <a:p>
            <a:r>
              <a:rPr lang="en-GB" dirty="0"/>
              <a:t>-	Right to respect: The right to be treated with dignity, have your privacy honoured, and not be judged or broken down.</a:t>
            </a:r>
          </a:p>
          <a:p>
            <a:r>
              <a:rPr lang="en-GB" dirty="0"/>
              <a:t>-	Right to honesty: The right to expect your friend to be truthful with you, even when the truth is difficult.</a:t>
            </a:r>
          </a:p>
          <a:p>
            <a:r>
              <a:rPr lang="en-GB" dirty="0"/>
              <a:t>-	Right to support: The right to be listened to, encouraged and helped during tough times.</a:t>
            </a:r>
          </a:p>
          <a:p>
            <a:r>
              <a:rPr lang="en-GB" dirty="0"/>
              <a:t>-	Right to independence: The right to maintain your own interests, relationships and boundaries without excessive control or jealousy from your friend.</a:t>
            </a:r>
          </a:p>
          <a:p>
            <a:r>
              <a:rPr lang="en-GB" dirty="0"/>
              <a:t>•	This is not a complete list of rights. Can anyone think of another right you should have in a romantic relationship, for example, with your boyfriend?</a:t>
            </a:r>
          </a:p>
          <a:p>
            <a:r>
              <a:rPr lang="en-GB" dirty="0"/>
              <a:t>•	(Allow time for learners to respond. Possible answers may include: the right to privacy, the right to say no to premarital sex, etc.)</a:t>
            </a:r>
          </a:p>
          <a:p>
            <a:endParaRPr lang="af-Z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ZA" sz="1200" b="0" i="0" u="none" strike="noStrike" cap="none" smtClean="0">
                <a:solidFill>
                  <a:schemeClr val="dk1"/>
                </a:solidFill>
                <a:latin typeface="Calibri"/>
                <a:ea typeface="Calibri"/>
                <a:cs typeface="Calibri"/>
                <a:sym typeface="Calibri"/>
              </a:rPr>
              <a:t>8</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4066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SzPts val="1000"/>
              <a:buFont typeface="Arial" panose="020B0604020202020204" pitchFamily="34" charset="0"/>
              <a:buChar char="●"/>
            </a:pPr>
            <a:r>
              <a:rPr lang="en-ZA" sz="1200" b="1" dirty="0">
                <a:solidFill>
                  <a:srgbClr val="000000"/>
                </a:solidFill>
                <a:effectLst/>
                <a:latin typeface="Noto Sans Symbols"/>
                <a:ea typeface="Calibri" panose="020F0502020204030204" pitchFamily="34" charset="0"/>
                <a:cs typeface="Calibri" panose="020F0502020204030204" pitchFamily="34" charset="0"/>
              </a:rPr>
              <a:t>Slide 9: </a:t>
            </a:r>
            <a:r>
              <a:rPr lang="en-ZA" sz="1200" dirty="0">
                <a:solidFill>
                  <a:srgbClr val="000000"/>
                </a:solidFill>
                <a:effectLst/>
                <a:latin typeface="Noto Sans Symbols"/>
                <a:ea typeface="Calibri" panose="020F0502020204030204" pitchFamily="34" charset="0"/>
                <a:cs typeface="Calibri" panose="020F0502020204030204" pitchFamily="34" charset="0"/>
              </a:rPr>
              <a:t>A </a:t>
            </a:r>
            <a:r>
              <a:rPr lang="en-ZA" sz="1200" b="1" dirty="0">
                <a:solidFill>
                  <a:srgbClr val="000000"/>
                </a:solidFill>
                <a:effectLst/>
                <a:latin typeface="Noto Sans Symbols"/>
                <a:ea typeface="Calibri" panose="020F0502020204030204" pitchFamily="34" charset="0"/>
                <a:cs typeface="Calibri" panose="020F0502020204030204" pitchFamily="34" charset="0"/>
              </a:rPr>
              <a:t>responsibility</a:t>
            </a:r>
            <a:r>
              <a:rPr lang="en-ZA" sz="1200" dirty="0">
                <a:solidFill>
                  <a:srgbClr val="000000"/>
                </a:solidFill>
                <a:effectLst/>
                <a:latin typeface="Noto Sans Symbols"/>
                <a:ea typeface="Calibri" panose="020F0502020204030204" pitchFamily="34" charset="0"/>
                <a:cs typeface="Calibri" panose="020F0502020204030204" pitchFamily="34" charset="0"/>
              </a:rPr>
              <a:t> is an </a:t>
            </a:r>
            <a:r>
              <a:rPr lang="en-ZA" sz="1200" i="1" dirty="0">
                <a:solidFill>
                  <a:srgbClr val="000000"/>
                </a:solidFill>
                <a:effectLst/>
                <a:latin typeface="Noto Sans Symbols"/>
                <a:ea typeface="Calibri" panose="020F0502020204030204" pitchFamily="34" charset="0"/>
                <a:cs typeface="Calibri" panose="020F0502020204030204" pitchFamily="34" charset="0"/>
              </a:rPr>
              <a:t>obligation</a:t>
            </a:r>
            <a:r>
              <a:rPr lang="en-ZA" sz="1200" dirty="0">
                <a:solidFill>
                  <a:srgbClr val="000000"/>
                </a:solidFill>
                <a:effectLst/>
                <a:latin typeface="Noto Sans Symbols"/>
                <a:ea typeface="Calibri" panose="020F0502020204030204" pitchFamily="34" charset="0"/>
                <a:cs typeface="Calibri" panose="020F0502020204030204" pitchFamily="34" charset="0"/>
              </a:rPr>
              <a:t> you have toward your friend to uphold the positive nature of the relationship. It's the active work you put in. Here are a few examples of responsibilities:</a:t>
            </a:r>
            <a:endParaRPr lang="af-ZA" sz="1200" dirty="0">
              <a:effectLst/>
              <a:latin typeface="Noto Sans Symbols"/>
              <a:ea typeface="Noto Sans Symbols"/>
              <a:cs typeface="Noto Sans Symbols"/>
            </a:endParaRPr>
          </a:p>
          <a:p>
            <a:pPr marL="342900" lvl="0" indent="-342900">
              <a:lnSpc>
                <a:spcPct val="115000"/>
              </a:lnSpc>
              <a:buSzPts val="1000"/>
              <a:buFont typeface="Courier New" panose="02070309020205020404" pitchFamily="49" charset="0"/>
              <a:buChar char="-"/>
            </a:pP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Responsibility to be trustworthy:</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 obligation to keep your friend's secrets and follow through on your commitments.</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buSzPts val="1000"/>
              <a:buFont typeface="Courier New" panose="02070309020205020404" pitchFamily="49" charset="0"/>
              <a:buChar char="-"/>
            </a:pP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Responsibility to communicate:</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 obligation to check in, actively listen, and </a:t>
            </a:r>
            <a:r>
              <a:rPr lang="en-ZA" sz="1200" dirty="0">
                <a:effectLst/>
                <a:latin typeface="Calibri" panose="020F0502020204030204" pitchFamily="34" charset="0"/>
                <a:ea typeface="Calibri" panose="020F0502020204030204" pitchFamily="34" charset="0"/>
                <a:cs typeface="Calibri" panose="020F0502020204030204" pitchFamily="34" charset="0"/>
              </a:rPr>
              <a:t>constructively express your feelings or concerns</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buSzPts val="1000"/>
              <a:buFont typeface="Courier New" panose="02070309020205020404" pitchFamily="49" charset="0"/>
              <a:buChar char="-"/>
            </a:pP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Responsibility to validate:</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 obligation to acknowledge and respect your friend's feelings, even if you don't fully agree with their perspective.</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buSzPts val="1000"/>
              <a:buFont typeface="Courier New" panose="02070309020205020404" pitchFamily="49" charset="0"/>
              <a:buChar char="-"/>
            </a:pP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Responsibility to set boundaries:</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 obligation to clearly communicate your own limits so the friend knows how best to interact with you, preventing misunderstandings.</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SzPts val="1000"/>
              <a:buFont typeface="Arial" panose="020B0604020202020204" pitchFamily="34" charset="0"/>
              <a:buChar char="●"/>
            </a:pPr>
            <a:r>
              <a:rPr lang="en-ZA" sz="1200" dirty="0">
                <a:effectLst/>
                <a:latin typeface="Noto Sans Symbols"/>
                <a:ea typeface="Calibri" panose="020F0502020204030204" pitchFamily="34" charset="0"/>
                <a:cs typeface="Calibri" panose="020F0502020204030204" pitchFamily="34" charset="0"/>
              </a:rPr>
              <a:t>In other words, if you have the right to honesty (to receive it), you also have the responsibility to be honest (to give it). A healthy friendship exists when both people fulfil their responsibilities, which in turn grants the other person their rights within the relationship.</a:t>
            </a:r>
            <a:endParaRPr lang="af-ZA" sz="1200" dirty="0">
              <a:effectLst/>
              <a:latin typeface="Noto Sans Symbols"/>
              <a:ea typeface="Noto Sans Symbols"/>
              <a:cs typeface="Noto Sans Symbols"/>
            </a:endParaRPr>
          </a:p>
          <a:p>
            <a:endParaRPr lang="af-Z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ZA" sz="1200" b="0" i="0" u="none" strike="noStrike" cap="none" smtClean="0">
                <a:solidFill>
                  <a:schemeClr val="dk1"/>
                </a:solidFill>
                <a:latin typeface="Calibri"/>
                <a:ea typeface="Calibri"/>
                <a:cs typeface="Calibri"/>
                <a:sym typeface="Calibri"/>
              </a:rPr>
              <a:t>9</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5598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3"/>
          <p:cNvSpPr>
            <a:spLocks noGrp="1"/>
          </p:cNvSpPr>
          <p:nvPr>
            <p:ph type="pic" idx="2"/>
          </p:nvPr>
        </p:nvSpPr>
        <p:spPr>
          <a:xfrm>
            <a:off x="5183188" y="987425"/>
            <a:ext cx="6172200" cy="4873625"/>
          </a:xfrm>
          <a:prstGeom prst="rect">
            <a:avLst/>
          </a:prstGeom>
          <a:noFill/>
          <a:ln>
            <a:noFill/>
          </a:ln>
        </p:spPr>
      </p:sp>
      <p:sp>
        <p:nvSpPr>
          <p:cNvPr id="68" name="Google Shape;68;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l="-1000" r="-1000"/>
          </a:stretch>
        </a:blip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jpe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Shape 88"/>
        <p:cNvGrpSpPr/>
        <p:nvPr/>
      </p:nvGrpSpPr>
      <p:grpSpPr>
        <a:xfrm>
          <a:off x="0" y="0"/>
          <a:ext cx="0" cy="0"/>
          <a:chOff x="0" y="0"/>
          <a:chExt cx="0" cy="0"/>
        </a:xfrm>
      </p:grpSpPr>
      <p:sp>
        <p:nvSpPr>
          <p:cNvPr id="89" name="Google Shape;89;p1"/>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653FE3DC-5D5A-8ADB-7CE1-ECCC8FFD64A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Rounded Corners 2">
            <a:extLst>
              <a:ext uri="{FF2B5EF4-FFF2-40B4-BE49-F238E27FC236}">
                <a16:creationId xmlns:a16="http://schemas.microsoft.com/office/drawing/2014/main" id="{D7C46425-2D0A-7E57-6E12-D1D004097BF2}"/>
              </a:ext>
            </a:extLst>
          </p:cNvPr>
          <p:cNvSpPr/>
          <p:nvPr/>
        </p:nvSpPr>
        <p:spPr>
          <a:xfrm>
            <a:off x="121920" y="6248400"/>
            <a:ext cx="5974080" cy="45720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r>
              <a:rPr lang="en-GB" sz="2000" b="1" dirty="0"/>
              <a:t>Lesson 3: Factors that impact relationships</a:t>
            </a:r>
            <a:endParaRPr lang="af-ZA" sz="20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5721535-4193-A89A-CC85-D5A291BC8F35}"/>
              </a:ext>
            </a:extLst>
          </p:cNvPr>
          <p:cNvSpPr>
            <a:spLocks noGrp="1"/>
          </p:cNvSpPr>
          <p:nvPr>
            <p:ph type="title"/>
          </p:nvPr>
        </p:nvSpPr>
        <p:spPr>
          <a:xfrm>
            <a:off x="1383564" y="348865"/>
            <a:ext cx="9718111" cy="1576446"/>
          </a:xfrm>
        </p:spPr>
        <p:txBody>
          <a:bodyPr anchor="ctr">
            <a:normAutofit/>
          </a:bodyPr>
          <a:lstStyle/>
          <a:p>
            <a:r>
              <a:rPr lang="af-ZA" sz="4000">
                <a:solidFill>
                  <a:srgbClr val="FFFFFF"/>
                </a:solidFill>
              </a:rPr>
              <a:t>Society and culture</a:t>
            </a:r>
          </a:p>
        </p:txBody>
      </p:sp>
      <p:graphicFrame>
        <p:nvGraphicFramePr>
          <p:cNvPr id="5" name="Text Placeholder 2">
            <a:extLst>
              <a:ext uri="{FF2B5EF4-FFF2-40B4-BE49-F238E27FC236}">
                <a16:creationId xmlns:a16="http://schemas.microsoft.com/office/drawing/2014/main" id="{3BFD7324-EE8D-3B80-4079-BFB6097616A7}"/>
              </a:ext>
            </a:extLst>
          </p:cNvPr>
          <p:cNvGraphicFramePr/>
          <p:nvPr>
            <p:extLst>
              <p:ext uri="{D42A27DB-BD31-4B8C-83A1-F6EECF244321}">
                <p14:modId xmlns:p14="http://schemas.microsoft.com/office/powerpoint/2010/main" val="2611516529"/>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4FB0F6C5-E0CE-2A48-63F9-50186F228E6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9828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A63F3AE-D1BC-3FDA-967A-96F8969F97A5}"/>
              </a:ext>
            </a:extLst>
          </p:cNvPr>
          <p:cNvSpPr/>
          <p:nvPr/>
        </p:nvSpPr>
        <p:spPr>
          <a:xfrm>
            <a:off x="3259394" y="5633884"/>
            <a:ext cx="5825612" cy="840658"/>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t>Group Discussion</a:t>
            </a:r>
            <a:endParaRPr lang="af-ZA" sz="3200" b="1" dirty="0"/>
          </a:p>
        </p:txBody>
      </p:sp>
      <p:pic>
        <p:nvPicPr>
          <p:cNvPr id="3" name="Picture 2">
            <a:extLst>
              <a:ext uri="{FF2B5EF4-FFF2-40B4-BE49-F238E27FC236}">
                <a16:creationId xmlns:a16="http://schemas.microsoft.com/office/drawing/2014/main" id="{A98E08B7-C6DF-26D0-3325-C1AF3959B2F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1690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3689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562021-4A1D-2D90-D02D-4818C7D2F8BF}"/>
              </a:ext>
            </a:extLst>
          </p:cNvPr>
          <p:cNvSpPr txBox="1"/>
          <p:nvPr/>
        </p:nvSpPr>
        <p:spPr>
          <a:xfrm>
            <a:off x="490937" y="174154"/>
            <a:ext cx="4276731" cy="7325082"/>
          </a:xfrm>
          <a:prstGeom prst="rect">
            <a:avLst/>
          </a:prstGeom>
          <a:noFill/>
        </p:spPr>
        <p:txBody>
          <a:bodyPr wrap="square">
            <a:spAutoFit/>
          </a:bodyPr>
          <a:lstStyle/>
          <a:p>
            <a:pPr algn="ctr"/>
            <a:r>
              <a:rPr lang="en-ZA" sz="3000" b="1" i="0" u="none" strike="noStrike" cap="none" dirty="0">
                <a:solidFill>
                  <a:schemeClr val="bg1"/>
                </a:solidFill>
                <a:effectLst>
                  <a:outerShdw blurRad="38100" dist="38100" dir="2700000" algn="tl">
                    <a:srgbClr val="000000">
                      <a:alpha val="43137"/>
                    </a:srgbClr>
                  </a:outerShdw>
                </a:effectLst>
                <a:latin typeface="Calibri"/>
                <a:ea typeface="Calibri"/>
                <a:cs typeface="Calibri"/>
                <a:sym typeface="Calibri"/>
              </a:rPr>
              <a:t>Empathy</a:t>
            </a:r>
          </a:p>
          <a:p>
            <a:pPr algn="ctr"/>
            <a:r>
              <a:rPr lang="en-ZA" sz="3000" b="1" dirty="0">
                <a:solidFill>
                  <a:schemeClr val="bg1"/>
                </a:solidFill>
                <a:effectLst>
                  <a:outerShdw blurRad="38100" dist="38100" dir="2700000" algn="tl">
                    <a:srgbClr val="000000">
                      <a:alpha val="43137"/>
                    </a:srgbClr>
                  </a:outerShdw>
                </a:effectLst>
                <a:latin typeface="Calibri"/>
                <a:cs typeface="Calibri"/>
                <a:sym typeface="Calibri"/>
              </a:rPr>
              <a:t>Loyalty</a:t>
            </a:r>
          </a:p>
          <a:p>
            <a:pPr algn="ctr"/>
            <a:r>
              <a:rPr lang="en-ZA" sz="3000" b="1" dirty="0">
                <a:solidFill>
                  <a:schemeClr val="bg1"/>
                </a:solidFill>
                <a:effectLst>
                  <a:outerShdw blurRad="38100" dist="38100" dir="2700000" algn="tl">
                    <a:srgbClr val="000000">
                      <a:alpha val="43137"/>
                    </a:srgbClr>
                  </a:outerShdw>
                </a:effectLst>
                <a:latin typeface="Calibri"/>
                <a:cs typeface="Calibri"/>
                <a:sym typeface="Calibri"/>
              </a:rPr>
              <a:t>Patience</a:t>
            </a:r>
          </a:p>
          <a:p>
            <a:pPr algn="ctr"/>
            <a:r>
              <a:rPr lang="en-ZA" sz="3000" b="1" dirty="0">
                <a:solidFill>
                  <a:schemeClr val="bg1"/>
                </a:solidFill>
                <a:effectLst>
                  <a:outerShdw blurRad="38100" dist="38100" dir="2700000" algn="tl">
                    <a:srgbClr val="000000">
                      <a:alpha val="43137"/>
                    </a:srgbClr>
                  </a:outerShdw>
                </a:effectLst>
                <a:latin typeface="Calibri"/>
                <a:cs typeface="Calibri"/>
                <a:sym typeface="Calibri"/>
              </a:rPr>
              <a:t>Forgiveness</a:t>
            </a:r>
          </a:p>
          <a:p>
            <a:pPr algn="ctr"/>
            <a:r>
              <a:rPr lang="en-ZA" sz="3000" b="1" dirty="0">
                <a:solidFill>
                  <a:schemeClr val="bg1"/>
                </a:solidFill>
                <a:effectLst>
                  <a:outerShdw blurRad="38100" dist="38100" dir="2700000" algn="tl">
                    <a:srgbClr val="000000">
                      <a:alpha val="43137"/>
                    </a:srgbClr>
                  </a:outerShdw>
                </a:effectLst>
                <a:latin typeface="Calibri"/>
                <a:cs typeface="Calibri"/>
                <a:sym typeface="Calibri"/>
              </a:rPr>
              <a:t>Encouragement</a:t>
            </a:r>
          </a:p>
          <a:p>
            <a:pPr algn="ctr"/>
            <a:r>
              <a:rPr lang="en-ZA" sz="3000" b="1" dirty="0">
                <a:solidFill>
                  <a:schemeClr val="bg1"/>
                </a:solidFill>
                <a:effectLst>
                  <a:outerShdw blurRad="38100" dist="38100" dir="2700000" algn="tl">
                    <a:srgbClr val="000000">
                      <a:alpha val="43137"/>
                    </a:srgbClr>
                  </a:outerShdw>
                </a:effectLst>
                <a:latin typeface="Calibri"/>
                <a:cs typeface="Calibri"/>
                <a:sym typeface="Calibri"/>
              </a:rPr>
              <a:t>Honesty</a:t>
            </a:r>
          </a:p>
          <a:p>
            <a:pPr algn="ctr"/>
            <a:r>
              <a:rPr lang="en-ZA" sz="3000" b="1" dirty="0">
                <a:solidFill>
                  <a:schemeClr val="bg1"/>
                </a:solidFill>
                <a:effectLst>
                  <a:outerShdw blurRad="38100" dist="38100" dir="2700000" algn="tl">
                    <a:srgbClr val="000000">
                      <a:alpha val="43137"/>
                    </a:srgbClr>
                  </a:outerShdw>
                </a:effectLst>
                <a:latin typeface="Calibri"/>
                <a:cs typeface="Calibri"/>
                <a:sym typeface="Calibri"/>
              </a:rPr>
              <a:t>Discreetness</a:t>
            </a:r>
          </a:p>
          <a:p>
            <a:pPr algn="ctr"/>
            <a:r>
              <a:rPr lang="en-ZA" sz="3000" b="1" dirty="0">
                <a:solidFill>
                  <a:schemeClr val="bg1"/>
                </a:solidFill>
                <a:effectLst>
                  <a:outerShdw blurRad="38100" dist="38100" dir="2700000" algn="tl">
                    <a:srgbClr val="000000">
                      <a:alpha val="43137"/>
                    </a:srgbClr>
                  </a:outerShdw>
                </a:effectLst>
                <a:latin typeface="Calibri"/>
                <a:cs typeface="Calibri"/>
                <a:sym typeface="Calibri"/>
              </a:rPr>
              <a:t>Active listening</a:t>
            </a:r>
          </a:p>
          <a:p>
            <a:pPr algn="ctr"/>
            <a:r>
              <a:rPr lang="en-ZA" sz="3000" b="1" dirty="0">
                <a:solidFill>
                  <a:schemeClr val="bg1"/>
                </a:solidFill>
                <a:effectLst>
                  <a:outerShdw blurRad="38100" dist="38100" dir="2700000" algn="tl">
                    <a:srgbClr val="000000">
                      <a:alpha val="43137"/>
                    </a:srgbClr>
                  </a:outerShdw>
                </a:effectLst>
                <a:latin typeface="Calibri"/>
                <a:cs typeface="Calibri"/>
                <a:sym typeface="Calibri"/>
              </a:rPr>
              <a:t>Respectful of time</a:t>
            </a:r>
          </a:p>
          <a:p>
            <a:pPr algn="ctr"/>
            <a:r>
              <a:rPr lang="en-ZA" sz="3000" b="1" dirty="0">
                <a:solidFill>
                  <a:schemeClr val="bg1"/>
                </a:solidFill>
                <a:effectLst>
                  <a:outerShdw blurRad="38100" dist="38100" dir="2700000" algn="tl">
                    <a:srgbClr val="000000">
                      <a:alpha val="43137"/>
                    </a:srgbClr>
                  </a:outerShdw>
                </a:effectLst>
                <a:latin typeface="Calibri"/>
                <a:cs typeface="Calibri"/>
                <a:sym typeface="Calibri"/>
              </a:rPr>
              <a:t>Kindness</a:t>
            </a:r>
          </a:p>
          <a:p>
            <a:pPr algn="ctr"/>
            <a:r>
              <a:rPr lang="en-ZA" sz="3000" b="1" dirty="0">
                <a:solidFill>
                  <a:schemeClr val="bg1"/>
                </a:solidFill>
                <a:effectLst>
                  <a:outerShdw blurRad="38100" dist="38100" dir="2700000" algn="tl">
                    <a:srgbClr val="000000">
                      <a:alpha val="43137"/>
                    </a:srgbClr>
                  </a:outerShdw>
                </a:effectLst>
                <a:latin typeface="Calibri"/>
                <a:cs typeface="Calibri"/>
                <a:sym typeface="Calibri"/>
              </a:rPr>
              <a:t>Accountability</a:t>
            </a:r>
          </a:p>
          <a:p>
            <a:pPr algn="ctr"/>
            <a:r>
              <a:rPr lang="en-ZA" sz="3000" b="1" dirty="0">
                <a:solidFill>
                  <a:schemeClr val="bg1"/>
                </a:solidFill>
                <a:effectLst>
                  <a:outerShdw blurRad="38100" dist="38100" dir="2700000" algn="tl">
                    <a:srgbClr val="000000">
                      <a:alpha val="43137"/>
                    </a:srgbClr>
                  </a:outerShdw>
                </a:effectLst>
                <a:latin typeface="Calibri"/>
                <a:cs typeface="Calibri"/>
                <a:sym typeface="Calibri"/>
              </a:rPr>
              <a:t>Good humour</a:t>
            </a:r>
          </a:p>
          <a:p>
            <a:pPr algn="ctr"/>
            <a:r>
              <a:rPr lang="en-ZA" sz="3000" b="1" dirty="0">
                <a:solidFill>
                  <a:schemeClr val="bg1"/>
                </a:solidFill>
                <a:effectLst>
                  <a:outerShdw blurRad="38100" dist="38100" dir="2700000" algn="tl">
                    <a:srgbClr val="000000">
                      <a:alpha val="43137"/>
                    </a:srgbClr>
                  </a:outerShdw>
                </a:effectLst>
                <a:latin typeface="Calibri"/>
                <a:cs typeface="Calibri"/>
                <a:sym typeface="Calibri"/>
              </a:rPr>
              <a:t>Maturity</a:t>
            </a:r>
          </a:p>
          <a:p>
            <a:pPr algn="ctr"/>
            <a:r>
              <a:rPr lang="en-ZA" sz="3000" b="1" dirty="0">
                <a:solidFill>
                  <a:schemeClr val="bg1"/>
                </a:solidFill>
                <a:effectLst>
                  <a:outerShdw blurRad="38100" dist="38100" dir="2700000" algn="tl">
                    <a:srgbClr val="000000">
                      <a:alpha val="43137"/>
                    </a:srgbClr>
                  </a:outerShdw>
                </a:effectLst>
                <a:latin typeface="Calibri"/>
                <a:cs typeface="Calibri"/>
                <a:sym typeface="Calibri"/>
              </a:rPr>
              <a:t>Generosity</a:t>
            </a:r>
          </a:p>
          <a:p>
            <a:pPr algn="ctr"/>
            <a:endParaRPr lang="en-ZA" sz="3000" b="1" dirty="0">
              <a:solidFill>
                <a:schemeClr val="bg1"/>
              </a:solidFill>
              <a:effectLst>
                <a:outerShdw blurRad="38100" dist="38100" dir="2700000" algn="tl">
                  <a:srgbClr val="000000">
                    <a:alpha val="43137"/>
                  </a:srgbClr>
                </a:outerShdw>
              </a:effectLst>
              <a:latin typeface="Calibri"/>
              <a:cs typeface="Calibri"/>
              <a:sym typeface="Calibri"/>
            </a:endParaRPr>
          </a:p>
          <a:p>
            <a:endParaRPr lang="en-US" sz="2000" dirty="0">
              <a:solidFill>
                <a:schemeClr val="bg1"/>
              </a:solidFill>
              <a:effectLst>
                <a:outerShdw blurRad="38100" dist="38100" dir="2700000" algn="tl">
                  <a:srgbClr val="000000">
                    <a:alpha val="43137"/>
                  </a:srgbClr>
                </a:outerShdw>
              </a:effectLst>
            </a:endParaRPr>
          </a:p>
        </p:txBody>
      </p:sp>
      <p:sp>
        <p:nvSpPr>
          <p:cNvPr id="2" name="Rectangle: Rounded Corners 1">
            <a:extLst>
              <a:ext uri="{FF2B5EF4-FFF2-40B4-BE49-F238E27FC236}">
                <a16:creationId xmlns:a16="http://schemas.microsoft.com/office/drawing/2014/main" id="{0D39FF79-D91A-2135-66C0-1640E4F22725}"/>
              </a:ext>
            </a:extLst>
          </p:cNvPr>
          <p:cNvSpPr/>
          <p:nvPr/>
        </p:nvSpPr>
        <p:spPr>
          <a:xfrm>
            <a:off x="5365314" y="5324166"/>
            <a:ext cx="2454128" cy="589935"/>
          </a:xfrm>
          <a:prstGeom prst="roundRect">
            <a:avLst/>
          </a:prstGeom>
          <a:solidFill>
            <a:schemeClr val="accent5">
              <a:lumMod val="5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Friendship</a:t>
            </a:r>
            <a:endParaRPr lang="af-ZA" sz="2000" b="1" dirty="0"/>
          </a:p>
        </p:txBody>
      </p:sp>
      <p:sp>
        <p:nvSpPr>
          <p:cNvPr id="3" name="Rectangle: Rounded Corners 2">
            <a:extLst>
              <a:ext uri="{FF2B5EF4-FFF2-40B4-BE49-F238E27FC236}">
                <a16:creationId xmlns:a16="http://schemas.microsoft.com/office/drawing/2014/main" id="{D31D58F2-F9B5-C48E-7261-BA57AFF5CAAB}"/>
              </a:ext>
            </a:extLst>
          </p:cNvPr>
          <p:cNvSpPr/>
          <p:nvPr/>
        </p:nvSpPr>
        <p:spPr>
          <a:xfrm>
            <a:off x="8417089" y="5324167"/>
            <a:ext cx="2454128" cy="589935"/>
          </a:xfrm>
          <a:prstGeom prst="roundRect">
            <a:avLst/>
          </a:prstGeom>
          <a:solidFill>
            <a:schemeClr val="accent5">
              <a:lumMod val="5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Family</a:t>
            </a:r>
            <a:endParaRPr lang="af-ZA" sz="2000" b="1" dirty="0"/>
          </a:p>
        </p:txBody>
      </p:sp>
      <p:sp>
        <p:nvSpPr>
          <p:cNvPr id="4" name="Rectangle: Rounded Corners 3">
            <a:extLst>
              <a:ext uri="{FF2B5EF4-FFF2-40B4-BE49-F238E27FC236}">
                <a16:creationId xmlns:a16="http://schemas.microsoft.com/office/drawing/2014/main" id="{75A3BB5A-1986-59C4-5830-298903F99790}"/>
              </a:ext>
            </a:extLst>
          </p:cNvPr>
          <p:cNvSpPr/>
          <p:nvPr/>
        </p:nvSpPr>
        <p:spPr>
          <a:xfrm>
            <a:off x="6799682" y="6066503"/>
            <a:ext cx="2454128" cy="589935"/>
          </a:xfrm>
          <a:prstGeom prst="roundRect">
            <a:avLst/>
          </a:prstGeom>
          <a:solidFill>
            <a:schemeClr val="accent5">
              <a:lumMod val="5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Authority</a:t>
            </a:r>
            <a:endParaRPr lang="af-ZA" sz="2000" b="1" dirty="0"/>
          </a:p>
        </p:txBody>
      </p:sp>
      <p:pic>
        <p:nvPicPr>
          <p:cNvPr id="5" name="Picture 4">
            <a:extLst>
              <a:ext uri="{FF2B5EF4-FFF2-40B4-BE49-F238E27FC236}">
                <a16:creationId xmlns:a16="http://schemas.microsoft.com/office/drawing/2014/main" id="{C91B1A0A-677C-06FF-A80B-4CEDE1CA801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353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D6C506-AEC1-BE2A-1164-2F19FA1CDEE3}"/>
              </a:ext>
            </a:extLst>
          </p:cNvPr>
          <p:cNvSpPr>
            <a:spLocks noGrp="1"/>
          </p:cNvSpPr>
          <p:nvPr>
            <p:ph type="title"/>
          </p:nvPr>
        </p:nvSpPr>
        <p:spPr>
          <a:xfrm>
            <a:off x="635000" y="640823"/>
            <a:ext cx="3418659" cy="5583148"/>
          </a:xfrm>
        </p:spPr>
        <p:txBody>
          <a:bodyPr anchor="ctr">
            <a:normAutofit/>
          </a:bodyPr>
          <a:lstStyle/>
          <a:p>
            <a:r>
              <a:rPr lang="af-ZA" sz="4600" dirty="0" err="1"/>
              <a:t>Individuality</a:t>
            </a:r>
            <a:r>
              <a:rPr lang="af-ZA" sz="4600" dirty="0"/>
              <a:t> in </a:t>
            </a:r>
            <a:r>
              <a:rPr lang="af-ZA" sz="4600" dirty="0" err="1"/>
              <a:t>relationships</a:t>
            </a:r>
            <a:endParaRPr lang="af-ZA" sz="4600" dirty="0"/>
          </a:p>
        </p:txBody>
      </p:sp>
      <p:sp>
        <p:nvSpPr>
          <p:cNvPr id="34"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Rectangle 1">
            <a:extLst>
              <a:ext uri="{FF2B5EF4-FFF2-40B4-BE49-F238E27FC236}">
                <a16:creationId xmlns:a16="http://schemas.microsoft.com/office/drawing/2014/main" id="{9892D47C-40B7-D300-7C1B-D58E4B8FC803}"/>
              </a:ext>
            </a:extLst>
          </p:cNvPr>
          <p:cNvGraphicFramePr/>
          <p:nvPr>
            <p:extLst>
              <p:ext uri="{D42A27DB-BD31-4B8C-83A1-F6EECF244321}">
                <p14:modId xmlns:p14="http://schemas.microsoft.com/office/powerpoint/2010/main" val="2013513916"/>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F3F9EC94-D67D-23E6-BB8A-9998EAE3A24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9662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477367-74BE-7CD7-C681-937FFDB0CEA4}"/>
              </a:ext>
            </a:extLst>
          </p:cNvPr>
          <p:cNvSpPr/>
          <p:nvPr/>
        </p:nvSpPr>
        <p:spPr>
          <a:xfrm>
            <a:off x="717979" y="2105561"/>
            <a:ext cx="4746813" cy="1323439"/>
          </a:xfrm>
          <a:prstGeom prst="rect">
            <a:avLst/>
          </a:prstGeom>
          <a:noFill/>
        </p:spPr>
        <p:txBody>
          <a:bodyPr wrap="none" lIns="91440" tIns="45720" rIns="91440" bIns="45720">
            <a:spAutoFit/>
          </a:bodyPr>
          <a:lstStyle/>
          <a:p>
            <a:pPr algn="ctr"/>
            <a:r>
              <a:rPr lang="en-GB" sz="8000" b="0" cap="none" spc="0" dirty="0">
                <a:ln w="0"/>
                <a:solidFill>
                  <a:schemeClr val="tx1"/>
                </a:solidFill>
                <a:effectLst>
                  <a:outerShdw blurRad="38100" dist="19050" dir="2700000" algn="tl" rotWithShape="0">
                    <a:schemeClr val="dk1">
                      <a:alpha val="40000"/>
                    </a:schemeClr>
                  </a:outerShdw>
                </a:effectLst>
              </a:rPr>
              <a:t>Reflection</a:t>
            </a:r>
          </a:p>
        </p:txBody>
      </p:sp>
      <p:pic>
        <p:nvPicPr>
          <p:cNvPr id="3" name="Picture 2">
            <a:extLst>
              <a:ext uri="{FF2B5EF4-FFF2-40B4-BE49-F238E27FC236}">
                <a16:creationId xmlns:a16="http://schemas.microsoft.com/office/drawing/2014/main" id="{39ECDC4B-CC71-3CC9-EFD9-421A42B8D04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8460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Freeform: Shape 17">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8">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D819D56-BD6D-117B-8824-FAD808AA881F}"/>
              </a:ext>
            </a:extLst>
          </p:cNvPr>
          <p:cNvSpPr>
            <a:spLocks noGrp="1"/>
          </p:cNvSpPr>
          <p:nvPr>
            <p:ph type="title"/>
          </p:nvPr>
        </p:nvSpPr>
        <p:spPr>
          <a:xfrm>
            <a:off x="621792" y="1161288"/>
            <a:ext cx="3602736" cy="4526280"/>
          </a:xfrm>
        </p:spPr>
        <p:txBody>
          <a:bodyPr>
            <a:normAutofit/>
          </a:bodyPr>
          <a:lstStyle/>
          <a:p>
            <a:r>
              <a:rPr lang="en-ZA" sz="4000"/>
              <a:t>By the end of the lesson, you should be able to identify:</a:t>
            </a:r>
            <a:endParaRPr lang="af-ZA" sz="4000"/>
          </a:p>
        </p:txBody>
      </p:sp>
      <p:sp>
        <p:nvSpPr>
          <p:cNvPr id="20" name="Rectangle 19">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21" name="Text Placeholder 2">
            <a:extLst>
              <a:ext uri="{FF2B5EF4-FFF2-40B4-BE49-F238E27FC236}">
                <a16:creationId xmlns:a16="http://schemas.microsoft.com/office/drawing/2014/main" id="{A0A425A7-176D-C96A-B0C1-99491B175E95}"/>
              </a:ext>
            </a:extLst>
          </p:cNvPr>
          <p:cNvGraphicFramePr/>
          <p:nvPr>
            <p:extLst>
              <p:ext uri="{D42A27DB-BD31-4B8C-83A1-F6EECF244321}">
                <p14:modId xmlns:p14="http://schemas.microsoft.com/office/powerpoint/2010/main" val="3884610639"/>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B0170BF6-F03F-9A71-3598-8427A9685977}"/>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3505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4" name="Rectangle 103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C317FC-6899-AE91-7687-7D13448C59CC}"/>
              </a:ext>
            </a:extLst>
          </p:cNvPr>
          <p:cNvSpPr>
            <a:spLocks noGrp="1"/>
          </p:cNvSpPr>
          <p:nvPr>
            <p:ph type="title"/>
          </p:nvPr>
        </p:nvSpPr>
        <p:spPr>
          <a:xfrm>
            <a:off x="838201" y="365125"/>
            <a:ext cx="5251316" cy="1807305"/>
          </a:xfrm>
        </p:spPr>
        <p:txBody>
          <a:bodyPr>
            <a:normAutofit/>
          </a:bodyPr>
          <a:lstStyle/>
          <a:p>
            <a:r>
              <a:rPr lang="af-ZA" b="1" dirty="0" err="1"/>
              <a:t>Recap</a:t>
            </a:r>
            <a:r>
              <a:rPr lang="af-ZA" b="1" dirty="0"/>
              <a:t>: </a:t>
            </a:r>
            <a:r>
              <a:rPr lang="af-ZA" dirty="0" err="1"/>
              <a:t>Relationships</a:t>
            </a:r>
            <a:r>
              <a:rPr lang="af-ZA" dirty="0"/>
              <a:t> </a:t>
            </a:r>
            <a:r>
              <a:rPr lang="af-ZA" dirty="0" err="1"/>
              <a:t>change</a:t>
            </a:r>
            <a:r>
              <a:rPr lang="af-ZA" dirty="0"/>
              <a:t> </a:t>
            </a:r>
            <a:r>
              <a:rPr lang="af-ZA" dirty="0" err="1"/>
              <a:t>over</a:t>
            </a:r>
            <a:r>
              <a:rPr lang="af-ZA" dirty="0"/>
              <a:t> </a:t>
            </a:r>
            <a:r>
              <a:rPr lang="af-ZA" dirty="0" err="1"/>
              <a:t>time</a:t>
            </a:r>
            <a:endParaRPr lang="af-ZA" dirty="0"/>
          </a:p>
        </p:txBody>
      </p:sp>
      <p:pic>
        <p:nvPicPr>
          <p:cNvPr id="1029" name="Picture 5" descr="Free Children Running photo and picture">
            <a:extLst>
              <a:ext uri="{FF2B5EF4-FFF2-40B4-BE49-F238E27FC236}">
                <a16:creationId xmlns:a16="http://schemas.microsoft.com/office/drawing/2014/main" id="{0358CA86-77BF-056F-F6A3-E231BDD0CF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845" r="21857" b="1"/>
          <a:stretch>
            <a:fillRect/>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graphicFrame>
        <p:nvGraphicFramePr>
          <p:cNvPr id="6" name="Rectangle 1">
            <a:extLst>
              <a:ext uri="{FF2B5EF4-FFF2-40B4-BE49-F238E27FC236}">
                <a16:creationId xmlns:a16="http://schemas.microsoft.com/office/drawing/2014/main" id="{6C731A4D-3A7C-3BD4-3B7D-BE3014C1F1F4}"/>
              </a:ext>
            </a:extLst>
          </p:cNvPr>
          <p:cNvGraphicFramePr/>
          <p:nvPr>
            <p:extLst>
              <p:ext uri="{D42A27DB-BD31-4B8C-83A1-F6EECF244321}">
                <p14:modId xmlns:p14="http://schemas.microsoft.com/office/powerpoint/2010/main" val="608072467"/>
              </p:ext>
            </p:extLst>
          </p:nvPr>
        </p:nvGraphicFramePr>
        <p:xfrm>
          <a:off x="838200" y="1946787"/>
          <a:ext cx="6089518" cy="43186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a:extLst>
              <a:ext uri="{FF2B5EF4-FFF2-40B4-BE49-F238E27FC236}">
                <a16:creationId xmlns:a16="http://schemas.microsoft.com/office/drawing/2014/main" id="{0AD7B505-A35D-C022-790B-A75F7CB326CE}"/>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9839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4EDAE-572C-9E4F-5243-AA3CF92003B8}"/>
              </a:ext>
            </a:extLst>
          </p:cNvPr>
          <p:cNvSpPr>
            <a:spLocks noGrp="1"/>
          </p:cNvSpPr>
          <p:nvPr>
            <p:ph type="title"/>
          </p:nvPr>
        </p:nvSpPr>
        <p:spPr>
          <a:xfrm>
            <a:off x="481013" y="3974076"/>
            <a:ext cx="3290887" cy="2452687"/>
          </a:xfrm>
        </p:spPr>
        <p:txBody>
          <a:bodyPr anchor="ctr">
            <a:normAutofit/>
          </a:bodyPr>
          <a:lstStyle/>
          <a:p>
            <a:r>
              <a:rPr lang="af-ZA" sz="3600" b="1" dirty="0" err="1"/>
              <a:t>Recap</a:t>
            </a:r>
            <a:r>
              <a:rPr lang="af-ZA" sz="3600" b="1" dirty="0"/>
              <a:t>: </a:t>
            </a:r>
            <a:r>
              <a:rPr lang="af-ZA" sz="3600" dirty="0" err="1"/>
              <a:t>Positive</a:t>
            </a:r>
            <a:r>
              <a:rPr lang="af-ZA" sz="3600" dirty="0"/>
              <a:t> </a:t>
            </a:r>
            <a:r>
              <a:rPr lang="af-ZA" sz="3600" dirty="0" err="1"/>
              <a:t>contributions</a:t>
            </a:r>
            <a:endParaRPr lang="af-ZA" sz="3600" dirty="0"/>
          </a:p>
        </p:txBody>
      </p:sp>
      <p:pic>
        <p:nvPicPr>
          <p:cNvPr id="2051" name="Picture 3" descr="Free Align Fingers Index Fingers photo and picture">
            <a:extLst>
              <a:ext uri="{FF2B5EF4-FFF2-40B4-BE49-F238E27FC236}">
                <a16:creationId xmlns:a16="http://schemas.microsoft.com/office/drawing/2014/main" id="{F58B5066-6C24-82E3-150F-777B501D7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7158" b="24340"/>
          <a:stretch>
            <a:fillRect/>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276D196B-22E6-82F1-74A2-5750C77F9EE4}"/>
              </a:ext>
            </a:extLst>
          </p:cNvPr>
          <p:cNvSpPr>
            <a:spLocks noGrp="1"/>
          </p:cNvSpPr>
          <p:nvPr>
            <p:ph type="body" idx="1"/>
          </p:nvPr>
        </p:nvSpPr>
        <p:spPr>
          <a:xfrm>
            <a:off x="4225574" y="3974076"/>
            <a:ext cx="7485413" cy="2452687"/>
          </a:xfrm>
        </p:spPr>
        <p:txBody>
          <a:bodyPr anchor="ctr">
            <a:normAutofit/>
          </a:bodyPr>
          <a:lstStyle/>
          <a:p>
            <a:r>
              <a:rPr lang="en-GB" sz="2400" dirty="0"/>
              <a:t>In the previous lesson, you planned actionable steps to improve a relationship.</a:t>
            </a:r>
          </a:p>
          <a:p>
            <a:r>
              <a:rPr lang="en-GB" sz="2400" dirty="0"/>
              <a:t>Turn to a peer: share what you planned in Activity 4 (Lesson 2) and what the outcome was.</a:t>
            </a:r>
            <a:endParaRPr lang="af-ZA" sz="2400" dirty="0"/>
          </a:p>
        </p:txBody>
      </p:sp>
      <p:pic>
        <p:nvPicPr>
          <p:cNvPr id="5" name="Picture 4">
            <a:extLst>
              <a:ext uri="{FF2B5EF4-FFF2-40B4-BE49-F238E27FC236}">
                <a16:creationId xmlns:a16="http://schemas.microsoft.com/office/drawing/2014/main" id="{4FE76B49-D373-384A-072E-0449DC5492B7}"/>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863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75E4DFD-0178-6E21-9C41-EFF268942A4F}"/>
              </a:ext>
            </a:extLst>
          </p:cNvPr>
          <p:cNvSpPr>
            <a:spLocks noGrp="1"/>
          </p:cNvSpPr>
          <p:nvPr>
            <p:ph type="title"/>
          </p:nvPr>
        </p:nvSpPr>
        <p:spPr>
          <a:xfrm>
            <a:off x="1371597" y="348865"/>
            <a:ext cx="10044023" cy="877729"/>
          </a:xfrm>
        </p:spPr>
        <p:txBody>
          <a:bodyPr anchor="ctr">
            <a:normAutofit/>
          </a:bodyPr>
          <a:lstStyle/>
          <a:p>
            <a:r>
              <a:rPr lang="af-ZA" sz="4000">
                <a:solidFill>
                  <a:srgbClr val="FFFFFF"/>
                </a:solidFill>
              </a:rPr>
              <a:t>Detrimental/toxic relationships</a:t>
            </a:r>
          </a:p>
        </p:txBody>
      </p:sp>
      <p:graphicFrame>
        <p:nvGraphicFramePr>
          <p:cNvPr id="5" name="Text Placeholder 2">
            <a:extLst>
              <a:ext uri="{FF2B5EF4-FFF2-40B4-BE49-F238E27FC236}">
                <a16:creationId xmlns:a16="http://schemas.microsoft.com/office/drawing/2014/main" id="{9F3FBD50-AC37-DE7D-B3C1-438AE8EEAA16}"/>
              </a:ext>
            </a:extLst>
          </p:cNvPr>
          <p:cNvGraphicFramePr/>
          <p:nvPr>
            <p:extLst>
              <p:ext uri="{D42A27DB-BD31-4B8C-83A1-F6EECF244321}">
                <p14:modId xmlns:p14="http://schemas.microsoft.com/office/powerpoint/2010/main" val="2078363578"/>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6EC4A7AE-3D89-0C86-47B7-C211F3A7211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3210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Free Birds Minimalism photo and picture">
            <a:extLst>
              <a:ext uri="{FF2B5EF4-FFF2-40B4-BE49-F238E27FC236}">
                <a16:creationId xmlns:a16="http://schemas.microsoft.com/office/drawing/2014/main" id="{0C6C855D-B6CC-11ED-EE57-33D8B68F69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5000"/>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3" name="Rectangle 410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29F919-BADE-C141-0500-D65426BF8100}"/>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spcBef>
                <a:spcPct val="0"/>
              </a:spcBef>
            </a:pPr>
            <a:r>
              <a:rPr lang="en-US" sz="3600" kern="1200">
                <a:solidFill>
                  <a:schemeClr val="tx1">
                    <a:lumMod val="85000"/>
                    <a:lumOff val="15000"/>
                  </a:schemeClr>
                </a:solidFill>
                <a:latin typeface="+mj-lt"/>
                <a:ea typeface="+mj-ea"/>
                <a:cs typeface="+mj-cs"/>
              </a:rPr>
              <a:t>Peer Activity</a:t>
            </a:r>
          </a:p>
        </p:txBody>
      </p:sp>
      <p:cxnSp>
        <p:nvCxnSpPr>
          <p:cNvPr id="4105" name="Straight Connector 410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107" name="Straight Connector 410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D17D047-90C7-B6E4-B411-BE568E0E662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867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1378F66-A7C9-AB11-3220-6AA2229198A2}"/>
              </a:ext>
            </a:extLst>
          </p:cNvPr>
          <p:cNvSpPr>
            <a:spLocks noGrp="1"/>
          </p:cNvSpPr>
          <p:nvPr>
            <p:ph type="title"/>
          </p:nvPr>
        </p:nvSpPr>
        <p:spPr>
          <a:xfrm>
            <a:off x="1371597" y="348865"/>
            <a:ext cx="10044023" cy="877729"/>
          </a:xfrm>
        </p:spPr>
        <p:txBody>
          <a:bodyPr anchor="ctr">
            <a:normAutofit/>
          </a:bodyPr>
          <a:lstStyle/>
          <a:p>
            <a:r>
              <a:rPr lang="af-ZA" sz="4000">
                <a:solidFill>
                  <a:srgbClr val="FFFFFF"/>
                </a:solidFill>
              </a:rPr>
              <a:t>Factors in negative relationships</a:t>
            </a:r>
          </a:p>
        </p:txBody>
      </p:sp>
      <p:graphicFrame>
        <p:nvGraphicFramePr>
          <p:cNvPr id="6" name="Rectangle 1">
            <a:extLst>
              <a:ext uri="{FF2B5EF4-FFF2-40B4-BE49-F238E27FC236}">
                <a16:creationId xmlns:a16="http://schemas.microsoft.com/office/drawing/2014/main" id="{26240A7F-31B2-8529-454F-2312E3B99E6D}"/>
              </a:ext>
            </a:extLst>
          </p:cNvPr>
          <p:cNvGraphicFramePr/>
          <p:nvPr>
            <p:extLst>
              <p:ext uri="{D42A27DB-BD31-4B8C-83A1-F6EECF244321}">
                <p14:modId xmlns:p14="http://schemas.microsoft.com/office/powerpoint/2010/main" val="328985468"/>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18B36549-1814-A655-0A68-C518257DFB96}"/>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787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2"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C46436-5D9F-3623-6C09-ADC3A06C3F1D}"/>
              </a:ext>
            </a:extLst>
          </p:cNvPr>
          <p:cNvSpPr>
            <a:spLocks noGrp="1"/>
          </p:cNvSpPr>
          <p:nvPr>
            <p:ph type="title"/>
          </p:nvPr>
        </p:nvSpPr>
        <p:spPr>
          <a:xfrm>
            <a:off x="761800" y="762001"/>
            <a:ext cx="5334197" cy="1708242"/>
          </a:xfrm>
        </p:spPr>
        <p:txBody>
          <a:bodyPr anchor="ctr">
            <a:normAutofit/>
          </a:bodyPr>
          <a:lstStyle/>
          <a:p>
            <a:r>
              <a:rPr lang="af-ZA" sz="4000"/>
              <a:t>Rights</a:t>
            </a:r>
            <a:r>
              <a:rPr lang="af-ZA" sz="4000" dirty="0"/>
              <a:t> in </a:t>
            </a:r>
            <a:r>
              <a:rPr lang="af-ZA" sz="4000"/>
              <a:t>relationships</a:t>
            </a:r>
            <a:endParaRPr lang="af-ZA" sz="4000" dirty="0"/>
          </a:p>
        </p:txBody>
      </p:sp>
      <p:sp>
        <p:nvSpPr>
          <p:cNvPr id="18" name="Text Placeholder 2">
            <a:extLst>
              <a:ext uri="{FF2B5EF4-FFF2-40B4-BE49-F238E27FC236}">
                <a16:creationId xmlns:a16="http://schemas.microsoft.com/office/drawing/2014/main" id="{EDD28153-7776-E51E-E056-CBF184520AE0}"/>
              </a:ext>
            </a:extLst>
          </p:cNvPr>
          <p:cNvSpPr>
            <a:spLocks noGrp="1"/>
          </p:cNvSpPr>
          <p:nvPr>
            <p:ph type="body" idx="1"/>
          </p:nvPr>
        </p:nvSpPr>
        <p:spPr>
          <a:xfrm>
            <a:off x="761800" y="2020530"/>
            <a:ext cx="5334197" cy="4219550"/>
          </a:xfrm>
        </p:spPr>
        <p:txBody>
          <a:bodyPr anchor="ctr">
            <a:normAutofit/>
          </a:bodyPr>
          <a:lstStyle/>
          <a:p>
            <a:r>
              <a:rPr lang="en-GB" sz="1800"/>
              <a:t>A healthy relationship is a space where everyone benefits.</a:t>
            </a:r>
          </a:p>
          <a:p>
            <a:r>
              <a:rPr lang="en-ZA" sz="1800"/>
              <a:t>A </a:t>
            </a:r>
            <a:r>
              <a:rPr lang="en-ZA" sz="1800" b="1"/>
              <a:t>right</a:t>
            </a:r>
            <a:r>
              <a:rPr lang="en-ZA" sz="1800"/>
              <a:t> in a friendship is an </a:t>
            </a:r>
            <a:r>
              <a:rPr lang="en-ZA" sz="1800" i="1"/>
              <a:t>expectation</a:t>
            </a:r>
            <a:r>
              <a:rPr lang="en-ZA" sz="1800"/>
              <a:t> you can reasonably hold toward your friend. </a:t>
            </a:r>
            <a:endParaRPr lang="en-GB" sz="1800"/>
          </a:p>
          <a:p>
            <a:r>
              <a:rPr lang="en-GB" sz="1800"/>
              <a:t>You have rights in a friendship/relationship, for example:</a:t>
            </a:r>
          </a:p>
          <a:p>
            <a:pPr lvl="1"/>
            <a:r>
              <a:rPr lang="en-GB" sz="1800"/>
              <a:t>Right to respect</a:t>
            </a:r>
          </a:p>
          <a:p>
            <a:pPr lvl="1"/>
            <a:r>
              <a:rPr lang="en-GB" sz="1800"/>
              <a:t>Right to honesty</a:t>
            </a:r>
          </a:p>
          <a:p>
            <a:pPr lvl="1"/>
            <a:r>
              <a:rPr lang="en-GB" sz="1800"/>
              <a:t>Right to support</a:t>
            </a:r>
          </a:p>
          <a:p>
            <a:pPr lvl="1"/>
            <a:r>
              <a:rPr lang="en-GB" sz="1800"/>
              <a:t>Right to independence (your own interests, boundaries and friendships)</a:t>
            </a:r>
          </a:p>
          <a:p>
            <a:r>
              <a:rPr lang="en-GB" sz="1800"/>
              <a:t>When rights are consistently unmet, the relationship begins to suffer.</a:t>
            </a:r>
            <a:endParaRPr lang="af-ZA" sz="1800"/>
          </a:p>
        </p:txBody>
      </p:sp>
      <p:pic>
        <p:nvPicPr>
          <p:cNvPr id="6147" name="Picture 3" descr="Free Team Friendship photo and picture">
            <a:extLst>
              <a:ext uri="{FF2B5EF4-FFF2-40B4-BE49-F238E27FC236}">
                <a16:creationId xmlns:a16="http://schemas.microsoft.com/office/drawing/2014/main" id="{02C18805-A437-029D-5D16-2023C9CC16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294" r="18870" b="-1"/>
          <a:stretch>
            <a:fillRect/>
          </a:stretch>
        </p:blipFill>
        <p:spPr bwMode="auto">
          <a:xfrm>
            <a:off x="6857797" y="-10886"/>
            <a:ext cx="5334204" cy="6868886"/>
          </a:xfrm>
          <a:prstGeom prst="rect">
            <a:avLst/>
          </a:prstGeom>
          <a:noFill/>
          <a:effectLst>
            <a:outerShdw blurRad="127000" dist="50800" dir="10800000" sx="99000" sy="99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34CE0CA-5E02-B54F-C755-BB6EE05A05F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3618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142AF58-2D0A-795C-CD88-C33CD91884F6}"/>
              </a:ext>
            </a:extLst>
          </p:cNvPr>
          <p:cNvSpPr>
            <a:spLocks noGrp="1"/>
          </p:cNvSpPr>
          <p:nvPr>
            <p:ph type="title"/>
          </p:nvPr>
        </p:nvSpPr>
        <p:spPr>
          <a:xfrm>
            <a:off x="1383564" y="348865"/>
            <a:ext cx="9718111" cy="1576446"/>
          </a:xfrm>
        </p:spPr>
        <p:txBody>
          <a:bodyPr anchor="ctr">
            <a:normAutofit/>
          </a:bodyPr>
          <a:lstStyle/>
          <a:p>
            <a:r>
              <a:rPr lang="af-ZA" sz="4000">
                <a:solidFill>
                  <a:srgbClr val="FFFFFF"/>
                </a:solidFill>
              </a:rPr>
              <a:t>Responsibilities in relationships</a:t>
            </a:r>
          </a:p>
        </p:txBody>
      </p:sp>
      <p:graphicFrame>
        <p:nvGraphicFramePr>
          <p:cNvPr id="5" name="Text Placeholder 2">
            <a:extLst>
              <a:ext uri="{FF2B5EF4-FFF2-40B4-BE49-F238E27FC236}">
                <a16:creationId xmlns:a16="http://schemas.microsoft.com/office/drawing/2014/main" id="{45436DC2-AF77-A589-D8A9-1FDE09939634}"/>
              </a:ext>
            </a:extLst>
          </p:cNvPr>
          <p:cNvGraphicFramePr/>
          <p:nvPr>
            <p:extLst>
              <p:ext uri="{D42A27DB-BD31-4B8C-83A1-F6EECF244321}">
                <p14:modId xmlns:p14="http://schemas.microsoft.com/office/powerpoint/2010/main" val="2990208847"/>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34163540-B5AA-630F-786E-F344893F48B1}"/>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825913" y="-2075"/>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2702702"/>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9f929ee-2ccc-426b-9fd2-932361bc865d" xsi:nil="true"/>
    <lcf76f155ced4ddcb4097134ff3c332f xmlns="3caab635-9527-4657-a12f-8c668acf6cb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3AB23201A38C4A8F7AAD9F2A325F0A" ma:contentTypeVersion="13" ma:contentTypeDescription="Create a new document." ma:contentTypeScope="" ma:versionID="3312f403fb4df97f5431f0b6c460e1ed">
  <xsd:schema xmlns:xsd="http://www.w3.org/2001/XMLSchema" xmlns:xs="http://www.w3.org/2001/XMLSchema" xmlns:p="http://schemas.microsoft.com/office/2006/metadata/properties" xmlns:ns2="3caab635-9527-4657-a12f-8c668acf6cb5" xmlns:ns3="b9f929ee-2ccc-426b-9fd2-932361bc865d" targetNamespace="http://schemas.microsoft.com/office/2006/metadata/properties" ma:root="true" ma:fieldsID="cf8b2b8dc6b45ad4dc1b135257498132" ns2:_="" ns3:_="">
    <xsd:import namespace="3caab635-9527-4657-a12f-8c668acf6cb5"/>
    <xsd:import namespace="b9f929ee-2ccc-426b-9fd2-932361bc86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ab635-9527-4657-a12f-8c668acf6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f9b47f4-9a27-4745-b6d6-fd1148aa395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f929ee-2ccc-426b-9fd2-932361bc86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b1a63e0-24cb-4c15-a6aa-5e8a397866bf}" ma:internalName="TaxCatchAll" ma:showField="CatchAllData" ma:web="b9f929ee-2ccc-426b-9fd2-932361bc8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4C700E-C705-4F4A-97F6-4B570DBBB652}">
  <ds:schemaRefs>
    <ds:schemaRef ds:uri="http://schemas.microsoft.com/sharepoint/v3/contenttype/forms"/>
  </ds:schemaRefs>
</ds:datastoreItem>
</file>

<file path=customXml/itemProps2.xml><?xml version="1.0" encoding="utf-8"?>
<ds:datastoreItem xmlns:ds="http://schemas.openxmlformats.org/officeDocument/2006/customXml" ds:itemID="{18821AE5-64C0-4972-B3E2-1FFECFDB2DE0}">
  <ds:schemaRefs>
    <ds:schemaRef ds:uri="http://schemas.microsoft.com/office/2006/metadata/properties"/>
    <ds:schemaRef ds:uri="http://schemas.microsoft.com/office/infopath/2007/PartnerControls"/>
    <ds:schemaRef ds:uri="b9f929ee-2ccc-426b-9fd2-932361bc865d"/>
    <ds:schemaRef ds:uri="3caab635-9527-4657-a12f-8c668acf6cb5"/>
  </ds:schemaRefs>
</ds:datastoreItem>
</file>

<file path=customXml/itemProps3.xml><?xml version="1.0" encoding="utf-8"?>
<ds:datastoreItem xmlns:ds="http://schemas.openxmlformats.org/officeDocument/2006/customXml" ds:itemID="{E57ABE31-4215-45C6-A8D8-0CC73996E1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aab635-9527-4657-a12f-8c668acf6cb5"/>
    <ds:schemaRef ds:uri="b9f929ee-2ccc-426b-9fd2-932361bc86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17858</TotalTime>
  <Words>2857</Words>
  <Application>Microsoft Office PowerPoint</Application>
  <PresentationFormat>Widescreen</PresentationFormat>
  <Paragraphs>183</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Courier New</vt:lpstr>
      <vt:lpstr>Noto Sans Symbols</vt:lpstr>
      <vt:lpstr>Symbol</vt:lpstr>
      <vt:lpstr>Office Theme</vt:lpstr>
      <vt:lpstr>PowerPoint Presentation</vt:lpstr>
      <vt:lpstr>By the end of the lesson, you should be able to identify:</vt:lpstr>
      <vt:lpstr>Recap: Relationships change over time</vt:lpstr>
      <vt:lpstr>Recap: Positive contributions</vt:lpstr>
      <vt:lpstr>Detrimental/toxic relationships</vt:lpstr>
      <vt:lpstr>Peer Activity</vt:lpstr>
      <vt:lpstr>Factors in negative relationships</vt:lpstr>
      <vt:lpstr>Rights in relationships</vt:lpstr>
      <vt:lpstr>Responsibilities in relationships</vt:lpstr>
      <vt:lpstr>Society and culture</vt:lpstr>
      <vt:lpstr>PowerPoint Presentation</vt:lpstr>
      <vt:lpstr>PowerPoint Presentation</vt:lpstr>
      <vt:lpstr>PowerPoint Presentation</vt:lpstr>
      <vt:lpstr>Individuality in relationships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LEIGH-ANN PRINGLE</dc:creator>
  <cp:lastModifiedBy>Andrea Hufkie</cp:lastModifiedBy>
  <cp:revision>44</cp:revision>
  <dcterms:created xsi:type="dcterms:W3CDTF">2021-02-27T11:19:06Z</dcterms:created>
  <dcterms:modified xsi:type="dcterms:W3CDTF">2026-01-12T23:23:01Z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0x0101004F3AB23201A38C4A8F7AAD9F2A325F0A</vt:lpwstr>
  </property>
  <property fmtid="{D5CDD505-2E9C-101B-9397-08002B2CF9AE}" pid="3" name="MediaServiceImageTags">
    <vt:lpwstr/>
  </property>
</Properties>
</file>