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4"/>
  </p:sldMasterIdLst>
  <p:notesMasterIdLst>
    <p:notesMasterId r:id="rId19"/>
  </p:notesMasterIdLst>
  <p:sldIdLst>
    <p:sldId id="256" r:id="rId5"/>
    <p:sldId id="275" r:id="rId6"/>
    <p:sldId id="257" r:id="rId7"/>
    <p:sldId id="258" r:id="rId8"/>
    <p:sldId id="276" r:id="rId9"/>
    <p:sldId id="277" r:id="rId10"/>
    <p:sldId id="278" r:id="rId11"/>
    <p:sldId id="279" r:id="rId12"/>
    <p:sldId id="280" r:id="rId13"/>
    <p:sldId id="281" r:id="rId14"/>
    <p:sldId id="282" r:id="rId15"/>
    <p:sldId id="283" r:id="rId16"/>
    <p:sldId id="284" r:id="rId17"/>
    <p:sldId id="28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2684F0-C050-49A3-B49E-8599F30FEC6D}" v="183" dt="2026-01-26T13:08:41.1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962" autoAdjust="0"/>
  </p:normalViewPr>
  <p:slideViewPr>
    <p:cSldViewPr snapToGrid="0" snapToObjects="1">
      <p:cViewPr varScale="1">
        <p:scale>
          <a:sx n="55" d="100"/>
          <a:sy n="55" d="100"/>
        </p:scale>
        <p:origin x="1642" y="43"/>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i Cunningham" userId="d655ace8-ee12-4979-8db1-e11294b53c94" providerId="ADAL" clId="{9A3B6E74-94D3-4B69-95B1-70B7E8D8EBBA}"/>
    <pc:docChg chg="modSld">
      <pc:chgData name="Kerri Cunningham" userId="d655ace8-ee12-4979-8db1-e11294b53c94" providerId="ADAL" clId="{9A3B6E74-94D3-4B69-95B1-70B7E8D8EBBA}" dt="2026-01-18T23:14:35.408" v="1" actId="6549"/>
      <pc:docMkLst>
        <pc:docMk/>
      </pc:docMkLst>
    </pc:docChg>
  </pc:docChgLst>
  <pc:docChgLst>
    <pc:chgData name="Megan Botes" userId="70568131-745a-489b-b4fe-9e78c579dd6d" providerId="ADAL" clId="{E3DEF142-CC7A-44CA-B5B4-48BABF1A3E75}"/>
    <pc:docChg chg="undo custSel addSld delSld modSld">
      <pc:chgData name="Megan Botes" userId="70568131-745a-489b-b4fe-9e78c579dd6d" providerId="ADAL" clId="{E3DEF142-CC7A-44CA-B5B4-48BABF1A3E75}" dt="2026-01-26T13:08:42.302" v="688"/>
      <pc:docMkLst>
        <pc:docMk/>
      </pc:docMkLst>
      <pc:sldChg chg="modSp mod modNotesTx">
        <pc:chgData name="Megan Botes" userId="70568131-745a-489b-b4fe-9e78c579dd6d" providerId="ADAL" clId="{E3DEF142-CC7A-44CA-B5B4-48BABF1A3E75}" dt="2026-01-22T12:00:18.378" v="621"/>
        <pc:sldMkLst>
          <pc:docMk/>
          <pc:sldMk cId="0" sldId="256"/>
        </pc:sldMkLst>
        <pc:spChg chg="mod">
          <ac:chgData name="Megan Botes" userId="70568131-745a-489b-b4fe-9e78c579dd6d" providerId="ADAL" clId="{E3DEF142-CC7A-44CA-B5B4-48BABF1A3E75}" dt="2026-01-22T11:09:20.197" v="16" actId="14100"/>
          <ac:spMkLst>
            <pc:docMk/>
            <pc:sldMk cId="0" sldId="256"/>
            <ac:spMk id="2" creationId="{00000000-0000-0000-0000-000000000000}"/>
          </ac:spMkLst>
        </pc:spChg>
        <pc:spChg chg="mod">
          <ac:chgData name="Megan Botes" userId="70568131-745a-489b-b4fe-9e78c579dd6d" providerId="ADAL" clId="{E3DEF142-CC7A-44CA-B5B4-48BABF1A3E75}" dt="2026-01-22T11:09:02.676" v="12"/>
          <ac:spMkLst>
            <pc:docMk/>
            <pc:sldMk cId="0" sldId="256"/>
            <ac:spMk id="13" creationId="{0FEBCF50-7859-0AC5-F6E4-457C748FE6D2}"/>
          </ac:spMkLst>
        </pc:spChg>
      </pc:sldChg>
      <pc:sldChg chg="addSp delSp modSp mod setBg setClrOvrMap modNotesTx">
        <pc:chgData name="Megan Botes" userId="70568131-745a-489b-b4fe-9e78c579dd6d" providerId="ADAL" clId="{E3DEF142-CC7A-44CA-B5B4-48BABF1A3E75}" dt="2026-01-22T12:00:42.672" v="623"/>
        <pc:sldMkLst>
          <pc:docMk/>
          <pc:sldMk cId="0" sldId="257"/>
        </pc:sldMkLst>
        <pc:spChg chg="mod">
          <ac:chgData name="Megan Botes" userId="70568131-745a-489b-b4fe-9e78c579dd6d" providerId="ADAL" clId="{E3DEF142-CC7A-44CA-B5B4-48BABF1A3E75}" dt="2026-01-22T11:14:35.369" v="59" actId="20577"/>
          <ac:spMkLst>
            <pc:docMk/>
            <pc:sldMk cId="0" sldId="257"/>
            <ac:spMk id="2" creationId="{00000000-0000-0000-0000-000000000000}"/>
          </ac:spMkLst>
        </pc:spChg>
        <pc:spChg chg="add mod">
          <ac:chgData name="Megan Botes" userId="70568131-745a-489b-b4fe-9e78c579dd6d" providerId="ADAL" clId="{E3DEF142-CC7A-44CA-B5B4-48BABF1A3E75}" dt="2026-01-22T11:15:39.145" v="91" actId="207"/>
          <ac:spMkLst>
            <pc:docMk/>
            <pc:sldMk cId="0" sldId="257"/>
            <ac:spMk id="6" creationId="{A7FF7FFD-DE79-346D-5D55-0EDBAC5EDB87}"/>
          </ac:spMkLst>
        </pc:spChg>
        <pc:spChg chg="add mod">
          <ac:chgData name="Megan Botes" userId="70568131-745a-489b-b4fe-9e78c579dd6d" providerId="ADAL" clId="{E3DEF142-CC7A-44CA-B5B4-48BABF1A3E75}" dt="2026-01-22T11:16:51.832" v="135" actId="113"/>
          <ac:spMkLst>
            <pc:docMk/>
            <pc:sldMk cId="0" sldId="257"/>
            <ac:spMk id="7" creationId="{30E794C1-0B85-F9A7-97F5-013F8D90D5C7}"/>
          </ac:spMkLst>
        </pc:spChg>
        <pc:spChg chg="add">
          <ac:chgData name="Megan Botes" userId="70568131-745a-489b-b4fe-9e78c579dd6d" providerId="ADAL" clId="{E3DEF142-CC7A-44CA-B5B4-48BABF1A3E75}" dt="2026-01-22T11:14:19.976" v="56" actId="26606"/>
          <ac:spMkLst>
            <pc:docMk/>
            <pc:sldMk cId="0" sldId="257"/>
            <ac:spMk id="16" creationId="{056824CE-083D-4ED5-94A5-655345BBE75E}"/>
          </ac:spMkLst>
        </pc:spChg>
        <pc:spChg chg="add">
          <ac:chgData name="Megan Botes" userId="70568131-745a-489b-b4fe-9e78c579dd6d" providerId="ADAL" clId="{E3DEF142-CC7A-44CA-B5B4-48BABF1A3E75}" dt="2026-01-22T11:14:19.976" v="56" actId="26606"/>
          <ac:spMkLst>
            <pc:docMk/>
            <pc:sldMk cId="0" sldId="257"/>
            <ac:spMk id="18" creationId="{0785D83B-2124-40CD-9E29-811BC2B7CE64}"/>
          </ac:spMkLst>
        </pc:spChg>
        <pc:graphicFrameChg chg="mod modGraphic">
          <ac:chgData name="Megan Botes" userId="70568131-745a-489b-b4fe-9e78c579dd6d" providerId="ADAL" clId="{E3DEF142-CC7A-44CA-B5B4-48BABF1A3E75}" dt="2026-01-22T11:16:01.144" v="93" actId="14100"/>
          <ac:graphicFrameMkLst>
            <pc:docMk/>
            <pc:sldMk cId="0" sldId="257"/>
            <ac:graphicFrameMk id="5" creationId="{1BE3BF72-B972-8CC9-C799-F4FDE5348398}"/>
          </ac:graphicFrameMkLst>
        </pc:graphicFrameChg>
      </pc:sldChg>
      <pc:sldChg chg="addSp delSp modSp mod setBg modNotesTx">
        <pc:chgData name="Megan Botes" userId="70568131-745a-489b-b4fe-9e78c579dd6d" providerId="ADAL" clId="{E3DEF142-CC7A-44CA-B5B4-48BABF1A3E75}" dt="2026-01-22T12:00:56.872" v="624"/>
        <pc:sldMkLst>
          <pc:docMk/>
          <pc:sldMk cId="0" sldId="258"/>
        </pc:sldMkLst>
        <pc:spChg chg="add mod">
          <ac:chgData name="Megan Botes" userId="70568131-745a-489b-b4fe-9e78c579dd6d" providerId="ADAL" clId="{E3DEF142-CC7A-44CA-B5B4-48BABF1A3E75}" dt="2026-01-22T11:19:43.880" v="164" actId="207"/>
          <ac:spMkLst>
            <pc:docMk/>
            <pc:sldMk cId="0" sldId="258"/>
            <ac:spMk id="2" creationId="{90E93B7C-DC34-9EE4-E301-850B0CCAE1C5}"/>
          </ac:spMkLst>
        </pc:spChg>
        <pc:spChg chg="add">
          <ac:chgData name="Megan Botes" userId="70568131-745a-489b-b4fe-9e78c579dd6d" providerId="ADAL" clId="{E3DEF142-CC7A-44CA-B5B4-48BABF1A3E75}" dt="2026-01-22T11:17:47.462" v="136" actId="26606"/>
          <ac:spMkLst>
            <pc:docMk/>
            <pc:sldMk cId="0" sldId="258"/>
            <ac:spMk id="3084" creationId="{3994EE40-F54F-48E5-826B-B45158209684}"/>
          </ac:spMkLst>
        </pc:spChg>
        <pc:graphicFrameChg chg="mod modGraphic">
          <ac:chgData name="Megan Botes" userId="70568131-745a-489b-b4fe-9e78c579dd6d" providerId="ADAL" clId="{E3DEF142-CC7A-44CA-B5B4-48BABF1A3E75}" dt="2026-01-22T11:18:13.773" v="144" actId="1076"/>
          <ac:graphicFrameMkLst>
            <pc:docMk/>
            <pc:sldMk cId="0" sldId="258"/>
            <ac:graphicFrameMk id="32" creationId="{B8C3024F-E73F-018D-6456-D0776F802835}"/>
          </ac:graphicFrameMkLst>
        </pc:graphicFrameChg>
        <pc:picChg chg="mod">
          <ac:chgData name="Megan Botes" userId="70568131-745a-489b-b4fe-9e78c579dd6d" providerId="ADAL" clId="{E3DEF142-CC7A-44CA-B5B4-48BABF1A3E75}" dt="2026-01-22T11:17:47.462" v="136" actId="26606"/>
          <ac:picMkLst>
            <pc:docMk/>
            <pc:sldMk cId="0" sldId="258"/>
            <ac:picMk id="3074" creationId="{11B3E148-7A16-45F3-A8D6-2E30ABF3D472}"/>
          </ac:picMkLst>
        </pc:picChg>
      </pc:sldChg>
      <pc:sldChg chg="addSp delSp modSp new mod setBg setClrOvrMap modNotesTx">
        <pc:chgData name="Megan Botes" userId="70568131-745a-489b-b4fe-9e78c579dd6d" providerId="ADAL" clId="{E3DEF142-CC7A-44CA-B5B4-48BABF1A3E75}" dt="2026-01-22T12:00:28.766" v="622"/>
        <pc:sldMkLst>
          <pc:docMk/>
          <pc:sldMk cId="2065551373" sldId="275"/>
        </pc:sldMkLst>
        <pc:spChg chg="mod">
          <ac:chgData name="Megan Botes" userId="70568131-745a-489b-b4fe-9e78c579dd6d" providerId="ADAL" clId="{E3DEF142-CC7A-44CA-B5B4-48BABF1A3E75}" dt="2026-01-22T11:11:44.372" v="24" actId="26606"/>
          <ac:spMkLst>
            <pc:docMk/>
            <pc:sldMk cId="2065551373" sldId="275"/>
            <ac:spMk id="2" creationId="{DAF22BDF-47BA-3F8F-48BF-D7C00E336A6A}"/>
          </ac:spMkLst>
        </pc:spChg>
        <pc:spChg chg="add">
          <ac:chgData name="Megan Botes" userId="70568131-745a-489b-b4fe-9e78c579dd6d" providerId="ADAL" clId="{E3DEF142-CC7A-44CA-B5B4-48BABF1A3E75}" dt="2026-01-22T11:11:44.372" v="24" actId="26606"/>
          <ac:spMkLst>
            <pc:docMk/>
            <pc:sldMk cId="2065551373" sldId="275"/>
            <ac:spMk id="16" creationId="{056824CE-083D-4ED5-94A5-655345BBE75E}"/>
          </ac:spMkLst>
        </pc:spChg>
        <pc:spChg chg="add">
          <ac:chgData name="Megan Botes" userId="70568131-745a-489b-b4fe-9e78c579dd6d" providerId="ADAL" clId="{E3DEF142-CC7A-44CA-B5B4-48BABF1A3E75}" dt="2026-01-22T11:11:44.372" v="24" actId="26606"/>
          <ac:spMkLst>
            <pc:docMk/>
            <pc:sldMk cId="2065551373" sldId="275"/>
            <ac:spMk id="18" creationId="{0785D83B-2124-40CD-9E29-811BC2B7CE64}"/>
          </ac:spMkLst>
        </pc:spChg>
        <pc:graphicFrameChg chg="add mod modGraphic">
          <ac:chgData name="Megan Botes" userId="70568131-745a-489b-b4fe-9e78c579dd6d" providerId="ADAL" clId="{E3DEF142-CC7A-44CA-B5B4-48BABF1A3E75}" dt="2026-01-22T11:11:44.372" v="24" actId="26606"/>
          <ac:graphicFrameMkLst>
            <pc:docMk/>
            <pc:sldMk cId="2065551373" sldId="275"/>
            <ac:graphicFrameMk id="5" creationId="{785F8FDF-0184-79D7-6852-AEE1D6B3AFDF}"/>
          </ac:graphicFrameMkLst>
        </pc:graphicFrameChg>
        <pc:picChg chg="add mod">
          <ac:chgData name="Megan Botes" userId="70568131-745a-489b-b4fe-9e78c579dd6d" providerId="ADAL" clId="{E3DEF142-CC7A-44CA-B5B4-48BABF1A3E75}" dt="2026-01-22T11:59:24.168" v="609"/>
          <ac:picMkLst>
            <pc:docMk/>
            <pc:sldMk cId="2065551373" sldId="275"/>
            <ac:picMk id="4" creationId="{7F7D7950-CC68-A68D-C1D1-EE81A157F9B5}"/>
          </ac:picMkLst>
        </pc:picChg>
      </pc:sldChg>
      <pc:sldChg chg="addSp delSp modSp new mod setBg setClrOvrMap modNotesTx">
        <pc:chgData name="Megan Botes" userId="70568131-745a-489b-b4fe-9e78c579dd6d" providerId="ADAL" clId="{E3DEF142-CC7A-44CA-B5B4-48BABF1A3E75}" dt="2026-01-22T12:01:10.628" v="625"/>
        <pc:sldMkLst>
          <pc:docMk/>
          <pc:sldMk cId="2416450138" sldId="276"/>
        </pc:sldMkLst>
        <pc:spChg chg="mod">
          <ac:chgData name="Megan Botes" userId="70568131-745a-489b-b4fe-9e78c579dd6d" providerId="ADAL" clId="{E3DEF142-CC7A-44CA-B5B4-48BABF1A3E75}" dt="2026-01-22T11:21:03.306" v="176" actId="26606"/>
          <ac:spMkLst>
            <pc:docMk/>
            <pc:sldMk cId="2416450138" sldId="276"/>
            <ac:spMk id="2" creationId="{5FBC0D1A-284C-F4D8-A7B9-4E39C1EB7A56}"/>
          </ac:spMkLst>
        </pc:spChg>
        <pc:spChg chg="add mod ord">
          <ac:chgData name="Megan Botes" userId="70568131-745a-489b-b4fe-9e78c579dd6d" providerId="ADAL" clId="{E3DEF142-CC7A-44CA-B5B4-48BABF1A3E75}" dt="2026-01-22T11:26:11.921" v="218" actId="171"/>
          <ac:spMkLst>
            <pc:docMk/>
            <pc:sldMk cId="2416450138" sldId="276"/>
            <ac:spMk id="7" creationId="{F62450DC-7395-99FE-B249-6849384EFEA8}"/>
          </ac:spMkLst>
        </pc:spChg>
        <pc:spChg chg="add">
          <ac:chgData name="Megan Botes" userId="70568131-745a-489b-b4fe-9e78c579dd6d" providerId="ADAL" clId="{E3DEF142-CC7A-44CA-B5B4-48BABF1A3E75}" dt="2026-01-22T11:21:03.306" v="176" actId="26606"/>
          <ac:spMkLst>
            <pc:docMk/>
            <pc:sldMk cId="2416450138" sldId="276"/>
            <ac:spMk id="10" creationId="{D0D45553-91A4-480A-9577-0E0FC0D919B9}"/>
          </ac:spMkLst>
        </pc:spChg>
        <pc:spChg chg="add">
          <ac:chgData name="Megan Botes" userId="70568131-745a-489b-b4fe-9e78c579dd6d" providerId="ADAL" clId="{E3DEF142-CC7A-44CA-B5B4-48BABF1A3E75}" dt="2026-01-22T11:21:03.306" v="176" actId="26606"/>
          <ac:spMkLst>
            <pc:docMk/>
            <pc:sldMk cId="2416450138" sldId="276"/>
            <ac:spMk id="12" creationId="{D240F8A8-FEA1-42C2-B259-27A9351279BD}"/>
          </ac:spMkLst>
        </pc:spChg>
        <pc:graphicFrameChg chg="add mod modGraphic">
          <ac:chgData name="Megan Botes" userId="70568131-745a-489b-b4fe-9e78c579dd6d" providerId="ADAL" clId="{E3DEF142-CC7A-44CA-B5B4-48BABF1A3E75}" dt="2026-01-22T11:21:19.837" v="182" actId="1076"/>
          <ac:graphicFrameMkLst>
            <pc:docMk/>
            <pc:sldMk cId="2416450138" sldId="276"/>
            <ac:graphicFrameMk id="5" creationId="{CB1E366D-5753-F304-45BB-119D2B1807F7}"/>
          </ac:graphicFrameMkLst>
        </pc:graphicFrameChg>
        <pc:picChg chg="add mod">
          <ac:chgData name="Megan Botes" userId="70568131-745a-489b-b4fe-9e78c579dd6d" providerId="ADAL" clId="{E3DEF142-CC7A-44CA-B5B4-48BABF1A3E75}" dt="2026-01-22T11:25:25.308" v="207" actId="1076"/>
          <ac:picMkLst>
            <pc:docMk/>
            <pc:sldMk cId="2416450138" sldId="276"/>
            <ac:picMk id="6" creationId="{80FF7B54-D9A2-2810-37FA-AB337393B4E0}"/>
          </ac:picMkLst>
        </pc:picChg>
        <pc:picChg chg="add mod">
          <ac:chgData name="Megan Botes" userId="70568131-745a-489b-b4fe-9e78c579dd6d" providerId="ADAL" clId="{E3DEF142-CC7A-44CA-B5B4-48BABF1A3E75}" dt="2026-01-22T11:59:27.102" v="610"/>
          <ac:picMkLst>
            <pc:docMk/>
            <pc:sldMk cId="2416450138" sldId="276"/>
            <ac:picMk id="8" creationId="{D01A1479-EBC7-5BD3-2211-BDC9D1755F64}"/>
          </ac:picMkLst>
        </pc:picChg>
        <pc:picChg chg="add mod">
          <ac:chgData name="Megan Botes" userId="70568131-745a-489b-b4fe-9e78c579dd6d" providerId="ADAL" clId="{E3DEF142-CC7A-44CA-B5B4-48BABF1A3E75}" dt="2026-01-22T11:25:21.012" v="205" actId="1076"/>
          <ac:picMkLst>
            <pc:docMk/>
            <pc:sldMk cId="2416450138" sldId="276"/>
            <ac:picMk id="2052" creationId="{A2EF412A-1E23-5CDE-6F26-D7398A226FFA}"/>
          </ac:picMkLst>
        </pc:picChg>
        <pc:picChg chg="add mod">
          <ac:chgData name="Megan Botes" userId="70568131-745a-489b-b4fe-9e78c579dd6d" providerId="ADAL" clId="{E3DEF142-CC7A-44CA-B5B4-48BABF1A3E75}" dt="2026-01-22T11:26:06.099" v="217" actId="171"/>
          <ac:picMkLst>
            <pc:docMk/>
            <pc:sldMk cId="2416450138" sldId="276"/>
            <ac:picMk id="2054" creationId="{794AC1E6-E6B0-3DF7-BAF9-90A241AD6063}"/>
          </ac:picMkLst>
        </pc:picChg>
      </pc:sldChg>
      <pc:sldChg chg="addSp delSp modSp new mod setBg setClrOvrMap modNotesTx">
        <pc:chgData name="Megan Botes" userId="70568131-745a-489b-b4fe-9e78c579dd6d" providerId="ADAL" clId="{E3DEF142-CC7A-44CA-B5B4-48BABF1A3E75}" dt="2026-01-26T13:02:18.386" v="646" actId="20577"/>
        <pc:sldMkLst>
          <pc:docMk/>
          <pc:sldMk cId="1447670624" sldId="277"/>
        </pc:sldMkLst>
        <pc:spChg chg="mod">
          <ac:chgData name="Megan Botes" userId="70568131-745a-489b-b4fe-9e78c579dd6d" providerId="ADAL" clId="{E3DEF142-CC7A-44CA-B5B4-48BABF1A3E75}" dt="2026-01-22T11:28:02.443" v="233" actId="26606"/>
          <ac:spMkLst>
            <pc:docMk/>
            <pc:sldMk cId="1447670624" sldId="277"/>
            <ac:spMk id="2" creationId="{C87D9A7C-29DA-ECDF-523A-46C8CAAB70DD}"/>
          </ac:spMkLst>
        </pc:spChg>
        <pc:spChg chg="add mod">
          <ac:chgData name="Megan Botes" userId="70568131-745a-489b-b4fe-9e78c579dd6d" providerId="ADAL" clId="{E3DEF142-CC7A-44CA-B5B4-48BABF1A3E75}" dt="2026-01-22T11:29:10.390" v="243" actId="14100"/>
          <ac:spMkLst>
            <pc:docMk/>
            <pc:sldMk cId="1447670624" sldId="277"/>
            <ac:spMk id="4" creationId="{F359B408-BA09-3F95-614F-C63CBFC714F5}"/>
          </ac:spMkLst>
        </pc:spChg>
        <pc:spChg chg="add">
          <ac:chgData name="Megan Botes" userId="70568131-745a-489b-b4fe-9e78c579dd6d" providerId="ADAL" clId="{E3DEF142-CC7A-44CA-B5B4-48BABF1A3E75}" dt="2026-01-22T11:28:02.443" v="233" actId="26606"/>
          <ac:spMkLst>
            <pc:docMk/>
            <pc:sldMk cId="1447670624" sldId="277"/>
            <ac:spMk id="10" creationId="{D0D45553-91A4-480A-9577-0E0FC0D919B9}"/>
          </ac:spMkLst>
        </pc:spChg>
        <pc:spChg chg="add">
          <ac:chgData name="Megan Botes" userId="70568131-745a-489b-b4fe-9e78c579dd6d" providerId="ADAL" clId="{E3DEF142-CC7A-44CA-B5B4-48BABF1A3E75}" dt="2026-01-22T11:28:02.443" v="233" actId="26606"/>
          <ac:spMkLst>
            <pc:docMk/>
            <pc:sldMk cId="1447670624" sldId="277"/>
            <ac:spMk id="12" creationId="{D240F8A8-FEA1-42C2-B259-27A9351279BD}"/>
          </ac:spMkLst>
        </pc:spChg>
        <pc:graphicFrameChg chg="add mod modGraphic">
          <ac:chgData name="Megan Botes" userId="70568131-745a-489b-b4fe-9e78c579dd6d" providerId="ADAL" clId="{E3DEF142-CC7A-44CA-B5B4-48BABF1A3E75}" dt="2026-01-22T11:28:17.089" v="239" actId="404"/>
          <ac:graphicFrameMkLst>
            <pc:docMk/>
            <pc:sldMk cId="1447670624" sldId="277"/>
            <ac:graphicFrameMk id="5" creationId="{DAE90966-E120-C26C-8012-4E75A206A13A}"/>
          </ac:graphicFrameMkLst>
        </pc:graphicFrameChg>
        <pc:picChg chg="add mod">
          <ac:chgData name="Megan Botes" userId="70568131-745a-489b-b4fe-9e78c579dd6d" providerId="ADAL" clId="{E3DEF142-CC7A-44CA-B5B4-48BABF1A3E75}" dt="2026-01-22T11:59:28.730" v="611"/>
          <ac:picMkLst>
            <pc:docMk/>
            <pc:sldMk cId="1447670624" sldId="277"/>
            <ac:picMk id="6" creationId="{5904F8CA-3D9C-97D2-000A-01EF8C3EF3EA}"/>
          </ac:picMkLst>
        </pc:picChg>
        <pc:picChg chg="add mod">
          <ac:chgData name="Megan Botes" userId="70568131-745a-489b-b4fe-9e78c579dd6d" providerId="ADAL" clId="{E3DEF142-CC7A-44CA-B5B4-48BABF1A3E75}" dt="2026-01-22T11:33:17.788" v="275" actId="14100"/>
          <ac:picMkLst>
            <pc:docMk/>
            <pc:sldMk cId="1447670624" sldId="277"/>
            <ac:picMk id="3074" creationId="{31ECF9CE-3456-1F6C-1224-873C8CFED06A}"/>
          </ac:picMkLst>
        </pc:picChg>
        <pc:picChg chg="add mod">
          <ac:chgData name="Megan Botes" userId="70568131-745a-489b-b4fe-9e78c579dd6d" providerId="ADAL" clId="{E3DEF142-CC7A-44CA-B5B4-48BABF1A3E75}" dt="2026-01-22T11:33:11.355" v="273" actId="1076"/>
          <ac:picMkLst>
            <pc:docMk/>
            <pc:sldMk cId="1447670624" sldId="277"/>
            <ac:picMk id="3076" creationId="{87BCC0A0-4D15-CD7F-1422-7FACA2E2A4C7}"/>
          </ac:picMkLst>
        </pc:picChg>
        <pc:picChg chg="add mod">
          <ac:chgData name="Megan Botes" userId="70568131-745a-489b-b4fe-9e78c579dd6d" providerId="ADAL" clId="{E3DEF142-CC7A-44CA-B5B4-48BABF1A3E75}" dt="2026-01-22T11:30:26.364" v="252" actId="1076"/>
          <ac:picMkLst>
            <pc:docMk/>
            <pc:sldMk cId="1447670624" sldId="277"/>
            <ac:picMk id="3078" creationId="{D9C0B65A-61BB-EF2D-1F8F-4699A89247EF}"/>
          </ac:picMkLst>
        </pc:picChg>
        <pc:picChg chg="add mod">
          <ac:chgData name="Megan Botes" userId="70568131-745a-489b-b4fe-9e78c579dd6d" providerId="ADAL" clId="{E3DEF142-CC7A-44CA-B5B4-48BABF1A3E75}" dt="2026-01-22T11:33:28.533" v="279" actId="1076"/>
          <ac:picMkLst>
            <pc:docMk/>
            <pc:sldMk cId="1447670624" sldId="277"/>
            <ac:picMk id="3080" creationId="{D8D355F4-1280-B68F-61ED-128D12D0E50D}"/>
          </ac:picMkLst>
        </pc:picChg>
        <pc:picChg chg="add mod">
          <ac:chgData name="Megan Botes" userId="70568131-745a-489b-b4fe-9e78c579dd6d" providerId="ADAL" clId="{E3DEF142-CC7A-44CA-B5B4-48BABF1A3E75}" dt="2026-01-22T11:33:21.933" v="277" actId="1076"/>
          <ac:picMkLst>
            <pc:docMk/>
            <pc:sldMk cId="1447670624" sldId="277"/>
            <ac:picMk id="3084" creationId="{9BD455DC-E090-B1D3-038F-62E7FF828AA7}"/>
          </ac:picMkLst>
        </pc:picChg>
      </pc:sldChg>
      <pc:sldChg chg="addSp delSp modSp new mod setBg setClrOvrMap modNotesTx">
        <pc:chgData name="Megan Botes" userId="70568131-745a-489b-b4fe-9e78c579dd6d" providerId="ADAL" clId="{E3DEF142-CC7A-44CA-B5B4-48BABF1A3E75}" dt="2026-01-26T13:04:43.501" v="687" actId="20577"/>
        <pc:sldMkLst>
          <pc:docMk/>
          <pc:sldMk cId="151823863" sldId="278"/>
        </pc:sldMkLst>
        <pc:spChg chg="add del mod">
          <ac:chgData name="Megan Botes" userId="70568131-745a-489b-b4fe-9e78c579dd6d" providerId="ADAL" clId="{E3DEF142-CC7A-44CA-B5B4-48BABF1A3E75}" dt="2026-01-22T11:37:17.291" v="339" actId="20577"/>
          <ac:spMkLst>
            <pc:docMk/>
            <pc:sldMk cId="151823863" sldId="278"/>
            <ac:spMk id="2" creationId="{CC6B40DD-A161-0699-03BF-830E669C421D}"/>
          </ac:spMkLst>
        </pc:spChg>
        <pc:spChg chg="add">
          <ac:chgData name="Megan Botes" userId="70568131-745a-489b-b4fe-9e78c579dd6d" providerId="ADAL" clId="{E3DEF142-CC7A-44CA-B5B4-48BABF1A3E75}" dt="2026-01-22T11:36:32.870" v="326" actId="26606"/>
          <ac:spMkLst>
            <pc:docMk/>
            <pc:sldMk cId="151823863" sldId="278"/>
            <ac:spMk id="7" creationId="{D0D45553-91A4-480A-9577-0E0FC0D919B9}"/>
          </ac:spMkLst>
        </pc:spChg>
        <pc:spChg chg="add">
          <ac:chgData name="Megan Botes" userId="70568131-745a-489b-b4fe-9e78c579dd6d" providerId="ADAL" clId="{E3DEF142-CC7A-44CA-B5B4-48BABF1A3E75}" dt="2026-01-22T11:36:32.870" v="326" actId="26606"/>
          <ac:spMkLst>
            <pc:docMk/>
            <pc:sldMk cId="151823863" sldId="278"/>
            <ac:spMk id="8" creationId="{D240F8A8-FEA1-42C2-B259-27A9351279BD}"/>
          </ac:spMkLst>
        </pc:spChg>
        <pc:graphicFrameChg chg="add mod modGraphic">
          <ac:chgData name="Megan Botes" userId="70568131-745a-489b-b4fe-9e78c579dd6d" providerId="ADAL" clId="{E3DEF142-CC7A-44CA-B5B4-48BABF1A3E75}" dt="2026-01-26T13:04:30.848" v="659" actId="20577"/>
          <ac:graphicFrameMkLst>
            <pc:docMk/>
            <pc:sldMk cId="151823863" sldId="278"/>
            <ac:graphicFrameMk id="9" creationId="{52A68150-B63C-A0CD-45E8-3BC244759CCE}"/>
          </ac:graphicFrameMkLst>
        </pc:graphicFrameChg>
        <pc:picChg chg="add mod">
          <ac:chgData name="Megan Botes" userId="70568131-745a-489b-b4fe-9e78c579dd6d" providerId="ADAL" clId="{E3DEF142-CC7A-44CA-B5B4-48BABF1A3E75}" dt="2026-01-22T11:59:30.368" v="612"/>
          <ac:picMkLst>
            <pc:docMk/>
            <pc:sldMk cId="151823863" sldId="278"/>
            <ac:picMk id="11" creationId="{04E7AC36-00FA-3189-9E20-1B9942640814}"/>
          </ac:picMkLst>
        </pc:picChg>
      </pc:sldChg>
      <pc:sldChg chg="addSp delSp modSp new mod setBg modAnim modNotesTx">
        <pc:chgData name="Megan Botes" userId="70568131-745a-489b-b4fe-9e78c579dd6d" providerId="ADAL" clId="{E3DEF142-CC7A-44CA-B5B4-48BABF1A3E75}" dt="2026-01-22T12:02:04.181" v="628"/>
        <pc:sldMkLst>
          <pc:docMk/>
          <pc:sldMk cId="1177686119" sldId="279"/>
        </pc:sldMkLst>
        <pc:spChg chg="mod">
          <ac:chgData name="Megan Botes" userId="70568131-745a-489b-b4fe-9e78c579dd6d" providerId="ADAL" clId="{E3DEF142-CC7A-44CA-B5B4-48BABF1A3E75}" dt="2026-01-22T11:38:29.844" v="349" actId="26606"/>
          <ac:spMkLst>
            <pc:docMk/>
            <pc:sldMk cId="1177686119" sldId="279"/>
            <ac:spMk id="2" creationId="{24AB42C8-6561-1F73-8357-C068F614BAF8}"/>
          </ac:spMkLst>
        </pc:spChg>
        <pc:spChg chg="add mod">
          <ac:chgData name="Megan Botes" userId="70568131-745a-489b-b4fe-9e78c579dd6d" providerId="ADAL" clId="{E3DEF142-CC7A-44CA-B5B4-48BABF1A3E75}" dt="2026-01-22T11:56:37.215" v="585" actId="113"/>
          <ac:spMkLst>
            <pc:docMk/>
            <pc:sldMk cId="1177686119" sldId="279"/>
            <ac:spMk id="7" creationId="{74028074-A5C2-EB2D-92DD-865278B75E25}"/>
          </ac:spMkLst>
        </pc:spChg>
        <pc:graphicFrameChg chg="add mod modGraphic">
          <ac:chgData name="Megan Botes" userId="70568131-745a-489b-b4fe-9e78c579dd6d" providerId="ADAL" clId="{E3DEF142-CC7A-44CA-B5B4-48BABF1A3E75}" dt="2026-01-22T11:39:30.513" v="365" actId="113"/>
          <ac:graphicFrameMkLst>
            <pc:docMk/>
            <pc:sldMk cId="1177686119" sldId="279"/>
            <ac:graphicFrameMk id="6" creationId="{43B30F43-E389-84A7-7681-0270812A197F}"/>
          </ac:graphicFrameMkLst>
        </pc:graphicFrameChg>
        <pc:picChg chg="add mod">
          <ac:chgData name="Megan Botes" userId="70568131-745a-489b-b4fe-9e78c579dd6d" providerId="ADAL" clId="{E3DEF142-CC7A-44CA-B5B4-48BABF1A3E75}" dt="2026-01-22T11:59:35.909" v="615"/>
          <ac:picMkLst>
            <pc:docMk/>
            <pc:sldMk cId="1177686119" sldId="279"/>
            <ac:picMk id="8" creationId="{C0D5F9F7-212C-A15E-2C76-B4DA6D048684}"/>
          </ac:picMkLst>
        </pc:picChg>
      </pc:sldChg>
      <pc:sldChg chg="addSp delSp modSp new mod setBg setClrOvrMap modNotesTx">
        <pc:chgData name="Megan Botes" userId="70568131-745a-489b-b4fe-9e78c579dd6d" providerId="ADAL" clId="{E3DEF142-CC7A-44CA-B5B4-48BABF1A3E75}" dt="2026-01-22T12:02:22.265" v="629"/>
        <pc:sldMkLst>
          <pc:docMk/>
          <pc:sldMk cId="3779146497" sldId="280"/>
        </pc:sldMkLst>
        <pc:spChg chg="mod">
          <ac:chgData name="Megan Botes" userId="70568131-745a-489b-b4fe-9e78c579dd6d" providerId="ADAL" clId="{E3DEF142-CC7A-44CA-B5B4-48BABF1A3E75}" dt="2026-01-22T11:41:38.057" v="458" actId="26606"/>
          <ac:spMkLst>
            <pc:docMk/>
            <pc:sldMk cId="3779146497" sldId="280"/>
            <ac:spMk id="2" creationId="{0437F33B-66C3-DF0C-8F29-F69EC8BA9237}"/>
          </ac:spMkLst>
        </pc:spChg>
        <pc:spChg chg="add mod">
          <ac:chgData name="Megan Botes" userId="70568131-745a-489b-b4fe-9e78c579dd6d" providerId="ADAL" clId="{E3DEF142-CC7A-44CA-B5B4-48BABF1A3E75}" dt="2026-01-22T11:42:40.067" v="469" actId="14100"/>
          <ac:spMkLst>
            <pc:docMk/>
            <pc:sldMk cId="3779146497" sldId="280"/>
            <ac:spMk id="4" creationId="{F8E40980-AD27-2A3E-F238-C28BFEC43E3D}"/>
          </ac:spMkLst>
        </pc:spChg>
        <pc:spChg chg="add">
          <ac:chgData name="Megan Botes" userId="70568131-745a-489b-b4fe-9e78c579dd6d" providerId="ADAL" clId="{E3DEF142-CC7A-44CA-B5B4-48BABF1A3E75}" dt="2026-01-22T11:41:43.919" v="459" actId="26606"/>
          <ac:spMkLst>
            <pc:docMk/>
            <pc:sldMk cId="3779146497" sldId="280"/>
            <ac:spMk id="17" creationId="{D0D45553-91A4-480A-9577-0E0FC0D919B9}"/>
          </ac:spMkLst>
        </pc:spChg>
        <pc:spChg chg="add">
          <ac:chgData name="Megan Botes" userId="70568131-745a-489b-b4fe-9e78c579dd6d" providerId="ADAL" clId="{E3DEF142-CC7A-44CA-B5B4-48BABF1A3E75}" dt="2026-01-22T11:41:43.919" v="459" actId="26606"/>
          <ac:spMkLst>
            <pc:docMk/>
            <pc:sldMk cId="3779146497" sldId="280"/>
            <ac:spMk id="19" creationId="{D240F8A8-FEA1-42C2-B259-27A9351279BD}"/>
          </ac:spMkLst>
        </pc:spChg>
        <pc:graphicFrameChg chg="add mod modGraphic">
          <ac:chgData name="Megan Botes" userId="70568131-745a-489b-b4fe-9e78c579dd6d" providerId="ADAL" clId="{E3DEF142-CC7A-44CA-B5B4-48BABF1A3E75}" dt="2026-01-22T11:42:10.345" v="465" actId="403"/>
          <ac:graphicFrameMkLst>
            <pc:docMk/>
            <pc:sldMk cId="3779146497" sldId="280"/>
            <ac:graphicFrameMk id="5" creationId="{46DBDCCE-DA7F-3034-4151-D88E78929976}"/>
          </ac:graphicFrameMkLst>
        </pc:graphicFrameChg>
        <pc:picChg chg="add mod">
          <ac:chgData name="Megan Botes" userId="70568131-745a-489b-b4fe-9e78c579dd6d" providerId="ADAL" clId="{E3DEF142-CC7A-44CA-B5B4-48BABF1A3E75}" dt="2026-01-22T11:59:32.157" v="613"/>
          <ac:picMkLst>
            <pc:docMk/>
            <pc:sldMk cId="3779146497" sldId="280"/>
            <ac:picMk id="6" creationId="{CC90B71E-BAB6-5D59-5034-481D076E5503}"/>
          </ac:picMkLst>
        </pc:picChg>
        <pc:picChg chg="add mod">
          <ac:chgData name="Megan Botes" userId="70568131-745a-489b-b4fe-9e78c579dd6d" providerId="ADAL" clId="{E3DEF142-CC7A-44CA-B5B4-48BABF1A3E75}" dt="2026-01-22T11:44:02.229" v="485" actId="1076"/>
          <ac:picMkLst>
            <pc:docMk/>
            <pc:sldMk cId="3779146497" sldId="280"/>
            <ac:picMk id="6146" creationId="{03E21C92-CE82-87AD-4CE9-CCC03D141D96}"/>
          </ac:picMkLst>
        </pc:picChg>
        <pc:picChg chg="add mod">
          <ac:chgData name="Megan Botes" userId="70568131-745a-489b-b4fe-9e78c579dd6d" providerId="ADAL" clId="{E3DEF142-CC7A-44CA-B5B4-48BABF1A3E75}" dt="2026-01-22T11:43:27.580" v="478" actId="1076"/>
          <ac:picMkLst>
            <pc:docMk/>
            <pc:sldMk cId="3779146497" sldId="280"/>
            <ac:picMk id="6148" creationId="{2EA8E0CF-DE89-CCE4-56AE-7EEF5158F02C}"/>
          </ac:picMkLst>
        </pc:picChg>
        <pc:picChg chg="add mod">
          <ac:chgData name="Megan Botes" userId="70568131-745a-489b-b4fe-9e78c579dd6d" providerId="ADAL" clId="{E3DEF142-CC7A-44CA-B5B4-48BABF1A3E75}" dt="2026-01-22T11:44:06.987" v="487" actId="1076"/>
          <ac:picMkLst>
            <pc:docMk/>
            <pc:sldMk cId="3779146497" sldId="280"/>
            <ac:picMk id="6150" creationId="{DCF15678-7A51-9EE6-DD31-BE78349F2F04}"/>
          </ac:picMkLst>
        </pc:picChg>
      </pc:sldChg>
      <pc:sldChg chg="addSp delSp modSp new mod setBg setClrOvrMap modNotesTx">
        <pc:chgData name="Megan Botes" userId="70568131-745a-489b-b4fe-9e78c579dd6d" providerId="ADAL" clId="{E3DEF142-CC7A-44CA-B5B4-48BABF1A3E75}" dt="2026-01-26T13:08:42.302" v="688"/>
        <pc:sldMkLst>
          <pc:docMk/>
          <pc:sldMk cId="3616739809" sldId="281"/>
        </pc:sldMkLst>
        <pc:spChg chg="mod">
          <ac:chgData name="Megan Botes" userId="70568131-745a-489b-b4fe-9e78c579dd6d" providerId="ADAL" clId="{E3DEF142-CC7A-44CA-B5B4-48BABF1A3E75}" dt="2026-01-22T11:45:06.725" v="496" actId="26606"/>
          <ac:spMkLst>
            <pc:docMk/>
            <pc:sldMk cId="3616739809" sldId="281"/>
            <ac:spMk id="2" creationId="{F9A3A9C4-53E5-7903-01DA-5ABD132A72AA}"/>
          </ac:spMkLst>
        </pc:spChg>
        <pc:spChg chg="add">
          <ac:chgData name="Megan Botes" userId="70568131-745a-489b-b4fe-9e78c579dd6d" providerId="ADAL" clId="{E3DEF142-CC7A-44CA-B5B4-48BABF1A3E75}" dt="2026-01-22T11:45:06.725" v="496" actId="26606"/>
          <ac:spMkLst>
            <pc:docMk/>
            <pc:sldMk cId="3616739809" sldId="281"/>
            <ac:spMk id="9" creationId="{D0D45553-91A4-480A-9577-0E0FC0D919B9}"/>
          </ac:spMkLst>
        </pc:spChg>
        <pc:spChg chg="add">
          <ac:chgData name="Megan Botes" userId="70568131-745a-489b-b4fe-9e78c579dd6d" providerId="ADAL" clId="{E3DEF142-CC7A-44CA-B5B4-48BABF1A3E75}" dt="2026-01-22T11:45:06.725" v="496" actId="26606"/>
          <ac:spMkLst>
            <pc:docMk/>
            <pc:sldMk cId="3616739809" sldId="281"/>
            <ac:spMk id="11" creationId="{D240F8A8-FEA1-42C2-B259-27A9351279BD}"/>
          </ac:spMkLst>
        </pc:spChg>
        <pc:graphicFrameChg chg="add mod">
          <ac:chgData name="Megan Botes" userId="70568131-745a-489b-b4fe-9e78c579dd6d" providerId="ADAL" clId="{E3DEF142-CC7A-44CA-B5B4-48BABF1A3E75}" dt="2026-01-22T11:45:16.745" v="499" actId="14100"/>
          <ac:graphicFrameMkLst>
            <pc:docMk/>
            <pc:sldMk cId="3616739809" sldId="281"/>
            <ac:graphicFrameMk id="5" creationId="{FBE0E57B-C71C-4DDF-C8CE-BF6831DF270C}"/>
          </ac:graphicFrameMkLst>
        </pc:graphicFrameChg>
        <pc:picChg chg="add mod ord">
          <ac:chgData name="Megan Botes" userId="70568131-745a-489b-b4fe-9e78c579dd6d" providerId="ADAL" clId="{E3DEF142-CC7A-44CA-B5B4-48BABF1A3E75}" dt="2026-01-22T11:49:17.669" v="507" actId="1076"/>
          <ac:picMkLst>
            <pc:docMk/>
            <pc:sldMk cId="3616739809" sldId="281"/>
            <ac:picMk id="6" creationId="{3928B54C-2C67-EA33-69DA-575DDA632483}"/>
          </ac:picMkLst>
        </pc:picChg>
        <pc:picChg chg="add mod">
          <ac:chgData name="Megan Botes" userId="70568131-745a-489b-b4fe-9e78c579dd6d" providerId="ADAL" clId="{E3DEF142-CC7A-44CA-B5B4-48BABF1A3E75}" dt="2026-01-22T11:59:34.275" v="614"/>
          <ac:picMkLst>
            <pc:docMk/>
            <pc:sldMk cId="3616739809" sldId="281"/>
            <ac:picMk id="7" creationId="{F5A698F3-347B-3DD5-B1CC-CFFFC3390793}"/>
          </ac:picMkLst>
        </pc:picChg>
      </pc:sldChg>
      <pc:sldChg chg="addSp delSp modSp new mod setBg setClrOvrMap modNotesTx">
        <pc:chgData name="Megan Botes" userId="70568131-745a-489b-b4fe-9e78c579dd6d" providerId="ADAL" clId="{E3DEF142-CC7A-44CA-B5B4-48BABF1A3E75}" dt="2026-01-22T12:02:54.041" v="631"/>
        <pc:sldMkLst>
          <pc:docMk/>
          <pc:sldMk cId="358523755" sldId="282"/>
        </pc:sldMkLst>
        <pc:spChg chg="mod">
          <ac:chgData name="Megan Botes" userId="70568131-745a-489b-b4fe-9e78c579dd6d" providerId="ADAL" clId="{E3DEF142-CC7A-44CA-B5B4-48BABF1A3E75}" dt="2026-01-22T11:50:36.725" v="516" actId="26606"/>
          <ac:spMkLst>
            <pc:docMk/>
            <pc:sldMk cId="358523755" sldId="282"/>
            <ac:spMk id="2" creationId="{8246BEBF-DC9C-B122-8044-95D6E2F1700B}"/>
          </ac:spMkLst>
        </pc:spChg>
        <pc:spChg chg="add">
          <ac:chgData name="Megan Botes" userId="70568131-745a-489b-b4fe-9e78c579dd6d" providerId="ADAL" clId="{E3DEF142-CC7A-44CA-B5B4-48BABF1A3E75}" dt="2026-01-22T11:50:36.725" v="516" actId="26606"/>
          <ac:spMkLst>
            <pc:docMk/>
            <pc:sldMk cId="358523755" sldId="282"/>
            <ac:spMk id="10" creationId="{056824CE-083D-4ED5-94A5-655345BBE75E}"/>
          </ac:spMkLst>
        </pc:spChg>
        <pc:spChg chg="add">
          <ac:chgData name="Megan Botes" userId="70568131-745a-489b-b4fe-9e78c579dd6d" providerId="ADAL" clId="{E3DEF142-CC7A-44CA-B5B4-48BABF1A3E75}" dt="2026-01-22T11:50:36.725" v="516" actId="26606"/>
          <ac:spMkLst>
            <pc:docMk/>
            <pc:sldMk cId="358523755" sldId="282"/>
            <ac:spMk id="12" creationId="{0785D83B-2124-40CD-9E29-811BC2B7CE64}"/>
          </ac:spMkLst>
        </pc:spChg>
        <pc:graphicFrameChg chg="add mod">
          <ac:chgData name="Megan Botes" userId="70568131-745a-489b-b4fe-9e78c579dd6d" providerId="ADAL" clId="{E3DEF142-CC7A-44CA-B5B4-48BABF1A3E75}" dt="2026-01-22T11:50:49.504" v="519" actId="14100"/>
          <ac:graphicFrameMkLst>
            <pc:docMk/>
            <pc:sldMk cId="358523755" sldId="282"/>
            <ac:graphicFrameMk id="6" creationId="{C61BF600-C676-C20E-592B-1D8CC478C579}"/>
          </ac:graphicFrameMkLst>
        </pc:graphicFrameChg>
        <pc:picChg chg="add mod">
          <ac:chgData name="Megan Botes" userId="70568131-745a-489b-b4fe-9e78c579dd6d" providerId="ADAL" clId="{E3DEF142-CC7A-44CA-B5B4-48BABF1A3E75}" dt="2026-01-22T11:59:37.573" v="616"/>
          <ac:picMkLst>
            <pc:docMk/>
            <pc:sldMk cId="358523755" sldId="282"/>
            <ac:picMk id="5" creationId="{EB85754E-FC5C-71D9-B77F-C22538E554F2}"/>
          </ac:picMkLst>
        </pc:picChg>
      </pc:sldChg>
      <pc:sldChg chg="addSp delSp modSp new mod setBg modAnim setClrOvrMap modNotesTx">
        <pc:chgData name="Megan Botes" userId="70568131-745a-489b-b4fe-9e78c579dd6d" providerId="ADAL" clId="{E3DEF142-CC7A-44CA-B5B4-48BABF1A3E75}" dt="2026-01-22T12:03:05.782" v="632"/>
        <pc:sldMkLst>
          <pc:docMk/>
          <pc:sldMk cId="546537299" sldId="283"/>
        </pc:sldMkLst>
        <pc:spChg chg="mod">
          <ac:chgData name="Megan Botes" userId="70568131-745a-489b-b4fe-9e78c579dd6d" providerId="ADAL" clId="{E3DEF142-CC7A-44CA-B5B4-48BABF1A3E75}" dt="2026-01-22T11:52:20.079" v="542" actId="26606"/>
          <ac:spMkLst>
            <pc:docMk/>
            <pc:sldMk cId="546537299" sldId="283"/>
            <ac:spMk id="2" creationId="{B49F957B-DFE3-B414-B16A-620F0E757E3A}"/>
          </ac:spMkLst>
        </pc:spChg>
        <pc:spChg chg="add">
          <ac:chgData name="Megan Botes" userId="70568131-745a-489b-b4fe-9e78c579dd6d" providerId="ADAL" clId="{E3DEF142-CC7A-44CA-B5B4-48BABF1A3E75}" dt="2026-01-22T11:52:20.079" v="542" actId="26606"/>
          <ac:spMkLst>
            <pc:docMk/>
            <pc:sldMk cId="546537299" sldId="283"/>
            <ac:spMk id="6" creationId="{056824CE-083D-4ED5-94A5-655345BBE75E}"/>
          </ac:spMkLst>
        </pc:spChg>
        <pc:spChg chg="add">
          <ac:chgData name="Megan Botes" userId="70568131-745a-489b-b4fe-9e78c579dd6d" providerId="ADAL" clId="{E3DEF142-CC7A-44CA-B5B4-48BABF1A3E75}" dt="2026-01-22T11:52:20.079" v="542" actId="26606"/>
          <ac:spMkLst>
            <pc:docMk/>
            <pc:sldMk cId="546537299" sldId="283"/>
            <ac:spMk id="7" creationId="{0785D83B-2124-40CD-9E29-811BC2B7CE64}"/>
          </ac:spMkLst>
        </pc:spChg>
        <pc:spChg chg="add mod">
          <ac:chgData name="Megan Botes" userId="70568131-745a-489b-b4fe-9e78c579dd6d" providerId="ADAL" clId="{E3DEF142-CC7A-44CA-B5B4-48BABF1A3E75}" dt="2026-01-22T11:52:48.471" v="549" actId="207"/>
          <ac:spMkLst>
            <pc:docMk/>
            <pc:sldMk cId="546537299" sldId="283"/>
            <ac:spMk id="10" creationId="{65206B1C-F612-7508-E777-670EBA5D2592}"/>
          </ac:spMkLst>
        </pc:spChg>
        <pc:spChg chg="add mod">
          <ac:chgData name="Megan Botes" userId="70568131-745a-489b-b4fe-9e78c579dd6d" providerId="ADAL" clId="{E3DEF142-CC7A-44CA-B5B4-48BABF1A3E75}" dt="2026-01-22T11:53:47.846" v="568" actId="1076"/>
          <ac:spMkLst>
            <pc:docMk/>
            <pc:sldMk cId="546537299" sldId="283"/>
            <ac:spMk id="13" creationId="{6A88A963-44CF-8ED9-48D0-CEB6BDF1A4C3}"/>
          </ac:spMkLst>
        </pc:spChg>
        <pc:graphicFrameChg chg="add mod">
          <ac:chgData name="Megan Botes" userId="70568131-745a-489b-b4fe-9e78c579dd6d" providerId="ADAL" clId="{E3DEF142-CC7A-44CA-B5B4-48BABF1A3E75}" dt="2026-01-22T11:52:51.830" v="550" actId="1076"/>
          <ac:graphicFrameMkLst>
            <pc:docMk/>
            <pc:sldMk cId="546537299" sldId="283"/>
            <ac:graphicFrameMk id="8" creationId="{64603303-717F-CD10-0C35-2905B1955886}"/>
          </ac:graphicFrameMkLst>
        </pc:graphicFrameChg>
        <pc:picChg chg="add mod">
          <ac:chgData name="Megan Botes" userId="70568131-745a-489b-b4fe-9e78c579dd6d" providerId="ADAL" clId="{E3DEF142-CC7A-44CA-B5B4-48BABF1A3E75}" dt="2026-01-22T11:59:39.859" v="617"/>
          <ac:picMkLst>
            <pc:docMk/>
            <pc:sldMk cId="546537299" sldId="283"/>
            <ac:picMk id="14" creationId="{AE6480B1-FF3F-F339-353F-33685228FC05}"/>
          </ac:picMkLst>
        </pc:picChg>
      </pc:sldChg>
      <pc:sldChg chg="addSp delSp modSp new mod setBg setClrOvrMap modNotesTx">
        <pc:chgData name="Megan Botes" userId="70568131-745a-489b-b4fe-9e78c579dd6d" providerId="ADAL" clId="{E3DEF142-CC7A-44CA-B5B4-48BABF1A3E75}" dt="2026-01-22T12:03:23.852" v="633"/>
        <pc:sldMkLst>
          <pc:docMk/>
          <pc:sldMk cId="872576000" sldId="284"/>
        </pc:sldMkLst>
        <pc:spChg chg="mod ord">
          <ac:chgData name="Megan Botes" userId="70568131-745a-489b-b4fe-9e78c579dd6d" providerId="ADAL" clId="{E3DEF142-CC7A-44CA-B5B4-48BABF1A3E75}" dt="2026-01-22T11:58:32.648" v="601" actId="26606"/>
          <ac:spMkLst>
            <pc:docMk/>
            <pc:sldMk cId="872576000" sldId="284"/>
            <ac:spMk id="2" creationId="{7507722C-EADC-02D1-58B1-C24AAE77496F}"/>
          </ac:spMkLst>
        </pc:spChg>
        <pc:spChg chg="add">
          <ac:chgData name="Megan Botes" userId="70568131-745a-489b-b4fe-9e78c579dd6d" providerId="ADAL" clId="{E3DEF142-CC7A-44CA-B5B4-48BABF1A3E75}" dt="2026-01-22T11:58:32.648" v="601" actId="26606"/>
          <ac:spMkLst>
            <pc:docMk/>
            <pc:sldMk cId="872576000" sldId="284"/>
            <ac:spMk id="18" creationId="{5940F547-7206-4401-94FB-F8421915D8B8}"/>
          </ac:spMkLst>
        </pc:spChg>
        <pc:graphicFrameChg chg="add mod ord">
          <ac:chgData name="Megan Botes" userId="70568131-745a-489b-b4fe-9e78c579dd6d" providerId="ADAL" clId="{E3DEF142-CC7A-44CA-B5B4-48BABF1A3E75}" dt="2026-01-22T11:58:32.648" v="601" actId="26606"/>
          <ac:graphicFrameMkLst>
            <pc:docMk/>
            <pc:sldMk cId="872576000" sldId="284"/>
            <ac:graphicFrameMk id="6" creationId="{2D3CE7F5-C894-DA80-246C-1316E66E8753}"/>
          </ac:graphicFrameMkLst>
        </pc:graphicFrameChg>
        <pc:picChg chg="add mod">
          <ac:chgData name="Megan Botes" userId="70568131-745a-489b-b4fe-9e78c579dd6d" providerId="ADAL" clId="{E3DEF142-CC7A-44CA-B5B4-48BABF1A3E75}" dt="2026-01-22T11:58:32.648" v="601" actId="26606"/>
          <ac:picMkLst>
            <pc:docMk/>
            <pc:sldMk cId="872576000" sldId="284"/>
            <ac:picMk id="5" creationId="{5795DABE-B8C7-A7DA-BD7F-7E555FD72BAA}"/>
          </ac:picMkLst>
        </pc:picChg>
        <pc:picChg chg="add mod">
          <ac:chgData name="Megan Botes" userId="70568131-745a-489b-b4fe-9e78c579dd6d" providerId="ADAL" clId="{E3DEF142-CC7A-44CA-B5B4-48BABF1A3E75}" dt="2026-01-22T11:59:41.387" v="618"/>
          <ac:picMkLst>
            <pc:docMk/>
            <pc:sldMk cId="872576000" sldId="284"/>
            <ac:picMk id="7" creationId="{BAED4FB7-8965-91B3-3C0B-51C8AC51E8CB}"/>
          </ac:picMkLst>
        </pc:picChg>
      </pc:sldChg>
      <pc:sldChg chg="addSp delSp modSp new mod setBg setClrOvrMap modNotesTx">
        <pc:chgData name="Megan Botes" userId="70568131-745a-489b-b4fe-9e78c579dd6d" providerId="ADAL" clId="{E3DEF142-CC7A-44CA-B5B4-48BABF1A3E75}" dt="2026-01-22T12:03:41.359" v="634"/>
        <pc:sldMkLst>
          <pc:docMk/>
          <pc:sldMk cId="2172647809" sldId="285"/>
        </pc:sldMkLst>
        <pc:spChg chg="mod">
          <ac:chgData name="Megan Botes" userId="70568131-745a-489b-b4fe-9e78c579dd6d" providerId="ADAL" clId="{E3DEF142-CC7A-44CA-B5B4-48BABF1A3E75}" dt="2026-01-22T11:59:06.289" v="606" actId="26606"/>
          <ac:spMkLst>
            <pc:docMk/>
            <pc:sldMk cId="2172647809" sldId="285"/>
            <ac:spMk id="2" creationId="{3D88EDA5-5B87-3157-3C4B-2DEB20344255}"/>
          </ac:spMkLst>
        </pc:spChg>
        <pc:spChg chg="add">
          <ac:chgData name="Megan Botes" userId="70568131-745a-489b-b4fe-9e78c579dd6d" providerId="ADAL" clId="{E3DEF142-CC7A-44CA-B5B4-48BABF1A3E75}" dt="2026-01-22T11:59:13.236" v="607" actId="26606"/>
          <ac:spMkLst>
            <pc:docMk/>
            <pc:sldMk cId="2172647809" sldId="285"/>
            <ac:spMk id="18" creationId="{133F8CB7-795C-4272-9073-64D8CF97F220}"/>
          </ac:spMkLst>
        </pc:spChg>
        <pc:spChg chg="add">
          <ac:chgData name="Megan Botes" userId="70568131-745a-489b-b4fe-9e78c579dd6d" providerId="ADAL" clId="{E3DEF142-CC7A-44CA-B5B4-48BABF1A3E75}" dt="2026-01-22T11:59:13.236" v="607" actId="26606"/>
          <ac:spMkLst>
            <pc:docMk/>
            <pc:sldMk cId="2172647809" sldId="285"/>
            <ac:spMk id="20" creationId="{B7743172-17A8-4FA4-8434-B813E03B7665}"/>
          </ac:spMkLst>
        </pc:spChg>
        <pc:spChg chg="add">
          <ac:chgData name="Megan Botes" userId="70568131-745a-489b-b4fe-9e78c579dd6d" providerId="ADAL" clId="{E3DEF142-CC7A-44CA-B5B4-48BABF1A3E75}" dt="2026-01-22T11:59:13.236" v="607" actId="26606"/>
          <ac:spMkLst>
            <pc:docMk/>
            <pc:sldMk cId="2172647809" sldId="285"/>
            <ac:spMk id="22" creationId="{4CE1233C-FD2F-489E-BFDE-086F5FED6491}"/>
          </ac:spMkLst>
        </pc:spChg>
        <pc:picChg chg="add mod">
          <ac:chgData name="Megan Botes" userId="70568131-745a-489b-b4fe-9e78c579dd6d" providerId="ADAL" clId="{E3DEF142-CC7A-44CA-B5B4-48BABF1A3E75}" dt="2026-01-22T11:59:06.289" v="606" actId="26606"/>
          <ac:picMkLst>
            <pc:docMk/>
            <pc:sldMk cId="2172647809" sldId="285"/>
            <ac:picMk id="4" creationId="{D77902BB-B375-9883-B5EE-F5E772194A68}"/>
          </ac:picMkLst>
        </pc:picChg>
        <pc:picChg chg="add mod">
          <ac:chgData name="Megan Botes" userId="70568131-745a-489b-b4fe-9e78c579dd6d" providerId="ADAL" clId="{E3DEF142-CC7A-44CA-B5B4-48BABF1A3E75}" dt="2026-01-22T11:59:47.845" v="620" actId="1035"/>
          <ac:picMkLst>
            <pc:docMk/>
            <pc:sldMk cId="2172647809" sldId="285"/>
            <ac:picMk id="5" creationId="{FB9C0E26-DA2D-3B5B-7083-B8D15073D3A8}"/>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ata6.xml.rels><?xml version="1.0" encoding="UTF-8" standalone="yes"?>
<Relationships xmlns="http://schemas.openxmlformats.org/package/2006/relationships"><Relationship Id="rId1" Type="http://schemas.openxmlformats.org/officeDocument/2006/relationships/hyperlink" Target="https://bit.ly/4ba4yPG" TargetMode="External"/></Relationships>
</file>

<file path=ppt/diagrams/_rels/data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rawing6.xml.rels><?xml version="1.0" encoding="UTF-8" standalone="yes"?>
<Relationships xmlns="http://schemas.openxmlformats.org/package/2006/relationships"><Relationship Id="rId1" Type="http://schemas.openxmlformats.org/officeDocument/2006/relationships/hyperlink" Target="https://bit.ly/4ba4yPG" TargetMode="External"/></Relationships>
</file>

<file path=ppt/diagrams/_rels/drawing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DF344A-0061-4A7B-BBA2-47A6799B72E6}"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A29987C-B918-43F0-92FA-0323007EFEE1}">
      <dgm:prSet/>
      <dgm:spPr/>
      <dgm:t>
        <a:bodyPr/>
        <a:lstStyle/>
        <a:p>
          <a:pPr>
            <a:lnSpc>
              <a:spcPct val="100000"/>
            </a:lnSpc>
          </a:pPr>
          <a:r>
            <a:rPr lang="en-ZA"/>
            <a:t>Identify different types of financial assistance (scholarships, bursaries, loans).</a:t>
          </a:r>
          <a:endParaRPr lang="en-US"/>
        </a:p>
      </dgm:t>
    </dgm:pt>
    <dgm:pt modelId="{34BD1B57-BBB0-447E-A01E-29FEEBCEC384}" type="parTrans" cxnId="{262FAEA8-2FC1-4CD0-8AE5-FB9B75E68CCA}">
      <dgm:prSet/>
      <dgm:spPr/>
      <dgm:t>
        <a:bodyPr/>
        <a:lstStyle/>
        <a:p>
          <a:endParaRPr lang="en-US"/>
        </a:p>
      </dgm:t>
    </dgm:pt>
    <dgm:pt modelId="{D3D4F6D1-AF3B-47EE-B752-D4F1DBCB7EB4}" type="sibTrans" cxnId="{262FAEA8-2FC1-4CD0-8AE5-FB9B75E68CCA}">
      <dgm:prSet/>
      <dgm:spPr/>
      <dgm:t>
        <a:bodyPr/>
        <a:lstStyle/>
        <a:p>
          <a:pPr>
            <a:lnSpc>
              <a:spcPct val="100000"/>
            </a:lnSpc>
          </a:pPr>
          <a:endParaRPr lang="en-US"/>
        </a:p>
      </dgm:t>
    </dgm:pt>
    <dgm:pt modelId="{0936D74E-E837-4342-A569-8513C47533BD}">
      <dgm:prSet/>
      <dgm:spPr/>
      <dgm:t>
        <a:bodyPr/>
        <a:lstStyle/>
        <a:p>
          <a:pPr>
            <a:lnSpc>
              <a:spcPct val="100000"/>
            </a:lnSpc>
          </a:pPr>
          <a:r>
            <a:rPr lang="en-ZA"/>
            <a:t>Explain obligations linked to each funding type.</a:t>
          </a:r>
          <a:endParaRPr lang="en-US"/>
        </a:p>
      </dgm:t>
    </dgm:pt>
    <dgm:pt modelId="{4A0FEFAD-91DD-4C8C-AFB8-C2D6EF0112FC}" type="parTrans" cxnId="{98DE9E67-FCB4-4F9C-9370-A6518A431D93}">
      <dgm:prSet/>
      <dgm:spPr/>
      <dgm:t>
        <a:bodyPr/>
        <a:lstStyle/>
        <a:p>
          <a:endParaRPr lang="en-US"/>
        </a:p>
      </dgm:t>
    </dgm:pt>
    <dgm:pt modelId="{10C21279-8F23-493B-A2A9-8536DCCE1778}" type="sibTrans" cxnId="{98DE9E67-FCB4-4F9C-9370-A6518A431D93}">
      <dgm:prSet/>
      <dgm:spPr/>
      <dgm:t>
        <a:bodyPr/>
        <a:lstStyle/>
        <a:p>
          <a:pPr>
            <a:lnSpc>
              <a:spcPct val="100000"/>
            </a:lnSpc>
          </a:pPr>
          <a:endParaRPr lang="en-US"/>
        </a:p>
      </dgm:t>
    </dgm:pt>
    <dgm:pt modelId="{F8E28439-417B-432B-A509-14B9D680DB92}">
      <dgm:prSet/>
      <dgm:spPr/>
      <dgm:t>
        <a:bodyPr/>
        <a:lstStyle/>
        <a:p>
          <a:pPr>
            <a:lnSpc>
              <a:spcPct val="100000"/>
            </a:lnSpc>
          </a:pPr>
          <a:r>
            <a:rPr lang="en-ZA"/>
            <a:t>Explore government and sector-based funding options (SETAs and learnerships).</a:t>
          </a:r>
          <a:endParaRPr lang="en-US"/>
        </a:p>
      </dgm:t>
    </dgm:pt>
    <dgm:pt modelId="{159F0CB6-4F5F-49B5-9779-C98B18D04AA2}" type="parTrans" cxnId="{A228F734-38A9-4402-8531-2C4EB92FD93C}">
      <dgm:prSet/>
      <dgm:spPr/>
      <dgm:t>
        <a:bodyPr/>
        <a:lstStyle/>
        <a:p>
          <a:endParaRPr lang="en-US"/>
        </a:p>
      </dgm:t>
    </dgm:pt>
    <dgm:pt modelId="{6ED40BB0-74B3-4C0D-A20C-1C14E056EA73}" type="sibTrans" cxnId="{A228F734-38A9-4402-8531-2C4EB92FD93C}">
      <dgm:prSet/>
      <dgm:spPr/>
      <dgm:t>
        <a:bodyPr/>
        <a:lstStyle/>
        <a:p>
          <a:pPr>
            <a:lnSpc>
              <a:spcPct val="100000"/>
            </a:lnSpc>
          </a:pPr>
          <a:endParaRPr lang="en-US"/>
        </a:p>
      </dgm:t>
    </dgm:pt>
    <dgm:pt modelId="{CF7A0C5F-4702-4A80-8824-24DAEDD7F20C}">
      <dgm:prSet/>
      <dgm:spPr/>
      <dgm:t>
        <a:bodyPr/>
        <a:lstStyle/>
        <a:p>
          <a:pPr>
            <a:lnSpc>
              <a:spcPct val="100000"/>
            </a:lnSpc>
          </a:pPr>
          <a:r>
            <a:rPr lang="en-ZA"/>
            <a:t>Make informed decisions on funding options for tertiary studies.</a:t>
          </a:r>
          <a:endParaRPr lang="en-US"/>
        </a:p>
      </dgm:t>
    </dgm:pt>
    <dgm:pt modelId="{AC6728A9-A0BA-409E-8856-4168B5F26BA3}" type="parTrans" cxnId="{733EB411-90D7-49A4-835B-C23B775E9EF1}">
      <dgm:prSet/>
      <dgm:spPr/>
      <dgm:t>
        <a:bodyPr/>
        <a:lstStyle/>
        <a:p>
          <a:endParaRPr lang="en-US"/>
        </a:p>
      </dgm:t>
    </dgm:pt>
    <dgm:pt modelId="{A71BC861-DC0F-4B51-861C-5E15F8B5B37C}" type="sibTrans" cxnId="{733EB411-90D7-49A4-835B-C23B775E9EF1}">
      <dgm:prSet/>
      <dgm:spPr/>
      <dgm:t>
        <a:bodyPr/>
        <a:lstStyle/>
        <a:p>
          <a:endParaRPr lang="en-US"/>
        </a:p>
      </dgm:t>
    </dgm:pt>
    <dgm:pt modelId="{46F4F7A3-80EC-45B9-9E3F-F2A37604C379}" type="pres">
      <dgm:prSet presAssocID="{19DF344A-0061-4A7B-BBA2-47A6799B72E6}" presName="root" presStyleCnt="0">
        <dgm:presLayoutVars>
          <dgm:dir/>
          <dgm:resizeHandles val="exact"/>
        </dgm:presLayoutVars>
      </dgm:prSet>
      <dgm:spPr/>
    </dgm:pt>
    <dgm:pt modelId="{192F6F28-D15E-4537-A83A-2A330CEFF782}" type="pres">
      <dgm:prSet presAssocID="{19DF344A-0061-4A7B-BBA2-47A6799B72E6}" presName="container" presStyleCnt="0">
        <dgm:presLayoutVars>
          <dgm:dir/>
          <dgm:resizeHandles val="exact"/>
        </dgm:presLayoutVars>
      </dgm:prSet>
      <dgm:spPr/>
    </dgm:pt>
    <dgm:pt modelId="{61C01A02-EEB1-486A-89A0-137EF6BEE181}" type="pres">
      <dgm:prSet presAssocID="{CA29987C-B918-43F0-92FA-0323007EFEE1}" presName="compNode" presStyleCnt="0"/>
      <dgm:spPr/>
    </dgm:pt>
    <dgm:pt modelId="{01507D51-5FFD-40D6-955F-FEF3F71ADB4F}" type="pres">
      <dgm:prSet presAssocID="{CA29987C-B918-43F0-92FA-0323007EFEE1}" presName="iconBgRect" presStyleLbl="bgShp" presStyleIdx="0" presStyleCnt="4"/>
      <dgm:spPr/>
    </dgm:pt>
    <dgm:pt modelId="{0633FB8E-02BF-4977-A614-44E3C0A61312}" type="pres">
      <dgm:prSet presAssocID="{CA29987C-B918-43F0-92FA-0323007EFEE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B70DFDDB-A902-4EE6-A49E-AE47EC14C4F2}" type="pres">
      <dgm:prSet presAssocID="{CA29987C-B918-43F0-92FA-0323007EFEE1}" presName="spaceRect" presStyleCnt="0"/>
      <dgm:spPr/>
    </dgm:pt>
    <dgm:pt modelId="{E80D5C5D-0D60-4D7D-AC5B-E80433768EA7}" type="pres">
      <dgm:prSet presAssocID="{CA29987C-B918-43F0-92FA-0323007EFEE1}" presName="textRect" presStyleLbl="revTx" presStyleIdx="0" presStyleCnt="4">
        <dgm:presLayoutVars>
          <dgm:chMax val="1"/>
          <dgm:chPref val="1"/>
        </dgm:presLayoutVars>
      </dgm:prSet>
      <dgm:spPr/>
    </dgm:pt>
    <dgm:pt modelId="{FCA99061-48B2-408F-9AF2-E4E35D659D0D}" type="pres">
      <dgm:prSet presAssocID="{D3D4F6D1-AF3B-47EE-B752-D4F1DBCB7EB4}" presName="sibTrans" presStyleLbl="sibTrans2D1" presStyleIdx="0" presStyleCnt="0"/>
      <dgm:spPr/>
    </dgm:pt>
    <dgm:pt modelId="{C538DE94-433F-4D01-B17A-9985C52CAB8F}" type="pres">
      <dgm:prSet presAssocID="{0936D74E-E837-4342-A569-8513C47533BD}" presName="compNode" presStyleCnt="0"/>
      <dgm:spPr/>
    </dgm:pt>
    <dgm:pt modelId="{207A663F-54DE-4D9E-A211-27200C268F6F}" type="pres">
      <dgm:prSet presAssocID="{0936D74E-E837-4342-A569-8513C47533BD}" presName="iconBgRect" presStyleLbl="bgShp" presStyleIdx="1" presStyleCnt="4"/>
      <dgm:spPr/>
    </dgm:pt>
    <dgm:pt modelId="{D3632E1E-57E1-4D49-A62A-E7EC98D544BE}" type="pres">
      <dgm:prSet presAssocID="{0936D74E-E837-4342-A569-8513C47533B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9CABEDE6-8E63-4CA0-AB27-BF1D97710762}" type="pres">
      <dgm:prSet presAssocID="{0936D74E-E837-4342-A569-8513C47533BD}" presName="spaceRect" presStyleCnt="0"/>
      <dgm:spPr/>
    </dgm:pt>
    <dgm:pt modelId="{9BEDC292-5A22-478C-98B5-F5AEEA69B2D4}" type="pres">
      <dgm:prSet presAssocID="{0936D74E-E837-4342-A569-8513C47533BD}" presName="textRect" presStyleLbl="revTx" presStyleIdx="1" presStyleCnt="4">
        <dgm:presLayoutVars>
          <dgm:chMax val="1"/>
          <dgm:chPref val="1"/>
        </dgm:presLayoutVars>
      </dgm:prSet>
      <dgm:spPr/>
    </dgm:pt>
    <dgm:pt modelId="{850F6DEF-CEDB-40B3-8F5D-9BCC1CBCA96A}" type="pres">
      <dgm:prSet presAssocID="{10C21279-8F23-493B-A2A9-8536DCCE1778}" presName="sibTrans" presStyleLbl="sibTrans2D1" presStyleIdx="0" presStyleCnt="0"/>
      <dgm:spPr/>
    </dgm:pt>
    <dgm:pt modelId="{58999482-86C4-4737-AA04-82A80B5CEAD9}" type="pres">
      <dgm:prSet presAssocID="{F8E28439-417B-432B-A509-14B9D680DB92}" presName="compNode" presStyleCnt="0"/>
      <dgm:spPr/>
    </dgm:pt>
    <dgm:pt modelId="{1DB06C31-4CBB-446F-9E31-3BB039EF913E}" type="pres">
      <dgm:prSet presAssocID="{F8E28439-417B-432B-A509-14B9D680DB92}" presName="iconBgRect" presStyleLbl="bgShp" presStyleIdx="2" presStyleCnt="4"/>
      <dgm:spPr/>
    </dgm:pt>
    <dgm:pt modelId="{49EE7D99-1685-44D1-A430-3CC70B956502}" type="pres">
      <dgm:prSet presAssocID="{F8E28439-417B-432B-A509-14B9D680DB9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F14FEE83-E763-4B3B-92F8-4057D7CB168D}" type="pres">
      <dgm:prSet presAssocID="{F8E28439-417B-432B-A509-14B9D680DB92}" presName="spaceRect" presStyleCnt="0"/>
      <dgm:spPr/>
    </dgm:pt>
    <dgm:pt modelId="{56D45C9E-F403-43E7-9A58-EE642364C9E3}" type="pres">
      <dgm:prSet presAssocID="{F8E28439-417B-432B-A509-14B9D680DB92}" presName="textRect" presStyleLbl="revTx" presStyleIdx="2" presStyleCnt="4">
        <dgm:presLayoutVars>
          <dgm:chMax val="1"/>
          <dgm:chPref val="1"/>
        </dgm:presLayoutVars>
      </dgm:prSet>
      <dgm:spPr/>
    </dgm:pt>
    <dgm:pt modelId="{49788900-E275-4AFC-BC94-C612D030E4BC}" type="pres">
      <dgm:prSet presAssocID="{6ED40BB0-74B3-4C0D-A20C-1C14E056EA73}" presName="sibTrans" presStyleLbl="sibTrans2D1" presStyleIdx="0" presStyleCnt="0"/>
      <dgm:spPr/>
    </dgm:pt>
    <dgm:pt modelId="{63D1CF4E-8D06-4D00-94CE-B5294DE2D5F1}" type="pres">
      <dgm:prSet presAssocID="{CF7A0C5F-4702-4A80-8824-24DAEDD7F20C}" presName="compNode" presStyleCnt="0"/>
      <dgm:spPr/>
    </dgm:pt>
    <dgm:pt modelId="{AEE2D7D0-3822-42E1-835A-782A68B3AE2C}" type="pres">
      <dgm:prSet presAssocID="{CF7A0C5F-4702-4A80-8824-24DAEDD7F20C}" presName="iconBgRect" presStyleLbl="bgShp" presStyleIdx="3" presStyleCnt="4"/>
      <dgm:spPr/>
    </dgm:pt>
    <dgm:pt modelId="{865841C7-DFD3-4388-9A0F-0CCA789CE181}" type="pres">
      <dgm:prSet presAssocID="{CF7A0C5F-4702-4A80-8824-24DAEDD7F20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iggy Bank"/>
        </a:ext>
      </dgm:extLst>
    </dgm:pt>
    <dgm:pt modelId="{1B490320-8E62-48F0-8E06-FCB38106FD1E}" type="pres">
      <dgm:prSet presAssocID="{CF7A0C5F-4702-4A80-8824-24DAEDD7F20C}" presName="spaceRect" presStyleCnt="0"/>
      <dgm:spPr/>
    </dgm:pt>
    <dgm:pt modelId="{68A82756-71D9-428B-B97A-C4127BBD79C3}" type="pres">
      <dgm:prSet presAssocID="{CF7A0C5F-4702-4A80-8824-24DAEDD7F20C}" presName="textRect" presStyleLbl="revTx" presStyleIdx="3" presStyleCnt="4">
        <dgm:presLayoutVars>
          <dgm:chMax val="1"/>
          <dgm:chPref val="1"/>
        </dgm:presLayoutVars>
      </dgm:prSet>
      <dgm:spPr/>
    </dgm:pt>
  </dgm:ptLst>
  <dgm:cxnLst>
    <dgm:cxn modelId="{733EB411-90D7-49A4-835B-C23B775E9EF1}" srcId="{19DF344A-0061-4A7B-BBA2-47A6799B72E6}" destId="{CF7A0C5F-4702-4A80-8824-24DAEDD7F20C}" srcOrd="3" destOrd="0" parTransId="{AC6728A9-A0BA-409E-8856-4168B5F26BA3}" sibTransId="{A71BC861-DC0F-4B51-861C-5E15F8B5B37C}"/>
    <dgm:cxn modelId="{43B89C1B-30A2-4315-867E-0FEAD7E10658}" type="presOf" srcId="{0936D74E-E837-4342-A569-8513C47533BD}" destId="{9BEDC292-5A22-478C-98B5-F5AEEA69B2D4}" srcOrd="0" destOrd="0" presId="urn:microsoft.com/office/officeart/2018/2/layout/IconCircleList"/>
    <dgm:cxn modelId="{A228F734-38A9-4402-8531-2C4EB92FD93C}" srcId="{19DF344A-0061-4A7B-BBA2-47A6799B72E6}" destId="{F8E28439-417B-432B-A509-14B9D680DB92}" srcOrd="2" destOrd="0" parTransId="{159F0CB6-4F5F-49B5-9779-C98B18D04AA2}" sibTransId="{6ED40BB0-74B3-4C0D-A20C-1C14E056EA73}"/>
    <dgm:cxn modelId="{3A450D43-2BB2-4DE4-BC20-8E401894BBE5}" type="presOf" srcId="{CA29987C-B918-43F0-92FA-0323007EFEE1}" destId="{E80D5C5D-0D60-4D7D-AC5B-E80433768EA7}" srcOrd="0" destOrd="0" presId="urn:microsoft.com/office/officeart/2018/2/layout/IconCircleList"/>
    <dgm:cxn modelId="{98DE9E67-FCB4-4F9C-9370-A6518A431D93}" srcId="{19DF344A-0061-4A7B-BBA2-47A6799B72E6}" destId="{0936D74E-E837-4342-A569-8513C47533BD}" srcOrd="1" destOrd="0" parTransId="{4A0FEFAD-91DD-4C8C-AFB8-C2D6EF0112FC}" sibTransId="{10C21279-8F23-493B-A2A9-8536DCCE1778}"/>
    <dgm:cxn modelId="{C8DEE56B-A7D5-40DE-BE16-9C74E03C8E03}" type="presOf" srcId="{6ED40BB0-74B3-4C0D-A20C-1C14E056EA73}" destId="{49788900-E275-4AFC-BC94-C612D030E4BC}" srcOrd="0" destOrd="0" presId="urn:microsoft.com/office/officeart/2018/2/layout/IconCircleList"/>
    <dgm:cxn modelId="{01501258-EEB8-4327-B872-01E7AB5E0CCA}" type="presOf" srcId="{F8E28439-417B-432B-A509-14B9D680DB92}" destId="{56D45C9E-F403-43E7-9A58-EE642364C9E3}" srcOrd="0" destOrd="0" presId="urn:microsoft.com/office/officeart/2018/2/layout/IconCircleList"/>
    <dgm:cxn modelId="{3617C679-E5A8-4288-9198-F568BEC37999}" type="presOf" srcId="{10C21279-8F23-493B-A2A9-8536DCCE1778}" destId="{850F6DEF-CEDB-40B3-8F5D-9BCC1CBCA96A}" srcOrd="0" destOrd="0" presId="urn:microsoft.com/office/officeart/2018/2/layout/IconCircleList"/>
    <dgm:cxn modelId="{E222B584-5932-4EAB-B625-052E192E50C7}" type="presOf" srcId="{CF7A0C5F-4702-4A80-8824-24DAEDD7F20C}" destId="{68A82756-71D9-428B-B97A-C4127BBD79C3}" srcOrd="0" destOrd="0" presId="urn:microsoft.com/office/officeart/2018/2/layout/IconCircleList"/>
    <dgm:cxn modelId="{262FAEA8-2FC1-4CD0-8AE5-FB9B75E68CCA}" srcId="{19DF344A-0061-4A7B-BBA2-47A6799B72E6}" destId="{CA29987C-B918-43F0-92FA-0323007EFEE1}" srcOrd="0" destOrd="0" parTransId="{34BD1B57-BBB0-447E-A01E-29FEEBCEC384}" sibTransId="{D3D4F6D1-AF3B-47EE-B752-D4F1DBCB7EB4}"/>
    <dgm:cxn modelId="{A696ACB0-EA35-413D-AFEC-ED0AC1D7E5A8}" type="presOf" srcId="{D3D4F6D1-AF3B-47EE-B752-D4F1DBCB7EB4}" destId="{FCA99061-48B2-408F-9AF2-E4E35D659D0D}" srcOrd="0" destOrd="0" presId="urn:microsoft.com/office/officeart/2018/2/layout/IconCircleList"/>
    <dgm:cxn modelId="{BE174CBB-F77F-47F1-BB07-E79DF0865EE1}" type="presOf" srcId="{19DF344A-0061-4A7B-BBA2-47A6799B72E6}" destId="{46F4F7A3-80EC-45B9-9E3F-F2A37604C379}" srcOrd="0" destOrd="0" presId="urn:microsoft.com/office/officeart/2018/2/layout/IconCircleList"/>
    <dgm:cxn modelId="{7EB440F8-5A1B-4E00-82E7-1D44BED7378E}" type="presParOf" srcId="{46F4F7A3-80EC-45B9-9E3F-F2A37604C379}" destId="{192F6F28-D15E-4537-A83A-2A330CEFF782}" srcOrd="0" destOrd="0" presId="urn:microsoft.com/office/officeart/2018/2/layout/IconCircleList"/>
    <dgm:cxn modelId="{FA18576E-71A5-4885-A48F-D1B01F64BBE6}" type="presParOf" srcId="{192F6F28-D15E-4537-A83A-2A330CEFF782}" destId="{61C01A02-EEB1-486A-89A0-137EF6BEE181}" srcOrd="0" destOrd="0" presId="urn:microsoft.com/office/officeart/2018/2/layout/IconCircleList"/>
    <dgm:cxn modelId="{EB3D24F3-A83C-4361-8B89-9B83CDCB90D8}" type="presParOf" srcId="{61C01A02-EEB1-486A-89A0-137EF6BEE181}" destId="{01507D51-5FFD-40D6-955F-FEF3F71ADB4F}" srcOrd="0" destOrd="0" presId="urn:microsoft.com/office/officeart/2018/2/layout/IconCircleList"/>
    <dgm:cxn modelId="{4EFDF6E3-AF23-4B18-9335-725A8CDDB07B}" type="presParOf" srcId="{61C01A02-EEB1-486A-89A0-137EF6BEE181}" destId="{0633FB8E-02BF-4977-A614-44E3C0A61312}" srcOrd="1" destOrd="0" presId="urn:microsoft.com/office/officeart/2018/2/layout/IconCircleList"/>
    <dgm:cxn modelId="{0A0170B4-8688-4636-A58D-BC6F95E59E13}" type="presParOf" srcId="{61C01A02-EEB1-486A-89A0-137EF6BEE181}" destId="{B70DFDDB-A902-4EE6-A49E-AE47EC14C4F2}" srcOrd="2" destOrd="0" presId="urn:microsoft.com/office/officeart/2018/2/layout/IconCircleList"/>
    <dgm:cxn modelId="{4CE956DD-B473-4B3F-B1BE-E4FF91055E85}" type="presParOf" srcId="{61C01A02-EEB1-486A-89A0-137EF6BEE181}" destId="{E80D5C5D-0D60-4D7D-AC5B-E80433768EA7}" srcOrd="3" destOrd="0" presId="urn:microsoft.com/office/officeart/2018/2/layout/IconCircleList"/>
    <dgm:cxn modelId="{F30A907A-CCA0-43BA-8C61-6E479C64B53F}" type="presParOf" srcId="{192F6F28-D15E-4537-A83A-2A330CEFF782}" destId="{FCA99061-48B2-408F-9AF2-E4E35D659D0D}" srcOrd="1" destOrd="0" presId="urn:microsoft.com/office/officeart/2018/2/layout/IconCircleList"/>
    <dgm:cxn modelId="{3BDE3EEA-782A-4EA6-A2AA-1279D881F9F5}" type="presParOf" srcId="{192F6F28-D15E-4537-A83A-2A330CEFF782}" destId="{C538DE94-433F-4D01-B17A-9985C52CAB8F}" srcOrd="2" destOrd="0" presId="urn:microsoft.com/office/officeart/2018/2/layout/IconCircleList"/>
    <dgm:cxn modelId="{DEF5E8A6-1FD7-4C31-91A0-68CAB7A65A08}" type="presParOf" srcId="{C538DE94-433F-4D01-B17A-9985C52CAB8F}" destId="{207A663F-54DE-4D9E-A211-27200C268F6F}" srcOrd="0" destOrd="0" presId="urn:microsoft.com/office/officeart/2018/2/layout/IconCircleList"/>
    <dgm:cxn modelId="{99B64FFB-3DC7-46C8-A575-31E8273CC8E4}" type="presParOf" srcId="{C538DE94-433F-4D01-B17A-9985C52CAB8F}" destId="{D3632E1E-57E1-4D49-A62A-E7EC98D544BE}" srcOrd="1" destOrd="0" presId="urn:microsoft.com/office/officeart/2018/2/layout/IconCircleList"/>
    <dgm:cxn modelId="{3C223402-F23D-4B2F-BB27-DF718AEDD7BF}" type="presParOf" srcId="{C538DE94-433F-4D01-B17A-9985C52CAB8F}" destId="{9CABEDE6-8E63-4CA0-AB27-BF1D97710762}" srcOrd="2" destOrd="0" presId="urn:microsoft.com/office/officeart/2018/2/layout/IconCircleList"/>
    <dgm:cxn modelId="{BE736326-99FA-42C5-8AA9-F0E8C61B6F7B}" type="presParOf" srcId="{C538DE94-433F-4D01-B17A-9985C52CAB8F}" destId="{9BEDC292-5A22-478C-98B5-F5AEEA69B2D4}" srcOrd="3" destOrd="0" presId="urn:microsoft.com/office/officeart/2018/2/layout/IconCircleList"/>
    <dgm:cxn modelId="{73621EF0-59F8-42D0-9F9A-C8D15331142B}" type="presParOf" srcId="{192F6F28-D15E-4537-A83A-2A330CEFF782}" destId="{850F6DEF-CEDB-40B3-8F5D-9BCC1CBCA96A}" srcOrd="3" destOrd="0" presId="urn:microsoft.com/office/officeart/2018/2/layout/IconCircleList"/>
    <dgm:cxn modelId="{A0FD3E58-316C-4C21-BF8A-3CCDC05CC3EE}" type="presParOf" srcId="{192F6F28-D15E-4537-A83A-2A330CEFF782}" destId="{58999482-86C4-4737-AA04-82A80B5CEAD9}" srcOrd="4" destOrd="0" presId="urn:microsoft.com/office/officeart/2018/2/layout/IconCircleList"/>
    <dgm:cxn modelId="{A8A3B709-FD3C-4DC6-B59F-5DA24C039FE8}" type="presParOf" srcId="{58999482-86C4-4737-AA04-82A80B5CEAD9}" destId="{1DB06C31-4CBB-446F-9E31-3BB039EF913E}" srcOrd="0" destOrd="0" presId="urn:microsoft.com/office/officeart/2018/2/layout/IconCircleList"/>
    <dgm:cxn modelId="{37ACC5FC-72AF-4649-92D4-26C434F5C247}" type="presParOf" srcId="{58999482-86C4-4737-AA04-82A80B5CEAD9}" destId="{49EE7D99-1685-44D1-A430-3CC70B956502}" srcOrd="1" destOrd="0" presId="urn:microsoft.com/office/officeart/2018/2/layout/IconCircleList"/>
    <dgm:cxn modelId="{9FFC08CB-1208-4EB5-A87E-191D9612DF62}" type="presParOf" srcId="{58999482-86C4-4737-AA04-82A80B5CEAD9}" destId="{F14FEE83-E763-4B3B-92F8-4057D7CB168D}" srcOrd="2" destOrd="0" presId="urn:microsoft.com/office/officeart/2018/2/layout/IconCircleList"/>
    <dgm:cxn modelId="{EF03DBBF-1835-42ED-BC81-22C61EA49CD4}" type="presParOf" srcId="{58999482-86C4-4737-AA04-82A80B5CEAD9}" destId="{56D45C9E-F403-43E7-9A58-EE642364C9E3}" srcOrd="3" destOrd="0" presId="urn:microsoft.com/office/officeart/2018/2/layout/IconCircleList"/>
    <dgm:cxn modelId="{16DCD957-4D5A-46C8-A80A-DDC960825341}" type="presParOf" srcId="{192F6F28-D15E-4537-A83A-2A330CEFF782}" destId="{49788900-E275-4AFC-BC94-C612D030E4BC}" srcOrd="5" destOrd="0" presId="urn:microsoft.com/office/officeart/2018/2/layout/IconCircleList"/>
    <dgm:cxn modelId="{9410499A-7A74-417C-9473-C180A89E5384}" type="presParOf" srcId="{192F6F28-D15E-4537-A83A-2A330CEFF782}" destId="{63D1CF4E-8D06-4D00-94CE-B5294DE2D5F1}" srcOrd="6" destOrd="0" presId="urn:microsoft.com/office/officeart/2018/2/layout/IconCircleList"/>
    <dgm:cxn modelId="{227ACA43-842A-4779-9306-D1F9507BD2AD}" type="presParOf" srcId="{63D1CF4E-8D06-4D00-94CE-B5294DE2D5F1}" destId="{AEE2D7D0-3822-42E1-835A-782A68B3AE2C}" srcOrd="0" destOrd="0" presId="urn:microsoft.com/office/officeart/2018/2/layout/IconCircleList"/>
    <dgm:cxn modelId="{A6182D09-A8E4-4563-9C97-2F5506D2FDF7}" type="presParOf" srcId="{63D1CF4E-8D06-4D00-94CE-B5294DE2D5F1}" destId="{865841C7-DFD3-4388-9A0F-0CCA789CE181}" srcOrd="1" destOrd="0" presId="urn:microsoft.com/office/officeart/2018/2/layout/IconCircleList"/>
    <dgm:cxn modelId="{8A5775CE-2FA3-49B7-AE15-91E8BC3952E2}" type="presParOf" srcId="{63D1CF4E-8D06-4D00-94CE-B5294DE2D5F1}" destId="{1B490320-8E62-48F0-8E06-FCB38106FD1E}" srcOrd="2" destOrd="0" presId="urn:microsoft.com/office/officeart/2018/2/layout/IconCircleList"/>
    <dgm:cxn modelId="{EF0EBECC-2A1C-420A-8EE7-9B141081DF46}" type="presParOf" srcId="{63D1CF4E-8D06-4D00-94CE-B5294DE2D5F1}" destId="{68A82756-71D9-428B-B97A-C4127BBD79C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CAE9D4-AD9E-464B-BEF0-A636D301B2C5}"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14FCAC1F-58BD-484B-A03D-764F8F7DB82A}">
      <dgm:prSet/>
      <dgm:spPr/>
      <dgm:t>
        <a:bodyPr/>
        <a:lstStyle/>
        <a:p>
          <a:r>
            <a:rPr lang="af-ZA" b="0" i="0" baseline="0"/>
            <a:t>Combine classroom learning with practical workplace training.</a:t>
          </a:r>
          <a:endParaRPr lang="en-US"/>
        </a:p>
      </dgm:t>
    </dgm:pt>
    <dgm:pt modelId="{54A62F50-0822-4090-BDC8-10440D811930}" type="parTrans" cxnId="{D2017452-0D0A-40A1-853C-B1AB1A450329}">
      <dgm:prSet/>
      <dgm:spPr/>
      <dgm:t>
        <a:bodyPr/>
        <a:lstStyle/>
        <a:p>
          <a:endParaRPr lang="en-US"/>
        </a:p>
      </dgm:t>
    </dgm:pt>
    <dgm:pt modelId="{2BD99370-1E28-4B0F-9100-2C268E75EF67}" type="sibTrans" cxnId="{D2017452-0D0A-40A1-853C-B1AB1A450329}">
      <dgm:prSet/>
      <dgm:spPr/>
      <dgm:t>
        <a:bodyPr/>
        <a:lstStyle/>
        <a:p>
          <a:endParaRPr lang="en-US"/>
        </a:p>
      </dgm:t>
    </dgm:pt>
    <dgm:pt modelId="{CAAC269C-9C9B-4990-B43E-EFDE1279FCC6}">
      <dgm:prSet/>
      <dgm:spPr/>
      <dgm:t>
        <a:bodyPr/>
        <a:lstStyle/>
        <a:p>
          <a:r>
            <a:rPr lang="af-ZA" b="0" i="0" baseline="0"/>
            <a:t>They are linked to a specific occupation or field.</a:t>
          </a:r>
          <a:endParaRPr lang="en-US"/>
        </a:p>
      </dgm:t>
    </dgm:pt>
    <dgm:pt modelId="{5B78EE67-C693-4DE5-BD2A-B91423CAF9DB}" type="parTrans" cxnId="{8DC21F8A-22E6-4BA2-A5B8-88D9464442E5}">
      <dgm:prSet/>
      <dgm:spPr/>
      <dgm:t>
        <a:bodyPr/>
        <a:lstStyle/>
        <a:p>
          <a:endParaRPr lang="en-US"/>
        </a:p>
      </dgm:t>
    </dgm:pt>
    <dgm:pt modelId="{138A5F38-403B-4BBF-9672-5DC5A4898FFE}" type="sibTrans" cxnId="{8DC21F8A-22E6-4BA2-A5B8-88D9464442E5}">
      <dgm:prSet/>
      <dgm:spPr/>
      <dgm:t>
        <a:bodyPr/>
        <a:lstStyle/>
        <a:p>
          <a:endParaRPr lang="en-US"/>
        </a:p>
      </dgm:t>
    </dgm:pt>
    <dgm:pt modelId="{A832E17A-3863-44D8-B49D-03FE2823AFE4}">
      <dgm:prSet/>
      <dgm:spPr/>
      <dgm:t>
        <a:bodyPr/>
        <a:lstStyle/>
        <a:p>
          <a:r>
            <a:rPr lang="af-ZA" b="0" i="0" baseline="0"/>
            <a:t>Learners gain work experience and workplace skills.</a:t>
          </a:r>
          <a:endParaRPr lang="en-US"/>
        </a:p>
      </dgm:t>
    </dgm:pt>
    <dgm:pt modelId="{11B6545B-72E5-4853-9B3D-819475A76BE4}" type="parTrans" cxnId="{79AC650B-260A-472D-8503-D2F312F6D37C}">
      <dgm:prSet/>
      <dgm:spPr/>
      <dgm:t>
        <a:bodyPr/>
        <a:lstStyle/>
        <a:p>
          <a:endParaRPr lang="en-US"/>
        </a:p>
      </dgm:t>
    </dgm:pt>
    <dgm:pt modelId="{B2032F4F-AE51-4EF4-B756-C85337606EC8}" type="sibTrans" cxnId="{79AC650B-260A-472D-8503-D2F312F6D37C}">
      <dgm:prSet/>
      <dgm:spPr/>
      <dgm:t>
        <a:bodyPr/>
        <a:lstStyle/>
        <a:p>
          <a:endParaRPr lang="en-US"/>
        </a:p>
      </dgm:t>
    </dgm:pt>
    <dgm:pt modelId="{104BBA22-C0F4-465E-AAB9-C6C9167986E5}">
      <dgm:prSet/>
      <dgm:spPr/>
      <dgm:t>
        <a:bodyPr/>
        <a:lstStyle/>
        <a:p>
          <a:r>
            <a:rPr lang="af-ZA" b="0" i="0" baseline="0"/>
            <a:t>Learnerships lead to nationally recognised qualifications.</a:t>
          </a:r>
          <a:endParaRPr lang="en-US"/>
        </a:p>
      </dgm:t>
    </dgm:pt>
    <dgm:pt modelId="{1FFC7F12-8C8A-4A99-AFC8-BAA0FCF61870}" type="parTrans" cxnId="{650F07CD-F987-4754-97DF-2CDEE6A2789C}">
      <dgm:prSet/>
      <dgm:spPr/>
      <dgm:t>
        <a:bodyPr/>
        <a:lstStyle/>
        <a:p>
          <a:endParaRPr lang="en-US"/>
        </a:p>
      </dgm:t>
    </dgm:pt>
    <dgm:pt modelId="{BF86075C-EC9B-4545-99E9-D44CE87060F2}" type="sibTrans" cxnId="{650F07CD-F987-4754-97DF-2CDEE6A2789C}">
      <dgm:prSet/>
      <dgm:spPr/>
      <dgm:t>
        <a:bodyPr/>
        <a:lstStyle/>
        <a:p>
          <a:endParaRPr lang="en-US"/>
        </a:p>
      </dgm:t>
    </dgm:pt>
    <dgm:pt modelId="{2303A2AA-BA8B-4892-BB3F-C9EABA343E51}">
      <dgm:prSet/>
      <dgm:spPr/>
      <dgm:t>
        <a:bodyPr/>
        <a:lstStyle/>
        <a:p>
          <a:r>
            <a:rPr lang="af-ZA" b="0" i="0" baseline="0" dirty="0"/>
            <a:t>Some </a:t>
          </a:r>
          <a:r>
            <a:rPr lang="af-ZA" b="0" i="0" baseline="0" dirty="0" err="1"/>
            <a:t>learnerships</a:t>
          </a:r>
          <a:r>
            <a:rPr lang="af-ZA" b="0" i="0" baseline="0" dirty="0"/>
            <a:t> offer a </a:t>
          </a:r>
          <a:r>
            <a:rPr lang="af-ZA" b="0" i="0" baseline="0" dirty="0" err="1"/>
            <a:t>monthly</a:t>
          </a:r>
          <a:r>
            <a:rPr lang="af-ZA" b="0" i="0" baseline="0" dirty="0"/>
            <a:t> </a:t>
          </a:r>
          <a:r>
            <a:rPr lang="af-ZA" b="1" i="0" baseline="0" dirty="0" err="1"/>
            <a:t>stipend</a:t>
          </a:r>
          <a:r>
            <a:rPr lang="af-ZA" b="0" i="0" baseline="0" dirty="0"/>
            <a:t>.</a:t>
          </a:r>
          <a:endParaRPr lang="en-US" dirty="0"/>
        </a:p>
      </dgm:t>
    </dgm:pt>
    <dgm:pt modelId="{55E008D6-1986-4E01-BE53-581D5C0E9E4A}" type="parTrans" cxnId="{649C5EA7-1C47-40A1-BCED-F203A371C258}">
      <dgm:prSet/>
      <dgm:spPr/>
      <dgm:t>
        <a:bodyPr/>
        <a:lstStyle/>
        <a:p>
          <a:endParaRPr lang="en-US"/>
        </a:p>
      </dgm:t>
    </dgm:pt>
    <dgm:pt modelId="{BC0B6DA9-48E8-4378-A019-ABE5A87C8FA8}" type="sibTrans" cxnId="{649C5EA7-1C47-40A1-BCED-F203A371C258}">
      <dgm:prSet/>
      <dgm:spPr/>
      <dgm:t>
        <a:bodyPr/>
        <a:lstStyle/>
        <a:p>
          <a:endParaRPr lang="en-US"/>
        </a:p>
      </dgm:t>
    </dgm:pt>
    <dgm:pt modelId="{7D645F45-6B58-485D-AF6D-733B30B5287D}" type="pres">
      <dgm:prSet presAssocID="{A0CAE9D4-AD9E-464B-BEF0-A636D301B2C5}" presName="outerComposite" presStyleCnt="0">
        <dgm:presLayoutVars>
          <dgm:chMax val="5"/>
          <dgm:dir/>
          <dgm:resizeHandles val="exact"/>
        </dgm:presLayoutVars>
      </dgm:prSet>
      <dgm:spPr/>
    </dgm:pt>
    <dgm:pt modelId="{77C1A0BE-345D-43D1-9DA6-79E323EEB838}" type="pres">
      <dgm:prSet presAssocID="{A0CAE9D4-AD9E-464B-BEF0-A636D301B2C5}" presName="dummyMaxCanvas" presStyleCnt="0">
        <dgm:presLayoutVars/>
      </dgm:prSet>
      <dgm:spPr/>
    </dgm:pt>
    <dgm:pt modelId="{D0C50A80-E777-40C0-B261-F2A91817602F}" type="pres">
      <dgm:prSet presAssocID="{A0CAE9D4-AD9E-464B-BEF0-A636D301B2C5}" presName="FiveNodes_1" presStyleLbl="node1" presStyleIdx="0" presStyleCnt="5">
        <dgm:presLayoutVars>
          <dgm:bulletEnabled val="1"/>
        </dgm:presLayoutVars>
      </dgm:prSet>
      <dgm:spPr/>
    </dgm:pt>
    <dgm:pt modelId="{2C2739DE-5FB5-4DBB-8D10-6D2BE501EDF1}" type="pres">
      <dgm:prSet presAssocID="{A0CAE9D4-AD9E-464B-BEF0-A636D301B2C5}" presName="FiveNodes_2" presStyleLbl="node1" presStyleIdx="1" presStyleCnt="5">
        <dgm:presLayoutVars>
          <dgm:bulletEnabled val="1"/>
        </dgm:presLayoutVars>
      </dgm:prSet>
      <dgm:spPr/>
    </dgm:pt>
    <dgm:pt modelId="{E732313C-B6FD-48FD-96D8-8185DC8FB0ED}" type="pres">
      <dgm:prSet presAssocID="{A0CAE9D4-AD9E-464B-BEF0-A636D301B2C5}" presName="FiveNodes_3" presStyleLbl="node1" presStyleIdx="2" presStyleCnt="5">
        <dgm:presLayoutVars>
          <dgm:bulletEnabled val="1"/>
        </dgm:presLayoutVars>
      </dgm:prSet>
      <dgm:spPr/>
    </dgm:pt>
    <dgm:pt modelId="{2FBB21BC-BAB0-4403-9CC3-7B62D7D552E2}" type="pres">
      <dgm:prSet presAssocID="{A0CAE9D4-AD9E-464B-BEF0-A636D301B2C5}" presName="FiveNodes_4" presStyleLbl="node1" presStyleIdx="3" presStyleCnt="5">
        <dgm:presLayoutVars>
          <dgm:bulletEnabled val="1"/>
        </dgm:presLayoutVars>
      </dgm:prSet>
      <dgm:spPr/>
    </dgm:pt>
    <dgm:pt modelId="{5C842F4F-C59E-40A3-AA81-F85EC51932BB}" type="pres">
      <dgm:prSet presAssocID="{A0CAE9D4-AD9E-464B-BEF0-A636D301B2C5}" presName="FiveNodes_5" presStyleLbl="node1" presStyleIdx="4" presStyleCnt="5">
        <dgm:presLayoutVars>
          <dgm:bulletEnabled val="1"/>
        </dgm:presLayoutVars>
      </dgm:prSet>
      <dgm:spPr/>
    </dgm:pt>
    <dgm:pt modelId="{C916B4F6-E35C-4C02-84D6-004C444B2B82}" type="pres">
      <dgm:prSet presAssocID="{A0CAE9D4-AD9E-464B-BEF0-A636D301B2C5}" presName="FiveConn_1-2" presStyleLbl="fgAccFollowNode1" presStyleIdx="0" presStyleCnt="4">
        <dgm:presLayoutVars>
          <dgm:bulletEnabled val="1"/>
        </dgm:presLayoutVars>
      </dgm:prSet>
      <dgm:spPr/>
    </dgm:pt>
    <dgm:pt modelId="{0132E658-5786-4209-9A4C-4AD80BD3FF15}" type="pres">
      <dgm:prSet presAssocID="{A0CAE9D4-AD9E-464B-BEF0-A636D301B2C5}" presName="FiveConn_2-3" presStyleLbl="fgAccFollowNode1" presStyleIdx="1" presStyleCnt="4">
        <dgm:presLayoutVars>
          <dgm:bulletEnabled val="1"/>
        </dgm:presLayoutVars>
      </dgm:prSet>
      <dgm:spPr/>
    </dgm:pt>
    <dgm:pt modelId="{C344A8C7-539F-40B8-9D11-EF1B40A86642}" type="pres">
      <dgm:prSet presAssocID="{A0CAE9D4-AD9E-464B-BEF0-A636D301B2C5}" presName="FiveConn_3-4" presStyleLbl="fgAccFollowNode1" presStyleIdx="2" presStyleCnt="4">
        <dgm:presLayoutVars>
          <dgm:bulletEnabled val="1"/>
        </dgm:presLayoutVars>
      </dgm:prSet>
      <dgm:spPr/>
    </dgm:pt>
    <dgm:pt modelId="{028931B8-39FF-4AF9-A543-71B865C24DEE}" type="pres">
      <dgm:prSet presAssocID="{A0CAE9D4-AD9E-464B-BEF0-A636D301B2C5}" presName="FiveConn_4-5" presStyleLbl="fgAccFollowNode1" presStyleIdx="3" presStyleCnt="4">
        <dgm:presLayoutVars>
          <dgm:bulletEnabled val="1"/>
        </dgm:presLayoutVars>
      </dgm:prSet>
      <dgm:spPr/>
    </dgm:pt>
    <dgm:pt modelId="{164A9CC0-33AF-4370-AC12-629879701720}" type="pres">
      <dgm:prSet presAssocID="{A0CAE9D4-AD9E-464B-BEF0-A636D301B2C5}" presName="FiveNodes_1_text" presStyleLbl="node1" presStyleIdx="4" presStyleCnt="5">
        <dgm:presLayoutVars>
          <dgm:bulletEnabled val="1"/>
        </dgm:presLayoutVars>
      </dgm:prSet>
      <dgm:spPr/>
    </dgm:pt>
    <dgm:pt modelId="{74891DE6-A50C-4A25-B919-D8F3E9253BA6}" type="pres">
      <dgm:prSet presAssocID="{A0CAE9D4-AD9E-464B-BEF0-A636D301B2C5}" presName="FiveNodes_2_text" presStyleLbl="node1" presStyleIdx="4" presStyleCnt="5">
        <dgm:presLayoutVars>
          <dgm:bulletEnabled val="1"/>
        </dgm:presLayoutVars>
      </dgm:prSet>
      <dgm:spPr/>
    </dgm:pt>
    <dgm:pt modelId="{A4A9D65A-B8F9-4920-9083-5271F3A851DF}" type="pres">
      <dgm:prSet presAssocID="{A0CAE9D4-AD9E-464B-BEF0-A636D301B2C5}" presName="FiveNodes_3_text" presStyleLbl="node1" presStyleIdx="4" presStyleCnt="5">
        <dgm:presLayoutVars>
          <dgm:bulletEnabled val="1"/>
        </dgm:presLayoutVars>
      </dgm:prSet>
      <dgm:spPr/>
    </dgm:pt>
    <dgm:pt modelId="{E877E81C-16B3-47D4-99B4-1EFE993F61A3}" type="pres">
      <dgm:prSet presAssocID="{A0CAE9D4-AD9E-464B-BEF0-A636D301B2C5}" presName="FiveNodes_4_text" presStyleLbl="node1" presStyleIdx="4" presStyleCnt="5">
        <dgm:presLayoutVars>
          <dgm:bulletEnabled val="1"/>
        </dgm:presLayoutVars>
      </dgm:prSet>
      <dgm:spPr/>
    </dgm:pt>
    <dgm:pt modelId="{7C39FC42-76FC-47BD-9180-59C9177799D1}" type="pres">
      <dgm:prSet presAssocID="{A0CAE9D4-AD9E-464B-BEF0-A636D301B2C5}" presName="FiveNodes_5_text" presStyleLbl="node1" presStyleIdx="4" presStyleCnt="5">
        <dgm:presLayoutVars>
          <dgm:bulletEnabled val="1"/>
        </dgm:presLayoutVars>
      </dgm:prSet>
      <dgm:spPr/>
    </dgm:pt>
  </dgm:ptLst>
  <dgm:cxnLst>
    <dgm:cxn modelId="{24218B0A-859C-427D-9CF4-32609B16761A}" type="presOf" srcId="{2303A2AA-BA8B-4892-BB3F-C9EABA343E51}" destId="{7C39FC42-76FC-47BD-9180-59C9177799D1}" srcOrd="1" destOrd="0" presId="urn:microsoft.com/office/officeart/2005/8/layout/vProcess5"/>
    <dgm:cxn modelId="{79AC650B-260A-472D-8503-D2F312F6D37C}" srcId="{A0CAE9D4-AD9E-464B-BEF0-A636D301B2C5}" destId="{A832E17A-3863-44D8-B49D-03FE2823AFE4}" srcOrd="2" destOrd="0" parTransId="{11B6545B-72E5-4853-9B3D-819475A76BE4}" sibTransId="{B2032F4F-AE51-4EF4-B756-C85337606EC8}"/>
    <dgm:cxn modelId="{8C42181C-B141-4984-8853-96F442884F0C}" type="presOf" srcId="{2BD99370-1E28-4B0F-9100-2C268E75EF67}" destId="{C916B4F6-E35C-4C02-84D6-004C444B2B82}" srcOrd="0" destOrd="0" presId="urn:microsoft.com/office/officeart/2005/8/layout/vProcess5"/>
    <dgm:cxn modelId="{7710A23B-07FA-4D0B-9615-390DF3E9C657}" type="presOf" srcId="{2303A2AA-BA8B-4892-BB3F-C9EABA343E51}" destId="{5C842F4F-C59E-40A3-AA81-F85EC51932BB}" srcOrd="0" destOrd="0" presId="urn:microsoft.com/office/officeart/2005/8/layout/vProcess5"/>
    <dgm:cxn modelId="{E0E61865-1AF3-496B-BDF0-615AD64F13D0}" type="presOf" srcId="{CAAC269C-9C9B-4990-B43E-EFDE1279FCC6}" destId="{2C2739DE-5FB5-4DBB-8D10-6D2BE501EDF1}" srcOrd="0" destOrd="0" presId="urn:microsoft.com/office/officeart/2005/8/layout/vProcess5"/>
    <dgm:cxn modelId="{D2017452-0D0A-40A1-853C-B1AB1A450329}" srcId="{A0CAE9D4-AD9E-464B-BEF0-A636D301B2C5}" destId="{14FCAC1F-58BD-484B-A03D-764F8F7DB82A}" srcOrd="0" destOrd="0" parTransId="{54A62F50-0822-4090-BDC8-10440D811930}" sibTransId="{2BD99370-1E28-4B0F-9100-2C268E75EF67}"/>
    <dgm:cxn modelId="{9D302975-7511-49F1-A642-2AB62D4C8B8B}" type="presOf" srcId="{104BBA22-C0F4-465E-AAB9-C6C9167986E5}" destId="{E877E81C-16B3-47D4-99B4-1EFE993F61A3}" srcOrd="1" destOrd="0" presId="urn:microsoft.com/office/officeart/2005/8/layout/vProcess5"/>
    <dgm:cxn modelId="{8DC21F8A-22E6-4BA2-A5B8-88D9464442E5}" srcId="{A0CAE9D4-AD9E-464B-BEF0-A636D301B2C5}" destId="{CAAC269C-9C9B-4990-B43E-EFDE1279FCC6}" srcOrd="1" destOrd="0" parTransId="{5B78EE67-C693-4DE5-BD2A-B91423CAF9DB}" sibTransId="{138A5F38-403B-4BBF-9672-5DC5A4898FFE}"/>
    <dgm:cxn modelId="{5FB1208D-CCA5-4553-9B90-6F1AD4B00EA2}" type="presOf" srcId="{CAAC269C-9C9B-4990-B43E-EFDE1279FCC6}" destId="{74891DE6-A50C-4A25-B919-D8F3E9253BA6}" srcOrd="1" destOrd="0" presId="urn:microsoft.com/office/officeart/2005/8/layout/vProcess5"/>
    <dgm:cxn modelId="{B5CC8297-883C-4891-AC66-D6B845CE0BA1}" type="presOf" srcId="{138A5F38-403B-4BBF-9672-5DC5A4898FFE}" destId="{0132E658-5786-4209-9A4C-4AD80BD3FF15}" srcOrd="0" destOrd="0" presId="urn:microsoft.com/office/officeart/2005/8/layout/vProcess5"/>
    <dgm:cxn modelId="{7548FAA4-4DCA-4E75-8A77-47D51B40819C}" type="presOf" srcId="{B2032F4F-AE51-4EF4-B756-C85337606EC8}" destId="{C344A8C7-539F-40B8-9D11-EF1B40A86642}" srcOrd="0" destOrd="0" presId="urn:microsoft.com/office/officeart/2005/8/layout/vProcess5"/>
    <dgm:cxn modelId="{649C5EA7-1C47-40A1-BCED-F203A371C258}" srcId="{A0CAE9D4-AD9E-464B-BEF0-A636D301B2C5}" destId="{2303A2AA-BA8B-4892-BB3F-C9EABA343E51}" srcOrd="4" destOrd="0" parTransId="{55E008D6-1986-4E01-BE53-581D5C0E9E4A}" sibTransId="{BC0B6DA9-48E8-4378-A019-ABE5A87C8FA8}"/>
    <dgm:cxn modelId="{D8EE99B0-C8EA-428E-953E-5C8C90D94DC7}" type="presOf" srcId="{104BBA22-C0F4-465E-AAB9-C6C9167986E5}" destId="{2FBB21BC-BAB0-4403-9CC3-7B62D7D552E2}" srcOrd="0" destOrd="0" presId="urn:microsoft.com/office/officeart/2005/8/layout/vProcess5"/>
    <dgm:cxn modelId="{650F07CD-F987-4754-97DF-2CDEE6A2789C}" srcId="{A0CAE9D4-AD9E-464B-BEF0-A636D301B2C5}" destId="{104BBA22-C0F4-465E-AAB9-C6C9167986E5}" srcOrd="3" destOrd="0" parTransId="{1FFC7F12-8C8A-4A99-AFC8-BAA0FCF61870}" sibTransId="{BF86075C-EC9B-4545-99E9-D44CE87060F2}"/>
    <dgm:cxn modelId="{1EF3B4CD-D0BB-4B29-B0BC-463304CAD5BC}" type="presOf" srcId="{A832E17A-3863-44D8-B49D-03FE2823AFE4}" destId="{E732313C-B6FD-48FD-96D8-8185DC8FB0ED}" srcOrd="0" destOrd="0" presId="urn:microsoft.com/office/officeart/2005/8/layout/vProcess5"/>
    <dgm:cxn modelId="{03AD8AD1-702B-4508-872F-1CF52B24BFCE}" type="presOf" srcId="{A832E17A-3863-44D8-B49D-03FE2823AFE4}" destId="{A4A9D65A-B8F9-4920-9083-5271F3A851DF}" srcOrd="1" destOrd="0" presId="urn:microsoft.com/office/officeart/2005/8/layout/vProcess5"/>
    <dgm:cxn modelId="{00B77BD2-98AE-4983-B9BD-2FD98929D5C3}" type="presOf" srcId="{A0CAE9D4-AD9E-464B-BEF0-A636D301B2C5}" destId="{7D645F45-6B58-485D-AF6D-733B30B5287D}" srcOrd="0" destOrd="0" presId="urn:microsoft.com/office/officeart/2005/8/layout/vProcess5"/>
    <dgm:cxn modelId="{A47031D6-40F3-4233-A072-5CC7BD07E6E2}" type="presOf" srcId="{14FCAC1F-58BD-484B-A03D-764F8F7DB82A}" destId="{164A9CC0-33AF-4370-AC12-629879701720}" srcOrd="1" destOrd="0" presId="urn:microsoft.com/office/officeart/2005/8/layout/vProcess5"/>
    <dgm:cxn modelId="{820990E2-F35A-4E9E-8023-56701F505035}" type="presOf" srcId="{BF86075C-EC9B-4545-99E9-D44CE87060F2}" destId="{028931B8-39FF-4AF9-A543-71B865C24DEE}" srcOrd="0" destOrd="0" presId="urn:microsoft.com/office/officeart/2005/8/layout/vProcess5"/>
    <dgm:cxn modelId="{FFBA6DFD-FB5A-46ED-AEFF-F1B156717AA2}" type="presOf" srcId="{14FCAC1F-58BD-484B-A03D-764F8F7DB82A}" destId="{D0C50A80-E777-40C0-B261-F2A91817602F}" srcOrd="0" destOrd="0" presId="urn:microsoft.com/office/officeart/2005/8/layout/vProcess5"/>
    <dgm:cxn modelId="{40E6138E-9532-4634-A464-38109EEB15F2}" type="presParOf" srcId="{7D645F45-6B58-485D-AF6D-733B30B5287D}" destId="{77C1A0BE-345D-43D1-9DA6-79E323EEB838}" srcOrd="0" destOrd="0" presId="urn:microsoft.com/office/officeart/2005/8/layout/vProcess5"/>
    <dgm:cxn modelId="{E8CCC877-2737-4AF0-8B68-0043AA04229F}" type="presParOf" srcId="{7D645F45-6B58-485D-AF6D-733B30B5287D}" destId="{D0C50A80-E777-40C0-B261-F2A91817602F}" srcOrd="1" destOrd="0" presId="urn:microsoft.com/office/officeart/2005/8/layout/vProcess5"/>
    <dgm:cxn modelId="{EAE0CB57-40A3-404A-9D4A-47EFCD971FFF}" type="presParOf" srcId="{7D645F45-6B58-485D-AF6D-733B30B5287D}" destId="{2C2739DE-5FB5-4DBB-8D10-6D2BE501EDF1}" srcOrd="2" destOrd="0" presId="urn:microsoft.com/office/officeart/2005/8/layout/vProcess5"/>
    <dgm:cxn modelId="{D028DE7F-78A5-4CD1-8A7A-ABE6267175DA}" type="presParOf" srcId="{7D645F45-6B58-485D-AF6D-733B30B5287D}" destId="{E732313C-B6FD-48FD-96D8-8185DC8FB0ED}" srcOrd="3" destOrd="0" presId="urn:microsoft.com/office/officeart/2005/8/layout/vProcess5"/>
    <dgm:cxn modelId="{172BEFA9-8E53-4317-85F1-4046ACB86981}" type="presParOf" srcId="{7D645F45-6B58-485D-AF6D-733B30B5287D}" destId="{2FBB21BC-BAB0-4403-9CC3-7B62D7D552E2}" srcOrd="4" destOrd="0" presId="urn:microsoft.com/office/officeart/2005/8/layout/vProcess5"/>
    <dgm:cxn modelId="{05A5B5A6-8CCF-45C2-BECA-CF241542DB8D}" type="presParOf" srcId="{7D645F45-6B58-485D-AF6D-733B30B5287D}" destId="{5C842F4F-C59E-40A3-AA81-F85EC51932BB}" srcOrd="5" destOrd="0" presId="urn:microsoft.com/office/officeart/2005/8/layout/vProcess5"/>
    <dgm:cxn modelId="{3974060B-68AC-4442-8081-2A18341288E1}" type="presParOf" srcId="{7D645F45-6B58-485D-AF6D-733B30B5287D}" destId="{C916B4F6-E35C-4C02-84D6-004C444B2B82}" srcOrd="6" destOrd="0" presId="urn:microsoft.com/office/officeart/2005/8/layout/vProcess5"/>
    <dgm:cxn modelId="{4A7BE8FB-D4A4-4327-BCA6-82C8A7A54A23}" type="presParOf" srcId="{7D645F45-6B58-485D-AF6D-733B30B5287D}" destId="{0132E658-5786-4209-9A4C-4AD80BD3FF15}" srcOrd="7" destOrd="0" presId="urn:microsoft.com/office/officeart/2005/8/layout/vProcess5"/>
    <dgm:cxn modelId="{7307391E-4864-4ABB-8A36-5568BA972CA9}" type="presParOf" srcId="{7D645F45-6B58-485D-AF6D-733B30B5287D}" destId="{C344A8C7-539F-40B8-9D11-EF1B40A86642}" srcOrd="8" destOrd="0" presId="urn:microsoft.com/office/officeart/2005/8/layout/vProcess5"/>
    <dgm:cxn modelId="{0E0A310B-33EB-4C7D-B99D-87D97609067D}" type="presParOf" srcId="{7D645F45-6B58-485D-AF6D-733B30B5287D}" destId="{028931B8-39FF-4AF9-A543-71B865C24DEE}" srcOrd="9" destOrd="0" presId="urn:microsoft.com/office/officeart/2005/8/layout/vProcess5"/>
    <dgm:cxn modelId="{DD1799C0-AE6F-4910-AACA-C9F344D4F8A6}" type="presParOf" srcId="{7D645F45-6B58-485D-AF6D-733B30B5287D}" destId="{164A9CC0-33AF-4370-AC12-629879701720}" srcOrd="10" destOrd="0" presId="urn:microsoft.com/office/officeart/2005/8/layout/vProcess5"/>
    <dgm:cxn modelId="{61FDDC16-A4EE-48FC-9F95-966841316D14}" type="presParOf" srcId="{7D645F45-6B58-485D-AF6D-733B30B5287D}" destId="{74891DE6-A50C-4A25-B919-D8F3E9253BA6}" srcOrd="11" destOrd="0" presId="urn:microsoft.com/office/officeart/2005/8/layout/vProcess5"/>
    <dgm:cxn modelId="{78F7BD48-5E80-4C96-AFFF-28FC0838FBB0}" type="presParOf" srcId="{7D645F45-6B58-485D-AF6D-733B30B5287D}" destId="{A4A9D65A-B8F9-4920-9083-5271F3A851DF}" srcOrd="12" destOrd="0" presId="urn:microsoft.com/office/officeart/2005/8/layout/vProcess5"/>
    <dgm:cxn modelId="{E8960777-9210-481E-B846-5D1538E754A4}" type="presParOf" srcId="{7D645F45-6B58-485D-AF6D-733B30B5287D}" destId="{E877E81C-16B3-47D4-99B4-1EFE993F61A3}" srcOrd="13" destOrd="0" presId="urn:microsoft.com/office/officeart/2005/8/layout/vProcess5"/>
    <dgm:cxn modelId="{EEFF624F-3958-41F6-B5A0-20DEBB5B377A}" type="presParOf" srcId="{7D645F45-6B58-485D-AF6D-733B30B5287D}" destId="{7C39FC42-76FC-47BD-9180-59C9177799D1}"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CC514F3-0CFE-4687-AEE3-5FD2B12DD343}" type="doc">
      <dgm:prSet loTypeId="urn:microsoft.com/office/officeart/2005/8/layout/list1" loCatId="list" qsTypeId="urn:microsoft.com/office/officeart/2005/8/quickstyle/simple4" qsCatId="simple" csTypeId="urn:microsoft.com/office/officeart/2005/8/colors/colorful5" csCatId="colorful"/>
      <dgm:spPr/>
      <dgm:t>
        <a:bodyPr/>
        <a:lstStyle/>
        <a:p>
          <a:endParaRPr lang="en-US"/>
        </a:p>
      </dgm:t>
    </dgm:pt>
    <dgm:pt modelId="{2F8D7C3B-021D-47AE-A342-463D4017AE6E}">
      <dgm:prSet/>
      <dgm:spPr/>
      <dgm:t>
        <a:bodyPr/>
        <a:lstStyle/>
        <a:p>
          <a:r>
            <a:rPr lang="en-GB" b="1"/>
            <a:t>Role of SETAs:</a:t>
          </a:r>
          <a:endParaRPr lang="en-US"/>
        </a:p>
      </dgm:t>
    </dgm:pt>
    <dgm:pt modelId="{A9C2267A-7728-45D1-9114-FF57F682D9FE}" type="parTrans" cxnId="{2FF322B5-936D-41CA-8924-22D2EA2DA5F0}">
      <dgm:prSet/>
      <dgm:spPr/>
      <dgm:t>
        <a:bodyPr/>
        <a:lstStyle/>
        <a:p>
          <a:endParaRPr lang="en-US"/>
        </a:p>
      </dgm:t>
    </dgm:pt>
    <dgm:pt modelId="{11480FD7-3960-4703-8AF3-009E42BA6B0B}" type="sibTrans" cxnId="{2FF322B5-936D-41CA-8924-22D2EA2DA5F0}">
      <dgm:prSet/>
      <dgm:spPr/>
      <dgm:t>
        <a:bodyPr/>
        <a:lstStyle/>
        <a:p>
          <a:endParaRPr lang="en-US"/>
        </a:p>
      </dgm:t>
    </dgm:pt>
    <dgm:pt modelId="{6F0DB048-2051-4DF6-A061-1DD8210FFA43}">
      <dgm:prSet/>
      <dgm:spPr/>
      <dgm:t>
        <a:bodyPr/>
        <a:lstStyle/>
        <a:p>
          <a:r>
            <a:rPr lang="en-GB"/>
            <a:t>Identify skills shortages</a:t>
          </a:r>
          <a:endParaRPr lang="en-US"/>
        </a:p>
      </dgm:t>
    </dgm:pt>
    <dgm:pt modelId="{9A686ABB-1A3E-4453-89CA-13D2789A59B1}" type="parTrans" cxnId="{6AED8541-F536-49C0-A4CC-FDBA21D1E398}">
      <dgm:prSet/>
      <dgm:spPr/>
      <dgm:t>
        <a:bodyPr/>
        <a:lstStyle/>
        <a:p>
          <a:endParaRPr lang="en-US"/>
        </a:p>
      </dgm:t>
    </dgm:pt>
    <dgm:pt modelId="{3943D9FE-EAA9-4C30-9238-30C10B450198}" type="sibTrans" cxnId="{6AED8541-F536-49C0-A4CC-FDBA21D1E398}">
      <dgm:prSet/>
      <dgm:spPr/>
      <dgm:t>
        <a:bodyPr/>
        <a:lstStyle/>
        <a:p>
          <a:endParaRPr lang="en-US"/>
        </a:p>
      </dgm:t>
    </dgm:pt>
    <dgm:pt modelId="{80FF7959-D35F-4D44-A42A-4716B13A0142}">
      <dgm:prSet/>
      <dgm:spPr/>
      <dgm:t>
        <a:bodyPr/>
        <a:lstStyle/>
        <a:p>
          <a:r>
            <a:rPr lang="en-GB"/>
            <a:t>Fund learnerships, internships and apprenticeships</a:t>
          </a:r>
          <a:endParaRPr lang="en-US"/>
        </a:p>
      </dgm:t>
    </dgm:pt>
    <dgm:pt modelId="{3DE8F564-742E-48DA-94A3-D13208BE9DD5}" type="parTrans" cxnId="{7AB96C42-85D2-4F93-9DD5-810BA26E4C6B}">
      <dgm:prSet/>
      <dgm:spPr/>
      <dgm:t>
        <a:bodyPr/>
        <a:lstStyle/>
        <a:p>
          <a:endParaRPr lang="en-US"/>
        </a:p>
      </dgm:t>
    </dgm:pt>
    <dgm:pt modelId="{919781AD-D4BF-4C52-B158-882288A14C5F}" type="sibTrans" cxnId="{7AB96C42-85D2-4F93-9DD5-810BA26E4C6B}">
      <dgm:prSet/>
      <dgm:spPr/>
      <dgm:t>
        <a:bodyPr/>
        <a:lstStyle/>
        <a:p>
          <a:endParaRPr lang="en-US"/>
        </a:p>
      </dgm:t>
    </dgm:pt>
    <dgm:pt modelId="{46872F46-BC6F-4310-8D4C-E4C840D7AEA9}">
      <dgm:prSet/>
      <dgm:spPr/>
      <dgm:t>
        <a:bodyPr/>
        <a:lstStyle/>
        <a:p>
          <a:r>
            <a:rPr lang="en-GB" b="1"/>
            <a:t>How training works:</a:t>
          </a:r>
          <a:endParaRPr lang="en-US"/>
        </a:p>
      </dgm:t>
    </dgm:pt>
    <dgm:pt modelId="{DD6A0F1B-9A0A-4C77-BA4B-EBCE20E6E77B}" type="parTrans" cxnId="{65AEA75D-3C14-48B2-9D7D-A83A939F713C}">
      <dgm:prSet/>
      <dgm:spPr/>
      <dgm:t>
        <a:bodyPr/>
        <a:lstStyle/>
        <a:p>
          <a:endParaRPr lang="en-US"/>
        </a:p>
      </dgm:t>
    </dgm:pt>
    <dgm:pt modelId="{EDE19226-F431-4E42-A29A-6CAD58B1FC1A}" type="sibTrans" cxnId="{65AEA75D-3C14-48B2-9D7D-A83A939F713C}">
      <dgm:prSet/>
      <dgm:spPr/>
      <dgm:t>
        <a:bodyPr/>
        <a:lstStyle/>
        <a:p>
          <a:endParaRPr lang="en-US"/>
        </a:p>
      </dgm:t>
    </dgm:pt>
    <dgm:pt modelId="{060DED47-068C-4F34-9559-98987DDA2423}">
      <dgm:prSet/>
      <dgm:spPr/>
      <dgm:t>
        <a:bodyPr/>
        <a:lstStyle/>
        <a:p>
          <a:r>
            <a:rPr lang="en-GB"/>
            <a:t>Funded mainly through employer skills levies</a:t>
          </a:r>
          <a:endParaRPr lang="en-US"/>
        </a:p>
      </dgm:t>
    </dgm:pt>
    <dgm:pt modelId="{CA76E923-D9FC-48A2-8D7A-B4468B14102D}" type="parTrans" cxnId="{3B4241FC-F0B4-4236-A6CE-5228F2B59475}">
      <dgm:prSet/>
      <dgm:spPr/>
      <dgm:t>
        <a:bodyPr/>
        <a:lstStyle/>
        <a:p>
          <a:endParaRPr lang="en-US"/>
        </a:p>
      </dgm:t>
    </dgm:pt>
    <dgm:pt modelId="{ECF20693-62F7-40B5-A091-EDCF21138963}" type="sibTrans" cxnId="{3B4241FC-F0B4-4236-A6CE-5228F2B59475}">
      <dgm:prSet/>
      <dgm:spPr/>
      <dgm:t>
        <a:bodyPr/>
        <a:lstStyle/>
        <a:p>
          <a:endParaRPr lang="en-US"/>
        </a:p>
      </dgm:t>
    </dgm:pt>
    <dgm:pt modelId="{A1050285-78B5-4D1D-8BEC-10B8B1B248DB}">
      <dgm:prSet/>
      <dgm:spPr/>
      <dgm:t>
        <a:bodyPr/>
        <a:lstStyle/>
        <a:p>
          <a:r>
            <a:rPr lang="en-GB"/>
            <a:t>Delivered by accredited institutions and workplaces</a:t>
          </a:r>
          <a:endParaRPr lang="en-US"/>
        </a:p>
      </dgm:t>
    </dgm:pt>
    <dgm:pt modelId="{44875C8F-7CFA-495A-BE3A-01E33014A2E7}" type="parTrans" cxnId="{2BA36FF2-9500-417F-BB75-A3EEB2AA8857}">
      <dgm:prSet/>
      <dgm:spPr/>
      <dgm:t>
        <a:bodyPr/>
        <a:lstStyle/>
        <a:p>
          <a:endParaRPr lang="en-US"/>
        </a:p>
      </dgm:t>
    </dgm:pt>
    <dgm:pt modelId="{4455EDA5-25E3-4310-83D6-2DF64F0407F0}" type="sibTrans" cxnId="{2BA36FF2-9500-417F-BB75-A3EEB2AA8857}">
      <dgm:prSet/>
      <dgm:spPr/>
      <dgm:t>
        <a:bodyPr/>
        <a:lstStyle/>
        <a:p>
          <a:endParaRPr lang="en-US"/>
        </a:p>
      </dgm:t>
    </dgm:pt>
    <dgm:pt modelId="{086E91C1-510D-4799-B97E-351314CCE9E9}">
      <dgm:prSet/>
      <dgm:spPr/>
      <dgm:t>
        <a:bodyPr/>
        <a:lstStyle/>
        <a:p>
          <a:r>
            <a:rPr lang="en-GB"/>
            <a:t>Leads to recognised qualifications</a:t>
          </a:r>
          <a:endParaRPr lang="en-US"/>
        </a:p>
      </dgm:t>
    </dgm:pt>
    <dgm:pt modelId="{F67FCE3B-5B3C-431D-803F-BF01791F5F56}" type="parTrans" cxnId="{685AEA1F-727C-451C-9EB6-089549B6D4CC}">
      <dgm:prSet/>
      <dgm:spPr/>
      <dgm:t>
        <a:bodyPr/>
        <a:lstStyle/>
        <a:p>
          <a:endParaRPr lang="en-US"/>
        </a:p>
      </dgm:t>
    </dgm:pt>
    <dgm:pt modelId="{87286400-E566-4233-8091-E990A6A55756}" type="sibTrans" cxnId="{685AEA1F-727C-451C-9EB6-089549B6D4CC}">
      <dgm:prSet/>
      <dgm:spPr/>
      <dgm:t>
        <a:bodyPr/>
        <a:lstStyle/>
        <a:p>
          <a:endParaRPr lang="en-US"/>
        </a:p>
      </dgm:t>
    </dgm:pt>
    <dgm:pt modelId="{2DA1364D-691E-4D86-8095-744CB1887699}" type="pres">
      <dgm:prSet presAssocID="{0CC514F3-0CFE-4687-AEE3-5FD2B12DD343}" presName="linear" presStyleCnt="0">
        <dgm:presLayoutVars>
          <dgm:dir/>
          <dgm:animLvl val="lvl"/>
          <dgm:resizeHandles val="exact"/>
        </dgm:presLayoutVars>
      </dgm:prSet>
      <dgm:spPr/>
    </dgm:pt>
    <dgm:pt modelId="{D062E609-429E-49F7-9920-D4F2B11FA309}" type="pres">
      <dgm:prSet presAssocID="{2F8D7C3B-021D-47AE-A342-463D4017AE6E}" presName="parentLin" presStyleCnt="0"/>
      <dgm:spPr/>
    </dgm:pt>
    <dgm:pt modelId="{977A8A0F-2904-418A-B352-149BFB7416AF}" type="pres">
      <dgm:prSet presAssocID="{2F8D7C3B-021D-47AE-A342-463D4017AE6E}" presName="parentLeftMargin" presStyleLbl="node1" presStyleIdx="0" presStyleCnt="2"/>
      <dgm:spPr/>
    </dgm:pt>
    <dgm:pt modelId="{C0F249CC-1653-4AC0-BDC9-AD7056267585}" type="pres">
      <dgm:prSet presAssocID="{2F8D7C3B-021D-47AE-A342-463D4017AE6E}" presName="parentText" presStyleLbl="node1" presStyleIdx="0" presStyleCnt="2">
        <dgm:presLayoutVars>
          <dgm:chMax val="0"/>
          <dgm:bulletEnabled val="1"/>
        </dgm:presLayoutVars>
      </dgm:prSet>
      <dgm:spPr/>
    </dgm:pt>
    <dgm:pt modelId="{0CBCE029-6223-46F1-A129-8960A990A549}" type="pres">
      <dgm:prSet presAssocID="{2F8D7C3B-021D-47AE-A342-463D4017AE6E}" presName="negativeSpace" presStyleCnt="0"/>
      <dgm:spPr/>
    </dgm:pt>
    <dgm:pt modelId="{0E31996B-036C-4469-87B7-C9255DDC9129}" type="pres">
      <dgm:prSet presAssocID="{2F8D7C3B-021D-47AE-A342-463D4017AE6E}" presName="childText" presStyleLbl="conFgAcc1" presStyleIdx="0" presStyleCnt="2">
        <dgm:presLayoutVars>
          <dgm:bulletEnabled val="1"/>
        </dgm:presLayoutVars>
      </dgm:prSet>
      <dgm:spPr/>
    </dgm:pt>
    <dgm:pt modelId="{02F9AAA5-7C33-4063-9448-0E6DD1F8B74D}" type="pres">
      <dgm:prSet presAssocID="{11480FD7-3960-4703-8AF3-009E42BA6B0B}" presName="spaceBetweenRectangles" presStyleCnt="0"/>
      <dgm:spPr/>
    </dgm:pt>
    <dgm:pt modelId="{B5070C2B-3152-4E97-9425-0F920421A1D7}" type="pres">
      <dgm:prSet presAssocID="{46872F46-BC6F-4310-8D4C-E4C840D7AEA9}" presName="parentLin" presStyleCnt="0"/>
      <dgm:spPr/>
    </dgm:pt>
    <dgm:pt modelId="{52161EA7-1F9A-4F14-8974-B55D3134594F}" type="pres">
      <dgm:prSet presAssocID="{46872F46-BC6F-4310-8D4C-E4C840D7AEA9}" presName="parentLeftMargin" presStyleLbl="node1" presStyleIdx="0" presStyleCnt="2"/>
      <dgm:spPr/>
    </dgm:pt>
    <dgm:pt modelId="{51EFBA69-6407-44AE-BF17-EBE3FBA6C818}" type="pres">
      <dgm:prSet presAssocID="{46872F46-BC6F-4310-8D4C-E4C840D7AEA9}" presName="parentText" presStyleLbl="node1" presStyleIdx="1" presStyleCnt="2">
        <dgm:presLayoutVars>
          <dgm:chMax val="0"/>
          <dgm:bulletEnabled val="1"/>
        </dgm:presLayoutVars>
      </dgm:prSet>
      <dgm:spPr/>
    </dgm:pt>
    <dgm:pt modelId="{F7455FD7-887E-4F05-A3FB-49181F060B14}" type="pres">
      <dgm:prSet presAssocID="{46872F46-BC6F-4310-8D4C-E4C840D7AEA9}" presName="negativeSpace" presStyleCnt="0"/>
      <dgm:spPr/>
    </dgm:pt>
    <dgm:pt modelId="{B49568EA-25AA-4760-8A74-6198F56C2EB3}" type="pres">
      <dgm:prSet presAssocID="{46872F46-BC6F-4310-8D4C-E4C840D7AEA9}" presName="childText" presStyleLbl="conFgAcc1" presStyleIdx="1" presStyleCnt="2">
        <dgm:presLayoutVars>
          <dgm:bulletEnabled val="1"/>
        </dgm:presLayoutVars>
      </dgm:prSet>
      <dgm:spPr/>
    </dgm:pt>
  </dgm:ptLst>
  <dgm:cxnLst>
    <dgm:cxn modelId="{1497960C-BB85-4D54-AF52-1087821C0E3D}" type="presOf" srcId="{6F0DB048-2051-4DF6-A061-1DD8210FFA43}" destId="{0E31996B-036C-4469-87B7-C9255DDC9129}" srcOrd="0" destOrd="0" presId="urn:microsoft.com/office/officeart/2005/8/layout/list1"/>
    <dgm:cxn modelId="{685AEA1F-727C-451C-9EB6-089549B6D4CC}" srcId="{46872F46-BC6F-4310-8D4C-E4C840D7AEA9}" destId="{086E91C1-510D-4799-B97E-351314CCE9E9}" srcOrd="2" destOrd="0" parTransId="{F67FCE3B-5B3C-431D-803F-BF01791F5F56}" sibTransId="{87286400-E566-4233-8091-E990A6A55756}"/>
    <dgm:cxn modelId="{C6AF1E24-65A1-4DF7-B444-263694C2208D}" type="presOf" srcId="{086E91C1-510D-4799-B97E-351314CCE9E9}" destId="{B49568EA-25AA-4760-8A74-6198F56C2EB3}" srcOrd="0" destOrd="2" presId="urn:microsoft.com/office/officeart/2005/8/layout/list1"/>
    <dgm:cxn modelId="{65AEA75D-3C14-48B2-9D7D-A83A939F713C}" srcId="{0CC514F3-0CFE-4687-AEE3-5FD2B12DD343}" destId="{46872F46-BC6F-4310-8D4C-E4C840D7AEA9}" srcOrd="1" destOrd="0" parTransId="{DD6A0F1B-9A0A-4C77-BA4B-EBCE20E6E77B}" sibTransId="{EDE19226-F431-4E42-A29A-6CAD58B1FC1A}"/>
    <dgm:cxn modelId="{6AED8541-F536-49C0-A4CC-FDBA21D1E398}" srcId="{2F8D7C3B-021D-47AE-A342-463D4017AE6E}" destId="{6F0DB048-2051-4DF6-A061-1DD8210FFA43}" srcOrd="0" destOrd="0" parTransId="{9A686ABB-1A3E-4453-89CA-13D2789A59B1}" sibTransId="{3943D9FE-EAA9-4C30-9238-30C10B450198}"/>
    <dgm:cxn modelId="{7AB96C42-85D2-4F93-9DD5-810BA26E4C6B}" srcId="{2F8D7C3B-021D-47AE-A342-463D4017AE6E}" destId="{80FF7959-D35F-4D44-A42A-4716B13A0142}" srcOrd="1" destOrd="0" parTransId="{3DE8F564-742E-48DA-94A3-D13208BE9DD5}" sibTransId="{919781AD-D4BF-4C52-B158-882288A14C5F}"/>
    <dgm:cxn modelId="{AD0FD86D-B2F5-4204-A818-02B9FB55E304}" type="presOf" srcId="{2F8D7C3B-021D-47AE-A342-463D4017AE6E}" destId="{977A8A0F-2904-418A-B352-149BFB7416AF}" srcOrd="0" destOrd="0" presId="urn:microsoft.com/office/officeart/2005/8/layout/list1"/>
    <dgm:cxn modelId="{57E88AB1-4E86-477B-B8A0-8A9936913347}" type="presOf" srcId="{060DED47-068C-4F34-9559-98987DDA2423}" destId="{B49568EA-25AA-4760-8A74-6198F56C2EB3}" srcOrd="0" destOrd="0" presId="urn:microsoft.com/office/officeart/2005/8/layout/list1"/>
    <dgm:cxn modelId="{2FF322B5-936D-41CA-8924-22D2EA2DA5F0}" srcId="{0CC514F3-0CFE-4687-AEE3-5FD2B12DD343}" destId="{2F8D7C3B-021D-47AE-A342-463D4017AE6E}" srcOrd="0" destOrd="0" parTransId="{A9C2267A-7728-45D1-9114-FF57F682D9FE}" sibTransId="{11480FD7-3960-4703-8AF3-009E42BA6B0B}"/>
    <dgm:cxn modelId="{374273B7-1A5E-4738-85D7-36D701D625D8}" type="presOf" srcId="{46872F46-BC6F-4310-8D4C-E4C840D7AEA9}" destId="{51EFBA69-6407-44AE-BF17-EBE3FBA6C818}" srcOrd="1" destOrd="0" presId="urn:microsoft.com/office/officeart/2005/8/layout/list1"/>
    <dgm:cxn modelId="{7FFAE6B9-51E7-4EA0-AD1B-8BD8D8800CB5}" type="presOf" srcId="{0CC514F3-0CFE-4687-AEE3-5FD2B12DD343}" destId="{2DA1364D-691E-4D86-8095-744CB1887699}" srcOrd="0" destOrd="0" presId="urn:microsoft.com/office/officeart/2005/8/layout/list1"/>
    <dgm:cxn modelId="{E15406BE-2C3B-43B7-81AD-E3F73EA86B5D}" type="presOf" srcId="{2F8D7C3B-021D-47AE-A342-463D4017AE6E}" destId="{C0F249CC-1653-4AC0-BDC9-AD7056267585}" srcOrd="1" destOrd="0" presId="urn:microsoft.com/office/officeart/2005/8/layout/list1"/>
    <dgm:cxn modelId="{65F183E0-02F4-4835-B6D5-36294E698235}" type="presOf" srcId="{46872F46-BC6F-4310-8D4C-E4C840D7AEA9}" destId="{52161EA7-1F9A-4F14-8974-B55D3134594F}" srcOrd="0" destOrd="0" presId="urn:microsoft.com/office/officeart/2005/8/layout/list1"/>
    <dgm:cxn modelId="{A1624EE3-54CE-40AA-93DC-E0B4837B66CD}" type="presOf" srcId="{A1050285-78B5-4D1D-8BEC-10B8B1B248DB}" destId="{B49568EA-25AA-4760-8A74-6198F56C2EB3}" srcOrd="0" destOrd="1" presId="urn:microsoft.com/office/officeart/2005/8/layout/list1"/>
    <dgm:cxn modelId="{2BA36FF2-9500-417F-BB75-A3EEB2AA8857}" srcId="{46872F46-BC6F-4310-8D4C-E4C840D7AEA9}" destId="{A1050285-78B5-4D1D-8BEC-10B8B1B248DB}" srcOrd="1" destOrd="0" parTransId="{44875C8F-7CFA-495A-BE3A-01E33014A2E7}" sibTransId="{4455EDA5-25E3-4310-83D6-2DF64F0407F0}"/>
    <dgm:cxn modelId="{9D49F9FA-6B74-4385-A2E9-22F2F3B0CEEC}" type="presOf" srcId="{80FF7959-D35F-4D44-A42A-4716B13A0142}" destId="{0E31996B-036C-4469-87B7-C9255DDC9129}" srcOrd="0" destOrd="1" presId="urn:microsoft.com/office/officeart/2005/8/layout/list1"/>
    <dgm:cxn modelId="{3B4241FC-F0B4-4236-A6CE-5228F2B59475}" srcId="{46872F46-BC6F-4310-8D4C-E4C840D7AEA9}" destId="{060DED47-068C-4F34-9559-98987DDA2423}" srcOrd="0" destOrd="0" parTransId="{CA76E923-D9FC-48A2-8D7A-B4468B14102D}" sibTransId="{ECF20693-62F7-40B5-A091-EDCF21138963}"/>
    <dgm:cxn modelId="{DCE1E44D-2C8C-4679-AA9E-A53548DDD1C3}" type="presParOf" srcId="{2DA1364D-691E-4D86-8095-744CB1887699}" destId="{D062E609-429E-49F7-9920-D4F2B11FA309}" srcOrd="0" destOrd="0" presId="urn:microsoft.com/office/officeart/2005/8/layout/list1"/>
    <dgm:cxn modelId="{64A37130-A3C6-4802-AC4E-0E90A726827A}" type="presParOf" srcId="{D062E609-429E-49F7-9920-D4F2B11FA309}" destId="{977A8A0F-2904-418A-B352-149BFB7416AF}" srcOrd="0" destOrd="0" presId="urn:microsoft.com/office/officeart/2005/8/layout/list1"/>
    <dgm:cxn modelId="{329C6BA9-AA99-4A63-8CB2-B177962C3F7B}" type="presParOf" srcId="{D062E609-429E-49F7-9920-D4F2B11FA309}" destId="{C0F249CC-1653-4AC0-BDC9-AD7056267585}" srcOrd="1" destOrd="0" presId="urn:microsoft.com/office/officeart/2005/8/layout/list1"/>
    <dgm:cxn modelId="{EC8BAD5C-8288-4135-81E9-9451BEED75DA}" type="presParOf" srcId="{2DA1364D-691E-4D86-8095-744CB1887699}" destId="{0CBCE029-6223-46F1-A129-8960A990A549}" srcOrd="1" destOrd="0" presId="urn:microsoft.com/office/officeart/2005/8/layout/list1"/>
    <dgm:cxn modelId="{867C99C2-49F6-4694-935C-FBD39D58C4B9}" type="presParOf" srcId="{2DA1364D-691E-4D86-8095-744CB1887699}" destId="{0E31996B-036C-4469-87B7-C9255DDC9129}" srcOrd="2" destOrd="0" presId="urn:microsoft.com/office/officeart/2005/8/layout/list1"/>
    <dgm:cxn modelId="{010E43F3-33B0-4A2F-9C08-459E53145678}" type="presParOf" srcId="{2DA1364D-691E-4D86-8095-744CB1887699}" destId="{02F9AAA5-7C33-4063-9448-0E6DD1F8B74D}" srcOrd="3" destOrd="0" presId="urn:microsoft.com/office/officeart/2005/8/layout/list1"/>
    <dgm:cxn modelId="{ECC2DEE8-CAF3-41C5-845D-F5F28F55E53E}" type="presParOf" srcId="{2DA1364D-691E-4D86-8095-744CB1887699}" destId="{B5070C2B-3152-4E97-9425-0F920421A1D7}" srcOrd="4" destOrd="0" presId="urn:microsoft.com/office/officeart/2005/8/layout/list1"/>
    <dgm:cxn modelId="{19761033-BCB1-4BB9-9949-BC0712A0628A}" type="presParOf" srcId="{B5070C2B-3152-4E97-9425-0F920421A1D7}" destId="{52161EA7-1F9A-4F14-8974-B55D3134594F}" srcOrd="0" destOrd="0" presId="urn:microsoft.com/office/officeart/2005/8/layout/list1"/>
    <dgm:cxn modelId="{CAEBA3DB-EEB5-4111-876A-A641572DF6F4}" type="presParOf" srcId="{B5070C2B-3152-4E97-9425-0F920421A1D7}" destId="{51EFBA69-6407-44AE-BF17-EBE3FBA6C818}" srcOrd="1" destOrd="0" presId="urn:microsoft.com/office/officeart/2005/8/layout/list1"/>
    <dgm:cxn modelId="{F99C7E00-BB0E-4CCD-93B0-86749E120BD8}" type="presParOf" srcId="{2DA1364D-691E-4D86-8095-744CB1887699}" destId="{F7455FD7-887E-4F05-A3FB-49181F060B14}" srcOrd="5" destOrd="0" presId="urn:microsoft.com/office/officeart/2005/8/layout/list1"/>
    <dgm:cxn modelId="{3DB54746-73C4-47B1-9AEB-C4DD38538AAD}" type="presParOf" srcId="{2DA1364D-691E-4D86-8095-744CB1887699}" destId="{B49568EA-25AA-4760-8A74-6198F56C2EB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F7D8660-B4F0-41F3-8DED-9557CACBAF68}" type="doc">
      <dgm:prSet loTypeId="urn:microsoft.com/office/officeart/2016/7/layout/LinearBlockProcessNumbered" loCatId="process" qsTypeId="urn:microsoft.com/office/officeart/2005/8/quickstyle/simple2" qsCatId="simple" csTypeId="urn:microsoft.com/office/officeart/2005/8/colors/colorful1" csCatId="colorful"/>
      <dgm:spPr/>
      <dgm:t>
        <a:bodyPr/>
        <a:lstStyle/>
        <a:p>
          <a:endParaRPr lang="en-US"/>
        </a:p>
      </dgm:t>
    </dgm:pt>
    <dgm:pt modelId="{0B5EF0CA-FA26-4914-BC4B-5DA30A021D4B}">
      <dgm:prSet/>
      <dgm:spPr/>
      <dgm:t>
        <a:bodyPr/>
        <a:lstStyle/>
        <a:p>
          <a:r>
            <a:rPr lang="af-ZA" b="0" i="0" baseline="0"/>
            <a:t>Financial assistance options can feel overwhelming and require careful research.</a:t>
          </a:r>
          <a:endParaRPr lang="en-US"/>
        </a:p>
      </dgm:t>
    </dgm:pt>
    <dgm:pt modelId="{CFD99747-10D6-45BB-95B4-0A35E87017A2}" type="parTrans" cxnId="{FAB41C99-2C46-434C-A5ED-D29D84714FEF}">
      <dgm:prSet/>
      <dgm:spPr/>
      <dgm:t>
        <a:bodyPr/>
        <a:lstStyle/>
        <a:p>
          <a:endParaRPr lang="en-US"/>
        </a:p>
      </dgm:t>
    </dgm:pt>
    <dgm:pt modelId="{7B033670-AFAA-429F-AA34-2EBBB62EAB6C}" type="sibTrans" cxnId="{FAB41C99-2C46-434C-A5ED-D29D84714FEF}">
      <dgm:prSet phldrT="01" phldr="0"/>
      <dgm:spPr/>
      <dgm:t>
        <a:bodyPr/>
        <a:lstStyle/>
        <a:p>
          <a:r>
            <a:rPr lang="en-US"/>
            <a:t>01</a:t>
          </a:r>
        </a:p>
      </dgm:t>
    </dgm:pt>
    <dgm:pt modelId="{EB491DBC-E54B-4098-A29C-32B685746E83}">
      <dgm:prSet/>
      <dgm:spPr/>
      <dgm:t>
        <a:bodyPr/>
        <a:lstStyle/>
        <a:p>
          <a:r>
            <a:rPr lang="af-ZA" b="0" i="0" baseline="0"/>
            <a:t>Starting early gives you time to explore options and meet requirements.</a:t>
          </a:r>
          <a:endParaRPr lang="en-US"/>
        </a:p>
      </dgm:t>
    </dgm:pt>
    <dgm:pt modelId="{C4F684BE-C652-44EF-A140-92E87A64A34B}" type="parTrans" cxnId="{D90ABE65-B307-494B-8889-75405A5F360F}">
      <dgm:prSet/>
      <dgm:spPr/>
      <dgm:t>
        <a:bodyPr/>
        <a:lstStyle/>
        <a:p>
          <a:endParaRPr lang="en-US"/>
        </a:p>
      </dgm:t>
    </dgm:pt>
    <dgm:pt modelId="{1A51CE78-FD12-4424-84AF-9A0A98CE7190}" type="sibTrans" cxnId="{D90ABE65-B307-494B-8889-75405A5F360F}">
      <dgm:prSet phldrT="02" phldr="0"/>
      <dgm:spPr/>
      <dgm:t>
        <a:bodyPr/>
        <a:lstStyle/>
        <a:p>
          <a:r>
            <a:rPr lang="en-US"/>
            <a:t>02</a:t>
          </a:r>
        </a:p>
      </dgm:t>
    </dgm:pt>
    <dgm:pt modelId="{34FF9848-3F9D-4F09-B681-787AFA8B7DCF}">
      <dgm:prSet/>
      <dgm:spPr/>
      <dgm:t>
        <a:bodyPr/>
        <a:lstStyle/>
        <a:p>
          <a:r>
            <a:rPr lang="af-ZA" b="0" i="0" baseline="0"/>
            <a:t>Choosing the right option helps you study successfully and manage finances responsibly.</a:t>
          </a:r>
          <a:endParaRPr lang="en-US"/>
        </a:p>
      </dgm:t>
    </dgm:pt>
    <dgm:pt modelId="{FC9C28E1-6A31-46FE-8B26-8392D4800F2C}" type="parTrans" cxnId="{87BE6434-C617-4944-8F40-92857007CF53}">
      <dgm:prSet/>
      <dgm:spPr/>
      <dgm:t>
        <a:bodyPr/>
        <a:lstStyle/>
        <a:p>
          <a:endParaRPr lang="en-US"/>
        </a:p>
      </dgm:t>
    </dgm:pt>
    <dgm:pt modelId="{0F7A4A51-3EFB-42B3-92DE-A84CC4F8BE87}" type="sibTrans" cxnId="{87BE6434-C617-4944-8F40-92857007CF53}">
      <dgm:prSet phldrT="03" phldr="0"/>
      <dgm:spPr/>
      <dgm:t>
        <a:bodyPr/>
        <a:lstStyle/>
        <a:p>
          <a:r>
            <a:rPr lang="en-US"/>
            <a:t>03</a:t>
          </a:r>
        </a:p>
      </dgm:t>
    </dgm:pt>
    <dgm:pt modelId="{3E6CE995-7147-40AB-AA2A-41894519A01B}">
      <dgm:prSet/>
      <dgm:spPr/>
      <dgm:t>
        <a:bodyPr/>
        <a:lstStyle/>
        <a:p>
          <a:r>
            <a:rPr lang="af-ZA" b="0" i="0" baseline="0"/>
            <a:t>This research forms part of your </a:t>
          </a:r>
          <a:r>
            <a:rPr lang="af-ZA" b="1" i="0" baseline="0"/>
            <a:t>career portfolio</a:t>
          </a:r>
          <a:r>
            <a:rPr lang="af-ZA" b="0" i="0" baseline="0"/>
            <a:t> and future planning.</a:t>
          </a:r>
          <a:endParaRPr lang="en-US"/>
        </a:p>
      </dgm:t>
    </dgm:pt>
    <dgm:pt modelId="{F8269EEF-CA0B-4458-AE4C-FCEEFBE19391}" type="parTrans" cxnId="{56E55E09-0370-4B18-9885-807B100FF994}">
      <dgm:prSet/>
      <dgm:spPr/>
      <dgm:t>
        <a:bodyPr/>
        <a:lstStyle/>
        <a:p>
          <a:endParaRPr lang="en-US"/>
        </a:p>
      </dgm:t>
    </dgm:pt>
    <dgm:pt modelId="{679FF545-B2F2-41D7-BDA4-216318176B30}" type="sibTrans" cxnId="{56E55E09-0370-4B18-9885-807B100FF994}">
      <dgm:prSet phldrT="04" phldr="0"/>
      <dgm:spPr/>
      <dgm:t>
        <a:bodyPr/>
        <a:lstStyle/>
        <a:p>
          <a:r>
            <a:rPr lang="en-US"/>
            <a:t>04</a:t>
          </a:r>
        </a:p>
      </dgm:t>
    </dgm:pt>
    <dgm:pt modelId="{49208BED-48C2-4F32-8F24-6F6DE303CE75}" type="pres">
      <dgm:prSet presAssocID="{1F7D8660-B4F0-41F3-8DED-9557CACBAF68}" presName="Name0" presStyleCnt="0">
        <dgm:presLayoutVars>
          <dgm:animLvl val="lvl"/>
          <dgm:resizeHandles val="exact"/>
        </dgm:presLayoutVars>
      </dgm:prSet>
      <dgm:spPr/>
    </dgm:pt>
    <dgm:pt modelId="{647DF24E-4614-47A3-87D1-A8072EB6B491}" type="pres">
      <dgm:prSet presAssocID="{0B5EF0CA-FA26-4914-BC4B-5DA30A021D4B}" presName="compositeNode" presStyleCnt="0">
        <dgm:presLayoutVars>
          <dgm:bulletEnabled val="1"/>
        </dgm:presLayoutVars>
      </dgm:prSet>
      <dgm:spPr/>
    </dgm:pt>
    <dgm:pt modelId="{A0700E8F-4E64-48C9-93CE-A99A6C34A1D8}" type="pres">
      <dgm:prSet presAssocID="{0B5EF0CA-FA26-4914-BC4B-5DA30A021D4B}" presName="bgRect" presStyleLbl="alignNode1" presStyleIdx="0" presStyleCnt="4"/>
      <dgm:spPr/>
    </dgm:pt>
    <dgm:pt modelId="{0266D694-6D5A-4721-9F5B-87FC016AC2FA}" type="pres">
      <dgm:prSet presAssocID="{7B033670-AFAA-429F-AA34-2EBBB62EAB6C}" presName="sibTransNodeRect" presStyleLbl="alignNode1" presStyleIdx="0" presStyleCnt="4">
        <dgm:presLayoutVars>
          <dgm:chMax val="0"/>
          <dgm:bulletEnabled val="1"/>
        </dgm:presLayoutVars>
      </dgm:prSet>
      <dgm:spPr/>
    </dgm:pt>
    <dgm:pt modelId="{476CDA7C-2F99-4CF0-9D58-D1ECC1A8EBE2}" type="pres">
      <dgm:prSet presAssocID="{0B5EF0CA-FA26-4914-BC4B-5DA30A021D4B}" presName="nodeRect" presStyleLbl="alignNode1" presStyleIdx="0" presStyleCnt="4">
        <dgm:presLayoutVars>
          <dgm:bulletEnabled val="1"/>
        </dgm:presLayoutVars>
      </dgm:prSet>
      <dgm:spPr/>
    </dgm:pt>
    <dgm:pt modelId="{D638F739-1FEA-402E-B572-004B09195A1D}" type="pres">
      <dgm:prSet presAssocID="{7B033670-AFAA-429F-AA34-2EBBB62EAB6C}" presName="sibTrans" presStyleCnt="0"/>
      <dgm:spPr/>
    </dgm:pt>
    <dgm:pt modelId="{55A5E47C-3DD8-40C2-B52C-08D60F4445FB}" type="pres">
      <dgm:prSet presAssocID="{EB491DBC-E54B-4098-A29C-32B685746E83}" presName="compositeNode" presStyleCnt="0">
        <dgm:presLayoutVars>
          <dgm:bulletEnabled val="1"/>
        </dgm:presLayoutVars>
      </dgm:prSet>
      <dgm:spPr/>
    </dgm:pt>
    <dgm:pt modelId="{49D5CFE0-70C5-461C-903C-89692625EBAD}" type="pres">
      <dgm:prSet presAssocID="{EB491DBC-E54B-4098-A29C-32B685746E83}" presName="bgRect" presStyleLbl="alignNode1" presStyleIdx="1" presStyleCnt="4"/>
      <dgm:spPr/>
    </dgm:pt>
    <dgm:pt modelId="{5DA2D300-79A9-44B3-9A96-138B563F33F8}" type="pres">
      <dgm:prSet presAssocID="{1A51CE78-FD12-4424-84AF-9A0A98CE7190}" presName="sibTransNodeRect" presStyleLbl="alignNode1" presStyleIdx="1" presStyleCnt="4">
        <dgm:presLayoutVars>
          <dgm:chMax val="0"/>
          <dgm:bulletEnabled val="1"/>
        </dgm:presLayoutVars>
      </dgm:prSet>
      <dgm:spPr/>
    </dgm:pt>
    <dgm:pt modelId="{5848E181-5A40-403E-A3BC-A32C4ED23A22}" type="pres">
      <dgm:prSet presAssocID="{EB491DBC-E54B-4098-A29C-32B685746E83}" presName="nodeRect" presStyleLbl="alignNode1" presStyleIdx="1" presStyleCnt="4">
        <dgm:presLayoutVars>
          <dgm:bulletEnabled val="1"/>
        </dgm:presLayoutVars>
      </dgm:prSet>
      <dgm:spPr/>
    </dgm:pt>
    <dgm:pt modelId="{76E98013-6AB9-45FA-AD75-646541E61D5D}" type="pres">
      <dgm:prSet presAssocID="{1A51CE78-FD12-4424-84AF-9A0A98CE7190}" presName="sibTrans" presStyleCnt="0"/>
      <dgm:spPr/>
    </dgm:pt>
    <dgm:pt modelId="{B478394F-F7E9-41E2-ADFF-81BAEA577A3A}" type="pres">
      <dgm:prSet presAssocID="{34FF9848-3F9D-4F09-B681-787AFA8B7DCF}" presName="compositeNode" presStyleCnt="0">
        <dgm:presLayoutVars>
          <dgm:bulletEnabled val="1"/>
        </dgm:presLayoutVars>
      </dgm:prSet>
      <dgm:spPr/>
    </dgm:pt>
    <dgm:pt modelId="{B662EDA8-7AA8-4992-997A-C9F15CF958EA}" type="pres">
      <dgm:prSet presAssocID="{34FF9848-3F9D-4F09-B681-787AFA8B7DCF}" presName="bgRect" presStyleLbl="alignNode1" presStyleIdx="2" presStyleCnt="4"/>
      <dgm:spPr/>
    </dgm:pt>
    <dgm:pt modelId="{A06DC699-FEFF-4C73-8306-987A4E257EEA}" type="pres">
      <dgm:prSet presAssocID="{0F7A4A51-3EFB-42B3-92DE-A84CC4F8BE87}" presName="sibTransNodeRect" presStyleLbl="alignNode1" presStyleIdx="2" presStyleCnt="4">
        <dgm:presLayoutVars>
          <dgm:chMax val="0"/>
          <dgm:bulletEnabled val="1"/>
        </dgm:presLayoutVars>
      </dgm:prSet>
      <dgm:spPr/>
    </dgm:pt>
    <dgm:pt modelId="{97C7D084-76FA-4E0F-AAC5-9F544CB2D95B}" type="pres">
      <dgm:prSet presAssocID="{34FF9848-3F9D-4F09-B681-787AFA8B7DCF}" presName="nodeRect" presStyleLbl="alignNode1" presStyleIdx="2" presStyleCnt="4">
        <dgm:presLayoutVars>
          <dgm:bulletEnabled val="1"/>
        </dgm:presLayoutVars>
      </dgm:prSet>
      <dgm:spPr/>
    </dgm:pt>
    <dgm:pt modelId="{F3CFEAD8-6346-48C2-A280-46F92AE949EE}" type="pres">
      <dgm:prSet presAssocID="{0F7A4A51-3EFB-42B3-92DE-A84CC4F8BE87}" presName="sibTrans" presStyleCnt="0"/>
      <dgm:spPr/>
    </dgm:pt>
    <dgm:pt modelId="{A672678C-2358-4C84-A196-576FDDB8EFE8}" type="pres">
      <dgm:prSet presAssocID="{3E6CE995-7147-40AB-AA2A-41894519A01B}" presName="compositeNode" presStyleCnt="0">
        <dgm:presLayoutVars>
          <dgm:bulletEnabled val="1"/>
        </dgm:presLayoutVars>
      </dgm:prSet>
      <dgm:spPr/>
    </dgm:pt>
    <dgm:pt modelId="{C48154FA-D01F-4287-B9BB-27D0D8BC54E2}" type="pres">
      <dgm:prSet presAssocID="{3E6CE995-7147-40AB-AA2A-41894519A01B}" presName="bgRect" presStyleLbl="alignNode1" presStyleIdx="3" presStyleCnt="4"/>
      <dgm:spPr/>
    </dgm:pt>
    <dgm:pt modelId="{013D4E72-E15C-4E76-AFB7-288DE4E1B8DC}" type="pres">
      <dgm:prSet presAssocID="{679FF545-B2F2-41D7-BDA4-216318176B30}" presName="sibTransNodeRect" presStyleLbl="alignNode1" presStyleIdx="3" presStyleCnt="4">
        <dgm:presLayoutVars>
          <dgm:chMax val="0"/>
          <dgm:bulletEnabled val="1"/>
        </dgm:presLayoutVars>
      </dgm:prSet>
      <dgm:spPr/>
    </dgm:pt>
    <dgm:pt modelId="{DD552C47-8FFF-43BD-8CCB-A214ACE7C971}" type="pres">
      <dgm:prSet presAssocID="{3E6CE995-7147-40AB-AA2A-41894519A01B}" presName="nodeRect" presStyleLbl="alignNode1" presStyleIdx="3" presStyleCnt="4">
        <dgm:presLayoutVars>
          <dgm:bulletEnabled val="1"/>
        </dgm:presLayoutVars>
      </dgm:prSet>
      <dgm:spPr/>
    </dgm:pt>
  </dgm:ptLst>
  <dgm:cxnLst>
    <dgm:cxn modelId="{56E55E09-0370-4B18-9885-807B100FF994}" srcId="{1F7D8660-B4F0-41F3-8DED-9557CACBAF68}" destId="{3E6CE995-7147-40AB-AA2A-41894519A01B}" srcOrd="3" destOrd="0" parTransId="{F8269EEF-CA0B-4458-AE4C-FCEEFBE19391}" sibTransId="{679FF545-B2F2-41D7-BDA4-216318176B30}"/>
    <dgm:cxn modelId="{2E588224-3F7A-4EC9-AE4F-A1DAF7D6E799}" type="presOf" srcId="{1F7D8660-B4F0-41F3-8DED-9557CACBAF68}" destId="{49208BED-48C2-4F32-8F24-6F6DE303CE75}" srcOrd="0" destOrd="0" presId="urn:microsoft.com/office/officeart/2016/7/layout/LinearBlockProcessNumbered"/>
    <dgm:cxn modelId="{A8685F2D-54B4-4AF8-9E08-0C69105596AD}" type="presOf" srcId="{34FF9848-3F9D-4F09-B681-787AFA8B7DCF}" destId="{97C7D084-76FA-4E0F-AAC5-9F544CB2D95B}" srcOrd="1" destOrd="0" presId="urn:microsoft.com/office/officeart/2016/7/layout/LinearBlockProcessNumbered"/>
    <dgm:cxn modelId="{E7D13A2E-4AD0-4250-A1B8-3148781CB1B7}" type="presOf" srcId="{1A51CE78-FD12-4424-84AF-9A0A98CE7190}" destId="{5DA2D300-79A9-44B3-9A96-138B563F33F8}" srcOrd="0" destOrd="0" presId="urn:microsoft.com/office/officeart/2016/7/layout/LinearBlockProcessNumbered"/>
    <dgm:cxn modelId="{87BE6434-C617-4944-8F40-92857007CF53}" srcId="{1F7D8660-B4F0-41F3-8DED-9557CACBAF68}" destId="{34FF9848-3F9D-4F09-B681-787AFA8B7DCF}" srcOrd="2" destOrd="0" parTransId="{FC9C28E1-6A31-46FE-8B26-8392D4800F2C}" sibTransId="{0F7A4A51-3EFB-42B3-92DE-A84CC4F8BE87}"/>
    <dgm:cxn modelId="{A2400360-0672-4B99-ACA2-EB9C70DB5242}" type="presOf" srcId="{EB491DBC-E54B-4098-A29C-32B685746E83}" destId="{5848E181-5A40-403E-A3BC-A32C4ED23A22}" srcOrd="1" destOrd="0" presId="urn:microsoft.com/office/officeart/2016/7/layout/LinearBlockProcessNumbered"/>
    <dgm:cxn modelId="{33AAF842-22E0-4B64-AB14-54A1890C7DB6}" type="presOf" srcId="{679FF545-B2F2-41D7-BDA4-216318176B30}" destId="{013D4E72-E15C-4E76-AFB7-288DE4E1B8DC}" srcOrd="0" destOrd="0" presId="urn:microsoft.com/office/officeart/2016/7/layout/LinearBlockProcessNumbered"/>
    <dgm:cxn modelId="{D90ABE65-B307-494B-8889-75405A5F360F}" srcId="{1F7D8660-B4F0-41F3-8DED-9557CACBAF68}" destId="{EB491DBC-E54B-4098-A29C-32B685746E83}" srcOrd="1" destOrd="0" parTransId="{C4F684BE-C652-44EF-A140-92E87A64A34B}" sibTransId="{1A51CE78-FD12-4424-84AF-9A0A98CE7190}"/>
    <dgm:cxn modelId="{79BA6D49-5860-48CA-A2FF-3A728FCCCAED}" type="presOf" srcId="{0B5EF0CA-FA26-4914-BC4B-5DA30A021D4B}" destId="{476CDA7C-2F99-4CF0-9D58-D1ECC1A8EBE2}" srcOrd="1" destOrd="0" presId="urn:microsoft.com/office/officeart/2016/7/layout/LinearBlockProcessNumbered"/>
    <dgm:cxn modelId="{4DB69771-D8DA-48A1-9C8E-DE157ABE7C84}" type="presOf" srcId="{0F7A4A51-3EFB-42B3-92DE-A84CC4F8BE87}" destId="{A06DC699-FEFF-4C73-8306-987A4E257EEA}" srcOrd="0" destOrd="0" presId="urn:microsoft.com/office/officeart/2016/7/layout/LinearBlockProcessNumbered"/>
    <dgm:cxn modelId="{3892FE74-4FB6-4365-A715-4BB2E463EB67}" type="presOf" srcId="{7B033670-AFAA-429F-AA34-2EBBB62EAB6C}" destId="{0266D694-6D5A-4721-9F5B-87FC016AC2FA}" srcOrd="0" destOrd="0" presId="urn:microsoft.com/office/officeart/2016/7/layout/LinearBlockProcessNumbered"/>
    <dgm:cxn modelId="{FAB41C99-2C46-434C-A5ED-D29D84714FEF}" srcId="{1F7D8660-B4F0-41F3-8DED-9557CACBAF68}" destId="{0B5EF0CA-FA26-4914-BC4B-5DA30A021D4B}" srcOrd="0" destOrd="0" parTransId="{CFD99747-10D6-45BB-95B4-0A35E87017A2}" sibTransId="{7B033670-AFAA-429F-AA34-2EBBB62EAB6C}"/>
    <dgm:cxn modelId="{9D98DBAD-9772-4DB4-92AD-7608735BE82B}" type="presOf" srcId="{0B5EF0CA-FA26-4914-BC4B-5DA30A021D4B}" destId="{A0700E8F-4E64-48C9-93CE-A99A6C34A1D8}" srcOrd="0" destOrd="0" presId="urn:microsoft.com/office/officeart/2016/7/layout/LinearBlockProcessNumbered"/>
    <dgm:cxn modelId="{D01FD6C9-E0E4-49FB-AD12-729FCC15AF27}" type="presOf" srcId="{34FF9848-3F9D-4F09-B681-787AFA8B7DCF}" destId="{B662EDA8-7AA8-4992-997A-C9F15CF958EA}" srcOrd="0" destOrd="0" presId="urn:microsoft.com/office/officeart/2016/7/layout/LinearBlockProcessNumbered"/>
    <dgm:cxn modelId="{0F4621D1-7420-4AD9-986F-79C5C7B29192}" type="presOf" srcId="{EB491DBC-E54B-4098-A29C-32B685746E83}" destId="{49D5CFE0-70C5-461C-903C-89692625EBAD}" srcOrd="0" destOrd="0" presId="urn:microsoft.com/office/officeart/2016/7/layout/LinearBlockProcessNumbered"/>
    <dgm:cxn modelId="{7D20C2E0-44D0-4B0E-AB09-F6A14C2E2C97}" type="presOf" srcId="{3E6CE995-7147-40AB-AA2A-41894519A01B}" destId="{C48154FA-D01F-4287-B9BB-27D0D8BC54E2}" srcOrd="0" destOrd="0" presId="urn:microsoft.com/office/officeart/2016/7/layout/LinearBlockProcessNumbered"/>
    <dgm:cxn modelId="{9C820AFB-F6EB-4A7C-B74F-6A8B3DA9369F}" type="presOf" srcId="{3E6CE995-7147-40AB-AA2A-41894519A01B}" destId="{DD552C47-8FFF-43BD-8CCB-A214ACE7C971}" srcOrd="1" destOrd="0" presId="urn:microsoft.com/office/officeart/2016/7/layout/LinearBlockProcessNumbered"/>
    <dgm:cxn modelId="{806753C5-A15C-4B79-BB5C-6F1A78A6F37C}" type="presParOf" srcId="{49208BED-48C2-4F32-8F24-6F6DE303CE75}" destId="{647DF24E-4614-47A3-87D1-A8072EB6B491}" srcOrd="0" destOrd="0" presId="urn:microsoft.com/office/officeart/2016/7/layout/LinearBlockProcessNumbered"/>
    <dgm:cxn modelId="{7273F6E2-A29B-4E3C-AB70-AD4CCCE24913}" type="presParOf" srcId="{647DF24E-4614-47A3-87D1-A8072EB6B491}" destId="{A0700E8F-4E64-48C9-93CE-A99A6C34A1D8}" srcOrd="0" destOrd="0" presId="urn:microsoft.com/office/officeart/2016/7/layout/LinearBlockProcessNumbered"/>
    <dgm:cxn modelId="{7D29F810-0645-42F0-B926-CCEFC8113F69}" type="presParOf" srcId="{647DF24E-4614-47A3-87D1-A8072EB6B491}" destId="{0266D694-6D5A-4721-9F5B-87FC016AC2FA}" srcOrd="1" destOrd="0" presId="urn:microsoft.com/office/officeart/2016/7/layout/LinearBlockProcessNumbered"/>
    <dgm:cxn modelId="{B168A4BB-74B0-4F3B-9082-C0E44BF56644}" type="presParOf" srcId="{647DF24E-4614-47A3-87D1-A8072EB6B491}" destId="{476CDA7C-2F99-4CF0-9D58-D1ECC1A8EBE2}" srcOrd="2" destOrd="0" presId="urn:microsoft.com/office/officeart/2016/7/layout/LinearBlockProcessNumbered"/>
    <dgm:cxn modelId="{2E75730B-9A4A-43D7-A0EA-4C0E8395D20B}" type="presParOf" srcId="{49208BED-48C2-4F32-8F24-6F6DE303CE75}" destId="{D638F739-1FEA-402E-B572-004B09195A1D}" srcOrd="1" destOrd="0" presId="urn:microsoft.com/office/officeart/2016/7/layout/LinearBlockProcessNumbered"/>
    <dgm:cxn modelId="{F42F31CC-E624-47F0-858C-18148E8394C5}" type="presParOf" srcId="{49208BED-48C2-4F32-8F24-6F6DE303CE75}" destId="{55A5E47C-3DD8-40C2-B52C-08D60F4445FB}" srcOrd="2" destOrd="0" presId="urn:microsoft.com/office/officeart/2016/7/layout/LinearBlockProcessNumbered"/>
    <dgm:cxn modelId="{3F0F4FC1-F569-458A-9517-E8FC25AE4EDE}" type="presParOf" srcId="{55A5E47C-3DD8-40C2-B52C-08D60F4445FB}" destId="{49D5CFE0-70C5-461C-903C-89692625EBAD}" srcOrd="0" destOrd="0" presId="urn:microsoft.com/office/officeart/2016/7/layout/LinearBlockProcessNumbered"/>
    <dgm:cxn modelId="{4C339B8A-CA05-49A6-8E11-CDFF867265A0}" type="presParOf" srcId="{55A5E47C-3DD8-40C2-B52C-08D60F4445FB}" destId="{5DA2D300-79A9-44B3-9A96-138B563F33F8}" srcOrd="1" destOrd="0" presId="urn:microsoft.com/office/officeart/2016/7/layout/LinearBlockProcessNumbered"/>
    <dgm:cxn modelId="{79949889-A9F0-4D6C-9601-1FA7D63B6FAD}" type="presParOf" srcId="{55A5E47C-3DD8-40C2-B52C-08D60F4445FB}" destId="{5848E181-5A40-403E-A3BC-A32C4ED23A22}" srcOrd="2" destOrd="0" presId="urn:microsoft.com/office/officeart/2016/7/layout/LinearBlockProcessNumbered"/>
    <dgm:cxn modelId="{AA482D2A-453D-4E06-BEA4-4D15DD8F06C7}" type="presParOf" srcId="{49208BED-48C2-4F32-8F24-6F6DE303CE75}" destId="{76E98013-6AB9-45FA-AD75-646541E61D5D}" srcOrd="3" destOrd="0" presId="urn:microsoft.com/office/officeart/2016/7/layout/LinearBlockProcessNumbered"/>
    <dgm:cxn modelId="{0C7F3391-DE5D-48F8-98D1-6A8745A3C5DE}" type="presParOf" srcId="{49208BED-48C2-4F32-8F24-6F6DE303CE75}" destId="{B478394F-F7E9-41E2-ADFF-81BAEA577A3A}" srcOrd="4" destOrd="0" presId="urn:microsoft.com/office/officeart/2016/7/layout/LinearBlockProcessNumbered"/>
    <dgm:cxn modelId="{3B95F651-AEB9-4FDB-802B-615534D72E26}" type="presParOf" srcId="{B478394F-F7E9-41E2-ADFF-81BAEA577A3A}" destId="{B662EDA8-7AA8-4992-997A-C9F15CF958EA}" srcOrd="0" destOrd="0" presId="urn:microsoft.com/office/officeart/2016/7/layout/LinearBlockProcessNumbered"/>
    <dgm:cxn modelId="{1E4D099B-F644-4F9F-A731-3A7CD58A236E}" type="presParOf" srcId="{B478394F-F7E9-41E2-ADFF-81BAEA577A3A}" destId="{A06DC699-FEFF-4C73-8306-987A4E257EEA}" srcOrd="1" destOrd="0" presId="urn:microsoft.com/office/officeart/2016/7/layout/LinearBlockProcessNumbered"/>
    <dgm:cxn modelId="{148889B7-D663-48D8-9FCF-8A44381EB727}" type="presParOf" srcId="{B478394F-F7E9-41E2-ADFF-81BAEA577A3A}" destId="{97C7D084-76FA-4E0F-AAC5-9F544CB2D95B}" srcOrd="2" destOrd="0" presId="urn:microsoft.com/office/officeart/2016/7/layout/LinearBlockProcessNumbered"/>
    <dgm:cxn modelId="{CF1AF9D2-F1F4-419B-8E15-A5CFB4260671}" type="presParOf" srcId="{49208BED-48C2-4F32-8F24-6F6DE303CE75}" destId="{F3CFEAD8-6346-48C2-A280-46F92AE949EE}" srcOrd="5" destOrd="0" presId="urn:microsoft.com/office/officeart/2016/7/layout/LinearBlockProcessNumbered"/>
    <dgm:cxn modelId="{851113BF-9903-48C7-96C6-E6310FA76BED}" type="presParOf" srcId="{49208BED-48C2-4F32-8F24-6F6DE303CE75}" destId="{A672678C-2358-4C84-A196-576FDDB8EFE8}" srcOrd="6" destOrd="0" presId="urn:microsoft.com/office/officeart/2016/7/layout/LinearBlockProcessNumbered"/>
    <dgm:cxn modelId="{E9232BB9-1C22-478D-8F54-4203E52EB5D6}" type="presParOf" srcId="{A672678C-2358-4C84-A196-576FDDB8EFE8}" destId="{C48154FA-D01F-4287-B9BB-27D0D8BC54E2}" srcOrd="0" destOrd="0" presId="urn:microsoft.com/office/officeart/2016/7/layout/LinearBlockProcessNumbered"/>
    <dgm:cxn modelId="{DD56EAF2-1FF1-41D6-8CC3-328CC111A3E5}" type="presParOf" srcId="{A672678C-2358-4C84-A196-576FDDB8EFE8}" destId="{013D4E72-E15C-4E76-AFB7-288DE4E1B8DC}" srcOrd="1" destOrd="0" presId="urn:microsoft.com/office/officeart/2016/7/layout/LinearBlockProcessNumbered"/>
    <dgm:cxn modelId="{DA66B122-8E2D-4F80-8BBD-ECF01E309452}" type="presParOf" srcId="{A672678C-2358-4C84-A196-576FDDB8EFE8}" destId="{DD552C47-8FFF-43BD-8CCB-A214ACE7C971}"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DF2ECC-B9D6-45F0-BCA7-2D33CF0D87B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BE06C06-3C4E-416B-B7DC-9CBEF6D34343}">
      <dgm:prSet/>
      <dgm:spPr/>
      <dgm:t>
        <a:bodyPr/>
        <a:lstStyle/>
        <a:p>
          <a:pPr>
            <a:lnSpc>
              <a:spcPct val="100000"/>
            </a:lnSpc>
          </a:pPr>
          <a:r>
            <a:rPr lang="en-US" b="1"/>
            <a:t>Tuition</a:t>
          </a:r>
        </a:p>
      </dgm:t>
    </dgm:pt>
    <dgm:pt modelId="{839B9C07-66F7-4145-A0EC-E6D2D21E51A6}" type="parTrans" cxnId="{FD0FEBA7-09BB-4420-B59F-2FC7444D4422}">
      <dgm:prSet/>
      <dgm:spPr/>
      <dgm:t>
        <a:bodyPr/>
        <a:lstStyle/>
        <a:p>
          <a:endParaRPr lang="en-US" sz="4800" b="1"/>
        </a:p>
      </dgm:t>
    </dgm:pt>
    <dgm:pt modelId="{79E8B0EB-56CC-4497-BBFB-A5C9D648FF36}" type="sibTrans" cxnId="{FD0FEBA7-09BB-4420-B59F-2FC7444D4422}">
      <dgm:prSet/>
      <dgm:spPr/>
      <dgm:t>
        <a:bodyPr/>
        <a:lstStyle/>
        <a:p>
          <a:pPr>
            <a:lnSpc>
              <a:spcPct val="100000"/>
            </a:lnSpc>
          </a:pPr>
          <a:endParaRPr lang="en-US" b="1"/>
        </a:p>
      </dgm:t>
    </dgm:pt>
    <dgm:pt modelId="{63168835-E39F-40DB-9AFD-668107B1A117}">
      <dgm:prSet/>
      <dgm:spPr/>
      <dgm:t>
        <a:bodyPr/>
        <a:lstStyle/>
        <a:p>
          <a:pPr>
            <a:lnSpc>
              <a:spcPct val="100000"/>
            </a:lnSpc>
          </a:pPr>
          <a:r>
            <a:rPr lang="en-US" b="1"/>
            <a:t>Accommodation</a:t>
          </a:r>
        </a:p>
      </dgm:t>
    </dgm:pt>
    <dgm:pt modelId="{234E3C02-96F4-4B05-9BDA-97357DBA05BB}" type="parTrans" cxnId="{E83B9D7C-619C-40A1-9DE5-CB3B6003C52C}">
      <dgm:prSet/>
      <dgm:spPr/>
      <dgm:t>
        <a:bodyPr/>
        <a:lstStyle/>
        <a:p>
          <a:endParaRPr lang="en-US" sz="4800" b="1"/>
        </a:p>
      </dgm:t>
    </dgm:pt>
    <dgm:pt modelId="{92A70F11-4FDE-477E-AE1D-B6F796E7A1DF}" type="sibTrans" cxnId="{E83B9D7C-619C-40A1-9DE5-CB3B6003C52C}">
      <dgm:prSet/>
      <dgm:spPr/>
      <dgm:t>
        <a:bodyPr/>
        <a:lstStyle/>
        <a:p>
          <a:pPr>
            <a:lnSpc>
              <a:spcPct val="100000"/>
            </a:lnSpc>
          </a:pPr>
          <a:endParaRPr lang="en-US" b="1"/>
        </a:p>
      </dgm:t>
    </dgm:pt>
    <dgm:pt modelId="{9DD65746-E0F7-4A6A-9FAC-DC8296278DE7}">
      <dgm:prSet/>
      <dgm:spPr/>
      <dgm:t>
        <a:bodyPr/>
        <a:lstStyle/>
        <a:p>
          <a:pPr>
            <a:lnSpc>
              <a:spcPct val="100000"/>
            </a:lnSpc>
          </a:pPr>
          <a:r>
            <a:rPr lang="en-US" b="1"/>
            <a:t>Transport</a:t>
          </a:r>
        </a:p>
      </dgm:t>
    </dgm:pt>
    <dgm:pt modelId="{0D229498-9EA7-46DD-BE63-46747D438668}" type="parTrans" cxnId="{AB42A5FF-143F-45B7-9806-BCE99912C863}">
      <dgm:prSet/>
      <dgm:spPr/>
      <dgm:t>
        <a:bodyPr/>
        <a:lstStyle/>
        <a:p>
          <a:endParaRPr lang="en-US" sz="4800" b="1"/>
        </a:p>
      </dgm:t>
    </dgm:pt>
    <dgm:pt modelId="{1F66CAA3-429B-43BA-87A9-03CF678CC8C0}" type="sibTrans" cxnId="{AB42A5FF-143F-45B7-9806-BCE99912C863}">
      <dgm:prSet/>
      <dgm:spPr/>
      <dgm:t>
        <a:bodyPr/>
        <a:lstStyle/>
        <a:p>
          <a:pPr>
            <a:lnSpc>
              <a:spcPct val="100000"/>
            </a:lnSpc>
          </a:pPr>
          <a:endParaRPr lang="en-US" b="1"/>
        </a:p>
      </dgm:t>
    </dgm:pt>
    <dgm:pt modelId="{08A01F02-F05C-4D12-A6D7-9FE1C3B6F2AE}">
      <dgm:prSet/>
      <dgm:spPr/>
      <dgm:t>
        <a:bodyPr/>
        <a:lstStyle/>
        <a:p>
          <a:pPr>
            <a:lnSpc>
              <a:spcPct val="100000"/>
            </a:lnSpc>
          </a:pPr>
          <a:r>
            <a:rPr lang="en-US" b="1"/>
            <a:t>Food</a:t>
          </a:r>
        </a:p>
      </dgm:t>
    </dgm:pt>
    <dgm:pt modelId="{3C451F00-2EE8-426C-9F8E-06FD73DCD5F9}" type="parTrans" cxnId="{FFED33D1-ABE9-40FF-9F5F-307160BD9369}">
      <dgm:prSet/>
      <dgm:spPr/>
      <dgm:t>
        <a:bodyPr/>
        <a:lstStyle/>
        <a:p>
          <a:endParaRPr lang="en-US" sz="4800" b="1"/>
        </a:p>
      </dgm:t>
    </dgm:pt>
    <dgm:pt modelId="{3C520C5E-9A4A-45A4-9408-0501355DFEC7}" type="sibTrans" cxnId="{FFED33D1-ABE9-40FF-9F5F-307160BD9369}">
      <dgm:prSet/>
      <dgm:spPr/>
      <dgm:t>
        <a:bodyPr/>
        <a:lstStyle/>
        <a:p>
          <a:pPr>
            <a:lnSpc>
              <a:spcPct val="100000"/>
            </a:lnSpc>
          </a:pPr>
          <a:endParaRPr lang="en-US" b="1"/>
        </a:p>
      </dgm:t>
    </dgm:pt>
    <dgm:pt modelId="{0DC06E12-32C8-483A-AADC-64B4442DB7CF}">
      <dgm:prSet/>
      <dgm:spPr/>
      <dgm:t>
        <a:bodyPr/>
        <a:lstStyle/>
        <a:p>
          <a:pPr>
            <a:lnSpc>
              <a:spcPct val="100000"/>
            </a:lnSpc>
          </a:pPr>
          <a:r>
            <a:rPr lang="en-US" b="1"/>
            <a:t>Books</a:t>
          </a:r>
        </a:p>
      </dgm:t>
    </dgm:pt>
    <dgm:pt modelId="{D98F6EE8-8FA3-4E18-8995-C040FE6769EC}" type="parTrans" cxnId="{F2713735-E0BC-4202-B41C-C322C4B27DFB}">
      <dgm:prSet/>
      <dgm:spPr/>
      <dgm:t>
        <a:bodyPr/>
        <a:lstStyle/>
        <a:p>
          <a:endParaRPr lang="en-US" sz="4800" b="1"/>
        </a:p>
      </dgm:t>
    </dgm:pt>
    <dgm:pt modelId="{7421C510-4AF0-4411-B738-D4ACBE201248}" type="sibTrans" cxnId="{F2713735-E0BC-4202-B41C-C322C4B27DFB}">
      <dgm:prSet/>
      <dgm:spPr/>
      <dgm:t>
        <a:bodyPr/>
        <a:lstStyle/>
        <a:p>
          <a:pPr>
            <a:lnSpc>
              <a:spcPct val="100000"/>
            </a:lnSpc>
          </a:pPr>
          <a:endParaRPr lang="en-US" b="1"/>
        </a:p>
      </dgm:t>
    </dgm:pt>
    <dgm:pt modelId="{F1D0CD35-980F-4E44-A41A-9B72680DF2D1}">
      <dgm:prSet/>
      <dgm:spPr/>
      <dgm:t>
        <a:bodyPr/>
        <a:lstStyle/>
        <a:p>
          <a:pPr>
            <a:lnSpc>
              <a:spcPct val="100000"/>
            </a:lnSpc>
          </a:pPr>
          <a:r>
            <a:rPr lang="en-US" b="1" dirty="0"/>
            <a:t>Digital devices</a:t>
          </a:r>
        </a:p>
      </dgm:t>
    </dgm:pt>
    <dgm:pt modelId="{197F0B96-E9DC-460E-85D2-8AD5D31A68E6}" type="parTrans" cxnId="{A2194C96-27A4-44EA-AE82-0B04079E3D05}">
      <dgm:prSet/>
      <dgm:spPr/>
      <dgm:t>
        <a:bodyPr/>
        <a:lstStyle/>
        <a:p>
          <a:endParaRPr lang="en-US" sz="4800" b="1"/>
        </a:p>
      </dgm:t>
    </dgm:pt>
    <dgm:pt modelId="{0A13AD8F-98B5-416D-B0EF-7C616870D32D}" type="sibTrans" cxnId="{A2194C96-27A4-44EA-AE82-0B04079E3D05}">
      <dgm:prSet/>
      <dgm:spPr/>
      <dgm:t>
        <a:bodyPr/>
        <a:lstStyle/>
        <a:p>
          <a:pPr>
            <a:lnSpc>
              <a:spcPct val="100000"/>
            </a:lnSpc>
          </a:pPr>
          <a:endParaRPr lang="en-US" b="1"/>
        </a:p>
      </dgm:t>
    </dgm:pt>
    <dgm:pt modelId="{47E63A56-87F2-4DAC-AD03-A0568C533CEF}">
      <dgm:prSet/>
      <dgm:spPr/>
      <dgm:t>
        <a:bodyPr/>
        <a:lstStyle/>
        <a:p>
          <a:pPr>
            <a:lnSpc>
              <a:spcPct val="100000"/>
            </a:lnSpc>
          </a:pPr>
          <a:r>
            <a:rPr lang="en-US" b="1" dirty="0"/>
            <a:t>Airtime</a:t>
          </a:r>
        </a:p>
      </dgm:t>
    </dgm:pt>
    <dgm:pt modelId="{C724B389-4517-4D3D-8D51-87F29998BBEC}" type="parTrans" cxnId="{96C1999D-B67F-48EC-891C-05ADAC23ACE1}">
      <dgm:prSet/>
      <dgm:spPr/>
      <dgm:t>
        <a:bodyPr/>
        <a:lstStyle/>
        <a:p>
          <a:endParaRPr lang="en-US" sz="4800" b="1"/>
        </a:p>
      </dgm:t>
    </dgm:pt>
    <dgm:pt modelId="{5BAE47BC-50A8-4C8D-9078-33FCE40C7323}" type="sibTrans" cxnId="{96C1999D-B67F-48EC-891C-05ADAC23ACE1}">
      <dgm:prSet/>
      <dgm:spPr/>
      <dgm:t>
        <a:bodyPr/>
        <a:lstStyle/>
        <a:p>
          <a:endParaRPr lang="en-US" b="1"/>
        </a:p>
      </dgm:t>
    </dgm:pt>
    <dgm:pt modelId="{D4F8887C-22EB-4F19-9033-F1847EFF7972}" type="pres">
      <dgm:prSet presAssocID="{C6DF2ECC-B9D6-45F0-BCA7-2D33CF0D87BF}" presName="root" presStyleCnt="0">
        <dgm:presLayoutVars>
          <dgm:dir/>
          <dgm:resizeHandles val="exact"/>
        </dgm:presLayoutVars>
      </dgm:prSet>
      <dgm:spPr/>
    </dgm:pt>
    <dgm:pt modelId="{79C22315-0BEC-4FA3-B5B7-4132A0F33761}" type="pres">
      <dgm:prSet presAssocID="{C6DF2ECC-B9D6-45F0-BCA7-2D33CF0D87BF}" presName="container" presStyleCnt="0">
        <dgm:presLayoutVars>
          <dgm:dir/>
          <dgm:resizeHandles val="exact"/>
        </dgm:presLayoutVars>
      </dgm:prSet>
      <dgm:spPr/>
    </dgm:pt>
    <dgm:pt modelId="{C9D4BF4C-986A-48F4-8FEB-B55773C6FD29}" type="pres">
      <dgm:prSet presAssocID="{ABE06C06-3C4E-416B-B7DC-9CBEF6D34343}" presName="compNode" presStyleCnt="0"/>
      <dgm:spPr/>
    </dgm:pt>
    <dgm:pt modelId="{DAB63F1E-8B1B-4344-9C29-127C8BC4B95E}" type="pres">
      <dgm:prSet presAssocID="{ABE06C06-3C4E-416B-B7DC-9CBEF6D34343}" presName="iconBgRect" presStyleLbl="bgShp" presStyleIdx="0" presStyleCnt="7"/>
      <dgm:spPr/>
    </dgm:pt>
    <dgm:pt modelId="{6699B9D9-B5C6-4F55-88E1-BB699EDE431E}" type="pres">
      <dgm:prSet presAssocID="{ABE06C06-3C4E-416B-B7DC-9CBEF6D34343}"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798626B4-E013-4619-9171-0514764BFD9B}" type="pres">
      <dgm:prSet presAssocID="{ABE06C06-3C4E-416B-B7DC-9CBEF6D34343}" presName="spaceRect" presStyleCnt="0"/>
      <dgm:spPr/>
    </dgm:pt>
    <dgm:pt modelId="{ABCC2041-0C55-41B6-919B-5BEC76638509}" type="pres">
      <dgm:prSet presAssocID="{ABE06C06-3C4E-416B-B7DC-9CBEF6D34343}" presName="textRect" presStyleLbl="revTx" presStyleIdx="0" presStyleCnt="7">
        <dgm:presLayoutVars>
          <dgm:chMax val="1"/>
          <dgm:chPref val="1"/>
        </dgm:presLayoutVars>
      </dgm:prSet>
      <dgm:spPr/>
    </dgm:pt>
    <dgm:pt modelId="{3BDFAAF5-0F8C-4653-8BFB-163DB238BD5B}" type="pres">
      <dgm:prSet presAssocID="{79E8B0EB-56CC-4497-BBFB-A5C9D648FF36}" presName="sibTrans" presStyleLbl="sibTrans2D1" presStyleIdx="0" presStyleCnt="0"/>
      <dgm:spPr/>
    </dgm:pt>
    <dgm:pt modelId="{F0418855-3A5F-46AC-916C-F9C24D21C1D4}" type="pres">
      <dgm:prSet presAssocID="{63168835-E39F-40DB-9AFD-668107B1A117}" presName="compNode" presStyleCnt="0"/>
      <dgm:spPr/>
    </dgm:pt>
    <dgm:pt modelId="{5C7F5FD6-C2DB-4FFA-8775-8F22B897A047}" type="pres">
      <dgm:prSet presAssocID="{63168835-E39F-40DB-9AFD-668107B1A117}" presName="iconBgRect" presStyleLbl="bgShp" presStyleIdx="1" presStyleCnt="7"/>
      <dgm:spPr/>
    </dgm:pt>
    <dgm:pt modelId="{35F55384-2409-494B-B570-F2F0154D1FB2}" type="pres">
      <dgm:prSet presAssocID="{63168835-E39F-40DB-9AFD-668107B1A11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me"/>
        </a:ext>
      </dgm:extLst>
    </dgm:pt>
    <dgm:pt modelId="{D659F764-E6E5-4FEF-9EA9-AE42F2C227BC}" type="pres">
      <dgm:prSet presAssocID="{63168835-E39F-40DB-9AFD-668107B1A117}" presName="spaceRect" presStyleCnt="0"/>
      <dgm:spPr/>
    </dgm:pt>
    <dgm:pt modelId="{E8079EBA-D1C9-4358-A021-0B14440401F6}" type="pres">
      <dgm:prSet presAssocID="{63168835-E39F-40DB-9AFD-668107B1A117}" presName="textRect" presStyleLbl="revTx" presStyleIdx="1" presStyleCnt="7">
        <dgm:presLayoutVars>
          <dgm:chMax val="1"/>
          <dgm:chPref val="1"/>
        </dgm:presLayoutVars>
      </dgm:prSet>
      <dgm:spPr/>
    </dgm:pt>
    <dgm:pt modelId="{A8E9CF1B-1AEE-49EE-8A2F-1FD1CD4D8D50}" type="pres">
      <dgm:prSet presAssocID="{92A70F11-4FDE-477E-AE1D-B6F796E7A1DF}" presName="sibTrans" presStyleLbl="sibTrans2D1" presStyleIdx="0" presStyleCnt="0"/>
      <dgm:spPr/>
    </dgm:pt>
    <dgm:pt modelId="{5B417F8D-3299-4175-B2E4-9F87F18CCC31}" type="pres">
      <dgm:prSet presAssocID="{9DD65746-E0F7-4A6A-9FAC-DC8296278DE7}" presName="compNode" presStyleCnt="0"/>
      <dgm:spPr/>
    </dgm:pt>
    <dgm:pt modelId="{5BAB724C-4E4F-4E95-B702-190966AAEF10}" type="pres">
      <dgm:prSet presAssocID="{9DD65746-E0F7-4A6A-9FAC-DC8296278DE7}" presName="iconBgRect" presStyleLbl="bgShp" presStyleIdx="2" presStyleCnt="7"/>
      <dgm:spPr/>
    </dgm:pt>
    <dgm:pt modelId="{E31DD750-4201-4CE1-8FAC-C57EBFA655D4}" type="pres">
      <dgm:prSet presAssocID="{9DD65746-E0F7-4A6A-9FAC-DC8296278DE7}"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heelbarrow"/>
        </a:ext>
      </dgm:extLst>
    </dgm:pt>
    <dgm:pt modelId="{ED890A59-0A32-40D2-8760-C071C91C456E}" type="pres">
      <dgm:prSet presAssocID="{9DD65746-E0F7-4A6A-9FAC-DC8296278DE7}" presName="spaceRect" presStyleCnt="0"/>
      <dgm:spPr/>
    </dgm:pt>
    <dgm:pt modelId="{5F0B7941-7061-48DA-824A-B7C8FB7C88A6}" type="pres">
      <dgm:prSet presAssocID="{9DD65746-E0F7-4A6A-9FAC-DC8296278DE7}" presName="textRect" presStyleLbl="revTx" presStyleIdx="2" presStyleCnt="7">
        <dgm:presLayoutVars>
          <dgm:chMax val="1"/>
          <dgm:chPref val="1"/>
        </dgm:presLayoutVars>
      </dgm:prSet>
      <dgm:spPr/>
    </dgm:pt>
    <dgm:pt modelId="{D087E6A9-DE48-4086-B899-2871FBAC893C}" type="pres">
      <dgm:prSet presAssocID="{1F66CAA3-429B-43BA-87A9-03CF678CC8C0}" presName="sibTrans" presStyleLbl="sibTrans2D1" presStyleIdx="0" presStyleCnt="0"/>
      <dgm:spPr/>
    </dgm:pt>
    <dgm:pt modelId="{EC487424-3D75-45C5-B959-F6B2B51E1567}" type="pres">
      <dgm:prSet presAssocID="{08A01F02-F05C-4D12-A6D7-9FE1C3B6F2AE}" presName="compNode" presStyleCnt="0"/>
      <dgm:spPr/>
    </dgm:pt>
    <dgm:pt modelId="{A296F199-35E4-4F95-9AE1-6ABE8CF2FBE8}" type="pres">
      <dgm:prSet presAssocID="{08A01F02-F05C-4D12-A6D7-9FE1C3B6F2AE}" presName="iconBgRect" presStyleLbl="bgShp" presStyleIdx="3" presStyleCnt="7"/>
      <dgm:spPr/>
    </dgm:pt>
    <dgm:pt modelId="{4C164DCF-947B-4D7E-B0E5-C734A78197B6}" type="pres">
      <dgm:prSet presAssocID="{08A01F02-F05C-4D12-A6D7-9FE1C3B6F2A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ke"/>
        </a:ext>
      </dgm:extLst>
    </dgm:pt>
    <dgm:pt modelId="{3027CE2F-A9A7-44E0-9761-CCEFE9BB9921}" type="pres">
      <dgm:prSet presAssocID="{08A01F02-F05C-4D12-A6D7-9FE1C3B6F2AE}" presName="spaceRect" presStyleCnt="0"/>
      <dgm:spPr/>
    </dgm:pt>
    <dgm:pt modelId="{3F374BD9-6AFE-4E95-B972-E26DFC0BD882}" type="pres">
      <dgm:prSet presAssocID="{08A01F02-F05C-4D12-A6D7-9FE1C3B6F2AE}" presName="textRect" presStyleLbl="revTx" presStyleIdx="3" presStyleCnt="7">
        <dgm:presLayoutVars>
          <dgm:chMax val="1"/>
          <dgm:chPref val="1"/>
        </dgm:presLayoutVars>
      </dgm:prSet>
      <dgm:spPr/>
    </dgm:pt>
    <dgm:pt modelId="{93D8D666-6C7B-4A86-A82A-CD4E92C4F78D}" type="pres">
      <dgm:prSet presAssocID="{3C520C5E-9A4A-45A4-9408-0501355DFEC7}" presName="sibTrans" presStyleLbl="sibTrans2D1" presStyleIdx="0" presStyleCnt="0"/>
      <dgm:spPr/>
    </dgm:pt>
    <dgm:pt modelId="{322837E8-9C25-4849-A242-067ED1952890}" type="pres">
      <dgm:prSet presAssocID="{0DC06E12-32C8-483A-AADC-64B4442DB7CF}" presName="compNode" presStyleCnt="0"/>
      <dgm:spPr/>
    </dgm:pt>
    <dgm:pt modelId="{ED58306B-1F8B-403F-8ED9-1B57918E2A49}" type="pres">
      <dgm:prSet presAssocID="{0DC06E12-32C8-483A-AADC-64B4442DB7CF}" presName="iconBgRect" presStyleLbl="bgShp" presStyleIdx="4" presStyleCnt="7"/>
      <dgm:spPr/>
    </dgm:pt>
    <dgm:pt modelId="{7C070652-DCD0-42F0-9787-FED5985E8D8A}" type="pres">
      <dgm:prSet presAssocID="{0DC06E12-32C8-483A-AADC-64B4442DB7CF}"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A2E87D6D-DEA6-434C-A243-181DE250929E}" type="pres">
      <dgm:prSet presAssocID="{0DC06E12-32C8-483A-AADC-64B4442DB7CF}" presName="spaceRect" presStyleCnt="0"/>
      <dgm:spPr/>
    </dgm:pt>
    <dgm:pt modelId="{6E32A28B-43A4-4067-86E7-2DCCF7F40FCB}" type="pres">
      <dgm:prSet presAssocID="{0DC06E12-32C8-483A-AADC-64B4442DB7CF}" presName="textRect" presStyleLbl="revTx" presStyleIdx="4" presStyleCnt="7">
        <dgm:presLayoutVars>
          <dgm:chMax val="1"/>
          <dgm:chPref val="1"/>
        </dgm:presLayoutVars>
      </dgm:prSet>
      <dgm:spPr/>
    </dgm:pt>
    <dgm:pt modelId="{F63A58D4-7BFB-45BA-A024-5B97692631E9}" type="pres">
      <dgm:prSet presAssocID="{7421C510-4AF0-4411-B738-D4ACBE201248}" presName="sibTrans" presStyleLbl="sibTrans2D1" presStyleIdx="0" presStyleCnt="0"/>
      <dgm:spPr/>
    </dgm:pt>
    <dgm:pt modelId="{955F5E8E-82E9-457A-BF9E-D58063365207}" type="pres">
      <dgm:prSet presAssocID="{F1D0CD35-980F-4E44-A41A-9B72680DF2D1}" presName="compNode" presStyleCnt="0"/>
      <dgm:spPr/>
    </dgm:pt>
    <dgm:pt modelId="{0DD75EB1-15DF-4E16-8DE7-A7241CED23BA}" type="pres">
      <dgm:prSet presAssocID="{F1D0CD35-980F-4E44-A41A-9B72680DF2D1}" presName="iconBgRect" presStyleLbl="bgShp" presStyleIdx="5" presStyleCnt="7"/>
      <dgm:spPr/>
    </dgm:pt>
    <dgm:pt modelId="{34AB3BC1-0FD6-4295-8FD9-9EF6849A7D77}" type="pres">
      <dgm:prSet presAssocID="{F1D0CD35-980F-4E44-A41A-9B72680DF2D1}"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tream"/>
        </a:ext>
      </dgm:extLst>
    </dgm:pt>
    <dgm:pt modelId="{AB8D5016-0E04-459A-8FED-728179763915}" type="pres">
      <dgm:prSet presAssocID="{F1D0CD35-980F-4E44-A41A-9B72680DF2D1}" presName="spaceRect" presStyleCnt="0"/>
      <dgm:spPr/>
    </dgm:pt>
    <dgm:pt modelId="{5D799A0C-E7A7-42FC-8353-9A656BB273E3}" type="pres">
      <dgm:prSet presAssocID="{F1D0CD35-980F-4E44-A41A-9B72680DF2D1}" presName="textRect" presStyleLbl="revTx" presStyleIdx="5" presStyleCnt="7">
        <dgm:presLayoutVars>
          <dgm:chMax val="1"/>
          <dgm:chPref val="1"/>
        </dgm:presLayoutVars>
      </dgm:prSet>
      <dgm:spPr/>
    </dgm:pt>
    <dgm:pt modelId="{47485350-791C-4D14-A192-D59AC733FA3B}" type="pres">
      <dgm:prSet presAssocID="{0A13AD8F-98B5-416D-B0EF-7C616870D32D}" presName="sibTrans" presStyleLbl="sibTrans2D1" presStyleIdx="0" presStyleCnt="0"/>
      <dgm:spPr/>
    </dgm:pt>
    <dgm:pt modelId="{28698CA6-97CD-4916-A998-F9A8D68DE9F5}" type="pres">
      <dgm:prSet presAssocID="{47E63A56-87F2-4DAC-AD03-A0568C533CEF}" presName="compNode" presStyleCnt="0"/>
      <dgm:spPr/>
    </dgm:pt>
    <dgm:pt modelId="{8F626CFF-9857-4044-B642-1A3EE0470AE1}" type="pres">
      <dgm:prSet presAssocID="{47E63A56-87F2-4DAC-AD03-A0568C533CEF}" presName="iconBgRect" presStyleLbl="bgShp" presStyleIdx="6" presStyleCnt="7"/>
      <dgm:spPr/>
    </dgm:pt>
    <dgm:pt modelId="{1AC6A893-63D3-443E-9431-A4AF405CAC79}" type="pres">
      <dgm:prSet presAssocID="{47E63A56-87F2-4DAC-AD03-A0568C533CEF}"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elicopter"/>
        </a:ext>
      </dgm:extLst>
    </dgm:pt>
    <dgm:pt modelId="{6D116582-C61E-4400-966D-A1991B6A56DC}" type="pres">
      <dgm:prSet presAssocID="{47E63A56-87F2-4DAC-AD03-A0568C533CEF}" presName="spaceRect" presStyleCnt="0"/>
      <dgm:spPr/>
    </dgm:pt>
    <dgm:pt modelId="{854DCA91-DE22-4411-A3B3-0571CD288F8D}" type="pres">
      <dgm:prSet presAssocID="{47E63A56-87F2-4DAC-AD03-A0568C533CEF}" presName="textRect" presStyleLbl="revTx" presStyleIdx="6" presStyleCnt="7">
        <dgm:presLayoutVars>
          <dgm:chMax val="1"/>
          <dgm:chPref val="1"/>
        </dgm:presLayoutVars>
      </dgm:prSet>
      <dgm:spPr/>
    </dgm:pt>
  </dgm:ptLst>
  <dgm:cxnLst>
    <dgm:cxn modelId="{E1247305-2A4C-4C3D-8AD9-400BCBFFA804}" type="presOf" srcId="{ABE06C06-3C4E-416B-B7DC-9CBEF6D34343}" destId="{ABCC2041-0C55-41B6-919B-5BEC76638509}" srcOrd="0" destOrd="0" presId="urn:microsoft.com/office/officeart/2018/2/layout/IconCircleList"/>
    <dgm:cxn modelId="{72B03011-CB10-4A0A-AAC9-07B8C62A7F81}" type="presOf" srcId="{7421C510-4AF0-4411-B738-D4ACBE201248}" destId="{F63A58D4-7BFB-45BA-A024-5B97692631E9}" srcOrd="0" destOrd="0" presId="urn:microsoft.com/office/officeart/2018/2/layout/IconCircleList"/>
    <dgm:cxn modelId="{E48BC11C-DA35-4164-A48C-1D928467262D}" type="presOf" srcId="{C6DF2ECC-B9D6-45F0-BCA7-2D33CF0D87BF}" destId="{D4F8887C-22EB-4F19-9033-F1847EFF7972}" srcOrd="0" destOrd="0" presId="urn:microsoft.com/office/officeart/2018/2/layout/IconCircleList"/>
    <dgm:cxn modelId="{F77F3022-4B9B-4A70-A585-22F72CC6CBDB}" type="presOf" srcId="{92A70F11-4FDE-477E-AE1D-B6F796E7A1DF}" destId="{A8E9CF1B-1AEE-49EE-8A2F-1FD1CD4D8D50}" srcOrd="0" destOrd="0" presId="urn:microsoft.com/office/officeart/2018/2/layout/IconCircleList"/>
    <dgm:cxn modelId="{7AAE0931-A639-4CDC-B9BD-47060A6CCD82}" type="presOf" srcId="{1F66CAA3-429B-43BA-87A9-03CF678CC8C0}" destId="{D087E6A9-DE48-4086-B899-2871FBAC893C}" srcOrd="0" destOrd="0" presId="urn:microsoft.com/office/officeart/2018/2/layout/IconCircleList"/>
    <dgm:cxn modelId="{F2713735-E0BC-4202-B41C-C322C4B27DFB}" srcId="{C6DF2ECC-B9D6-45F0-BCA7-2D33CF0D87BF}" destId="{0DC06E12-32C8-483A-AADC-64B4442DB7CF}" srcOrd="4" destOrd="0" parTransId="{D98F6EE8-8FA3-4E18-8995-C040FE6769EC}" sibTransId="{7421C510-4AF0-4411-B738-D4ACBE201248}"/>
    <dgm:cxn modelId="{F1CE9637-8FE7-438B-87DA-47F6C2116079}" type="presOf" srcId="{63168835-E39F-40DB-9AFD-668107B1A117}" destId="{E8079EBA-D1C9-4358-A021-0B14440401F6}" srcOrd="0" destOrd="0" presId="urn:microsoft.com/office/officeart/2018/2/layout/IconCircleList"/>
    <dgm:cxn modelId="{F837646B-EBBB-4401-BDD6-98C475051DBB}" type="presOf" srcId="{79E8B0EB-56CC-4497-BBFB-A5C9D648FF36}" destId="{3BDFAAF5-0F8C-4653-8BFB-163DB238BD5B}" srcOrd="0" destOrd="0" presId="urn:microsoft.com/office/officeart/2018/2/layout/IconCircleList"/>
    <dgm:cxn modelId="{E83B9D7C-619C-40A1-9DE5-CB3B6003C52C}" srcId="{C6DF2ECC-B9D6-45F0-BCA7-2D33CF0D87BF}" destId="{63168835-E39F-40DB-9AFD-668107B1A117}" srcOrd="1" destOrd="0" parTransId="{234E3C02-96F4-4B05-9BDA-97357DBA05BB}" sibTransId="{92A70F11-4FDE-477E-AE1D-B6F796E7A1DF}"/>
    <dgm:cxn modelId="{6FEB2C8C-BEC4-41B9-978F-FEC4C060CD06}" type="presOf" srcId="{9DD65746-E0F7-4A6A-9FAC-DC8296278DE7}" destId="{5F0B7941-7061-48DA-824A-B7C8FB7C88A6}" srcOrd="0" destOrd="0" presId="urn:microsoft.com/office/officeart/2018/2/layout/IconCircleList"/>
    <dgm:cxn modelId="{A2194C96-27A4-44EA-AE82-0B04079E3D05}" srcId="{C6DF2ECC-B9D6-45F0-BCA7-2D33CF0D87BF}" destId="{F1D0CD35-980F-4E44-A41A-9B72680DF2D1}" srcOrd="5" destOrd="0" parTransId="{197F0B96-E9DC-460E-85D2-8AD5D31A68E6}" sibTransId="{0A13AD8F-98B5-416D-B0EF-7C616870D32D}"/>
    <dgm:cxn modelId="{04075F9B-3047-4C79-B8D0-A629AB49C461}" type="presOf" srcId="{0A13AD8F-98B5-416D-B0EF-7C616870D32D}" destId="{47485350-791C-4D14-A192-D59AC733FA3B}" srcOrd="0" destOrd="0" presId="urn:microsoft.com/office/officeart/2018/2/layout/IconCircleList"/>
    <dgm:cxn modelId="{96C1999D-B67F-48EC-891C-05ADAC23ACE1}" srcId="{C6DF2ECC-B9D6-45F0-BCA7-2D33CF0D87BF}" destId="{47E63A56-87F2-4DAC-AD03-A0568C533CEF}" srcOrd="6" destOrd="0" parTransId="{C724B389-4517-4D3D-8D51-87F29998BBEC}" sibTransId="{5BAE47BC-50A8-4C8D-9078-33FCE40C7323}"/>
    <dgm:cxn modelId="{FD0FEBA7-09BB-4420-B59F-2FC7444D4422}" srcId="{C6DF2ECC-B9D6-45F0-BCA7-2D33CF0D87BF}" destId="{ABE06C06-3C4E-416B-B7DC-9CBEF6D34343}" srcOrd="0" destOrd="0" parTransId="{839B9C07-66F7-4145-A0EC-E6D2D21E51A6}" sibTransId="{79E8B0EB-56CC-4497-BBFB-A5C9D648FF36}"/>
    <dgm:cxn modelId="{9F07A6AA-168D-4AE9-BCB4-EE967FEF156E}" type="presOf" srcId="{0DC06E12-32C8-483A-AADC-64B4442DB7CF}" destId="{6E32A28B-43A4-4067-86E7-2DCCF7F40FCB}" srcOrd="0" destOrd="0" presId="urn:microsoft.com/office/officeart/2018/2/layout/IconCircleList"/>
    <dgm:cxn modelId="{0C4005B8-7F0E-4371-8499-1DAAEA1F217F}" type="presOf" srcId="{47E63A56-87F2-4DAC-AD03-A0568C533CEF}" destId="{854DCA91-DE22-4411-A3B3-0571CD288F8D}" srcOrd="0" destOrd="0" presId="urn:microsoft.com/office/officeart/2018/2/layout/IconCircleList"/>
    <dgm:cxn modelId="{7ED38FCE-59E6-4C85-B67D-1AAF4458ED1D}" type="presOf" srcId="{F1D0CD35-980F-4E44-A41A-9B72680DF2D1}" destId="{5D799A0C-E7A7-42FC-8353-9A656BB273E3}" srcOrd="0" destOrd="0" presId="urn:microsoft.com/office/officeart/2018/2/layout/IconCircleList"/>
    <dgm:cxn modelId="{FFED33D1-ABE9-40FF-9F5F-307160BD9369}" srcId="{C6DF2ECC-B9D6-45F0-BCA7-2D33CF0D87BF}" destId="{08A01F02-F05C-4D12-A6D7-9FE1C3B6F2AE}" srcOrd="3" destOrd="0" parTransId="{3C451F00-2EE8-426C-9F8E-06FD73DCD5F9}" sibTransId="{3C520C5E-9A4A-45A4-9408-0501355DFEC7}"/>
    <dgm:cxn modelId="{65CF2CDA-9059-46BC-BF2E-63C680BD5BE5}" type="presOf" srcId="{3C520C5E-9A4A-45A4-9408-0501355DFEC7}" destId="{93D8D666-6C7B-4A86-A82A-CD4E92C4F78D}" srcOrd="0" destOrd="0" presId="urn:microsoft.com/office/officeart/2018/2/layout/IconCircleList"/>
    <dgm:cxn modelId="{335FA4E5-D46C-4116-A64B-B0D37BC2288A}" type="presOf" srcId="{08A01F02-F05C-4D12-A6D7-9FE1C3B6F2AE}" destId="{3F374BD9-6AFE-4E95-B972-E26DFC0BD882}" srcOrd="0" destOrd="0" presId="urn:microsoft.com/office/officeart/2018/2/layout/IconCircleList"/>
    <dgm:cxn modelId="{AB42A5FF-143F-45B7-9806-BCE99912C863}" srcId="{C6DF2ECC-B9D6-45F0-BCA7-2D33CF0D87BF}" destId="{9DD65746-E0F7-4A6A-9FAC-DC8296278DE7}" srcOrd="2" destOrd="0" parTransId="{0D229498-9EA7-46DD-BE63-46747D438668}" sibTransId="{1F66CAA3-429B-43BA-87A9-03CF678CC8C0}"/>
    <dgm:cxn modelId="{4FEE52B6-0FE8-43ED-B378-52008576DEEE}" type="presParOf" srcId="{D4F8887C-22EB-4F19-9033-F1847EFF7972}" destId="{79C22315-0BEC-4FA3-B5B7-4132A0F33761}" srcOrd="0" destOrd="0" presId="urn:microsoft.com/office/officeart/2018/2/layout/IconCircleList"/>
    <dgm:cxn modelId="{FCE48F47-0C79-4DF4-87EE-9E19E0230BA2}" type="presParOf" srcId="{79C22315-0BEC-4FA3-B5B7-4132A0F33761}" destId="{C9D4BF4C-986A-48F4-8FEB-B55773C6FD29}" srcOrd="0" destOrd="0" presId="urn:microsoft.com/office/officeart/2018/2/layout/IconCircleList"/>
    <dgm:cxn modelId="{7C4DE439-1814-4E1A-8D01-5260E0B72F34}" type="presParOf" srcId="{C9D4BF4C-986A-48F4-8FEB-B55773C6FD29}" destId="{DAB63F1E-8B1B-4344-9C29-127C8BC4B95E}" srcOrd="0" destOrd="0" presId="urn:microsoft.com/office/officeart/2018/2/layout/IconCircleList"/>
    <dgm:cxn modelId="{9CE3F546-1C6E-4F85-AA56-9D9A23BC6E58}" type="presParOf" srcId="{C9D4BF4C-986A-48F4-8FEB-B55773C6FD29}" destId="{6699B9D9-B5C6-4F55-88E1-BB699EDE431E}" srcOrd="1" destOrd="0" presId="urn:microsoft.com/office/officeart/2018/2/layout/IconCircleList"/>
    <dgm:cxn modelId="{DC1248A0-A8E0-490C-9C6F-9DF0FA36C0E1}" type="presParOf" srcId="{C9D4BF4C-986A-48F4-8FEB-B55773C6FD29}" destId="{798626B4-E013-4619-9171-0514764BFD9B}" srcOrd="2" destOrd="0" presId="urn:microsoft.com/office/officeart/2018/2/layout/IconCircleList"/>
    <dgm:cxn modelId="{3DAA5CDA-C4E1-46FE-9A87-551F43786CCE}" type="presParOf" srcId="{C9D4BF4C-986A-48F4-8FEB-B55773C6FD29}" destId="{ABCC2041-0C55-41B6-919B-5BEC76638509}" srcOrd="3" destOrd="0" presId="urn:microsoft.com/office/officeart/2018/2/layout/IconCircleList"/>
    <dgm:cxn modelId="{0740B755-533D-4C0F-BB48-D38EB3672C40}" type="presParOf" srcId="{79C22315-0BEC-4FA3-B5B7-4132A0F33761}" destId="{3BDFAAF5-0F8C-4653-8BFB-163DB238BD5B}" srcOrd="1" destOrd="0" presId="urn:microsoft.com/office/officeart/2018/2/layout/IconCircleList"/>
    <dgm:cxn modelId="{39F951A2-13F0-472A-ACE8-12D4583E90B6}" type="presParOf" srcId="{79C22315-0BEC-4FA3-B5B7-4132A0F33761}" destId="{F0418855-3A5F-46AC-916C-F9C24D21C1D4}" srcOrd="2" destOrd="0" presId="urn:microsoft.com/office/officeart/2018/2/layout/IconCircleList"/>
    <dgm:cxn modelId="{D6A9A431-7C71-4FF8-B52B-F4633693657A}" type="presParOf" srcId="{F0418855-3A5F-46AC-916C-F9C24D21C1D4}" destId="{5C7F5FD6-C2DB-4FFA-8775-8F22B897A047}" srcOrd="0" destOrd="0" presId="urn:microsoft.com/office/officeart/2018/2/layout/IconCircleList"/>
    <dgm:cxn modelId="{68E1CB55-3439-43DA-A6AF-50B663C0DC32}" type="presParOf" srcId="{F0418855-3A5F-46AC-916C-F9C24D21C1D4}" destId="{35F55384-2409-494B-B570-F2F0154D1FB2}" srcOrd="1" destOrd="0" presId="urn:microsoft.com/office/officeart/2018/2/layout/IconCircleList"/>
    <dgm:cxn modelId="{18E7B631-D7D3-4F88-93FF-52889304361A}" type="presParOf" srcId="{F0418855-3A5F-46AC-916C-F9C24D21C1D4}" destId="{D659F764-E6E5-4FEF-9EA9-AE42F2C227BC}" srcOrd="2" destOrd="0" presId="urn:microsoft.com/office/officeart/2018/2/layout/IconCircleList"/>
    <dgm:cxn modelId="{415BE170-E7F7-4ADC-AA4A-A0BE015145BF}" type="presParOf" srcId="{F0418855-3A5F-46AC-916C-F9C24D21C1D4}" destId="{E8079EBA-D1C9-4358-A021-0B14440401F6}" srcOrd="3" destOrd="0" presId="urn:microsoft.com/office/officeart/2018/2/layout/IconCircleList"/>
    <dgm:cxn modelId="{179B1AB1-5793-4907-BF2C-1362A3807926}" type="presParOf" srcId="{79C22315-0BEC-4FA3-B5B7-4132A0F33761}" destId="{A8E9CF1B-1AEE-49EE-8A2F-1FD1CD4D8D50}" srcOrd="3" destOrd="0" presId="urn:microsoft.com/office/officeart/2018/2/layout/IconCircleList"/>
    <dgm:cxn modelId="{EA6FB280-A30F-4A47-A1DC-6A9DB737C4F0}" type="presParOf" srcId="{79C22315-0BEC-4FA3-B5B7-4132A0F33761}" destId="{5B417F8D-3299-4175-B2E4-9F87F18CCC31}" srcOrd="4" destOrd="0" presId="urn:microsoft.com/office/officeart/2018/2/layout/IconCircleList"/>
    <dgm:cxn modelId="{095C5333-98F3-4200-9B35-4B5E9CAEC02D}" type="presParOf" srcId="{5B417F8D-3299-4175-B2E4-9F87F18CCC31}" destId="{5BAB724C-4E4F-4E95-B702-190966AAEF10}" srcOrd="0" destOrd="0" presId="urn:microsoft.com/office/officeart/2018/2/layout/IconCircleList"/>
    <dgm:cxn modelId="{82C193E6-90D7-4311-8DDD-B492382AB1FD}" type="presParOf" srcId="{5B417F8D-3299-4175-B2E4-9F87F18CCC31}" destId="{E31DD750-4201-4CE1-8FAC-C57EBFA655D4}" srcOrd="1" destOrd="0" presId="urn:microsoft.com/office/officeart/2018/2/layout/IconCircleList"/>
    <dgm:cxn modelId="{52E5130C-E904-48A3-8430-D6B97E901DA3}" type="presParOf" srcId="{5B417F8D-3299-4175-B2E4-9F87F18CCC31}" destId="{ED890A59-0A32-40D2-8760-C071C91C456E}" srcOrd="2" destOrd="0" presId="urn:microsoft.com/office/officeart/2018/2/layout/IconCircleList"/>
    <dgm:cxn modelId="{5762B350-E295-44E9-966E-07426442902C}" type="presParOf" srcId="{5B417F8D-3299-4175-B2E4-9F87F18CCC31}" destId="{5F0B7941-7061-48DA-824A-B7C8FB7C88A6}" srcOrd="3" destOrd="0" presId="urn:microsoft.com/office/officeart/2018/2/layout/IconCircleList"/>
    <dgm:cxn modelId="{6160CB67-0583-46A7-8FBE-7E8C1BBEB3FE}" type="presParOf" srcId="{79C22315-0BEC-4FA3-B5B7-4132A0F33761}" destId="{D087E6A9-DE48-4086-B899-2871FBAC893C}" srcOrd="5" destOrd="0" presId="urn:microsoft.com/office/officeart/2018/2/layout/IconCircleList"/>
    <dgm:cxn modelId="{6F24EF6D-DCF2-47BC-AA12-5C362B7BDFA3}" type="presParOf" srcId="{79C22315-0BEC-4FA3-B5B7-4132A0F33761}" destId="{EC487424-3D75-45C5-B959-F6B2B51E1567}" srcOrd="6" destOrd="0" presId="urn:microsoft.com/office/officeart/2018/2/layout/IconCircleList"/>
    <dgm:cxn modelId="{DD2A99B8-739F-4812-A361-968457FF63A6}" type="presParOf" srcId="{EC487424-3D75-45C5-B959-F6B2B51E1567}" destId="{A296F199-35E4-4F95-9AE1-6ABE8CF2FBE8}" srcOrd="0" destOrd="0" presId="urn:microsoft.com/office/officeart/2018/2/layout/IconCircleList"/>
    <dgm:cxn modelId="{6DA37B43-4315-4FA4-8AFA-137482179AE6}" type="presParOf" srcId="{EC487424-3D75-45C5-B959-F6B2B51E1567}" destId="{4C164DCF-947B-4D7E-B0E5-C734A78197B6}" srcOrd="1" destOrd="0" presId="urn:microsoft.com/office/officeart/2018/2/layout/IconCircleList"/>
    <dgm:cxn modelId="{C4D9CBCF-AA1A-4138-94B5-F0B51D5C81F0}" type="presParOf" srcId="{EC487424-3D75-45C5-B959-F6B2B51E1567}" destId="{3027CE2F-A9A7-44E0-9761-CCEFE9BB9921}" srcOrd="2" destOrd="0" presId="urn:microsoft.com/office/officeart/2018/2/layout/IconCircleList"/>
    <dgm:cxn modelId="{19719BA2-274F-405C-BD33-6E86E6F95CBB}" type="presParOf" srcId="{EC487424-3D75-45C5-B959-F6B2B51E1567}" destId="{3F374BD9-6AFE-4E95-B972-E26DFC0BD882}" srcOrd="3" destOrd="0" presId="urn:microsoft.com/office/officeart/2018/2/layout/IconCircleList"/>
    <dgm:cxn modelId="{06EAE5E3-A0DE-44AD-B084-75BCA4C03393}" type="presParOf" srcId="{79C22315-0BEC-4FA3-B5B7-4132A0F33761}" destId="{93D8D666-6C7B-4A86-A82A-CD4E92C4F78D}" srcOrd="7" destOrd="0" presId="urn:microsoft.com/office/officeart/2018/2/layout/IconCircleList"/>
    <dgm:cxn modelId="{0BB3A1DE-D1F2-435A-AF3B-73F822746A7D}" type="presParOf" srcId="{79C22315-0BEC-4FA3-B5B7-4132A0F33761}" destId="{322837E8-9C25-4849-A242-067ED1952890}" srcOrd="8" destOrd="0" presId="urn:microsoft.com/office/officeart/2018/2/layout/IconCircleList"/>
    <dgm:cxn modelId="{2D7C403F-25FF-4308-AFC0-3B4FA5BBB32E}" type="presParOf" srcId="{322837E8-9C25-4849-A242-067ED1952890}" destId="{ED58306B-1F8B-403F-8ED9-1B57918E2A49}" srcOrd="0" destOrd="0" presId="urn:microsoft.com/office/officeart/2018/2/layout/IconCircleList"/>
    <dgm:cxn modelId="{08547519-EB97-4FC8-B419-3D170ABF9E46}" type="presParOf" srcId="{322837E8-9C25-4849-A242-067ED1952890}" destId="{7C070652-DCD0-42F0-9787-FED5985E8D8A}" srcOrd="1" destOrd="0" presId="urn:microsoft.com/office/officeart/2018/2/layout/IconCircleList"/>
    <dgm:cxn modelId="{EEFAB117-27B6-434F-B4EA-FCEC0A9232CD}" type="presParOf" srcId="{322837E8-9C25-4849-A242-067ED1952890}" destId="{A2E87D6D-DEA6-434C-A243-181DE250929E}" srcOrd="2" destOrd="0" presId="urn:microsoft.com/office/officeart/2018/2/layout/IconCircleList"/>
    <dgm:cxn modelId="{9B18D488-A43A-467F-B62D-FEB3E1403FC0}" type="presParOf" srcId="{322837E8-9C25-4849-A242-067ED1952890}" destId="{6E32A28B-43A4-4067-86E7-2DCCF7F40FCB}" srcOrd="3" destOrd="0" presId="urn:microsoft.com/office/officeart/2018/2/layout/IconCircleList"/>
    <dgm:cxn modelId="{70C0405B-608F-48B8-AB68-96ED250DB56A}" type="presParOf" srcId="{79C22315-0BEC-4FA3-B5B7-4132A0F33761}" destId="{F63A58D4-7BFB-45BA-A024-5B97692631E9}" srcOrd="9" destOrd="0" presId="urn:microsoft.com/office/officeart/2018/2/layout/IconCircleList"/>
    <dgm:cxn modelId="{5861BE0E-302D-46DE-A118-190CCFB9C4F7}" type="presParOf" srcId="{79C22315-0BEC-4FA3-B5B7-4132A0F33761}" destId="{955F5E8E-82E9-457A-BF9E-D58063365207}" srcOrd="10" destOrd="0" presId="urn:microsoft.com/office/officeart/2018/2/layout/IconCircleList"/>
    <dgm:cxn modelId="{FF346F54-0573-4BA1-9C28-00308057BED8}" type="presParOf" srcId="{955F5E8E-82E9-457A-BF9E-D58063365207}" destId="{0DD75EB1-15DF-4E16-8DE7-A7241CED23BA}" srcOrd="0" destOrd="0" presId="urn:microsoft.com/office/officeart/2018/2/layout/IconCircleList"/>
    <dgm:cxn modelId="{2785D5AA-9AC4-4707-9889-ACB88A9336E3}" type="presParOf" srcId="{955F5E8E-82E9-457A-BF9E-D58063365207}" destId="{34AB3BC1-0FD6-4295-8FD9-9EF6849A7D77}" srcOrd="1" destOrd="0" presId="urn:microsoft.com/office/officeart/2018/2/layout/IconCircleList"/>
    <dgm:cxn modelId="{0CE4D88A-E91E-43BA-8796-F2991289EEB5}" type="presParOf" srcId="{955F5E8E-82E9-457A-BF9E-D58063365207}" destId="{AB8D5016-0E04-459A-8FED-728179763915}" srcOrd="2" destOrd="0" presId="urn:microsoft.com/office/officeart/2018/2/layout/IconCircleList"/>
    <dgm:cxn modelId="{0E7C64C5-508B-4348-BA97-E8D2286B9B34}" type="presParOf" srcId="{955F5E8E-82E9-457A-BF9E-D58063365207}" destId="{5D799A0C-E7A7-42FC-8353-9A656BB273E3}" srcOrd="3" destOrd="0" presId="urn:microsoft.com/office/officeart/2018/2/layout/IconCircleList"/>
    <dgm:cxn modelId="{1022F649-44D7-4E3D-BE75-B13C1FCDC88B}" type="presParOf" srcId="{79C22315-0BEC-4FA3-B5B7-4132A0F33761}" destId="{47485350-791C-4D14-A192-D59AC733FA3B}" srcOrd="11" destOrd="0" presId="urn:microsoft.com/office/officeart/2018/2/layout/IconCircleList"/>
    <dgm:cxn modelId="{6160F6E1-7FA2-45A8-AA7B-DDFF8031D453}" type="presParOf" srcId="{79C22315-0BEC-4FA3-B5B7-4132A0F33761}" destId="{28698CA6-97CD-4916-A998-F9A8D68DE9F5}" srcOrd="12" destOrd="0" presId="urn:microsoft.com/office/officeart/2018/2/layout/IconCircleList"/>
    <dgm:cxn modelId="{5BD88163-FDA6-4A9C-8049-00A7304A6FD3}" type="presParOf" srcId="{28698CA6-97CD-4916-A998-F9A8D68DE9F5}" destId="{8F626CFF-9857-4044-B642-1A3EE0470AE1}" srcOrd="0" destOrd="0" presId="urn:microsoft.com/office/officeart/2018/2/layout/IconCircleList"/>
    <dgm:cxn modelId="{9D1E8D47-7FBC-4F43-A829-A05853687380}" type="presParOf" srcId="{28698CA6-97CD-4916-A998-F9A8D68DE9F5}" destId="{1AC6A893-63D3-443E-9431-A4AF405CAC79}" srcOrd="1" destOrd="0" presId="urn:microsoft.com/office/officeart/2018/2/layout/IconCircleList"/>
    <dgm:cxn modelId="{3FE6E561-7F60-4B78-936D-5FCC02CFF5D7}" type="presParOf" srcId="{28698CA6-97CD-4916-A998-F9A8D68DE9F5}" destId="{6D116582-C61E-4400-966D-A1991B6A56DC}" srcOrd="2" destOrd="0" presId="urn:microsoft.com/office/officeart/2018/2/layout/IconCircleList"/>
    <dgm:cxn modelId="{CC2D9F8D-B37C-45BE-BA23-564CB99C18DC}" type="presParOf" srcId="{28698CA6-97CD-4916-A998-F9A8D68DE9F5}" destId="{854DCA91-DE22-4411-A3B3-0571CD288F8D}"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1CC777-ECAC-45D2-9B27-F764D7920045}"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93B47B7E-EC65-40AA-A375-CEE5B11BE5D0}">
      <dgm:prSet/>
      <dgm:spPr/>
      <dgm:t>
        <a:bodyPr/>
        <a:lstStyle/>
        <a:p>
          <a:r>
            <a:rPr lang="en-US" dirty="0"/>
            <a:t>Three main types of funding:</a:t>
          </a:r>
        </a:p>
      </dgm:t>
    </dgm:pt>
    <dgm:pt modelId="{3ED216FE-D51C-4521-B112-A3AF7CDEF8BB}" type="parTrans" cxnId="{2F920597-CFE1-4394-81BD-AA259443381E}">
      <dgm:prSet/>
      <dgm:spPr/>
      <dgm:t>
        <a:bodyPr/>
        <a:lstStyle/>
        <a:p>
          <a:endParaRPr lang="en-US"/>
        </a:p>
      </dgm:t>
    </dgm:pt>
    <dgm:pt modelId="{42133EBF-4DA4-4413-98B0-0CC2C99FA7BE}" type="sibTrans" cxnId="{2F920597-CFE1-4394-81BD-AA259443381E}">
      <dgm:prSet/>
      <dgm:spPr/>
      <dgm:t>
        <a:bodyPr/>
        <a:lstStyle/>
        <a:p>
          <a:endParaRPr lang="en-US"/>
        </a:p>
      </dgm:t>
    </dgm:pt>
    <dgm:pt modelId="{5AEB689A-7EEF-4175-A226-B9A63EE8C44C}">
      <dgm:prSet/>
      <dgm:spPr/>
      <dgm:t>
        <a:bodyPr/>
        <a:lstStyle/>
        <a:p>
          <a:r>
            <a:rPr lang="en-US" dirty="0"/>
            <a:t>Scholarships</a:t>
          </a:r>
        </a:p>
      </dgm:t>
    </dgm:pt>
    <dgm:pt modelId="{FA06BD84-0CFA-4F51-8903-E044501BCB5C}" type="parTrans" cxnId="{61514048-C397-49E6-8A5A-59630F1B2010}">
      <dgm:prSet/>
      <dgm:spPr/>
      <dgm:t>
        <a:bodyPr/>
        <a:lstStyle/>
        <a:p>
          <a:endParaRPr lang="en-US"/>
        </a:p>
      </dgm:t>
    </dgm:pt>
    <dgm:pt modelId="{F5448D1E-F242-49BA-B96D-E0E6648C80DB}" type="sibTrans" cxnId="{61514048-C397-49E6-8A5A-59630F1B2010}">
      <dgm:prSet/>
      <dgm:spPr/>
      <dgm:t>
        <a:bodyPr/>
        <a:lstStyle/>
        <a:p>
          <a:endParaRPr lang="en-US"/>
        </a:p>
      </dgm:t>
    </dgm:pt>
    <dgm:pt modelId="{C6710C9B-09F9-4E40-80BB-CD14BB2A8D52}">
      <dgm:prSet/>
      <dgm:spPr/>
      <dgm:t>
        <a:bodyPr/>
        <a:lstStyle/>
        <a:p>
          <a:r>
            <a:rPr lang="en-US" dirty="0"/>
            <a:t>Bursaries</a:t>
          </a:r>
        </a:p>
      </dgm:t>
    </dgm:pt>
    <dgm:pt modelId="{6EEF9A27-510D-4BF6-B309-87A3062267B9}" type="parTrans" cxnId="{882B3C3D-A0E1-472F-932D-FB071DDE2BD3}">
      <dgm:prSet/>
      <dgm:spPr/>
      <dgm:t>
        <a:bodyPr/>
        <a:lstStyle/>
        <a:p>
          <a:endParaRPr lang="en-US"/>
        </a:p>
      </dgm:t>
    </dgm:pt>
    <dgm:pt modelId="{E77988E8-A5FB-4471-94CC-EECFBF956556}" type="sibTrans" cxnId="{882B3C3D-A0E1-472F-932D-FB071DDE2BD3}">
      <dgm:prSet/>
      <dgm:spPr/>
      <dgm:t>
        <a:bodyPr/>
        <a:lstStyle/>
        <a:p>
          <a:endParaRPr lang="en-US"/>
        </a:p>
      </dgm:t>
    </dgm:pt>
    <dgm:pt modelId="{7171C134-2411-4371-B143-317FFD2F1C95}">
      <dgm:prSet/>
      <dgm:spPr/>
      <dgm:t>
        <a:bodyPr/>
        <a:lstStyle/>
        <a:p>
          <a:r>
            <a:rPr lang="en-US" dirty="0"/>
            <a:t>Student Loans</a:t>
          </a:r>
        </a:p>
      </dgm:t>
    </dgm:pt>
    <dgm:pt modelId="{AC614C61-F9E5-4793-8F01-725FF7CC0309}" type="parTrans" cxnId="{622E2FE0-F9CB-4923-8073-146ABE0376FC}">
      <dgm:prSet/>
      <dgm:spPr/>
      <dgm:t>
        <a:bodyPr/>
        <a:lstStyle/>
        <a:p>
          <a:endParaRPr lang="en-US"/>
        </a:p>
      </dgm:t>
    </dgm:pt>
    <dgm:pt modelId="{D3F3A936-9F76-4EFA-A862-1CFEC0298FDC}" type="sibTrans" cxnId="{622E2FE0-F9CB-4923-8073-146ABE0376FC}">
      <dgm:prSet/>
      <dgm:spPr/>
      <dgm:t>
        <a:bodyPr/>
        <a:lstStyle/>
        <a:p>
          <a:endParaRPr lang="en-US"/>
        </a:p>
      </dgm:t>
    </dgm:pt>
    <dgm:pt modelId="{114B24DB-AA08-4D95-8CF8-035654E1C750}" type="pres">
      <dgm:prSet presAssocID="{211CC777-ECAC-45D2-9B27-F764D7920045}" presName="linear" presStyleCnt="0">
        <dgm:presLayoutVars>
          <dgm:animLvl val="lvl"/>
          <dgm:resizeHandles val="exact"/>
        </dgm:presLayoutVars>
      </dgm:prSet>
      <dgm:spPr/>
    </dgm:pt>
    <dgm:pt modelId="{173179B4-773C-4F21-AECC-1ECDAACA3A52}" type="pres">
      <dgm:prSet presAssocID="{93B47B7E-EC65-40AA-A375-CEE5B11BE5D0}" presName="parentText" presStyleLbl="node1" presStyleIdx="0" presStyleCnt="1">
        <dgm:presLayoutVars>
          <dgm:chMax val="0"/>
          <dgm:bulletEnabled val="1"/>
        </dgm:presLayoutVars>
      </dgm:prSet>
      <dgm:spPr/>
    </dgm:pt>
    <dgm:pt modelId="{E1A787C1-B07D-43A8-AF29-BDF7114F7AA2}" type="pres">
      <dgm:prSet presAssocID="{93B47B7E-EC65-40AA-A375-CEE5B11BE5D0}" presName="childText" presStyleLbl="revTx" presStyleIdx="0" presStyleCnt="1">
        <dgm:presLayoutVars>
          <dgm:bulletEnabled val="1"/>
        </dgm:presLayoutVars>
      </dgm:prSet>
      <dgm:spPr/>
    </dgm:pt>
  </dgm:ptLst>
  <dgm:cxnLst>
    <dgm:cxn modelId="{C5AAB419-0B8B-4AFA-A06E-6760AF338A32}" type="presOf" srcId="{5AEB689A-7EEF-4175-A226-B9A63EE8C44C}" destId="{E1A787C1-B07D-43A8-AF29-BDF7114F7AA2}" srcOrd="0" destOrd="0" presId="urn:microsoft.com/office/officeart/2005/8/layout/vList2"/>
    <dgm:cxn modelId="{845C2132-5044-4351-B53E-CA3AFD3D5768}" type="presOf" srcId="{7171C134-2411-4371-B143-317FFD2F1C95}" destId="{E1A787C1-B07D-43A8-AF29-BDF7114F7AA2}" srcOrd="0" destOrd="2" presId="urn:microsoft.com/office/officeart/2005/8/layout/vList2"/>
    <dgm:cxn modelId="{882B3C3D-A0E1-472F-932D-FB071DDE2BD3}" srcId="{93B47B7E-EC65-40AA-A375-CEE5B11BE5D0}" destId="{C6710C9B-09F9-4E40-80BB-CD14BB2A8D52}" srcOrd="1" destOrd="0" parTransId="{6EEF9A27-510D-4BF6-B309-87A3062267B9}" sibTransId="{E77988E8-A5FB-4471-94CC-EECFBF956556}"/>
    <dgm:cxn modelId="{58A45160-3802-467B-A247-ED2E1F3E19A0}" type="presOf" srcId="{C6710C9B-09F9-4E40-80BB-CD14BB2A8D52}" destId="{E1A787C1-B07D-43A8-AF29-BDF7114F7AA2}" srcOrd="0" destOrd="1" presId="urn:microsoft.com/office/officeart/2005/8/layout/vList2"/>
    <dgm:cxn modelId="{A9BF6A42-71CB-4210-ABB9-29CD55B7388A}" type="presOf" srcId="{211CC777-ECAC-45D2-9B27-F764D7920045}" destId="{114B24DB-AA08-4D95-8CF8-035654E1C750}" srcOrd="0" destOrd="0" presId="urn:microsoft.com/office/officeart/2005/8/layout/vList2"/>
    <dgm:cxn modelId="{61514048-C397-49E6-8A5A-59630F1B2010}" srcId="{93B47B7E-EC65-40AA-A375-CEE5B11BE5D0}" destId="{5AEB689A-7EEF-4175-A226-B9A63EE8C44C}" srcOrd="0" destOrd="0" parTransId="{FA06BD84-0CFA-4F51-8903-E044501BCB5C}" sibTransId="{F5448D1E-F242-49BA-B96D-E0E6648C80DB}"/>
    <dgm:cxn modelId="{99907191-E0FA-4ED5-AC51-D1351DCF3DD4}" type="presOf" srcId="{93B47B7E-EC65-40AA-A375-CEE5B11BE5D0}" destId="{173179B4-773C-4F21-AECC-1ECDAACA3A52}" srcOrd="0" destOrd="0" presId="urn:microsoft.com/office/officeart/2005/8/layout/vList2"/>
    <dgm:cxn modelId="{2F920597-CFE1-4394-81BD-AA259443381E}" srcId="{211CC777-ECAC-45D2-9B27-F764D7920045}" destId="{93B47B7E-EC65-40AA-A375-CEE5B11BE5D0}" srcOrd="0" destOrd="0" parTransId="{3ED216FE-D51C-4521-B112-A3AF7CDEF8BB}" sibTransId="{42133EBF-4DA4-4413-98B0-0CC2C99FA7BE}"/>
    <dgm:cxn modelId="{622E2FE0-F9CB-4923-8073-146ABE0376FC}" srcId="{93B47B7E-EC65-40AA-A375-CEE5B11BE5D0}" destId="{7171C134-2411-4371-B143-317FFD2F1C95}" srcOrd="2" destOrd="0" parTransId="{AC614C61-F9E5-4793-8F01-725FF7CC0309}" sibTransId="{D3F3A936-9F76-4EFA-A862-1CFEC0298FDC}"/>
    <dgm:cxn modelId="{18029E30-E349-4929-8040-A3CFF35F1BE7}" type="presParOf" srcId="{114B24DB-AA08-4D95-8CF8-035654E1C750}" destId="{173179B4-773C-4F21-AECC-1ECDAACA3A52}" srcOrd="0" destOrd="0" presId="urn:microsoft.com/office/officeart/2005/8/layout/vList2"/>
    <dgm:cxn modelId="{B5553161-95D8-4ECA-88BB-8A08A0480A76}" type="presParOf" srcId="{114B24DB-AA08-4D95-8CF8-035654E1C750}" destId="{E1A787C1-B07D-43A8-AF29-BDF7114F7AA2}"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FAB493-9598-44AC-96E3-0642E8AB2652}"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B867595C-6EF5-455C-AD2A-C29F4EB0056A}">
      <dgm:prSet custT="1"/>
      <dgm:spPr/>
      <dgm:t>
        <a:bodyPr/>
        <a:lstStyle/>
        <a:p>
          <a:pPr>
            <a:defRPr b="1"/>
          </a:pPr>
          <a:r>
            <a:rPr lang="en-GB" sz="2000" b="1"/>
            <a:t>What is a scholarship?</a:t>
          </a:r>
          <a:endParaRPr lang="en-US" sz="2000"/>
        </a:p>
      </dgm:t>
    </dgm:pt>
    <dgm:pt modelId="{DF8D7D78-16FA-4C6C-BAE5-826BB991DEF5}" type="parTrans" cxnId="{A972228A-360B-4FB3-895A-02F146AB9486}">
      <dgm:prSet/>
      <dgm:spPr/>
      <dgm:t>
        <a:bodyPr/>
        <a:lstStyle/>
        <a:p>
          <a:endParaRPr lang="en-US" sz="2400"/>
        </a:p>
      </dgm:t>
    </dgm:pt>
    <dgm:pt modelId="{F9718114-2053-45D0-9525-104E306B45DB}" type="sibTrans" cxnId="{A972228A-360B-4FB3-895A-02F146AB9486}">
      <dgm:prSet/>
      <dgm:spPr/>
      <dgm:t>
        <a:bodyPr/>
        <a:lstStyle/>
        <a:p>
          <a:endParaRPr lang="en-US" sz="2400"/>
        </a:p>
      </dgm:t>
    </dgm:pt>
    <dgm:pt modelId="{F2F84277-2A6E-4CCE-B768-EB5FDFF0471E}">
      <dgm:prSet custT="1"/>
      <dgm:spPr/>
      <dgm:t>
        <a:bodyPr/>
        <a:lstStyle/>
        <a:p>
          <a:r>
            <a:rPr lang="en-GB" sz="2000"/>
            <a:t>A financial award for excellence in academics, sport, music or other talents.</a:t>
          </a:r>
          <a:endParaRPr lang="en-US" sz="2000"/>
        </a:p>
      </dgm:t>
    </dgm:pt>
    <dgm:pt modelId="{1B7ABD54-37D1-4EF2-9158-C9542029B4F3}" type="parTrans" cxnId="{76953AFC-D3B2-4292-9912-E6ECD316D740}">
      <dgm:prSet/>
      <dgm:spPr/>
      <dgm:t>
        <a:bodyPr/>
        <a:lstStyle/>
        <a:p>
          <a:endParaRPr lang="en-US" sz="2400"/>
        </a:p>
      </dgm:t>
    </dgm:pt>
    <dgm:pt modelId="{C137C16B-C043-4E4A-AC1C-50EE987B4425}" type="sibTrans" cxnId="{76953AFC-D3B2-4292-9912-E6ECD316D740}">
      <dgm:prSet/>
      <dgm:spPr/>
      <dgm:t>
        <a:bodyPr/>
        <a:lstStyle/>
        <a:p>
          <a:endParaRPr lang="en-US" sz="2400"/>
        </a:p>
      </dgm:t>
    </dgm:pt>
    <dgm:pt modelId="{5EEB51C9-9C42-4D4A-92CE-E0F347C3466C}">
      <dgm:prSet custT="1"/>
      <dgm:spPr/>
      <dgm:t>
        <a:bodyPr/>
        <a:lstStyle/>
        <a:p>
          <a:pPr>
            <a:defRPr b="1"/>
          </a:pPr>
          <a:r>
            <a:rPr lang="en-GB" sz="2000" b="1"/>
            <a:t>Eligibility requirements may include:</a:t>
          </a:r>
          <a:endParaRPr lang="en-US" sz="2000"/>
        </a:p>
      </dgm:t>
    </dgm:pt>
    <dgm:pt modelId="{132B93A8-785F-4D0D-BFBB-F000253FA37A}" type="parTrans" cxnId="{931E47B5-2F19-45A2-A023-1EA768B2936D}">
      <dgm:prSet/>
      <dgm:spPr/>
      <dgm:t>
        <a:bodyPr/>
        <a:lstStyle/>
        <a:p>
          <a:endParaRPr lang="en-US" sz="2400"/>
        </a:p>
      </dgm:t>
    </dgm:pt>
    <dgm:pt modelId="{5C5B29C7-455F-483C-9A42-E0C247591930}" type="sibTrans" cxnId="{931E47B5-2F19-45A2-A023-1EA768B2936D}">
      <dgm:prSet/>
      <dgm:spPr/>
      <dgm:t>
        <a:bodyPr/>
        <a:lstStyle/>
        <a:p>
          <a:endParaRPr lang="en-US" sz="2400"/>
        </a:p>
      </dgm:t>
    </dgm:pt>
    <dgm:pt modelId="{07873423-C1D8-4FF9-8CAF-D723943E72C5}">
      <dgm:prSet custT="1"/>
      <dgm:spPr/>
      <dgm:t>
        <a:bodyPr/>
        <a:lstStyle/>
        <a:p>
          <a:r>
            <a:rPr lang="en-GB" sz="2000"/>
            <a:t>Strong performance in a specific area</a:t>
          </a:r>
          <a:endParaRPr lang="en-US" sz="2000"/>
        </a:p>
      </dgm:t>
    </dgm:pt>
    <dgm:pt modelId="{808D289D-7D67-4F10-9701-59C938E6F1D5}" type="parTrans" cxnId="{DD2539A0-925F-4569-AC3A-4F1299F1C491}">
      <dgm:prSet/>
      <dgm:spPr/>
      <dgm:t>
        <a:bodyPr/>
        <a:lstStyle/>
        <a:p>
          <a:endParaRPr lang="en-US" sz="2400"/>
        </a:p>
      </dgm:t>
    </dgm:pt>
    <dgm:pt modelId="{1E30F2DF-F320-4DF8-B4C0-8088937DF296}" type="sibTrans" cxnId="{DD2539A0-925F-4569-AC3A-4F1299F1C491}">
      <dgm:prSet/>
      <dgm:spPr/>
      <dgm:t>
        <a:bodyPr/>
        <a:lstStyle/>
        <a:p>
          <a:endParaRPr lang="en-US" sz="2400"/>
        </a:p>
      </dgm:t>
    </dgm:pt>
    <dgm:pt modelId="{3DE123F3-341B-4910-ABE8-33709E27DA18}">
      <dgm:prSet custT="1"/>
      <dgm:spPr/>
      <dgm:t>
        <a:bodyPr/>
        <a:lstStyle/>
        <a:p>
          <a:r>
            <a:rPr lang="en-GB" sz="2000"/>
            <a:t>Meeting academic or performance standards</a:t>
          </a:r>
          <a:endParaRPr lang="en-US" sz="2000"/>
        </a:p>
      </dgm:t>
    </dgm:pt>
    <dgm:pt modelId="{DE4095F9-CC06-4B7D-A5D5-7AB225C7CBC1}" type="parTrans" cxnId="{B984C94F-F934-4B1C-BA0D-968A9BC59E7C}">
      <dgm:prSet/>
      <dgm:spPr/>
      <dgm:t>
        <a:bodyPr/>
        <a:lstStyle/>
        <a:p>
          <a:endParaRPr lang="en-US" sz="2400"/>
        </a:p>
      </dgm:t>
    </dgm:pt>
    <dgm:pt modelId="{CCC1A6DB-66D2-43F3-9A77-DABE660206E4}" type="sibTrans" cxnId="{B984C94F-F934-4B1C-BA0D-968A9BC59E7C}">
      <dgm:prSet/>
      <dgm:spPr/>
      <dgm:t>
        <a:bodyPr/>
        <a:lstStyle/>
        <a:p>
          <a:endParaRPr lang="en-US" sz="2400"/>
        </a:p>
      </dgm:t>
    </dgm:pt>
    <dgm:pt modelId="{4DFDE05C-A7FB-4A82-AFD5-C099106D6488}">
      <dgm:prSet custT="1"/>
      <dgm:spPr/>
      <dgm:t>
        <a:bodyPr/>
        <a:lstStyle/>
        <a:p>
          <a:r>
            <a:rPr lang="en-GB" sz="2000"/>
            <a:t>Acceptance into an approved institution or programme</a:t>
          </a:r>
          <a:endParaRPr lang="en-US" sz="2000"/>
        </a:p>
      </dgm:t>
    </dgm:pt>
    <dgm:pt modelId="{5DD78BE8-4218-42C8-8E27-42A4FFAA541B}" type="parTrans" cxnId="{E8E05EEE-6005-47FD-9F62-EDEF1E7D4F8E}">
      <dgm:prSet/>
      <dgm:spPr/>
      <dgm:t>
        <a:bodyPr/>
        <a:lstStyle/>
        <a:p>
          <a:endParaRPr lang="en-US" sz="2400"/>
        </a:p>
      </dgm:t>
    </dgm:pt>
    <dgm:pt modelId="{3ED3AFE5-D51A-4300-ADFB-4AAC86D885D0}" type="sibTrans" cxnId="{E8E05EEE-6005-47FD-9F62-EDEF1E7D4F8E}">
      <dgm:prSet/>
      <dgm:spPr/>
      <dgm:t>
        <a:bodyPr/>
        <a:lstStyle/>
        <a:p>
          <a:endParaRPr lang="en-US" sz="2400"/>
        </a:p>
      </dgm:t>
    </dgm:pt>
    <dgm:pt modelId="{F351BCDA-0083-4A3D-8BEB-5349CC047AE1}">
      <dgm:prSet custT="1"/>
      <dgm:spPr/>
      <dgm:t>
        <a:bodyPr/>
        <a:lstStyle/>
        <a:p>
          <a:pPr>
            <a:defRPr b="1"/>
          </a:pPr>
          <a:r>
            <a:rPr lang="en-GB" sz="2000" b="1"/>
            <a:t>Financial obligations:</a:t>
          </a:r>
          <a:endParaRPr lang="en-US" sz="2000"/>
        </a:p>
      </dgm:t>
    </dgm:pt>
    <dgm:pt modelId="{4C67FDA1-165E-4571-9865-7F38A9A2D084}" type="parTrans" cxnId="{185A9D9D-9D6E-42D8-A7CA-A757A9ED90A5}">
      <dgm:prSet/>
      <dgm:spPr/>
      <dgm:t>
        <a:bodyPr/>
        <a:lstStyle/>
        <a:p>
          <a:endParaRPr lang="en-US" sz="2400"/>
        </a:p>
      </dgm:t>
    </dgm:pt>
    <dgm:pt modelId="{064D795D-C650-4D3B-A471-C64BE16BA14B}" type="sibTrans" cxnId="{185A9D9D-9D6E-42D8-A7CA-A757A9ED90A5}">
      <dgm:prSet/>
      <dgm:spPr/>
      <dgm:t>
        <a:bodyPr/>
        <a:lstStyle/>
        <a:p>
          <a:endParaRPr lang="en-US" sz="2400"/>
        </a:p>
      </dgm:t>
    </dgm:pt>
    <dgm:pt modelId="{3398D936-7650-4F05-B4E5-D91FC16EDF51}">
      <dgm:prSet custT="1"/>
      <dgm:spPr/>
      <dgm:t>
        <a:bodyPr/>
        <a:lstStyle/>
        <a:p>
          <a:r>
            <a:rPr lang="en-GB" sz="2000"/>
            <a:t>Usually do not need to be repaid</a:t>
          </a:r>
          <a:endParaRPr lang="en-US" sz="2000"/>
        </a:p>
      </dgm:t>
    </dgm:pt>
    <dgm:pt modelId="{9694CE91-7F37-403F-B056-3390E59B7EF2}" type="parTrans" cxnId="{A6A97BC4-9775-416F-B7A7-CB889030E48B}">
      <dgm:prSet/>
      <dgm:spPr/>
      <dgm:t>
        <a:bodyPr/>
        <a:lstStyle/>
        <a:p>
          <a:endParaRPr lang="en-US" sz="2400"/>
        </a:p>
      </dgm:t>
    </dgm:pt>
    <dgm:pt modelId="{C995A9AB-0DFB-4115-84A5-065BE8904DCD}" type="sibTrans" cxnId="{A6A97BC4-9775-416F-B7A7-CB889030E48B}">
      <dgm:prSet/>
      <dgm:spPr/>
      <dgm:t>
        <a:bodyPr/>
        <a:lstStyle/>
        <a:p>
          <a:endParaRPr lang="en-US" sz="2400"/>
        </a:p>
      </dgm:t>
    </dgm:pt>
    <dgm:pt modelId="{F73053DA-7D19-4300-9E8C-05B05DF654BE}">
      <dgm:prSet custT="1"/>
      <dgm:spPr/>
      <dgm:t>
        <a:bodyPr/>
        <a:lstStyle/>
        <a:p>
          <a:r>
            <a:rPr lang="en-GB" sz="2000"/>
            <a:t>Learners must maintain required results</a:t>
          </a:r>
          <a:endParaRPr lang="en-US" sz="2000"/>
        </a:p>
      </dgm:t>
    </dgm:pt>
    <dgm:pt modelId="{D4F5D7D9-E7C3-4877-8806-BA45AF65C424}" type="parTrans" cxnId="{BBBD0E26-ACB9-4D22-900E-71122294F6C8}">
      <dgm:prSet/>
      <dgm:spPr/>
      <dgm:t>
        <a:bodyPr/>
        <a:lstStyle/>
        <a:p>
          <a:endParaRPr lang="en-US" sz="2400"/>
        </a:p>
      </dgm:t>
    </dgm:pt>
    <dgm:pt modelId="{6FE17DAD-121F-4C50-88BF-B4564BF99CA2}" type="sibTrans" cxnId="{BBBD0E26-ACB9-4D22-900E-71122294F6C8}">
      <dgm:prSet/>
      <dgm:spPr/>
      <dgm:t>
        <a:bodyPr/>
        <a:lstStyle/>
        <a:p>
          <a:endParaRPr lang="en-US" sz="2400"/>
        </a:p>
      </dgm:t>
    </dgm:pt>
    <dgm:pt modelId="{91574D0A-584D-40F6-9AAA-399FF048B564}">
      <dgm:prSet custT="1"/>
      <dgm:spPr/>
      <dgm:t>
        <a:bodyPr/>
        <a:lstStyle/>
        <a:p>
          <a:r>
            <a:rPr lang="en-GB" sz="2000"/>
            <a:t>Funding may not cover all study costs</a:t>
          </a:r>
          <a:endParaRPr lang="en-US" sz="2000"/>
        </a:p>
      </dgm:t>
    </dgm:pt>
    <dgm:pt modelId="{0115791B-7B70-4806-A549-89ED303D9A01}" type="parTrans" cxnId="{D819E783-291C-49D9-8037-14389F6782FC}">
      <dgm:prSet/>
      <dgm:spPr/>
      <dgm:t>
        <a:bodyPr/>
        <a:lstStyle/>
        <a:p>
          <a:endParaRPr lang="en-US" sz="2400"/>
        </a:p>
      </dgm:t>
    </dgm:pt>
    <dgm:pt modelId="{A8986ADB-DEC3-4037-BB64-C6A6915550E7}" type="sibTrans" cxnId="{D819E783-291C-49D9-8037-14389F6782FC}">
      <dgm:prSet/>
      <dgm:spPr/>
      <dgm:t>
        <a:bodyPr/>
        <a:lstStyle/>
        <a:p>
          <a:endParaRPr lang="en-US" sz="2400"/>
        </a:p>
      </dgm:t>
    </dgm:pt>
    <dgm:pt modelId="{C35FED82-0013-4E3E-91BA-ACE9F4B70735}">
      <dgm:prSet custT="1"/>
      <dgm:spPr/>
      <dgm:t>
        <a:bodyPr/>
        <a:lstStyle/>
        <a:p>
          <a:pPr>
            <a:defRPr b="1"/>
          </a:pPr>
          <a:r>
            <a:rPr lang="en-GB" sz="2000" b="1"/>
            <a:t>Examples:</a:t>
          </a:r>
          <a:endParaRPr lang="en-US" sz="2000"/>
        </a:p>
      </dgm:t>
    </dgm:pt>
    <dgm:pt modelId="{0225751E-B09C-4CBA-B1E0-D766B8C2BAE7}" type="parTrans" cxnId="{3443D5CD-E36B-4727-BB73-E6E90CD132CC}">
      <dgm:prSet/>
      <dgm:spPr/>
      <dgm:t>
        <a:bodyPr/>
        <a:lstStyle/>
        <a:p>
          <a:endParaRPr lang="en-US" sz="2400"/>
        </a:p>
      </dgm:t>
    </dgm:pt>
    <dgm:pt modelId="{664FBCDE-AA38-4834-85FF-FB5AD565EF44}" type="sibTrans" cxnId="{3443D5CD-E36B-4727-BB73-E6E90CD132CC}">
      <dgm:prSet/>
      <dgm:spPr/>
      <dgm:t>
        <a:bodyPr/>
        <a:lstStyle/>
        <a:p>
          <a:endParaRPr lang="en-US" sz="2400"/>
        </a:p>
      </dgm:t>
    </dgm:pt>
    <dgm:pt modelId="{043C27B9-1F25-4A96-B335-F22E36B3C074}">
      <dgm:prSet custT="1"/>
      <dgm:spPr/>
      <dgm:t>
        <a:bodyPr/>
        <a:lstStyle/>
        <a:p>
          <a:r>
            <a:rPr lang="en-GB" sz="2000"/>
            <a:t>Universities, corporations, foundations and government departments</a:t>
          </a:r>
          <a:endParaRPr lang="en-US" sz="2000"/>
        </a:p>
      </dgm:t>
    </dgm:pt>
    <dgm:pt modelId="{0FD38B94-A093-4313-98A1-43038CA45048}" type="parTrans" cxnId="{6778733D-F6CF-4245-88CF-F6740D2AF8A8}">
      <dgm:prSet/>
      <dgm:spPr/>
      <dgm:t>
        <a:bodyPr/>
        <a:lstStyle/>
        <a:p>
          <a:endParaRPr lang="en-US" sz="2400"/>
        </a:p>
      </dgm:t>
    </dgm:pt>
    <dgm:pt modelId="{31A00BC2-907F-429C-9A78-30749C1C2F47}" type="sibTrans" cxnId="{6778733D-F6CF-4245-88CF-F6740D2AF8A8}">
      <dgm:prSet/>
      <dgm:spPr/>
      <dgm:t>
        <a:bodyPr/>
        <a:lstStyle/>
        <a:p>
          <a:endParaRPr lang="en-US" sz="2400"/>
        </a:p>
      </dgm:t>
    </dgm:pt>
    <dgm:pt modelId="{803B90B2-9BBD-49D1-A412-97BBAF7C3221}" type="pres">
      <dgm:prSet presAssocID="{13FAB493-9598-44AC-96E3-0642E8AB2652}" presName="linear" presStyleCnt="0">
        <dgm:presLayoutVars>
          <dgm:dir/>
          <dgm:animLvl val="lvl"/>
          <dgm:resizeHandles val="exact"/>
        </dgm:presLayoutVars>
      </dgm:prSet>
      <dgm:spPr/>
    </dgm:pt>
    <dgm:pt modelId="{9491A6BF-F485-4E00-BB32-FCBCE421C0EF}" type="pres">
      <dgm:prSet presAssocID="{B867595C-6EF5-455C-AD2A-C29F4EB0056A}" presName="parentLin" presStyleCnt="0"/>
      <dgm:spPr/>
    </dgm:pt>
    <dgm:pt modelId="{2635A25F-15BE-4776-9463-7C8DA206CBB8}" type="pres">
      <dgm:prSet presAssocID="{B867595C-6EF5-455C-AD2A-C29F4EB0056A}" presName="parentLeftMargin" presStyleLbl="node1" presStyleIdx="0" presStyleCnt="4"/>
      <dgm:spPr/>
    </dgm:pt>
    <dgm:pt modelId="{E28C5592-DDC4-4304-ADA8-2747582F46AA}" type="pres">
      <dgm:prSet presAssocID="{B867595C-6EF5-455C-AD2A-C29F4EB0056A}" presName="parentText" presStyleLbl="node1" presStyleIdx="0" presStyleCnt="4">
        <dgm:presLayoutVars>
          <dgm:chMax val="0"/>
          <dgm:bulletEnabled val="1"/>
        </dgm:presLayoutVars>
      </dgm:prSet>
      <dgm:spPr/>
    </dgm:pt>
    <dgm:pt modelId="{2C630F68-6976-4218-97FA-B2FF54AA4370}" type="pres">
      <dgm:prSet presAssocID="{B867595C-6EF5-455C-AD2A-C29F4EB0056A}" presName="negativeSpace" presStyleCnt="0"/>
      <dgm:spPr/>
    </dgm:pt>
    <dgm:pt modelId="{233B94AF-F963-4495-B96A-75D8BD4BEEA4}" type="pres">
      <dgm:prSet presAssocID="{B867595C-6EF5-455C-AD2A-C29F4EB0056A}" presName="childText" presStyleLbl="conFgAcc1" presStyleIdx="0" presStyleCnt="4">
        <dgm:presLayoutVars>
          <dgm:bulletEnabled val="1"/>
        </dgm:presLayoutVars>
      </dgm:prSet>
      <dgm:spPr/>
    </dgm:pt>
    <dgm:pt modelId="{122C6E5F-4E66-4CDF-835D-9EC5A6A6749B}" type="pres">
      <dgm:prSet presAssocID="{F9718114-2053-45D0-9525-104E306B45DB}" presName="spaceBetweenRectangles" presStyleCnt="0"/>
      <dgm:spPr/>
    </dgm:pt>
    <dgm:pt modelId="{6C6B725B-7555-4B0B-93AF-CF4CACF483C2}" type="pres">
      <dgm:prSet presAssocID="{5EEB51C9-9C42-4D4A-92CE-E0F347C3466C}" presName="parentLin" presStyleCnt="0"/>
      <dgm:spPr/>
    </dgm:pt>
    <dgm:pt modelId="{06A4701F-9D5E-4D98-9CCE-4E780FEC521E}" type="pres">
      <dgm:prSet presAssocID="{5EEB51C9-9C42-4D4A-92CE-E0F347C3466C}" presName="parentLeftMargin" presStyleLbl="node1" presStyleIdx="0" presStyleCnt="4"/>
      <dgm:spPr/>
    </dgm:pt>
    <dgm:pt modelId="{EFC9EE59-2746-42BE-BC32-970153CF94D9}" type="pres">
      <dgm:prSet presAssocID="{5EEB51C9-9C42-4D4A-92CE-E0F347C3466C}" presName="parentText" presStyleLbl="node1" presStyleIdx="1" presStyleCnt="4">
        <dgm:presLayoutVars>
          <dgm:chMax val="0"/>
          <dgm:bulletEnabled val="1"/>
        </dgm:presLayoutVars>
      </dgm:prSet>
      <dgm:spPr/>
    </dgm:pt>
    <dgm:pt modelId="{CAA6B55A-8D0F-4314-8228-55AF578C5EB5}" type="pres">
      <dgm:prSet presAssocID="{5EEB51C9-9C42-4D4A-92CE-E0F347C3466C}" presName="negativeSpace" presStyleCnt="0"/>
      <dgm:spPr/>
    </dgm:pt>
    <dgm:pt modelId="{4596E03B-802B-4BAF-A1CA-7DA624B6F010}" type="pres">
      <dgm:prSet presAssocID="{5EEB51C9-9C42-4D4A-92CE-E0F347C3466C}" presName="childText" presStyleLbl="conFgAcc1" presStyleIdx="1" presStyleCnt="4">
        <dgm:presLayoutVars>
          <dgm:bulletEnabled val="1"/>
        </dgm:presLayoutVars>
      </dgm:prSet>
      <dgm:spPr/>
    </dgm:pt>
    <dgm:pt modelId="{08931205-E67C-409D-9523-80EAFAAC7609}" type="pres">
      <dgm:prSet presAssocID="{5C5B29C7-455F-483C-9A42-E0C247591930}" presName="spaceBetweenRectangles" presStyleCnt="0"/>
      <dgm:spPr/>
    </dgm:pt>
    <dgm:pt modelId="{316A614A-F5B4-414B-A4F4-7888985DD72C}" type="pres">
      <dgm:prSet presAssocID="{F351BCDA-0083-4A3D-8BEB-5349CC047AE1}" presName="parentLin" presStyleCnt="0"/>
      <dgm:spPr/>
    </dgm:pt>
    <dgm:pt modelId="{6D2C5A53-1CE4-437F-82B2-10290DAB0012}" type="pres">
      <dgm:prSet presAssocID="{F351BCDA-0083-4A3D-8BEB-5349CC047AE1}" presName="parentLeftMargin" presStyleLbl="node1" presStyleIdx="1" presStyleCnt="4"/>
      <dgm:spPr/>
    </dgm:pt>
    <dgm:pt modelId="{05D563AF-0C24-4303-A6B3-85817143A5A2}" type="pres">
      <dgm:prSet presAssocID="{F351BCDA-0083-4A3D-8BEB-5349CC047AE1}" presName="parentText" presStyleLbl="node1" presStyleIdx="2" presStyleCnt="4">
        <dgm:presLayoutVars>
          <dgm:chMax val="0"/>
          <dgm:bulletEnabled val="1"/>
        </dgm:presLayoutVars>
      </dgm:prSet>
      <dgm:spPr/>
    </dgm:pt>
    <dgm:pt modelId="{839EB151-7C6B-4E99-A8BD-1962568ABE5C}" type="pres">
      <dgm:prSet presAssocID="{F351BCDA-0083-4A3D-8BEB-5349CC047AE1}" presName="negativeSpace" presStyleCnt="0"/>
      <dgm:spPr/>
    </dgm:pt>
    <dgm:pt modelId="{DEE442F0-A97E-4376-8DC9-A93EB9E6F885}" type="pres">
      <dgm:prSet presAssocID="{F351BCDA-0083-4A3D-8BEB-5349CC047AE1}" presName="childText" presStyleLbl="conFgAcc1" presStyleIdx="2" presStyleCnt="4">
        <dgm:presLayoutVars>
          <dgm:bulletEnabled val="1"/>
        </dgm:presLayoutVars>
      </dgm:prSet>
      <dgm:spPr/>
    </dgm:pt>
    <dgm:pt modelId="{56BAC4EC-EE50-4DFB-BAB9-0EC19D32E6E1}" type="pres">
      <dgm:prSet presAssocID="{064D795D-C650-4D3B-A471-C64BE16BA14B}" presName="spaceBetweenRectangles" presStyleCnt="0"/>
      <dgm:spPr/>
    </dgm:pt>
    <dgm:pt modelId="{0B9F0B6B-A3F3-4E86-A036-377CB1D53E3B}" type="pres">
      <dgm:prSet presAssocID="{C35FED82-0013-4E3E-91BA-ACE9F4B70735}" presName="parentLin" presStyleCnt="0"/>
      <dgm:spPr/>
    </dgm:pt>
    <dgm:pt modelId="{709F0410-1C7F-44A7-9739-7EFEDFA6C433}" type="pres">
      <dgm:prSet presAssocID="{C35FED82-0013-4E3E-91BA-ACE9F4B70735}" presName="parentLeftMargin" presStyleLbl="node1" presStyleIdx="2" presStyleCnt="4"/>
      <dgm:spPr/>
    </dgm:pt>
    <dgm:pt modelId="{D3432B43-4419-449E-829D-AB925A02A799}" type="pres">
      <dgm:prSet presAssocID="{C35FED82-0013-4E3E-91BA-ACE9F4B70735}" presName="parentText" presStyleLbl="node1" presStyleIdx="3" presStyleCnt="4">
        <dgm:presLayoutVars>
          <dgm:chMax val="0"/>
          <dgm:bulletEnabled val="1"/>
        </dgm:presLayoutVars>
      </dgm:prSet>
      <dgm:spPr/>
    </dgm:pt>
    <dgm:pt modelId="{EE843692-A50E-44F8-9BD5-9D3A57A914DF}" type="pres">
      <dgm:prSet presAssocID="{C35FED82-0013-4E3E-91BA-ACE9F4B70735}" presName="negativeSpace" presStyleCnt="0"/>
      <dgm:spPr/>
    </dgm:pt>
    <dgm:pt modelId="{C319EE61-D487-4030-B641-25C75C344E7D}" type="pres">
      <dgm:prSet presAssocID="{C35FED82-0013-4E3E-91BA-ACE9F4B70735}" presName="childText" presStyleLbl="conFgAcc1" presStyleIdx="3" presStyleCnt="4">
        <dgm:presLayoutVars>
          <dgm:bulletEnabled val="1"/>
        </dgm:presLayoutVars>
      </dgm:prSet>
      <dgm:spPr/>
    </dgm:pt>
  </dgm:ptLst>
  <dgm:cxnLst>
    <dgm:cxn modelId="{960DF405-624D-40D7-9700-9DEF32011981}" type="presOf" srcId="{07873423-C1D8-4FF9-8CAF-D723943E72C5}" destId="{4596E03B-802B-4BAF-A1CA-7DA624B6F010}" srcOrd="0" destOrd="0" presId="urn:microsoft.com/office/officeart/2005/8/layout/list1"/>
    <dgm:cxn modelId="{CA79AF18-0904-4F2E-BB75-1954E25942BB}" type="presOf" srcId="{043C27B9-1F25-4A96-B335-F22E36B3C074}" destId="{C319EE61-D487-4030-B641-25C75C344E7D}" srcOrd="0" destOrd="0" presId="urn:microsoft.com/office/officeart/2005/8/layout/list1"/>
    <dgm:cxn modelId="{BBBD0E26-ACB9-4D22-900E-71122294F6C8}" srcId="{F351BCDA-0083-4A3D-8BEB-5349CC047AE1}" destId="{F73053DA-7D19-4300-9E8C-05B05DF654BE}" srcOrd="1" destOrd="0" parTransId="{D4F5D7D9-E7C3-4877-8806-BA45AF65C424}" sibTransId="{6FE17DAD-121F-4C50-88BF-B4564BF99CA2}"/>
    <dgm:cxn modelId="{1B3FAE2A-1BC7-4042-B313-03EEAB963D76}" type="presOf" srcId="{B867595C-6EF5-455C-AD2A-C29F4EB0056A}" destId="{E28C5592-DDC4-4304-ADA8-2747582F46AA}" srcOrd="1" destOrd="0" presId="urn:microsoft.com/office/officeart/2005/8/layout/list1"/>
    <dgm:cxn modelId="{04C8BB2E-749D-4D9D-AEE4-DCABB1FAE3D5}" type="presOf" srcId="{F2F84277-2A6E-4CCE-B768-EB5FDFF0471E}" destId="{233B94AF-F963-4495-B96A-75D8BD4BEEA4}" srcOrd="0" destOrd="0" presId="urn:microsoft.com/office/officeart/2005/8/layout/list1"/>
    <dgm:cxn modelId="{6778733D-F6CF-4245-88CF-F6740D2AF8A8}" srcId="{C35FED82-0013-4E3E-91BA-ACE9F4B70735}" destId="{043C27B9-1F25-4A96-B335-F22E36B3C074}" srcOrd="0" destOrd="0" parTransId="{0FD38B94-A093-4313-98A1-43038CA45048}" sibTransId="{31A00BC2-907F-429C-9A78-30749C1C2F47}"/>
    <dgm:cxn modelId="{B89F1B6C-1E21-4B52-8FBD-16B16B874A5C}" type="presOf" srcId="{13FAB493-9598-44AC-96E3-0642E8AB2652}" destId="{803B90B2-9BBD-49D1-A412-97BBAF7C3221}" srcOrd="0" destOrd="0" presId="urn:microsoft.com/office/officeart/2005/8/layout/list1"/>
    <dgm:cxn modelId="{B984C94F-F934-4B1C-BA0D-968A9BC59E7C}" srcId="{5EEB51C9-9C42-4D4A-92CE-E0F347C3466C}" destId="{3DE123F3-341B-4910-ABE8-33709E27DA18}" srcOrd="1" destOrd="0" parTransId="{DE4095F9-CC06-4B7D-A5D5-7AB225C7CBC1}" sibTransId="{CCC1A6DB-66D2-43F3-9A77-DABE660206E4}"/>
    <dgm:cxn modelId="{12AFAD52-A3C5-431E-8E63-349C84DE192A}" type="presOf" srcId="{F73053DA-7D19-4300-9E8C-05B05DF654BE}" destId="{DEE442F0-A97E-4376-8DC9-A93EB9E6F885}" srcOrd="0" destOrd="1" presId="urn:microsoft.com/office/officeart/2005/8/layout/list1"/>
    <dgm:cxn modelId="{F84B9154-D3AA-403B-A962-6E5D8216C747}" type="presOf" srcId="{5EEB51C9-9C42-4D4A-92CE-E0F347C3466C}" destId="{EFC9EE59-2746-42BE-BC32-970153CF94D9}" srcOrd="1" destOrd="0" presId="urn:microsoft.com/office/officeart/2005/8/layout/list1"/>
    <dgm:cxn modelId="{ABAEFD56-F1E0-4A0C-BEAC-1400C64B4D0C}" type="presOf" srcId="{3DE123F3-341B-4910-ABE8-33709E27DA18}" destId="{4596E03B-802B-4BAF-A1CA-7DA624B6F010}" srcOrd="0" destOrd="1" presId="urn:microsoft.com/office/officeart/2005/8/layout/list1"/>
    <dgm:cxn modelId="{8411845A-0E34-4EA3-85AE-6B4CF225B15E}" type="presOf" srcId="{4DFDE05C-A7FB-4A82-AFD5-C099106D6488}" destId="{4596E03B-802B-4BAF-A1CA-7DA624B6F010}" srcOrd="0" destOrd="2" presId="urn:microsoft.com/office/officeart/2005/8/layout/list1"/>
    <dgm:cxn modelId="{74EAA683-1B41-472E-A92F-F57E98A3C6CA}" type="presOf" srcId="{3398D936-7650-4F05-B4E5-D91FC16EDF51}" destId="{DEE442F0-A97E-4376-8DC9-A93EB9E6F885}" srcOrd="0" destOrd="0" presId="urn:microsoft.com/office/officeart/2005/8/layout/list1"/>
    <dgm:cxn modelId="{D819E783-291C-49D9-8037-14389F6782FC}" srcId="{F351BCDA-0083-4A3D-8BEB-5349CC047AE1}" destId="{91574D0A-584D-40F6-9AAA-399FF048B564}" srcOrd="2" destOrd="0" parTransId="{0115791B-7B70-4806-A549-89ED303D9A01}" sibTransId="{A8986ADB-DEC3-4037-BB64-C6A6915550E7}"/>
    <dgm:cxn modelId="{6A36A089-B14B-40C4-904B-A6E8C64CF127}" type="presOf" srcId="{F351BCDA-0083-4A3D-8BEB-5349CC047AE1}" destId="{05D563AF-0C24-4303-A6B3-85817143A5A2}" srcOrd="1" destOrd="0" presId="urn:microsoft.com/office/officeart/2005/8/layout/list1"/>
    <dgm:cxn modelId="{A972228A-360B-4FB3-895A-02F146AB9486}" srcId="{13FAB493-9598-44AC-96E3-0642E8AB2652}" destId="{B867595C-6EF5-455C-AD2A-C29F4EB0056A}" srcOrd="0" destOrd="0" parTransId="{DF8D7D78-16FA-4C6C-BAE5-826BB991DEF5}" sibTransId="{F9718114-2053-45D0-9525-104E306B45DB}"/>
    <dgm:cxn modelId="{185A9D9D-9D6E-42D8-A7CA-A757A9ED90A5}" srcId="{13FAB493-9598-44AC-96E3-0642E8AB2652}" destId="{F351BCDA-0083-4A3D-8BEB-5349CC047AE1}" srcOrd="2" destOrd="0" parTransId="{4C67FDA1-165E-4571-9865-7F38A9A2D084}" sibTransId="{064D795D-C650-4D3B-A471-C64BE16BA14B}"/>
    <dgm:cxn modelId="{DD2539A0-925F-4569-AC3A-4F1299F1C491}" srcId="{5EEB51C9-9C42-4D4A-92CE-E0F347C3466C}" destId="{07873423-C1D8-4FF9-8CAF-D723943E72C5}" srcOrd="0" destOrd="0" parTransId="{808D289D-7D67-4F10-9701-59C938E6F1D5}" sibTransId="{1E30F2DF-F320-4DF8-B4C0-8088937DF296}"/>
    <dgm:cxn modelId="{DFF777AA-E015-4F75-9E57-A24CCC43D6CC}" type="presOf" srcId="{F351BCDA-0083-4A3D-8BEB-5349CC047AE1}" destId="{6D2C5A53-1CE4-437F-82B2-10290DAB0012}" srcOrd="0" destOrd="0" presId="urn:microsoft.com/office/officeart/2005/8/layout/list1"/>
    <dgm:cxn modelId="{931E47B5-2F19-45A2-A023-1EA768B2936D}" srcId="{13FAB493-9598-44AC-96E3-0642E8AB2652}" destId="{5EEB51C9-9C42-4D4A-92CE-E0F347C3466C}" srcOrd="1" destOrd="0" parTransId="{132B93A8-785F-4D0D-BFBB-F000253FA37A}" sibTransId="{5C5B29C7-455F-483C-9A42-E0C247591930}"/>
    <dgm:cxn modelId="{A44827C1-FEF8-4439-9D1E-AC576F5F2B1F}" type="presOf" srcId="{B867595C-6EF5-455C-AD2A-C29F4EB0056A}" destId="{2635A25F-15BE-4776-9463-7C8DA206CBB8}" srcOrd="0" destOrd="0" presId="urn:microsoft.com/office/officeart/2005/8/layout/list1"/>
    <dgm:cxn modelId="{F51194C2-AE19-4316-88D7-F1D670997B4F}" type="presOf" srcId="{C35FED82-0013-4E3E-91BA-ACE9F4B70735}" destId="{709F0410-1C7F-44A7-9739-7EFEDFA6C433}" srcOrd="0" destOrd="0" presId="urn:microsoft.com/office/officeart/2005/8/layout/list1"/>
    <dgm:cxn modelId="{A6A97BC4-9775-416F-B7A7-CB889030E48B}" srcId="{F351BCDA-0083-4A3D-8BEB-5349CC047AE1}" destId="{3398D936-7650-4F05-B4E5-D91FC16EDF51}" srcOrd="0" destOrd="0" parTransId="{9694CE91-7F37-403F-B056-3390E59B7EF2}" sibTransId="{C995A9AB-0DFB-4115-84A5-065BE8904DCD}"/>
    <dgm:cxn modelId="{06AE17C6-6D27-4ED7-8E75-E92D5770B42A}" type="presOf" srcId="{91574D0A-584D-40F6-9AAA-399FF048B564}" destId="{DEE442F0-A97E-4376-8DC9-A93EB9E6F885}" srcOrd="0" destOrd="2" presId="urn:microsoft.com/office/officeart/2005/8/layout/list1"/>
    <dgm:cxn modelId="{3443D5CD-E36B-4727-BB73-E6E90CD132CC}" srcId="{13FAB493-9598-44AC-96E3-0642E8AB2652}" destId="{C35FED82-0013-4E3E-91BA-ACE9F4B70735}" srcOrd="3" destOrd="0" parTransId="{0225751E-B09C-4CBA-B1E0-D766B8C2BAE7}" sibTransId="{664FBCDE-AA38-4834-85FF-FB5AD565EF44}"/>
    <dgm:cxn modelId="{02A9B6D2-B174-474A-8719-F6FEFA63A43D}" type="presOf" srcId="{5EEB51C9-9C42-4D4A-92CE-E0F347C3466C}" destId="{06A4701F-9D5E-4D98-9CCE-4E780FEC521E}" srcOrd="0" destOrd="0" presId="urn:microsoft.com/office/officeart/2005/8/layout/list1"/>
    <dgm:cxn modelId="{E8E05EEE-6005-47FD-9F62-EDEF1E7D4F8E}" srcId="{5EEB51C9-9C42-4D4A-92CE-E0F347C3466C}" destId="{4DFDE05C-A7FB-4A82-AFD5-C099106D6488}" srcOrd="2" destOrd="0" parTransId="{5DD78BE8-4218-42C8-8E27-42A4FFAA541B}" sibTransId="{3ED3AFE5-D51A-4300-ADFB-4AAC86D885D0}"/>
    <dgm:cxn modelId="{C2B5E9F7-E073-47EB-A692-AD0CA986FB30}" type="presOf" srcId="{C35FED82-0013-4E3E-91BA-ACE9F4B70735}" destId="{D3432B43-4419-449E-829D-AB925A02A799}" srcOrd="1" destOrd="0" presId="urn:microsoft.com/office/officeart/2005/8/layout/list1"/>
    <dgm:cxn modelId="{76953AFC-D3B2-4292-9912-E6ECD316D740}" srcId="{B867595C-6EF5-455C-AD2A-C29F4EB0056A}" destId="{F2F84277-2A6E-4CCE-B768-EB5FDFF0471E}" srcOrd="0" destOrd="0" parTransId="{1B7ABD54-37D1-4EF2-9158-C9542029B4F3}" sibTransId="{C137C16B-C043-4E4A-AC1C-50EE987B4425}"/>
    <dgm:cxn modelId="{68ECADAF-4EC2-46CE-94B8-4A29B1F2A0E5}" type="presParOf" srcId="{803B90B2-9BBD-49D1-A412-97BBAF7C3221}" destId="{9491A6BF-F485-4E00-BB32-FCBCE421C0EF}" srcOrd="0" destOrd="0" presId="urn:microsoft.com/office/officeart/2005/8/layout/list1"/>
    <dgm:cxn modelId="{358D193B-CA78-4FD0-A0C5-E187810F0F20}" type="presParOf" srcId="{9491A6BF-F485-4E00-BB32-FCBCE421C0EF}" destId="{2635A25F-15BE-4776-9463-7C8DA206CBB8}" srcOrd="0" destOrd="0" presId="urn:microsoft.com/office/officeart/2005/8/layout/list1"/>
    <dgm:cxn modelId="{8615B18E-6FE4-427D-9D63-CA77AB356ACD}" type="presParOf" srcId="{9491A6BF-F485-4E00-BB32-FCBCE421C0EF}" destId="{E28C5592-DDC4-4304-ADA8-2747582F46AA}" srcOrd="1" destOrd="0" presId="urn:microsoft.com/office/officeart/2005/8/layout/list1"/>
    <dgm:cxn modelId="{21AE1627-2513-41E2-9245-32213E6AAEE6}" type="presParOf" srcId="{803B90B2-9BBD-49D1-A412-97BBAF7C3221}" destId="{2C630F68-6976-4218-97FA-B2FF54AA4370}" srcOrd="1" destOrd="0" presId="urn:microsoft.com/office/officeart/2005/8/layout/list1"/>
    <dgm:cxn modelId="{C029DAB7-E28B-4DC8-A291-020A37FD7451}" type="presParOf" srcId="{803B90B2-9BBD-49D1-A412-97BBAF7C3221}" destId="{233B94AF-F963-4495-B96A-75D8BD4BEEA4}" srcOrd="2" destOrd="0" presId="urn:microsoft.com/office/officeart/2005/8/layout/list1"/>
    <dgm:cxn modelId="{0012A0C0-D6B3-41B4-B30B-7BCE90588F05}" type="presParOf" srcId="{803B90B2-9BBD-49D1-A412-97BBAF7C3221}" destId="{122C6E5F-4E66-4CDF-835D-9EC5A6A6749B}" srcOrd="3" destOrd="0" presId="urn:microsoft.com/office/officeart/2005/8/layout/list1"/>
    <dgm:cxn modelId="{FEE1D6C4-822D-411F-B0A9-2775E2741DDD}" type="presParOf" srcId="{803B90B2-9BBD-49D1-A412-97BBAF7C3221}" destId="{6C6B725B-7555-4B0B-93AF-CF4CACF483C2}" srcOrd="4" destOrd="0" presId="urn:microsoft.com/office/officeart/2005/8/layout/list1"/>
    <dgm:cxn modelId="{F2342B48-5A2E-488C-B13F-14BB8B399213}" type="presParOf" srcId="{6C6B725B-7555-4B0B-93AF-CF4CACF483C2}" destId="{06A4701F-9D5E-4D98-9CCE-4E780FEC521E}" srcOrd="0" destOrd="0" presId="urn:microsoft.com/office/officeart/2005/8/layout/list1"/>
    <dgm:cxn modelId="{88A61B0C-5C91-448E-8167-7CAD18CBF765}" type="presParOf" srcId="{6C6B725B-7555-4B0B-93AF-CF4CACF483C2}" destId="{EFC9EE59-2746-42BE-BC32-970153CF94D9}" srcOrd="1" destOrd="0" presId="urn:microsoft.com/office/officeart/2005/8/layout/list1"/>
    <dgm:cxn modelId="{8912CA05-9205-4F34-A1B4-89E1F964A96F}" type="presParOf" srcId="{803B90B2-9BBD-49D1-A412-97BBAF7C3221}" destId="{CAA6B55A-8D0F-4314-8228-55AF578C5EB5}" srcOrd="5" destOrd="0" presId="urn:microsoft.com/office/officeart/2005/8/layout/list1"/>
    <dgm:cxn modelId="{B3903C7F-67A3-4F44-8625-38772935810B}" type="presParOf" srcId="{803B90B2-9BBD-49D1-A412-97BBAF7C3221}" destId="{4596E03B-802B-4BAF-A1CA-7DA624B6F010}" srcOrd="6" destOrd="0" presId="urn:microsoft.com/office/officeart/2005/8/layout/list1"/>
    <dgm:cxn modelId="{056C0C5A-29C9-4166-88C0-0077F3F041EE}" type="presParOf" srcId="{803B90B2-9BBD-49D1-A412-97BBAF7C3221}" destId="{08931205-E67C-409D-9523-80EAFAAC7609}" srcOrd="7" destOrd="0" presId="urn:microsoft.com/office/officeart/2005/8/layout/list1"/>
    <dgm:cxn modelId="{63D10B65-9B2A-4E40-AF2A-FA5EA2CEEA36}" type="presParOf" srcId="{803B90B2-9BBD-49D1-A412-97BBAF7C3221}" destId="{316A614A-F5B4-414B-A4F4-7888985DD72C}" srcOrd="8" destOrd="0" presId="urn:microsoft.com/office/officeart/2005/8/layout/list1"/>
    <dgm:cxn modelId="{53F64B50-A69F-4559-9AE0-7A17093621BC}" type="presParOf" srcId="{316A614A-F5B4-414B-A4F4-7888985DD72C}" destId="{6D2C5A53-1CE4-437F-82B2-10290DAB0012}" srcOrd="0" destOrd="0" presId="urn:microsoft.com/office/officeart/2005/8/layout/list1"/>
    <dgm:cxn modelId="{DE6FD878-8BFE-407E-B59F-9509AC1091FD}" type="presParOf" srcId="{316A614A-F5B4-414B-A4F4-7888985DD72C}" destId="{05D563AF-0C24-4303-A6B3-85817143A5A2}" srcOrd="1" destOrd="0" presId="urn:microsoft.com/office/officeart/2005/8/layout/list1"/>
    <dgm:cxn modelId="{9093362C-F088-431F-9A57-EA3EA32F8397}" type="presParOf" srcId="{803B90B2-9BBD-49D1-A412-97BBAF7C3221}" destId="{839EB151-7C6B-4E99-A8BD-1962568ABE5C}" srcOrd="9" destOrd="0" presId="urn:microsoft.com/office/officeart/2005/8/layout/list1"/>
    <dgm:cxn modelId="{369BED63-819F-47EB-99F5-793ABF6CC502}" type="presParOf" srcId="{803B90B2-9BBD-49D1-A412-97BBAF7C3221}" destId="{DEE442F0-A97E-4376-8DC9-A93EB9E6F885}" srcOrd="10" destOrd="0" presId="urn:microsoft.com/office/officeart/2005/8/layout/list1"/>
    <dgm:cxn modelId="{9766B3EF-F557-4DFF-A05B-EAA11C9C6854}" type="presParOf" srcId="{803B90B2-9BBD-49D1-A412-97BBAF7C3221}" destId="{56BAC4EC-EE50-4DFB-BAB9-0EC19D32E6E1}" srcOrd="11" destOrd="0" presId="urn:microsoft.com/office/officeart/2005/8/layout/list1"/>
    <dgm:cxn modelId="{777C1211-CD06-4770-8B4E-D0BD5D172FE7}" type="presParOf" srcId="{803B90B2-9BBD-49D1-A412-97BBAF7C3221}" destId="{0B9F0B6B-A3F3-4E86-A036-377CB1D53E3B}" srcOrd="12" destOrd="0" presId="urn:microsoft.com/office/officeart/2005/8/layout/list1"/>
    <dgm:cxn modelId="{7E406522-B6B2-4CB7-84AC-16FE8C68ABEF}" type="presParOf" srcId="{0B9F0B6B-A3F3-4E86-A036-377CB1D53E3B}" destId="{709F0410-1C7F-44A7-9739-7EFEDFA6C433}" srcOrd="0" destOrd="0" presId="urn:microsoft.com/office/officeart/2005/8/layout/list1"/>
    <dgm:cxn modelId="{F7708613-78DD-4D1F-AD1F-7D079370CE2C}" type="presParOf" srcId="{0B9F0B6B-A3F3-4E86-A036-377CB1D53E3B}" destId="{D3432B43-4419-449E-829D-AB925A02A799}" srcOrd="1" destOrd="0" presId="urn:microsoft.com/office/officeart/2005/8/layout/list1"/>
    <dgm:cxn modelId="{F221A800-9777-481C-85C0-77A7366A75B4}" type="presParOf" srcId="{803B90B2-9BBD-49D1-A412-97BBAF7C3221}" destId="{EE843692-A50E-44F8-9BD5-9D3A57A914DF}" srcOrd="13" destOrd="0" presId="urn:microsoft.com/office/officeart/2005/8/layout/list1"/>
    <dgm:cxn modelId="{25C0AB9C-E1F9-4E6C-B90B-6F0279F2E4B3}" type="presParOf" srcId="{803B90B2-9BBD-49D1-A412-97BBAF7C3221}" destId="{C319EE61-D487-4030-B641-25C75C344E7D}"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BB24D6-A1D0-4F99-8B2F-EFB8F43583FD}"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B38467F5-5018-478A-8359-7603BC213854}">
      <dgm:prSet custT="1"/>
      <dgm:spPr/>
      <dgm:t>
        <a:bodyPr/>
        <a:lstStyle/>
        <a:p>
          <a:pPr>
            <a:defRPr b="1"/>
          </a:pPr>
          <a:r>
            <a:rPr lang="en-GB" sz="1800" b="1"/>
            <a:t>What is a bursary?</a:t>
          </a:r>
          <a:endParaRPr lang="en-US" sz="1800"/>
        </a:p>
      </dgm:t>
    </dgm:pt>
    <dgm:pt modelId="{258EB324-FD23-4AB8-B9E4-D0C46E3A7829}" type="parTrans" cxnId="{DE8AB17B-8195-4984-8A18-79BA00E97D7B}">
      <dgm:prSet/>
      <dgm:spPr/>
      <dgm:t>
        <a:bodyPr/>
        <a:lstStyle/>
        <a:p>
          <a:endParaRPr lang="en-US" sz="2000"/>
        </a:p>
      </dgm:t>
    </dgm:pt>
    <dgm:pt modelId="{01DFAC88-269F-4E27-86D8-FAE8151C6EC8}" type="sibTrans" cxnId="{DE8AB17B-8195-4984-8A18-79BA00E97D7B}">
      <dgm:prSet/>
      <dgm:spPr/>
      <dgm:t>
        <a:bodyPr/>
        <a:lstStyle/>
        <a:p>
          <a:endParaRPr lang="en-US" sz="2000"/>
        </a:p>
      </dgm:t>
    </dgm:pt>
    <dgm:pt modelId="{38AC8046-B123-4936-BEA0-173B79E441E3}">
      <dgm:prSet custT="1"/>
      <dgm:spPr/>
      <dgm:t>
        <a:bodyPr/>
        <a:lstStyle/>
        <a:p>
          <a:r>
            <a:rPr lang="en-GB" sz="1800" dirty="0"/>
            <a:t>Financial assistance that helps cover study costs such as tuition, accommodation and books.</a:t>
          </a:r>
          <a:endParaRPr lang="en-US" sz="1800" dirty="0"/>
        </a:p>
      </dgm:t>
    </dgm:pt>
    <dgm:pt modelId="{D0BA58CF-FA95-428C-9458-08520E14BE1A}" type="parTrans" cxnId="{6FA4743D-82C9-4CCD-AFCD-CE41633A5AD5}">
      <dgm:prSet/>
      <dgm:spPr/>
      <dgm:t>
        <a:bodyPr/>
        <a:lstStyle/>
        <a:p>
          <a:endParaRPr lang="en-US" sz="2000"/>
        </a:p>
      </dgm:t>
    </dgm:pt>
    <dgm:pt modelId="{AE0621A2-A23D-4F3F-B0A1-A2E2D4F26C4F}" type="sibTrans" cxnId="{6FA4743D-82C9-4CCD-AFCD-CE41633A5AD5}">
      <dgm:prSet/>
      <dgm:spPr/>
      <dgm:t>
        <a:bodyPr/>
        <a:lstStyle/>
        <a:p>
          <a:endParaRPr lang="en-US" sz="2000"/>
        </a:p>
      </dgm:t>
    </dgm:pt>
    <dgm:pt modelId="{2ED85F53-0C31-456D-95CB-F3BD368396B5}">
      <dgm:prSet custT="1"/>
      <dgm:spPr/>
      <dgm:t>
        <a:bodyPr/>
        <a:lstStyle/>
        <a:p>
          <a:pPr>
            <a:defRPr b="1"/>
          </a:pPr>
          <a:r>
            <a:rPr lang="en-GB" sz="1800" b="1"/>
            <a:t>Eligibility requirements may include:</a:t>
          </a:r>
          <a:endParaRPr lang="en-US" sz="1800"/>
        </a:p>
      </dgm:t>
    </dgm:pt>
    <dgm:pt modelId="{CE72ED68-C7E3-4058-A638-C86C0B01D98E}" type="parTrans" cxnId="{5734B356-D790-4C7B-B4D5-3B056AEB031F}">
      <dgm:prSet/>
      <dgm:spPr/>
      <dgm:t>
        <a:bodyPr/>
        <a:lstStyle/>
        <a:p>
          <a:endParaRPr lang="en-US" sz="2000"/>
        </a:p>
      </dgm:t>
    </dgm:pt>
    <dgm:pt modelId="{FC781D7A-7998-4B26-AA40-2EC841FCD644}" type="sibTrans" cxnId="{5734B356-D790-4C7B-B4D5-3B056AEB031F}">
      <dgm:prSet/>
      <dgm:spPr/>
      <dgm:t>
        <a:bodyPr/>
        <a:lstStyle/>
        <a:p>
          <a:endParaRPr lang="en-US" sz="2000"/>
        </a:p>
      </dgm:t>
    </dgm:pt>
    <dgm:pt modelId="{7734D72F-FDC5-47E9-849D-795892E42B60}">
      <dgm:prSet custT="1"/>
      <dgm:spPr/>
      <dgm:t>
        <a:bodyPr/>
        <a:lstStyle/>
        <a:p>
          <a:r>
            <a:rPr lang="en-GB" sz="1800"/>
            <a:t>Academic merit, financial need or leadership</a:t>
          </a:r>
          <a:endParaRPr lang="en-US" sz="1800"/>
        </a:p>
      </dgm:t>
    </dgm:pt>
    <dgm:pt modelId="{64D467D9-AD93-414C-A3DB-DD9AE9B6FDE9}" type="parTrans" cxnId="{2801F2BB-09FB-47AA-B70B-BB0C18D9D7D9}">
      <dgm:prSet/>
      <dgm:spPr/>
      <dgm:t>
        <a:bodyPr/>
        <a:lstStyle/>
        <a:p>
          <a:endParaRPr lang="en-US" sz="2000"/>
        </a:p>
      </dgm:t>
    </dgm:pt>
    <dgm:pt modelId="{40D42143-2731-4698-853A-788EB9658CF5}" type="sibTrans" cxnId="{2801F2BB-09FB-47AA-B70B-BB0C18D9D7D9}">
      <dgm:prSet/>
      <dgm:spPr/>
      <dgm:t>
        <a:bodyPr/>
        <a:lstStyle/>
        <a:p>
          <a:endParaRPr lang="en-US" sz="2000"/>
        </a:p>
      </dgm:t>
    </dgm:pt>
    <dgm:pt modelId="{ADA8BEFD-08E3-4959-8763-4C3A488CBD87}">
      <dgm:prSet custT="1"/>
      <dgm:spPr/>
      <dgm:t>
        <a:bodyPr/>
        <a:lstStyle/>
        <a:p>
          <a:r>
            <a:rPr lang="en-GB" sz="1800"/>
            <a:t>Acceptance into a relevant field of study</a:t>
          </a:r>
          <a:endParaRPr lang="en-US" sz="1800"/>
        </a:p>
      </dgm:t>
    </dgm:pt>
    <dgm:pt modelId="{3D3D71DB-D521-4876-9309-D27FE7EED46D}" type="parTrans" cxnId="{D5455C6D-FFB2-4A24-84C1-360C45A6B65C}">
      <dgm:prSet/>
      <dgm:spPr/>
      <dgm:t>
        <a:bodyPr/>
        <a:lstStyle/>
        <a:p>
          <a:endParaRPr lang="en-US" sz="2000"/>
        </a:p>
      </dgm:t>
    </dgm:pt>
    <dgm:pt modelId="{28472EBD-C1E6-432D-B759-E2940236CD5A}" type="sibTrans" cxnId="{D5455C6D-FFB2-4A24-84C1-360C45A6B65C}">
      <dgm:prSet/>
      <dgm:spPr/>
      <dgm:t>
        <a:bodyPr/>
        <a:lstStyle/>
        <a:p>
          <a:endParaRPr lang="en-US" sz="2000"/>
        </a:p>
      </dgm:t>
    </dgm:pt>
    <dgm:pt modelId="{4635108B-73C9-4776-8A64-B943A817ABF3}">
      <dgm:prSet custT="1"/>
      <dgm:spPr/>
      <dgm:t>
        <a:bodyPr/>
        <a:lstStyle/>
        <a:p>
          <a:r>
            <a:rPr lang="en-GB" sz="1800"/>
            <a:t>Meeting minimum academic requirements</a:t>
          </a:r>
          <a:endParaRPr lang="en-US" sz="1800"/>
        </a:p>
      </dgm:t>
    </dgm:pt>
    <dgm:pt modelId="{A3254BB4-3916-4FCE-A76B-1EC3C0D685BB}" type="parTrans" cxnId="{E43DBA74-767D-4F24-8E67-A0CAF8D35590}">
      <dgm:prSet/>
      <dgm:spPr/>
      <dgm:t>
        <a:bodyPr/>
        <a:lstStyle/>
        <a:p>
          <a:endParaRPr lang="en-US" sz="2000"/>
        </a:p>
      </dgm:t>
    </dgm:pt>
    <dgm:pt modelId="{6C2F26A9-AC6B-46F8-B94C-B55F0684BD69}" type="sibTrans" cxnId="{E43DBA74-767D-4F24-8E67-A0CAF8D35590}">
      <dgm:prSet/>
      <dgm:spPr/>
      <dgm:t>
        <a:bodyPr/>
        <a:lstStyle/>
        <a:p>
          <a:endParaRPr lang="en-US" sz="2000"/>
        </a:p>
      </dgm:t>
    </dgm:pt>
    <dgm:pt modelId="{7D1FDF85-987C-449B-8AF5-B2CD86BBBA93}">
      <dgm:prSet custT="1"/>
      <dgm:spPr/>
      <dgm:t>
        <a:bodyPr/>
        <a:lstStyle/>
        <a:p>
          <a:pPr>
            <a:defRPr b="1"/>
          </a:pPr>
          <a:r>
            <a:rPr lang="en-GB" sz="1800" b="1"/>
            <a:t>Financial obligations:</a:t>
          </a:r>
          <a:endParaRPr lang="en-US" sz="1800"/>
        </a:p>
      </dgm:t>
    </dgm:pt>
    <dgm:pt modelId="{40066073-22D1-4DF1-8B00-F6BC1435736C}" type="parTrans" cxnId="{89377003-3CB0-4EE9-99E4-5F16E3B2F260}">
      <dgm:prSet/>
      <dgm:spPr/>
      <dgm:t>
        <a:bodyPr/>
        <a:lstStyle/>
        <a:p>
          <a:endParaRPr lang="en-US" sz="2000"/>
        </a:p>
      </dgm:t>
    </dgm:pt>
    <dgm:pt modelId="{2D88A58C-FBDA-48BC-B862-77E6EBC28C8A}" type="sibTrans" cxnId="{89377003-3CB0-4EE9-99E4-5F16E3B2F260}">
      <dgm:prSet/>
      <dgm:spPr/>
      <dgm:t>
        <a:bodyPr/>
        <a:lstStyle/>
        <a:p>
          <a:endParaRPr lang="en-US" sz="2000"/>
        </a:p>
      </dgm:t>
    </dgm:pt>
    <dgm:pt modelId="{9EBEA475-A8B9-444A-8DA6-D7699522785B}">
      <dgm:prSet custT="1"/>
      <dgm:spPr/>
      <dgm:t>
        <a:bodyPr/>
        <a:lstStyle/>
        <a:p>
          <a:r>
            <a:rPr lang="en-GB" sz="1800"/>
            <a:t>Usually do not need to be repaid if conditions are met</a:t>
          </a:r>
          <a:endParaRPr lang="en-US" sz="1800"/>
        </a:p>
      </dgm:t>
    </dgm:pt>
    <dgm:pt modelId="{5FC65982-0051-4E8C-BA52-B7E451F1E85D}" type="parTrans" cxnId="{F898A887-4406-43AB-89EE-E68DFC9D44A6}">
      <dgm:prSet/>
      <dgm:spPr/>
      <dgm:t>
        <a:bodyPr/>
        <a:lstStyle/>
        <a:p>
          <a:endParaRPr lang="en-US" sz="2000"/>
        </a:p>
      </dgm:t>
    </dgm:pt>
    <dgm:pt modelId="{BE6BF589-9EFB-42DB-A2C6-8E6627BFA7F3}" type="sibTrans" cxnId="{F898A887-4406-43AB-89EE-E68DFC9D44A6}">
      <dgm:prSet/>
      <dgm:spPr/>
      <dgm:t>
        <a:bodyPr/>
        <a:lstStyle/>
        <a:p>
          <a:endParaRPr lang="en-US" sz="2000"/>
        </a:p>
      </dgm:t>
    </dgm:pt>
    <dgm:pt modelId="{2593202A-53B3-4AFE-A18B-97E99239AE7E}">
      <dgm:prSet custT="1"/>
      <dgm:spPr/>
      <dgm:t>
        <a:bodyPr/>
        <a:lstStyle/>
        <a:p>
          <a:r>
            <a:rPr lang="en-GB" sz="1800"/>
            <a:t>Often requires working for the sponsor after graduation</a:t>
          </a:r>
          <a:endParaRPr lang="en-US" sz="1800"/>
        </a:p>
      </dgm:t>
    </dgm:pt>
    <dgm:pt modelId="{5FC2BBE4-02A5-44C5-B135-3AAD7AAADCF6}" type="parTrans" cxnId="{D5F79395-0C27-456C-ADA1-3E8E78818450}">
      <dgm:prSet/>
      <dgm:spPr/>
      <dgm:t>
        <a:bodyPr/>
        <a:lstStyle/>
        <a:p>
          <a:endParaRPr lang="en-US" sz="2000"/>
        </a:p>
      </dgm:t>
    </dgm:pt>
    <dgm:pt modelId="{CDC50C05-8F1C-4CB9-959F-14EAB2083D76}" type="sibTrans" cxnId="{D5F79395-0C27-456C-ADA1-3E8E78818450}">
      <dgm:prSet/>
      <dgm:spPr/>
      <dgm:t>
        <a:bodyPr/>
        <a:lstStyle/>
        <a:p>
          <a:endParaRPr lang="en-US" sz="2000"/>
        </a:p>
      </dgm:t>
    </dgm:pt>
    <dgm:pt modelId="{88087D7B-F0A1-4B0F-940E-07B20F461B5F}">
      <dgm:prSet custT="1"/>
      <dgm:spPr/>
      <dgm:t>
        <a:bodyPr/>
        <a:lstStyle/>
        <a:p>
          <a:r>
            <a:rPr lang="en-GB" sz="1800"/>
            <a:t>Failing to meet conditions may result in repayment</a:t>
          </a:r>
          <a:endParaRPr lang="en-US" sz="1800"/>
        </a:p>
      </dgm:t>
    </dgm:pt>
    <dgm:pt modelId="{BEEC71A3-A066-4F57-BD11-1AA817EC3B24}" type="parTrans" cxnId="{D5F48B29-C5DF-4E96-8CAE-10319660B50B}">
      <dgm:prSet/>
      <dgm:spPr/>
      <dgm:t>
        <a:bodyPr/>
        <a:lstStyle/>
        <a:p>
          <a:endParaRPr lang="en-US" sz="2000"/>
        </a:p>
      </dgm:t>
    </dgm:pt>
    <dgm:pt modelId="{D6859751-A96A-45EC-B9B1-FBB28F525BC0}" type="sibTrans" cxnId="{D5F48B29-C5DF-4E96-8CAE-10319660B50B}">
      <dgm:prSet/>
      <dgm:spPr/>
      <dgm:t>
        <a:bodyPr/>
        <a:lstStyle/>
        <a:p>
          <a:endParaRPr lang="en-US" sz="2000"/>
        </a:p>
      </dgm:t>
    </dgm:pt>
    <dgm:pt modelId="{D46B8606-36F2-4F29-8AA6-114FF26C8BB4}">
      <dgm:prSet custT="1"/>
      <dgm:spPr/>
      <dgm:t>
        <a:bodyPr/>
        <a:lstStyle/>
        <a:p>
          <a:pPr>
            <a:defRPr b="1"/>
          </a:pPr>
          <a:r>
            <a:rPr lang="en-GB" sz="1800" b="1"/>
            <a:t>Examples:</a:t>
          </a:r>
          <a:endParaRPr lang="en-US" sz="1800"/>
        </a:p>
      </dgm:t>
    </dgm:pt>
    <dgm:pt modelId="{FF29D2D0-0ADC-4A85-A1F1-809E8B939223}" type="parTrans" cxnId="{A475FE28-E07A-4254-A1E2-1DCFADD703DA}">
      <dgm:prSet/>
      <dgm:spPr/>
      <dgm:t>
        <a:bodyPr/>
        <a:lstStyle/>
        <a:p>
          <a:endParaRPr lang="en-US" sz="2000"/>
        </a:p>
      </dgm:t>
    </dgm:pt>
    <dgm:pt modelId="{18BE8DC1-AFFE-402D-B315-E69DBDA8058F}" type="sibTrans" cxnId="{A475FE28-E07A-4254-A1E2-1DCFADD703DA}">
      <dgm:prSet/>
      <dgm:spPr/>
      <dgm:t>
        <a:bodyPr/>
        <a:lstStyle/>
        <a:p>
          <a:endParaRPr lang="en-US" sz="2000"/>
        </a:p>
      </dgm:t>
    </dgm:pt>
    <dgm:pt modelId="{6054D956-4EB2-451C-BB5F-6EF337C47E15}">
      <dgm:prSet custT="1"/>
      <dgm:spPr/>
      <dgm:t>
        <a:bodyPr/>
        <a:lstStyle/>
        <a:p>
          <a:r>
            <a:rPr lang="en-GB" sz="1800"/>
            <a:t>Government bursaries, corporations, sector organisations and foundations</a:t>
          </a:r>
          <a:endParaRPr lang="en-US" sz="1800"/>
        </a:p>
      </dgm:t>
    </dgm:pt>
    <dgm:pt modelId="{9A712E40-BE24-4BC8-B396-37DCCCF233C5}" type="parTrans" cxnId="{F7B84714-1CA6-4A0E-8F94-47E3807DF6AA}">
      <dgm:prSet/>
      <dgm:spPr/>
      <dgm:t>
        <a:bodyPr/>
        <a:lstStyle/>
        <a:p>
          <a:endParaRPr lang="en-US" sz="2000"/>
        </a:p>
      </dgm:t>
    </dgm:pt>
    <dgm:pt modelId="{7AF1B2B6-C5B9-48AE-98B8-2F8D7A034E38}" type="sibTrans" cxnId="{F7B84714-1CA6-4A0E-8F94-47E3807DF6AA}">
      <dgm:prSet/>
      <dgm:spPr/>
      <dgm:t>
        <a:bodyPr/>
        <a:lstStyle/>
        <a:p>
          <a:endParaRPr lang="en-US" sz="2000"/>
        </a:p>
      </dgm:t>
    </dgm:pt>
    <dgm:pt modelId="{463FA355-7A54-4DD6-BDED-3C6CF81A5C73}" type="pres">
      <dgm:prSet presAssocID="{52BB24D6-A1D0-4F99-8B2F-EFB8F43583FD}" presName="linear" presStyleCnt="0">
        <dgm:presLayoutVars>
          <dgm:dir/>
          <dgm:animLvl val="lvl"/>
          <dgm:resizeHandles val="exact"/>
        </dgm:presLayoutVars>
      </dgm:prSet>
      <dgm:spPr/>
    </dgm:pt>
    <dgm:pt modelId="{D83CECA0-8C36-415C-BF04-337385882625}" type="pres">
      <dgm:prSet presAssocID="{B38467F5-5018-478A-8359-7603BC213854}" presName="parentLin" presStyleCnt="0"/>
      <dgm:spPr/>
    </dgm:pt>
    <dgm:pt modelId="{4F94DFB6-F9AF-4A28-831D-3D6608147947}" type="pres">
      <dgm:prSet presAssocID="{B38467F5-5018-478A-8359-7603BC213854}" presName="parentLeftMargin" presStyleLbl="node1" presStyleIdx="0" presStyleCnt="4"/>
      <dgm:spPr/>
    </dgm:pt>
    <dgm:pt modelId="{6FE91645-7262-489B-9E1C-99452A60F5A2}" type="pres">
      <dgm:prSet presAssocID="{B38467F5-5018-478A-8359-7603BC213854}" presName="parentText" presStyleLbl="node1" presStyleIdx="0" presStyleCnt="4">
        <dgm:presLayoutVars>
          <dgm:chMax val="0"/>
          <dgm:bulletEnabled val="1"/>
        </dgm:presLayoutVars>
      </dgm:prSet>
      <dgm:spPr/>
    </dgm:pt>
    <dgm:pt modelId="{93414EDE-21AE-463A-B3AA-8C60331175E9}" type="pres">
      <dgm:prSet presAssocID="{B38467F5-5018-478A-8359-7603BC213854}" presName="negativeSpace" presStyleCnt="0"/>
      <dgm:spPr/>
    </dgm:pt>
    <dgm:pt modelId="{D99E040B-F867-484B-AD1F-729A9999940A}" type="pres">
      <dgm:prSet presAssocID="{B38467F5-5018-478A-8359-7603BC213854}" presName="childText" presStyleLbl="conFgAcc1" presStyleIdx="0" presStyleCnt="4">
        <dgm:presLayoutVars>
          <dgm:bulletEnabled val="1"/>
        </dgm:presLayoutVars>
      </dgm:prSet>
      <dgm:spPr/>
    </dgm:pt>
    <dgm:pt modelId="{54C31931-B5CD-4D02-B10F-44B85506EFD5}" type="pres">
      <dgm:prSet presAssocID="{01DFAC88-269F-4E27-86D8-FAE8151C6EC8}" presName="spaceBetweenRectangles" presStyleCnt="0"/>
      <dgm:spPr/>
    </dgm:pt>
    <dgm:pt modelId="{D12D690A-8CCE-4B8F-8BC1-2EDEAFA52E66}" type="pres">
      <dgm:prSet presAssocID="{2ED85F53-0C31-456D-95CB-F3BD368396B5}" presName="parentLin" presStyleCnt="0"/>
      <dgm:spPr/>
    </dgm:pt>
    <dgm:pt modelId="{6A8EA0D2-A19E-476C-A8A8-58D4FE5E9692}" type="pres">
      <dgm:prSet presAssocID="{2ED85F53-0C31-456D-95CB-F3BD368396B5}" presName="parentLeftMargin" presStyleLbl="node1" presStyleIdx="0" presStyleCnt="4"/>
      <dgm:spPr/>
    </dgm:pt>
    <dgm:pt modelId="{487422DB-2CC7-4C18-A820-FB1AAFE10C8A}" type="pres">
      <dgm:prSet presAssocID="{2ED85F53-0C31-456D-95CB-F3BD368396B5}" presName="parentText" presStyleLbl="node1" presStyleIdx="1" presStyleCnt="4">
        <dgm:presLayoutVars>
          <dgm:chMax val="0"/>
          <dgm:bulletEnabled val="1"/>
        </dgm:presLayoutVars>
      </dgm:prSet>
      <dgm:spPr/>
    </dgm:pt>
    <dgm:pt modelId="{F37A1E72-43A9-491F-8FAE-EBFB881281B9}" type="pres">
      <dgm:prSet presAssocID="{2ED85F53-0C31-456D-95CB-F3BD368396B5}" presName="negativeSpace" presStyleCnt="0"/>
      <dgm:spPr/>
    </dgm:pt>
    <dgm:pt modelId="{DA02E682-E6F2-4F32-BD95-7AF47BF5317F}" type="pres">
      <dgm:prSet presAssocID="{2ED85F53-0C31-456D-95CB-F3BD368396B5}" presName="childText" presStyleLbl="conFgAcc1" presStyleIdx="1" presStyleCnt="4">
        <dgm:presLayoutVars>
          <dgm:bulletEnabled val="1"/>
        </dgm:presLayoutVars>
      </dgm:prSet>
      <dgm:spPr/>
    </dgm:pt>
    <dgm:pt modelId="{B5CF5285-F3C1-40C2-A25B-9D8783B80B77}" type="pres">
      <dgm:prSet presAssocID="{FC781D7A-7998-4B26-AA40-2EC841FCD644}" presName="spaceBetweenRectangles" presStyleCnt="0"/>
      <dgm:spPr/>
    </dgm:pt>
    <dgm:pt modelId="{8B78E942-BE0F-40D0-86F8-23D60EBE021E}" type="pres">
      <dgm:prSet presAssocID="{7D1FDF85-987C-449B-8AF5-B2CD86BBBA93}" presName="parentLin" presStyleCnt="0"/>
      <dgm:spPr/>
    </dgm:pt>
    <dgm:pt modelId="{B0DCC6D2-DE54-4698-8D15-7B0751A484CE}" type="pres">
      <dgm:prSet presAssocID="{7D1FDF85-987C-449B-8AF5-B2CD86BBBA93}" presName="parentLeftMargin" presStyleLbl="node1" presStyleIdx="1" presStyleCnt="4"/>
      <dgm:spPr/>
    </dgm:pt>
    <dgm:pt modelId="{53199453-B628-442B-A894-04B310E4926E}" type="pres">
      <dgm:prSet presAssocID="{7D1FDF85-987C-449B-8AF5-B2CD86BBBA93}" presName="parentText" presStyleLbl="node1" presStyleIdx="2" presStyleCnt="4">
        <dgm:presLayoutVars>
          <dgm:chMax val="0"/>
          <dgm:bulletEnabled val="1"/>
        </dgm:presLayoutVars>
      </dgm:prSet>
      <dgm:spPr/>
    </dgm:pt>
    <dgm:pt modelId="{BF05131F-90A9-4E57-BCD9-EB0B7C0F56AF}" type="pres">
      <dgm:prSet presAssocID="{7D1FDF85-987C-449B-8AF5-B2CD86BBBA93}" presName="negativeSpace" presStyleCnt="0"/>
      <dgm:spPr/>
    </dgm:pt>
    <dgm:pt modelId="{C147A38C-001D-4FDB-944B-50E0B13D7BE4}" type="pres">
      <dgm:prSet presAssocID="{7D1FDF85-987C-449B-8AF5-B2CD86BBBA93}" presName="childText" presStyleLbl="conFgAcc1" presStyleIdx="2" presStyleCnt="4">
        <dgm:presLayoutVars>
          <dgm:bulletEnabled val="1"/>
        </dgm:presLayoutVars>
      </dgm:prSet>
      <dgm:spPr/>
    </dgm:pt>
    <dgm:pt modelId="{9340932C-DAC0-4A49-B4A2-4047FD0AFB17}" type="pres">
      <dgm:prSet presAssocID="{2D88A58C-FBDA-48BC-B862-77E6EBC28C8A}" presName="spaceBetweenRectangles" presStyleCnt="0"/>
      <dgm:spPr/>
    </dgm:pt>
    <dgm:pt modelId="{D8449D04-43E8-4928-8078-5293C76DD9A1}" type="pres">
      <dgm:prSet presAssocID="{D46B8606-36F2-4F29-8AA6-114FF26C8BB4}" presName="parentLin" presStyleCnt="0"/>
      <dgm:spPr/>
    </dgm:pt>
    <dgm:pt modelId="{0903F00D-1C44-4EF9-9FE1-49F51F856FEE}" type="pres">
      <dgm:prSet presAssocID="{D46B8606-36F2-4F29-8AA6-114FF26C8BB4}" presName="parentLeftMargin" presStyleLbl="node1" presStyleIdx="2" presStyleCnt="4"/>
      <dgm:spPr/>
    </dgm:pt>
    <dgm:pt modelId="{18EB4ED4-2E3D-431C-BC89-BA51A3C49BFC}" type="pres">
      <dgm:prSet presAssocID="{D46B8606-36F2-4F29-8AA6-114FF26C8BB4}" presName="parentText" presStyleLbl="node1" presStyleIdx="3" presStyleCnt="4">
        <dgm:presLayoutVars>
          <dgm:chMax val="0"/>
          <dgm:bulletEnabled val="1"/>
        </dgm:presLayoutVars>
      </dgm:prSet>
      <dgm:spPr/>
    </dgm:pt>
    <dgm:pt modelId="{E3AEB917-2385-4D14-912A-5885B01992ED}" type="pres">
      <dgm:prSet presAssocID="{D46B8606-36F2-4F29-8AA6-114FF26C8BB4}" presName="negativeSpace" presStyleCnt="0"/>
      <dgm:spPr/>
    </dgm:pt>
    <dgm:pt modelId="{D364E85E-63D4-4A3C-9639-90FF53570A6F}" type="pres">
      <dgm:prSet presAssocID="{D46B8606-36F2-4F29-8AA6-114FF26C8BB4}" presName="childText" presStyleLbl="conFgAcc1" presStyleIdx="3" presStyleCnt="4">
        <dgm:presLayoutVars>
          <dgm:bulletEnabled val="1"/>
        </dgm:presLayoutVars>
      </dgm:prSet>
      <dgm:spPr/>
    </dgm:pt>
  </dgm:ptLst>
  <dgm:cxnLst>
    <dgm:cxn modelId="{89377003-3CB0-4EE9-99E4-5F16E3B2F260}" srcId="{52BB24D6-A1D0-4F99-8B2F-EFB8F43583FD}" destId="{7D1FDF85-987C-449B-8AF5-B2CD86BBBA93}" srcOrd="2" destOrd="0" parTransId="{40066073-22D1-4DF1-8B00-F6BC1435736C}" sibTransId="{2D88A58C-FBDA-48BC-B862-77E6EBC28C8A}"/>
    <dgm:cxn modelId="{F7B84714-1CA6-4A0E-8F94-47E3807DF6AA}" srcId="{D46B8606-36F2-4F29-8AA6-114FF26C8BB4}" destId="{6054D956-4EB2-451C-BB5F-6EF337C47E15}" srcOrd="0" destOrd="0" parTransId="{9A712E40-BE24-4BC8-B396-37DCCCF233C5}" sibTransId="{7AF1B2B6-C5B9-48AE-98B8-2F8D7A034E38}"/>
    <dgm:cxn modelId="{1C99A81D-8C01-43DE-9047-753A3992CC6E}" type="presOf" srcId="{ADA8BEFD-08E3-4959-8763-4C3A488CBD87}" destId="{DA02E682-E6F2-4F32-BD95-7AF47BF5317F}" srcOrd="0" destOrd="1" presId="urn:microsoft.com/office/officeart/2005/8/layout/list1"/>
    <dgm:cxn modelId="{45B0AB23-9E76-4BE3-AECF-1DC6DEEB654A}" type="presOf" srcId="{D46B8606-36F2-4F29-8AA6-114FF26C8BB4}" destId="{0903F00D-1C44-4EF9-9FE1-49F51F856FEE}" srcOrd="0" destOrd="0" presId="urn:microsoft.com/office/officeart/2005/8/layout/list1"/>
    <dgm:cxn modelId="{A475FE28-E07A-4254-A1E2-1DCFADD703DA}" srcId="{52BB24D6-A1D0-4F99-8B2F-EFB8F43583FD}" destId="{D46B8606-36F2-4F29-8AA6-114FF26C8BB4}" srcOrd="3" destOrd="0" parTransId="{FF29D2D0-0ADC-4A85-A1F1-809E8B939223}" sibTransId="{18BE8DC1-AFFE-402D-B315-E69DBDA8058F}"/>
    <dgm:cxn modelId="{D5F48B29-C5DF-4E96-8CAE-10319660B50B}" srcId="{7D1FDF85-987C-449B-8AF5-B2CD86BBBA93}" destId="{88087D7B-F0A1-4B0F-940E-07B20F461B5F}" srcOrd="2" destOrd="0" parTransId="{BEEC71A3-A066-4F57-BD11-1AA817EC3B24}" sibTransId="{D6859751-A96A-45EC-B9B1-FBB28F525BC0}"/>
    <dgm:cxn modelId="{2B6BCB2A-B7C7-4C2F-95A7-69DC4665312E}" type="presOf" srcId="{4635108B-73C9-4776-8A64-B943A817ABF3}" destId="{DA02E682-E6F2-4F32-BD95-7AF47BF5317F}" srcOrd="0" destOrd="2" presId="urn:microsoft.com/office/officeart/2005/8/layout/list1"/>
    <dgm:cxn modelId="{12671A33-0913-44E6-8BF5-6BA82C036A5C}" type="presOf" srcId="{B38467F5-5018-478A-8359-7603BC213854}" destId="{6FE91645-7262-489B-9E1C-99452A60F5A2}" srcOrd="1" destOrd="0" presId="urn:microsoft.com/office/officeart/2005/8/layout/list1"/>
    <dgm:cxn modelId="{F1FEF538-EF83-4A7E-A1CB-9360BBA04632}" type="presOf" srcId="{7D1FDF85-987C-449B-8AF5-B2CD86BBBA93}" destId="{53199453-B628-442B-A894-04B310E4926E}" srcOrd="1" destOrd="0" presId="urn:microsoft.com/office/officeart/2005/8/layout/list1"/>
    <dgm:cxn modelId="{6FA4743D-82C9-4CCD-AFCD-CE41633A5AD5}" srcId="{B38467F5-5018-478A-8359-7603BC213854}" destId="{38AC8046-B123-4936-BEA0-173B79E441E3}" srcOrd="0" destOrd="0" parTransId="{D0BA58CF-FA95-428C-9458-08520E14BE1A}" sibTransId="{AE0621A2-A23D-4F3F-B0A1-A2E2D4F26C4F}"/>
    <dgm:cxn modelId="{671DD341-754B-4A91-9A92-A63F5A9990EB}" type="presOf" srcId="{7D1FDF85-987C-449B-8AF5-B2CD86BBBA93}" destId="{B0DCC6D2-DE54-4698-8D15-7B0751A484CE}" srcOrd="0" destOrd="0" presId="urn:microsoft.com/office/officeart/2005/8/layout/list1"/>
    <dgm:cxn modelId="{432B0262-9F41-4DF7-8610-238CEED1CE22}" type="presOf" srcId="{D46B8606-36F2-4F29-8AA6-114FF26C8BB4}" destId="{18EB4ED4-2E3D-431C-BC89-BA51A3C49BFC}" srcOrd="1" destOrd="0" presId="urn:microsoft.com/office/officeart/2005/8/layout/list1"/>
    <dgm:cxn modelId="{D5455C6D-FFB2-4A24-84C1-360C45A6B65C}" srcId="{2ED85F53-0C31-456D-95CB-F3BD368396B5}" destId="{ADA8BEFD-08E3-4959-8763-4C3A488CBD87}" srcOrd="1" destOrd="0" parTransId="{3D3D71DB-D521-4876-9309-D27FE7EED46D}" sibTransId="{28472EBD-C1E6-432D-B759-E2940236CD5A}"/>
    <dgm:cxn modelId="{E43DBA74-767D-4F24-8E67-A0CAF8D35590}" srcId="{2ED85F53-0C31-456D-95CB-F3BD368396B5}" destId="{4635108B-73C9-4776-8A64-B943A817ABF3}" srcOrd="2" destOrd="0" parTransId="{A3254BB4-3916-4FCE-A76B-1EC3C0D685BB}" sibTransId="{6C2F26A9-AC6B-46F8-B94C-B55F0684BD69}"/>
    <dgm:cxn modelId="{B34DBC55-5434-4BBA-B381-624879713368}" type="presOf" srcId="{2ED85F53-0C31-456D-95CB-F3BD368396B5}" destId="{487422DB-2CC7-4C18-A820-FB1AAFE10C8A}" srcOrd="1" destOrd="0" presId="urn:microsoft.com/office/officeart/2005/8/layout/list1"/>
    <dgm:cxn modelId="{5734B356-D790-4C7B-B4D5-3B056AEB031F}" srcId="{52BB24D6-A1D0-4F99-8B2F-EFB8F43583FD}" destId="{2ED85F53-0C31-456D-95CB-F3BD368396B5}" srcOrd="1" destOrd="0" parTransId="{CE72ED68-C7E3-4058-A638-C86C0B01D98E}" sibTransId="{FC781D7A-7998-4B26-AA40-2EC841FCD644}"/>
    <dgm:cxn modelId="{DE8AB17B-8195-4984-8A18-79BA00E97D7B}" srcId="{52BB24D6-A1D0-4F99-8B2F-EFB8F43583FD}" destId="{B38467F5-5018-478A-8359-7603BC213854}" srcOrd="0" destOrd="0" parTransId="{258EB324-FD23-4AB8-B9E4-D0C46E3A7829}" sibTransId="{01DFAC88-269F-4E27-86D8-FAE8151C6EC8}"/>
    <dgm:cxn modelId="{F898A887-4406-43AB-89EE-E68DFC9D44A6}" srcId="{7D1FDF85-987C-449B-8AF5-B2CD86BBBA93}" destId="{9EBEA475-A8B9-444A-8DA6-D7699522785B}" srcOrd="0" destOrd="0" parTransId="{5FC65982-0051-4E8C-BA52-B7E451F1E85D}" sibTransId="{BE6BF589-9EFB-42DB-A2C6-8E6627BFA7F3}"/>
    <dgm:cxn modelId="{4B7B388B-71D0-461A-89D1-75B619CCBAEF}" type="presOf" srcId="{7734D72F-FDC5-47E9-849D-795892E42B60}" destId="{DA02E682-E6F2-4F32-BD95-7AF47BF5317F}" srcOrd="0" destOrd="0" presId="urn:microsoft.com/office/officeart/2005/8/layout/list1"/>
    <dgm:cxn modelId="{082A0F95-3D7E-4753-AB77-EA5C2BA6E3FF}" type="presOf" srcId="{52BB24D6-A1D0-4F99-8B2F-EFB8F43583FD}" destId="{463FA355-7A54-4DD6-BDED-3C6CF81A5C73}" srcOrd="0" destOrd="0" presId="urn:microsoft.com/office/officeart/2005/8/layout/list1"/>
    <dgm:cxn modelId="{D5F79395-0C27-456C-ADA1-3E8E78818450}" srcId="{7D1FDF85-987C-449B-8AF5-B2CD86BBBA93}" destId="{2593202A-53B3-4AFE-A18B-97E99239AE7E}" srcOrd="1" destOrd="0" parTransId="{5FC2BBE4-02A5-44C5-B135-3AAD7AAADCF6}" sibTransId="{CDC50C05-8F1C-4CB9-959F-14EAB2083D76}"/>
    <dgm:cxn modelId="{A828A39C-884A-477F-8C28-5E9BF5477E9E}" type="presOf" srcId="{9EBEA475-A8B9-444A-8DA6-D7699522785B}" destId="{C147A38C-001D-4FDB-944B-50E0B13D7BE4}" srcOrd="0" destOrd="0" presId="urn:microsoft.com/office/officeart/2005/8/layout/list1"/>
    <dgm:cxn modelId="{2801F2BB-09FB-47AA-B70B-BB0C18D9D7D9}" srcId="{2ED85F53-0C31-456D-95CB-F3BD368396B5}" destId="{7734D72F-FDC5-47E9-849D-795892E42B60}" srcOrd="0" destOrd="0" parTransId="{64D467D9-AD93-414C-A3DB-DD9AE9B6FDE9}" sibTransId="{40D42143-2731-4698-853A-788EB9658CF5}"/>
    <dgm:cxn modelId="{EF8598C3-5F4D-403F-8CD4-4BF150BE40A9}" type="presOf" srcId="{6054D956-4EB2-451C-BB5F-6EF337C47E15}" destId="{D364E85E-63D4-4A3C-9639-90FF53570A6F}" srcOrd="0" destOrd="0" presId="urn:microsoft.com/office/officeart/2005/8/layout/list1"/>
    <dgm:cxn modelId="{4117D6CB-AA72-4025-A4E8-BE11453079E6}" type="presOf" srcId="{38AC8046-B123-4936-BEA0-173B79E441E3}" destId="{D99E040B-F867-484B-AD1F-729A9999940A}" srcOrd="0" destOrd="0" presId="urn:microsoft.com/office/officeart/2005/8/layout/list1"/>
    <dgm:cxn modelId="{7D20CCDF-644B-4A72-88F9-F3F1D6A6420A}" type="presOf" srcId="{88087D7B-F0A1-4B0F-940E-07B20F461B5F}" destId="{C147A38C-001D-4FDB-944B-50E0B13D7BE4}" srcOrd="0" destOrd="2" presId="urn:microsoft.com/office/officeart/2005/8/layout/list1"/>
    <dgm:cxn modelId="{273859E8-AB65-4B2F-B6FE-2B3175866E19}" type="presOf" srcId="{2ED85F53-0C31-456D-95CB-F3BD368396B5}" destId="{6A8EA0D2-A19E-476C-A8A8-58D4FE5E9692}" srcOrd="0" destOrd="0" presId="urn:microsoft.com/office/officeart/2005/8/layout/list1"/>
    <dgm:cxn modelId="{75BD53F8-15B5-407D-B67E-2CD0F8F73670}" type="presOf" srcId="{2593202A-53B3-4AFE-A18B-97E99239AE7E}" destId="{C147A38C-001D-4FDB-944B-50E0B13D7BE4}" srcOrd="0" destOrd="1" presId="urn:microsoft.com/office/officeart/2005/8/layout/list1"/>
    <dgm:cxn modelId="{4843C3F8-778C-43AE-8138-9DC1E85BB313}" type="presOf" srcId="{B38467F5-5018-478A-8359-7603BC213854}" destId="{4F94DFB6-F9AF-4A28-831D-3D6608147947}" srcOrd="0" destOrd="0" presId="urn:microsoft.com/office/officeart/2005/8/layout/list1"/>
    <dgm:cxn modelId="{81311828-7463-46CC-88D7-28FE3908AE5D}" type="presParOf" srcId="{463FA355-7A54-4DD6-BDED-3C6CF81A5C73}" destId="{D83CECA0-8C36-415C-BF04-337385882625}" srcOrd="0" destOrd="0" presId="urn:microsoft.com/office/officeart/2005/8/layout/list1"/>
    <dgm:cxn modelId="{9E838079-9D6C-41ED-96AC-52C19ACC6A8D}" type="presParOf" srcId="{D83CECA0-8C36-415C-BF04-337385882625}" destId="{4F94DFB6-F9AF-4A28-831D-3D6608147947}" srcOrd="0" destOrd="0" presId="urn:microsoft.com/office/officeart/2005/8/layout/list1"/>
    <dgm:cxn modelId="{69CA40EF-B506-4BA4-865B-303F4C9B5FB9}" type="presParOf" srcId="{D83CECA0-8C36-415C-BF04-337385882625}" destId="{6FE91645-7262-489B-9E1C-99452A60F5A2}" srcOrd="1" destOrd="0" presId="urn:microsoft.com/office/officeart/2005/8/layout/list1"/>
    <dgm:cxn modelId="{738C86CE-7893-432C-93E4-8E8BFA43BBB8}" type="presParOf" srcId="{463FA355-7A54-4DD6-BDED-3C6CF81A5C73}" destId="{93414EDE-21AE-463A-B3AA-8C60331175E9}" srcOrd="1" destOrd="0" presId="urn:microsoft.com/office/officeart/2005/8/layout/list1"/>
    <dgm:cxn modelId="{698BB285-DFBD-4998-81B8-6196F5FF73D6}" type="presParOf" srcId="{463FA355-7A54-4DD6-BDED-3C6CF81A5C73}" destId="{D99E040B-F867-484B-AD1F-729A9999940A}" srcOrd="2" destOrd="0" presId="urn:microsoft.com/office/officeart/2005/8/layout/list1"/>
    <dgm:cxn modelId="{0E44DDA7-AF43-45CA-BB58-A8F20A6A2DEE}" type="presParOf" srcId="{463FA355-7A54-4DD6-BDED-3C6CF81A5C73}" destId="{54C31931-B5CD-4D02-B10F-44B85506EFD5}" srcOrd="3" destOrd="0" presId="urn:microsoft.com/office/officeart/2005/8/layout/list1"/>
    <dgm:cxn modelId="{B35C19AC-EC58-47BA-ADB2-9CCEAE62C91F}" type="presParOf" srcId="{463FA355-7A54-4DD6-BDED-3C6CF81A5C73}" destId="{D12D690A-8CCE-4B8F-8BC1-2EDEAFA52E66}" srcOrd="4" destOrd="0" presId="urn:microsoft.com/office/officeart/2005/8/layout/list1"/>
    <dgm:cxn modelId="{75B0C03B-F7F1-402A-A05C-71B43746BAF5}" type="presParOf" srcId="{D12D690A-8CCE-4B8F-8BC1-2EDEAFA52E66}" destId="{6A8EA0D2-A19E-476C-A8A8-58D4FE5E9692}" srcOrd="0" destOrd="0" presId="urn:microsoft.com/office/officeart/2005/8/layout/list1"/>
    <dgm:cxn modelId="{F55A82B6-C517-4917-9E27-4A41C37F2216}" type="presParOf" srcId="{D12D690A-8CCE-4B8F-8BC1-2EDEAFA52E66}" destId="{487422DB-2CC7-4C18-A820-FB1AAFE10C8A}" srcOrd="1" destOrd="0" presId="urn:microsoft.com/office/officeart/2005/8/layout/list1"/>
    <dgm:cxn modelId="{6E16567D-8B26-4835-8A18-901E1EF5DDC1}" type="presParOf" srcId="{463FA355-7A54-4DD6-BDED-3C6CF81A5C73}" destId="{F37A1E72-43A9-491F-8FAE-EBFB881281B9}" srcOrd="5" destOrd="0" presId="urn:microsoft.com/office/officeart/2005/8/layout/list1"/>
    <dgm:cxn modelId="{14B8ADBC-2E95-47AF-A82C-257CA669386E}" type="presParOf" srcId="{463FA355-7A54-4DD6-BDED-3C6CF81A5C73}" destId="{DA02E682-E6F2-4F32-BD95-7AF47BF5317F}" srcOrd="6" destOrd="0" presId="urn:microsoft.com/office/officeart/2005/8/layout/list1"/>
    <dgm:cxn modelId="{3B2D8E63-B251-49EA-888E-F48BD4FFCF63}" type="presParOf" srcId="{463FA355-7A54-4DD6-BDED-3C6CF81A5C73}" destId="{B5CF5285-F3C1-40C2-A25B-9D8783B80B77}" srcOrd="7" destOrd="0" presId="urn:microsoft.com/office/officeart/2005/8/layout/list1"/>
    <dgm:cxn modelId="{01E28A86-5921-4243-88D6-A6D6F5A3383A}" type="presParOf" srcId="{463FA355-7A54-4DD6-BDED-3C6CF81A5C73}" destId="{8B78E942-BE0F-40D0-86F8-23D60EBE021E}" srcOrd="8" destOrd="0" presId="urn:microsoft.com/office/officeart/2005/8/layout/list1"/>
    <dgm:cxn modelId="{81813943-7B90-486C-97A6-148DC755622F}" type="presParOf" srcId="{8B78E942-BE0F-40D0-86F8-23D60EBE021E}" destId="{B0DCC6D2-DE54-4698-8D15-7B0751A484CE}" srcOrd="0" destOrd="0" presId="urn:microsoft.com/office/officeart/2005/8/layout/list1"/>
    <dgm:cxn modelId="{2936C076-C72E-4443-9A3E-F4C614C6BFB7}" type="presParOf" srcId="{8B78E942-BE0F-40D0-86F8-23D60EBE021E}" destId="{53199453-B628-442B-A894-04B310E4926E}" srcOrd="1" destOrd="0" presId="urn:microsoft.com/office/officeart/2005/8/layout/list1"/>
    <dgm:cxn modelId="{B44921BB-919F-4D64-B3ED-D898146A3AB1}" type="presParOf" srcId="{463FA355-7A54-4DD6-BDED-3C6CF81A5C73}" destId="{BF05131F-90A9-4E57-BCD9-EB0B7C0F56AF}" srcOrd="9" destOrd="0" presId="urn:microsoft.com/office/officeart/2005/8/layout/list1"/>
    <dgm:cxn modelId="{F881504A-F402-44B3-AE30-F630486AB801}" type="presParOf" srcId="{463FA355-7A54-4DD6-BDED-3C6CF81A5C73}" destId="{C147A38C-001D-4FDB-944B-50E0B13D7BE4}" srcOrd="10" destOrd="0" presId="urn:microsoft.com/office/officeart/2005/8/layout/list1"/>
    <dgm:cxn modelId="{46C3CB23-6095-4625-BBEF-C3E9509780EF}" type="presParOf" srcId="{463FA355-7A54-4DD6-BDED-3C6CF81A5C73}" destId="{9340932C-DAC0-4A49-B4A2-4047FD0AFB17}" srcOrd="11" destOrd="0" presId="urn:microsoft.com/office/officeart/2005/8/layout/list1"/>
    <dgm:cxn modelId="{5B086384-EBDD-42B7-9116-7599BA2FC35B}" type="presParOf" srcId="{463FA355-7A54-4DD6-BDED-3C6CF81A5C73}" destId="{D8449D04-43E8-4928-8078-5293C76DD9A1}" srcOrd="12" destOrd="0" presId="urn:microsoft.com/office/officeart/2005/8/layout/list1"/>
    <dgm:cxn modelId="{4837FFCE-A19C-4B9F-82C0-EE024EA54004}" type="presParOf" srcId="{D8449D04-43E8-4928-8078-5293C76DD9A1}" destId="{0903F00D-1C44-4EF9-9FE1-49F51F856FEE}" srcOrd="0" destOrd="0" presId="urn:microsoft.com/office/officeart/2005/8/layout/list1"/>
    <dgm:cxn modelId="{EEFB53F7-7F1E-4DEA-919D-DAF45560DA65}" type="presParOf" srcId="{D8449D04-43E8-4928-8078-5293C76DD9A1}" destId="{18EB4ED4-2E3D-431C-BC89-BA51A3C49BFC}" srcOrd="1" destOrd="0" presId="urn:microsoft.com/office/officeart/2005/8/layout/list1"/>
    <dgm:cxn modelId="{AC0790FC-C1A9-4153-9D7C-27F97EE8D9D9}" type="presParOf" srcId="{463FA355-7A54-4DD6-BDED-3C6CF81A5C73}" destId="{E3AEB917-2385-4D14-912A-5885B01992ED}" srcOrd="13" destOrd="0" presId="urn:microsoft.com/office/officeart/2005/8/layout/list1"/>
    <dgm:cxn modelId="{DB72C04E-F8A9-4D26-A662-81EB2786E579}" type="presParOf" srcId="{463FA355-7A54-4DD6-BDED-3C6CF81A5C73}" destId="{D364E85E-63D4-4A3C-9639-90FF53570A6F}"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9AEFD2-2286-43EA-8DC0-9249DCD15832}"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7321FE5D-5315-4000-83CA-8E12E3BDF4C6}">
      <dgm:prSet/>
      <dgm:spPr/>
      <dgm:t>
        <a:bodyPr/>
        <a:lstStyle/>
        <a:p>
          <a:r>
            <a:rPr lang="af-ZA" b="0" i="0" baseline="0"/>
            <a:t>The National Student Financial Aid Scheme (NSFAS) is a government-funded bursary.</a:t>
          </a:r>
          <a:endParaRPr lang="en-US"/>
        </a:p>
      </dgm:t>
    </dgm:pt>
    <dgm:pt modelId="{951AA877-21A6-4625-BF51-ED17831F508C}" type="parTrans" cxnId="{16B5E59B-ADEE-4D99-9745-9CBBD9311EC5}">
      <dgm:prSet/>
      <dgm:spPr/>
      <dgm:t>
        <a:bodyPr/>
        <a:lstStyle/>
        <a:p>
          <a:endParaRPr lang="en-US"/>
        </a:p>
      </dgm:t>
    </dgm:pt>
    <dgm:pt modelId="{49F44344-F203-42E8-B331-7310D58C2518}" type="sibTrans" cxnId="{16B5E59B-ADEE-4D99-9745-9CBBD9311EC5}">
      <dgm:prSet/>
      <dgm:spPr/>
      <dgm:t>
        <a:bodyPr/>
        <a:lstStyle/>
        <a:p>
          <a:endParaRPr lang="en-US"/>
        </a:p>
      </dgm:t>
    </dgm:pt>
    <dgm:pt modelId="{5CA0CB30-0B43-43EF-8F1D-2CA24AF0A2AE}">
      <dgm:prSet/>
      <dgm:spPr/>
      <dgm:t>
        <a:bodyPr/>
        <a:lstStyle/>
        <a:p>
          <a:r>
            <a:rPr lang="af-ZA" b="0" i="0" baseline="0"/>
            <a:t>It supports undergraduate students from disadvantaged backgrounds.</a:t>
          </a:r>
          <a:endParaRPr lang="en-US"/>
        </a:p>
      </dgm:t>
    </dgm:pt>
    <dgm:pt modelId="{8237621B-E6DD-4E85-A201-1AA8B9FDE56D}" type="parTrans" cxnId="{76CCE51E-A569-45F7-81FD-002F5D2E40C3}">
      <dgm:prSet/>
      <dgm:spPr/>
      <dgm:t>
        <a:bodyPr/>
        <a:lstStyle/>
        <a:p>
          <a:endParaRPr lang="en-US"/>
        </a:p>
      </dgm:t>
    </dgm:pt>
    <dgm:pt modelId="{8CACCEF2-DBF9-47BE-90D7-DBC9BCFC3AB5}" type="sibTrans" cxnId="{76CCE51E-A569-45F7-81FD-002F5D2E40C3}">
      <dgm:prSet/>
      <dgm:spPr/>
      <dgm:t>
        <a:bodyPr/>
        <a:lstStyle/>
        <a:p>
          <a:endParaRPr lang="en-US"/>
        </a:p>
      </dgm:t>
    </dgm:pt>
    <dgm:pt modelId="{0F86CBF3-B300-425E-B4D0-B8CF439AEA63}">
      <dgm:prSet/>
      <dgm:spPr/>
      <dgm:t>
        <a:bodyPr/>
        <a:lstStyle/>
        <a:p>
          <a:r>
            <a:rPr lang="af-ZA" b="0" i="0" baseline="0" dirty="0" err="1"/>
            <a:t>NSFAS</a:t>
          </a:r>
          <a:r>
            <a:rPr lang="af-ZA" b="0" i="0" baseline="0" dirty="0"/>
            <a:t> </a:t>
          </a:r>
          <a:r>
            <a:rPr lang="af-ZA" b="0" i="0" baseline="0" dirty="0" err="1"/>
            <a:t>helps</a:t>
          </a:r>
          <a:r>
            <a:rPr lang="af-ZA" b="0" i="0" baseline="0" dirty="0"/>
            <a:t> </a:t>
          </a:r>
          <a:r>
            <a:rPr lang="af-ZA" b="0" i="0" baseline="0" dirty="0" err="1"/>
            <a:t>cover</a:t>
          </a:r>
          <a:r>
            <a:rPr lang="af-ZA" b="0" i="0" baseline="0" dirty="0"/>
            <a:t> </a:t>
          </a:r>
          <a:r>
            <a:rPr lang="af-ZA" b="0" i="0" baseline="0" dirty="0" err="1"/>
            <a:t>the</a:t>
          </a:r>
          <a:r>
            <a:rPr lang="af-ZA" b="0" i="0" baseline="0" dirty="0"/>
            <a:t> </a:t>
          </a:r>
          <a:r>
            <a:rPr lang="af-ZA" b="0" i="0" baseline="0" dirty="0" err="1"/>
            <a:t>cost</a:t>
          </a:r>
          <a:r>
            <a:rPr lang="af-ZA" b="0" i="0" baseline="0" dirty="0"/>
            <a:t> of </a:t>
          </a:r>
          <a:r>
            <a:rPr lang="af-ZA" b="0" i="0" baseline="0" dirty="0" err="1"/>
            <a:t>tertiary</a:t>
          </a:r>
          <a:r>
            <a:rPr lang="af-ZA" b="0" i="0" baseline="0" dirty="0"/>
            <a:t> </a:t>
          </a:r>
          <a:r>
            <a:rPr lang="af-ZA" b="0" i="0" baseline="0" dirty="0" err="1"/>
            <a:t>education</a:t>
          </a:r>
          <a:r>
            <a:rPr lang="af-ZA" b="0" i="0" baseline="0" dirty="0"/>
            <a:t>.</a:t>
          </a:r>
          <a:endParaRPr lang="en-US" dirty="0"/>
        </a:p>
      </dgm:t>
    </dgm:pt>
    <dgm:pt modelId="{A7A0B10A-534E-4B00-B7A9-50E578B8FC09}" type="parTrans" cxnId="{FF714DF5-CA7E-4FD0-9BAE-33A2DF376234}">
      <dgm:prSet/>
      <dgm:spPr/>
      <dgm:t>
        <a:bodyPr/>
        <a:lstStyle/>
        <a:p>
          <a:endParaRPr lang="en-US"/>
        </a:p>
      </dgm:t>
    </dgm:pt>
    <dgm:pt modelId="{66F8DF07-74A8-4355-9FC1-6E8015913866}" type="sibTrans" cxnId="{FF714DF5-CA7E-4FD0-9BAE-33A2DF376234}">
      <dgm:prSet/>
      <dgm:spPr/>
      <dgm:t>
        <a:bodyPr/>
        <a:lstStyle/>
        <a:p>
          <a:endParaRPr lang="en-US"/>
        </a:p>
      </dgm:t>
    </dgm:pt>
    <dgm:pt modelId="{255C7CD6-BB76-4456-B77D-EEF3D54A78C4}">
      <dgm:prSet/>
      <dgm:spPr/>
      <dgm:t>
        <a:bodyPr/>
        <a:lstStyle/>
        <a:p>
          <a:r>
            <a:rPr lang="af-ZA" b="0" i="0" baseline="0"/>
            <a:t>It plays an important role in promoting equal access to higher education in South Africa.</a:t>
          </a:r>
          <a:endParaRPr lang="en-US"/>
        </a:p>
      </dgm:t>
    </dgm:pt>
    <dgm:pt modelId="{0746C433-4C3E-4847-ADC3-5998E2D2E56B}" type="parTrans" cxnId="{EB37BA32-02D0-40A3-980E-6DB41F721ED1}">
      <dgm:prSet/>
      <dgm:spPr/>
      <dgm:t>
        <a:bodyPr/>
        <a:lstStyle/>
        <a:p>
          <a:endParaRPr lang="en-US"/>
        </a:p>
      </dgm:t>
    </dgm:pt>
    <dgm:pt modelId="{1DC852A0-4A1B-4DD6-9E2D-66FB5CAEE40C}" type="sibTrans" cxnId="{EB37BA32-02D0-40A3-980E-6DB41F721ED1}">
      <dgm:prSet/>
      <dgm:spPr/>
      <dgm:t>
        <a:bodyPr/>
        <a:lstStyle/>
        <a:p>
          <a:endParaRPr lang="en-US"/>
        </a:p>
      </dgm:t>
    </dgm:pt>
    <dgm:pt modelId="{5524A4ED-1A4D-4FFC-B5C3-F894895586C8}">
      <dgm:prSet/>
      <dgm:spPr/>
      <dgm:t>
        <a:bodyPr/>
        <a:lstStyle/>
        <a:p>
          <a:r>
            <a:rPr lang="en-ZA" b="0" dirty="0"/>
            <a:t>Watch: </a:t>
          </a:r>
          <a:r>
            <a:rPr lang="en-ZA" b="1" dirty="0" err="1"/>
            <a:t>NSFAS</a:t>
          </a:r>
          <a:r>
            <a:rPr lang="en-ZA" b="1" dirty="0"/>
            <a:t> 2026 Applications Are Now Open  </a:t>
          </a:r>
          <a:r>
            <a:rPr lang="en-ZA" b="1" u="sng" dirty="0">
              <a:hlinkClick xmlns:r="http://schemas.openxmlformats.org/officeDocument/2006/relationships" r:id="rId1"/>
            </a:rPr>
            <a:t>bit.ly/</a:t>
          </a:r>
          <a:r>
            <a:rPr lang="en-ZA" b="1" u="sng" dirty="0" err="1">
              <a:hlinkClick xmlns:r="http://schemas.openxmlformats.org/officeDocument/2006/relationships" r:id="rId1"/>
            </a:rPr>
            <a:t>4ba4yPG</a:t>
          </a:r>
          <a:r>
            <a:rPr lang="en-ZA" b="1" dirty="0"/>
            <a:t> </a:t>
          </a:r>
          <a:r>
            <a:rPr lang="en-ZA" dirty="0"/>
            <a:t>(2 min 56 sec) </a:t>
          </a:r>
          <a:endParaRPr lang="en-US" dirty="0"/>
        </a:p>
      </dgm:t>
    </dgm:pt>
    <dgm:pt modelId="{7737F54A-67DA-42FC-BD50-234A5F3B1A70}" type="parTrans" cxnId="{A88DC5FF-0D00-4BEC-AE03-8CC0F51080A5}">
      <dgm:prSet/>
      <dgm:spPr/>
      <dgm:t>
        <a:bodyPr/>
        <a:lstStyle/>
        <a:p>
          <a:endParaRPr lang="en-US"/>
        </a:p>
      </dgm:t>
    </dgm:pt>
    <dgm:pt modelId="{32A50253-8AC2-442A-9744-B150D4F34BB3}" type="sibTrans" cxnId="{A88DC5FF-0D00-4BEC-AE03-8CC0F51080A5}">
      <dgm:prSet/>
      <dgm:spPr/>
      <dgm:t>
        <a:bodyPr/>
        <a:lstStyle/>
        <a:p>
          <a:endParaRPr lang="en-US"/>
        </a:p>
      </dgm:t>
    </dgm:pt>
    <dgm:pt modelId="{1B9E7A3A-C1C1-4F62-AB80-D19CA2AA3F9B}" type="pres">
      <dgm:prSet presAssocID="{D89AEFD2-2286-43EA-8DC0-9249DCD15832}" presName="linear" presStyleCnt="0">
        <dgm:presLayoutVars>
          <dgm:animLvl val="lvl"/>
          <dgm:resizeHandles val="exact"/>
        </dgm:presLayoutVars>
      </dgm:prSet>
      <dgm:spPr/>
    </dgm:pt>
    <dgm:pt modelId="{04052B75-FB30-430B-8DE1-98800E309EE8}" type="pres">
      <dgm:prSet presAssocID="{7321FE5D-5315-4000-83CA-8E12E3BDF4C6}" presName="parentText" presStyleLbl="node1" presStyleIdx="0" presStyleCnt="5">
        <dgm:presLayoutVars>
          <dgm:chMax val="0"/>
          <dgm:bulletEnabled val="1"/>
        </dgm:presLayoutVars>
      </dgm:prSet>
      <dgm:spPr/>
    </dgm:pt>
    <dgm:pt modelId="{EDD78E19-6DFA-4B65-9343-224847B3CA86}" type="pres">
      <dgm:prSet presAssocID="{49F44344-F203-42E8-B331-7310D58C2518}" presName="spacer" presStyleCnt="0"/>
      <dgm:spPr/>
    </dgm:pt>
    <dgm:pt modelId="{748C112A-2850-4186-AE5E-6AA075F126B8}" type="pres">
      <dgm:prSet presAssocID="{5CA0CB30-0B43-43EF-8F1D-2CA24AF0A2AE}" presName="parentText" presStyleLbl="node1" presStyleIdx="1" presStyleCnt="5">
        <dgm:presLayoutVars>
          <dgm:chMax val="0"/>
          <dgm:bulletEnabled val="1"/>
        </dgm:presLayoutVars>
      </dgm:prSet>
      <dgm:spPr/>
    </dgm:pt>
    <dgm:pt modelId="{673F0863-2E3D-4A18-ADF9-2CD9ADA92240}" type="pres">
      <dgm:prSet presAssocID="{8CACCEF2-DBF9-47BE-90D7-DBC9BCFC3AB5}" presName="spacer" presStyleCnt="0"/>
      <dgm:spPr/>
    </dgm:pt>
    <dgm:pt modelId="{7CD9B820-35E8-4D38-8ADA-31DDA8A3F661}" type="pres">
      <dgm:prSet presAssocID="{0F86CBF3-B300-425E-B4D0-B8CF439AEA63}" presName="parentText" presStyleLbl="node1" presStyleIdx="2" presStyleCnt="5">
        <dgm:presLayoutVars>
          <dgm:chMax val="0"/>
          <dgm:bulletEnabled val="1"/>
        </dgm:presLayoutVars>
      </dgm:prSet>
      <dgm:spPr/>
    </dgm:pt>
    <dgm:pt modelId="{442C04F2-FB1C-45D2-90D5-B05C84A234CD}" type="pres">
      <dgm:prSet presAssocID="{66F8DF07-74A8-4355-9FC1-6E8015913866}" presName="spacer" presStyleCnt="0"/>
      <dgm:spPr/>
    </dgm:pt>
    <dgm:pt modelId="{579C382C-79CC-421A-A6E8-BAC6444B502D}" type="pres">
      <dgm:prSet presAssocID="{255C7CD6-BB76-4456-B77D-EEF3D54A78C4}" presName="parentText" presStyleLbl="node1" presStyleIdx="3" presStyleCnt="5">
        <dgm:presLayoutVars>
          <dgm:chMax val="0"/>
          <dgm:bulletEnabled val="1"/>
        </dgm:presLayoutVars>
      </dgm:prSet>
      <dgm:spPr/>
    </dgm:pt>
    <dgm:pt modelId="{F53BA31B-24B6-4694-9399-08D5A308AF16}" type="pres">
      <dgm:prSet presAssocID="{1DC852A0-4A1B-4DD6-9E2D-66FB5CAEE40C}" presName="spacer" presStyleCnt="0"/>
      <dgm:spPr/>
    </dgm:pt>
    <dgm:pt modelId="{00DAC165-86B7-4182-A997-490F2C6F6AC2}" type="pres">
      <dgm:prSet presAssocID="{5524A4ED-1A4D-4FFC-B5C3-F894895586C8}" presName="parentText" presStyleLbl="node1" presStyleIdx="4" presStyleCnt="5">
        <dgm:presLayoutVars>
          <dgm:chMax val="0"/>
          <dgm:bulletEnabled val="1"/>
        </dgm:presLayoutVars>
      </dgm:prSet>
      <dgm:spPr/>
    </dgm:pt>
  </dgm:ptLst>
  <dgm:cxnLst>
    <dgm:cxn modelId="{31B5B407-3BA5-4FC0-A04D-16B53098F39F}" type="presOf" srcId="{7321FE5D-5315-4000-83CA-8E12E3BDF4C6}" destId="{04052B75-FB30-430B-8DE1-98800E309EE8}" srcOrd="0" destOrd="0" presId="urn:microsoft.com/office/officeart/2005/8/layout/vList2"/>
    <dgm:cxn modelId="{76CCE51E-A569-45F7-81FD-002F5D2E40C3}" srcId="{D89AEFD2-2286-43EA-8DC0-9249DCD15832}" destId="{5CA0CB30-0B43-43EF-8F1D-2CA24AF0A2AE}" srcOrd="1" destOrd="0" parTransId="{8237621B-E6DD-4E85-A201-1AA8B9FDE56D}" sibTransId="{8CACCEF2-DBF9-47BE-90D7-DBC9BCFC3AB5}"/>
    <dgm:cxn modelId="{EB37BA32-02D0-40A3-980E-6DB41F721ED1}" srcId="{D89AEFD2-2286-43EA-8DC0-9249DCD15832}" destId="{255C7CD6-BB76-4456-B77D-EEF3D54A78C4}" srcOrd="3" destOrd="0" parTransId="{0746C433-4C3E-4847-ADC3-5998E2D2E56B}" sibTransId="{1DC852A0-4A1B-4DD6-9E2D-66FB5CAEE40C}"/>
    <dgm:cxn modelId="{F8AC9D4D-4822-4444-AFDE-31B2D2A88DDE}" type="presOf" srcId="{255C7CD6-BB76-4456-B77D-EEF3D54A78C4}" destId="{579C382C-79CC-421A-A6E8-BAC6444B502D}" srcOrd="0" destOrd="0" presId="urn:microsoft.com/office/officeart/2005/8/layout/vList2"/>
    <dgm:cxn modelId="{F1312250-BC57-44EC-84C8-8296BE527D69}" type="presOf" srcId="{D89AEFD2-2286-43EA-8DC0-9249DCD15832}" destId="{1B9E7A3A-C1C1-4F62-AB80-D19CA2AA3F9B}" srcOrd="0" destOrd="0" presId="urn:microsoft.com/office/officeart/2005/8/layout/vList2"/>
    <dgm:cxn modelId="{16B5E59B-ADEE-4D99-9745-9CBBD9311EC5}" srcId="{D89AEFD2-2286-43EA-8DC0-9249DCD15832}" destId="{7321FE5D-5315-4000-83CA-8E12E3BDF4C6}" srcOrd="0" destOrd="0" parTransId="{951AA877-21A6-4625-BF51-ED17831F508C}" sibTransId="{49F44344-F203-42E8-B331-7310D58C2518}"/>
    <dgm:cxn modelId="{BE6020C0-ADE1-4DF6-BE1D-50F2A2705ABF}" type="presOf" srcId="{5CA0CB30-0B43-43EF-8F1D-2CA24AF0A2AE}" destId="{748C112A-2850-4186-AE5E-6AA075F126B8}" srcOrd="0" destOrd="0" presId="urn:microsoft.com/office/officeart/2005/8/layout/vList2"/>
    <dgm:cxn modelId="{5F0404F4-6133-4B49-927F-1549E05CA722}" type="presOf" srcId="{0F86CBF3-B300-425E-B4D0-B8CF439AEA63}" destId="{7CD9B820-35E8-4D38-8ADA-31DDA8A3F661}" srcOrd="0" destOrd="0" presId="urn:microsoft.com/office/officeart/2005/8/layout/vList2"/>
    <dgm:cxn modelId="{FF714DF5-CA7E-4FD0-9BAE-33A2DF376234}" srcId="{D89AEFD2-2286-43EA-8DC0-9249DCD15832}" destId="{0F86CBF3-B300-425E-B4D0-B8CF439AEA63}" srcOrd="2" destOrd="0" parTransId="{A7A0B10A-534E-4B00-B7A9-50E578B8FC09}" sibTransId="{66F8DF07-74A8-4355-9FC1-6E8015913866}"/>
    <dgm:cxn modelId="{72C241F6-3BBB-4854-B55C-0CC1E60574B5}" type="presOf" srcId="{5524A4ED-1A4D-4FFC-B5C3-F894895586C8}" destId="{00DAC165-86B7-4182-A997-490F2C6F6AC2}" srcOrd="0" destOrd="0" presId="urn:microsoft.com/office/officeart/2005/8/layout/vList2"/>
    <dgm:cxn modelId="{A88DC5FF-0D00-4BEC-AE03-8CC0F51080A5}" srcId="{D89AEFD2-2286-43EA-8DC0-9249DCD15832}" destId="{5524A4ED-1A4D-4FFC-B5C3-F894895586C8}" srcOrd="4" destOrd="0" parTransId="{7737F54A-67DA-42FC-BD50-234A5F3B1A70}" sibTransId="{32A50253-8AC2-442A-9744-B150D4F34BB3}"/>
    <dgm:cxn modelId="{745840FA-ABA3-4678-B20D-5D4ADFC09227}" type="presParOf" srcId="{1B9E7A3A-C1C1-4F62-AB80-D19CA2AA3F9B}" destId="{04052B75-FB30-430B-8DE1-98800E309EE8}" srcOrd="0" destOrd="0" presId="urn:microsoft.com/office/officeart/2005/8/layout/vList2"/>
    <dgm:cxn modelId="{797DC8AA-67E3-4F85-9705-EE96A50D7D01}" type="presParOf" srcId="{1B9E7A3A-C1C1-4F62-AB80-D19CA2AA3F9B}" destId="{EDD78E19-6DFA-4B65-9343-224847B3CA86}" srcOrd="1" destOrd="0" presId="urn:microsoft.com/office/officeart/2005/8/layout/vList2"/>
    <dgm:cxn modelId="{FF8F6913-EA13-4B0E-981E-E79A4F693DFE}" type="presParOf" srcId="{1B9E7A3A-C1C1-4F62-AB80-D19CA2AA3F9B}" destId="{748C112A-2850-4186-AE5E-6AA075F126B8}" srcOrd="2" destOrd="0" presId="urn:microsoft.com/office/officeart/2005/8/layout/vList2"/>
    <dgm:cxn modelId="{8B6E0F91-8177-4699-B65C-1AFBD83696D0}" type="presParOf" srcId="{1B9E7A3A-C1C1-4F62-AB80-D19CA2AA3F9B}" destId="{673F0863-2E3D-4A18-ADF9-2CD9ADA92240}" srcOrd="3" destOrd="0" presId="urn:microsoft.com/office/officeart/2005/8/layout/vList2"/>
    <dgm:cxn modelId="{D2584B50-CA00-4FC9-AD0D-5127F571F0F6}" type="presParOf" srcId="{1B9E7A3A-C1C1-4F62-AB80-D19CA2AA3F9B}" destId="{7CD9B820-35E8-4D38-8ADA-31DDA8A3F661}" srcOrd="4" destOrd="0" presId="urn:microsoft.com/office/officeart/2005/8/layout/vList2"/>
    <dgm:cxn modelId="{E69E79E0-3399-4120-A068-74A03DEDF922}" type="presParOf" srcId="{1B9E7A3A-C1C1-4F62-AB80-D19CA2AA3F9B}" destId="{442C04F2-FB1C-45D2-90D5-B05C84A234CD}" srcOrd="5" destOrd="0" presId="urn:microsoft.com/office/officeart/2005/8/layout/vList2"/>
    <dgm:cxn modelId="{B76982DD-6DED-4E10-8C9A-6102B902D7A1}" type="presParOf" srcId="{1B9E7A3A-C1C1-4F62-AB80-D19CA2AA3F9B}" destId="{579C382C-79CC-421A-A6E8-BAC6444B502D}" srcOrd="6" destOrd="0" presId="urn:microsoft.com/office/officeart/2005/8/layout/vList2"/>
    <dgm:cxn modelId="{D4101C0D-9969-4419-A817-BF3EF7CE6757}" type="presParOf" srcId="{1B9E7A3A-C1C1-4F62-AB80-D19CA2AA3F9B}" destId="{F53BA31B-24B6-4694-9399-08D5A308AF16}" srcOrd="7" destOrd="0" presId="urn:microsoft.com/office/officeart/2005/8/layout/vList2"/>
    <dgm:cxn modelId="{32706278-B972-44D4-854E-FB89986D92FC}" type="presParOf" srcId="{1B9E7A3A-C1C1-4F62-AB80-D19CA2AA3F9B}" destId="{00DAC165-86B7-4182-A997-490F2C6F6AC2}"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E16E8E-7BD1-443F-A118-D3C9633FA3FC}" type="doc">
      <dgm:prSet loTypeId="urn:microsoft.com/office/officeart/2005/8/layout/hierarchy1" loCatId="hierarchy" qsTypeId="urn:microsoft.com/office/officeart/2005/8/quickstyle/simple2" qsCatId="simple" csTypeId="urn:microsoft.com/office/officeart/2005/8/colors/colorful1" csCatId="colorful"/>
      <dgm:spPr/>
      <dgm:t>
        <a:bodyPr/>
        <a:lstStyle/>
        <a:p>
          <a:endParaRPr lang="en-US"/>
        </a:p>
      </dgm:t>
    </dgm:pt>
    <dgm:pt modelId="{82679F9A-C2C9-40B0-B039-11A514E28E1D}">
      <dgm:prSet/>
      <dgm:spPr/>
      <dgm:t>
        <a:bodyPr/>
        <a:lstStyle/>
        <a:p>
          <a:r>
            <a:rPr lang="af-ZA" b="0" i="0" baseline="0" dirty="0" err="1"/>
            <a:t>The</a:t>
          </a:r>
          <a:r>
            <a:rPr lang="af-ZA" b="0" i="0" baseline="0" dirty="0"/>
            <a:t> </a:t>
          </a:r>
          <a:r>
            <a:rPr lang="af-ZA" b="0" i="0" baseline="0" dirty="0" err="1"/>
            <a:t>Funza</a:t>
          </a:r>
          <a:r>
            <a:rPr lang="af-ZA" b="0" i="0" baseline="0" dirty="0"/>
            <a:t> </a:t>
          </a:r>
          <a:r>
            <a:rPr lang="af-ZA" b="0" i="0" baseline="0" dirty="0" err="1"/>
            <a:t>Lushaka</a:t>
          </a:r>
          <a:r>
            <a:rPr lang="af-ZA" b="0" i="0" baseline="0" dirty="0"/>
            <a:t> </a:t>
          </a:r>
          <a:r>
            <a:rPr lang="af-ZA" b="0" i="0" baseline="0" dirty="0" err="1"/>
            <a:t>Bursary</a:t>
          </a:r>
          <a:r>
            <a:rPr lang="af-ZA" b="0" i="0" baseline="0" dirty="0"/>
            <a:t> </a:t>
          </a:r>
          <a:r>
            <a:rPr lang="af-ZA" b="0" i="0" baseline="0" dirty="0" err="1"/>
            <a:t>supports</a:t>
          </a:r>
          <a:r>
            <a:rPr lang="af-ZA" b="0" i="0" baseline="0" dirty="0"/>
            <a:t> </a:t>
          </a:r>
          <a:r>
            <a:rPr lang="af-ZA" b="1" i="0" baseline="0" dirty="0" err="1"/>
            <a:t>students</a:t>
          </a:r>
          <a:r>
            <a:rPr lang="af-ZA" b="1" i="0" baseline="0" dirty="0"/>
            <a:t> </a:t>
          </a:r>
          <a:r>
            <a:rPr lang="af-ZA" b="1" i="0" baseline="0" dirty="0" err="1"/>
            <a:t>who</a:t>
          </a:r>
          <a:r>
            <a:rPr lang="af-ZA" b="1" i="0" baseline="0" dirty="0"/>
            <a:t> want </a:t>
          </a:r>
          <a:r>
            <a:rPr lang="af-ZA" b="1" i="0" baseline="0" dirty="0" err="1"/>
            <a:t>to</a:t>
          </a:r>
          <a:r>
            <a:rPr lang="af-ZA" b="1" i="0" baseline="0" dirty="0"/>
            <a:t> </a:t>
          </a:r>
          <a:r>
            <a:rPr lang="af-ZA" b="1" i="0" baseline="0" dirty="0" err="1"/>
            <a:t>become</a:t>
          </a:r>
          <a:r>
            <a:rPr lang="af-ZA" b="1" i="0" baseline="0" dirty="0"/>
            <a:t> </a:t>
          </a:r>
          <a:r>
            <a:rPr lang="af-ZA" b="1" i="0" baseline="0" dirty="0" err="1"/>
            <a:t>teachers</a:t>
          </a:r>
          <a:r>
            <a:rPr lang="af-ZA" b="0" i="0" baseline="0" dirty="0"/>
            <a:t>.</a:t>
          </a:r>
          <a:endParaRPr lang="en-US" dirty="0"/>
        </a:p>
      </dgm:t>
    </dgm:pt>
    <dgm:pt modelId="{E7C52C50-D75E-4468-BC04-787CE193087E}" type="parTrans" cxnId="{F7CD74AD-5D79-4B4D-AE95-7839C80AC57E}">
      <dgm:prSet/>
      <dgm:spPr/>
      <dgm:t>
        <a:bodyPr/>
        <a:lstStyle/>
        <a:p>
          <a:endParaRPr lang="en-US"/>
        </a:p>
      </dgm:t>
    </dgm:pt>
    <dgm:pt modelId="{820DEE04-8B1A-4CA7-AEEA-B255B2957A55}" type="sibTrans" cxnId="{F7CD74AD-5D79-4B4D-AE95-7839C80AC57E}">
      <dgm:prSet/>
      <dgm:spPr/>
      <dgm:t>
        <a:bodyPr/>
        <a:lstStyle/>
        <a:p>
          <a:endParaRPr lang="en-US"/>
        </a:p>
      </dgm:t>
    </dgm:pt>
    <dgm:pt modelId="{3EB8E85E-5936-467A-AD6D-D6902D2E3DBA}">
      <dgm:prSet/>
      <dgm:spPr/>
      <dgm:t>
        <a:bodyPr/>
        <a:lstStyle/>
        <a:p>
          <a:r>
            <a:rPr lang="af-ZA" b="0" i="0" baseline="0" dirty="0" err="1"/>
            <a:t>It</a:t>
          </a:r>
          <a:r>
            <a:rPr lang="af-ZA" b="0" i="0" baseline="0" dirty="0"/>
            <a:t> is </a:t>
          </a:r>
          <a:r>
            <a:rPr lang="af-ZA" b="0" i="0" baseline="0" dirty="0" err="1"/>
            <a:t>awarded</a:t>
          </a:r>
          <a:r>
            <a:rPr lang="af-ZA" b="0" i="0" baseline="0" dirty="0"/>
            <a:t> </a:t>
          </a:r>
          <a:r>
            <a:rPr lang="af-ZA" b="0" i="0" baseline="0" dirty="0" err="1"/>
            <a:t>annually</a:t>
          </a:r>
          <a:r>
            <a:rPr lang="af-ZA" b="0" i="0" baseline="0" dirty="0"/>
            <a:t> </a:t>
          </a:r>
          <a:r>
            <a:rPr lang="af-ZA" b="1" i="0" baseline="0" dirty="0" err="1"/>
            <a:t>based</a:t>
          </a:r>
          <a:r>
            <a:rPr lang="af-ZA" b="1" i="0" baseline="0" dirty="0"/>
            <a:t> on </a:t>
          </a:r>
          <a:r>
            <a:rPr lang="af-ZA" b="1" i="0" baseline="0" dirty="0" err="1"/>
            <a:t>academic</a:t>
          </a:r>
          <a:r>
            <a:rPr lang="af-ZA" b="1" i="0" baseline="0" dirty="0"/>
            <a:t> </a:t>
          </a:r>
          <a:r>
            <a:rPr lang="af-ZA" b="1" i="0" baseline="0" dirty="0" err="1"/>
            <a:t>ability</a:t>
          </a:r>
          <a:r>
            <a:rPr lang="af-ZA" b="0" i="0" baseline="0" dirty="0"/>
            <a:t>.</a:t>
          </a:r>
          <a:endParaRPr lang="en-US" dirty="0"/>
        </a:p>
      </dgm:t>
    </dgm:pt>
    <dgm:pt modelId="{3C0F77F1-9BA6-44BD-85AF-F196395B732C}" type="parTrans" cxnId="{16EF401F-0689-465D-B085-0AC141C32547}">
      <dgm:prSet/>
      <dgm:spPr/>
      <dgm:t>
        <a:bodyPr/>
        <a:lstStyle/>
        <a:p>
          <a:endParaRPr lang="en-US"/>
        </a:p>
      </dgm:t>
    </dgm:pt>
    <dgm:pt modelId="{A4233C9D-8CDD-414A-BCAF-6C61FC3A6012}" type="sibTrans" cxnId="{16EF401F-0689-465D-B085-0AC141C32547}">
      <dgm:prSet/>
      <dgm:spPr/>
      <dgm:t>
        <a:bodyPr/>
        <a:lstStyle/>
        <a:p>
          <a:endParaRPr lang="en-US"/>
        </a:p>
      </dgm:t>
    </dgm:pt>
    <dgm:pt modelId="{428AA2DC-CA6E-48ED-BE6C-8EA410371C24}">
      <dgm:prSet/>
      <dgm:spPr/>
      <dgm:t>
        <a:bodyPr/>
        <a:lstStyle/>
        <a:p>
          <a:r>
            <a:rPr lang="af-ZA" b="0" i="0" baseline="0"/>
            <a:t>It supports studies in:</a:t>
          </a:r>
          <a:endParaRPr lang="en-US"/>
        </a:p>
      </dgm:t>
    </dgm:pt>
    <dgm:pt modelId="{B8EDDF0D-0380-402E-934D-DC40872A89B9}" type="parTrans" cxnId="{C7AF81F2-B149-4BDB-A4FD-1C3DE86C160C}">
      <dgm:prSet/>
      <dgm:spPr/>
      <dgm:t>
        <a:bodyPr/>
        <a:lstStyle/>
        <a:p>
          <a:endParaRPr lang="en-US"/>
        </a:p>
      </dgm:t>
    </dgm:pt>
    <dgm:pt modelId="{40F6F627-50D0-433E-89DF-BF0367B6E7D5}" type="sibTrans" cxnId="{C7AF81F2-B149-4BDB-A4FD-1C3DE86C160C}">
      <dgm:prSet/>
      <dgm:spPr/>
      <dgm:t>
        <a:bodyPr/>
        <a:lstStyle/>
        <a:p>
          <a:endParaRPr lang="en-US"/>
        </a:p>
      </dgm:t>
    </dgm:pt>
    <dgm:pt modelId="{DB6678CB-996E-4C25-8D0F-B52922AAB6C0}">
      <dgm:prSet/>
      <dgm:spPr/>
      <dgm:t>
        <a:bodyPr/>
        <a:lstStyle/>
        <a:p>
          <a:r>
            <a:rPr lang="af-ZA" b="0" i="0" baseline="0"/>
            <a:t>Foundation Phase</a:t>
          </a:r>
          <a:endParaRPr lang="en-US"/>
        </a:p>
      </dgm:t>
    </dgm:pt>
    <dgm:pt modelId="{91898B8D-40FF-48FE-870C-A23DCFDA5B73}" type="parTrans" cxnId="{89AFA1D3-FB02-42B6-9CDF-47620643E5A4}">
      <dgm:prSet/>
      <dgm:spPr/>
      <dgm:t>
        <a:bodyPr/>
        <a:lstStyle/>
        <a:p>
          <a:endParaRPr lang="en-US"/>
        </a:p>
      </dgm:t>
    </dgm:pt>
    <dgm:pt modelId="{3F87EEA6-B203-470E-911C-A068FF503415}" type="sibTrans" cxnId="{89AFA1D3-FB02-42B6-9CDF-47620643E5A4}">
      <dgm:prSet/>
      <dgm:spPr/>
      <dgm:t>
        <a:bodyPr/>
        <a:lstStyle/>
        <a:p>
          <a:endParaRPr lang="en-US"/>
        </a:p>
      </dgm:t>
    </dgm:pt>
    <dgm:pt modelId="{D99C692A-35DA-45A5-BACD-6BB74E5B22F2}">
      <dgm:prSet/>
      <dgm:spPr/>
      <dgm:t>
        <a:bodyPr/>
        <a:lstStyle/>
        <a:p>
          <a:r>
            <a:rPr lang="af-ZA" b="0" i="0" baseline="0"/>
            <a:t>Intermediate Phase</a:t>
          </a:r>
          <a:endParaRPr lang="en-US"/>
        </a:p>
      </dgm:t>
    </dgm:pt>
    <dgm:pt modelId="{7D313483-9EB0-4931-8B1F-F05A1C6D6D0B}" type="parTrans" cxnId="{F0E5208A-7BDC-4F8D-B7F1-BB990C8B1FB3}">
      <dgm:prSet/>
      <dgm:spPr/>
      <dgm:t>
        <a:bodyPr/>
        <a:lstStyle/>
        <a:p>
          <a:endParaRPr lang="en-US"/>
        </a:p>
      </dgm:t>
    </dgm:pt>
    <dgm:pt modelId="{C4892FFD-0C34-4ABA-A43F-2E325C8196CE}" type="sibTrans" cxnId="{F0E5208A-7BDC-4F8D-B7F1-BB990C8B1FB3}">
      <dgm:prSet/>
      <dgm:spPr/>
      <dgm:t>
        <a:bodyPr/>
        <a:lstStyle/>
        <a:p>
          <a:endParaRPr lang="en-US"/>
        </a:p>
      </dgm:t>
    </dgm:pt>
    <dgm:pt modelId="{0E79EE71-1122-499C-943D-8E717C7ADFD9}">
      <dgm:prSet/>
      <dgm:spPr/>
      <dgm:t>
        <a:bodyPr/>
        <a:lstStyle/>
        <a:p>
          <a:r>
            <a:rPr lang="af-ZA" b="0" i="0" baseline="0"/>
            <a:t>Senior and FET Teaching</a:t>
          </a:r>
          <a:endParaRPr lang="en-US"/>
        </a:p>
      </dgm:t>
    </dgm:pt>
    <dgm:pt modelId="{C39AA1F5-9CF3-46E8-9B55-F289985969E6}" type="parTrans" cxnId="{45744093-49C6-4FA3-90CE-914D93D153D9}">
      <dgm:prSet/>
      <dgm:spPr/>
      <dgm:t>
        <a:bodyPr/>
        <a:lstStyle/>
        <a:p>
          <a:endParaRPr lang="en-US"/>
        </a:p>
      </dgm:t>
    </dgm:pt>
    <dgm:pt modelId="{8765A98F-1C4C-44B2-A9F1-6644C64ACBCF}" type="sibTrans" cxnId="{45744093-49C6-4FA3-90CE-914D93D153D9}">
      <dgm:prSet/>
      <dgm:spPr/>
      <dgm:t>
        <a:bodyPr/>
        <a:lstStyle/>
        <a:p>
          <a:endParaRPr lang="en-US"/>
        </a:p>
      </dgm:t>
    </dgm:pt>
    <dgm:pt modelId="{21C0FD39-2D07-4BC5-80E9-AE4502A11D16}">
      <dgm:prSet/>
      <dgm:spPr/>
      <dgm:t>
        <a:bodyPr/>
        <a:lstStyle/>
        <a:p>
          <a:r>
            <a:rPr lang="af-ZA" b="0" i="0" baseline="0"/>
            <a:t>PGCE </a:t>
          </a:r>
          <a:endParaRPr lang="en-US"/>
        </a:p>
      </dgm:t>
    </dgm:pt>
    <dgm:pt modelId="{20726ACF-02E7-49A1-8DBB-31E20EE582C4}" type="parTrans" cxnId="{B3E64EAC-0C1A-4BA3-AACF-A5F2A0EE6B88}">
      <dgm:prSet/>
      <dgm:spPr/>
      <dgm:t>
        <a:bodyPr/>
        <a:lstStyle/>
        <a:p>
          <a:endParaRPr lang="en-US"/>
        </a:p>
      </dgm:t>
    </dgm:pt>
    <dgm:pt modelId="{AE1D57AF-074C-4779-B8D5-064C2AC79F9C}" type="sibTrans" cxnId="{B3E64EAC-0C1A-4BA3-AACF-A5F2A0EE6B88}">
      <dgm:prSet/>
      <dgm:spPr/>
      <dgm:t>
        <a:bodyPr/>
        <a:lstStyle/>
        <a:p>
          <a:endParaRPr lang="en-US"/>
        </a:p>
      </dgm:t>
    </dgm:pt>
    <dgm:pt modelId="{045242EE-53F4-4265-B0D7-6FA3470991D3}">
      <dgm:prSet/>
      <dgm:spPr/>
      <dgm:t>
        <a:bodyPr/>
        <a:lstStyle/>
        <a:p>
          <a:r>
            <a:rPr lang="af-ZA" b="0" i="0" baseline="0" dirty="0" err="1"/>
            <a:t>Recipients</a:t>
          </a:r>
          <a:r>
            <a:rPr lang="af-ZA" b="0" i="0" baseline="0" dirty="0"/>
            <a:t> are </a:t>
          </a:r>
          <a:r>
            <a:rPr lang="af-ZA" b="1" i="0" baseline="0" dirty="0" err="1"/>
            <a:t>expected</a:t>
          </a:r>
          <a:r>
            <a:rPr lang="af-ZA" b="1" i="0" baseline="0" dirty="0"/>
            <a:t> </a:t>
          </a:r>
          <a:r>
            <a:rPr lang="af-ZA" b="1" i="0" baseline="0" dirty="0" err="1"/>
            <a:t>to</a:t>
          </a:r>
          <a:r>
            <a:rPr lang="af-ZA" b="1" i="0" baseline="0" dirty="0"/>
            <a:t> </a:t>
          </a:r>
          <a:r>
            <a:rPr lang="af-ZA" b="1" i="0" baseline="0" dirty="0" err="1"/>
            <a:t>teach</a:t>
          </a:r>
          <a:r>
            <a:rPr lang="af-ZA" b="1" i="0" baseline="0" dirty="0"/>
            <a:t> </a:t>
          </a:r>
          <a:r>
            <a:rPr lang="af-ZA" b="1" i="0" baseline="0" dirty="0" err="1"/>
            <a:t>after</a:t>
          </a:r>
          <a:r>
            <a:rPr lang="af-ZA" b="1" i="0" baseline="0" dirty="0"/>
            <a:t> </a:t>
          </a:r>
          <a:r>
            <a:rPr lang="af-ZA" b="1" i="0" baseline="0" dirty="0" err="1"/>
            <a:t>qualifying</a:t>
          </a:r>
          <a:r>
            <a:rPr lang="af-ZA" b="0" i="0" baseline="0" dirty="0"/>
            <a:t>.</a:t>
          </a:r>
          <a:endParaRPr lang="en-US" dirty="0"/>
        </a:p>
      </dgm:t>
    </dgm:pt>
    <dgm:pt modelId="{0823DE04-0085-4C18-9DAD-CE5735A64613}" type="parTrans" cxnId="{495ECBF7-3394-4846-A009-9A3B07A163EB}">
      <dgm:prSet/>
      <dgm:spPr/>
      <dgm:t>
        <a:bodyPr/>
        <a:lstStyle/>
        <a:p>
          <a:endParaRPr lang="en-US"/>
        </a:p>
      </dgm:t>
    </dgm:pt>
    <dgm:pt modelId="{766625B0-92C4-4263-8CB5-208914493C26}" type="sibTrans" cxnId="{495ECBF7-3394-4846-A009-9A3B07A163EB}">
      <dgm:prSet/>
      <dgm:spPr/>
      <dgm:t>
        <a:bodyPr/>
        <a:lstStyle/>
        <a:p>
          <a:endParaRPr lang="en-US"/>
        </a:p>
      </dgm:t>
    </dgm:pt>
    <dgm:pt modelId="{B473D2B5-4E8A-4DAC-884A-92B191E1CAA2}" type="pres">
      <dgm:prSet presAssocID="{72E16E8E-7BD1-443F-A118-D3C9633FA3FC}" presName="hierChild1" presStyleCnt="0">
        <dgm:presLayoutVars>
          <dgm:chPref val="1"/>
          <dgm:dir/>
          <dgm:animOne val="branch"/>
          <dgm:animLvl val="lvl"/>
          <dgm:resizeHandles/>
        </dgm:presLayoutVars>
      </dgm:prSet>
      <dgm:spPr/>
    </dgm:pt>
    <dgm:pt modelId="{4A649450-7B87-4880-B99E-2F445B2DBE7C}" type="pres">
      <dgm:prSet presAssocID="{82679F9A-C2C9-40B0-B039-11A514E28E1D}" presName="hierRoot1" presStyleCnt="0"/>
      <dgm:spPr/>
    </dgm:pt>
    <dgm:pt modelId="{16CA99D6-0AD4-4DB0-A591-F4E243CD85A0}" type="pres">
      <dgm:prSet presAssocID="{82679F9A-C2C9-40B0-B039-11A514E28E1D}" presName="composite" presStyleCnt="0"/>
      <dgm:spPr/>
    </dgm:pt>
    <dgm:pt modelId="{5B5FA461-ADB5-41F6-80EB-E36ED4D76110}" type="pres">
      <dgm:prSet presAssocID="{82679F9A-C2C9-40B0-B039-11A514E28E1D}" presName="background" presStyleLbl="node0" presStyleIdx="0" presStyleCnt="4"/>
      <dgm:spPr/>
    </dgm:pt>
    <dgm:pt modelId="{27B5BD49-983E-4C65-B54C-9BE6FECBE8A2}" type="pres">
      <dgm:prSet presAssocID="{82679F9A-C2C9-40B0-B039-11A514E28E1D}" presName="text" presStyleLbl="fgAcc0" presStyleIdx="0" presStyleCnt="4">
        <dgm:presLayoutVars>
          <dgm:chPref val="3"/>
        </dgm:presLayoutVars>
      </dgm:prSet>
      <dgm:spPr/>
    </dgm:pt>
    <dgm:pt modelId="{401AE3BB-034A-4657-B81E-0E1BE2858E62}" type="pres">
      <dgm:prSet presAssocID="{82679F9A-C2C9-40B0-B039-11A514E28E1D}" presName="hierChild2" presStyleCnt="0"/>
      <dgm:spPr/>
    </dgm:pt>
    <dgm:pt modelId="{4618C0A5-8E94-4E64-AA37-DB894EC50372}" type="pres">
      <dgm:prSet presAssocID="{3EB8E85E-5936-467A-AD6D-D6902D2E3DBA}" presName="hierRoot1" presStyleCnt="0"/>
      <dgm:spPr/>
    </dgm:pt>
    <dgm:pt modelId="{2B3F8C7E-B692-4008-A736-3257C34DBE05}" type="pres">
      <dgm:prSet presAssocID="{3EB8E85E-5936-467A-AD6D-D6902D2E3DBA}" presName="composite" presStyleCnt="0"/>
      <dgm:spPr/>
    </dgm:pt>
    <dgm:pt modelId="{644D3918-94D5-49E5-B1D8-0F8E81D69CAC}" type="pres">
      <dgm:prSet presAssocID="{3EB8E85E-5936-467A-AD6D-D6902D2E3DBA}" presName="background" presStyleLbl="node0" presStyleIdx="1" presStyleCnt="4"/>
      <dgm:spPr/>
    </dgm:pt>
    <dgm:pt modelId="{52B50265-D806-42E2-AD20-1AE576F40B67}" type="pres">
      <dgm:prSet presAssocID="{3EB8E85E-5936-467A-AD6D-D6902D2E3DBA}" presName="text" presStyleLbl="fgAcc0" presStyleIdx="1" presStyleCnt="4">
        <dgm:presLayoutVars>
          <dgm:chPref val="3"/>
        </dgm:presLayoutVars>
      </dgm:prSet>
      <dgm:spPr/>
    </dgm:pt>
    <dgm:pt modelId="{52965355-6975-466D-8900-232BFC5566D1}" type="pres">
      <dgm:prSet presAssocID="{3EB8E85E-5936-467A-AD6D-D6902D2E3DBA}" presName="hierChild2" presStyleCnt="0"/>
      <dgm:spPr/>
    </dgm:pt>
    <dgm:pt modelId="{B6D60FC1-6A60-4D77-BC76-948AA62112B0}" type="pres">
      <dgm:prSet presAssocID="{428AA2DC-CA6E-48ED-BE6C-8EA410371C24}" presName="hierRoot1" presStyleCnt="0"/>
      <dgm:spPr/>
    </dgm:pt>
    <dgm:pt modelId="{DEBA5413-E1A4-4C5B-8988-B70C5E95A9AD}" type="pres">
      <dgm:prSet presAssocID="{428AA2DC-CA6E-48ED-BE6C-8EA410371C24}" presName="composite" presStyleCnt="0"/>
      <dgm:spPr/>
    </dgm:pt>
    <dgm:pt modelId="{D7B2517B-71A9-4855-920F-E70D04AD25A0}" type="pres">
      <dgm:prSet presAssocID="{428AA2DC-CA6E-48ED-BE6C-8EA410371C24}" presName="background" presStyleLbl="node0" presStyleIdx="2" presStyleCnt="4"/>
      <dgm:spPr/>
    </dgm:pt>
    <dgm:pt modelId="{EF7BCDC4-13E4-4E90-ADCA-B746F26D2531}" type="pres">
      <dgm:prSet presAssocID="{428AA2DC-CA6E-48ED-BE6C-8EA410371C24}" presName="text" presStyleLbl="fgAcc0" presStyleIdx="2" presStyleCnt="4">
        <dgm:presLayoutVars>
          <dgm:chPref val="3"/>
        </dgm:presLayoutVars>
      </dgm:prSet>
      <dgm:spPr/>
    </dgm:pt>
    <dgm:pt modelId="{6DC73D55-E2D1-4B64-A370-3B275EBCC59B}" type="pres">
      <dgm:prSet presAssocID="{428AA2DC-CA6E-48ED-BE6C-8EA410371C24}" presName="hierChild2" presStyleCnt="0"/>
      <dgm:spPr/>
    </dgm:pt>
    <dgm:pt modelId="{C4E42AD6-F964-4F45-BAF5-4E14A510227F}" type="pres">
      <dgm:prSet presAssocID="{91898B8D-40FF-48FE-870C-A23DCFDA5B73}" presName="Name10" presStyleLbl="parChTrans1D2" presStyleIdx="0" presStyleCnt="4"/>
      <dgm:spPr/>
    </dgm:pt>
    <dgm:pt modelId="{1FD2475D-1DDE-4DAD-81B2-0D771A6791B1}" type="pres">
      <dgm:prSet presAssocID="{DB6678CB-996E-4C25-8D0F-B52922AAB6C0}" presName="hierRoot2" presStyleCnt="0"/>
      <dgm:spPr/>
    </dgm:pt>
    <dgm:pt modelId="{00A66E56-744B-45FB-99AA-B862D356FD6F}" type="pres">
      <dgm:prSet presAssocID="{DB6678CB-996E-4C25-8D0F-B52922AAB6C0}" presName="composite2" presStyleCnt="0"/>
      <dgm:spPr/>
    </dgm:pt>
    <dgm:pt modelId="{7DFE4385-C3CB-4EF7-B8E9-EE7E20191C06}" type="pres">
      <dgm:prSet presAssocID="{DB6678CB-996E-4C25-8D0F-B52922AAB6C0}" presName="background2" presStyleLbl="node2" presStyleIdx="0" presStyleCnt="4"/>
      <dgm:spPr/>
    </dgm:pt>
    <dgm:pt modelId="{73BE7922-80DF-4B95-84E3-DFCD7E9A904B}" type="pres">
      <dgm:prSet presAssocID="{DB6678CB-996E-4C25-8D0F-B52922AAB6C0}" presName="text2" presStyleLbl="fgAcc2" presStyleIdx="0" presStyleCnt="4">
        <dgm:presLayoutVars>
          <dgm:chPref val="3"/>
        </dgm:presLayoutVars>
      </dgm:prSet>
      <dgm:spPr/>
    </dgm:pt>
    <dgm:pt modelId="{EDA7924F-50B5-4D4A-8756-1CE7E44F246C}" type="pres">
      <dgm:prSet presAssocID="{DB6678CB-996E-4C25-8D0F-B52922AAB6C0}" presName="hierChild3" presStyleCnt="0"/>
      <dgm:spPr/>
    </dgm:pt>
    <dgm:pt modelId="{48D15D9F-430C-48A6-85D0-4B1FCA34FE79}" type="pres">
      <dgm:prSet presAssocID="{7D313483-9EB0-4931-8B1F-F05A1C6D6D0B}" presName="Name10" presStyleLbl="parChTrans1D2" presStyleIdx="1" presStyleCnt="4"/>
      <dgm:spPr/>
    </dgm:pt>
    <dgm:pt modelId="{F6075EB3-ED8A-41BA-A283-3A276CF29012}" type="pres">
      <dgm:prSet presAssocID="{D99C692A-35DA-45A5-BACD-6BB74E5B22F2}" presName="hierRoot2" presStyleCnt="0"/>
      <dgm:spPr/>
    </dgm:pt>
    <dgm:pt modelId="{61776C5C-0E04-438C-A05C-E657E9DED941}" type="pres">
      <dgm:prSet presAssocID="{D99C692A-35DA-45A5-BACD-6BB74E5B22F2}" presName="composite2" presStyleCnt="0"/>
      <dgm:spPr/>
    </dgm:pt>
    <dgm:pt modelId="{4B641E99-AF3A-46D3-B992-2895FDA44167}" type="pres">
      <dgm:prSet presAssocID="{D99C692A-35DA-45A5-BACD-6BB74E5B22F2}" presName="background2" presStyleLbl="node2" presStyleIdx="1" presStyleCnt="4"/>
      <dgm:spPr/>
    </dgm:pt>
    <dgm:pt modelId="{F554D547-C4C2-49A2-8EC0-72D0DBC39154}" type="pres">
      <dgm:prSet presAssocID="{D99C692A-35DA-45A5-BACD-6BB74E5B22F2}" presName="text2" presStyleLbl="fgAcc2" presStyleIdx="1" presStyleCnt="4">
        <dgm:presLayoutVars>
          <dgm:chPref val="3"/>
        </dgm:presLayoutVars>
      </dgm:prSet>
      <dgm:spPr/>
    </dgm:pt>
    <dgm:pt modelId="{D4634EE9-E90E-45E7-BD1B-5806CF966777}" type="pres">
      <dgm:prSet presAssocID="{D99C692A-35DA-45A5-BACD-6BB74E5B22F2}" presName="hierChild3" presStyleCnt="0"/>
      <dgm:spPr/>
    </dgm:pt>
    <dgm:pt modelId="{4D6F299E-3B5B-465D-A92F-73D8A40A6EC7}" type="pres">
      <dgm:prSet presAssocID="{C39AA1F5-9CF3-46E8-9B55-F289985969E6}" presName="Name10" presStyleLbl="parChTrans1D2" presStyleIdx="2" presStyleCnt="4"/>
      <dgm:spPr/>
    </dgm:pt>
    <dgm:pt modelId="{8E84D76D-B054-4223-8399-9A60F02157C3}" type="pres">
      <dgm:prSet presAssocID="{0E79EE71-1122-499C-943D-8E717C7ADFD9}" presName="hierRoot2" presStyleCnt="0"/>
      <dgm:spPr/>
    </dgm:pt>
    <dgm:pt modelId="{7B377332-A871-4C28-889E-B56868668BF6}" type="pres">
      <dgm:prSet presAssocID="{0E79EE71-1122-499C-943D-8E717C7ADFD9}" presName="composite2" presStyleCnt="0"/>
      <dgm:spPr/>
    </dgm:pt>
    <dgm:pt modelId="{0ACC14F0-4EEC-492E-952F-094F8B92972A}" type="pres">
      <dgm:prSet presAssocID="{0E79EE71-1122-499C-943D-8E717C7ADFD9}" presName="background2" presStyleLbl="node2" presStyleIdx="2" presStyleCnt="4"/>
      <dgm:spPr/>
    </dgm:pt>
    <dgm:pt modelId="{32B3F0A0-A818-4473-AAD9-E5BBDBBD828C}" type="pres">
      <dgm:prSet presAssocID="{0E79EE71-1122-499C-943D-8E717C7ADFD9}" presName="text2" presStyleLbl="fgAcc2" presStyleIdx="2" presStyleCnt="4">
        <dgm:presLayoutVars>
          <dgm:chPref val="3"/>
        </dgm:presLayoutVars>
      </dgm:prSet>
      <dgm:spPr/>
    </dgm:pt>
    <dgm:pt modelId="{3E8DFE8A-A4B2-4EBB-AB34-1A490682C6E6}" type="pres">
      <dgm:prSet presAssocID="{0E79EE71-1122-499C-943D-8E717C7ADFD9}" presName="hierChild3" presStyleCnt="0"/>
      <dgm:spPr/>
    </dgm:pt>
    <dgm:pt modelId="{0E611ADE-6816-4450-BE8F-08D46F6423D0}" type="pres">
      <dgm:prSet presAssocID="{20726ACF-02E7-49A1-8DBB-31E20EE582C4}" presName="Name10" presStyleLbl="parChTrans1D2" presStyleIdx="3" presStyleCnt="4"/>
      <dgm:spPr/>
    </dgm:pt>
    <dgm:pt modelId="{8E83A87C-1141-4395-BB7F-F9BA4EE5B1E8}" type="pres">
      <dgm:prSet presAssocID="{21C0FD39-2D07-4BC5-80E9-AE4502A11D16}" presName="hierRoot2" presStyleCnt="0"/>
      <dgm:spPr/>
    </dgm:pt>
    <dgm:pt modelId="{4287366D-509E-4AD1-BE36-F0A7BEE1EE0F}" type="pres">
      <dgm:prSet presAssocID="{21C0FD39-2D07-4BC5-80E9-AE4502A11D16}" presName="composite2" presStyleCnt="0"/>
      <dgm:spPr/>
    </dgm:pt>
    <dgm:pt modelId="{13BF4740-1391-4D62-A7F3-064A7950A347}" type="pres">
      <dgm:prSet presAssocID="{21C0FD39-2D07-4BC5-80E9-AE4502A11D16}" presName="background2" presStyleLbl="node2" presStyleIdx="3" presStyleCnt="4"/>
      <dgm:spPr/>
    </dgm:pt>
    <dgm:pt modelId="{A4C22A83-C9EF-4A84-9A13-7B1BCA8D0031}" type="pres">
      <dgm:prSet presAssocID="{21C0FD39-2D07-4BC5-80E9-AE4502A11D16}" presName="text2" presStyleLbl="fgAcc2" presStyleIdx="3" presStyleCnt="4">
        <dgm:presLayoutVars>
          <dgm:chPref val="3"/>
        </dgm:presLayoutVars>
      </dgm:prSet>
      <dgm:spPr/>
    </dgm:pt>
    <dgm:pt modelId="{849303A4-6BA6-4566-82D9-D64C0B69E62C}" type="pres">
      <dgm:prSet presAssocID="{21C0FD39-2D07-4BC5-80E9-AE4502A11D16}" presName="hierChild3" presStyleCnt="0"/>
      <dgm:spPr/>
    </dgm:pt>
    <dgm:pt modelId="{99D50D7F-AA11-415B-8CE2-05FBE261F871}" type="pres">
      <dgm:prSet presAssocID="{045242EE-53F4-4265-B0D7-6FA3470991D3}" presName="hierRoot1" presStyleCnt="0"/>
      <dgm:spPr/>
    </dgm:pt>
    <dgm:pt modelId="{70F3C2DE-822F-4738-A143-DD5735070A83}" type="pres">
      <dgm:prSet presAssocID="{045242EE-53F4-4265-B0D7-6FA3470991D3}" presName="composite" presStyleCnt="0"/>
      <dgm:spPr/>
    </dgm:pt>
    <dgm:pt modelId="{BB62E455-F1EF-4ECD-9A5B-44A88A87A3B8}" type="pres">
      <dgm:prSet presAssocID="{045242EE-53F4-4265-B0D7-6FA3470991D3}" presName="background" presStyleLbl="node0" presStyleIdx="3" presStyleCnt="4"/>
      <dgm:spPr/>
    </dgm:pt>
    <dgm:pt modelId="{68D5A063-5C7B-47AD-84D4-5EAE0D290346}" type="pres">
      <dgm:prSet presAssocID="{045242EE-53F4-4265-B0D7-6FA3470991D3}" presName="text" presStyleLbl="fgAcc0" presStyleIdx="3" presStyleCnt="4">
        <dgm:presLayoutVars>
          <dgm:chPref val="3"/>
        </dgm:presLayoutVars>
      </dgm:prSet>
      <dgm:spPr/>
    </dgm:pt>
    <dgm:pt modelId="{F7886361-4049-4B13-8B38-88362CBABA5B}" type="pres">
      <dgm:prSet presAssocID="{045242EE-53F4-4265-B0D7-6FA3470991D3}" presName="hierChild2" presStyleCnt="0"/>
      <dgm:spPr/>
    </dgm:pt>
  </dgm:ptLst>
  <dgm:cxnLst>
    <dgm:cxn modelId="{16EF401F-0689-465D-B085-0AC141C32547}" srcId="{72E16E8E-7BD1-443F-A118-D3C9633FA3FC}" destId="{3EB8E85E-5936-467A-AD6D-D6902D2E3DBA}" srcOrd="1" destOrd="0" parTransId="{3C0F77F1-9BA6-44BD-85AF-F196395B732C}" sibTransId="{A4233C9D-8CDD-414A-BCAF-6C61FC3A6012}"/>
    <dgm:cxn modelId="{12D0CE24-9BF5-4943-BFD0-DE43A5338678}" type="presOf" srcId="{72E16E8E-7BD1-443F-A118-D3C9633FA3FC}" destId="{B473D2B5-4E8A-4DAC-884A-92B191E1CAA2}" srcOrd="0" destOrd="0" presId="urn:microsoft.com/office/officeart/2005/8/layout/hierarchy1"/>
    <dgm:cxn modelId="{D42BBD30-212C-436A-AA1A-8D0CF1E7EA52}" type="presOf" srcId="{0E79EE71-1122-499C-943D-8E717C7ADFD9}" destId="{32B3F0A0-A818-4473-AAD9-E5BBDBBD828C}" srcOrd="0" destOrd="0" presId="urn:microsoft.com/office/officeart/2005/8/layout/hierarchy1"/>
    <dgm:cxn modelId="{2461F831-8740-476C-974C-AFF46C06B5EC}" type="presOf" srcId="{82679F9A-C2C9-40B0-B039-11A514E28E1D}" destId="{27B5BD49-983E-4C65-B54C-9BE6FECBE8A2}" srcOrd="0" destOrd="0" presId="urn:microsoft.com/office/officeart/2005/8/layout/hierarchy1"/>
    <dgm:cxn modelId="{0B207A36-9A39-492D-BE49-4062B92E7CB7}" type="presOf" srcId="{C39AA1F5-9CF3-46E8-9B55-F289985969E6}" destId="{4D6F299E-3B5B-465D-A92F-73D8A40A6EC7}" srcOrd="0" destOrd="0" presId="urn:microsoft.com/office/officeart/2005/8/layout/hierarchy1"/>
    <dgm:cxn modelId="{2A4B6440-91C4-462D-8642-DC3D36B0D33A}" type="presOf" srcId="{20726ACF-02E7-49A1-8DBB-31E20EE582C4}" destId="{0E611ADE-6816-4450-BE8F-08D46F6423D0}" srcOrd="0" destOrd="0" presId="urn:microsoft.com/office/officeart/2005/8/layout/hierarchy1"/>
    <dgm:cxn modelId="{F0E5208A-7BDC-4F8D-B7F1-BB990C8B1FB3}" srcId="{428AA2DC-CA6E-48ED-BE6C-8EA410371C24}" destId="{D99C692A-35DA-45A5-BACD-6BB74E5B22F2}" srcOrd="1" destOrd="0" parTransId="{7D313483-9EB0-4931-8B1F-F05A1C6D6D0B}" sibTransId="{C4892FFD-0C34-4ABA-A43F-2E325C8196CE}"/>
    <dgm:cxn modelId="{B4FF768D-82C7-49EB-91A1-4126358B202E}" type="presOf" srcId="{045242EE-53F4-4265-B0D7-6FA3470991D3}" destId="{68D5A063-5C7B-47AD-84D4-5EAE0D290346}" srcOrd="0" destOrd="0" presId="urn:microsoft.com/office/officeart/2005/8/layout/hierarchy1"/>
    <dgm:cxn modelId="{45744093-49C6-4FA3-90CE-914D93D153D9}" srcId="{428AA2DC-CA6E-48ED-BE6C-8EA410371C24}" destId="{0E79EE71-1122-499C-943D-8E717C7ADFD9}" srcOrd="2" destOrd="0" parTransId="{C39AA1F5-9CF3-46E8-9B55-F289985969E6}" sibTransId="{8765A98F-1C4C-44B2-A9F1-6644C64ACBCF}"/>
    <dgm:cxn modelId="{867523A9-FA06-42C6-9A9A-51085E579EC4}" type="presOf" srcId="{91898B8D-40FF-48FE-870C-A23DCFDA5B73}" destId="{C4E42AD6-F964-4F45-BAF5-4E14A510227F}" srcOrd="0" destOrd="0" presId="urn:microsoft.com/office/officeart/2005/8/layout/hierarchy1"/>
    <dgm:cxn modelId="{B3E64EAC-0C1A-4BA3-AACF-A5F2A0EE6B88}" srcId="{428AA2DC-CA6E-48ED-BE6C-8EA410371C24}" destId="{21C0FD39-2D07-4BC5-80E9-AE4502A11D16}" srcOrd="3" destOrd="0" parTransId="{20726ACF-02E7-49A1-8DBB-31E20EE582C4}" sibTransId="{AE1D57AF-074C-4779-B8D5-064C2AC79F9C}"/>
    <dgm:cxn modelId="{F7CD74AD-5D79-4B4D-AE95-7839C80AC57E}" srcId="{72E16E8E-7BD1-443F-A118-D3C9633FA3FC}" destId="{82679F9A-C2C9-40B0-B039-11A514E28E1D}" srcOrd="0" destOrd="0" parTransId="{E7C52C50-D75E-4468-BC04-787CE193087E}" sibTransId="{820DEE04-8B1A-4CA7-AEEA-B255B2957A55}"/>
    <dgm:cxn modelId="{37F21DAF-A8AD-4FDE-978E-8CE7E09A3F23}" type="presOf" srcId="{DB6678CB-996E-4C25-8D0F-B52922AAB6C0}" destId="{73BE7922-80DF-4B95-84E3-DFCD7E9A904B}" srcOrd="0" destOrd="0" presId="urn:microsoft.com/office/officeart/2005/8/layout/hierarchy1"/>
    <dgm:cxn modelId="{2F54AEBC-52FB-4721-863C-0C603C20359E}" type="presOf" srcId="{7D313483-9EB0-4931-8B1F-F05A1C6D6D0B}" destId="{48D15D9F-430C-48A6-85D0-4B1FCA34FE79}" srcOrd="0" destOrd="0" presId="urn:microsoft.com/office/officeart/2005/8/layout/hierarchy1"/>
    <dgm:cxn modelId="{89AFA1D3-FB02-42B6-9CDF-47620643E5A4}" srcId="{428AA2DC-CA6E-48ED-BE6C-8EA410371C24}" destId="{DB6678CB-996E-4C25-8D0F-B52922AAB6C0}" srcOrd="0" destOrd="0" parTransId="{91898B8D-40FF-48FE-870C-A23DCFDA5B73}" sibTransId="{3F87EEA6-B203-470E-911C-A068FF503415}"/>
    <dgm:cxn modelId="{E5F53BE5-F392-4B53-8BD9-4B8F1363B2FF}" type="presOf" srcId="{21C0FD39-2D07-4BC5-80E9-AE4502A11D16}" destId="{A4C22A83-C9EF-4A84-9A13-7B1BCA8D0031}" srcOrd="0" destOrd="0" presId="urn:microsoft.com/office/officeart/2005/8/layout/hierarchy1"/>
    <dgm:cxn modelId="{C7AF81F2-B149-4BDB-A4FD-1C3DE86C160C}" srcId="{72E16E8E-7BD1-443F-A118-D3C9633FA3FC}" destId="{428AA2DC-CA6E-48ED-BE6C-8EA410371C24}" srcOrd="2" destOrd="0" parTransId="{B8EDDF0D-0380-402E-934D-DC40872A89B9}" sibTransId="{40F6F627-50D0-433E-89DF-BF0367B6E7D5}"/>
    <dgm:cxn modelId="{092564F5-49E2-41FD-9B0F-C272FA0311CD}" type="presOf" srcId="{428AA2DC-CA6E-48ED-BE6C-8EA410371C24}" destId="{EF7BCDC4-13E4-4E90-ADCA-B746F26D2531}" srcOrd="0" destOrd="0" presId="urn:microsoft.com/office/officeart/2005/8/layout/hierarchy1"/>
    <dgm:cxn modelId="{22EBE8F6-B172-40E1-8314-3EA8F0141F66}" type="presOf" srcId="{D99C692A-35DA-45A5-BACD-6BB74E5B22F2}" destId="{F554D547-C4C2-49A2-8EC0-72D0DBC39154}" srcOrd="0" destOrd="0" presId="urn:microsoft.com/office/officeart/2005/8/layout/hierarchy1"/>
    <dgm:cxn modelId="{495ECBF7-3394-4846-A009-9A3B07A163EB}" srcId="{72E16E8E-7BD1-443F-A118-D3C9633FA3FC}" destId="{045242EE-53F4-4265-B0D7-6FA3470991D3}" srcOrd="3" destOrd="0" parTransId="{0823DE04-0085-4C18-9DAD-CE5735A64613}" sibTransId="{766625B0-92C4-4263-8CB5-208914493C26}"/>
    <dgm:cxn modelId="{ED97E0FF-91B8-4DDF-81BE-06724CF39C73}" type="presOf" srcId="{3EB8E85E-5936-467A-AD6D-D6902D2E3DBA}" destId="{52B50265-D806-42E2-AD20-1AE576F40B67}" srcOrd="0" destOrd="0" presId="urn:microsoft.com/office/officeart/2005/8/layout/hierarchy1"/>
    <dgm:cxn modelId="{6F924CA7-423D-4509-801B-11302E6C04C9}" type="presParOf" srcId="{B473D2B5-4E8A-4DAC-884A-92B191E1CAA2}" destId="{4A649450-7B87-4880-B99E-2F445B2DBE7C}" srcOrd="0" destOrd="0" presId="urn:microsoft.com/office/officeart/2005/8/layout/hierarchy1"/>
    <dgm:cxn modelId="{3E234360-F4FE-47C5-A112-2DF09AA43361}" type="presParOf" srcId="{4A649450-7B87-4880-B99E-2F445B2DBE7C}" destId="{16CA99D6-0AD4-4DB0-A591-F4E243CD85A0}" srcOrd="0" destOrd="0" presId="urn:microsoft.com/office/officeart/2005/8/layout/hierarchy1"/>
    <dgm:cxn modelId="{C808D352-40C9-4124-8866-41661EB08BAC}" type="presParOf" srcId="{16CA99D6-0AD4-4DB0-A591-F4E243CD85A0}" destId="{5B5FA461-ADB5-41F6-80EB-E36ED4D76110}" srcOrd="0" destOrd="0" presId="urn:microsoft.com/office/officeart/2005/8/layout/hierarchy1"/>
    <dgm:cxn modelId="{3EE886F2-295A-4DD2-86FA-4025EF8E3D09}" type="presParOf" srcId="{16CA99D6-0AD4-4DB0-A591-F4E243CD85A0}" destId="{27B5BD49-983E-4C65-B54C-9BE6FECBE8A2}" srcOrd="1" destOrd="0" presId="urn:microsoft.com/office/officeart/2005/8/layout/hierarchy1"/>
    <dgm:cxn modelId="{5CC080F6-0887-472F-A468-4CD5327F2800}" type="presParOf" srcId="{4A649450-7B87-4880-B99E-2F445B2DBE7C}" destId="{401AE3BB-034A-4657-B81E-0E1BE2858E62}" srcOrd="1" destOrd="0" presId="urn:microsoft.com/office/officeart/2005/8/layout/hierarchy1"/>
    <dgm:cxn modelId="{A48F6080-6820-44C7-8A4F-FC0596CBACFB}" type="presParOf" srcId="{B473D2B5-4E8A-4DAC-884A-92B191E1CAA2}" destId="{4618C0A5-8E94-4E64-AA37-DB894EC50372}" srcOrd="1" destOrd="0" presId="urn:microsoft.com/office/officeart/2005/8/layout/hierarchy1"/>
    <dgm:cxn modelId="{A97D0055-EE1A-456D-8DF0-6A273E5A80C8}" type="presParOf" srcId="{4618C0A5-8E94-4E64-AA37-DB894EC50372}" destId="{2B3F8C7E-B692-4008-A736-3257C34DBE05}" srcOrd="0" destOrd="0" presId="urn:microsoft.com/office/officeart/2005/8/layout/hierarchy1"/>
    <dgm:cxn modelId="{412C35E9-9EBD-4DF2-AB14-4BFA325DC0E5}" type="presParOf" srcId="{2B3F8C7E-B692-4008-A736-3257C34DBE05}" destId="{644D3918-94D5-49E5-B1D8-0F8E81D69CAC}" srcOrd="0" destOrd="0" presId="urn:microsoft.com/office/officeart/2005/8/layout/hierarchy1"/>
    <dgm:cxn modelId="{89DE66E0-2252-4919-AFA6-0EBEE08101A6}" type="presParOf" srcId="{2B3F8C7E-B692-4008-A736-3257C34DBE05}" destId="{52B50265-D806-42E2-AD20-1AE576F40B67}" srcOrd="1" destOrd="0" presId="urn:microsoft.com/office/officeart/2005/8/layout/hierarchy1"/>
    <dgm:cxn modelId="{5FF59A19-A0D4-43ED-A781-EFCE87A22348}" type="presParOf" srcId="{4618C0A5-8E94-4E64-AA37-DB894EC50372}" destId="{52965355-6975-466D-8900-232BFC5566D1}" srcOrd="1" destOrd="0" presId="urn:microsoft.com/office/officeart/2005/8/layout/hierarchy1"/>
    <dgm:cxn modelId="{E7BFBE07-91D9-4EF4-A2A8-7C9AC8C3605E}" type="presParOf" srcId="{B473D2B5-4E8A-4DAC-884A-92B191E1CAA2}" destId="{B6D60FC1-6A60-4D77-BC76-948AA62112B0}" srcOrd="2" destOrd="0" presId="urn:microsoft.com/office/officeart/2005/8/layout/hierarchy1"/>
    <dgm:cxn modelId="{D9F1404C-64DE-4BD7-87E8-C9EC4EE5D870}" type="presParOf" srcId="{B6D60FC1-6A60-4D77-BC76-948AA62112B0}" destId="{DEBA5413-E1A4-4C5B-8988-B70C5E95A9AD}" srcOrd="0" destOrd="0" presId="urn:microsoft.com/office/officeart/2005/8/layout/hierarchy1"/>
    <dgm:cxn modelId="{A1E36A78-6089-4187-BE62-14B14FFF0F1D}" type="presParOf" srcId="{DEBA5413-E1A4-4C5B-8988-B70C5E95A9AD}" destId="{D7B2517B-71A9-4855-920F-E70D04AD25A0}" srcOrd="0" destOrd="0" presId="urn:microsoft.com/office/officeart/2005/8/layout/hierarchy1"/>
    <dgm:cxn modelId="{253A802A-7DD8-4BF3-875A-A322B1459399}" type="presParOf" srcId="{DEBA5413-E1A4-4C5B-8988-B70C5E95A9AD}" destId="{EF7BCDC4-13E4-4E90-ADCA-B746F26D2531}" srcOrd="1" destOrd="0" presId="urn:microsoft.com/office/officeart/2005/8/layout/hierarchy1"/>
    <dgm:cxn modelId="{EC39F4FE-DA98-4E5D-996C-CE83E60277B0}" type="presParOf" srcId="{B6D60FC1-6A60-4D77-BC76-948AA62112B0}" destId="{6DC73D55-E2D1-4B64-A370-3B275EBCC59B}" srcOrd="1" destOrd="0" presId="urn:microsoft.com/office/officeart/2005/8/layout/hierarchy1"/>
    <dgm:cxn modelId="{C8BB60EF-F1BD-44CD-9E94-EF13F3DE0326}" type="presParOf" srcId="{6DC73D55-E2D1-4B64-A370-3B275EBCC59B}" destId="{C4E42AD6-F964-4F45-BAF5-4E14A510227F}" srcOrd="0" destOrd="0" presId="urn:microsoft.com/office/officeart/2005/8/layout/hierarchy1"/>
    <dgm:cxn modelId="{73D93700-A59E-4F0D-99AA-6704C7010A9E}" type="presParOf" srcId="{6DC73D55-E2D1-4B64-A370-3B275EBCC59B}" destId="{1FD2475D-1DDE-4DAD-81B2-0D771A6791B1}" srcOrd="1" destOrd="0" presId="urn:microsoft.com/office/officeart/2005/8/layout/hierarchy1"/>
    <dgm:cxn modelId="{4CA01D27-2F44-4B0D-A548-83C4371E26CA}" type="presParOf" srcId="{1FD2475D-1DDE-4DAD-81B2-0D771A6791B1}" destId="{00A66E56-744B-45FB-99AA-B862D356FD6F}" srcOrd="0" destOrd="0" presId="urn:microsoft.com/office/officeart/2005/8/layout/hierarchy1"/>
    <dgm:cxn modelId="{3014B4F8-4FA9-4560-A762-70C628D4570D}" type="presParOf" srcId="{00A66E56-744B-45FB-99AA-B862D356FD6F}" destId="{7DFE4385-C3CB-4EF7-B8E9-EE7E20191C06}" srcOrd="0" destOrd="0" presId="urn:microsoft.com/office/officeart/2005/8/layout/hierarchy1"/>
    <dgm:cxn modelId="{8EB76C00-890D-40EA-9DFC-8F02AEB138C8}" type="presParOf" srcId="{00A66E56-744B-45FB-99AA-B862D356FD6F}" destId="{73BE7922-80DF-4B95-84E3-DFCD7E9A904B}" srcOrd="1" destOrd="0" presId="urn:microsoft.com/office/officeart/2005/8/layout/hierarchy1"/>
    <dgm:cxn modelId="{2C6E6D6B-4795-43B5-9E5E-07FC24CA70D7}" type="presParOf" srcId="{1FD2475D-1DDE-4DAD-81B2-0D771A6791B1}" destId="{EDA7924F-50B5-4D4A-8756-1CE7E44F246C}" srcOrd="1" destOrd="0" presId="urn:microsoft.com/office/officeart/2005/8/layout/hierarchy1"/>
    <dgm:cxn modelId="{2A2D51C5-CF2F-461C-A1C7-E0DA9579611F}" type="presParOf" srcId="{6DC73D55-E2D1-4B64-A370-3B275EBCC59B}" destId="{48D15D9F-430C-48A6-85D0-4B1FCA34FE79}" srcOrd="2" destOrd="0" presId="urn:microsoft.com/office/officeart/2005/8/layout/hierarchy1"/>
    <dgm:cxn modelId="{F097CF1C-AEF9-4EAF-96DA-161026597CAD}" type="presParOf" srcId="{6DC73D55-E2D1-4B64-A370-3B275EBCC59B}" destId="{F6075EB3-ED8A-41BA-A283-3A276CF29012}" srcOrd="3" destOrd="0" presId="urn:microsoft.com/office/officeart/2005/8/layout/hierarchy1"/>
    <dgm:cxn modelId="{8E168437-96B2-49D5-B03C-039C56A38536}" type="presParOf" srcId="{F6075EB3-ED8A-41BA-A283-3A276CF29012}" destId="{61776C5C-0E04-438C-A05C-E657E9DED941}" srcOrd="0" destOrd="0" presId="urn:microsoft.com/office/officeart/2005/8/layout/hierarchy1"/>
    <dgm:cxn modelId="{7F0AF72C-3C1E-46EA-B5DF-0C27FBC08917}" type="presParOf" srcId="{61776C5C-0E04-438C-A05C-E657E9DED941}" destId="{4B641E99-AF3A-46D3-B992-2895FDA44167}" srcOrd="0" destOrd="0" presId="urn:microsoft.com/office/officeart/2005/8/layout/hierarchy1"/>
    <dgm:cxn modelId="{4893BBDF-C87F-48E6-9AD6-F7E62FC733AD}" type="presParOf" srcId="{61776C5C-0E04-438C-A05C-E657E9DED941}" destId="{F554D547-C4C2-49A2-8EC0-72D0DBC39154}" srcOrd="1" destOrd="0" presId="urn:microsoft.com/office/officeart/2005/8/layout/hierarchy1"/>
    <dgm:cxn modelId="{9760A01A-11B3-4CF1-8936-545C82B1ADC0}" type="presParOf" srcId="{F6075EB3-ED8A-41BA-A283-3A276CF29012}" destId="{D4634EE9-E90E-45E7-BD1B-5806CF966777}" srcOrd="1" destOrd="0" presId="urn:microsoft.com/office/officeart/2005/8/layout/hierarchy1"/>
    <dgm:cxn modelId="{BAC06AE3-A0C5-422B-B652-3F022795CF8D}" type="presParOf" srcId="{6DC73D55-E2D1-4B64-A370-3B275EBCC59B}" destId="{4D6F299E-3B5B-465D-A92F-73D8A40A6EC7}" srcOrd="4" destOrd="0" presId="urn:microsoft.com/office/officeart/2005/8/layout/hierarchy1"/>
    <dgm:cxn modelId="{FEF2F326-8CFD-43AF-8551-AD156784B4B6}" type="presParOf" srcId="{6DC73D55-E2D1-4B64-A370-3B275EBCC59B}" destId="{8E84D76D-B054-4223-8399-9A60F02157C3}" srcOrd="5" destOrd="0" presId="urn:microsoft.com/office/officeart/2005/8/layout/hierarchy1"/>
    <dgm:cxn modelId="{AA04682D-8594-4675-B674-5DE277D13A1B}" type="presParOf" srcId="{8E84D76D-B054-4223-8399-9A60F02157C3}" destId="{7B377332-A871-4C28-889E-B56868668BF6}" srcOrd="0" destOrd="0" presId="urn:microsoft.com/office/officeart/2005/8/layout/hierarchy1"/>
    <dgm:cxn modelId="{8A4D44E3-0182-4F6B-94CE-8534F0F8F6D8}" type="presParOf" srcId="{7B377332-A871-4C28-889E-B56868668BF6}" destId="{0ACC14F0-4EEC-492E-952F-094F8B92972A}" srcOrd="0" destOrd="0" presId="urn:microsoft.com/office/officeart/2005/8/layout/hierarchy1"/>
    <dgm:cxn modelId="{167D5570-E64F-4730-B523-47869C8CA794}" type="presParOf" srcId="{7B377332-A871-4C28-889E-B56868668BF6}" destId="{32B3F0A0-A818-4473-AAD9-E5BBDBBD828C}" srcOrd="1" destOrd="0" presId="urn:microsoft.com/office/officeart/2005/8/layout/hierarchy1"/>
    <dgm:cxn modelId="{C9EFC823-0C3F-47BA-8DAB-4F93E1B65E9F}" type="presParOf" srcId="{8E84D76D-B054-4223-8399-9A60F02157C3}" destId="{3E8DFE8A-A4B2-4EBB-AB34-1A490682C6E6}" srcOrd="1" destOrd="0" presId="urn:microsoft.com/office/officeart/2005/8/layout/hierarchy1"/>
    <dgm:cxn modelId="{A73B0658-7A9E-4BC0-AF7A-7C18B77555B6}" type="presParOf" srcId="{6DC73D55-E2D1-4B64-A370-3B275EBCC59B}" destId="{0E611ADE-6816-4450-BE8F-08D46F6423D0}" srcOrd="6" destOrd="0" presId="urn:microsoft.com/office/officeart/2005/8/layout/hierarchy1"/>
    <dgm:cxn modelId="{EF3B93B6-3EC3-494D-B17A-1E9D70FFCD8A}" type="presParOf" srcId="{6DC73D55-E2D1-4B64-A370-3B275EBCC59B}" destId="{8E83A87C-1141-4395-BB7F-F9BA4EE5B1E8}" srcOrd="7" destOrd="0" presId="urn:microsoft.com/office/officeart/2005/8/layout/hierarchy1"/>
    <dgm:cxn modelId="{7D4AF240-F076-48C9-A98C-ABA7FE165FF0}" type="presParOf" srcId="{8E83A87C-1141-4395-BB7F-F9BA4EE5B1E8}" destId="{4287366D-509E-4AD1-BE36-F0A7BEE1EE0F}" srcOrd="0" destOrd="0" presId="urn:microsoft.com/office/officeart/2005/8/layout/hierarchy1"/>
    <dgm:cxn modelId="{3EA70109-82D6-46AD-99EF-0F281705C417}" type="presParOf" srcId="{4287366D-509E-4AD1-BE36-F0A7BEE1EE0F}" destId="{13BF4740-1391-4D62-A7F3-064A7950A347}" srcOrd="0" destOrd="0" presId="urn:microsoft.com/office/officeart/2005/8/layout/hierarchy1"/>
    <dgm:cxn modelId="{68F12EBD-6769-4F70-B68A-1EB0CADBD322}" type="presParOf" srcId="{4287366D-509E-4AD1-BE36-F0A7BEE1EE0F}" destId="{A4C22A83-C9EF-4A84-9A13-7B1BCA8D0031}" srcOrd="1" destOrd="0" presId="urn:microsoft.com/office/officeart/2005/8/layout/hierarchy1"/>
    <dgm:cxn modelId="{75D2BC66-2CF2-436F-8BCC-1CD0AC283C99}" type="presParOf" srcId="{8E83A87C-1141-4395-BB7F-F9BA4EE5B1E8}" destId="{849303A4-6BA6-4566-82D9-D64C0B69E62C}" srcOrd="1" destOrd="0" presId="urn:microsoft.com/office/officeart/2005/8/layout/hierarchy1"/>
    <dgm:cxn modelId="{BCD92C13-E056-4301-99FC-26DBB0F06739}" type="presParOf" srcId="{B473D2B5-4E8A-4DAC-884A-92B191E1CAA2}" destId="{99D50D7F-AA11-415B-8CE2-05FBE261F871}" srcOrd="3" destOrd="0" presId="urn:microsoft.com/office/officeart/2005/8/layout/hierarchy1"/>
    <dgm:cxn modelId="{2E248B50-87BC-4B5E-868F-B8228023CA14}" type="presParOf" srcId="{99D50D7F-AA11-415B-8CE2-05FBE261F871}" destId="{70F3C2DE-822F-4738-A143-DD5735070A83}" srcOrd="0" destOrd="0" presId="urn:microsoft.com/office/officeart/2005/8/layout/hierarchy1"/>
    <dgm:cxn modelId="{0C111B7F-58E0-4217-BA77-13F6CA759F71}" type="presParOf" srcId="{70F3C2DE-822F-4738-A143-DD5735070A83}" destId="{BB62E455-F1EF-4ECD-9A5B-44A88A87A3B8}" srcOrd="0" destOrd="0" presId="urn:microsoft.com/office/officeart/2005/8/layout/hierarchy1"/>
    <dgm:cxn modelId="{600373D9-6986-47AD-A645-696DAF58C6BD}" type="presParOf" srcId="{70F3C2DE-822F-4738-A143-DD5735070A83}" destId="{68D5A063-5C7B-47AD-84D4-5EAE0D290346}" srcOrd="1" destOrd="0" presId="urn:microsoft.com/office/officeart/2005/8/layout/hierarchy1"/>
    <dgm:cxn modelId="{834ECC5A-235E-4494-9872-21FB34404F54}" type="presParOf" srcId="{99D50D7F-AA11-415B-8CE2-05FBE261F871}" destId="{F7886361-4049-4B13-8B38-88362CBABA5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A0C937-2746-4D85-B544-DE323930A9C6}"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n-US"/>
        </a:p>
      </dgm:t>
    </dgm:pt>
    <dgm:pt modelId="{88FCA513-B2C1-4C57-AFEB-5F238E3CF9A5}">
      <dgm:prSet custT="1"/>
      <dgm:spPr/>
      <dgm:t>
        <a:bodyPr/>
        <a:lstStyle/>
        <a:p>
          <a:pPr>
            <a:defRPr b="1"/>
          </a:pPr>
          <a:r>
            <a:rPr lang="en-GB" sz="1800" b="1"/>
            <a:t>What is a student loan?</a:t>
          </a:r>
          <a:endParaRPr lang="en-US" sz="1800"/>
        </a:p>
      </dgm:t>
    </dgm:pt>
    <dgm:pt modelId="{5CB03366-6D3D-4DE2-9637-BAB2A2078DD7}" type="parTrans" cxnId="{72893074-D3FB-467D-B63F-601FF1E02D25}">
      <dgm:prSet/>
      <dgm:spPr/>
      <dgm:t>
        <a:bodyPr/>
        <a:lstStyle/>
        <a:p>
          <a:endParaRPr lang="en-US" sz="2000"/>
        </a:p>
      </dgm:t>
    </dgm:pt>
    <dgm:pt modelId="{26ACC87E-B886-4955-82D5-EFA2A090B764}" type="sibTrans" cxnId="{72893074-D3FB-467D-B63F-601FF1E02D25}">
      <dgm:prSet/>
      <dgm:spPr/>
      <dgm:t>
        <a:bodyPr/>
        <a:lstStyle/>
        <a:p>
          <a:endParaRPr lang="en-US" sz="2000"/>
        </a:p>
      </dgm:t>
    </dgm:pt>
    <dgm:pt modelId="{2C2CC901-5053-4D63-94B0-478685722CF8}">
      <dgm:prSet custT="1"/>
      <dgm:spPr/>
      <dgm:t>
        <a:bodyPr/>
        <a:lstStyle/>
        <a:p>
          <a:r>
            <a:rPr lang="en-GB" sz="1800"/>
            <a:t>Borrowed money used to pay for study-related costs.</a:t>
          </a:r>
          <a:endParaRPr lang="en-US" sz="1800"/>
        </a:p>
      </dgm:t>
    </dgm:pt>
    <dgm:pt modelId="{C9D8125B-20E4-4CE5-A46F-65D529BD06F0}" type="parTrans" cxnId="{7276AD0F-DCBF-41BC-B333-B6EEF103D9A4}">
      <dgm:prSet/>
      <dgm:spPr/>
      <dgm:t>
        <a:bodyPr/>
        <a:lstStyle/>
        <a:p>
          <a:endParaRPr lang="en-US" sz="2000"/>
        </a:p>
      </dgm:t>
    </dgm:pt>
    <dgm:pt modelId="{6AA3B73C-83D9-4C6C-AB00-436426D159E3}" type="sibTrans" cxnId="{7276AD0F-DCBF-41BC-B333-B6EEF103D9A4}">
      <dgm:prSet/>
      <dgm:spPr/>
      <dgm:t>
        <a:bodyPr/>
        <a:lstStyle/>
        <a:p>
          <a:endParaRPr lang="en-US" sz="2000"/>
        </a:p>
      </dgm:t>
    </dgm:pt>
    <dgm:pt modelId="{B2ECBAB7-B9CC-4DCE-AF37-C3EBF1ED67D1}">
      <dgm:prSet custT="1"/>
      <dgm:spPr/>
      <dgm:t>
        <a:bodyPr/>
        <a:lstStyle/>
        <a:p>
          <a:pPr>
            <a:defRPr b="1"/>
          </a:pPr>
          <a:r>
            <a:rPr lang="en-GB" sz="1800" b="1"/>
            <a:t>Eligibility requirements may include:</a:t>
          </a:r>
          <a:endParaRPr lang="en-US" sz="1800"/>
        </a:p>
      </dgm:t>
    </dgm:pt>
    <dgm:pt modelId="{CB8F9890-705E-4DC7-AF0E-E7E4F588900F}" type="parTrans" cxnId="{86A51943-E1E0-480E-A2D8-3FDB8FE300F3}">
      <dgm:prSet/>
      <dgm:spPr/>
      <dgm:t>
        <a:bodyPr/>
        <a:lstStyle/>
        <a:p>
          <a:endParaRPr lang="en-US" sz="2000"/>
        </a:p>
      </dgm:t>
    </dgm:pt>
    <dgm:pt modelId="{1F3058CE-C227-486C-B127-EF44E999164B}" type="sibTrans" cxnId="{86A51943-E1E0-480E-A2D8-3FDB8FE300F3}">
      <dgm:prSet/>
      <dgm:spPr/>
      <dgm:t>
        <a:bodyPr/>
        <a:lstStyle/>
        <a:p>
          <a:endParaRPr lang="en-US" sz="2000"/>
        </a:p>
      </dgm:t>
    </dgm:pt>
    <dgm:pt modelId="{1041FB0F-397E-4B19-A80A-FFB69358EE71}">
      <dgm:prSet custT="1"/>
      <dgm:spPr/>
      <dgm:t>
        <a:bodyPr/>
        <a:lstStyle/>
        <a:p>
          <a:r>
            <a:rPr lang="en-GB" sz="1800"/>
            <a:t>Acceptance into a registered institution</a:t>
          </a:r>
          <a:endParaRPr lang="en-US" sz="1800"/>
        </a:p>
      </dgm:t>
    </dgm:pt>
    <dgm:pt modelId="{5584D68D-6FE7-4389-98D9-6762C2D1610F}" type="parTrans" cxnId="{A2863C6E-553D-4F4F-9A5D-74347B52FF98}">
      <dgm:prSet/>
      <dgm:spPr/>
      <dgm:t>
        <a:bodyPr/>
        <a:lstStyle/>
        <a:p>
          <a:endParaRPr lang="en-US" sz="2000"/>
        </a:p>
      </dgm:t>
    </dgm:pt>
    <dgm:pt modelId="{C90C4EF0-0B51-45D8-BCBC-DBC5AE84672C}" type="sibTrans" cxnId="{A2863C6E-553D-4F4F-9A5D-74347B52FF98}">
      <dgm:prSet/>
      <dgm:spPr/>
      <dgm:t>
        <a:bodyPr/>
        <a:lstStyle/>
        <a:p>
          <a:endParaRPr lang="en-US" sz="2000"/>
        </a:p>
      </dgm:t>
    </dgm:pt>
    <dgm:pt modelId="{073D4410-5DC9-4E57-8D63-673559E69C62}">
      <dgm:prSet custT="1"/>
      <dgm:spPr/>
      <dgm:t>
        <a:bodyPr/>
        <a:lstStyle/>
        <a:p>
          <a:r>
            <a:rPr lang="en-GB" sz="1800"/>
            <a:t>Approval by a financial institution</a:t>
          </a:r>
          <a:endParaRPr lang="en-US" sz="1800"/>
        </a:p>
      </dgm:t>
    </dgm:pt>
    <dgm:pt modelId="{39BE7601-B46A-4196-9D5B-7406047FF196}" type="parTrans" cxnId="{647AF241-9A5C-4D8B-BCD2-1502924F4691}">
      <dgm:prSet/>
      <dgm:spPr/>
      <dgm:t>
        <a:bodyPr/>
        <a:lstStyle/>
        <a:p>
          <a:endParaRPr lang="en-US" sz="2000"/>
        </a:p>
      </dgm:t>
    </dgm:pt>
    <dgm:pt modelId="{5A60A4B3-88BF-487F-9A56-327695315FD7}" type="sibTrans" cxnId="{647AF241-9A5C-4D8B-BCD2-1502924F4691}">
      <dgm:prSet/>
      <dgm:spPr/>
      <dgm:t>
        <a:bodyPr/>
        <a:lstStyle/>
        <a:p>
          <a:endParaRPr lang="en-US" sz="2000"/>
        </a:p>
      </dgm:t>
    </dgm:pt>
    <dgm:pt modelId="{50862C8F-18D0-4C70-9264-63FA6CE6FF75}">
      <dgm:prSet custT="1"/>
      <dgm:spPr/>
      <dgm:t>
        <a:bodyPr/>
        <a:lstStyle/>
        <a:p>
          <a:r>
            <a:rPr lang="en-GB" sz="1800"/>
            <a:t>A parent or guardian acting as surety</a:t>
          </a:r>
          <a:endParaRPr lang="en-US" sz="1800"/>
        </a:p>
      </dgm:t>
    </dgm:pt>
    <dgm:pt modelId="{6BD457CA-D178-447B-B234-FB9045E0BFA2}" type="parTrans" cxnId="{84955B1B-3940-4C81-BCE0-4E22CAF2C368}">
      <dgm:prSet/>
      <dgm:spPr/>
      <dgm:t>
        <a:bodyPr/>
        <a:lstStyle/>
        <a:p>
          <a:endParaRPr lang="en-US" sz="2000"/>
        </a:p>
      </dgm:t>
    </dgm:pt>
    <dgm:pt modelId="{53F47C0E-F07B-4CC2-B305-EAE75D6AABDF}" type="sibTrans" cxnId="{84955B1B-3940-4C81-BCE0-4E22CAF2C368}">
      <dgm:prSet/>
      <dgm:spPr/>
      <dgm:t>
        <a:bodyPr/>
        <a:lstStyle/>
        <a:p>
          <a:endParaRPr lang="en-US" sz="2000"/>
        </a:p>
      </dgm:t>
    </dgm:pt>
    <dgm:pt modelId="{91CF329D-92E2-4E7D-9AB4-43536E8F4686}">
      <dgm:prSet custT="1"/>
      <dgm:spPr/>
      <dgm:t>
        <a:bodyPr/>
        <a:lstStyle/>
        <a:p>
          <a:pPr>
            <a:defRPr b="1"/>
          </a:pPr>
          <a:r>
            <a:rPr lang="en-GB" sz="1800" b="1"/>
            <a:t>Financial obligations:</a:t>
          </a:r>
          <a:endParaRPr lang="en-US" sz="1800"/>
        </a:p>
      </dgm:t>
    </dgm:pt>
    <dgm:pt modelId="{D4B4B87B-1B84-4CA1-9AA8-D2EB2E8E2196}" type="parTrans" cxnId="{E8EDC17F-B1BA-487C-BC4F-C14DBD18AF25}">
      <dgm:prSet/>
      <dgm:spPr/>
      <dgm:t>
        <a:bodyPr/>
        <a:lstStyle/>
        <a:p>
          <a:endParaRPr lang="en-US" sz="2000"/>
        </a:p>
      </dgm:t>
    </dgm:pt>
    <dgm:pt modelId="{247CF796-5F95-4548-8BDB-91DB9662661C}" type="sibTrans" cxnId="{E8EDC17F-B1BA-487C-BC4F-C14DBD18AF25}">
      <dgm:prSet/>
      <dgm:spPr/>
      <dgm:t>
        <a:bodyPr/>
        <a:lstStyle/>
        <a:p>
          <a:endParaRPr lang="en-US" sz="2000"/>
        </a:p>
      </dgm:t>
    </dgm:pt>
    <dgm:pt modelId="{8F2D6726-CAE1-49FB-B7B2-C91C7891F12A}">
      <dgm:prSet custT="1"/>
      <dgm:spPr/>
      <dgm:t>
        <a:bodyPr/>
        <a:lstStyle/>
        <a:p>
          <a:r>
            <a:rPr lang="en-GB" sz="1800"/>
            <a:t>Must be repaid with interest</a:t>
          </a:r>
          <a:endParaRPr lang="en-US" sz="1800"/>
        </a:p>
      </dgm:t>
    </dgm:pt>
    <dgm:pt modelId="{79EB5365-FFE9-4B09-915B-7EBA63B1DB2E}" type="parTrans" cxnId="{9EC53340-1B32-4F29-93D5-66C960F163D0}">
      <dgm:prSet/>
      <dgm:spPr/>
      <dgm:t>
        <a:bodyPr/>
        <a:lstStyle/>
        <a:p>
          <a:endParaRPr lang="en-US" sz="2000"/>
        </a:p>
      </dgm:t>
    </dgm:pt>
    <dgm:pt modelId="{658CF008-A683-40AB-807B-FCED320F3237}" type="sibTrans" cxnId="{9EC53340-1B32-4F29-93D5-66C960F163D0}">
      <dgm:prSet/>
      <dgm:spPr/>
      <dgm:t>
        <a:bodyPr/>
        <a:lstStyle/>
        <a:p>
          <a:endParaRPr lang="en-US" sz="2000"/>
        </a:p>
      </dgm:t>
    </dgm:pt>
    <dgm:pt modelId="{4868AFB0-6612-4CCD-823D-23BC7BEA2431}">
      <dgm:prSet custT="1"/>
      <dgm:spPr/>
      <dgm:t>
        <a:bodyPr/>
        <a:lstStyle/>
        <a:p>
          <a:r>
            <a:rPr lang="en-GB" sz="1800"/>
            <a:t>Repayment terms differ between lenders</a:t>
          </a:r>
          <a:endParaRPr lang="en-US" sz="1800"/>
        </a:p>
      </dgm:t>
    </dgm:pt>
    <dgm:pt modelId="{48D78239-2112-469E-82D3-3B0025C23D8B}" type="parTrans" cxnId="{CEE98B88-7647-4D81-8872-1649D2AF6C5B}">
      <dgm:prSet/>
      <dgm:spPr/>
      <dgm:t>
        <a:bodyPr/>
        <a:lstStyle/>
        <a:p>
          <a:endParaRPr lang="en-US" sz="2000"/>
        </a:p>
      </dgm:t>
    </dgm:pt>
    <dgm:pt modelId="{BAD494AF-292E-4623-B799-2E569EE80F62}" type="sibTrans" cxnId="{CEE98B88-7647-4D81-8872-1649D2AF6C5B}">
      <dgm:prSet/>
      <dgm:spPr/>
      <dgm:t>
        <a:bodyPr/>
        <a:lstStyle/>
        <a:p>
          <a:endParaRPr lang="en-US" sz="2000"/>
        </a:p>
      </dgm:t>
    </dgm:pt>
    <dgm:pt modelId="{E3E7D270-1564-4FA6-A16E-D900A562787C}">
      <dgm:prSet custT="1"/>
      <dgm:spPr/>
      <dgm:t>
        <a:bodyPr/>
        <a:lstStyle/>
        <a:p>
          <a:r>
            <a:rPr lang="en-GB" sz="1800"/>
            <a:t>Long-term commitment that must be carefully considered</a:t>
          </a:r>
          <a:endParaRPr lang="en-US" sz="1800"/>
        </a:p>
      </dgm:t>
    </dgm:pt>
    <dgm:pt modelId="{02DFA75F-529C-486C-8288-03F9ED6F3530}" type="parTrans" cxnId="{3161F6B5-8ED3-4BC7-8875-12F12105B2C5}">
      <dgm:prSet/>
      <dgm:spPr/>
      <dgm:t>
        <a:bodyPr/>
        <a:lstStyle/>
        <a:p>
          <a:endParaRPr lang="en-US" sz="2000"/>
        </a:p>
      </dgm:t>
    </dgm:pt>
    <dgm:pt modelId="{A38C509B-3952-43B5-BCEA-E5955560177B}" type="sibTrans" cxnId="{3161F6B5-8ED3-4BC7-8875-12F12105B2C5}">
      <dgm:prSet/>
      <dgm:spPr/>
      <dgm:t>
        <a:bodyPr/>
        <a:lstStyle/>
        <a:p>
          <a:endParaRPr lang="en-US" sz="2000"/>
        </a:p>
      </dgm:t>
    </dgm:pt>
    <dgm:pt modelId="{27665104-07FB-47E3-A354-97797E4BD675}">
      <dgm:prSet custT="1"/>
      <dgm:spPr/>
      <dgm:t>
        <a:bodyPr/>
        <a:lstStyle/>
        <a:p>
          <a:pPr>
            <a:defRPr b="1"/>
          </a:pPr>
          <a:r>
            <a:rPr lang="en-GB" sz="1800" b="1"/>
            <a:t>Examples:</a:t>
          </a:r>
          <a:endParaRPr lang="en-US" sz="1800"/>
        </a:p>
      </dgm:t>
    </dgm:pt>
    <dgm:pt modelId="{31848077-11F5-4BCF-AEB3-12C7ADA06E28}" type="parTrans" cxnId="{524FA55F-CEA5-440A-89FB-D856E5A9CB00}">
      <dgm:prSet/>
      <dgm:spPr/>
      <dgm:t>
        <a:bodyPr/>
        <a:lstStyle/>
        <a:p>
          <a:endParaRPr lang="en-US" sz="2000"/>
        </a:p>
      </dgm:t>
    </dgm:pt>
    <dgm:pt modelId="{0FFD5F7F-7863-4CB9-A7EE-52AC9F102F5C}" type="sibTrans" cxnId="{524FA55F-CEA5-440A-89FB-D856E5A9CB00}">
      <dgm:prSet/>
      <dgm:spPr/>
      <dgm:t>
        <a:bodyPr/>
        <a:lstStyle/>
        <a:p>
          <a:endParaRPr lang="en-US" sz="2000"/>
        </a:p>
      </dgm:t>
    </dgm:pt>
    <dgm:pt modelId="{C0D29315-989F-4101-B8AB-C72C59CEE290}">
      <dgm:prSet custT="1"/>
      <dgm:spPr/>
      <dgm:t>
        <a:bodyPr/>
        <a:lstStyle/>
        <a:p>
          <a:r>
            <a:rPr lang="en-GB" sz="1800"/>
            <a:t>Major banks, specialised lenders and alternative funders</a:t>
          </a:r>
          <a:endParaRPr lang="en-US" sz="1800"/>
        </a:p>
      </dgm:t>
    </dgm:pt>
    <dgm:pt modelId="{16BF271F-6582-4D68-BCCC-623E034B129C}" type="parTrans" cxnId="{403C05E2-582F-4481-A3FE-56747AF3A3E0}">
      <dgm:prSet/>
      <dgm:spPr/>
      <dgm:t>
        <a:bodyPr/>
        <a:lstStyle/>
        <a:p>
          <a:endParaRPr lang="en-US" sz="2000"/>
        </a:p>
      </dgm:t>
    </dgm:pt>
    <dgm:pt modelId="{842DA4B8-7DDA-48F5-8C34-E030F7C4A279}" type="sibTrans" cxnId="{403C05E2-582F-4481-A3FE-56747AF3A3E0}">
      <dgm:prSet/>
      <dgm:spPr/>
      <dgm:t>
        <a:bodyPr/>
        <a:lstStyle/>
        <a:p>
          <a:endParaRPr lang="en-US" sz="2000"/>
        </a:p>
      </dgm:t>
    </dgm:pt>
    <dgm:pt modelId="{2605FC28-82EF-4722-9E80-98C8869A5B41}" type="pres">
      <dgm:prSet presAssocID="{98A0C937-2746-4D85-B544-DE323930A9C6}" presName="linear" presStyleCnt="0">
        <dgm:presLayoutVars>
          <dgm:dir/>
          <dgm:animLvl val="lvl"/>
          <dgm:resizeHandles val="exact"/>
        </dgm:presLayoutVars>
      </dgm:prSet>
      <dgm:spPr/>
    </dgm:pt>
    <dgm:pt modelId="{2B5555AE-AB61-45B0-BAB2-3D6D7D78B8F7}" type="pres">
      <dgm:prSet presAssocID="{88FCA513-B2C1-4C57-AFEB-5F238E3CF9A5}" presName="parentLin" presStyleCnt="0"/>
      <dgm:spPr/>
    </dgm:pt>
    <dgm:pt modelId="{8E2E0304-1E74-47CC-8A07-3C7AB2B04640}" type="pres">
      <dgm:prSet presAssocID="{88FCA513-B2C1-4C57-AFEB-5F238E3CF9A5}" presName="parentLeftMargin" presStyleLbl="node1" presStyleIdx="0" presStyleCnt="4"/>
      <dgm:spPr/>
    </dgm:pt>
    <dgm:pt modelId="{0E306BF9-8839-48F0-92DC-1E348BBFEFB9}" type="pres">
      <dgm:prSet presAssocID="{88FCA513-B2C1-4C57-AFEB-5F238E3CF9A5}" presName="parentText" presStyleLbl="node1" presStyleIdx="0" presStyleCnt="4">
        <dgm:presLayoutVars>
          <dgm:chMax val="0"/>
          <dgm:bulletEnabled val="1"/>
        </dgm:presLayoutVars>
      </dgm:prSet>
      <dgm:spPr/>
    </dgm:pt>
    <dgm:pt modelId="{EEDF1745-CF9C-497B-81C9-E9FA2948D96C}" type="pres">
      <dgm:prSet presAssocID="{88FCA513-B2C1-4C57-AFEB-5F238E3CF9A5}" presName="negativeSpace" presStyleCnt="0"/>
      <dgm:spPr/>
    </dgm:pt>
    <dgm:pt modelId="{9C2D9894-FE1E-43DE-8D6A-8010377E04F2}" type="pres">
      <dgm:prSet presAssocID="{88FCA513-B2C1-4C57-AFEB-5F238E3CF9A5}" presName="childText" presStyleLbl="conFgAcc1" presStyleIdx="0" presStyleCnt="4">
        <dgm:presLayoutVars>
          <dgm:bulletEnabled val="1"/>
        </dgm:presLayoutVars>
      </dgm:prSet>
      <dgm:spPr/>
    </dgm:pt>
    <dgm:pt modelId="{035CFA33-5358-4976-B69E-EB4140A9AF0F}" type="pres">
      <dgm:prSet presAssocID="{26ACC87E-B886-4955-82D5-EFA2A090B764}" presName="spaceBetweenRectangles" presStyleCnt="0"/>
      <dgm:spPr/>
    </dgm:pt>
    <dgm:pt modelId="{58D56B8B-BF73-4629-B7B1-5D5E3CD75A28}" type="pres">
      <dgm:prSet presAssocID="{B2ECBAB7-B9CC-4DCE-AF37-C3EBF1ED67D1}" presName="parentLin" presStyleCnt="0"/>
      <dgm:spPr/>
    </dgm:pt>
    <dgm:pt modelId="{8D620613-FC8F-4047-AD4F-48685961A179}" type="pres">
      <dgm:prSet presAssocID="{B2ECBAB7-B9CC-4DCE-AF37-C3EBF1ED67D1}" presName="parentLeftMargin" presStyleLbl="node1" presStyleIdx="0" presStyleCnt="4"/>
      <dgm:spPr/>
    </dgm:pt>
    <dgm:pt modelId="{494F73EC-8244-424D-AE44-3CE9A5609631}" type="pres">
      <dgm:prSet presAssocID="{B2ECBAB7-B9CC-4DCE-AF37-C3EBF1ED67D1}" presName="parentText" presStyleLbl="node1" presStyleIdx="1" presStyleCnt="4">
        <dgm:presLayoutVars>
          <dgm:chMax val="0"/>
          <dgm:bulletEnabled val="1"/>
        </dgm:presLayoutVars>
      </dgm:prSet>
      <dgm:spPr/>
    </dgm:pt>
    <dgm:pt modelId="{1C167727-76B8-4C75-AACC-EE622F27A1B4}" type="pres">
      <dgm:prSet presAssocID="{B2ECBAB7-B9CC-4DCE-AF37-C3EBF1ED67D1}" presName="negativeSpace" presStyleCnt="0"/>
      <dgm:spPr/>
    </dgm:pt>
    <dgm:pt modelId="{30DCD078-D377-4EDF-A707-A50050A9195E}" type="pres">
      <dgm:prSet presAssocID="{B2ECBAB7-B9CC-4DCE-AF37-C3EBF1ED67D1}" presName="childText" presStyleLbl="conFgAcc1" presStyleIdx="1" presStyleCnt="4">
        <dgm:presLayoutVars>
          <dgm:bulletEnabled val="1"/>
        </dgm:presLayoutVars>
      </dgm:prSet>
      <dgm:spPr/>
    </dgm:pt>
    <dgm:pt modelId="{3D9CF879-C343-406E-B3D2-FA8EFD5DFF71}" type="pres">
      <dgm:prSet presAssocID="{1F3058CE-C227-486C-B127-EF44E999164B}" presName="spaceBetweenRectangles" presStyleCnt="0"/>
      <dgm:spPr/>
    </dgm:pt>
    <dgm:pt modelId="{8E6FB743-12C1-4618-9764-A277936EC85D}" type="pres">
      <dgm:prSet presAssocID="{91CF329D-92E2-4E7D-9AB4-43536E8F4686}" presName="parentLin" presStyleCnt="0"/>
      <dgm:spPr/>
    </dgm:pt>
    <dgm:pt modelId="{2F026A78-27C3-482B-8CD5-3A11D63C843C}" type="pres">
      <dgm:prSet presAssocID="{91CF329D-92E2-4E7D-9AB4-43536E8F4686}" presName="parentLeftMargin" presStyleLbl="node1" presStyleIdx="1" presStyleCnt="4"/>
      <dgm:spPr/>
    </dgm:pt>
    <dgm:pt modelId="{A877E99C-0C65-41FC-BB9D-6B79C288AF4D}" type="pres">
      <dgm:prSet presAssocID="{91CF329D-92E2-4E7D-9AB4-43536E8F4686}" presName="parentText" presStyleLbl="node1" presStyleIdx="2" presStyleCnt="4">
        <dgm:presLayoutVars>
          <dgm:chMax val="0"/>
          <dgm:bulletEnabled val="1"/>
        </dgm:presLayoutVars>
      </dgm:prSet>
      <dgm:spPr/>
    </dgm:pt>
    <dgm:pt modelId="{3A768296-C09D-4C50-8EEE-E7C41B8BE1EC}" type="pres">
      <dgm:prSet presAssocID="{91CF329D-92E2-4E7D-9AB4-43536E8F4686}" presName="negativeSpace" presStyleCnt="0"/>
      <dgm:spPr/>
    </dgm:pt>
    <dgm:pt modelId="{E5AA5F97-16FA-4214-B754-9F6D78783953}" type="pres">
      <dgm:prSet presAssocID="{91CF329D-92E2-4E7D-9AB4-43536E8F4686}" presName="childText" presStyleLbl="conFgAcc1" presStyleIdx="2" presStyleCnt="4">
        <dgm:presLayoutVars>
          <dgm:bulletEnabled val="1"/>
        </dgm:presLayoutVars>
      </dgm:prSet>
      <dgm:spPr/>
    </dgm:pt>
    <dgm:pt modelId="{448A08D8-810C-4089-9CD8-1CF76B4BA8A9}" type="pres">
      <dgm:prSet presAssocID="{247CF796-5F95-4548-8BDB-91DB9662661C}" presName="spaceBetweenRectangles" presStyleCnt="0"/>
      <dgm:spPr/>
    </dgm:pt>
    <dgm:pt modelId="{EDA3887B-E831-4ADE-8E72-9099F211C51F}" type="pres">
      <dgm:prSet presAssocID="{27665104-07FB-47E3-A354-97797E4BD675}" presName="parentLin" presStyleCnt="0"/>
      <dgm:spPr/>
    </dgm:pt>
    <dgm:pt modelId="{05236B63-ECE4-4477-9462-9467D9AC8929}" type="pres">
      <dgm:prSet presAssocID="{27665104-07FB-47E3-A354-97797E4BD675}" presName="parentLeftMargin" presStyleLbl="node1" presStyleIdx="2" presStyleCnt="4"/>
      <dgm:spPr/>
    </dgm:pt>
    <dgm:pt modelId="{AE34639C-0303-4597-BE12-140915E3224F}" type="pres">
      <dgm:prSet presAssocID="{27665104-07FB-47E3-A354-97797E4BD675}" presName="parentText" presStyleLbl="node1" presStyleIdx="3" presStyleCnt="4">
        <dgm:presLayoutVars>
          <dgm:chMax val="0"/>
          <dgm:bulletEnabled val="1"/>
        </dgm:presLayoutVars>
      </dgm:prSet>
      <dgm:spPr/>
    </dgm:pt>
    <dgm:pt modelId="{59153893-326C-4A89-B1BD-A05AE5963F97}" type="pres">
      <dgm:prSet presAssocID="{27665104-07FB-47E3-A354-97797E4BD675}" presName="negativeSpace" presStyleCnt="0"/>
      <dgm:spPr/>
    </dgm:pt>
    <dgm:pt modelId="{303CC8C3-2D35-470F-9C4A-B16A4200AE65}" type="pres">
      <dgm:prSet presAssocID="{27665104-07FB-47E3-A354-97797E4BD675}" presName="childText" presStyleLbl="conFgAcc1" presStyleIdx="3" presStyleCnt="4">
        <dgm:presLayoutVars>
          <dgm:bulletEnabled val="1"/>
        </dgm:presLayoutVars>
      </dgm:prSet>
      <dgm:spPr/>
    </dgm:pt>
  </dgm:ptLst>
  <dgm:cxnLst>
    <dgm:cxn modelId="{1EB4260D-A199-40A6-862A-738BA07C11F2}" type="presOf" srcId="{91CF329D-92E2-4E7D-9AB4-43536E8F4686}" destId="{A877E99C-0C65-41FC-BB9D-6B79C288AF4D}" srcOrd="1" destOrd="0" presId="urn:microsoft.com/office/officeart/2005/8/layout/list1"/>
    <dgm:cxn modelId="{7276AD0F-DCBF-41BC-B333-B6EEF103D9A4}" srcId="{88FCA513-B2C1-4C57-AFEB-5F238E3CF9A5}" destId="{2C2CC901-5053-4D63-94B0-478685722CF8}" srcOrd="0" destOrd="0" parTransId="{C9D8125B-20E4-4CE5-A46F-65D529BD06F0}" sibTransId="{6AA3B73C-83D9-4C6C-AB00-436426D159E3}"/>
    <dgm:cxn modelId="{84955B1B-3940-4C81-BCE0-4E22CAF2C368}" srcId="{B2ECBAB7-B9CC-4DCE-AF37-C3EBF1ED67D1}" destId="{50862C8F-18D0-4C70-9264-63FA6CE6FF75}" srcOrd="2" destOrd="0" parTransId="{6BD457CA-D178-447B-B234-FB9045E0BFA2}" sibTransId="{53F47C0E-F07B-4CC2-B305-EAE75D6AABDF}"/>
    <dgm:cxn modelId="{CD8F3D27-837E-40A6-AD2E-7A0359806158}" type="presOf" srcId="{88FCA513-B2C1-4C57-AFEB-5F238E3CF9A5}" destId="{0E306BF9-8839-48F0-92DC-1E348BBFEFB9}" srcOrd="1" destOrd="0" presId="urn:microsoft.com/office/officeart/2005/8/layout/list1"/>
    <dgm:cxn modelId="{47FBDC2D-1A2B-42D9-82AE-EFB155DB5A20}" type="presOf" srcId="{98A0C937-2746-4D85-B544-DE323930A9C6}" destId="{2605FC28-82EF-4722-9E80-98C8869A5B41}" srcOrd="0" destOrd="0" presId="urn:microsoft.com/office/officeart/2005/8/layout/list1"/>
    <dgm:cxn modelId="{066DF330-72BE-42D0-83C6-329C1A14112A}" type="presOf" srcId="{1041FB0F-397E-4B19-A80A-FFB69358EE71}" destId="{30DCD078-D377-4EDF-A707-A50050A9195E}" srcOrd="0" destOrd="0" presId="urn:microsoft.com/office/officeart/2005/8/layout/list1"/>
    <dgm:cxn modelId="{9EC53340-1B32-4F29-93D5-66C960F163D0}" srcId="{91CF329D-92E2-4E7D-9AB4-43536E8F4686}" destId="{8F2D6726-CAE1-49FB-B7B2-C91C7891F12A}" srcOrd="0" destOrd="0" parTransId="{79EB5365-FFE9-4B09-915B-7EBA63B1DB2E}" sibTransId="{658CF008-A683-40AB-807B-FCED320F3237}"/>
    <dgm:cxn modelId="{1A22845C-0A95-481E-92B3-B42305A7233F}" type="presOf" srcId="{B2ECBAB7-B9CC-4DCE-AF37-C3EBF1ED67D1}" destId="{8D620613-FC8F-4047-AD4F-48685961A179}" srcOrd="0" destOrd="0" presId="urn:microsoft.com/office/officeart/2005/8/layout/list1"/>
    <dgm:cxn modelId="{524FA55F-CEA5-440A-89FB-D856E5A9CB00}" srcId="{98A0C937-2746-4D85-B544-DE323930A9C6}" destId="{27665104-07FB-47E3-A354-97797E4BD675}" srcOrd="3" destOrd="0" parTransId="{31848077-11F5-4BCF-AEB3-12C7ADA06E28}" sibTransId="{0FFD5F7F-7863-4CB9-A7EE-52AC9F102F5C}"/>
    <dgm:cxn modelId="{647AF241-9A5C-4D8B-BCD2-1502924F4691}" srcId="{B2ECBAB7-B9CC-4DCE-AF37-C3EBF1ED67D1}" destId="{073D4410-5DC9-4E57-8D63-673559E69C62}" srcOrd="1" destOrd="0" parTransId="{39BE7601-B46A-4196-9D5B-7406047FF196}" sibTransId="{5A60A4B3-88BF-487F-9A56-327695315FD7}"/>
    <dgm:cxn modelId="{86A51943-E1E0-480E-A2D8-3FDB8FE300F3}" srcId="{98A0C937-2746-4D85-B544-DE323930A9C6}" destId="{B2ECBAB7-B9CC-4DCE-AF37-C3EBF1ED67D1}" srcOrd="1" destOrd="0" parTransId="{CB8F9890-705E-4DC7-AF0E-E7E4F588900F}" sibTransId="{1F3058CE-C227-486C-B127-EF44E999164B}"/>
    <dgm:cxn modelId="{A2863C6E-553D-4F4F-9A5D-74347B52FF98}" srcId="{B2ECBAB7-B9CC-4DCE-AF37-C3EBF1ED67D1}" destId="{1041FB0F-397E-4B19-A80A-FFB69358EE71}" srcOrd="0" destOrd="0" parTransId="{5584D68D-6FE7-4389-98D9-6762C2D1610F}" sibTransId="{C90C4EF0-0B51-45D8-BCBC-DBC5AE84672C}"/>
    <dgm:cxn modelId="{C3DA2950-6373-4DB6-9C89-A829655E65E0}" type="presOf" srcId="{50862C8F-18D0-4C70-9264-63FA6CE6FF75}" destId="{30DCD078-D377-4EDF-A707-A50050A9195E}" srcOrd="0" destOrd="2" presId="urn:microsoft.com/office/officeart/2005/8/layout/list1"/>
    <dgm:cxn modelId="{72893074-D3FB-467D-B63F-601FF1E02D25}" srcId="{98A0C937-2746-4D85-B544-DE323930A9C6}" destId="{88FCA513-B2C1-4C57-AFEB-5F238E3CF9A5}" srcOrd="0" destOrd="0" parTransId="{5CB03366-6D3D-4DE2-9637-BAB2A2078DD7}" sibTransId="{26ACC87E-B886-4955-82D5-EFA2A090B764}"/>
    <dgm:cxn modelId="{7CD5EB75-C7BF-4759-ABF1-9328B711C75E}" type="presOf" srcId="{073D4410-5DC9-4E57-8D63-673559E69C62}" destId="{30DCD078-D377-4EDF-A707-A50050A9195E}" srcOrd="0" destOrd="1" presId="urn:microsoft.com/office/officeart/2005/8/layout/list1"/>
    <dgm:cxn modelId="{26887A7A-539E-4824-86DD-C11799EBC721}" type="presOf" srcId="{2C2CC901-5053-4D63-94B0-478685722CF8}" destId="{9C2D9894-FE1E-43DE-8D6A-8010377E04F2}" srcOrd="0" destOrd="0" presId="urn:microsoft.com/office/officeart/2005/8/layout/list1"/>
    <dgm:cxn modelId="{E8EDC17F-B1BA-487C-BC4F-C14DBD18AF25}" srcId="{98A0C937-2746-4D85-B544-DE323930A9C6}" destId="{91CF329D-92E2-4E7D-9AB4-43536E8F4686}" srcOrd="2" destOrd="0" parTransId="{D4B4B87B-1B84-4CA1-9AA8-D2EB2E8E2196}" sibTransId="{247CF796-5F95-4548-8BDB-91DB9662661C}"/>
    <dgm:cxn modelId="{6FC08E86-941B-42CD-9F74-1336E5688B6C}" type="presOf" srcId="{88FCA513-B2C1-4C57-AFEB-5F238E3CF9A5}" destId="{8E2E0304-1E74-47CC-8A07-3C7AB2B04640}" srcOrd="0" destOrd="0" presId="urn:microsoft.com/office/officeart/2005/8/layout/list1"/>
    <dgm:cxn modelId="{CEE98B88-7647-4D81-8872-1649D2AF6C5B}" srcId="{91CF329D-92E2-4E7D-9AB4-43536E8F4686}" destId="{4868AFB0-6612-4CCD-823D-23BC7BEA2431}" srcOrd="1" destOrd="0" parTransId="{48D78239-2112-469E-82D3-3B0025C23D8B}" sibTransId="{BAD494AF-292E-4623-B799-2E569EE80F62}"/>
    <dgm:cxn modelId="{3161F6B5-8ED3-4BC7-8875-12F12105B2C5}" srcId="{91CF329D-92E2-4E7D-9AB4-43536E8F4686}" destId="{E3E7D270-1564-4FA6-A16E-D900A562787C}" srcOrd="2" destOrd="0" parTransId="{02DFA75F-529C-486C-8288-03F9ED6F3530}" sibTransId="{A38C509B-3952-43B5-BCEA-E5955560177B}"/>
    <dgm:cxn modelId="{4D5536B7-81BF-4C5B-B923-88DBC321572B}" type="presOf" srcId="{E3E7D270-1564-4FA6-A16E-D900A562787C}" destId="{E5AA5F97-16FA-4214-B754-9F6D78783953}" srcOrd="0" destOrd="2" presId="urn:microsoft.com/office/officeart/2005/8/layout/list1"/>
    <dgm:cxn modelId="{DEB5B2CB-71FA-465E-B2A3-E8E50B2D7FB4}" type="presOf" srcId="{27665104-07FB-47E3-A354-97797E4BD675}" destId="{05236B63-ECE4-4477-9462-9467D9AC8929}" srcOrd="0" destOrd="0" presId="urn:microsoft.com/office/officeart/2005/8/layout/list1"/>
    <dgm:cxn modelId="{2F4285DE-08A6-4824-B4B9-8FF998F4429D}" type="presOf" srcId="{27665104-07FB-47E3-A354-97797E4BD675}" destId="{AE34639C-0303-4597-BE12-140915E3224F}" srcOrd="1" destOrd="0" presId="urn:microsoft.com/office/officeart/2005/8/layout/list1"/>
    <dgm:cxn modelId="{403C05E2-582F-4481-A3FE-56747AF3A3E0}" srcId="{27665104-07FB-47E3-A354-97797E4BD675}" destId="{C0D29315-989F-4101-B8AB-C72C59CEE290}" srcOrd="0" destOrd="0" parTransId="{16BF271F-6582-4D68-BCCC-623E034B129C}" sibTransId="{842DA4B8-7DDA-48F5-8C34-E030F7C4A279}"/>
    <dgm:cxn modelId="{E0EDFBE2-95F9-4543-9FD1-281D254FA54D}" type="presOf" srcId="{C0D29315-989F-4101-B8AB-C72C59CEE290}" destId="{303CC8C3-2D35-470F-9C4A-B16A4200AE65}" srcOrd="0" destOrd="0" presId="urn:microsoft.com/office/officeart/2005/8/layout/list1"/>
    <dgm:cxn modelId="{791F0CE5-872E-4B25-8877-89D62C7A484B}" type="presOf" srcId="{8F2D6726-CAE1-49FB-B7B2-C91C7891F12A}" destId="{E5AA5F97-16FA-4214-B754-9F6D78783953}" srcOrd="0" destOrd="0" presId="urn:microsoft.com/office/officeart/2005/8/layout/list1"/>
    <dgm:cxn modelId="{974F69E5-D211-432C-B7BE-DE367D826322}" type="presOf" srcId="{B2ECBAB7-B9CC-4DCE-AF37-C3EBF1ED67D1}" destId="{494F73EC-8244-424D-AE44-3CE9A5609631}" srcOrd="1" destOrd="0" presId="urn:microsoft.com/office/officeart/2005/8/layout/list1"/>
    <dgm:cxn modelId="{421DB9EF-DAAA-4102-ACBC-D911CEB3408A}" type="presOf" srcId="{91CF329D-92E2-4E7D-9AB4-43536E8F4686}" destId="{2F026A78-27C3-482B-8CD5-3A11D63C843C}" srcOrd="0" destOrd="0" presId="urn:microsoft.com/office/officeart/2005/8/layout/list1"/>
    <dgm:cxn modelId="{B2C16AF0-7767-490F-BED1-A3EFB6E161A3}" type="presOf" srcId="{4868AFB0-6612-4CCD-823D-23BC7BEA2431}" destId="{E5AA5F97-16FA-4214-B754-9F6D78783953}" srcOrd="0" destOrd="1" presId="urn:microsoft.com/office/officeart/2005/8/layout/list1"/>
    <dgm:cxn modelId="{2AB30201-EC40-425E-A2DE-1C64518D96A5}" type="presParOf" srcId="{2605FC28-82EF-4722-9E80-98C8869A5B41}" destId="{2B5555AE-AB61-45B0-BAB2-3D6D7D78B8F7}" srcOrd="0" destOrd="0" presId="urn:microsoft.com/office/officeart/2005/8/layout/list1"/>
    <dgm:cxn modelId="{34CA4AAD-5E1C-4999-A2A3-61E615694EAF}" type="presParOf" srcId="{2B5555AE-AB61-45B0-BAB2-3D6D7D78B8F7}" destId="{8E2E0304-1E74-47CC-8A07-3C7AB2B04640}" srcOrd="0" destOrd="0" presId="urn:microsoft.com/office/officeart/2005/8/layout/list1"/>
    <dgm:cxn modelId="{1BECB93A-D9B4-470B-8D79-34D3EFABB62F}" type="presParOf" srcId="{2B5555AE-AB61-45B0-BAB2-3D6D7D78B8F7}" destId="{0E306BF9-8839-48F0-92DC-1E348BBFEFB9}" srcOrd="1" destOrd="0" presId="urn:microsoft.com/office/officeart/2005/8/layout/list1"/>
    <dgm:cxn modelId="{432996C4-39AF-444E-8E1E-E267F46FFC6A}" type="presParOf" srcId="{2605FC28-82EF-4722-9E80-98C8869A5B41}" destId="{EEDF1745-CF9C-497B-81C9-E9FA2948D96C}" srcOrd="1" destOrd="0" presId="urn:microsoft.com/office/officeart/2005/8/layout/list1"/>
    <dgm:cxn modelId="{D844A630-DCB0-4BBE-A9F0-51E617BF758E}" type="presParOf" srcId="{2605FC28-82EF-4722-9E80-98C8869A5B41}" destId="{9C2D9894-FE1E-43DE-8D6A-8010377E04F2}" srcOrd="2" destOrd="0" presId="urn:microsoft.com/office/officeart/2005/8/layout/list1"/>
    <dgm:cxn modelId="{0A302E06-70ED-4CAC-9D70-34A294DEA557}" type="presParOf" srcId="{2605FC28-82EF-4722-9E80-98C8869A5B41}" destId="{035CFA33-5358-4976-B69E-EB4140A9AF0F}" srcOrd="3" destOrd="0" presId="urn:microsoft.com/office/officeart/2005/8/layout/list1"/>
    <dgm:cxn modelId="{1E14ADCE-32DC-489E-90B5-377879CC346F}" type="presParOf" srcId="{2605FC28-82EF-4722-9E80-98C8869A5B41}" destId="{58D56B8B-BF73-4629-B7B1-5D5E3CD75A28}" srcOrd="4" destOrd="0" presId="urn:microsoft.com/office/officeart/2005/8/layout/list1"/>
    <dgm:cxn modelId="{0C6DD847-DAC5-4015-9231-1CA74240EBD8}" type="presParOf" srcId="{58D56B8B-BF73-4629-B7B1-5D5E3CD75A28}" destId="{8D620613-FC8F-4047-AD4F-48685961A179}" srcOrd="0" destOrd="0" presId="urn:microsoft.com/office/officeart/2005/8/layout/list1"/>
    <dgm:cxn modelId="{A1E7E4D2-D11F-4576-8E29-BF24C226BF58}" type="presParOf" srcId="{58D56B8B-BF73-4629-B7B1-5D5E3CD75A28}" destId="{494F73EC-8244-424D-AE44-3CE9A5609631}" srcOrd="1" destOrd="0" presId="urn:microsoft.com/office/officeart/2005/8/layout/list1"/>
    <dgm:cxn modelId="{24837F40-FC64-4F21-AC4B-810FA7F97F07}" type="presParOf" srcId="{2605FC28-82EF-4722-9E80-98C8869A5B41}" destId="{1C167727-76B8-4C75-AACC-EE622F27A1B4}" srcOrd="5" destOrd="0" presId="urn:microsoft.com/office/officeart/2005/8/layout/list1"/>
    <dgm:cxn modelId="{F62F7394-F8BF-4872-AD62-D6AACB2AA4C2}" type="presParOf" srcId="{2605FC28-82EF-4722-9E80-98C8869A5B41}" destId="{30DCD078-D377-4EDF-A707-A50050A9195E}" srcOrd="6" destOrd="0" presId="urn:microsoft.com/office/officeart/2005/8/layout/list1"/>
    <dgm:cxn modelId="{A5A35F83-F733-428A-9DBB-BB7ED8913A6B}" type="presParOf" srcId="{2605FC28-82EF-4722-9E80-98C8869A5B41}" destId="{3D9CF879-C343-406E-B3D2-FA8EFD5DFF71}" srcOrd="7" destOrd="0" presId="urn:microsoft.com/office/officeart/2005/8/layout/list1"/>
    <dgm:cxn modelId="{5F1F564C-66A4-43D5-BD1C-66B65CAE9D88}" type="presParOf" srcId="{2605FC28-82EF-4722-9E80-98C8869A5B41}" destId="{8E6FB743-12C1-4618-9764-A277936EC85D}" srcOrd="8" destOrd="0" presId="urn:microsoft.com/office/officeart/2005/8/layout/list1"/>
    <dgm:cxn modelId="{AFEE46A5-3D03-451A-AD35-C80429D41096}" type="presParOf" srcId="{8E6FB743-12C1-4618-9764-A277936EC85D}" destId="{2F026A78-27C3-482B-8CD5-3A11D63C843C}" srcOrd="0" destOrd="0" presId="urn:microsoft.com/office/officeart/2005/8/layout/list1"/>
    <dgm:cxn modelId="{BA2DF641-A762-409F-A29E-6BC7CEB4DB3C}" type="presParOf" srcId="{8E6FB743-12C1-4618-9764-A277936EC85D}" destId="{A877E99C-0C65-41FC-BB9D-6B79C288AF4D}" srcOrd="1" destOrd="0" presId="urn:microsoft.com/office/officeart/2005/8/layout/list1"/>
    <dgm:cxn modelId="{678B67DF-874B-464C-9081-62CDAE3716F4}" type="presParOf" srcId="{2605FC28-82EF-4722-9E80-98C8869A5B41}" destId="{3A768296-C09D-4C50-8EEE-E7C41B8BE1EC}" srcOrd="9" destOrd="0" presId="urn:microsoft.com/office/officeart/2005/8/layout/list1"/>
    <dgm:cxn modelId="{7084B366-CA63-4565-995C-C0B663F256CC}" type="presParOf" srcId="{2605FC28-82EF-4722-9E80-98C8869A5B41}" destId="{E5AA5F97-16FA-4214-B754-9F6D78783953}" srcOrd="10" destOrd="0" presId="urn:microsoft.com/office/officeart/2005/8/layout/list1"/>
    <dgm:cxn modelId="{CAE03177-42B8-4B94-BB47-2B8F38EA2FA1}" type="presParOf" srcId="{2605FC28-82EF-4722-9E80-98C8869A5B41}" destId="{448A08D8-810C-4089-9CD8-1CF76B4BA8A9}" srcOrd="11" destOrd="0" presId="urn:microsoft.com/office/officeart/2005/8/layout/list1"/>
    <dgm:cxn modelId="{5ED8BDD8-1042-46DB-A95E-7A2A57C47C1D}" type="presParOf" srcId="{2605FC28-82EF-4722-9E80-98C8869A5B41}" destId="{EDA3887B-E831-4ADE-8E72-9099F211C51F}" srcOrd="12" destOrd="0" presId="urn:microsoft.com/office/officeart/2005/8/layout/list1"/>
    <dgm:cxn modelId="{34DF4115-FDFD-4C45-AD9D-AA14B8C51F29}" type="presParOf" srcId="{EDA3887B-E831-4ADE-8E72-9099F211C51F}" destId="{05236B63-ECE4-4477-9462-9467D9AC8929}" srcOrd="0" destOrd="0" presId="urn:microsoft.com/office/officeart/2005/8/layout/list1"/>
    <dgm:cxn modelId="{1FEB5F29-1E80-4E0D-BF11-97191C713CD7}" type="presParOf" srcId="{EDA3887B-E831-4ADE-8E72-9099F211C51F}" destId="{AE34639C-0303-4597-BE12-140915E3224F}" srcOrd="1" destOrd="0" presId="urn:microsoft.com/office/officeart/2005/8/layout/list1"/>
    <dgm:cxn modelId="{E8B38765-912B-4947-ABC5-B7294AA3A386}" type="presParOf" srcId="{2605FC28-82EF-4722-9E80-98C8869A5B41}" destId="{59153893-326C-4A89-B1BD-A05AE5963F97}" srcOrd="13" destOrd="0" presId="urn:microsoft.com/office/officeart/2005/8/layout/list1"/>
    <dgm:cxn modelId="{6946C110-A2F2-40E9-863A-327EAB3D1A6C}" type="presParOf" srcId="{2605FC28-82EF-4722-9E80-98C8869A5B41}" destId="{303CC8C3-2D35-470F-9C4A-B16A4200AE65}"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00E25B-0577-479B-A350-60787D921F2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E0387C4-87BF-497D-A7BF-A81C8D175978}">
      <dgm:prSet/>
      <dgm:spPr/>
      <dgm:t>
        <a:bodyPr/>
        <a:lstStyle/>
        <a:p>
          <a:r>
            <a:rPr lang="en-GB"/>
            <a:t>Paying for studies through part-time or full-time work.</a:t>
          </a:r>
          <a:endParaRPr lang="en-US"/>
        </a:p>
      </dgm:t>
    </dgm:pt>
    <dgm:pt modelId="{E587A3F4-19F4-43B4-AB0B-7025C3005673}" type="parTrans" cxnId="{D9EAD289-0E3D-45E0-8E61-7359A9D18D4E}">
      <dgm:prSet/>
      <dgm:spPr/>
      <dgm:t>
        <a:bodyPr/>
        <a:lstStyle/>
        <a:p>
          <a:endParaRPr lang="en-US"/>
        </a:p>
      </dgm:t>
    </dgm:pt>
    <dgm:pt modelId="{A30127E5-E85E-4E51-A233-416E2E4C564D}" type="sibTrans" cxnId="{D9EAD289-0E3D-45E0-8E61-7359A9D18D4E}">
      <dgm:prSet/>
      <dgm:spPr/>
      <dgm:t>
        <a:bodyPr/>
        <a:lstStyle/>
        <a:p>
          <a:endParaRPr lang="en-US"/>
        </a:p>
      </dgm:t>
    </dgm:pt>
    <dgm:pt modelId="{E6FC73AD-5794-482E-902F-E79AB642EBA5}">
      <dgm:prSet/>
      <dgm:spPr/>
      <dgm:t>
        <a:bodyPr/>
        <a:lstStyle/>
        <a:p>
          <a:r>
            <a:rPr lang="en-GB"/>
            <a:t>Requires strong time management and commitment.</a:t>
          </a:r>
          <a:endParaRPr lang="en-US"/>
        </a:p>
      </dgm:t>
    </dgm:pt>
    <dgm:pt modelId="{D19BCAEE-295C-4220-BFEA-4880A59C6077}" type="parTrans" cxnId="{6C19A781-7978-4D0C-9E44-D125FB5205A0}">
      <dgm:prSet/>
      <dgm:spPr/>
      <dgm:t>
        <a:bodyPr/>
        <a:lstStyle/>
        <a:p>
          <a:endParaRPr lang="en-US"/>
        </a:p>
      </dgm:t>
    </dgm:pt>
    <dgm:pt modelId="{41AAE51C-9D43-411B-A9F0-5EB519412DD9}" type="sibTrans" cxnId="{6C19A781-7978-4D0C-9E44-D125FB5205A0}">
      <dgm:prSet/>
      <dgm:spPr/>
      <dgm:t>
        <a:bodyPr/>
        <a:lstStyle/>
        <a:p>
          <a:endParaRPr lang="en-US"/>
        </a:p>
      </dgm:t>
    </dgm:pt>
    <dgm:pt modelId="{A9D0A1D9-2180-4D02-8D9F-3E867330FE7B}">
      <dgm:prSet/>
      <dgm:spPr/>
      <dgm:t>
        <a:bodyPr/>
        <a:lstStyle/>
        <a:p>
          <a:r>
            <a:rPr lang="en-GB"/>
            <a:t>Provides income and valuable work experience.</a:t>
          </a:r>
          <a:endParaRPr lang="en-US"/>
        </a:p>
      </dgm:t>
    </dgm:pt>
    <dgm:pt modelId="{C5EDDE61-FEF7-4414-8D2E-6FCCBD3DDC6C}" type="parTrans" cxnId="{875B2492-F3F5-4763-ADC6-6C64A76D5D6A}">
      <dgm:prSet/>
      <dgm:spPr/>
      <dgm:t>
        <a:bodyPr/>
        <a:lstStyle/>
        <a:p>
          <a:endParaRPr lang="en-US"/>
        </a:p>
      </dgm:t>
    </dgm:pt>
    <dgm:pt modelId="{E478185A-0DF6-43D4-B8AA-6C84C4BC6B53}" type="sibTrans" cxnId="{875B2492-F3F5-4763-ADC6-6C64A76D5D6A}">
      <dgm:prSet/>
      <dgm:spPr/>
      <dgm:t>
        <a:bodyPr/>
        <a:lstStyle/>
        <a:p>
          <a:endParaRPr lang="en-US"/>
        </a:p>
      </dgm:t>
    </dgm:pt>
    <dgm:pt modelId="{9ED522A3-3AD1-4466-AB81-BA6101FE7FB4}">
      <dgm:prSet/>
      <dgm:spPr/>
      <dgm:t>
        <a:bodyPr/>
        <a:lstStyle/>
        <a:p>
          <a:r>
            <a:rPr lang="en-GB"/>
            <a:t>Learners are responsible for managing their own study costs.</a:t>
          </a:r>
          <a:endParaRPr lang="en-US"/>
        </a:p>
      </dgm:t>
    </dgm:pt>
    <dgm:pt modelId="{AA00C839-6F46-4776-931E-A742EC4A1D11}" type="parTrans" cxnId="{7A913227-E127-4E1A-BBAF-99E7D80D3816}">
      <dgm:prSet/>
      <dgm:spPr/>
      <dgm:t>
        <a:bodyPr/>
        <a:lstStyle/>
        <a:p>
          <a:endParaRPr lang="en-US"/>
        </a:p>
      </dgm:t>
    </dgm:pt>
    <dgm:pt modelId="{D0D0C0B3-C629-4622-BB7F-0B779A359898}" type="sibTrans" cxnId="{7A913227-E127-4E1A-BBAF-99E7D80D3816}">
      <dgm:prSet/>
      <dgm:spPr/>
      <dgm:t>
        <a:bodyPr/>
        <a:lstStyle/>
        <a:p>
          <a:endParaRPr lang="en-US"/>
        </a:p>
      </dgm:t>
    </dgm:pt>
    <dgm:pt modelId="{E214E628-26D6-4308-A844-B7E46471419D}" type="pres">
      <dgm:prSet presAssocID="{4C00E25B-0577-479B-A350-60787D921F25}" presName="root" presStyleCnt="0">
        <dgm:presLayoutVars>
          <dgm:dir/>
          <dgm:resizeHandles val="exact"/>
        </dgm:presLayoutVars>
      </dgm:prSet>
      <dgm:spPr/>
    </dgm:pt>
    <dgm:pt modelId="{18C32777-A032-4050-8D8E-025A0524879D}" type="pres">
      <dgm:prSet presAssocID="{5E0387C4-87BF-497D-A7BF-A81C8D175978}" presName="compNode" presStyleCnt="0"/>
      <dgm:spPr/>
    </dgm:pt>
    <dgm:pt modelId="{3F59F5FB-6895-4E65-959A-E16C7CED201E}" type="pres">
      <dgm:prSet presAssocID="{5E0387C4-87BF-497D-A7BF-A81C8D175978}" presName="bgRect" presStyleLbl="bgShp" presStyleIdx="0" presStyleCnt="4"/>
      <dgm:spPr/>
    </dgm:pt>
    <dgm:pt modelId="{F2565090-77F0-404F-B9F9-773D81644CFC}" type="pres">
      <dgm:prSet presAssocID="{5E0387C4-87BF-497D-A7BF-A81C8D17597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8EE88686-98C0-44DB-AF79-DA54FF3F2C49}" type="pres">
      <dgm:prSet presAssocID="{5E0387C4-87BF-497D-A7BF-A81C8D175978}" presName="spaceRect" presStyleCnt="0"/>
      <dgm:spPr/>
    </dgm:pt>
    <dgm:pt modelId="{546AD945-1D95-4BAE-BCBE-B9F59C6E33EC}" type="pres">
      <dgm:prSet presAssocID="{5E0387C4-87BF-497D-A7BF-A81C8D175978}" presName="parTx" presStyleLbl="revTx" presStyleIdx="0" presStyleCnt="4">
        <dgm:presLayoutVars>
          <dgm:chMax val="0"/>
          <dgm:chPref val="0"/>
        </dgm:presLayoutVars>
      </dgm:prSet>
      <dgm:spPr/>
    </dgm:pt>
    <dgm:pt modelId="{A588E027-79A2-4A2D-86AD-AED4445F9AA8}" type="pres">
      <dgm:prSet presAssocID="{A30127E5-E85E-4E51-A233-416E2E4C564D}" presName="sibTrans" presStyleCnt="0"/>
      <dgm:spPr/>
    </dgm:pt>
    <dgm:pt modelId="{9CA882A5-E9DE-474E-8F60-2D8ACAFD80D4}" type="pres">
      <dgm:prSet presAssocID="{E6FC73AD-5794-482E-902F-E79AB642EBA5}" presName="compNode" presStyleCnt="0"/>
      <dgm:spPr/>
    </dgm:pt>
    <dgm:pt modelId="{FF928E2A-83F4-432B-BDD3-FC0C548C8605}" type="pres">
      <dgm:prSet presAssocID="{E6FC73AD-5794-482E-902F-E79AB642EBA5}" presName="bgRect" presStyleLbl="bgShp" presStyleIdx="1" presStyleCnt="4"/>
      <dgm:spPr/>
    </dgm:pt>
    <dgm:pt modelId="{91B8D452-26BC-40AB-BE7D-AE5CAE1F1BEA}" type="pres">
      <dgm:prSet presAssocID="{E6FC73AD-5794-482E-902F-E79AB642EBA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E6449966-01BF-4FB4-BFFF-4FF00B0C2D91}" type="pres">
      <dgm:prSet presAssocID="{E6FC73AD-5794-482E-902F-E79AB642EBA5}" presName="spaceRect" presStyleCnt="0"/>
      <dgm:spPr/>
    </dgm:pt>
    <dgm:pt modelId="{2CCBBF3C-8D6F-4D70-9549-848BD3058271}" type="pres">
      <dgm:prSet presAssocID="{E6FC73AD-5794-482E-902F-E79AB642EBA5}" presName="parTx" presStyleLbl="revTx" presStyleIdx="1" presStyleCnt="4">
        <dgm:presLayoutVars>
          <dgm:chMax val="0"/>
          <dgm:chPref val="0"/>
        </dgm:presLayoutVars>
      </dgm:prSet>
      <dgm:spPr/>
    </dgm:pt>
    <dgm:pt modelId="{BDD70CE0-700C-40E9-8D80-7544FB831842}" type="pres">
      <dgm:prSet presAssocID="{41AAE51C-9D43-411B-A9F0-5EB519412DD9}" presName="sibTrans" presStyleCnt="0"/>
      <dgm:spPr/>
    </dgm:pt>
    <dgm:pt modelId="{A44BA087-690E-4B21-B596-8CBA605D78F0}" type="pres">
      <dgm:prSet presAssocID="{A9D0A1D9-2180-4D02-8D9F-3E867330FE7B}" presName="compNode" presStyleCnt="0"/>
      <dgm:spPr/>
    </dgm:pt>
    <dgm:pt modelId="{BF61E0ED-F9F8-424B-B957-0449F09683F1}" type="pres">
      <dgm:prSet presAssocID="{A9D0A1D9-2180-4D02-8D9F-3E867330FE7B}" presName="bgRect" presStyleLbl="bgShp" presStyleIdx="2" presStyleCnt="4"/>
      <dgm:spPr/>
    </dgm:pt>
    <dgm:pt modelId="{DF785B6C-FF73-4046-97CA-1E43C2A231EE}" type="pres">
      <dgm:prSet presAssocID="{A9D0A1D9-2180-4D02-8D9F-3E867330FE7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8FAFF382-F943-433C-A2DE-3D0EFDE88EF9}" type="pres">
      <dgm:prSet presAssocID="{A9D0A1D9-2180-4D02-8D9F-3E867330FE7B}" presName="spaceRect" presStyleCnt="0"/>
      <dgm:spPr/>
    </dgm:pt>
    <dgm:pt modelId="{7E3506C8-0FC4-49E8-98B4-E9E6652171B1}" type="pres">
      <dgm:prSet presAssocID="{A9D0A1D9-2180-4D02-8D9F-3E867330FE7B}" presName="parTx" presStyleLbl="revTx" presStyleIdx="2" presStyleCnt="4">
        <dgm:presLayoutVars>
          <dgm:chMax val="0"/>
          <dgm:chPref val="0"/>
        </dgm:presLayoutVars>
      </dgm:prSet>
      <dgm:spPr/>
    </dgm:pt>
    <dgm:pt modelId="{141D3734-58A4-4AA6-B832-8A13E6FB1D0C}" type="pres">
      <dgm:prSet presAssocID="{E478185A-0DF6-43D4-B8AA-6C84C4BC6B53}" presName="sibTrans" presStyleCnt="0"/>
      <dgm:spPr/>
    </dgm:pt>
    <dgm:pt modelId="{30519799-380D-4C22-9F7E-08DB36EDF672}" type="pres">
      <dgm:prSet presAssocID="{9ED522A3-3AD1-4466-AB81-BA6101FE7FB4}" presName="compNode" presStyleCnt="0"/>
      <dgm:spPr/>
    </dgm:pt>
    <dgm:pt modelId="{3077A6C0-BF6C-4153-A22F-B4EC852ADBF6}" type="pres">
      <dgm:prSet presAssocID="{9ED522A3-3AD1-4466-AB81-BA6101FE7FB4}" presName="bgRect" presStyleLbl="bgShp" presStyleIdx="3" presStyleCnt="4"/>
      <dgm:spPr/>
    </dgm:pt>
    <dgm:pt modelId="{23AAE084-2ADE-4DB7-A09E-66C9CF2BF0DC}" type="pres">
      <dgm:prSet presAssocID="{9ED522A3-3AD1-4466-AB81-BA6101FE7FB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EA92E6BB-9B36-48AF-8CB0-C91570ABE0D5}" type="pres">
      <dgm:prSet presAssocID="{9ED522A3-3AD1-4466-AB81-BA6101FE7FB4}" presName="spaceRect" presStyleCnt="0"/>
      <dgm:spPr/>
    </dgm:pt>
    <dgm:pt modelId="{F119DB07-1C6C-44B2-8388-3567CE1EA84E}" type="pres">
      <dgm:prSet presAssocID="{9ED522A3-3AD1-4466-AB81-BA6101FE7FB4}" presName="parTx" presStyleLbl="revTx" presStyleIdx="3" presStyleCnt="4">
        <dgm:presLayoutVars>
          <dgm:chMax val="0"/>
          <dgm:chPref val="0"/>
        </dgm:presLayoutVars>
      </dgm:prSet>
      <dgm:spPr/>
    </dgm:pt>
  </dgm:ptLst>
  <dgm:cxnLst>
    <dgm:cxn modelId="{7A913227-E127-4E1A-BBAF-99E7D80D3816}" srcId="{4C00E25B-0577-479B-A350-60787D921F25}" destId="{9ED522A3-3AD1-4466-AB81-BA6101FE7FB4}" srcOrd="3" destOrd="0" parTransId="{AA00C839-6F46-4776-931E-A742EC4A1D11}" sibTransId="{D0D0C0B3-C629-4622-BB7F-0B779A359898}"/>
    <dgm:cxn modelId="{E47A2F31-420F-4B9E-A8A2-22D42B0B255F}" type="presOf" srcId="{E6FC73AD-5794-482E-902F-E79AB642EBA5}" destId="{2CCBBF3C-8D6F-4D70-9549-848BD3058271}" srcOrd="0" destOrd="0" presId="urn:microsoft.com/office/officeart/2018/2/layout/IconVerticalSolidList"/>
    <dgm:cxn modelId="{99416740-5DE9-45E8-9648-14BBEA1775ED}" type="presOf" srcId="{4C00E25B-0577-479B-A350-60787D921F25}" destId="{E214E628-26D6-4308-A844-B7E46471419D}" srcOrd="0" destOrd="0" presId="urn:microsoft.com/office/officeart/2018/2/layout/IconVerticalSolidList"/>
    <dgm:cxn modelId="{E1900642-3B1B-474A-9694-D2AB391340A2}" type="presOf" srcId="{A9D0A1D9-2180-4D02-8D9F-3E867330FE7B}" destId="{7E3506C8-0FC4-49E8-98B4-E9E6652171B1}" srcOrd="0" destOrd="0" presId="urn:microsoft.com/office/officeart/2018/2/layout/IconVerticalSolidList"/>
    <dgm:cxn modelId="{6C19A781-7978-4D0C-9E44-D125FB5205A0}" srcId="{4C00E25B-0577-479B-A350-60787D921F25}" destId="{E6FC73AD-5794-482E-902F-E79AB642EBA5}" srcOrd="1" destOrd="0" parTransId="{D19BCAEE-295C-4220-BFEA-4880A59C6077}" sibTransId="{41AAE51C-9D43-411B-A9F0-5EB519412DD9}"/>
    <dgm:cxn modelId="{D9EAD289-0E3D-45E0-8E61-7359A9D18D4E}" srcId="{4C00E25B-0577-479B-A350-60787D921F25}" destId="{5E0387C4-87BF-497D-A7BF-A81C8D175978}" srcOrd="0" destOrd="0" parTransId="{E587A3F4-19F4-43B4-AB0B-7025C3005673}" sibTransId="{A30127E5-E85E-4E51-A233-416E2E4C564D}"/>
    <dgm:cxn modelId="{875B2492-F3F5-4763-ADC6-6C64A76D5D6A}" srcId="{4C00E25B-0577-479B-A350-60787D921F25}" destId="{A9D0A1D9-2180-4D02-8D9F-3E867330FE7B}" srcOrd="2" destOrd="0" parTransId="{C5EDDE61-FEF7-4414-8D2E-6FCCBD3DDC6C}" sibTransId="{E478185A-0DF6-43D4-B8AA-6C84C4BC6B53}"/>
    <dgm:cxn modelId="{6917279B-F59B-49BA-AEA3-82E27EEB8078}" type="presOf" srcId="{9ED522A3-3AD1-4466-AB81-BA6101FE7FB4}" destId="{F119DB07-1C6C-44B2-8388-3567CE1EA84E}" srcOrd="0" destOrd="0" presId="urn:microsoft.com/office/officeart/2018/2/layout/IconVerticalSolidList"/>
    <dgm:cxn modelId="{AAB0659C-8364-4A62-9FCB-9EAECE0E1F17}" type="presOf" srcId="{5E0387C4-87BF-497D-A7BF-A81C8D175978}" destId="{546AD945-1D95-4BAE-BCBE-B9F59C6E33EC}" srcOrd="0" destOrd="0" presId="urn:microsoft.com/office/officeart/2018/2/layout/IconVerticalSolidList"/>
    <dgm:cxn modelId="{3765FF0B-FBDF-4EEB-8666-EBF7A8972EAB}" type="presParOf" srcId="{E214E628-26D6-4308-A844-B7E46471419D}" destId="{18C32777-A032-4050-8D8E-025A0524879D}" srcOrd="0" destOrd="0" presId="urn:microsoft.com/office/officeart/2018/2/layout/IconVerticalSolidList"/>
    <dgm:cxn modelId="{1E99F964-345E-459C-AA53-1BA7F7569868}" type="presParOf" srcId="{18C32777-A032-4050-8D8E-025A0524879D}" destId="{3F59F5FB-6895-4E65-959A-E16C7CED201E}" srcOrd="0" destOrd="0" presId="urn:microsoft.com/office/officeart/2018/2/layout/IconVerticalSolidList"/>
    <dgm:cxn modelId="{38632EDB-8F20-4135-8ADF-1AC89FBFE4A6}" type="presParOf" srcId="{18C32777-A032-4050-8D8E-025A0524879D}" destId="{F2565090-77F0-404F-B9F9-773D81644CFC}" srcOrd="1" destOrd="0" presId="urn:microsoft.com/office/officeart/2018/2/layout/IconVerticalSolidList"/>
    <dgm:cxn modelId="{99E0A965-E511-4243-931E-80A43A4048FE}" type="presParOf" srcId="{18C32777-A032-4050-8D8E-025A0524879D}" destId="{8EE88686-98C0-44DB-AF79-DA54FF3F2C49}" srcOrd="2" destOrd="0" presId="urn:microsoft.com/office/officeart/2018/2/layout/IconVerticalSolidList"/>
    <dgm:cxn modelId="{105A9342-656E-42B2-9382-A648B3873E95}" type="presParOf" srcId="{18C32777-A032-4050-8D8E-025A0524879D}" destId="{546AD945-1D95-4BAE-BCBE-B9F59C6E33EC}" srcOrd="3" destOrd="0" presId="urn:microsoft.com/office/officeart/2018/2/layout/IconVerticalSolidList"/>
    <dgm:cxn modelId="{ACE59518-0CB3-4BA5-AE5F-E540A663C866}" type="presParOf" srcId="{E214E628-26D6-4308-A844-B7E46471419D}" destId="{A588E027-79A2-4A2D-86AD-AED4445F9AA8}" srcOrd="1" destOrd="0" presId="urn:microsoft.com/office/officeart/2018/2/layout/IconVerticalSolidList"/>
    <dgm:cxn modelId="{43D8F65C-C741-4792-BD20-5B1C21EB65B8}" type="presParOf" srcId="{E214E628-26D6-4308-A844-B7E46471419D}" destId="{9CA882A5-E9DE-474E-8F60-2D8ACAFD80D4}" srcOrd="2" destOrd="0" presId="urn:microsoft.com/office/officeart/2018/2/layout/IconVerticalSolidList"/>
    <dgm:cxn modelId="{54B6F95B-01D9-41F7-B5BE-9515F87A15E1}" type="presParOf" srcId="{9CA882A5-E9DE-474E-8F60-2D8ACAFD80D4}" destId="{FF928E2A-83F4-432B-BDD3-FC0C548C8605}" srcOrd="0" destOrd="0" presId="urn:microsoft.com/office/officeart/2018/2/layout/IconVerticalSolidList"/>
    <dgm:cxn modelId="{7AD2AE72-D65E-4B8B-B7FB-5342FDB40C0D}" type="presParOf" srcId="{9CA882A5-E9DE-474E-8F60-2D8ACAFD80D4}" destId="{91B8D452-26BC-40AB-BE7D-AE5CAE1F1BEA}" srcOrd="1" destOrd="0" presId="urn:microsoft.com/office/officeart/2018/2/layout/IconVerticalSolidList"/>
    <dgm:cxn modelId="{CE1A0F0A-E1B0-4CFE-AF4A-1D01805D3E4F}" type="presParOf" srcId="{9CA882A5-E9DE-474E-8F60-2D8ACAFD80D4}" destId="{E6449966-01BF-4FB4-BFFF-4FF00B0C2D91}" srcOrd="2" destOrd="0" presId="urn:microsoft.com/office/officeart/2018/2/layout/IconVerticalSolidList"/>
    <dgm:cxn modelId="{11DBE07C-CCE9-43A5-8051-D31D78817950}" type="presParOf" srcId="{9CA882A5-E9DE-474E-8F60-2D8ACAFD80D4}" destId="{2CCBBF3C-8D6F-4D70-9549-848BD3058271}" srcOrd="3" destOrd="0" presId="urn:microsoft.com/office/officeart/2018/2/layout/IconVerticalSolidList"/>
    <dgm:cxn modelId="{E7020AC2-D3CB-440F-B918-3BAE3596B19C}" type="presParOf" srcId="{E214E628-26D6-4308-A844-B7E46471419D}" destId="{BDD70CE0-700C-40E9-8D80-7544FB831842}" srcOrd="3" destOrd="0" presId="urn:microsoft.com/office/officeart/2018/2/layout/IconVerticalSolidList"/>
    <dgm:cxn modelId="{98FB4FBC-5AAB-4BB3-B4E1-362DD9F3B329}" type="presParOf" srcId="{E214E628-26D6-4308-A844-B7E46471419D}" destId="{A44BA087-690E-4B21-B596-8CBA605D78F0}" srcOrd="4" destOrd="0" presId="urn:microsoft.com/office/officeart/2018/2/layout/IconVerticalSolidList"/>
    <dgm:cxn modelId="{78E19423-0845-4CC2-8AF1-CF25AD56FFB5}" type="presParOf" srcId="{A44BA087-690E-4B21-B596-8CBA605D78F0}" destId="{BF61E0ED-F9F8-424B-B957-0449F09683F1}" srcOrd="0" destOrd="0" presId="urn:microsoft.com/office/officeart/2018/2/layout/IconVerticalSolidList"/>
    <dgm:cxn modelId="{DFE6ADE8-E500-4D55-A880-CCBD9B2FA349}" type="presParOf" srcId="{A44BA087-690E-4B21-B596-8CBA605D78F0}" destId="{DF785B6C-FF73-4046-97CA-1E43C2A231EE}" srcOrd="1" destOrd="0" presId="urn:microsoft.com/office/officeart/2018/2/layout/IconVerticalSolidList"/>
    <dgm:cxn modelId="{F7AB453F-062B-455A-B0BE-7A605ADD94A7}" type="presParOf" srcId="{A44BA087-690E-4B21-B596-8CBA605D78F0}" destId="{8FAFF382-F943-433C-A2DE-3D0EFDE88EF9}" srcOrd="2" destOrd="0" presId="urn:microsoft.com/office/officeart/2018/2/layout/IconVerticalSolidList"/>
    <dgm:cxn modelId="{8546652C-1D57-4BC9-8D40-071E447EF0F1}" type="presParOf" srcId="{A44BA087-690E-4B21-B596-8CBA605D78F0}" destId="{7E3506C8-0FC4-49E8-98B4-E9E6652171B1}" srcOrd="3" destOrd="0" presId="urn:microsoft.com/office/officeart/2018/2/layout/IconVerticalSolidList"/>
    <dgm:cxn modelId="{BEC2E26B-A853-4631-8B6D-D63D1276944B}" type="presParOf" srcId="{E214E628-26D6-4308-A844-B7E46471419D}" destId="{141D3734-58A4-4AA6-B832-8A13E6FB1D0C}" srcOrd="5" destOrd="0" presId="urn:microsoft.com/office/officeart/2018/2/layout/IconVerticalSolidList"/>
    <dgm:cxn modelId="{206D0A05-376D-4AF1-9818-1828608813B5}" type="presParOf" srcId="{E214E628-26D6-4308-A844-B7E46471419D}" destId="{30519799-380D-4C22-9F7E-08DB36EDF672}" srcOrd="6" destOrd="0" presId="urn:microsoft.com/office/officeart/2018/2/layout/IconVerticalSolidList"/>
    <dgm:cxn modelId="{DD6FF3D0-B370-4467-BEA7-1D9F78467918}" type="presParOf" srcId="{30519799-380D-4C22-9F7E-08DB36EDF672}" destId="{3077A6C0-BF6C-4153-A22F-B4EC852ADBF6}" srcOrd="0" destOrd="0" presId="urn:microsoft.com/office/officeart/2018/2/layout/IconVerticalSolidList"/>
    <dgm:cxn modelId="{36C6D199-D2B6-4110-A36E-34B23004933E}" type="presParOf" srcId="{30519799-380D-4C22-9F7E-08DB36EDF672}" destId="{23AAE084-2ADE-4DB7-A09E-66C9CF2BF0DC}" srcOrd="1" destOrd="0" presId="urn:microsoft.com/office/officeart/2018/2/layout/IconVerticalSolidList"/>
    <dgm:cxn modelId="{A5BBFEED-D173-4E3E-B848-7CE0911DFE47}" type="presParOf" srcId="{30519799-380D-4C22-9F7E-08DB36EDF672}" destId="{EA92E6BB-9B36-48AF-8CB0-C91570ABE0D5}" srcOrd="2" destOrd="0" presId="urn:microsoft.com/office/officeart/2018/2/layout/IconVerticalSolidList"/>
    <dgm:cxn modelId="{8DEE52D8-D97C-42A5-B0E7-EF297E60ED7E}" type="presParOf" srcId="{30519799-380D-4C22-9F7E-08DB36EDF672}" destId="{F119DB07-1C6C-44B2-8388-3567CE1EA84E}"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07D51-5FFD-40D6-955F-FEF3F71ADB4F}">
      <dsp:nvSpPr>
        <dsp:cNvPr id="0" name=""/>
        <dsp:cNvSpPr/>
      </dsp:nvSpPr>
      <dsp:spPr>
        <a:xfrm>
          <a:off x="218794" y="57118"/>
          <a:ext cx="1339248" cy="1339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33FB8E-02BF-4977-A614-44E3C0A61312}">
      <dsp:nvSpPr>
        <dsp:cNvPr id="0" name=""/>
        <dsp:cNvSpPr/>
      </dsp:nvSpPr>
      <dsp:spPr>
        <a:xfrm>
          <a:off x="500036" y="338361"/>
          <a:ext cx="776764" cy="7767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80D5C5D-0D60-4D7D-AC5B-E80433768EA7}">
      <dsp:nvSpPr>
        <dsp:cNvPr id="0" name=""/>
        <dsp:cNvSpPr/>
      </dsp:nvSpPr>
      <dsp:spPr>
        <a:xfrm>
          <a:off x="1845025" y="57118"/>
          <a:ext cx="3156800" cy="1339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ZA" sz="2100" kern="1200"/>
            <a:t>Identify different types of financial assistance (scholarships, bursaries, loans).</a:t>
          </a:r>
          <a:endParaRPr lang="en-US" sz="2100" kern="1200"/>
        </a:p>
      </dsp:txBody>
      <dsp:txXfrm>
        <a:off x="1845025" y="57118"/>
        <a:ext cx="3156800" cy="1339248"/>
      </dsp:txXfrm>
    </dsp:sp>
    <dsp:sp modelId="{207A663F-54DE-4D9E-A211-27200C268F6F}">
      <dsp:nvSpPr>
        <dsp:cNvPr id="0" name=""/>
        <dsp:cNvSpPr/>
      </dsp:nvSpPr>
      <dsp:spPr>
        <a:xfrm>
          <a:off x="5551874" y="57118"/>
          <a:ext cx="1339248" cy="133924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632E1E-57E1-4D49-A62A-E7EC98D544BE}">
      <dsp:nvSpPr>
        <dsp:cNvPr id="0" name=""/>
        <dsp:cNvSpPr/>
      </dsp:nvSpPr>
      <dsp:spPr>
        <a:xfrm>
          <a:off x="5833116" y="338361"/>
          <a:ext cx="776764" cy="7767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BEDC292-5A22-478C-98B5-F5AEEA69B2D4}">
      <dsp:nvSpPr>
        <dsp:cNvPr id="0" name=""/>
        <dsp:cNvSpPr/>
      </dsp:nvSpPr>
      <dsp:spPr>
        <a:xfrm>
          <a:off x="7178104" y="57118"/>
          <a:ext cx="3156800" cy="1339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ZA" sz="2100" kern="1200"/>
            <a:t>Explain obligations linked to each funding type.</a:t>
          </a:r>
          <a:endParaRPr lang="en-US" sz="2100" kern="1200"/>
        </a:p>
      </dsp:txBody>
      <dsp:txXfrm>
        <a:off x="7178104" y="57118"/>
        <a:ext cx="3156800" cy="1339248"/>
      </dsp:txXfrm>
    </dsp:sp>
    <dsp:sp modelId="{1DB06C31-4CBB-446F-9E31-3BB039EF913E}">
      <dsp:nvSpPr>
        <dsp:cNvPr id="0" name=""/>
        <dsp:cNvSpPr/>
      </dsp:nvSpPr>
      <dsp:spPr>
        <a:xfrm>
          <a:off x="218794" y="1968373"/>
          <a:ext cx="1339248" cy="133924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EE7D99-1685-44D1-A430-3CC70B956502}">
      <dsp:nvSpPr>
        <dsp:cNvPr id="0" name=""/>
        <dsp:cNvSpPr/>
      </dsp:nvSpPr>
      <dsp:spPr>
        <a:xfrm>
          <a:off x="500036" y="2249615"/>
          <a:ext cx="776764" cy="7767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D45C9E-F403-43E7-9A58-EE642364C9E3}">
      <dsp:nvSpPr>
        <dsp:cNvPr id="0" name=""/>
        <dsp:cNvSpPr/>
      </dsp:nvSpPr>
      <dsp:spPr>
        <a:xfrm>
          <a:off x="1845025" y="1968373"/>
          <a:ext cx="3156800" cy="1339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ZA" sz="2100" kern="1200"/>
            <a:t>Explore government and sector-based funding options (SETAs and learnerships).</a:t>
          </a:r>
          <a:endParaRPr lang="en-US" sz="2100" kern="1200"/>
        </a:p>
      </dsp:txBody>
      <dsp:txXfrm>
        <a:off x="1845025" y="1968373"/>
        <a:ext cx="3156800" cy="1339248"/>
      </dsp:txXfrm>
    </dsp:sp>
    <dsp:sp modelId="{AEE2D7D0-3822-42E1-835A-782A68B3AE2C}">
      <dsp:nvSpPr>
        <dsp:cNvPr id="0" name=""/>
        <dsp:cNvSpPr/>
      </dsp:nvSpPr>
      <dsp:spPr>
        <a:xfrm>
          <a:off x="5551874" y="1968373"/>
          <a:ext cx="1339248" cy="133924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5841C7-DFD3-4388-9A0F-0CCA789CE181}">
      <dsp:nvSpPr>
        <dsp:cNvPr id="0" name=""/>
        <dsp:cNvSpPr/>
      </dsp:nvSpPr>
      <dsp:spPr>
        <a:xfrm>
          <a:off x="5833116" y="2249615"/>
          <a:ext cx="776764" cy="7767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8A82756-71D9-428B-B97A-C4127BBD79C3}">
      <dsp:nvSpPr>
        <dsp:cNvPr id="0" name=""/>
        <dsp:cNvSpPr/>
      </dsp:nvSpPr>
      <dsp:spPr>
        <a:xfrm>
          <a:off x="7178104" y="1968373"/>
          <a:ext cx="3156800" cy="1339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ZA" sz="2100" kern="1200"/>
            <a:t>Make informed decisions on funding options for tertiary studies.</a:t>
          </a:r>
          <a:endParaRPr lang="en-US" sz="2100" kern="1200"/>
        </a:p>
      </dsp:txBody>
      <dsp:txXfrm>
        <a:off x="7178104" y="1968373"/>
        <a:ext cx="3156800" cy="13392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50A80-E777-40C0-B261-F2A91817602F}">
      <dsp:nvSpPr>
        <dsp:cNvPr id="0" name=""/>
        <dsp:cNvSpPr/>
      </dsp:nvSpPr>
      <dsp:spPr>
        <a:xfrm>
          <a:off x="0" y="0"/>
          <a:ext cx="8700516" cy="760468"/>
        </a:xfrm>
        <a:prstGeom prst="roundRect">
          <a:avLst>
            <a:gd name="adj" fmla="val 10000"/>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af-ZA" sz="2000" b="0" i="0" kern="1200" baseline="0"/>
            <a:t>Combine classroom learning with practical workplace training.</a:t>
          </a:r>
          <a:endParaRPr lang="en-US" sz="2000" kern="1200"/>
        </a:p>
      </dsp:txBody>
      <dsp:txXfrm>
        <a:off x="22273" y="22273"/>
        <a:ext cx="7790937" cy="715922"/>
      </dsp:txXfrm>
    </dsp:sp>
    <dsp:sp modelId="{2C2739DE-5FB5-4DBB-8D10-6D2BE501EDF1}">
      <dsp:nvSpPr>
        <dsp:cNvPr id="0" name=""/>
        <dsp:cNvSpPr/>
      </dsp:nvSpPr>
      <dsp:spPr>
        <a:xfrm>
          <a:off x="649713" y="866088"/>
          <a:ext cx="8700516" cy="760468"/>
        </a:xfrm>
        <a:prstGeom prst="roundRect">
          <a:avLst>
            <a:gd name="adj" fmla="val 10000"/>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af-ZA" sz="2000" b="0" i="0" kern="1200" baseline="0"/>
            <a:t>They are linked to a specific occupation or field.</a:t>
          </a:r>
          <a:endParaRPr lang="en-US" sz="2000" kern="1200"/>
        </a:p>
      </dsp:txBody>
      <dsp:txXfrm>
        <a:off x="671986" y="888361"/>
        <a:ext cx="7511952" cy="715922"/>
      </dsp:txXfrm>
    </dsp:sp>
    <dsp:sp modelId="{E732313C-B6FD-48FD-96D8-8185DC8FB0ED}">
      <dsp:nvSpPr>
        <dsp:cNvPr id="0" name=""/>
        <dsp:cNvSpPr/>
      </dsp:nvSpPr>
      <dsp:spPr>
        <a:xfrm>
          <a:off x="1299427" y="1732177"/>
          <a:ext cx="8700516" cy="760468"/>
        </a:xfrm>
        <a:prstGeom prst="roundRect">
          <a:avLst>
            <a:gd name="adj" fmla="val 10000"/>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af-ZA" sz="2000" b="0" i="0" kern="1200" baseline="0"/>
            <a:t>Learners gain work experience and workplace skills.</a:t>
          </a:r>
          <a:endParaRPr lang="en-US" sz="2000" kern="1200"/>
        </a:p>
      </dsp:txBody>
      <dsp:txXfrm>
        <a:off x="1321700" y="1754450"/>
        <a:ext cx="7511952" cy="715922"/>
      </dsp:txXfrm>
    </dsp:sp>
    <dsp:sp modelId="{2FBB21BC-BAB0-4403-9CC3-7B62D7D552E2}">
      <dsp:nvSpPr>
        <dsp:cNvPr id="0" name=""/>
        <dsp:cNvSpPr/>
      </dsp:nvSpPr>
      <dsp:spPr>
        <a:xfrm>
          <a:off x="1949141" y="2598266"/>
          <a:ext cx="8700516" cy="760468"/>
        </a:xfrm>
        <a:prstGeom prst="roundRect">
          <a:avLst>
            <a:gd name="adj" fmla="val 10000"/>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af-ZA" sz="2000" b="0" i="0" kern="1200" baseline="0"/>
            <a:t>Learnerships lead to nationally recognised qualifications.</a:t>
          </a:r>
          <a:endParaRPr lang="en-US" sz="2000" kern="1200"/>
        </a:p>
      </dsp:txBody>
      <dsp:txXfrm>
        <a:off x="1971414" y="2620539"/>
        <a:ext cx="7511952" cy="715922"/>
      </dsp:txXfrm>
    </dsp:sp>
    <dsp:sp modelId="{5C842F4F-C59E-40A3-AA81-F85EC51932BB}">
      <dsp:nvSpPr>
        <dsp:cNvPr id="0" name=""/>
        <dsp:cNvSpPr/>
      </dsp:nvSpPr>
      <dsp:spPr>
        <a:xfrm>
          <a:off x="2598855" y="3464355"/>
          <a:ext cx="8700516" cy="760468"/>
        </a:xfrm>
        <a:prstGeom prst="roundRect">
          <a:avLst>
            <a:gd name="adj" fmla="val 10000"/>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af-ZA" sz="2000" b="0" i="0" kern="1200" baseline="0" dirty="0"/>
            <a:t>Some </a:t>
          </a:r>
          <a:r>
            <a:rPr lang="af-ZA" sz="2000" b="0" i="0" kern="1200" baseline="0" dirty="0" err="1"/>
            <a:t>learnerships</a:t>
          </a:r>
          <a:r>
            <a:rPr lang="af-ZA" sz="2000" b="0" i="0" kern="1200" baseline="0" dirty="0"/>
            <a:t> offer a </a:t>
          </a:r>
          <a:r>
            <a:rPr lang="af-ZA" sz="2000" b="0" i="0" kern="1200" baseline="0" dirty="0" err="1"/>
            <a:t>monthly</a:t>
          </a:r>
          <a:r>
            <a:rPr lang="af-ZA" sz="2000" b="0" i="0" kern="1200" baseline="0" dirty="0"/>
            <a:t> </a:t>
          </a:r>
          <a:r>
            <a:rPr lang="af-ZA" sz="2000" b="1" i="0" kern="1200" baseline="0" dirty="0" err="1"/>
            <a:t>stipend</a:t>
          </a:r>
          <a:r>
            <a:rPr lang="af-ZA" sz="2000" b="0" i="0" kern="1200" baseline="0" dirty="0"/>
            <a:t>.</a:t>
          </a:r>
          <a:endParaRPr lang="en-US" sz="2000" kern="1200" dirty="0"/>
        </a:p>
      </dsp:txBody>
      <dsp:txXfrm>
        <a:off x="2621128" y="3486628"/>
        <a:ext cx="7511952" cy="715922"/>
      </dsp:txXfrm>
    </dsp:sp>
    <dsp:sp modelId="{C916B4F6-E35C-4C02-84D6-004C444B2B82}">
      <dsp:nvSpPr>
        <dsp:cNvPr id="0" name=""/>
        <dsp:cNvSpPr/>
      </dsp:nvSpPr>
      <dsp:spPr>
        <a:xfrm>
          <a:off x="8206212" y="555564"/>
          <a:ext cx="494304" cy="494304"/>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317430" y="555564"/>
        <a:ext cx="271868" cy="371964"/>
      </dsp:txXfrm>
    </dsp:sp>
    <dsp:sp modelId="{0132E658-5786-4209-9A4C-4AD80BD3FF15}">
      <dsp:nvSpPr>
        <dsp:cNvPr id="0" name=""/>
        <dsp:cNvSpPr/>
      </dsp:nvSpPr>
      <dsp:spPr>
        <a:xfrm>
          <a:off x="8855925" y="1421653"/>
          <a:ext cx="494304" cy="494304"/>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967143" y="1421653"/>
        <a:ext cx="271868" cy="371964"/>
      </dsp:txXfrm>
    </dsp:sp>
    <dsp:sp modelId="{C344A8C7-539F-40B8-9D11-EF1B40A86642}">
      <dsp:nvSpPr>
        <dsp:cNvPr id="0" name=""/>
        <dsp:cNvSpPr/>
      </dsp:nvSpPr>
      <dsp:spPr>
        <a:xfrm>
          <a:off x="9505639" y="2275067"/>
          <a:ext cx="494304" cy="494304"/>
        </a:xfrm>
        <a:prstGeom prst="downArrow">
          <a:avLst>
            <a:gd name="adj1" fmla="val 55000"/>
            <a:gd name="adj2" fmla="val 45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616857" y="2275067"/>
        <a:ext cx="271868" cy="371964"/>
      </dsp:txXfrm>
    </dsp:sp>
    <dsp:sp modelId="{028931B8-39FF-4AF9-A543-71B865C24DEE}">
      <dsp:nvSpPr>
        <dsp:cNvPr id="0" name=""/>
        <dsp:cNvSpPr/>
      </dsp:nvSpPr>
      <dsp:spPr>
        <a:xfrm>
          <a:off x="10155353" y="3149606"/>
          <a:ext cx="494304" cy="494304"/>
        </a:xfrm>
        <a:prstGeom prst="downArrow">
          <a:avLst>
            <a:gd name="adj1" fmla="val 55000"/>
            <a:gd name="adj2" fmla="val 45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10266571" y="3149606"/>
        <a:ext cx="271868" cy="3719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1996B-036C-4469-87B7-C9255DDC9129}">
      <dsp:nvSpPr>
        <dsp:cNvPr id="0" name=""/>
        <dsp:cNvSpPr/>
      </dsp:nvSpPr>
      <dsp:spPr>
        <a:xfrm>
          <a:off x="0" y="344295"/>
          <a:ext cx="10553700" cy="1137150"/>
        </a:xfrm>
        <a:prstGeom prst="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9084" tIns="395732" rIns="819084"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a:t>Identify skills shortages</a:t>
          </a:r>
          <a:endParaRPr lang="en-US" sz="1900" kern="1200"/>
        </a:p>
        <a:p>
          <a:pPr marL="171450" lvl="1" indent="-171450" algn="l" defTabSz="844550">
            <a:lnSpc>
              <a:spcPct val="90000"/>
            </a:lnSpc>
            <a:spcBef>
              <a:spcPct val="0"/>
            </a:spcBef>
            <a:spcAft>
              <a:spcPct val="15000"/>
            </a:spcAft>
            <a:buChar char="•"/>
          </a:pPr>
          <a:r>
            <a:rPr lang="en-GB" sz="1900" kern="1200"/>
            <a:t>Fund learnerships, internships and apprenticeships</a:t>
          </a:r>
          <a:endParaRPr lang="en-US" sz="1900" kern="1200"/>
        </a:p>
      </dsp:txBody>
      <dsp:txXfrm>
        <a:off x="0" y="344295"/>
        <a:ext cx="10553700" cy="1137150"/>
      </dsp:txXfrm>
    </dsp:sp>
    <dsp:sp modelId="{C0F249CC-1653-4AC0-BDC9-AD7056267585}">
      <dsp:nvSpPr>
        <dsp:cNvPr id="0" name=""/>
        <dsp:cNvSpPr/>
      </dsp:nvSpPr>
      <dsp:spPr>
        <a:xfrm>
          <a:off x="527685" y="63855"/>
          <a:ext cx="7387590" cy="560880"/>
        </a:xfrm>
        <a:prstGeom prst="roundRect">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233" tIns="0" rIns="279233" bIns="0" numCol="1" spcCol="1270" anchor="ctr" anchorCtr="0">
          <a:noAutofit/>
        </a:bodyPr>
        <a:lstStyle/>
        <a:p>
          <a:pPr marL="0" lvl="0" indent="0" algn="l" defTabSz="844550">
            <a:lnSpc>
              <a:spcPct val="90000"/>
            </a:lnSpc>
            <a:spcBef>
              <a:spcPct val="0"/>
            </a:spcBef>
            <a:spcAft>
              <a:spcPct val="35000"/>
            </a:spcAft>
            <a:buNone/>
          </a:pPr>
          <a:r>
            <a:rPr lang="en-GB" sz="1900" b="1" kern="1200"/>
            <a:t>Role of SETAs:</a:t>
          </a:r>
          <a:endParaRPr lang="en-US" sz="1900" kern="1200"/>
        </a:p>
      </dsp:txBody>
      <dsp:txXfrm>
        <a:off x="555065" y="91235"/>
        <a:ext cx="7332830" cy="506120"/>
      </dsp:txXfrm>
    </dsp:sp>
    <dsp:sp modelId="{B49568EA-25AA-4760-8A74-6198F56C2EB3}">
      <dsp:nvSpPr>
        <dsp:cNvPr id="0" name=""/>
        <dsp:cNvSpPr/>
      </dsp:nvSpPr>
      <dsp:spPr>
        <a:xfrm>
          <a:off x="0" y="1864485"/>
          <a:ext cx="10553700" cy="1436400"/>
        </a:xfrm>
        <a:prstGeom prst="rect">
          <a:avLst/>
        </a:prstGeom>
        <a:solidFill>
          <a:schemeClr val="lt1">
            <a:alpha val="90000"/>
            <a:hueOff val="0"/>
            <a:satOff val="0"/>
            <a:lumOff val="0"/>
            <a:alphaOff val="0"/>
          </a:schemeClr>
        </a:solidFill>
        <a:ln w="9525" cap="rnd" cmpd="sng" algn="ctr">
          <a:solidFill>
            <a:schemeClr val="accent5">
              <a:hueOff val="20796183"/>
              <a:satOff val="-568"/>
              <a:lumOff val="-313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9084" tIns="395732" rIns="819084"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a:t>Funded mainly through employer skills levies</a:t>
          </a:r>
          <a:endParaRPr lang="en-US" sz="1900" kern="1200"/>
        </a:p>
        <a:p>
          <a:pPr marL="171450" lvl="1" indent="-171450" algn="l" defTabSz="844550">
            <a:lnSpc>
              <a:spcPct val="90000"/>
            </a:lnSpc>
            <a:spcBef>
              <a:spcPct val="0"/>
            </a:spcBef>
            <a:spcAft>
              <a:spcPct val="15000"/>
            </a:spcAft>
            <a:buChar char="•"/>
          </a:pPr>
          <a:r>
            <a:rPr lang="en-GB" sz="1900" kern="1200"/>
            <a:t>Delivered by accredited institutions and workplaces</a:t>
          </a:r>
          <a:endParaRPr lang="en-US" sz="1900" kern="1200"/>
        </a:p>
        <a:p>
          <a:pPr marL="171450" lvl="1" indent="-171450" algn="l" defTabSz="844550">
            <a:lnSpc>
              <a:spcPct val="90000"/>
            </a:lnSpc>
            <a:spcBef>
              <a:spcPct val="0"/>
            </a:spcBef>
            <a:spcAft>
              <a:spcPct val="15000"/>
            </a:spcAft>
            <a:buChar char="•"/>
          </a:pPr>
          <a:r>
            <a:rPr lang="en-GB" sz="1900" kern="1200"/>
            <a:t>Leads to recognised qualifications</a:t>
          </a:r>
          <a:endParaRPr lang="en-US" sz="1900" kern="1200"/>
        </a:p>
      </dsp:txBody>
      <dsp:txXfrm>
        <a:off x="0" y="1864485"/>
        <a:ext cx="10553700" cy="1436400"/>
      </dsp:txXfrm>
    </dsp:sp>
    <dsp:sp modelId="{51EFBA69-6407-44AE-BF17-EBE3FBA6C818}">
      <dsp:nvSpPr>
        <dsp:cNvPr id="0" name=""/>
        <dsp:cNvSpPr/>
      </dsp:nvSpPr>
      <dsp:spPr>
        <a:xfrm>
          <a:off x="527685" y="1584045"/>
          <a:ext cx="7387590" cy="560880"/>
        </a:xfrm>
        <a:prstGeom prst="roundRect">
          <a:avLst/>
        </a:prstGeom>
        <a:blipFill rotWithShape="1">
          <a:blip xmlns:r="http://schemas.openxmlformats.org/officeDocument/2006/relationships" r:embed="rId1">
            <a:duotone>
              <a:schemeClr val="accent5">
                <a:hueOff val="20796183"/>
                <a:satOff val="-568"/>
                <a:lumOff val="-3138"/>
                <a:alphaOff val="0"/>
                <a:tint val="98000"/>
                <a:lumMod val="102000"/>
              </a:schemeClr>
              <a:schemeClr val="accent5">
                <a:hueOff val="20796183"/>
                <a:satOff val="-568"/>
                <a:lumOff val="-3138"/>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233" tIns="0" rIns="279233" bIns="0" numCol="1" spcCol="1270" anchor="ctr" anchorCtr="0">
          <a:noAutofit/>
        </a:bodyPr>
        <a:lstStyle/>
        <a:p>
          <a:pPr marL="0" lvl="0" indent="0" algn="l" defTabSz="844550">
            <a:lnSpc>
              <a:spcPct val="90000"/>
            </a:lnSpc>
            <a:spcBef>
              <a:spcPct val="0"/>
            </a:spcBef>
            <a:spcAft>
              <a:spcPct val="35000"/>
            </a:spcAft>
            <a:buNone/>
          </a:pPr>
          <a:r>
            <a:rPr lang="en-GB" sz="1900" b="1" kern="1200"/>
            <a:t>How training works:</a:t>
          </a:r>
          <a:endParaRPr lang="en-US" sz="1900" kern="1200"/>
        </a:p>
      </dsp:txBody>
      <dsp:txXfrm>
        <a:off x="555065" y="1611425"/>
        <a:ext cx="7332830" cy="5061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00E8F-4E64-48C9-93CE-A99A6C34A1D8}">
      <dsp:nvSpPr>
        <dsp:cNvPr id="0" name=""/>
        <dsp:cNvSpPr/>
      </dsp:nvSpPr>
      <dsp:spPr>
        <a:xfrm>
          <a:off x="206" y="324742"/>
          <a:ext cx="2489189" cy="2987026"/>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45877" tIns="0" rIns="245877" bIns="330200" numCol="1" spcCol="1270" anchor="t" anchorCtr="0">
          <a:noAutofit/>
        </a:bodyPr>
        <a:lstStyle/>
        <a:p>
          <a:pPr marL="0" lvl="0" indent="0" algn="l" defTabSz="755650">
            <a:lnSpc>
              <a:spcPct val="90000"/>
            </a:lnSpc>
            <a:spcBef>
              <a:spcPct val="0"/>
            </a:spcBef>
            <a:spcAft>
              <a:spcPct val="35000"/>
            </a:spcAft>
            <a:buNone/>
          </a:pPr>
          <a:r>
            <a:rPr lang="af-ZA" sz="1700" b="0" i="0" kern="1200" baseline="0"/>
            <a:t>Financial assistance options can feel overwhelming and require careful research.</a:t>
          </a:r>
          <a:endParaRPr lang="en-US" sz="1700" kern="1200"/>
        </a:p>
      </dsp:txBody>
      <dsp:txXfrm>
        <a:off x="206" y="1519552"/>
        <a:ext cx="2489189" cy="1792216"/>
      </dsp:txXfrm>
    </dsp:sp>
    <dsp:sp modelId="{0266D694-6D5A-4721-9F5B-87FC016AC2FA}">
      <dsp:nvSpPr>
        <dsp:cNvPr id="0" name=""/>
        <dsp:cNvSpPr/>
      </dsp:nvSpPr>
      <dsp:spPr>
        <a:xfrm>
          <a:off x="206" y="324742"/>
          <a:ext cx="2489189" cy="1194810"/>
        </a:xfrm>
        <a:prstGeom prst="rect">
          <a:avLst/>
        </a:prstGeom>
        <a:noFill/>
        <a:ln w="15875" cap="rnd"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45877" tIns="165100" rIns="245877" bIns="165100" numCol="1" spcCol="1270" anchor="ctr" anchorCtr="0">
          <a:noAutofit/>
        </a:bodyPr>
        <a:lstStyle/>
        <a:p>
          <a:pPr marL="0" lvl="0" indent="0" algn="l" defTabSz="2711450">
            <a:lnSpc>
              <a:spcPct val="90000"/>
            </a:lnSpc>
            <a:spcBef>
              <a:spcPct val="0"/>
            </a:spcBef>
            <a:spcAft>
              <a:spcPct val="35000"/>
            </a:spcAft>
            <a:buNone/>
          </a:pPr>
          <a:r>
            <a:rPr lang="en-US" sz="6100" kern="1200"/>
            <a:t>01</a:t>
          </a:r>
        </a:p>
      </dsp:txBody>
      <dsp:txXfrm>
        <a:off x="206" y="324742"/>
        <a:ext cx="2489189" cy="1194810"/>
      </dsp:txXfrm>
    </dsp:sp>
    <dsp:sp modelId="{49D5CFE0-70C5-461C-903C-89692625EBAD}">
      <dsp:nvSpPr>
        <dsp:cNvPr id="0" name=""/>
        <dsp:cNvSpPr/>
      </dsp:nvSpPr>
      <dsp:spPr>
        <a:xfrm>
          <a:off x="2688530" y="324742"/>
          <a:ext cx="2489189" cy="2987026"/>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45877" tIns="0" rIns="245877" bIns="330200" numCol="1" spcCol="1270" anchor="t" anchorCtr="0">
          <a:noAutofit/>
        </a:bodyPr>
        <a:lstStyle/>
        <a:p>
          <a:pPr marL="0" lvl="0" indent="0" algn="l" defTabSz="755650">
            <a:lnSpc>
              <a:spcPct val="90000"/>
            </a:lnSpc>
            <a:spcBef>
              <a:spcPct val="0"/>
            </a:spcBef>
            <a:spcAft>
              <a:spcPct val="35000"/>
            </a:spcAft>
            <a:buNone/>
          </a:pPr>
          <a:r>
            <a:rPr lang="af-ZA" sz="1700" b="0" i="0" kern="1200" baseline="0"/>
            <a:t>Starting early gives you time to explore options and meet requirements.</a:t>
          </a:r>
          <a:endParaRPr lang="en-US" sz="1700" kern="1200"/>
        </a:p>
      </dsp:txBody>
      <dsp:txXfrm>
        <a:off x="2688530" y="1519552"/>
        <a:ext cx="2489189" cy="1792216"/>
      </dsp:txXfrm>
    </dsp:sp>
    <dsp:sp modelId="{5DA2D300-79A9-44B3-9A96-138B563F33F8}">
      <dsp:nvSpPr>
        <dsp:cNvPr id="0" name=""/>
        <dsp:cNvSpPr/>
      </dsp:nvSpPr>
      <dsp:spPr>
        <a:xfrm>
          <a:off x="2688530" y="324742"/>
          <a:ext cx="2489189" cy="1194810"/>
        </a:xfrm>
        <a:prstGeom prst="rect">
          <a:avLst/>
        </a:prstGeom>
        <a:noFill/>
        <a:ln w="15875" cap="rnd"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45877" tIns="165100" rIns="245877" bIns="165100" numCol="1" spcCol="1270" anchor="ctr" anchorCtr="0">
          <a:noAutofit/>
        </a:bodyPr>
        <a:lstStyle/>
        <a:p>
          <a:pPr marL="0" lvl="0" indent="0" algn="l" defTabSz="2711450">
            <a:lnSpc>
              <a:spcPct val="90000"/>
            </a:lnSpc>
            <a:spcBef>
              <a:spcPct val="0"/>
            </a:spcBef>
            <a:spcAft>
              <a:spcPct val="35000"/>
            </a:spcAft>
            <a:buNone/>
          </a:pPr>
          <a:r>
            <a:rPr lang="en-US" sz="6100" kern="1200"/>
            <a:t>02</a:t>
          </a:r>
        </a:p>
      </dsp:txBody>
      <dsp:txXfrm>
        <a:off x="2688530" y="324742"/>
        <a:ext cx="2489189" cy="1194810"/>
      </dsp:txXfrm>
    </dsp:sp>
    <dsp:sp modelId="{B662EDA8-7AA8-4992-997A-C9F15CF958EA}">
      <dsp:nvSpPr>
        <dsp:cNvPr id="0" name=""/>
        <dsp:cNvSpPr/>
      </dsp:nvSpPr>
      <dsp:spPr>
        <a:xfrm>
          <a:off x="5376854" y="324742"/>
          <a:ext cx="2489189" cy="2987026"/>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45877" tIns="0" rIns="245877" bIns="330200" numCol="1" spcCol="1270" anchor="t" anchorCtr="0">
          <a:noAutofit/>
        </a:bodyPr>
        <a:lstStyle/>
        <a:p>
          <a:pPr marL="0" lvl="0" indent="0" algn="l" defTabSz="755650">
            <a:lnSpc>
              <a:spcPct val="90000"/>
            </a:lnSpc>
            <a:spcBef>
              <a:spcPct val="0"/>
            </a:spcBef>
            <a:spcAft>
              <a:spcPct val="35000"/>
            </a:spcAft>
            <a:buNone/>
          </a:pPr>
          <a:r>
            <a:rPr lang="af-ZA" sz="1700" b="0" i="0" kern="1200" baseline="0"/>
            <a:t>Choosing the right option helps you study successfully and manage finances responsibly.</a:t>
          </a:r>
          <a:endParaRPr lang="en-US" sz="1700" kern="1200"/>
        </a:p>
      </dsp:txBody>
      <dsp:txXfrm>
        <a:off x="5376854" y="1519552"/>
        <a:ext cx="2489189" cy="1792216"/>
      </dsp:txXfrm>
    </dsp:sp>
    <dsp:sp modelId="{A06DC699-FEFF-4C73-8306-987A4E257EEA}">
      <dsp:nvSpPr>
        <dsp:cNvPr id="0" name=""/>
        <dsp:cNvSpPr/>
      </dsp:nvSpPr>
      <dsp:spPr>
        <a:xfrm>
          <a:off x="5376854" y="324742"/>
          <a:ext cx="2489189" cy="1194810"/>
        </a:xfrm>
        <a:prstGeom prst="rect">
          <a:avLst/>
        </a:prstGeom>
        <a:noFill/>
        <a:ln w="15875" cap="rnd"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45877" tIns="165100" rIns="245877" bIns="165100" numCol="1" spcCol="1270" anchor="ctr" anchorCtr="0">
          <a:noAutofit/>
        </a:bodyPr>
        <a:lstStyle/>
        <a:p>
          <a:pPr marL="0" lvl="0" indent="0" algn="l" defTabSz="2711450">
            <a:lnSpc>
              <a:spcPct val="90000"/>
            </a:lnSpc>
            <a:spcBef>
              <a:spcPct val="0"/>
            </a:spcBef>
            <a:spcAft>
              <a:spcPct val="35000"/>
            </a:spcAft>
            <a:buNone/>
          </a:pPr>
          <a:r>
            <a:rPr lang="en-US" sz="6100" kern="1200"/>
            <a:t>03</a:t>
          </a:r>
        </a:p>
      </dsp:txBody>
      <dsp:txXfrm>
        <a:off x="5376854" y="324742"/>
        <a:ext cx="2489189" cy="1194810"/>
      </dsp:txXfrm>
    </dsp:sp>
    <dsp:sp modelId="{C48154FA-D01F-4287-B9BB-27D0D8BC54E2}">
      <dsp:nvSpPr>
        <dsp:cNvPr id="0" name=""/>
        <dsp:cNvSpPr/>
      </dsp:nvSpPr>
      <dsp:spPr>
        <a:xfrm>
          <a:off x="8065178" y="324742"/>
          <a:ext cx="2489189" cy="2987026"/>
        </a:xfrm>
        <a:prstGeom prst="rect">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45877" tIns="0" rIns="245877" bIns="330200" numCol="1" spcCol="1270" anchor="t" anchorCtr="0">
          <a:noAutofit/>
        </a:bodyPr>
        <a:lstStyle/>
        <a:p>
          <a:pPr marL="0" lvl="0" indent="0" algn="l" defTabSz="755650">
            <a:lnSpc>
              <a:spcPct val="90000"/>
            </a:lnSpc>
            <a:spcBef>
              <a:spcPct val="0"/>
            </a:spcBef>
            <a:spcAft>
              <a:spcPct val="35000"/>
            </a:spcAft>
            <a:buNone/>
          </a:pPr>
          <a:r>
            <a:rPr lang="af-ZA" sz="1700" b="0" i="0" kern="1200" baseline="0"/>
            <a:t>This research forms part of your </a:t>
          </a:r>
          <a:r>
            <a:rPr lang="af-ZA" sz="1700" b="1" i="0" kern="1200" baseline="0"/>
            <a:t>career portfolio</a:t>
          </a:r>
          <a:r>
            <a:rPr lang="af-ZA" sz="1700" b="0" i="0" kern="1200" baseline="0"/>
            <a:t> and future planning.</a:t>
          </a:r>
          <a:endParaRPr lang="en-US" sz="1700" kern="1200"/>
        </a:p>
      </dsp:txBody>
      <dsp:txXfrm>
        <a:off x="8065178" y="1519552"/>
        <a:ext cx="2489189" cy="1792216"/>
      </dsp:txXfrm>
    </dsp:sp>
    <dsp:sp modelId="{013D4E72-E15C-4E76-AFB7-288DE4E1B8DC}">
      <dsp:nvSpPr>
        <dsp:cNvPr id="0" name=""/>
        <dsp:cNvSpPr/>
      </dsp:nvSpPr>
      <dsp:spPr>
        <a:xfrm>
          <a:off x="8065178" y="324742"/>
          <a:ext cx="2489189" cy="1194810"/>
        </a:xfrm>
        <a:prstGeom prst="rect">
          <a:avLst/>
        </a:prstGeom>
        <a:noFill/>
        <a:ln w="15875" cap="rnd"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45877" tIns="165100" rIns="245877" bIns="165100" numCol="1" spcCol="1270" anchor="ctr" anchorCtr="0">
          <a:noAutofit/>
        </a:bodyPr>
        <a:lstStyle/>
        <a:p>
          <a:pPr marL="0" lvl="0" indent="0" algn="l" defTabSz="2711450">
            <a:lnSpc>
              <a:spcPct val="90000"/>
            </a:lnSpc>
            <a:spcBef>
              <a:spcPct val="0"/>
            </a:spcBef>
            <a:spcAft>
              <a:spcPct val="35000"/>
            </a:spcAft>
            <a:buNone/>
          </a:pPr>
          <a:r>
            <a:rPr lang="en-US" sz="6100" kern="1200"/>
            <a:t>04</a:t>
          </a:r>
        </a:p>
      </dsp:txBody>
      <dsp:txXfrm>
        <a:off x="8065178" y="324742"/>
        <a:ext cx="2489189" cy="11948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63F1E-8B1B-4344-9C29-127C8BC4B95E}">
      <dsp:nvSpPr>
        <dsp:cNvPr id="0" name=""/>
        <dsp:cNvSpPr/>
      </dsp:nvSpPr>
      <dsp:spPr>
        <a:xfrm>
          <a:off x="350350" y="1174"/>
          <a:ext cx="928678" cy="92867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99B9D9-B5C6-4F55-88E1-BB699EDE431E}">
      <dsp:nvSpPr>
        <dsp:cNvPr id="0" name=""/>
        <dsp:cNvSpPr/>
      </dsp:nvSpPr>
      <dsp:spPr>
        <a:xfrm>
          <a:off x="545373" y="196196"/>
          <a:ext cx="538633" cy="5386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BCC2041-0C55-41B6-919B-5BEC76638509}">
      <dsp:nvSpPr>
        <dsp:cNvPr id="0" name=""/>
        <dsp:cNvSpPr/>
      </dsp:nvSpPr>
      <dsp:spPr>
        <a:xfrm>
          <a:off x="1478031" y="1174"/>
          <a:ext cx="2189027" cy="928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a:t>Tuition</a:t>
          </a:r>
        </a:p>
      </dsp:txBody>
      <dsp:txXfrm>
        <a:off x="1478031" y="1174"/>
        <a:ext cx="2189027" cy="928678"/>
      </dsp:txXfrm>
    </dsp:sp>
    <dsp:sp modelId="{5C7F5FD6-C2DB-4FFA-8775-8F22B897A047}">
      <dsp:nvSpPr>
        <dsp:cNvPr id="0" name=""/>
        <dsp:cNvSpPr/>
      </dsp:nvSpPr>
      <dsp:spPr>
        <a:xfrm>
          <a:off x="4048481" y="1174"/>
          <a:ext cx="928678" cy="92867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F55384-2409-494B-B570-F2F0154D1FB2}">
      <dsp:nvSpPr>
        <dsp:cNvPr id="0" name=""/>
        <dsp:cNvSpPr/>
      </dsp:nvSpPr>
      <dsp:spPr>
        <a:xfrm>
          <a:off x="4243503" y="196196"/>
          <a:ext cx="538633" cy="5386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8079EBA-D1C9-4358-A021-0B14440401F6}">
      <dsp:nvSpPr>
        <dsp:cNvPr id="0" name=""/>
        <dsp:cNvSpPr/>
      </dsp:nvSpPr>
      <dsp:spPr>
        <a:xfrm>
          <a:off x="5176162" y="1174"/>
          <a:ext cx="2189027" cy="928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a:t>Accommodation</a:t>
          </a:r>
        </a:p>
      </dsp:txBody>
      <dsp:txXfrm>
        <a:off x="5176162" y="1174"/>
        <a:ext cx="2189027" cy="928678"/>
      </dsp:txXfrm>
    </dsp:sp>
    <dsp:sp modelId="{5BAB724C-4E4F-4E95-B702-190966AAEF10}">
      <dsp:nvSpPr>
        <dsp:cNvPr id="0" name=""/>
        <dsp:cNvSpPr/>
      </dsp:nvSpPr>
      <dsp:spPr>
        <a:xfrm>
          <a:off x="7746611" y="1174"/>
          <a:ext cx="928678" cy="92867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1DD750-4201-4CE1-8FAC-C57EBFA655D4}">
      <dsp:nvSpPr>
        <dsp:cNvPr id="0" name=""/>
        <dsp:cNvSpPr/>
      </dsp:nvSpPr>
      <dsp:spPr>
        <a:xfrm>
          <a:off x="7941633" y="196196"/>
          <a:ext cx="538633" cy="5386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F0B7941-7061-48DA-824A-B7C8FB7C88A6}">
      <dsp:nvSpPr>
        <dsp:cNvPr id="0" name=""/>
        <dsp:cNvSpPr/>
      </dsp:nvSpPr>
      <dsp:spPr>
        <a:xfrm>
          <a:off x="8874292" y="1174"/>
          <a:ext cx="2189027" cy="928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a:t>Transport</a:t>
          </a:r>
        </a:p>
      </dsp:txBody>
      <dsp:txXfrm>
        <a:off x="8874292" y="1174"/>
        <a:ext cx="2189027" cy="928678"/>
      </dsp:txXfrm>
    </dsp:sp>
    <dsp:sp modelId="{A296F199-35E4-4F95-9AE1-6ABE8CF2FBE8}">
      <dsp:nvSpPr>
        <dsp:cNvPr id="0" name=""/>
        <dsp:cNvSpPr/>
      </dsp:nvSpPr>
      <dsp:spPr>
        <a:xfrm>
          <a:off x="350350" y="1648072"/>
          <a:ext cx="928678" cy="92867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164DCF-947B-4D7E-B0E5-C734A78197B6}">
      <dsp:nvSpPr>
        <dsp:cNvPr id="0" name=""/>
        <dsp:cNvSpPr/>
      </dsp:nvSpPr>
      <dsp:spPr>
        <a:xfrm>
          <a:off x="545373" y="1843095"/>
          <a:ext cx="538633" cy="5386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F374BD9-6AFE-4E95-B972-E26DFC0BD882}">
      <dsp:nvSpPr>
        <dsp:cNvPr id="0" name=""/>
        <dsp:cNvSpPr/>
      </dsp:nvSpPr>
      <dsp:spPr>
        <a:xfrm>
          <a:off x="1478031" y="1648072"/>
          <a:ext cx="2189027" cy="928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a:t>Food</a:t>
          </a:r>
        </a:p>
      </dsp:txBody>
      <dsp:txXfrm>
        <a:off x="1478031" y="1648072"/>
        <a:ext cx="2189027" cy="928678"/>
      </dsp:txXfrm>
    </dsp:sp>
    <dsp:sp modelId="{ED58306B-1F8B-403F-8ED9-1B57918E2A49}">
      <dsp:nvSpPr>
        <dsp:cNvPr id="0" name=""/>
        <dsp:cNvSpPr/>
      </dsp:nvSpPr>
      <dsp:spPr>
        <a:xfrm>
          <a:off x="4048481" y="1648072"/>
          <a:ext cx="928678" cy="92867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070652-DCD0-42F0-9787-FED5985E8D8A}">
      <dsp:nvSpPr>
        <dsp:cNvPr id="0" name=""/>
        <dsp:cNvSpPr/>
      </dsp:nvSpPr>
      <dsp:spPr>
        <a:xfrm>
          <a:off x="4243503" y="1843095"/>
          <a:ext cx="538633" cy="53863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E32A28B-43A4-4067-86E7-2DCCF7F40FCB}">
      <dsp:nvSpPr>
        <dsp:cNvPr id="0" name=""/>
        <dsp:cNvSpPr/>
      </dsp:nvSpPr>
      <dsp:spPr>
        <a:xfrm>
          <a:off x="5176162" y="1648072"/>
          <a:ext cx="2189027" cy="928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a:t>Books</a:t>
          </a:r>
        </a:p>
      </dsp:txBody>
      <dsp:txXfrm>
        <a:off x="5176162" y="1648072"/>
        <a:ext cx="2189027" cy="928678"/>
      </dsp:txXfrm>
    </dsp:sp>
    <dsp:sp modelId="{0DD75EB1-15DF-4E16-8DE7-A7241CED23BA}">
      <dsp:nvSpPr>
        <dsp:cNvPr id="0" name=""/>
        <dsp:cNvSpPr/>
      </dsp:nvSpPr>
      <dsp:spPr>
        <a:xfrm>
          <a:off x="7746611" y="1648072"/>
          <a:ext cx="928678" cy="92867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AB3BC1-0FD6-4295-8FD9-9EF6849A7D77}">
      <dsp:nvSpPr>
        <dsp:cNvPr id="0" name=""/>
        <dsp:cNvSpPr/>
      </dsp:nvSpPr>
      <dsp:spPr>
        <a:xfrm>
          <a:off x="7941633" y="1843095"/>
          <a:ext cx="538633" cy="53863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D799A0C-E7A7-42FC-8353-9A656BB273E3}">
      <dsp:nvSpPr>
        <dsp:cNvPr id="0" name=""/>
        <dsp:cNvSpPr/>
      </dsp:nvSpPr>
      <dsp:spPr>
        <a:xfrm>
          <a:off x="8874292" y="1648072"/>
          <a:ext cx="2189027" cy="928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dirty="0"/>
            <a:t>Digital devices</a:t>
          </a:r>
        </a:p>
      </dsp:txBody>
      <dsp:txXfrm>
        <a:off x="8874292" y="1648072"/>
        <a:ext cx="2189027" cy="928678"/>
      </dsp:txXfrm>
    </dsp:sp>
    <dsp:sp modelId="{8F626CFF-9857-4044-B642-1A3EE0470AE1}">
      <dsp:nvSpPr>
        <dsp:cNvPr id="0" name=""/>
        <dsp:cNvSpPr/>
      </dsp:nvSpPr>
      <dsp:spPr>
        <a:xfrm>
          <a:off x="350350" y="3294971"/>
          <a:ext cx="928678" cy="92867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C6A893-63D3-443E-9431-A4AF405CAC79}">
      <dsp:nvSpPr>
        <dsp:cNvPr id="0" name=""/>
        <dsp:cNvSpPr/>
      </dsp:nvSpPr>
      <dsp:spPr>
        <a:xfrm>
          <a:off x="545373" y="3489993"/>
          <a:ext cx="538633" cy="53863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54DCA91-DE22-4411-A3B3-0571CD288F8D}">
      <dsp:nvSpPr>
        <dsp:cNvPr id="0" name=""/>
        <dsp:cNvSpPr/>
      </dsp:nvSpPr>
      <dsp:spPr>
        <a:xfrm>
          <a:off x="1478031" y="3294971"/>
          <a:ext cx="2189027" cy="928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dirty="0"/>
            <a:t>Airtime</a:t>
          </a:r>
        </a:p>
      </dsp:txBody>
      <dsp:txXfrm>
        <a:off x="1478031" y="3294971"/>
        <a:ext cx="2189027" cy="9286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179B4-773C-4F21-AECC-1ECDAACA3A52}">
      <dsp:nvSpPr>
        <dsp:cNvPr id="0" name=""/>
        <dsp:cNvSpPr/>
      </dsp:nvSpPr>
      <dsp:spPr>
        <a:xfrm>
          <a:off x="0" y="70729"/>
          <a:ext cx="5055923" cy="1710540"/>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Three main types of funding:</a:t>
          </a:r>
        </a:p>
      </dsp:txBody>
      <dsp:txXfrm>
        <a:off x="83502" y="154231"/>
        <a:ext cx="4888919" cy="1543536"/>
      </dsp:txXfrm>
    </dsp:sp>
    <dsp:sp modelId="{E1A787C1-B07D-43A8-AF29-BDF7114F7AA2}">
      <dsp:nvSpPr>
        <dsp:cNvPr id="0" name=""/>
        <dsp:cNvSpPr/>
      </dsp:nvSpPr>
      <dsp:spPr>
        <a:xfrm>
          <a:off x="0" y="1781270"/>
          <a:ext cx="5055923" cy="1780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526" tIns="54610" rIns="305816" bIns="54610" numCol="1" spcCol="1270" anchor="t" anchorCtr="0">
          <a:noAutofit/>
        </a:bodyPr>
        <a:lstStyle/>
        <a:p>
          <a:pPr marL="285750" lvl="1" indent="-285750" algn="l" defTabSz="1511300">
            <a:lnSpc>
              <a:spcPct val="90000"/>
            </a:lnSpc>
            <a:spcBef>
              <a:spcPct val="0"/>
            </a:spcBef>
            <a:spcAft>
              <a:spcPct val="20000"/>
            </a:spcAft>
            <a:buChar char="•"/>
          </a:pPr>
          <a:r>
            <a:rPr lang="en-US" sz="3400" kern="1200" dirty="0"/>
            <a:t>Scholarships</a:t>
          </a:r>
        </a:p>
        <a:p>
          <a:pPr marL="285750" lvl="1" indent="-285750" algn="l" defTabSz="1511300">
            <a:lnSpc>
              <a:spcPct val="90000"/>
            </a:lnSpc>
            <a:spcBef>
              <a:spcPct val="0"/>
            </a:spcBef>
            <a:spcAft>
              <a:spcPct val="20000"/>
            </a:spcAft>
            <a:buChar char="•"/>
          </a:pPr>
          <a:r>
            <a:rPr lang="en-US" sz="3400" kern="1200" dirty="0"/>
            <a:t>Bursaries</a:t>
          </a:r>
        </a:p>
        <a:p>
          <a:pPr marL="285750" lvl="1" indent="-285750" algn="l" defTabSz="1511300">
            <a:lnSpc>
              <a:spcPct val="90000"/>
            </a:lnSpc>
            <a:spcBef>
              <a:spcPct val="0"/>
            </a:spcBef>
            <a:spcAft>
              <a:spcPct val="20000"/>
            </a:spcAft>
            <a:buChar char="•"/>
          </a:pPr>
          <a:r>
            <a:rPr lang="en-US" sz="3400" kern="1200" dirty="0"/>
            <a:t>Student Loans</a:t>
          </a:r>
        </a:p>
      </dsp:txBody>
      <dsp:txXfrm>
        <a:off x="0" y="1781270"/>
        <a:ext cx="5055923" cy="1780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B94AF-F963-4495-B96A-75D8BD4BEEA4}">
      <dsp:nvSpPr>
        <dsp:cNvPr id="0" name=""/>
        <dsp:cNvSpPr/>
      </dsp:nvSpPr>
      <dsp:spPr>
        <a:xfrm>
          <a:off x="0" y="269694"/>
          <a:ext cx="7184881" cy="1015875"/>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7627" tIns="312420" rIns="557627"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a:t>A financial award for excellence in academics, sport, music or other talents.</a:t>
          </a:r>
          <a:endParaRPr lang="en-US" sz="2000" kern="1200"/>
        </a:p>
      </dsp:txBody>
      <dsp:txXfrm>
        <a:off x="0" y="269694"/>
        <a:ext cx="7184881" cy="1015875"/>
      </dsp:txXfrm>
    </dsp:sp>
    <dsp:sp modelId="{E28C5592-DDC4-4304-ADA8-2747582F46AA}">
      <dsp:nvSpPr>
        <dsp:cNvPr id="0" name=""/>
        <dsp:cNvSpPr/>
      </dsp:nvSpPr>
      <dsp:spPr>
        <a:xfrm>
          <a:off x="359244" y="48294"/>
          <a:ext cx="5029416" cy="442800"/>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100" tIns="0" rIns="190100" bIns="0" numCol="1" spcCol="1270" anchor="ctr" anchorCtr="0">
          <a:noAutofit/>
        </a:bodyPr>
        <a:lstStyle/>
        <a:p>
          <a:pPr marL="0" lvl="0" indent="0" algn="l" defTabSz="889000">
            <a:lnSpc>
              <a:spcPct val="90000"/>
            </a:lnSpc>
            <a:spcBef>
              <a:spcPct val="0"/>
            </a:spcBef>
            <a:spcAft>
              <a:spcPct val="35000"/>
            </a:spcAft>
            <a:buNone/>
            <a:defRPr b="1"/>
          </a:pPr>
          <a:r>
            <a:rPr lang="en-GB" sz="2000" b="1" kern="1200"/>
            <a:t>What is a scholarship?</a:t>
          </a:r>
          <a:endParaRPr lang="en-US" sz="2000" kern="1200"/>
        </a:p>
      </dsp:txBody>
      <dsp:txXfrm>
        <a:off x="380860" y="69910"/>
        <a:ext cx="4986184" cy="399568"/>
      </dsp:txXfrm>
    </dsp:sp>
    <dsp:sp modelId="{4596E03B-802B-4BAF-A1CA-7DA624B6F010}">
      <dsp:nvSpPr>
        <dsp:cNvPr id="0" name=""/>
        <dsp:cNvSpPr/>
      </dsp:nvSpPr>
      <dsp:spPr>
        <a:xfrm>
          <a:off x="0" y="1587969"/>
          <a:ext cx="7184881" cy="1701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7627" tIns="312420" rIns="557627"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a:t>Strong performance in a specific area</a:t>
          </a:r>
          <a:endParaRPr lang="en-US" sz="2000" kern="1200"/>
        </a:p>
        <a:p>
          <a:pPr marL="228600" lvl="1" indent="-228600" algn="l" defTabSz="889000">
            <a:lnSpc>
              <a:spcPct val="90000"/>
            </a:lnSpc>
            <a:spcBef>
              <a:spcPct val="0"/>
            </a:spcBef>
            <a:spcAft>
              <a:spcPct val="15000"/>
            </a:spcAft>
            <a:buChar char="•"/>
          </a:pPr>
          <a:r>
            <a:rPr lang="en-GB" sz="2000" kern="1200"/>
            <a:t>Meeting academic or performance standards</a:t>
          </a:r>
          <a:endParaRPr lang="en-US" sz="2000" kern="1200"/>
        </a:p>
        <a:p>
          <a:pPr marL="228600" lvl="1" indent="-228600" algn="l" defTabSz="889000">
            <a:lnSpc>
              <a:spcPct val="90000"/>
            </a:lnSpc>
            <a:spcBef>
              <a:spcPct val="0"/>
            </a:spcBef>
            <a:spcAft>
              <a:spcPct val="15000"/>
            </a:spcAft>
            <a:buChar char="•"/>
          </a:pPr>
          <a:r>
            <a:rPr lang="en-GB" sz="2000" kern="1200"/>
            <a:t>Acceptance into an approved institution or programme</a:t>
          </a:r>
          <a:endParaRPr lang="en-US" sz="2000" kern="1200"/>
        </a:p>
      </dsp:txBody>
      <dsp:txXfrm>
        <a:off x="0" y="1587969"/>
        <a:ext cx="7184881" cy="1701000"/>
      </dsp:txXfrm>
    </dsp:sp>
    <dsp:sp modelId="{EFC9EE59-2746-42BE-BC32-970153CF94D9}">
      <dsp:nvSpPr>
        <dsp:cNvPr id="0" name=""/>
        <dsp:cNvSpPr/>
      </dsp:nvSpPr>
      <dsp:spPr>
        <a:xfrm>
          <a:off x="359244" y="1366569"/>
          <a:ext cx="5029416" cy="442800"/>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100" tIns="0" rIns="190100" bIns="0" numCol="1" spcCol="1270" anchor="ctr" anchorCtr="0">
          <a:noAutofit/>
        </a:bodyPr>
        <a:lstStyle/>
        <a:p>
          <a:pPr marL="0" lvl="0" indent="0" algn="l" defTabSz="889000">
            <a:lnSpc>
              <a:spcPct val="90000"/>
            </a:lnSpc>
            <a:spcBef>
              <a:spcPct val="0"/>
            </a:spcBef>
            <a:spcAft>
              <a:spcPct val="35000"/>
            </a:spcAft>
            <a:buNone/>
            <a:defRPr b="1"/>
          </a:pPr>
          <a:r>
            <a:rPr lang="en-GB" sz="2000" b="1" kern="1200"/>
            <a:t>Eligibility requirements may include:</a:t>
          </a:r>
          <a:endParaRPr lang="en-US" sz="2000" kern="1200"/>
        </a:p>
      </dsp:txBody>
      <dsp:txXfrm>
        <a:off x="380860" y="1388185"/>
        <a:ext cx="4986184" cy="399568"/>
      </dsp:txXfrm>
    </dsp:sp>
    <dsp:sp modelId="{DEE442F0-A97E-4376-8DC9-A93EB9E6F885}">
      <dsp:nvSpPr>
        <dsp:cNvPr id="0" name=""/>
        <dsp:cNvSpPr/>
      </dsp:nvSpPr>
      <dsp:spPr>
        <a:xfrm>
          <a:off x="0" y="3591369"/>
          <a:ext cx="7184881" cy="1393875"/>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7627" tIns="312420" rIns="557627"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a:t>Usually do not need to be repaid</a:t>
          </a:r>
          <a:endParaRPr lang="en-US" sz="2000" kern="1200"/>
        </a:p>
        <a:p>
          <a:pPr marL="228600" lvl="1" indent="-228600" algn="l" defTabSz="889000">
            <a:lnSpc>
              <a:spcPct val="90000"/>
            </a:lnSpc>
            <a:spcBef>
              <a:spcPct val="0"/>
            </a:spcBef>
            <a:spcAft>
              <a:spcPct val="15000"/>
            </a:spcAft>
            <a:buChar char="•"/>
          </a:pPr>
          <a:r>
            <a:rPr lang="en-GB" sz="2000" kern="1200"/>
            <a:t>Learners must maintain required results</a:t>
          </a:r>
          <a:endParaRPr lang="en-US" sz="2000" kern="1200"/>
        </a:p>
        <a:p>
          <a:pPr marL="228600" lvl="1" indent="-228600" algn="l" defTabSz="889000">
            <a:lnSpc>
              <a:spcPct val="90000"/>
            </a:lnSpc>
            <a:spcBef>
              <a:spcPct val="0"/>
            </a:spcBef>
            <a:spcAft>
              <a:spcPct val="15000"/>
            </a:spcAft>
            <a:buChar char="•"/>
          </a:pPr>
          <a:r>
            <a:rPr lang="en-GB" sz="2000" kern="1200"/>
            <a:t>Funding may not cover all study costs</a:t>
          </a:r>
          <a:endParaRPr lang="en-US" sz="2000" kern="1200"/>
        </a:p>
      </dsp:txBody>
      <dsp:txXfrm>
        <a:off x="0" y="3591369"/>
        <a:ext cx="7184881" cy="1393875"/>
      </dsp:txXfrm>
    </dsp:sp>
    <dsp:sp modelId="{05D563AF-0C24-4303-A6B3-85817143A5A2}">
      <dsp:nvSpPr>
        <dsp:cNvPr id="0" name=""/>
        <dsp:cNvSpPr/>
      </dsp:nvSpPr>
      <dsp:spPr>
        <a:xfrm>
          <a:off x="359244" y="3369969"/>
          <a:ext cx="5029416" cy="442800"/>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100" tIns="0" rIns="190100" bIns="0" numCol="1" spcCol="1270" anchor="ctr" anchorCtr="0">
          <a:noAutofit/>
        </a:bodyPr>
        <a:lstStyle/>
        <a:p>
          <a:pPr marL="0" lvl="0" indent="0" algn="l" defTabSz="889000">
            <a:lnSpc>
              <a:spcPct val="90000"/>
            </a:lnSpc>
            <a:spcBef>
              <a:spcPct val="0"/>
            </a:spcBef>
            <a:spcAft>
              <a:spcPct val="35000"/>
            </a:spcAft>
            <a:buNone/>
            <a:defRPr b="1"/>
          </a:pPr>
          <a:r>
            <a:rPr lang="en-GB" sz="2000" b="1" kern="1200"/>
            <a:t>Financial obligations:</a:t>
          </a:r>
          <a:endParaRPr lang="en-US" sz="2000" kern="1200"/>
        </a:p>
      </dsp:txBody>
      <dsp:txXfrm>
        <a:off x="380860" y="3391585"/>
        <a:ext cx="4986184" cy="399568"/>
      </dsp:txXfrm>
    </dsp:sp>
    <dsp:sp modelId="{C319EE61-D487-4030-B641-25C75C344E7D}">
      <dsp:nvSpPr>
        <dsp:cNvPr id="0" name=""/>
        <dsp:cNvSpPr/>
      </dsp:nvSpPr>
      <dsp:spPr>
        <a:xfrm>
          <a:off x="0" y="5287644"/>
          <a:ext cx="7184881" cy="1015875"/>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7627" tIns="312420" rIns="557627"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a:t>Universities, corporations, foundations and government departments</a:t>
          </a:r>
          <a:endParaRPr lang="en-US" sz="2000" kern="1200"/>
        </a:p>
      </dsp:txBody>
      <dsp:txXfrm>
        <a:off x="0" y="5287644"/>
        <a:ext cx="7184881" cy="1015875"/>
      </dsp:txXfrm>
    </dsp:sp>
    <dsp:sp modelId="{D3432B43-4419-449E-829D-AB925A02A799}">
      <dsp:nvSpPr>
        <dsp:cNvPr id="0" name=""/>
        <dsp:cNvSpPr/>
      </dsp:nvSpPr>
      <dsp:spPr>
        <a:xfrm>
          <a:off x="359244" y="5066244"/>
          <a:ext cx="5029416" cy="442800"/>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100" tIns="0" rIns="190100" bIns="0" numCol="1" spcCol="1270" anchor="ctr" anchorCtr="0">
          <a:noAutofit/>
        </a:bodyPr>
        <a:lstStyle/>
        <a:p>
          <a:pPr marL="0" lvl="0" indent="0" algn="l" defTabSz="889000">
            <a:lnSpc>
              <a:spcPct val="90000"/>
            </a:lnSpc>
            <a:spcBef>
              <a:spcPct val="0"/>
            </a:spcBef>
            <a:spcAft>
              <a:spcPct val="35000"/>
            </a:spcAft>
            <a:buNone/>
            <a:defRPr b="1"/>
          </a:pPr>
          <a:r>
            <a:rPr lang="en-GB" sz="2000" b="1" kern="1200"/>
            <a:t>Examples:</a:t>
          </a:r>
          <a:endParaRPr lang="en-US" sz="2000" kern="1200"/>
        </a:p>
      </dsp:txBody>
      <dsp:txXfrm>
        <a:off x="380860" y="5087860"/>
        <a:ext cx="4986184" cy="399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E040B-F867-484B-AD1F-729A9999940A}">
      <dsp:nvSpPr>
        <dsp:cNvPr id="0" name=""/>
        <dsp:cNvSpPr/>
      </dsp:nvSpPr>
      <dsp:spPr>
        <a:xfrm>
          <a:off x="0" y="243465"/>
          <a:ext cx="7037615" cy="968625"/>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6197" tIns="312420" rIns="546197"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Financial assistance that helps cover study costs such as tuition, accommodation and books.</a:t>
          </a:r>
          <a:endParaRPr lang="en-US" sz="1800" kern="1200" dirty="0"/>
        </a:p>
      </dsp:txBody>
      <dsp:txXfrm>
        <a:off x="0" y="243465"/>
        <a:ext cx="7037615" cy="968625"/>
      </dsp:txXfrm>
    </dsp:sp>
    <dsp:sp modelId="{6FE91645-7262-489B-9E1C-99452A60F5A2}">
      <dsp:nvSpPr>
        <dsp:cNvPr id="0" name=""/>
        <dsp:cNvSpPr/>
      </dsp:nvSpPr>
      <dsp:spPr>
        <a:xfrm>
          <a:off x="351880" y="22065"/>
          <a:ext cx="4926330" cy="442800"/>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6204" tIns="0" rIns="186204" bIns="0" numCol="1" spcCol="1270" anchor="ctr" anchorCtr="0">
          <a:noAutofit/>
        </a:bodyPr>
        <a:lstStyle/>
        <a:p>
          <a:pPr marL="0" lvl="0" indent="0" algn="l" defTabSz="800100">
            <a:lnSpc>
              <a:spcPct val="90000"/>
            </a:lnSpc>
            <a:spcBef>
              <a:spcPct val="0"/>
            </a:spcBef>
            <a:spcAft>
              <a:spcPct val="35000"/>
            </a:spcAft>
            <a:buNone/>
            <a:defRPr b="1"/>
          </a:pPr>
          <a:r>
            <a:rPr lang="en-GB" sz="1800" b="1" kern="1200"/>
            <a:t>What is a bursary?</a:t>
          </a:r>
          <a:endParaRPr lang="en-US" sz="1800" kern="1200"/>
        </a:p>
      </dsp:txBody>
      <dsp:txXfrm>
        <a:off x="373496" y="43681"/>
        <a:ext cx="4883098" cy="399568"/>
      </dsp:txXfrm>
    </dsp:sp>
    <dsp:sp modelId="{DA02E682-E6F2-4F32-BD95-7AF47BF5317F}">
      <dsp:nvSpPr>
        <dsp:cNvPr id="0" name=""/>
        <dsp:cNvSpPr/>
      </dsp:nvSpPr>
      <dsp:spPr>
        <a:xfrm>
          <a:off x="0" y="1514490"/>
          <a:ext cx="7037615" cy="1299375"/>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6197" tIns="312420" rIns="546197"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t>Academic merit, financial need or leadership</a:t>
          </a:r>
          <a:endParaRPr lang="en-US" sz="1800" kern="1200"/>
        </a:p>
        <a:p>
          <a:pPr marL="171450" lvl="1" indent="-171450" algn="l" defTabSz="800100">
            <a:lnSpc>
              <a:spcPct val="90000"/>
            </a:lnSpc>
            <a:spcBef>
              <a:spcPct val="0"/>
            </a:spcBef>
            <a:spcAft>
              <a:spcPct val="15000"/>
            </a:spcAft>
            <a:buChar char="•"/>
          </a:pPr>
          <a:r>
            <a:rPr lang="en-GB" sz="1800" kern="1200"/>
            <a:t>Acceptance into a relevant field of study</a:t>
          </a:r>
          <a:endParaRPr lang="en-US" sz="1800" kern="1200"/>
        </a:p>
        <a:p>
          <a:pPr marL="171450" lvl="1" indent="-171450" algn="l" defTabSz="800100">
            <a:lnSpc>
              <a:spcPct val="90000"/>
            </a:lnSpc>
            <a:spcBef>
              <a:spcPct val="0"/>
            </a:spcBef>
            <a:spcAft>
              <a:spcPct val="15000"/>
            </a:spcAft>
            <a:buChar char="•"/>
          </a:pPr>
          <a:r>
            <a:rPr lang="en-GB" sz="1800" kern="1200"/>
            <a:t>Meeting minimum academic requirements</a:t>
          </a:r>
          <a:endParaRPr lang="en-US" sz="1800" kern="1200"/>
        </a:p>
      </dsp:txBody>
      <dsp:txXfrm>
        <a:off x="0" y="1514490"/>
        <a:ext cx="7037615" cy="1299375"/>
      </dsp:txXfrm>
    </dsp:sp>
    <dsp:sp modelId="{487422DB-2CC7-4C18-A820-FB1AAFE10C8A}">
      <dsp:nvSpPr>
        <dsp:cNvPr id="0" name=""/>
        <dsp:cNvSpPr/>
      </dsp:nvSpPr>
      <dsp:spPr>
        <a:xfrm>
          <a:off x="351880" y="1293091"/>
          <a:ext cx="4926330" cy="442800"/>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6204" tIns="0" rIns="186204" bIns="0" numCol="1" spcCol="1270" anchor="ctr" anchorCtr="0">
          <a:noAutofit/>
        </a:bodyPr>
        <a:lstStyle/>
        <a:p>
          <a:pPr marL="0" lvl="0" indent="0" algn="l" defTabSz="800100">
            <a:lnSpc>
              <a:spcPct val="90000"/>
            </a:lnSpc>
            <a:spcBef>
              <a:spcPct val="0"/>
            </a:spcBef>
            <a:spcAft>
              <a:spcPct val="35000"/>
            </a:spcAft>
            <a:buNone/>
            <a:defRPr b="1"/>
          </a:pPr>
          <a:r>
            <a:rPr lang="en-GB" sz="1800" b="1" kern="1200"/>
            <a:t>Eligibility requirements may include:</a:t>
          </a:r>
          <a:endParaRPr lang="en-US" sz="1800" kern="1200"/>
        </a:p>
      </dsp:txBody>
      <dsp:txXfrm>
        <a:off x="373496" y="1314707"/>
        <a:ext cx="4883098" cy="399568"/>
      </dsp:txXfrm>
    </dsp:sp>
    <dsp:sp modelId="{C147A38C-001D-4FDB-944B-50E0B13D7BE4}">
      <dsp:nvSpPr>
        <dsp:cNvPr id="0" name=""/>
        <dsp:cNvSpPr/>
      </dsp:nvSpPr>
      <dsp:spPr>
        <a:xfrm>
          <a:off x="0" y="3116266"/>
          <a:ext cx="7037615" cy="17955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6197" tIns="312420" rIns="546197"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t>Usually do not need to be repaid if conditions are met</a:t>
          </a:r>
          <a:endParaRPr lang="en-US" sz="1800" kern="1200"/>
        </a:p>
        <a:p>
          <a:pPr marL="171450" lvl="1" indent="-171450" algn="l" defTabSz="800100">
            <a:lnSpc>
              <a:spcPct val="90000"/>
            </a:lnSpc>
            <a:spcBef>
              <a:spcPct val="0"/>
            </a:spcBef>
            <a:spcAft>
              <a:spcPct val="15000"/>
            </a:spcAft>
            <a:buChar char="•"/>
          </a:pPr>
          <a:r>
            <a:rPr lang="en-GB" sz="1800" kern="1200"/>
            <a:t>Often requires working for the sponsor after graduation</a:t>
          </a:r>
          <a:endParaRPr lang="en-US" sz="1800" kern="1200"/>
        </a:p>
        <a:p>
          <a:pPr marL="171450" lvl="1" indent="-171450" algn="l" defTabSz="800100">
            <a:lnSpc>
              <a:spcPct val="90000"/>
            </a:lnSpc>
            <a:spcBef>
              <a:spcPct val="0"/>
            </a:spcBef>
            <a:spcAft>
              <a:spcPct val="15000"/>
            </a:spcAft>
            <a:buChar char="•"/>
          </a:pPr>
          <a:r>
            <a:rPr lang="en-GB" sz="1800" kern="1200"/>
            <a:t>Failing to meet conditions may result in repayment</a:t>
          </a:r>
          <a:endParaRPr lang="en-US" sz="1800" kern="1200"/>
        </a:p>
      </dsp:txBody>
      <dsp:txXfrm>
        <a:off x="0" y="3116266"/>
        <a:ext cx="7037615" cy="1795500"/>
      </dsp:txXfrm>
    </dsp:sp>
    <dsp:sp modelId="{53199453-B628-442B-A894-04B310E4926E}">
      <dsp:nvSpPr>
        <dsp:cNvPr id="0" name=""/>
        <dsp:cNvSpPr/>
      </dsp:nvSpPr>
      <dsp:spPr>
        <a:xfrm>
          <a:off x="351880" y="2894866"/>
          <a:ext cx="4926330" cy="442800"/>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6204" tIns="0" rIns="186204" bIns="0" numCol="1" spcCol="1270" anchor="ctr" anchorCtr="0">
          <a:noAutofit/>
        </a:bodyPr>
        <a:lstStyle/>
        <a:p>
          <a:pPr marL="0" lvl="0" indent="0" algn="l" defTabSz="800100">
            <a:lnSpc>
              <a:spcPct val="90000"/>
            </a:lnSpc>
            <a:spcBef>
              <a:spcPct val="0"/>
            </a:spcBef>
            <a:spcAft>
              <a:spcPct val="35000"/>
            </a:spcAft>
            <a:buNone/>
            <a:defRPr b="1"/>
          </a:pPr>
          <a:r>
            <a:rPr lang="en-GB" sz="1800" b="1" kern="1200"/>
            <a:t>Financial obligations:</a:t>
          </a:r>
          <a:endParaRPr lang="en-US" sz="1800" kern="1200"/>
        </a:p>
      </dsp:txBody>
      <dsp:txXfrm>
        <a:off x="373496" y="2916482"/>
        <a:ext cx="4883098" cy="399568"/>
      </dsp:txXfrm>
    </dsp:sp>
    <dsp:sp modelId="{D364E85E-63D4-4A3C-9639-90FF53570A6F}">
      <dsp:nvSpPr>
        <dsp:cNvPr id="0" name=""/>
        <dsp:cNvSpPr/>
      </dsp:nvSpPr>
      <dsp:spPr>
        <a:xfrm>
          <a:off x="0" y="5214166"/>
          <a:ext cx="7037615" cy="968625"/>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6197" tIns="312420" rIns="546197"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t>Government bursaries, corporations, sector organisations and foundations</a:t>
          </a:r>
          <a:endParaRPr lang="en-US" sz="1800" kern="1200"/>
        </a:p>
      </dsp:txBody>
      <dsp:txXfrm>
        <a:off x="0" y="5214166"/>
        <a:ext cx="7037615" cy="968625"/>
      </dsp:txXfrm>
    </dsp:sp>
    <dsp:sp modelId="{18EB4ED4-2E3D-431C-BC89-BA51A3C49BFC}">
      <dsp:nvSpPr>
        <dsp:cNvPr id="0" name=""/>
        <dsp:cNvSpPr/>
      </dsp:nvSpPr>
      <dsp:spPr>
        <a:xfrm>
          <a:off x="351880" y="4992766"/>
          <a:ext cx="4926330" cy="442800"/>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6204" tIns="0" rIns="186204" bIns="0" numCol="1" spcCol="1270" anchor="ctr" anchorCtr="0">
          <a:noAutofit/>
        </a:bodyPr>
        <a:lstStyle/>
        <a:p>
          <a:pPr marL="0" lvl="0" indent="0" algn="l" defTabSz="800100">
            <a:lnSpc>
              <a:spcPct val="90000"/>
            </a:lnSpc>
            <a:spcBef>
              <a:spcPct val="0"/>
            </a:spcBef>
            <a:spcAft>
              <a:spcPct val="35000"/>
            </a:spcAft>
            <a:buNone/>
            <a:defRPr b="1"/>
          </a:pPr>
          <a:r>
            <a:rPr lang="en-GB" sz="1800" b="1" kern="1200"/>
            <a:t>Examples:</a:t>
          </a:r>
          <a:endParaRPr lang="en-US" sz="1800" kern="1200"/>
        </a:p>
      </dsp:txBody>
      <dsp:txXfrm>
        <a:off x="373496" y="5014382"/>
        <a:ext cx="4883098"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52B75-FB30-430B-8DE1-98800E309EE8}">
      <dsp:nvSpPr>
        <dsp:cNvPr id="0" name=""/>
        <dsp:cNvSpPr/>
      </dsp:nvSpPr>
      <dsp:spPr>
        <a:xfrm>
          <a:off x="0" y="97546"/>
          <a:ext cx="8049985" cy="1034280"/>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af-ZA" sz="2600" b="0" i="0" kern="1200" baseline="0"/>
            <a:t>The National Student Financial Aid Scheme (NSFAS) is a government-funded bursary.</a:t>
          </a:r>
          <a:endParaRPr lang="en-US" sz="2600" kern="1200"/>
        </a:p>
      </dsp:txBody>
      <dsp:txXfrm>
        <a:off x="50489" y="148035"/>
        <a:ext cx="7949007" cy="933302"/>
      </dsp:txXfrm>
    </dsp:sp>
    <dsp:sp modelId="{748C112A-2850-4186-AE5E-6AA075F126B8}">
      <dsp:nvSpPr>
        <dsp:cNvPr id="0" name=""/>
        <dsp:cNvSpPr/>
      </dsp:nvSpPr>
      <dsp:spPr>
        <a:xfrm>
          <a:off x="0" y="1206706"/>
          <a:ext cx="8049985" cy="1034280"/>
        </a:xfrm>
        <a:prstGeom prst="roundRect">
          <a:avLst/>
        </a:prstGeom>
        <a:solidFill>
          <a:schemeClr val="accent2">
            <a:hueOff val="-969594"/>
            <a:satOff val="-2193"/>
            <a:lumOff val="-142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af-ZA" sz="2600" b="0" i="0" kern="1200" baseline="0"/>
            <a:t>It supports undergraduate students from disadvantaged backgrounds.</a:t>
          </a:r>
          <a:endParaRPr lang="en-US" sz="2600" kern="1200"/>
        </a:p>
      </dsp:txBody>
      <dsp:txXfrm>
        <a:off x="50489" y="1257195"/>
        <a:ext cx="7949007" cy="933302"/>
      </dsp:txXfrm>
    </dsp:sp>
    <dsp:sp modelId="{7CD9B820-35E8-4D38-8ADA-31DDA8A3F661}">
      <dsp:nvSpPr>
        <dsp:cNvPr id="0" name=""/>
        <dsp:cNvSpPr/>
      </dsp:nvSpPr>
      <dsp:spPr>
        <a:xfrm>
          <a:off x="0" y="2315866"/>
          <a:ext cx="8049985" cy="1034280"/>
        </a:xfrm>
        <a:prstGeom prst="roundRect">
          <a:avLst/>
        </a:prstGeom>
        <a:solidFill>
          <a:schemeClr val="accent2">
            <a:hueOff val="-1939188"/>
            <a:satOff val="-4386"/>
            <a:lumOff val="-284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af-ZA" sz="2600" b="0" i="0" kern="1200" baseline="0" dirty="0" err="1"/>
            <a:t>NSFAS</a:t>
          </a:r>
          <a:r>
            <a:rPr lang="af-ZA" sz="2600" b="0" i="0" kern="1200" baseline="0" dirty="0"/>
            <a:t> </a:t>
          </a:r>
          <a:r>
            <a:rPr lang="af-ZA" sz="2600" b="0" i="0" kern="1200" baseline="0" dirty="0" err="1"/>
            <a:t>helps</a:t>
          </a:r>
          <a:r>
            <a:rPr lang="af-ZA" sz="2600" b="0" i="0" kern="1200" baseline="0" dirty="0"/>
            <a:t> </a:t>
          </a:r>
          <a:r>
            <a:rPr lang="af-ZA" sz="2600" b="0" i="0" kern="1200" baseline="0" dirty="0" err="1"/>
            <a:t>cover</a:t>
          </a:r>
          <a:r>
            <a:rPr lang="af-ZA" sz="2600" b="0" i="0" kern="1200" baseline="0" dirty="0"/>
            <a:t> </a:t>
          </a:r>
          <a:r>
            <a:rPr lang="af-ZA" sz="2600" b="0" i="0" kern="1200" baseline="0" dirty="0" err="1"/>
            <a:t>the</a:t>
          </a:r>
          <a:r>
            <a:rPr lang="af-ZA" sz="2600" b="0" i="0" kern="1200" baseline="0" dirty="0"/>
            <a:t> </a:t>
          </a:r>
          <a:r>
            <a:rPr lang="af-ZA" sz="2600" b="0" i="0" kern="1200" baseline="0" dirty="0" err="1"/>
            <a:t>cost</a:t>
          </a:r>
          <a:r>
            <a:rPr lang="af-ZA" sz="2600" b="0" i="0" kern="1200" baseline="0" dirty="0"/>
            <a:t> of </a:t>
          </a:r>
          <a:r>
            <a:rPr lang="af-ZA" sz="2600" b="0" i="0" kern="1200" baseline="0" dirty="0" err="1"/>
            <a:t>tertiary</a:t>
          </a:r>
          <a:r>
            <a:rPr lang="af-ZA" sz="2600" b="0" i="0" kern="1200" baseline="0" dirty="0"/>
            <a:t> </a:t>
          </a:r>
          <a:r>
            <a:rPr lang="af-ZA" sz="2600" b="0" i="0" kern="1200" baseline="0" dirty="0" err="1"/>
            <a:t>education</a:t>
          </a:r>
          <a:r>
            <a:rPr lang="af-ZA" sz="2600" b="0" i="0" kern="1200" baseline="0" dirty="0"/>
            <a:t>.</a:t>
          </a:r>
          <a:endParaRPr lang="en-US" sz="2600" kern="1200" dirty="0"/>
        </a:p>
      </dsp:txBody>
      <dsp:txXfrm>
        <a:off x="50489" y="2366355"/>
        <a:ext cx="7949007" cy="933302"/>
      </dsp:txXfrm>
    </dsp:sp>
    <dsp:sp modelId="{579C382C-79CC-421A-A6E8-BAC6444B502D}">
      <dsp:nvSpPr>
        <dsp:cNvPr id="0" name=""/>
        <dsp:cNvSpPr/>
      </dsp:nvSpPr>
      <dsp:spPr>
        <a:xfrm>
          <a:off x="0" y="3425026"/>
          <a:ext cx="8049985" cy="1034280"/>
        </a:xfrm>
        <a:prstGeom prst="roundRect">
          <a:avLst/>
        </a:prstGeom>
        <a:solidFill>
          <a:schemeClr val="accent2">
            <a:hueOff val="-2908781"/>
            <a:satOff val="-6578"/>
            <a:lumOff val="-426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af-ZA" sz="2600" b="0" i="0" kern="1200" baseline="0"/>
            <a:t>It plays an important role in promoting equal access to higher education in South Africa.</a:t>
          </a:r>
          <a:endParaRPr lang="en-US" sz="2600" kern="1200"/>
        </a:p>
      </dsp:txBody>
      <dsp:txXfrm>
        <a:off x="50489" y="3475515"/>
        <a:ext cx="7949007" cy="933302"/>
      </dsp:txXfrm>
    </dsp:sp>
    <dsp:sp modelId="{00DAC165-86B7-4182-A997-490F2C6F6AC2}">
      <dsp:nvSpPr>
        <dsp:cNvPr id="0" name=""/>
        <dsp:cNvSpPr/>
      </dsp:nvSpPr>
      <dsp:spPr>
        <a:xfrm>
          <a:off x="0" y="4534186"/>
          <a:ext cx="8049985" cy="1034280"/>
        </a:xfrm>
        <a:prstGeom prst="roundRect">
          <a:avLst/>
        </a:prstGeom>
        <a:solidFill>
          <a:schemeClr val="accent2">
            <a:hueOff val="-3878375"/>
            <a:satOff val="-8771"/>
            <a:lumOff val="-568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ZA" sz="2600" b="0" kern="1200" dirty="0"/>
            <a:t>Watch: </a:t>
          </a:r>
          <a:r>
            <a:rPr lang="en-ZA" sz="2600" b="1" kern="1200" dirty="0" err="1"/>
            <a:t>NSFAS</a:t>
          </a:r>
          <a:r>
            <a:rPr lang="en-ZA" sz="2600" b="1" kern="1200" dirty="0"/>
            <a:t> 2026 Applications Are Now Open  </a:t>
          </a:r>
          <a:r>
            <a:rPr lang="en-ZA" sz="2600" b="1" u="sng" kern="1200" dirty="0">
              <a:hlinkClick xmlns:r="http://schemas.openxmlformats.org/officeDocument/2006/relationships" r:id="rId1"/>
            </a:rPr>
            <a:t>bit.ly/</a:t>
          </a:r>
          <a:r>
            <a:rPr lang="en-ZA" sz="2600" b="1" u="sng" kern="1200" dirty="0" err="1">
              <a:hlinkClick xmlns:r="http://schemas.openxmlformats.org/officeDocument/2006/relationships" r:id="rId1"/>
            </a:rPr>
            <a:t>4ba4yPG</a:t>
          </a:r>
          <a:r>
            <a:rPr lang="en-ZA" sz="2600" b="1" kern="1200" dirty="0"/>
            <a:t> </a:t>
          </a:r>
          <a:r>
            <a:rPr lang="en-ZA" sz="2600" kern="1200" dirty="0"/>
            <a:t>(2 min 56 sec) </a:t>
          </a:r>
          <a:endParaRPr lang="en-US" sz="2600" kern="1200" dirty="0"/>
        </a:p>
      </dsp:txBody>
      <dsp:txXfrm>
        <a:off x="50489" y="4584675"/>
        <a:ext cx="7949007" cy="9333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11ADE-6816-4450-BE8F-08D46F6423D0}">
      <dsp:nvSpPr>
        <dsp:cNvPr id="0" name=""/>
        <dsp:cNvSpPr/>
      </dsp:nvSpPr>
      <dsp:spPr>
        <a:xfrm>
          <a:off x="6191392" y="1727540"/>
          <a:ext cx="3852778" cy="611190"/>
        </a:xfrm>
        <a:custGeom>
          <a:avLst/>
          <a:gdLst/>
          <a:ahLst/>
          <a:cxnLst/>
          <a:rect l="0" t="0" r="0" b="0"/>
          <a:pathLst>
            <a:path>
              <a:moveTo>
                <a:pt x="0" y="0"/>
              </a:moveTo>
              <a:lnTo>
                <a:pt x="0" y="416508"/>
              </a:lnTo>
              <a:lnTo>
                <a:pt x="3852778" y="416508"/>
              </a:lnTo>
              <a:lnTo>
                <a:pt x="3852778" y="611190"/>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6F299E-3B5B-465D-A92F-73D8A40A6EC7}">
      <dsp:nvSpPr>
        <dsp:cNvPr id="0" name=""/>
        <dsp:cNvSpPr/>
      </dsp:nvSpPr>
      <dsp:spPr>
        <a:xfrm>
          <a:off x="6191392" y="1727540"/>
          <a:ext cx="1284259" cy="611190"/>
        </a:xfrm>
        <a:custGeom>
          <a:avLst/>
          <a:gdLst/>
          <a:ahLst/>
          <a:cxnLst/>
          <a:rect l="0" t="0" r="0" b="0"/>
          <a:pathLst>
            <a:path>
              <a:moveTo>
                <a:pt x="0" y="0"/>
              </a:moveTo>
              <a:lnTo>
                <a:pt x="0" y="416508"/>
              </a:lnTo>
              <a:lnTo>
                <a:pt x="1284259" y="416508"/>
              </a:lnTo>
              <a:lnTo>
                <a:pt x="1284259" y="611190"/>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15D9F-430C-48A6-85D0-4B1FCA34FE79}">
      <dsp:nvSpPr>
        <dsp:cNvPr id="0" name=""/>
        <dsp:cNvSpPr/>
      </dsp:nvSpPr>
      <dsp:spPr>
        <a:xfrm>
          <a:off x="4907133" y="1727540"/>
          <a:ext cx="1284259" cy="611190"/>
        </a:xfrm>
        <a:custGeom>
          <a:avLst/>
          <a:gdLst/>
          <a:ahLst/>
          <a:cxnLst/>
          <a:rect l="0" t="0" r="0" b="0"/>
          <a:pathLst>
            <a:path>
              <a:moveTo>
                <a:pt x="1284259" y="0"/>
              </a:moveTo>
              <a:lnTo>
                <a:pt x="1284259" y="416508"/>
              </a:lnTo>
              <a:lnTo>
                <a:pt x="0" y="416508"/>
              </a:lnTo>
              <a:lnTo>
                <a:pt x="0" y="611190"/>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E42AD6-F964-4F45-BAF5-4E14A510227F}">
      <dsp:nvSpPr>
        <dsp:cNvPr id="0" name=""/>
        <dsp:cNvSpPr/>
      </dsp:nvSpPr>
      <dsp:spPr>
        <a:xfrm>
          <a:off x="2338614" y="1727540"/>
          <a:ext cx="3852778" cy="611190"/>
        </a:xfrm>
        <a:custGeom>
          <a:avLst/>
          <a:gdLst/>
          <a:ahLst/>
          <a:cxnLst/>
          <a:rect l="0" t="0" r="0" b="0"/>
          <a:pathLst>
            <a:path>
              <a:moveTo>
                <a:pt x="3852778" y="0"/>
              </a:moveTo>
              <a:lnTo>
                <a:pt x="3852778" y="416508"/>
              </a:lnTo>
              <a:lnTo>
                <a:pt x="0" y="416508"/>
              </a:lnTo>
              <a:lnTo>
                <a:pt x="0" y="611190"/>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5FA461-ADB5-41F6-80EB-E36ED4D76110}">
      <dsp:nvSpPr>
        <dsp:cNvPr id="0" name=""/>
        <dsp:cNvSpPr/>
      </dsp:nvSpPr>
      <dsp:spPr>
        <a:xfrm>
          <a:off x="3596" y="393077"/>
          <a:ext cx="2101515" cy="1334462"/>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7B5BD49-983E-4C65-B54C-9BE6FECBE8A2}">
      <dsp:nvSpPr>
        <dsp:cNvPr id="0" name=""/>
        <dsp:cNvSpPr/>
      </dsp:nvSpPr>
      <dsp:spPr>
        <a:xfrm>
          <a:off x="237098" y="614904"/>
          <a:ext cx="2101515" cy="133446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f-ZA" sz="1600" b="0" i="0" kern="1200" baseline="0" dirty="0" err="1"/>
            <a:t>The</a:t>
          </a:r>
          <a:r>
            <a:rPr lang="af-ZA" sz="1600" b="0" i="0" kern="1200" baseline="0" dirty="0"/>
            <a:t> </a:t>
          </a:r>
          <a:r>
            <a:rPr lang="af-ZA" sz="1600" b="0" i="0" kern="1200" baseline="0" dirty="0" err="1"/>
            <a:t>Funza</a:t>
          </a:r>
          <a:r>
            <a:rPr lang="af-ZA" sz="1600" b="0" i="0" kern="1200" baseline="0" dirty="0"/>
            <a:t> </a:t>
          </a:r>
          <a:r>
            <a:rPr lang="af-ZA" sz="1600" b="0" i="0" kern="1200" baseline="0" dirty="0" err="1"/>
            <a:t>Lushaka</a:t>
          </a:r>
          <a:r>
            <a:rPr lang="af-ZA" sz="1600" b="0" i="0" kern="1200" baseline="0" dirty="0"/>
            <a:t> </a:t>
          </a:r>
          <a:r>
            <a:rPr lang="af-ZA" sz="1600" b="0" i="0" kern="1200" baseline="0" dirty="0" err="1"/>
            <a:t>Bursary</a:t>
          </a:r>
          <a:r>
            <a:rPr lang="af-ZA" sz="1600" b="0" i="0" kern="1200" baseline="0" dirty="0"/>
            <a:t> </a:t>
          </a:r>
          <a:r>
            <a:rPr lang="af-ZA" sz="1600" b="0" i="0" kern="1200" baseline="0" dirty="0" err="1"/>
            <a:t>supports</a:t>
          </a:r>
          <a:r>
            <a:rPr lang="af-ZA" sz="1600" b="0" i="0" kern="1200" baseline="0" dirty="0"/>
            <a:t> </a:t>
          </a:r>
          <a:r>
            <a:rPr lang="af-ZA" sz="1600" b="1" i="0" kern="1200" baseline="0" dirty="0" err="1"/>
            <a:t>students</a:t>
          </a:r>
          <a:r>
            <a:rPr lang="af-ZA" sz="1600" b="1" i="0" kern="1200" baseline="0" dirty="0"/>
            <a:t> </a:t>
          </a:r>
          <a:r>
            <a:rPr lang="af-ZA" sz="1600" b="1" i="0" kern="1200" baseline="0" dirty="0" err="1"/>
            <a:t>who</a:t>
          </a:r>
          <a:r>
            <a:rPr lang="af-ZA" sz="1600" b="1" i="0" kern="1200" baseline="0" dirty="0"/>
            <a:t> want </a:t>
          </a:r>
          <a:r>
            <a:rPr lang="af-ZA" sz="1600" b="1" i="0" kern="1200" baseline="0" dirty="0" err="1"/>
            <a:t>to</a:t>
          </a:r>
          <a:r>
            <a:rPr lang="af-ZA" sz="1600" b="1" i="0" kern="1200" baseline="0" dirty="0"/>
            <a:t> </a:t>
          </a:r>
          <a:r>
            <a:rPr lang="af-ZA" sz="1600" b="1" i="0" kern="1200" baseline="0" dirty="0" err="1"/>
            <a:t>become</a:t>
          </a:r>
          <a:r>
            <a:rPr lang="af-ZA" sz="1600" b="1" i="0" kern="1200" baseline="0" dirty="0"/>
            <a:t> </a:t>
          </a:r>
          <a:r>
            <a:rPr lang="af-ZA" sz="1600" b="1" i="0" kern="1200" baseline="0" dirty="0" err="1"/>
            <a:t>teachers</a:t>
          </a:r>
          <a:r>
            <a:rPr lang="af-ZA" sz="1600" b="0" i="0" kern="1200" baseline="0" dirty="0"/>
            <a:t>.</a:t>
          </a:r>
          <a:endParaRPr lang="en-US" sz="1600" kern="1200" dirty="0"/>
        </a:p>
      </dsp:txBody>
      <dsp:txXfrm>
        <a:off x="276183" y="653989"/>
        <a:ext cx="2023345" cy="1256292"/>
      </dsp:txXfrm>
    </dsp:sp>
    <dsp:sp modelId="{644D3918-94D5-49E5-B1D8-0F8E81D69CAC}">
      <dsp:nvSpPr>
        <dsp:cNvPr id="0" name=""/>
        <dsp:cNvSpPr/>
      </dsp:nvSpPr>
      <dsp:spPr>
        <a:xfrm>
          <a:off x="2572115" y="393077"/>
          <a:ext cx="2101515" cy="1334462"/>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2B50265-D806-42E2-AD20-1AE576F40B67}">
      <dsp:nvSpPr>
        <dsp:cNvPr id="0" name=""/>
        <dsp:cNvSpPr/>
      </dsp:nvSpPr>
      <dsp:spPr>
        <a:xfrm>
          <a:off x="2805617" y="614904"/>
          <a:ext cx="2101515" cy="133446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f-ZA" sz="1600" b="0" i="0" kern="1200" baseline="0" dirty="0" err="1"/>
            <a:t>It</a:t>
          </a:r>
          <a:r>
            <a:rPr lang="af-ZA" sz="1600" b="0" i="0" kern="1200" baseline="0" dirty="0"/>
            <a:t> is </a:t>
          </a:r>
          <a:r>
            <a:rPr lang="af-ZA" sz="1600" b="0" i="0" kern="1200" baseline="0" dirty="0" err="1"/>
            <a:t>awarded</a:t>
          </a:r>
          <a:r>
            <a:rPr lang="af-ZA" sz="1600" b="0" i="0" kern="1200" baseline="0" dirty="0"/>
            <a:t> </a:t>
          </a:r>
          <a:r>
            <a:rPr lang="af-ZA" sz="1600" b="0" i="0" kern="1200" baseline="0" dirty="0" err="1"/>
            <a:t>annually</a:t>
          </a:r>
          <a:r>
            <a:rPr lang="af-ZA" sz="1600" b="0" i="0" kern="1200" baseline="0" dirty="0"/>
            <a:t> </a:t>
          </a:r>
          <a:r>
            <a:rPr lang="af-ZA" sz="1600" b="1" i="0" kern="1200" baseline="0" dirty="0" err="1"/>
            <a:t>based</a:t>
          </a:r>
          <a:r>
            <a:rPr lang="af-ZA" sz="1600" b="1" i="0" kern="1200" baseline="0" dirty="0"/>
            <a:t> on </a:t>
          </a:r>
          <a:r>
            <a:rPr lang="af-ZA" sz="1600" b="1" i="0" kern="1200" baseline="0" dirty="0" err="1"/>
            <a:t>academic</a:t>
          </a:r>
          <a:r>
            <a:rPr lang="af-ZA" sz="1600" b="1" i="0" kern="1200" baseline="0" dirty="0"/>
            <a:t> </a:t>
          </a:r>
          <a:r>
            <a:rPr lang="af-ZA" sz="1600" b="1" i="0" kern="1200" baseline="0" dirty="0" err="1"/>
            <a:t>ability</a:t>
          </a:r>
          <a:r>
            <a:rPr lang="af-ZA" sz="1600" b="0" i="0" kern="1200" baseline="0" dirty="0"/>
            <a:t>.</a:t>
          </a:r>
          <a:endParaRPr lang="en-US" sz="1600" kern="1200" dirty="0"/>
        </a:p>
      </dsp:txBody>
      <dsp:txXfrm>
        <a:off x="2844702" y="653989"/>
        <a:ext cx="2023345" cy="1256292"/>
      </dsp:txXfrm>
    </dsp:sp>
    <dsp:sp modelId="{D7B2517B-71A9-4855-920F-E70D04AD25A0}">
      <dsp:nvSpPr>
        <dsp:cNvPr id="0" name=""/>
        <dsp:cNvSpPr/>
      </dsp:nvSpPr>
      <dsp:spPr>
        <a:xfrm>
          <a:off x="5140635" y="393077"/>
          <a:ext cx="2101515" cy="1334462"/>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F7BCDC4-13E4-4E90-ADCA-B746F26D2531}">
      <dsp:nvSpPr>
        <dsp:cNvPr id="0" name=""/>
        <dsp:cNvSpPr/>
      </dsp:nvSpPr>
      <dsp:spPr>
        <a:xfrm>
          <a:off x="5374136" y="614904"/>
          <a:ext cx="2101515" cy="133446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f-ZA" sz="1600" b="0" i="0" kern="1200" baseline="0"/>
            <a:t>It supports studies in:</a:t>
          </a:r>
          <a:endParaRPr lang="en-US" sz="1600" kern="1200"/>
        </a:p>
      </dsp:txBody>
      <dsp:txXfrm>
        <a:off x="5413221" y="653989"/>
        <a:ext cx="2023345" cy="1256292"/>
      </dsp:txXfrm>
    </dsp:sp>
    <dsp:sp modelId="{7DFE4385-C3CB-4EF7-B8E9-EE7E20191C06}">
      <dsp:nvSpPr>
        <dsp:cNvPr id="0" name=""/>
        <dsp:cNvSpPr/>
      </dsp:nvSpPr>
      <dsp:spPr>
        <a:xfrm>
          <a:off x="1287856" y="2338731"/>
          <a:ext cx="2101515" cy="1334462"/>
        </a:xfrm>
        <a:prstGeom prst="roundRect">
          <a:avLst>
            <a:gd name="adj" fmla="val 1000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3BE7922-80DF-4B95-84E3-DFCD7E9A904B}">
      <dsp:nvSpPr>
        <dsp:cNvPr id="0" name=""/>
        <dsp:cNvSpPr/>
      </dsp:nvSpPr>
      <dsp:spPr>
        <a:xfrm>
          <a:off x="1521357" y="2560557"/>
          <a:ext cx="2101515" cy="1334462"/>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f-ZA" sz="1600" b="0" i="0" kern="1200" baseline="0"/>
            <a:t>Foundation Phase</a:t>
          </a:r>
          <a:endParaRPr lang="en-US" sz="1600" kern="1200"/>
        </a:p>
      </dsp:txBody>
      <dsp:txXfrm>
        <a:off x="1560442" y="2599642"/>
        <a:ext cx="2023345" cy="1256292"/>
      </dsp:txXfrm>
    </dsp:sp>
    <dsp:sp modelId="{4B641E99-AF3A-46D3-B992-2895FDA44167}">
      <dsp:nvSpPr>
        <dsp:cNvPr id="0" name=""/>
        <dsp:cNvSpPr/>
      </dsp:nvSpPr>
      <dsp:spPr>
        <a:xfrm>
          <a:off x="3856375" y="2338731"/>
          <a:ext cx="2101515" cy="1334462"/>
        </a:xfrm>
        <a:prstGeom prst="roundRect">
          <a:avLst>
            <a:gd name="adj" fmla="val 1000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554D547-C4C2-49A2-8EC0-72D0DBC39154}">
      <dsp:nvSpPr>
        <dsp:cNvPr id="0" name=""/>
        <dsp:cNvSpPr/>
      </dsp:nvSpPr>
      <dsp:spPr>
        <a:xfrm>
          <a:off x="4089877" y="2560557"/>
          <a:ext cx="2101515" cy="1334462"/>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f-ZA" sz="1600" b="0" i="0" kern="1200" baseline="0"/>
            <a:t>Intermediate Phase</a:t>
          </a:r>
          <a:endParaRPr lang="en-US" sz="1600" kern="1200"/>
        </a:p>
      </dsp:txBody>
      <dsp:txXfrm>
        <a:off x="4128962" y="2599642"/>
        <a:ext cx="2023345" cy="1256292"/>
      </dsp:txXfrm>
    </dsp:sp>
    <dsp:sp modelId="{0ACC14F0-4EEC-492E-952F-094F8B92972A}">
      <dsp:nvSpPr>
        <dsp:cNvPr id="0" name=""/>
        <dsp:cNvSpPr/>
      </dsp:nvSpPr>
      <dsp:spPr>
        <a:xfrm>
          <a:off x="6424894" y="2338731"/>
          <a:ext cx="2101515" cy="1334462"/>
        </a:xfrm>
        <a:prstGeom prst="roundRect">
          <a:avLst>
            <a:gd name="adj" fmla="val 1000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2B3F0A0-A818-4473-AAD9-E5BBDBBD828C}">
      <dsp:nvSpPr>
        <dsp:cNvPr id="0" name=""/>
        <dsp:cNvSpPr/>
      </dsp:nvSpPr>
      <dsp:spPr>
        <a:xfrm>
          <a:off x="6658396" y="2560557"/>
          <a:ext cx="2101515" cy="1334462"/>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f-ZA" sz="1600" b="0" i="0" kern="1200" baseline="0"/>
            <a:t>Senior and FET Teaching</a:t>
          </a:r>
          <a:endParaRPr lang="en-US" sz="1600" kern="1200"/>
        </a:p>
      </dsp:txBody>
      <dsp:txXfrm>
        <a:off x="6697481" y="2599642"/>
        <a:ext cx="2023345" cy="1256292"/>
      </dsp:txXfrm>
    </dsp:sp>
    <dsp:sp modelId="{13BF4740-1391-4D62-A7F3-064A7950A347}">
      <dsp:nvSpPr>
        <dsp:cNvPr id="0" name=""/>
        <dsp:cNvSpPr/>
      </dsp:nvSpPr>
      <dsp:spPr>
        <a:xfrm>
          <a:off x="8993413" y="2338731"/>
          <a:ext cx="2101515" cy="1334462"/>
        </a:xfrm>
        <a:prstGeom prst="roundRect">
          <a:avLst>
            <a:gd name="adj" fmla="val 1000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4C22A83-C9EF-4A84-9A13-7B1BCA8D0031}">
      <dsp:nvSpPr>
        <dsp:cNvPr id="0" name=""/>
        <dsp:cNvSpPr/>
      </dsp:nvSpPr>
      <dsp:spPr>
        <a:xfrm>
          <a:off x="9226915" y="2560557"/>
          <a:ext cx="2101515" cy="1334462"/>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f-ZA" sz="1600" b="0" i="0" kern="1200" baseline="0"/>
            <a:t>PGCE </a:t>
          </a:r>
          <a:endParaRPr lang="en-US" sz="1600" kern="1200"/>
        </a:p>
      </dsp:txBody>
      <dsp:txXfrm>
        <a:off x="9266000" y="2599642"/>
        <a:ext cx="2023345" cy="1256292"/>
      </dsp:txXfrm>
    </dsp:sp>
    <dsp:sp modelId="{BB62E455-F1EF-4ECD-9A5B-44A88A87A3B8}">
      <dsp:nvSpPr>
        <dsp:cNvPr id="0" name=""/>
        <dsp:cNvSpPr/>
      </dsp:nvSpPr>
      <dsp:spPr>
        <a:xfrm>
          <a:off x="7709154" y="393077"/>
          <a:ext cx="2101515" cy="1334462"/>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8D5A063-5C7B-47AD-84D4-5EAE0D290346}">
      <dsp:nvSpPr>
        <dsp:cNvPr id="0" name=""/>
        <dsp:cNvSpPr/>
      </dsp:nvSpPr>
      <dsp:spPr>
        <a:xfrm>
          <a:off x="7942656" y="614904"/>
          <a:ext cx="2101515" cy="133446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f-ZA" sz="1600" b="0" i="0" kern="1200" baseline="0" dirty="0" err="1"/>
            <a:t>Recipients</a:t>
          </a:r>
          <a:r>
            <a:rPr lang="af-ZA" sz="1600" b="0" i="0" kern="1200" baseline="0" dirty="0"/>
            <a:t> are </a:t>
          </a:r>
          <a:r>
            <a:rPr lang="af-ZA" sz="1600" b="1" i="0" kern="1200" baseline="0" dirty="0" err="1"/>
            <a:t>expected</a:t>
          </a:r>
          <a:r>
            <a:rPr lang="af-ZA" sz="1600" b="1" i="0" kern="1200" baseline="0" dirty="0"/>
            <a:t> </a:t>
          </a:r>
          <a:r>
            <a:rPr lang="af-ZA" sz="1600" b="1" i="0" kern="1200" baseline="0" dirty="0" err="1"/>
            <a:t>to</a:t>
          </a:r>
          <a:r>
            <a:rPr lang="af-ZA" sz="1600" b="1" i="0" kern="1200" baseline="0" dirty="0"/>
            <a:t> </a:t>
          </a:r>
          <a:r>
            <a:rPr lang="af-ZA" sz="1600" b="1" i="0" kern="1200" baseline="0" dirty="0" err="1"/>
            <a:t>teach</a:t>
          </a:r>
          <a:r>
            <a:rPr lang="af-ZA" sz="1600" b="1" i="0" kern="1200" baseline="0" dirty="0"/>
            <a:t> </a:t>
          </a:r>
          <a:r>
            <a:rPr lang="af-ZA" sz="1600" b="1" i="0" kern="1200" baseline="0" dirty="0" err="1"/>
            <a:t>after</a:t>
          </a:r>
          <a:r>
            <a:rPr lang="af-ZA" sz="1600" b="1" i="0" kern="1200" baseline="0" dirty="0"/>
            <a:t> </a:t>
          </a:r>
          <a:r>
            <a:rPr lang="af-ZA" sz="1600" b="1" i="0" kern="1200" baseline="0" dirty="0" err="1"/>
            <a:t>qualifying</a:t>
          </a:r>
          <a:r>
            <a:rPr lang="af-ZA" sz="1600" b="0" i="0" kern="1200" baseline="0" dirty="0"/>
            <a:t>.</a:t>
          </a:r>
          <a:endParaRPr lang="en-US" sz="1600" kern="1200" dirty="0"/>
        </a:p>
      </dsp:txBody>
      <dsp:txXfrm>
        <a:off x="7981741" y="653989"/>
        <a:ext cx="2023345" cy="12562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D9894-FE1E-43DE-8D6A-8010377E04F2}">
      <dsp:nvSpPr>
        <dsp:cNvPr id="0" name=""/>
        <dsp:cNvSpPr/>
      </dsp:nvSpPr>
      <dsp:spPr>
        <a:xfrm>
          <a:off x="0" y="222797"/>
          <a:ext cx="7086600" cy="968625"/>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9999" tIns="312420" rIns="549999"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t>Borrowed money used to pay for study-related costs.</a:t>
          </a:r>
          <a:endParaRPr lang="en-US" sz="1800" kern="1200"/>
        </a:p>
      </dsp:txBody>
      <dsp:txXfrm>
        <a:off x="0" y="222797"/>
        <a:ext cx="7086600" cy="968625"/>
      </dsp:txXfrm>
    </dsp:sp>
    <dsp:sp modelId="{0E306BF9-8839-48F0-92DC-1E348BBFEFB9}">
      <dsp:nvSpPr>
        <dsp:cNvPr id="0" name=""/>
        <dsp:cNvSpPr/>
      </dsp:nvSpPr>
      <dsp:spPr>
        <a:xfrm>
          <a:off x="354330" y="1397"/>
          <a:ext cx="4960620" cy="442800"/>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7500" tIns="0" rIns="187500" bIns="0" numCol="1" spcCol="1270" anchor="ctr" anchorCtr="0">
          <a:noAutofit/>
        </a:bodyPr>
        <a:lstStyle/>
        <a:p>
          <a:pPr marL="0" lvl="0" indent="0" algn="l" defTabSz="800100">
            <a:lnSpc>
              <a:spcPct val="90000"/>
            </a:lnSpc>
            <a:spcBef>
              <a:spcPct val="0"/>
            </a:spcBef>
            <a:spcAft>
              <a:spcPct val="35000"/>
            </a:spcAft>
            <a:buNone/>
            <a:defRPr b="1"/>
          </a:pPr>
          <a:r>
            <a:rPr lang="en-GB" sz="1800" b="1" kern="1200"/>
            <a:t>What is a student loan?</a:t>
          </a:r>
          <a:endParaRPr lang="en-US" sz="1800" kern="1200"/>
        </a:p>
      </dsp:txBody>
      <dsp:txXfrm>
        <a:off x="375946" y="23013"/>
        <a:ext cx="4917388" cy="399568"/>
      </dsp:txXfrm>
    </dsp:sp>
    <dsp:sp modelId="{30DCD078-D377-4EDF-A707-A50050A9195E}">
      <dsp:nvSpPr>
        <dsp:cNvPr id="0" name=""/>
        <dsp:cNvSpPr/>
      </dsp:nvSpPr>
      <dsp:spPr>
        <a:xfrm>
          <a:off x="0" y="1493822"/>
          <a:ext cx="7086600" cy="1299375"/>
        </a:xfrm>
        <a:prstGeom prst="rect">
          <a:avLst/>
        </a:prstGeom>
        <a:solidFill>
          <a:schemeClr val="lt1">
            <a:alpha val="90000"/>
            <a:hueOff val="0"/>
            <a:satOff val="0"/>
            <a:lumOff val="0"/>
            <a:alphaOff val="0"/>
          </a:schemeClr>
        </a:solidFill>
        <a:ln w="15875" cap="rnd" cmpd="sng" algn="ctr">
          <a:solidFill>
            <a:schemeClr val="accent2">
              <a:hueOff val="-1292792"/>
              <a:satOff val="-2924"/>
              <a:lumOff val="-18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9999" tIns="312420" rIns="549999"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t>Acceptance into a registered institution</a:t>
          </a:r>
          <a:endParaRPr lang="en-US" sz="1800" kern="1200"/>
        </a:p>
        <a:p>
          <a:pPr marL="171450" lvl="1" indent="-171450" algn="l" defTabSz="800100">
            <a:lnSpc>
              <a:spcPct val="90000"/>
            </a:lnSpc>
            <a:spcBef>
              <a:spcPct val="0"/>
            </a:spcBef>
            <a:spcAft>
              <a:spcPct val="15000"/>
            </a:spcAft>
            <a:buChar char="•"/>
          </a:pPr>
          <a:r>
            <a:rPr lang="en-GB" sz="1800" kern="1200"/>
            <a:t>Approval by a financial institution</a:t>
          </a:r>
          <a:endParaRPr lang="en-US" sz="1800" kern="1200"/>
        </a:p>
        <a:p>
          <a:pPr marL="171450" lvl="1" indent="-171450" algn="l" defTabSz="800100">
            <a:lnSpc>
              <a:spcPct val="90000"/>
            </a:lnSpc>
            <a:spcBef>
              <a:spcPct val="0"/>
            </a:spcBef>
            <a:spcAft>
              <a:spcPct val="15000"/>
            </a:spcAft>
            <a:buChar char="•"/>
          </a:pPr>
          <a:r>
            <a:rPr lang="en-GB" sz="1800" kern="1200"/>
            <a:t>A parent or guardian acting as surety</a:t>
          </a:r>
          <a:endParaRPr lang="en-US" sz="1800" kern="1200"/>
        </a:p>
      </dsp:txBody>
      <dsp:txXfrm>
        <a:off x="0" y="1493822"/>
        <a:ext cx="7086600" cy="1299375"/>
      </dsp:txXfrm>
    </dsp:sp>
    <dsp:sp modelId="{494F73EC-8244-424D-AE44-3CE9A5609631}">
      <dsp:nvSpPr>
        <dsp:cNvPr id="0" name=""/>
        <dsp:cNvSpPr/>
      </dsp:nvSpPr>
      <dsp:spPr>
        <a:xfrm>
          <a:off x="354330" y="1272422"/>
          <a:ext cx="4960620" cy="442800"/>
        </a:xfrm>
        <a:prstGeom prst="roundRect">
          <a:avLst/>
        </a:prstGeom>
        <a:solidFill>
          <a:schemeClr val="accent2">
            <a:hueOff val="-1292792"/>
            <a:satOff val="-2924"/>
            <a:lumOff val="-189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7500" tIns="0" rIns="187500" bIns="0" numCol="1" spcCol="1270" anchor="ctr" anchorCtr="0">
          <a:noAutofit/>
        </a:bodyPr>
        <a:lstStyle/>
        <a:p>
          <a:pPr marL="0" lvl="0" indent="0" algn="l" defTabSz="800100">
            <a:lnSpc>
              <a:spcPct val="90000"/>
            </a:lnSpc>
            <a:spcBef>
              <a:spcPct val="0"/>
            </a:spcBef>
            <a:spcAft>
              <a:spcPct val="35000"/>
            </a:spcAft>
            <a:buNone/>
            <a:defRPr b="1"/>
          </a:pPr>
          <a:r>
            <a:rPr lang="en-GB" sz="1800" b="1" kern="1200"/>
            <a:t>Eligibility requirements may include:</a:t>
          </a:r>
          <a:endParaRPr lang="en-US" sz="1800" kern="1200"/>
        </a:p>
      </dsp:txBody>
      <dsp:txXfrm>
        <a:off x="375946" y="1294038"/>
        <a:ext cx="4917388" cy="399568"/>
      </dsp:txXfrm>
    </dsp:sp>
    <dsp:sp modelId="{E5AA5F97-16FA-4214-B754-9F6D78783953}">
      <dsp:nvSpPr>
        <dsp:cNvPr id="0" name=""/>
        <dsp:cNvSpPr/>
      </dsp:nvSpPr>
      <dsp:spPr>
        <a:xfrm>
          <a:off x="0" y="3095597"/>
          <a:ext cx="7086600" cy="1559250"/>
        </a:xfrm>
        <a:prstGeom prst="rect">
          <a:avLst/>
        </a:prstGeom>
        <a:solidFill>
          <a:schemeClr val="lt1">
            <a:alpha val="90000"/>
            <a:hueOff val="0"/>
            <a:satOff val="0"/>
            <a:lumOff val="0"/>
            <a:alphaOff val="0"/>
          </a:schemeClr>
        </a:solidFill>
        <a:ln w="15875" cap="rnd" cmpd="sng" algn="ctr">
          <a:solidFill>
            <a:schemeClr val="accent2">
              <a:hueOff val="-2585584"/>
              <a:satOff val="-5847"/>
              <a:lumOff val="-37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9999" tIns="312420" rIns="549999"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t>Must be repaid with interest</a:t>
          </a:r>
          <a:endParaRPr lang="en-US" sz="1800" kern="1200"/>
        </a:p>
        <a:p>
          <a:pPr marL="171450" lvl="1" indent="-171450" algn="l" defTabSz="800100">
            <a:lnSpc>
              <a:spcPct val="90000"/>
            </a:lnSpc>
            <a:spcBef>
              <a:spcPct val="0"/>
            </a:spcBef>
            <a:spcAft>
              <a:spcPct val="15000"/>
            </a:spcAft>
            <a:buChar char="•"/>
          </a:pPr>
          <a:r>
            <a:rPr lang="en-GB" sz="1800" kern="1200"/>
            <a:t>Repayment terms differ between lenders</a:t>
          </a:r>
          <a:endParaRPr lang="en-US" sz="1800" kern="1200"/>
        </a:p>
        <a:p>
          <a:pPr marL="171450" lvl="1" indent="-171450" algn="l" defTabSz="800100">
            <a:lnSpc>
              <a:spcPct val="90000"/>
            </a:lnSpc>
            <a:spcBef>
              <a:spcPct val="0"/>
            </a:spcBef>
            <a:spcAft>
              <a:spcPct val="15000"/>
            </a:spcAft>
            <a:buChar char="•"/>
          </a:pPr>
          <a:r>
            <a:rPr lang="en-GB" sz="1800" kern="1200"/>
            <a:t>Long-term commitment that must be carefully considered</a:t>
          </a:r>
          <a:endParaRPr lang="en-US" sz="1800" kern="1200"/>
        </a:p>
      </dsp:txBody>
      <dsp:txXfrm>
        <a:off x="0" y="3095597"/>
        <a:ext cx="7086600" cy="1559250"/>
      </dsp:txXfrm>
    </dsp:sp>
    <dsp:sp modelId="{A877E99C-0C65-41FC-BB9D-6B79C288AF4D}">
      <dsp:nvSpPr>
        <dsp:cNvPr id="0" name=""/>
        <dsp:cNvSpPr/>
      </dsp:nvSpPr>
      <dsp:spPr>
        <a:xfrm>
          <a:off x="354330" y="2874197"/>
          <a:ext cx="4960620" cy="442800"/>
        </a:xfrm>
        <a:prstGeom prst="roundRect">
          <a:avLst/>
        </a:prstGeom>
        <a:solidFill>
          <a:schemeClr val="accent2">
            <a:hueOff val="-2585584"/>
            <a:satOff val="-5847"/>
            <a:lumOff val="-379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7500" tIns="0" rIns="187500" bIns="0" numCol="1" spcCol="1270" anchor="ctr" anchorCtr="0">
          <a:noAutofit/>
        </a:bodyPr>
        <a:lstStyle/>
        <a:p>
          <a:pPr marL="0" lvl="0" indent="0" algn="l" defTabSz="800100">
            <a:lnSpc>
              <a:spcPct val="90000"/>
            </a:lnSpc>
            <a:spcBef>
              <a:spcPct val="0"/>
            </a:spcBef>
            <a:spcAft>
              <a:spcPct val="35000"/>
            </a:spcAft>
            <a:buNone/>
            <a:defRPr b="1"/>
          </a:pPr>
          <a:r>
            <a:rPr lang="en-GB" sz="1800" b="1" kern="1200"/>
            <a:t>Financial obligations:</a:t>
          </a:r>
          <a:endParaRPr lang="en-US" sz="1800" kern="1200"/>
        </a:p>
      </dsp:txBody>
      <dsp:txXfrm>
        <a:off x="375946" y="2895813"/>
        <a:ext cx="4917388" cy="399568"/>
      </dsp:txXfrm>
    </dsp:sp>
    <dsp:sp modelId="{303CC8C3-2D35-470F-9C4A-B16A4200AE65}">
      <dsp:nvSpPr>
        <dsp:cNvPr id="0" name=""/>
        <dsp:cNvSpPr/>
      </dsp:nvSpPr>
      <dsp:spPr>
        <a:xfrm>
          <a:off x="0" y="4957248"/>
          <a:ext cx="7086600" cy="968625"/>
        </a:xfrm>
        <a:prstGeom prst="rect">
          <a:avLst/>
        </a:prstGeom>
        <a:solidFill>
          <a:schemeClr val="lt1">
            <a:alpha val="90000"/>
            <a:hueOff val="0"/>
            <a:satOff val="0"/>
            <a:lumOff val="0"/>
            <a:alphaOff val="0"/>
          </a:schemeClr>
        </a:solidFill>
        <a:ln w="15875" cap="rnd" cmpd="sng" algn="ctr">
          <a:solidFill>
            <a:schemeClr val="accent2">
              <a:hueOff val="-3878375"/>
              <a:satOff val="-8771"/>
              <a:lumOff val="-5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9999" tIns="312420" rIns="549999"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t>Major banks, specialised lenders and alternative funders</a:t>
          </a:r>
          <a:endParaRPr lang="en-US" sz="1800" kern="1200"/>
        </a:p>
      </dsp:txBody>
      <dsp:txXfrm>
        <a:off x="0" y="4957248"/>
        <a:ext cx="7086600" cy="968625"/>
      </dsp:txXfrm>
    </dsp:sp>
    <dsp:sp modelId="{AE34639C-0303-4597-BE12-140915E3224F}">
      <dsp:nvSpPr>
        <dsp:cNvPr id="0" name=""/>
        <dsp:cNvSpPr/>
      </dsp:nvSpPr>
      <dsp:spPr>
        <a:xfrm>
          <a:off x="354330" y="4735848"/>
          <a:ext cx="4960620" cy="442800"/>
        </a:xfrm>
        <a:prstGeom prst="roundRect">
          <a:avLst/>
        </a:prstGeom>
        <a:solidFill>
          <a:schemeClr val="accent2">
            <a:hueOff val="-3878375"/>
            <a:satOff val="-8771"/>
            <a:lumOff val="-568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7500" tIns="0" rIns="187500" bIns="0" numCol="1" spcCol="1270" anchor="ctr" anchorCtr="0">
          <a:noAutofit/>
        </a:bodyPr>
        <a:lstStyle/>
        <a:p>
          <a:pPr marL="0" lvl="0" indent="0" algn="l" defTabSz="800100">
            <a:lnSpc>
              <a:spcPct val="90000"/>
            </a:lnSpc>
            <a:spcBef>
              <a:spcPct val="0"/>
            </a:spcBef>
            <a:spcAft>
              <a:spcPct val="35000"/>
            </a:spcAft>
            <a:buNone/>
            <a:defRPr b="1"/>
          </a:pPr>
          <a:r>
            <a:rPr lang="en-GB" sz="1800" b="1" kern="1200"/>
            <a:t>Examples:</a:t>
          </a:r>
          <a:endParaRPr lang="en-US" sz="1800" kern="1200"/>
        </a:p>
      </dsp:txBody>
      <dsp:txXfrm>
        <a:off x="375946" y="4757464"/>
        <a:ext cx="4917388" cy="3995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9F5FB-6895-4E65-959A-E16C7CED201E}">
      <dsp:nvSpPr>
        <dsp:cNvPr id="0" name=""/>
        <dsp:cNvSpPr/>
      </dsp:nvSpPr>
      <dsp:spPr>
        <a:xfrm>
          <a:off x="0" y="2507"/>
          <a:ext cx="6743700" cy="12708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565090-77F0-404F-B9F9-773D81644CFC}">
      <dsp:nvSpPr>
        <dsp:cNvPr id="0" name=""/>
        <dsp:cNvSpPr/>
      </dsp:nvSpPr>
      <dsp:spPr>
        <a:xfrm>
          <a:off x="384433" y="288449"/>
          <a:ext cx="698969" cy="6989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46AD945-1D95-4BAE-BCBE-B9F59C6E33EC}">
      <dsp:nvSpPr>
        <dsp:cNvPr id="0" name=""/>
        <dsp:cNvSpPr/>
      </dsp:nvSpPr>
      <dsp:spPr>
        <a:xfrm>
          <a:off x="1467836" y="2507"/>
          <a:ext cx="5275863" cy="1270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499" tIns="134499" rIns="134499" bIns="134499" numCol="1" spcCol="1270" anchor="ctr" anchorCtr="0">
          <a:noAutofit/>
        </a:bodyPr>
        <a:lstStyle/>
        <a:p>
          <a:pPr marL="0" lvl="0" indent="0" algn="l" defTabSz="977900">
            <a:lnSpc>
              <a:spcPct val="90000"/>
            </a:lnSpc>
            <a:spcBef>
              <a:spcPct val="0"/>
            </a:spcBef>
            <a:spcAft>
              <a:spcPct val="35000"/>
            </a:spcAft>
            <a:buNone/>
          </a:pPr>
          <a:r>
            <a:rPr lang="en-GB" sz="2200" kern="1200"/>
            <a:t>Paying for studies through part-time or full-time work.</a:t>
          </a:r>
          <a:endParaRPr lang="en-US" sz="2200" kern="1200"/>
        </a:p>
      </dsp:txBody>
      <dsp:txXfrm>
        <a:off x="1467836" y="2507"/>
        <a:ext cx="5275863" cy="1270853"/>
      </dsp:txXfrm>
    </dsp:sp>
    <dsp:sp modelId="{FF928E2A-83F4-432B-BDD3-FC0C548C8605}">
      <dsp:nvSpPr>
        <dsp:cNvPr id="0" name=""/>
        <dsp:cNvSpPr/>
      </dsp:nvSpPr>
      <dsp:spPr>
        <a:xfrm>
          <a:off x="0" y="1591074"/>
          <a:ext cx="6743700" cy="12708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B8D452-26BC-40AB-BE7D-AE5CAE1F1BEA}">
      <dsp:nvSpPr>
        <dsp:cNvPr id="0" name=""/>
        <dsp:cNvSpPr/>
      </dsp:nvSpPr>
      <dsp:spPr>
        <a:xfrm>
          <a:off x="384433" y="1877016"/>
          <a:ext cx="698969" cy="6989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CCBBF3C-8D6F-4D70-9549-848BD3058271}">
      <dsp:nvSpPr>
        <dsp:cNvPr id="0" name=""/>
        <dsp:cNvSpPr/>
      </dsp:nvSpPr>
      <dsp:spPr>
        <a:xfrm>
          <a:off x="1467836" y="1591074"/>
          <a:ext cx="5275863" cy="1270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499" tIns="134499" rIns="134499" bIns="134499" numCol="1" spcCol="1270" anchor="ctr" anchorCtr="0">
          <a:noAutofit/>
        </a:bodyPr>
        <a:lstStyle/>
        <a:p>
          <a:pPr marL="0" lvl="0" indent="0" algn="l" defTabSz="977900">
            <a:lnSpc>
              <a:spcPct val="90000"/>
            </a:lnSpc>
            <a:spcBef>
              <a:spcPct val="0"/>
            </a:spcBef>
            <a:spcAft>
              <a:spcPct val="35000"/>
            </a:spcAft>
            <a:buNone/>
          </a:pPr>
          <a:r>
            <a:rPr lang="en-GB" sz="2200" kern="1200"/>
            <a:t>Requires strong time management and commitment.</a:t>
          </a:r>
          <a:endParaRPr lang="en-US" sz="2200" kern="1200"/>
        </a:p>
      </dsp:txBody>
      <dsp:txXfrm>
        <a:off x="1467836" y="1591074"/>
        <a:ext cx="5275863" cy="1270853"/>
      </dsp:txXfrm>
    </dsp:sp>
    <dsp:sp modelId="{BF61E0ED-F9F8-424B-B957-0449F09683F1}">
      <dsp:nvSpPr>
        <dsp:cNvPr id="0" name=""/>
        <dsp:cNvSpPr/>
      </dsp:nvSpPr>
      <dsp:spPr>
        <a:xfrm>
          <a:off x="0" y="3179642"/>
          <a:ext cx="6743700" cy="12708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785B6C-FF73-4046-97CA-1E43C2A231EE}">
      <dsp:nvSpPr>
        <dsp:cNvPr id="0" name=""/>
        <dsp:cNvSpPr/>
      </dsp:nvSpPr>
      <dsp:spPr>
        <a:xfrm>
          <a:off x="384433" y="3465584"/>
          <a:ext cx="698969" cy="6989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3506C8-0FC4-49E8-98B4-E9E6652171B1}">
      <dsp:nvSpPr>
        <dsp:cNvPr id="0" name=""/>
        <dsp:cNvSpPr/>
      </dsp:nvSpPr>
      <dsp:spPr>
        <a:xfrm>
          <a:off x="1467836" y="3179642"/>
          <a:ext cx="5275863" cy="1270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499" tIns="134499" rIns="134499" bIns="134499" numCol="1" spcCol="1270" anchor="ctr" anchorCtr="0">
          <a:noAutofit/>
        </a:bodyPr>
        <a:lstStyle/>
        <a:p>
          <a:pPr marL="0" lvl="0" indent="0" algn="l" defTabSz="977900">
            <a:lnSpc>
              <a:spcPct val="90000"/>
            </a:lnSpc>
            <a:spcBef>
              <a:spcPct val="0"/>
            </a:spcBef>
            <a:spcAft>
              <a:spcPct val="35000"/>
            </a:spcAft>
            <a:buNone/>
          </a:pPr>
          <a:r>
            <a:rPr lang="en-GB" sz="2200" kern="1200"/>
            <a:t>Provides income and valuable work experience.</a:t>
          </a:r>
          <a:endParaRPr lang="en-US" sz="2200" kern="1200"/>
        </a:p>
      </dsp:txBody>
      <dsp:txXfrm>
        <a:off x="1467836" y="3179642"/>
        <a:ext cx="5275863" cy="1270853"/>
      </dsp:txXfrm>
    </dsp:sp>
    <dsp:sp modelId="{3077A6C0-BF6C-4153-A22F-B4EC852ADBF6}">
      <dsp:nvSpPr>
        <dsp:cNvPr id="0" name=""/>
        <dsp:cNvSpPr/>
      </dsp:nvSpPr>
      <dsp:spPr>
        <a:xfrm>
          <a:off x="0" y="4768209"/>
          <a:ext cx="6743700" cy="12708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AAE084-2ADE-4DB7-A09E-66C9CF2BF0DC}">
      <dsp:nvSpPr>
        <dsp:cNvPr id="0" name=""/>
        <dsp:cNvSpPr/>
      </dsp:nvSpPr>
      <dsp:spPr>
        <a:xfrm>
          <a:off x="384433" y="5054151"/>
          <a:ext cx="698969" cy="6989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119DB07-1C6C-44B2-8388-3567CE1EA84E}">
      <dsp:nvSpPr>
        <dsp:cNvPr id="0" name=""/>
        <dsp:cNvSpPr/>
      </dsp:nvSpPr>
      <dsp:spPr>
        <a:xfrm>
          <a:off x="1467836" y="4768209"/>
          <a:ext cx="5275863" cy="1270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499" tIns="134499" rIns="134499" bIns="134499" numCol="1" spcCol="1270" anchor="ctr" anchorCtr="0">
          <a:noAutofit/>
        </a:bodyPr>
        <a:lstStyle/>
        <a:p>
          <a:pPr marL="0" lvl="0" indent="0" algn="l" defTabSz="977900">
            <a:lnSpc>
              <a:spcPct val="90000"/>
            </a:lnSpc>
            <a:spcBef>
              <a:spcPct val="0"/>
            </a:spcBef>
            <a:spcAft>
              <a:spcPct val="35000"/>
            </a:spcAft>
            <a:buNone/>
          </a:pPr>
          <a:r>
            <a:rPr lang="en-GB" sz="2200" kern="1200"/>
            <a:t>Learners are responsible for managing their own study costs.</a:t>
          </a:r>
          <a:endParaRPr lang="en-US" sz="2200" kern="1200"/>
        </a:p>
      </dsp:txBody>
      <dsp:txXfrm>
        <a:off x="1467836" y="4768209"/>
        <a:ext cx="5275863" cy="127085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EFCE3-8A60-46AA-BC16-67B3469EC70D}" type="datetimeFigureOut">
              <a:rPr lang="en-ZA" smtClean="0"/>
              <a:t>2026/01/28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8EF382-5915-4851-8D16-12D6498595E0}" type="slidenum">
              <a:rPr lang="en-ZA" smtClean="0"/>
              <a:t>‹#›</a:t>
            </a:fld>
            <a:endParaRPr lang="en-ZA"/>
          </a:p>
        </p:txBody>
      </p:sp>
    </p:spTree>
    <p:extLst>
      <p:ext uri="{BB962C8B-B14F-4D97-AF65-F5344CB8AC3E}">
        <p14:creationId xmlns:p14="http://schemas.microsoft.com/office/powerpoint/2010/main" val="2574609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bit.ly/4pNras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it.ly/4ba4y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it.ly/3LUhlLO"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dirty="0">
                <a:solidFill>
                  <a:srgbClr val="000000"/>
                </a:solidFill>
                <a:effectLst/>
                <a:latin typeface="Calibri" panose="020F0502020204030204" pitchFamily="34" charset="0"/>
                <a:ea typeface="Aptos" panose="020B0004020202020204" pitchFamily="34" charset="0"/>
              </a:rPr>
              <a:t>Slide 1:</a:t>
            </a:r>
            <a:r>
              <a:rPr lang="en-ZA" sz="1200" dirty="0">
                <a:solidFill>
                  <a:srgbClr val="000000"/>
                </a:solidFill>
                <a:effectLst/>
                <a:latin typeface="Calibri" panose="020F0502020204030204" pitchFamily="34" charset="0"/>
                <a:ea typeface="Aptos" panose="020B0004020202020204" pitchFamily="34" charset="0"/>
              </a:rPr>
              <a:t> Welcome back to class, Grade </a:t>
            </a:r>
            <a:r>
              <a:rPr lang="en-ZA" sz="1200" dirty="0" err="1">
                <a:solidFill>
                  <a:srgbClr val="000000"/>
                </a:solidFill>
                <a:effectLst/>
                <a:latin typeface="Calibri" panose="020F0502020204030204" pitchFamily="34" charset="0"/>
                <a:ea typeface="Aptos" panose="020B0004020202020204" pitchFamily="34" charset="0"/>
              </a:rPr>
              <a:t>11s</a:t>
            </a:r>
            <a:r>
              <a:rPr lang="en-ZA" sz="1200" dirty="0">
                <a:solidFill>
                  <a:srgbClr val="000000"/>
                </a:solidFill>
                <a:effectLst/>
                <a:latin typeface="Calibri" panose="020F0502020204030204" pitchFamily="34" charset="0"/>
                <a:ea typeface="Aptos" panose="020B0004020202020204" pitchFamily="34" charset="0"/>
              </a:rPr>
              <a:t>. Today, we are going to learn about financial assistance for further studies. By the end of this lesson, you should have a clear understanding of the different types of financial support available, such as scholarships, bursaries and loans, as well as the responsibilities involved in using them. </a:t>
            </a:r>
            <a:endParaRPr lang="af-ZA" sz="12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Font typeface="Symbol" panose="05050102010706020507" pitchFamily="18" charset="2"/>
              <a:buChar char=""/>
            </a:pPr>
            <a:r>
              <a:rPr lang="en-ZA" sz="1200" dirty="0">
                <a:solidFill>
                  <a:srgbClr val="000000"/>
                </a:solidFill>
                <a:effectLst/>
                <a:latin typeface="Calibri" panose="020F0502020204030204" pitchFamily="34" charset="0"/>
                <a:ea typeface="Aptos" panose="020B0004020202020204" pitchFamily="34" charset="0"/>
              </a:rPr>
              <a:t>We will also look at government and sector-based options, such as </a:t>
            </a:r>
            <a:r>
              <a:rPr lang="en-ZA" sz="1200" dirty="0" err="1">
                <a:solidFill>
                  <a:srgbClr val="000000"/>
                </a:solidFill>
                <a:effectLst/>
                <a:latin typeface="Calibri" panose="020F0502020204030204" pitchFamily="34" charset="0"/>
                <a:ea typeface="Aptos" panose="020B0004020202020204" pitchFamily="34" charset="0"/>
              </a:rPr>
              <a:t>SETAs</a:t>
            </a:r>
            <a:r>
              <a:rPr lang="en-ZA" sz="1200" dirty="0">
                <a:solidFill>
                  <a:srgbClr val="000000"/>
                </a:solidFill>
                <a:effectLst/>
                <a:latin typeface="Calibri" panose="020F0502020204030204" pitchFamily="34" charset="0"/>
                <a:ea typeface="Aptos" panose="020B0004020202020204" pitchFamily="34" charset="0"/>
              </a:rPr>
              <a:t> and learnerships. </a:t>
            </a:r>
            <a:endParaRPr lang="af-ZA" sz="12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Font typeface="Symbol" panose="05050102010706020507" pitchFamily="18" charset="2"/>
              <a:buChar char=""/>
            </a:pPr>
            <a:r>
              <a:rPr lang="en-ZA" sz="1200" dirty="0">
                <a:solidFill>
                  <a:srgbClr val="000000"/>
                </a:solidFill>
                <a:effectLst/>
                <a:latin typeface="Calibri" panose="020F0502020204030204" pitchFamily="34" charset="0"/>
                <a:ea typeface="Aptos" panose="020B0004020202020204" pitchFamily="34" charset="0"/>
              </a:rPr>
              <a:t>This lesson will help you make smart choices about which funding options suit you best.</a:t>
            </a:r>
            <a:endParaRPr lang="af-ZA" sz="1200" dirty="0">
              <a:solidFill>
                <a:srgbClr val="000000"/>
              </a:solidFill>
              <a:effectLst/>
              <a:latin typeface="Arial" panose="020B0604020202020204" pitchFamily="34" charset="0"/>
              <a:ea typeface="Aptos" panose="020B0004020202020204" pitchFamily="34" charset="0"/>
            </a:endParaRPr>
          </a:p>
          <a:p>
            <a:endParaRPr lang="en-ZA" dirty="0"/>
          </a:p>
        </p:txBody>
      </p:sp>
      <p:sp>
        <p:nvSpPr>
          <p:cNvPr id="4" name="Slide Number Placeholder 3"/>
          <p:cNvSpPr>
            <a:spLocks noGrp="1"/>
          </p:cNvSpPr>
          <p:nvPr>
            <p:ph type="sldNum" sz="quarter" idx="5"/>
          </p:nvPr>
        </p:nvSpPr>
        <p:spPr/>
        <p:txBody>
          <a:bodyPr/>
          <a:lstStyle/>
          <a:p>
            <a:fld id="{768EF382-5915-4851-8D16-12D6498595E0}" type="slidenum">
              <a:rPr lang="en-ZA" smtClean="0"/>
              <a:t>1</a:t>
            </a:fld>
            <a:endParaRPr lang="en-ZA"/>
          </a:p>
        </p:txBody>
      </p:sp>
    </p:spTree>
    <p:extLst>
      <p:ext uri="{BB962C8B-B14F-4D97-AF65-F5344CB8AC3E}">
        <p14:creationId xmlns:p14="http://schemas.microsoft.com/office/powerpoint/2010/main" val="1417000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Slide 10: Other funding options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Self-funding: </a:t>
            </a:r>
            <a:r>
              <a:rPr lang="en-ZA" sz="1200" dirty="0">
                <a:effectLst/>
                <a:latin typeface="Calibri" panose="020F0502020204030204" pitchFamily="34" charset="0"/>
                <a:ea typeface="Aptos" panose="020B0004020202020204" pitchFamily="34" charset="0"/>
                <a:cs typeface="Calibri" panose="020F0502020204030204" pitchFamily="34" charset="0"/>
              </a:rPr>
              <a:t>Self-funding refers to students paying their own study fees by working before or during their studies (part-time work).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This option requires strong time management and commitment, as students must balance work responsibilities with academic demands.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200" dirty="0">
                <a:effectLst/>
                <a:latin typeface="Calibri" panose="020F0502020204030204" pitchFamily="34" charset="0"/>
                <a:ea typeface="Aptos" panose="020B0004020202020204" pitchFamily="34" charset="0"/>
                <a:cs typeface="Calibri" panose="020F0502020204030204" pitchFamily="34" charset="0"/>
              </a:rPr>
              <a:t>If students are personally responsible for paying their study-related costs, self-funding requires a source of income. </a:t>
            </a:r>
            <a:r>
              <a:rPr lang="en-GB" sz="1200">
                <a:effectLst/>
                <a:latin typeface="Calibri" panose="020F0502020204030204" pitchFamily="34" charset="0"/>
                <a:ea typeface="Aptos" panose="020B0004020202020204" pitchFamily="34" charset="0"/>
                <a:cs typeface="Calibri" panose="020F0502020204030204" pitchFamily="34" charset="0"/>
              </a:rPr>
              <a:t>This inevitably leads to valuable work experience, which can be beneficial for future employment.</a:t>
            </a:r>
            <a:endParaRPr lang="af-ZA" dirty="0"/>
          </a:p>
        </p:txBody>
      </p:sp>
      <p:sp>
        <p:nvSpPr>
          <p:cNvPr id="4" name="Slide Number Placeholder 3"/>
          <p:cNvSpPr>
            <a:spLocks noGrp="1"/>
          </p:cNvSpPr>
          <p:nvPr>
            <p:ph type="sldNum" sz="quarter" idx="5"/>
          </p:nvPr>
        </p:nvSpPr>
        <p:spPr/>
        <p:txBody>
          <a:bodyPr/>
          <a:lstStyle/>
          <a:p>
            <a:fld id="{768EF382-5915-4851-8D16-12D6498595E0}" type="slidenum">
              <a:rPr lang="en-ZA" smtClean="0"/>
              <a:t>10</a:t>
            </a:fld>
            <a:endParaRPr lang="en-ZA"/>
          </a:p>
        </p:txBody>
      </p:sp>
    </p:spTree>
    <p:extLst>
      <p:ext uri="{BB962C8B-B14F-4D97-AF65-F5344CB8AC3E}">
        <p14:creationId xmlns:p14="http://schemas.microsoft.com/office/powerpoint/2010/main" val="1585003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Slide 11: Learnerships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Learnerships are structured training programmes that combine classroom-based theoretical learning with practical, on-the-job training in a real workplace. They are linked to a specific occupation or field (e.g. electrical engineering or hairdressing) and take place over a fixed period, during which the learner is trained under the guidance of a mentor.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Learnerships provide valuable work experience, improved workplace skills and lead to a nationally recognised qualification.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Some learnerships offer a monthly stipend (a fixed amount of money paid regularly to support a trainee, usually to help cover basic living or travel costs while they are in training or studying).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768EF382-5915-4851-8D16-12D6498595E0}" type="slidenum">
              <a:rPr lang="en-ZA" smtClean="0"/>
              <a:t>11</a:t>
            </a:fld>
            <a:endParaRPr lang="en-ZA"/>
          </a:p>
        </p:txBody>
      </p:sp>
    </p:spTree>
    <p:extLst>
      <p:ext uri="{BB962C8B-B14F-4D97-AF65-F5344CB8AC3E}">
        <p14:creationId xmlns:p14="http://schemas.microsoft.com/office/powerpoint/2010/main" val="4174348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Slide 12:</a:t>
            </a:r>
            <a:r>
              <a:rPr lang="en-ZA" sz="1200" b="1" kern="1200" dirty="0">
                <a:solidFill>
                  <a:srgbClr val="FEFEFE"/>
                </a:solidFill>
                <a:effectLst/>
                <a:latin typeface="Calibri" panose="020F0502020204030204" pitchFamily="34" charset="0"/>
                <a:ea typeface="DengXian Light" panose="02010600030101010101" pitchFamily="2" charset="-122"/>
                <a:cs typeface="Calibri" panose="020F0502020204030204" pitchFamily="34" charset="0"/>
              </a:rPr>
              <a:t> </a:t>
            </a:r>
            <a:r>
              <a:rPr lang="en-ZA" sz="1200" b="1" dirty="0">
                <a:effectLst/>
                <a:latin typeface="Calibri" panose="020F0502020204030204" pitchFamily="34" charset="0"/>
                <a:ea typeface="Aptos" panose="020B0004020202020204" pitchFamily="34" charset="0"/>
                <a:cs typeface="Calibri" panose="020F0502020204030204" pitchFamily="34" charset="0"/>
              </a:rPr>
              <a:t>Sector Education and Training Authorities (</a:t>
            </a:r>
            <a:r>
              <a:rPr lang="en-ZA" sz="1200" b="1" dirty="0" err="1">
                <a:effectLst/>
                <a:latin typeface="Calibri" panose="020F0502020204030204" pitchFamily="34" charset="0"/>
                <a:ea typeface="Aptos" panose="020B0004020202020204" pitchFamily="34" charset="0"/>
                <a:cs typeface="Calibri" panose="020F0502020204030204" pitchFamily="34" charset="0"/>
              </a:rPr>
              <a:t>SETAs</a:t>
            </a:r>
            <a:r>
              <a:rPr lang="en-ZA" sz="1200" b="1" dirty="0">
                <a:effectLst/>
                <a:latin typeface="Calibri" panose="020F0502020204030204" pitchFamily="34" charset="0"/>
                <a:ea typeface="Aptos" panose="020B0004020202020204" pitchFamily="34" charset="0"/>
                <a:cs typeface="Calibri" panose="020F0502020204030204" pitchFamily="34" charset="0"/>
              </a:rPr>
              <a:t>)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err="1">
                <a:solidFill>
                  <a:srgbClr val="000000"/>
                </a:solidFill>
                <a:effectLst/>
                <a:latin typeface="Calibri" panose="020F0502020204030204" pitchFamily="34" charset="0"/>
                <a:ea typeface="Arial" panose="020B0604020202020204" pitchFamily="34" charset="0"/>
              </a:rPr>
              <a:t>SETAs</a:t>
            </a:r>
            <a:r>
              <a:rPr lang="en-ZA" sz="1200" dirty="0">
                <a:solidFill>
                  <a:srgbClr val="000000"/>
                </a:solidFill>
                <a:effectLst/>
                <a:latin typeface="Calibri" panose="020F0502020204030204" pitchFamily="34" charset="0"/>
                <a:ea typeface="Arial" panose="020B0604020202020204" pitchFamily="34" charset="0"/>
              </a:rPr>
              <a:t> are organisations responsible for developing skills in specific economic sectors in South Africa. There are 21 </a:t>
            </a:r>
            <a:r>
              <a:rPr lang="en-ZA" sz="1200" dirty="0" err="1">
                <a:solidFill>
                  <a:srgbClr val="000000"/>
                </a:solidFill>
                <a:effectLst/>
                <a:latin typeface="Calibri" panose="020F0502020204030204" pitchFamily="34" charset="0"/>
                <a:ea typeface="Arial" panose="020B0604020202020204" pitchFamily="34" charset="0"/>
              </a:rPr>
              <a:t>SETAs</a:t>
            </a:r>
            <a:r>
              <a:rPr lang="en-ZA" sz="1200" dirty="0">
                <a:solidFill>
                  <a:srgbClr val="000000"/>
                </a:solidFill>
                <a:effectLst/>
                <a:latin typeface="Calibri" panose="020F0502020204030204" pitchFamily="34" charset="0"/>
                <a:ea typeface="Arial" panose="020B0604020202020204" pitchFamily="34" charset="0"/>
              </a:rPr>
              <a:t>, each serving a particular industry, such as services, construction, finance or manufacturing. </a:t>
            </a:r>
            <a:endParaRPr lang="af-ZA" sz="12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solidFill>
                  <a:srgbClr val="000000"/>
                </a:solidFill>
                <a:effectLst/>
                <a:latin typeface="Calibri" panose="020F0502020204030204" pitchFamily="34" charset="0"/>
                <a:ea typeface="Arial" panose="020B0604020202020204" pitchFamily="34" charset="0"/>
              </a:rPr>
              <a:t>Role of </a:t>
            </a:r>
            <a:r>
              <a:rPr lang="en-ZA" sz="1200" dirty="0" err="1">
                <a:solidFill>
                  <a:srgbClr val="000000"/>
                </a:solidFill>
                <a:effectLst/>
                <a:latin typeface="Calibri" panose="020F0502020204030204" pitchFamily="34" charset="0"/>
                <a:ea typeface="Arial" panose="020B0604020202020204" pitchFamily="34" charset="0"/>
              </a:rPr>
              <a:t>SETAs</a:t>
            </a:r>
            <a:r>
              <a:rPr lang="en-ZA" sz="1200" dirty="0">
                <a:solidFill>
                  <a:srgbClr val="000000"/>
                </a:solidFill>
                <a:effectLst/>
                <a:latin typeface="Calibri" panose="020F0502020204030204" pitchFamily="34" charset="0"/>
                <a:ea typeface="Arial" panose="020B0604020202020204" pitchFamily="34" charset="0"/>
              </a:rPr>
              <a:t>: </a:t>
            </a:r>
            <a:r>
              <a:rPr lang="en-ZA" sz="1200" dirty="0" err="1">
                <a:solidFill>
                  <a:srgbClr val="000000"/>
                </a:solidFill>
                <a:effectLst/>
                <a:latin typeface="Calibri" panose="020F0502020204030204" pitchFamily="34" charset="0"/>
                <a:ea typeface="Arial" panose="020B0604020202020204" pitchFamily="34" charset="0"/>
              </a:rPr>
              <a:t>SETAs</a:t>
            </a:r>
            <a:r>
              <a:rPr lang="en-ZA" sz="1200" dirty="0">
                <a:solidFill>
                  <a:srgbClr val="000000"/>
                </a:solidFill>
                <a:effectLst/>
                <a:latin typeface="Calibri" panose="020F0502020204030204" pitchFamily="34" charset="0"/>
                <a:ea typeface="Arial" panose="020B0604020202020204" pitchFamily="34" charset="0"/>
              </a:rPr>
              <a:t> identify skills shortages in their sectors, design occupation-based training programmes, and fund learning opportunities such as learnerships, skills programmes, internships and apprenticeships. </a:t>
            </a:r>
            <a:endParaRPr lang="af-ZA" sz="12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solidFill>
                  <a:srgbClr val="000000"/>
                </a:solidFill>
                <a:effectLst/>
                <a:latin typeface="Calibri" panose="020F0502020204030204" pitchFamily="34" charset="0"/>
                <a:ea typeface="Arial" panose="020B0604020202020204" pitchFamily="34" charset="0"/>
              </a:rPr>
              <a:t>Funding of training: Training is funded mainly through skills levies paid by employers, meaning learners usually do not pay for the training. </a:t>
            </a:r>
            <a:endParaRPr lang="af-ZA" sz="12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solidFill>
                  <a:srgbClr val="000000"/>
                </a:solidFill>
                <a:effectLst/>
                <a:latin typeface="Calibri" panose="020F0502020204030204" pitchFamily="34" charset="0"/>
                <a:ea typeface="Arial" panose="020B0604020202020204" pitchFamily="34" charset="0"/>
              </a:rPr>
              <a:t>How training is delivered: </a:t>
            </a:r>
            <a:r>
              <a:rPr lang="en-ZA" sz="1200" dirty="0" err="1">
                <a:solidFill>
                  <a:srgbClr val="000000"/>
                </a:solidFill>
                <a:effectLst/>
                <a:latin typeface="Calibri" panose="020F0502020204030204" pitchFamily="34" charset="0"/>
                <a:ea typeface="Arial" panose="020B0604020202020204" pitchFamily="34" charset="0"/>
              </a:rPr>
              <a:t>SETAs</a:t>
            </a:r>
            <a:r>
              <a:rPr lang="en-ZA" sz="1200" dirty="0">
                <a:solidFill>
                  <a:srgbClr val="000000"/>
                </a:solidFill>
                <a:effectLst/>
                <a:latin typeface="Calibri" panose="020F0502020204030204" pitchFamily="34" charset="0"/>
                <a:ea typeface="Arial" panose="020B0604020202020204" pitchFamily="34" charset="0"/>
              </a:rPr>
              <a:t> do not provide training themselves but work with accredited public and private institutions and employers to ensure that training combines theory with practical workplace experience and leads to nationally recognised qualifications.</a:t>
            </a:r>
            <a:endParaRPr lang="af-ZA" sz="12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solidFill>
                  <a:srgbClr val="000000"/>
                </a:solidFill>
                <a:effectLst/>
                <a:latin typeface="Calibri" panose="020F0502020204030204" pitchFamily="34" charset="0"/>
                <a:ea typeface="Arial" panose="020B0604020202020204" pitchFamily="34" charset="0"/>
              </a:rPr>
              <a:t>Let's watch a video that recaps the information about </a:t>
            </a:r>
            <a:r>
              <a:rPr lang="en-ZA" sz="1200" dirty="0" err="1">
                <a:solidFill>
                  <a:srgbClr val="000000"/>
                </a:solidFill>
                <a:effectLst/>
                <a:latin typeface="Calibri" panose="020F0502020204030204" pitchFamily="34" charset="0"/>
                <a:ea typeface="Arial" panose="020B0604020202020204" pitchFamily="34" charset="0"/>
              </a:rPr>
              <a:t>SETAs</a:t>
            </a:r>
            <a:r>
              <a:rPr lang="en-ZA" sz="1200" dirty="0">
                <a:solidFill>
                  <a:srgbClr val="000000"/>
                </a:solidFill>
                <a:effectLst/>
                <a:latin typeface="Calibri" panose="020F0502020204030204" pitchFamily="34" charset="0"/>
                <a:ea typeface="Arial" panose="020B0604020202020204" pitchFamily="34" charset="0"/>
              </a:rPr>
              <a:t> that we've just discussed.</a:t>
            </a:r>
            <a:endParaRPr lang="af-ZA" sz="1200" dirty="0">
              <a:effectLst/>
              <a:latin typeface="Times New Roman" panose="02020603050405020304" pitchFamily="18" charset="0"/>
              <a:ea typeface="Times New Roman" panose="02020603050405020304" pitchFamily="18" charset="0"/>
            </a:endParaRPr>
          </a:p>
          <a:p>
            <a:pPr marL="457200">
              <a:lnSpc>
                <a:spcPct val="115000"/>
              </a:lnSpc>
              <a:buNone/>
            </a:pPr>
            <a:r>
              <a:rPr lang="en-ZA" sz="1200" b="1" dirty="0">
                <a:solidFill>
                  <a:srgbClr val="000000"/>
                </a:solidFill>
                <a:effectLst/>
                <a:latin typeface="Calibri" panose="020F0502020204030204" pitchFamily="34" charset="0"/>
                <a:ea typeface="Times New Roman" panose="02020603050405020304" pitchFamily="18" charset="0"/>
              </a:rPr>
              <a:t>Watch video: </a:t>
            </a:r>
            <a:endParaRPr lang="af-ZA" sz="1200" dirty="0">
              <a:effectLst/>
              <a:latin typeface="Times New Roman" panose="02020603050405020304" pitchFamily="18" charset="0"/>
              <a:ea typeface="Times New Roman" panose="02020603050405020304" pitchFamily="18" charset="0"/>
            </a:endParaRPr>
          </a:p>
          <a:p>
            <a:pPr marL="457200">
              <a:lnSpc>
                <a:spcPct val="115000"/>
              </a:lnSpc>
              <a:buNone/>
            </a:pPr>
            <a:r>
              <a:rPr lang="en-ZA" sz="1200" b="1" dirty="0">
                <a:solidFill>
                  <a:srgbClr val="000000"/>
                </a:solidFill>
                <a:effectLst/>
                <a:latin typeface="Calibri" panose="020F0502020204030204" pitchFamily="34" charset="0"/>
                <a:ea typeface="Times New Roman" panose="02020603050405020304" pitchFamily="18" charset="0"/>
              </a:rPr>
              <a:t>A look into </a:t>
            </a:r>
            <a:r>
              <a:rPr lang="en-ZA" sz="1200" b="1" dirty="0" err="1">
                <a:solidFill>
                  <a:srgbClr val="000000"/>
                </a:solidFill>
                <a:effectLst/>
                <a:latin typeface="Calibri" panose="020F0502020204030204" pitchFamily="34" charset="0"/>
                <a:ea typeface="Times New Roman" panose="02020603050405020304" pitchFamily="18" charset="0"/>
              </a:rPr>
              <a:t>SETAs</a:t>
            </a:r>
            <a:endParaRPr lang="af-ZA" sz="1200" dirty="0">
              <a:effectLst/>
              <a:latin typeface="Times New Roman" panose="02020603050405020304" pitchFamily="18" charset="0"/>
              <a:ea typeface="Times New Roman" panose="02020603050405020304" pitchFamily="18" charset="0"/>
            </a:endParaRPr>
          </a:p>
          <a:p>
            <a:pPr marL="457200">
              <a:lnSpc>
                <a:spcPct val="115000"/>
              </a:lnSpc>
              <a:buNone/>
            </a:pPr>
            <a:r>
              <a:rPr lang="en-ZA" sz="1200" u="sng" dirty="0">
                <a:solidFill>
                  <a:srgbClr val="000000"/>
                </a:solidFill>
                <a:effectLst/>
                <a:latin typeface="Calibri" panose="020F0502020204030204" pitchFamily="34" charset="0"/>
                <a:ea typeface="Times New Roman" panose="02020603050405020304" pitchFamily="18" charset="0"/>
                <a:hlinkClick r:id="rId3"/>
              </a:rPr>
              <a:t>bit.ly/</a:t>
            </a:r>
            <a:r>
              <a:rPr lang="en-ZA" sz="1200" u="sng" dirty="0" err="1">
                <a:solidFill>
                  <a:srgbClr val="000000"/>
                </a:solidFill>
                <a:effectLst/>
                <a:latin typeface="Calibri" panose="020F0502020204030204" pitchFamily="34" charset="0"/>
                <a:ea typeface="Times New Roman" panose="02020603050405020304" pitchFamily="18" charset="0"/>
                <a:hlinkClick r:id="rId3"/>
              </a:rPr>
              <a:t>4pNrasE</a:t>
            </a:r>
            <a:r>
              <a:rPr lang="en-ZA" sz="1200" dirty="0">
                <a:solidFill>
                  <a:srgbClr val="000000"/>
                </a:solidFill>
                <a:effectLst/>
                <a:latin typeface="Calibri" panose="020F0502020204030204" pitchFamily="34" charset="0"/>
                <a:ea typeface="Times New Roman" panose="02020603050405020304" pitchFamily="18" charset="0"/>
              </a:rPr>
              <a:t> (3 min 39 sec) </a:t>
            </a:r>
            <a:endParaRPr lang="af-ZA" sz="1200" dirty="0">
              <a:effectLst/>
              <a:latin typeface="Times New Roman" panose="02020603050405020304" pitchFamily="18" charset="0"/>
              <a:ea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768EF382-5915-4851-8D16-12D6498595E0}" type="slidenum">
              <a:rPr lang="en-ZA" smtClean="0"/>
              <a:t>12</a:t>
            </a:fld>
            <a:endParaRPr lang="en-ZA"/>
          </a:p>
        </p:txBody>
      </p:sp>
    </p:spTree>
    <p:extLst>
      <p:ext uri="{BB962C8B-B14F-4D97-AF65-F5344CB8AC3E}">
        <p14:creationId xmlns:p14="http://schemas.microsoft.com/office/powerpoint/2010/main" val="3734749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dirty="0">
                <a:solidFill>
                  <a:srgbClr val="000000"/>
                </a:solidFill>
                <a:effectLst/>
                <a:latin typeface="Calibri" panose="020F0502020204030204" pitchFamily="34" charset="0"/>
                <a:ea typeface="Aptos" panose="020B0004020202020204" pitchFamily="34" charset="0"/>
                <a:cs typeface="Calibri" panose="020F0502020204030204" pitchFamily="34" charset="0"/>
              </a:rPr>
              <a:t>Slide 13: </a:t>
            </a:r>
            <a:r>
              <a:rPr lang="en-ZA" sz="1200" b="1" dirty="0">
                <a:effectLst/>
                <a:latin typeface="Calibri" panose="020F0502020204030204" pitchFamily="34" charset="0"/>
                <a:ea typeface="Aptos" panose="020B0004020202020204" pitchFamily="34" charset="0"/>
                <a:cs typeface="Calibri" panose="020F0502020204030204" pitchFamily="34" charset="0"/>
              </a:rPr>
              <a:t>Key Takeaways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You may feel overwhelmed by the many financial assistance options discussed in this lesson. Making use of these options is not quick or easy and requires careful, in-depth research well in advance.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Starting your research early allows you to explore different options, identify what you need to improve to meet the requirements, and ensure that you have a financial plan in place by the end of matric.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It is important to find an option that suits your needs, abilities and future career plans so that you can study successfully and manage your finances responsibly.</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If you are considering financial assistance, it is essential to begin this research now. Remember, this research also forms part of your career portfolio that you began developing in Grade 10.</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768EF382-5915-4851-8D16-12D6498595E0}" type="slidenum">
              <a:rPr lang="en-ZA" smtClean="0"/>
              <a:t>13</a:t>
            </a:fld>
            <a:endParaRPr lang="en-ZA"/>
          </a:p>
        </p:txBody>
      </p:sp>
    </p:spTree>
    <p:extLst>
      <p:ext uri="{BB962C8B-B14F-4D97-AF65-F5344CB8AC3E}">
        <p14:creationId xmlns:p14="http://schemas.microsoft.com/office/powerpoint/2010/main" val="2477615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a:solidFill>
                  <a:srgbClr val="000000"/>
                </a:solidFill>
                <a:effectLst/>
                <a:latin typeface="Calibri" panose="020F0502020204030204" pitchFamily="34" charset="0"/>
                <a:ea typeface="Aptos" panose="020B0004020202020204" pitchFamily="34" charset="0"/>
                <a:cs typeface="Calibri" panose="020F0502020204030204" pitchFamily="34" charset="0"/>
              </a:rPr>
              <a:t>Slide 14: </a:t>
            </a:r>
            <a:r>
              <a:rPr lang="en-ZA" sz="1200">
                <a:solidFill>
                  <a:srgbClr val="000000"/>
                </a:solidFill>
                <a:effectLst/>
                <a:latin typeface="Calibri" panose="020F0502020204030204" pitchFamily="34" charset="0"/>
                <a:ea typeface="Aptos" panose="020B0004020202020204" pitchFamily="34" charset="0"/>
                <a:cs typeface="Calibri" panose="020F0502020204030204" pitchFamily="34" charset="0"/>
              </a:rPr>
              <a:t>If there aren’t any further questions, you now have the remainder of this lesson to complete </a:t>
            </a:r>
            <a:r>
              <a:rPr lang="en-ZA" sz="1200" b="1" i="1">
                <a:solidFill>
                  <a:srgbClr val="000000"/>
                </a:solidFill>
                <a:effectLst/>
                <a:latin typeface="Calibri" panose="020F0502020204030204" pitchFamily="34" charset="0"/>
                <a:ea typeface="Aptos" panose="020B0004020202020204" pitchFamily="34" charset="0"/>
                <a:cs typeface="Calibri" panose="020F0502020204030204" pitchFamily="34" charset="0"/>
              </a:rPr>
              <a:t>Activity 1</a:t>
            </a:r>
            <a:r>
              <a:rPr lang="en-ZA" sz="120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ZA" sz="1200" b="1" i="1" u="sng">
                <a:solidFill>
                  <a:srgbClr val="000000"/>
                </a:solidFill>
                <a:effectLst/>
                <a:latin typeface="Calibri" panose="020F0502020204030204" pitchFamily="34" charset="0"/>
                <a:ea typeface="Aptos" panose="020B0004020202020204" pitchFamily="34" charset="0"/>
                <a:cs typeface="Calibri" panose="020F0502020204030204" pitchFamily="34" charset="0"/>
              </a:rPr>
              <a:t>Lesson 3 – Worksheet</a:t>
            </a:r>
            <a:r>
              <a:rPr lang="en-ZA" sz="1200">
                <a:solidFill>
                  <a:srgbClr val="000000"/>
                </a:solidFill>
                <a:effectLst/>
                <a:latin typeface="Calibri" panose="020F0502020204030204" pitchFamily="34" charset="0"/>
                <a:ea typeface="Aptos" panose="020B0004020202020204" pitchFamily="34" charset="0"/>
                <a:cs typeface="Calibri" panose="020F0502020204030204" pitchFamily="34" charset="0"/>
              </a:rPr>
              <a:t>).</a:t>
            </a:r>
            <a:r>
              <a:rPr lang="en-ZA" sz="1200" b="1">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ZA" sz="1200">
                <a:solidFill>
                  <a:srgbClr val="000000"/>
                </a:solidFill>
                <a:effectLst/>
                <a:latin typeface="Calibri" panose="020F0502020204030204" pitchFamily="34" charset="0"/>
                <a:ea typeface="Aptos" panose="020B0004020202020204" pitchFamily="34" charset="0"/>
                <a:cs typeface="Calibri" panose="020F0502020204030204" pitchFamily="34" charset="0"/>
              </a:rPr>
              <a:t>This activity includes content from our previous two lessons. You may use your </a:t>
            </a:r>
            <a:r>
              <a:rPr lang="en-ZA" sz="1200" b="1" i="1" u="sng">
                <a:solidFill>
                  <a:srgbClr val="000000"/>
                </a:solidFill>
                <a:effectLst/>
                <a:latin typeface="Calibri" panose="020F0502020204030204" pitchFamily="34" charset="0"/>
                <a:ea typeface="Aptos" panose="020B0004020202020204" pitchFamily="34" charset="0"/>
                <a:cs typeface="Calibri" panose="020F0502020204030204" pitchFamily="34" charset="0"/>
              </a:rPr>
              <a:t>Content Summary</a:t>
            </a:r>
            <a:r>
              <a:rPr lang="en-ZA" sz="1200">
                <a:solidFill>
                  <a:srgbClr val="000000"/>
                </a:solidFill>
                <a:effectLst/>
                <a:latin typeface="Calibri" panose="020F0502020204030204" pitchFamily="34" charset="0"/>
                <a:ea typeface="Aptos" panose="020B0004020202020204" pitchFamily="34" charset="0"/>
                <a:cs typeface="Calibri" panose="020F0502020204030204" pitchFamily="34" charset="0"/>
              </a:rPr>
              <a:t> to answer the questions.</a:t>
            </a:r>
            <a:r>
              <a:rPr lang="en-ZA" sz="1200" b="1">
                <a:solidFill>
                  <a:srgbClr val="000000"/>
                </a:solidFill>
                <a:effectLst/>
                <a:latin typeface="Calibri" panose="020F0502020204030204" pitchFamily="34" charset="0"/>
                <a:ea typeface="Aptos" panose="020B0004020202020204" pitchFamily="34" charset="0"/>
                <a:cs typeface="Calibri" panose="020F0502020204030204" pitchFamily="34" charset="0"/>
              </a:rPr>
              <a:t> </a:t>
            </a:r>
            <a:endParaRPr lang="af-ZA" sz="120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a:solidFill>
                  <a:srgbClr val="000000"/>
                </a:solidFill>
                <a:effectLst/>
                <a:latin typeface="Calibri" panose="020F0502020204030204" pitchFamily="34" charset="0"/>
                <a:ea typeface="Aptos" panose="020B0004020202020204" pitchFamily="34" charset="0"/>
                <a:cs typeface="Calibri" panose="020F0502020204030204" pitchFamily="34" charset="0"/>
              </a:rPr>
              <a:t>Hand out the </a:t>
            </a:r>
            <a:r>
              <a:rPr lang="en-ZA" sz="1200" b="1" i="1" u="sng">
                <a:solidFill>
                  <a:srgbClr val="000000"/>
                </a:solidFill>
                <a:effectLst/>
                <a:latin typeface="Calibri" panose="020F0502020204030204" pitchFamily="34" charset="0"/>
                <a:ea typeface="Aptos" panose="020B0004020202020204" pitchFamily="34" charset="0"/>
                <a:cs typeface="Calibri" panose="020F0502020204030204" pitchFamily="34" charset="0"/>
              </a:rPr>
              <a:t>Content Summary</a:t>
            </a:r>
            <a:r>
              <a:rPr lang="en-ZA" sz="1200">
                <a:solidFill>
                  <a:srgbClr val="000000"/>
                </a:solidFill>
                <a:effectLst/>
                <a:latin typeface="Calibri" panose="020F0502020204030204" pitchFamily="34" charset="0"/>
                <a:ea typeface="Aptos" panose="020B0004020202020204" pitchFamily="34" charset="0"/>
                <a:cs typeface="Calibri" panose="020F0502020204030204" pitchFamily="34" charset="0"/>
              </a:rPr>
              <a:t>.</a:t>
            </a:r>
            <a:endParaRPr lang="af-ZA" sz="120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a:solidFill>
                  <a:srgbClr val="000000"/>
                </a:solidFill>
                <a:effectLst/>
                <a:latin typeface="Calibri" panose="020F0502020204030204" pitchFamily="34" charset="0"/>
                <a:ea typeface="Aptos" panose="020B0004020202020204" pitchFamily="34" charset="0"/>
                <a:cs typeface="Calibri" panose="020F0502020204030204" pitchFamily="34" charset="0"/>
              </a:rPr>
              <a:t>If you are unable to finish the activity during the lesson, it must be completed for </a:t>
            </a:r>
            <a:r>
              <a:rPr lang="en-ZA" sz="1200" b="1">
                <a:solidFill>
                  <a:srgbClr val="000000"/>
                </a:solidFill>
                <a:effectLst/>
                <a:highlight>
                  <a:srgbClr val="FFFF00"/>
                </a:highlight>
                <a:latin typeface="Calibri" panose="020F0502020204030204" pitchFamily="34" charset="0"/>
                <a:ea typeface="Aptos" panose="020B0004020202020204" pitchFamily="34" charset="0"/>
                <a:cs typeface="Calibri" panose="020F0502020204030204" pitchFamily="34" charset="0"/>
              </a:rPr>
              <a:t>homework</a:t>
            </a:r>
            <a:r>
              <a:rPr lang="en-ZA" sz="120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endParaRPr lang="af-ZA" sz="120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a:solidFill>
                  <a:srgbClr val="000000"/>
                </a:solidFill>
                <a:effectLst/>
                <a:latin typeface="Calibri" panose="020F0502020204030204" pitchFamily="34" charset="0"/>
                <a:ea typeface="Aptos" panose="020B0004020202020204" pitchFamily="34" charset="0"/>
                <a:cs typeface="Calibri" panose="020F0502020204030204" pitchFamily="34" charset="0"/>
              </a:rPr>
              <a:t>Possible answers are available in the </a:t>
            </a:r>
            <a:r>
              <a:rPr lang="en-ZA" sz="1200" b="1" i="1" u="sng">
                <a:solidFill>
                  <a:srgbClr val="000000"/>
                </a:solidFill>
                <a:effectLst/>
                <a:latin typeface="Calibri" panose="020F0502020204030204" pitchFamily="34" charset="0"/>
                <a:ea typeface="Aptos" panose="020B0004020202020204" pitchFamily="34" charset="0"/>
                <a:cs typeface="Calibri" panose="020F0502020204030204" pitchFamily="34" charset="0"/>
              </a:rPr>
              <a:t>Lesson 3 – Worksheet MEMO</a:t>
            </a:r>
            <a:r>
              <a:rPr lang="en-ZA" sz="120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ZA" sz="1200" b="1">
                <a:solidFill>
                  <a:srgbClr val="000000"/>
                </a:solidFill>
                <a:effectLst/>
                <a:latin typeface="Calibri" panose="020F0502020204030204" pitchFamily="34" charset="0"/>
                <a:ea typeface="Aptos" panose="020B0004020202020204" pitchFamily="34" charset="0"/>
                <a:cs typeface="Calibri" panose="020F0502020204030204" pitchFamily="34" charset="0"/>
              </a:rPr>
              <a:t> </a:t>
            </a:r>
            <a:endParaRPr lang="af-ZA" sz="120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768EF382-5915-4851-8D16-12D6498595E0}" type="slidenum">
              <a:rPr lang="en-ZA" smtClean="0"/>
              <a:t>14</a:t>
            </a:fld>
            <a:endParaRPr lang="en-ZA"/>
          </a:p>
        </p:txBody>
      </p:sp>
    </p:spTree>
    <p:extLst>
      <p:ext uri="{BB962C8B-B14F-4D97-AF65-F5344CB8AC3E}">
        <p14:creationId xmlns:p14="http://schemas.microsoft.com/office/powerpoint/2010/main" val="315526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SzPts val="1200"/>
              <a:buFont typeface="Symbol" panose="05050102010706020507" pitchFamily="18" charset="2"/>
              <a:buChar char=""/>
            </a:pPr>
            <a:r>
              <a:rPr lang="en-ZA" sz="1200" b="1" dirty="0">
                <a:solidFill>
                  <a:srgbClr val="000000"/>
                </a:solidFill>
                <a:effectLst/>
                <a:latin typeface="Calibri" panose="020F0502020204030204" pitchFamily="34" charset="0"/>
                <a:ea typeface="Times New Roman" panose="02020603050405020304" pitchFamily="18" charset="0"/>
              </a:rPr>
              <a:t>Slide 2</a:t>
            </a:r>
            <a:r>
              <a:rPr lang="en-ZA" sz="1200" dirty="0">
                <a:solidFill>
                  <a:srgbClr val="000000"/>
                </a:solidFill>
                <a:effectLst/>
                <a:latin typeface="Calibri" panose="020F0502020204030204" pitchFamily="34" charset="0"/>
                <a:ea typeface="Times New Roman" panose="02020603050405020304" pitchFamily="18" charset="0"/>
              </a:rPr>
              <a:t>: </a:t>
            </a:r>
            <a:r>
              <a:rPr lang="en-ZA" sz="1200" b="1" dirty="0">
                <a:effectLst/>
                <a:latin typeface="Calibri" panose="020F0502020204030204" pitchFamily="34" charset="0"/>
                <a:ea typeface="DengXian" panose="02010600030101010101" pitchFamily="2" charset="-122"/>
              </a:rPr>
              <a:t>By the end of this lesson, you should be able to:</a:t>
            </a:r>
            <a:endParaRPr lang="af-ZA" sz="1200" dirty="0">
              <a:effectLst/>
              <a:latin typeface="Times New Roman" panose="02020603050405020304" pitchFamily="18" charset="0"/>
              <a:ea typeface="Times New Roman" panose="02020603050405020304" pitchFamily="18" charset="0"/>
            </a:endParaRPr>
          </a:p>
          <a:p>
            <a:pPr marL="342900" lvl="0" indent="-342900">
              <a:lnSpc>
                <a:spcPct val="115000"/>
              </a:lnSpc>
              <a:buSzPts val="1200"/>
              <a:buFont typeface="Courier New" panose="02070309020205020404" pitchFamily="49" charset="0"/>
              <a:buChar char="-"/>
            </a:pP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Identify different types of financial assistance (scholarships, bursaries, loans).</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200"/>
              <a:buFont typeface="Courier New" panose="02070309020205020404" pitchFamily="49" charset="0"/>
              <a:buChar char="-"/>
            </a:pP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Explain obligations linked to each funding type.</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200"/>
              <a:buFont typeface="Courier New" panose="02070309020205020404" pitchFamily="49" charset="0"/>
              <a:buChar char="-"/>
            </a:pP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Explore government and sector-based funding options (</a:t>
            </a:r>
            <a:r>
              <a:rPr lang="en-ZA" sz="1200" dirty="0" err="1">
                <a:effectLst/>
                <a:latin typeface="Calibri" panose="020F0502020204030204" pitchFamily="34" charset="0"/>
                <a:ea typeface="Times New Roman" panose="02020603050405020304" pitchFamily="18" charset="0"/>
                <a:cs typeface="Times New Roman" panose="02020603050405020304" pitchFamily="18" charset="0"/>
              </a:rPr>
              <a:t>SETAs</a:t>
            </a: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 and learnerships).</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200"/>
              <a:buFont typeface="Courier New" panose="02070309020205020404" pitchFamily="49" charset="0"/>
              <a:buChar char="-"/>
            </a:pP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Make informed decisions on funding options for tertiary studies.</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768EF382-5915-4851-8D16-12D6498595E0}" type="slidenum">
              <a:rPr lang="en-ZA" smtClean="0"/>
              <a:t>2</a:t>
            </a:fld>
            <a:endParaRPr lang="en-ZA"/>
          </a:p>
        </p:txBody>
      </p:sp>
    </p:spTree>
    <p:extLst>
      <p:ext uri="{BB962C8B-B14F-4D97-AF65-F5344CB8AC3E}">
        <p14:creationId xmlns:p14="http://schemas.microsoft.com/office/powerpoint/2010/main" val="724740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dirty="0">
                <a:solidFill>
                  <a:srgbClr val="000000"/>
                </a:solidFill>
                <a:effectLst/>
                <a:latin typeface="Calibri" panose="020F0502020204030204" pitchFamily="34" charset="0"/>
                <a:ea typeface="Aptos" panose="020B0004020202020204" pitchFamily="34" charset="0"/>
              </a:rPr>
              <a:t>Slide 3:</a:t>
            </a:r>
            <a:r>
              <a:rPr lang="en-ZA" sz="1200" dirty="0">
                <a:solidFill>
                  <a:srgbClr val="000000"/>
                </a:solidFill>
                <a:effectLst/>
                <a:latin typeface="Calibri" panose="020F0502020204030204" pitchFamily="34" charset="0"/>
                <a:ea typeface="Aptos" panose="020B0004020202020204" pitchFamily="34" charset="0"/>
              </a:rPr>
              <a:t> </a:t>
            </a:r>
            <a:r>
              <a:rPr lang="en-ZA" sz="1200" b="1" dirty="0">
                <a:solidFill>
                  <a:srgbClr val="000000"/>
                </a:solidFill>
                <a:effectLst/>
                <a:latin typeface="Calibri" panose="020F0502020204030204" pitchFamily="34" charset="0"/>
                <a:ea typeface="Aptos" panose="020B0004020202020204" pitchFamily="34" charset="0"/>
              </a:rPr>
              <a:t>The importance of financial assistance</a:t>
            </a:r>
            <a:endParaRPr lang="af-ZA" sz="12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Font typeface="Symbol" panose="05050102010706020507" pitchFamily="18" charset="2"/>
              <a:buChar char=""/>
            </a:pPr>
            <a:r>
              <a:rPr lang="en-ZA" sz="1200" b="0" dirty="0">
                <a:solidFill>
                  <a:srgbClr val="000000"/>
                </a:solidFill>
                <a:effectLst/>
                <a:latin typeface="Calibri" panose="020F0502020204030204" pitchFamily="34" charset="0"/>
                <a:ea typeface="Aptos" panose="020B0004020202020204" pitchFamily="34" charset="0"/>
              </a:rPr>
              <a:t>Studying after high school can be costly, with expenses such as tuition fees, accommodation, transport, food, and study materials like books, stationery and devices. These costs can add up quickly and may be difficult for some families to manage on their own. </a:t>
            </a:r>
            <a:endParaRPr lang="af-ZA" sz="12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Font typeface="Symbol" panose="05050102010706020507" pitchFamily="18" charset="2"/>
              <a:buChar char=""/>
            </a:pPr>
            <a:r>
              <a:rPr lang="en-ZA" sz="1200" b="0" dirty="0">
                <a:solidFill>
                  <a:srgbClr val="000000"/>
                </a:solidFill>
                <a:effectLst/>
                <a:latin typeface="Calibri" panose="020F0502020204030204" pitchFamily="34" charset="0"/>
                <a:ea typeface="Aptos" panose="020B0004020202020204" pitchFamily="34" charset="0"/>
              </a:rPr>
              <a:t>Fortunately, financial assistance is available to help cover these expenses. Depending on your needs and circumstances, you may qualify for different types of support that can make further education more affordable and accessible.</a:t>
            </a:r>
            <a:endParaRPr lang="af-ZA" sz="1200" dirty="0">
              <a:solidFill>
                <a:srgbClr val="000000"/>
              </a:solidFill>
              <a:effectLst/>
              <a:latin typeface="Arial" panose="020B0604020202020204" pitchFamily="34" charset="0"/>
              <a:ea typeface="Aptos" panose="020B0004020202020204" pitchFamily="34" charset="0"/>
            </a:endParaRPr>
          </a:p>
          <a:p>
            <a:endParaRPr lang="en-ZA" dirty="0"/>
          </a:p>
        </p:txBody>
      </p:sp>
      <p:sp>
        <p:nvSpPr>
          <p:cNvPr id="4" name="Slide Number Placeholder 3"/>
          <p:cNvSpPr>
            <a:spLocks noGrp="1"/>
          </p:cNvSpPr>
          <p:nvPr>
            <p:ph type="sldNum" sz="quarter" idx="5"/>
          </p:nvPr>
        </p:nvSpPr>
        <p:spPr/>
        <p:txBody>
          <a:bodyPr/>
          <a:lstStyle/>
          <a:p>
            <a:fld id="{768EF382-5915-4851-8D16-12D6498595E0}" type="slidenum">
              <a:rPr lang="en-ZA" smtClean="0"/>
              <a:t>3</a:t>
            </a:fld>
            <a:endParaRPr lang="en-ZA"/>
          </a:p>
        </p:txBody>
      </p:sp>
    </p:spTree>
    <p:extLst>
      <p:ext uri="{BB962C8B-B14F-4D97-AF65-F5344CB8AC3E}">
        <p14:creationId xmlns:p14="http://schemas.microsoft.com/office/powerpoint/2010/main" val="1165953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dirty="0">
                <a:solidFill>
                  <a:srgbClr val="000000"/>
                </a:solidFill>
                <a:effectLst/>
                <a:latin typeface="Calibri" panose="020F0502020204030204" pitchFamily="34" charset="0"/>
                <a:ea typeface="Aptos" panose="020B0004020202020204" pitchFamily="34" charset="0"/>
              </a:rPr>
              <a:t>Slide 4:</a:t>
            </a:r>
            <a:r>
              <a:rPr lang="en-ZA" sz="1200" dirty="0">
                <a:solidFill>
                  <a:srgbClr val="000000"/>
                </a:solidFill>
                <a:effectLst/>
                <a:latin typeface="Calibri" panose="020F0502020204030204" pitchFamily="34" charset="0"/>
                <a:ea typeface="Aptos" panose="020B0004020202020204" pitchFamily="34" charset="0"/>
              </a:rPr>
              <a:t> There are </a:t>
            </a:r>
            <a:r>
              <a:rPr lang="en-ZA" sz="1200" b="1" dirty="0">
                <a:solidFill>
                  <a:srgbClr val="000000"/>
                </a:solidFill>
                <a:effectLst/>
                <a:latin typeface="Calibri" panose="020F0502020204030204" pitchFamily="34" charset="0"/>
                <a:ea typeface="Aptos" panose="020B0004020202020204" pitchFamily="34" charset="0"/>
              </a:rPr>
              <a:t>three main types of financial assistance</a:t>
            </a:r>
            <a:r>
              <a:rPr lang="en-ZA" sz="1200" dirty="0">
                <a:solidFill>
                  <a:srgbClr val="000000"/>
                </a:solidFill>
                <a:effectLst/>
                <a:latin typeface="Calibri" panose="020F0502020204030204" pitchFamily="34" charset="0"/>
                <a:ea typeface="Aptos" panose="020B0004020202020204" pitchFamily="34" charset="0"/>
              </a:rPr>
              <a:t> available: scholarships, bursaries and study loans. </a:t>
            </a:r>
            <a:endParaRPr lang="af-ZA" sz="12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Font typeface="Symbol" panose="05050102010706020507" pitchFamily="18" charset="2"/>
              <a:buChar char=""/>
            </a:pPr>
            <a:r>
              <a:rPr lang="en-ZA" sz="1200" dirty="0">
                <a:solidFill>
                  <a:srgbClr val="000000"/>
                </a:solidFill>
                <a:effectLst/>
                <a:latin typeface="Calibri" panose="020F0502020204030204" pitchFamily="34" charset="0"/>
                <a:ea typeface="Aptos" panose="020B0004020202020204" pitchFamily="34" charset="0"/>
              </a:rPr>
              <a:t>It is important to understand that financial assistance options have specific </a:t>
            </a:r>
            <a:r>
              <a:rPr lang="en-ZA" sz="1200" b="1" dirty="0">
                <a:solidFill>
                  <a:srgbClr val="000000"/>
                </a:solidFill>
                <a:effectLst/>
                <a:latin typeface="Calibri" panose="020F0502020204030204" pitchFamily="34" charset="0"/>
                <a:ea typeface="Aptos" panose="020B0004020202020204" pitchFamily="34" charset="0"/>
              </a:rPr>
              <a:t>eligibility requirements</a:t>
            </a:r>
            <a:r>
              <a:rPr lang="en-ZA" sz="1200" dirty="0">
                <a:solidFill>
                  <a:srgbClr val="000000"/>
                </a:solidFill>
                <a:effectLst/>
                <a:latin typeface="Calibri" panose="020F0502020204030204" pitchFamily="34" charset="0"/>
                <a:ea typeface="Aptos" panose="020B0004020202020204" pitchFamily="34" charset="0"/>
              </a:rPr>
              <a:t> (the criteria that must be met in order to qualify for financial assistance) and come with</a:t>
            </a:r>
            <a:r>
              <a:rPr lang="en-ZA" sz="1200" b="1" dirty="0">
                <a:solidFill>
                  <a:srgbClr val="000000"/>
                </a:solidFill>
                <a:effectLst/>
                <a:latin typeface="Calibri" panose="020F0502020204030204" pitchFamily="34" charset="0"/>
                <a:ea typeface="Aptos" panose="020B0004020202020204" pitchFamily="34" charset="0"/>
              </a:rPr>
              <a:t> financial obligations</a:t>
            </a:r>
            <a:r>
              <a:rPr lang="en-ZA" sz="1200" dirty="0">
                <a:solidFill>
                  <a:srgbClr val="000000"/>
                </a:solidFill>
                <a:effectLst/>
                <a:latin typeface="Calibri" panose="020F0502020204030204" pitchFamily="34" charset="0"/>
                <a:ea typeface="Aptos" panose="020B0004020202020204" pitchFamily="34" charset="0"/>
              </a:rPr>
              <a:t> (the responsibilities and conditions attached to receiving financial assistance, such as repayment or meeting performance requirements).</a:t>
            </a:r>
            <a:endParaRPr lang="af-ZA" sz="12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Font typeface="Symbol" panose="05050102010706020507" pitchFamily="18" charset="2"/>
              <a:buChar char=""/>
            </a:pPr>
            <a:r>
              <a:rPr lang="en-ZA" sz="1200" dirty="0">
                <a:solidFill>
                  <a:srgbClr val="000000"/>
                </a:solidFill>
                <a:effectLst/>
                <a:latin typeface="Calibri" panose="020F0502020204030204" pitchFamily="34" charset="0"/>
                <a:ea typeface="Aptos" panose="020B0004020202020204" pitchFamily="34" charset="0"/>
              </a:rPr>
              <a:t>In Grade 9 (Term 4, Week 7), you were introduced to study and career funding providers. In Grade 10 (Term 1, Week 6), you also explored financial assistance when learning about the availability of finances for tertiary education. You should already have a basic understanding of this topic, so let’s recap and build on your knowledge of each option.</a:t>
            </a:r>
            <a:endParaRPr lang="af-ZA" sz="1200" dirty="0">
              <a:solidFill>
                <a:srgbClr val="000000"/>
              </a:solidFill>
              <a:effectLst/>
              <a:latin typeface="Arial" panose="020B0604020202020204" pitchFamily="34" charset="0"/>
              <a:ea typeface="Aptos" panose="020B0004020202020204" pitchFamily="34" charset="0"/>
            </a:endParaRPr>
          </a:p>
          <a:p>
            <a:pPr>
              <a:lnSpc>
                <a:spcPct val="115000"/>
              </a:lnSpc>
              <a:buNone/>
            </a:pPr>
            <a:r>
              <a:rPr lang="en-ZA" sz="1200" dirty="0">
                <a:solidFill>
                  <a:srgbClr val="000000"/>
                </a:solidFill>
                <a:effectLst/>
                <a:latin typeface="Calibri" panose="020F0502020204030204" pitchFamily="34" charset="0"/>
                <a:ea typeface="Aptos" panose="020B0004020202020204" pitchFamily="34" charset="0"/>
              </a:rPr>
              <a:t> </a:t>
            </a:r>
            <a:endParaRPr lang="af-ZA" sz="1200" dirty="0">
              <a:solidFill>
                <a:srgbClr val="000000"/>
              </a:solidFill>
              <a:effectLst/>
              <a:latin typeface="Arial" panose="020B0604020202020204" pitchFamily="34" charset="0"/>
              <a:ea typeface="Aptos" panose="020B0004020202020204" pitchFamily="34" charset="0"/>
            </a:endParaRPr>
          </a:p>
          <a:p>
            <a:endParaRPr lang="en-ZA" dirty="0"/>
          </a:p>
        </p:txBody>
      </p:sp>
      <p:sp>
        <p:nvSpPr>
          <p:cNvPr id="4" name="Slide Number Placeholder 3"/>
          <p:cNvSpPr>
            <a:spLocks noGrp="1"/>
          </p:cNvSpPr>
          <p:nvPr>
            <p:ph type="sldNum" sz="quarter" idx="5"/>
          </p:nvPr>
        </p:nvSpPr>
        <p:spPr/>
        <p:txBody>
          <a:bodyPr/>
          <a:lstStyle/>
          <a:p>
            <a:fld id="{768EF382-5915-4851-8D16-12D6498595E0}" type="slidenum">
              <a:rPr lang="en-ZA" smtClean="0"/>
              <a:t>4</a:t>
            </a:fld>
            <a:endParaRPr lang="en-ZA"/>
          </a:p>
        </p:txBody>
      </p:sp>
    </p:spTree>
    <p:extLst>
      <p:ext uri="{BB962C8B-B14F-4D97-AF65-F5344CB8AC3E}">
        <p14:creationId xmlns:p14="http://schemas.microsoft.com/office/powerpoint/2010/main" val="364861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Slide 5: Scholarships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Description:</a:t>
            </a:r>
            <a:r>
              <a:rPr lang="en-ZA" sz="1200" dirty="0">
                <a:effectLst/>
                <a:latin typeface="Calibri" panose="020F0502020204030204" pitchFamily="34" charset="0"/>
                <a:ea typeface="Aptos" panose="020B0004020202020204" pitchFamily="34" charset="0"/>
                <a:cs typeface="Calibri" panose="020F0502020204030204" pitchFamily="34" charset="0"/>
              </a:rPr>
              <a:t> Financial awards granted for excellence in academics, sport, music or other talents to support further study.</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Eligibility requirements: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Calibri" panose="020F0502020204030204" pitchFamily="34" charset="0"/>
              </a:rPr>
              <a:t>Strong performance in a specific area (e.g. academics, sport or the arts)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Calibri" panose="020F0502020204030204" pitchFamily="34" charset="0"/>
              </a:rPr>
              <a:t>Meeting minimum academic or performance standards set by the sponsor</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Calibri" panose="020F0502020204030204" pitchFamily="34" charset="0"/>
              </a:rPr>
              <a:t>Acceptance into an approved institution or programme</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Financial obligations: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Calibri" panose="020F0502020204030204" pitchFamily="34" charset="0"/>
              </a:rPr>
              <a:t>Usually do not need to be repaid</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Calibri" panose="020F0502020204030204" pitchFamily="34" charset="0"/>
              </a:rPr>
              <a:t>Learners must maintain required academic results and continue meeting sponsor conditions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Calibri" panose="020F0502020204030204" pitchFamily="34" charset="0"/>
              </a:rPr>
              <a:t>Funding may not cover all study-related costs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Examples:</a:t>
            </a:r>
            <a:r>
              <a:rPr lang="en-ZA" sz="1200" dirty="0">
                <a:effectLst/>
                <a:latin typeface="Calibri" panose="020F0502020204030204" pitchFamily="34" charset="0"/>
                <a:ea typeface="Aptos" panose="020B0004020202020204" pitchFamily="34" charset="0"/>
                <a:cs typeface="Calibri" panose="020F0502020204030204" pitchFamily="34" charset="0"/>
              </a:rPr>
              <a:t> Scholarships are offered by various entities, including </a:t>
            </a:r>
            <a:r>
              <a:rPr lang="en-ZA" sz="1200" b="1" dirty="0">
                <a:effectLst/>
                <a:latin typeface="Calibri" panose="020F0502020204030204" pitchFamily="34" charset="0"/>
                <a:ea typeface="Aptos" panose="020B0004020202020204" pitchFamily="34" charset="0"/>
                <a:cs typeface="Calibri" panose="020F0502020204030204" pitchFamily="34" charset="0"/>
              </a:rPr>
              <a:t>universities</a:t>
            </a:r>
            <a:r>
              <a:rPr lang="en-ZA" sz="1200" dirty="0">
                <a:effectLst/>
                <a:latin typeface="Calibri" panose="020F0502020204030204" pitchFamily="34" charset="0"/>
                <a:ea typeface="Aptos" panose="020B0004020202020204" pitchFamily="34" charset="0"/>
                <a:cs typeface="Calibri" panose="020F0502020204030204" pitchFamily="34" charset="0"/>
              </a:rPr>
              <a:t>, </a:t>
            </a:r>
            <a:r>
              <a:rPr lang="en-ZA" sz="1200" b="1" dirty="0">
                <a:effectLst/>
                <a:latin typeface="Calibri" panose="020F0502020204030204" pitchFamily="34" charset="0"/>
                <a:ea typeface="Aptos" panose="020B0004020202020204" pitchFamily="34" charset="0"/>
                <a:cs typeface="Calibri" panose="020F0502020204030204" pitchFamily="34" charset="0"/>
              </a:rPr>
              <a:t>corporations</a:t>
            </a:r>
            <a:r>
              <a:rPr lang="en-ZA" sz="1200" dirty="0">
                <a:effectLst/>
                <a:latin typeface="Calibri" panose="020F0502020204030204" pitchFamily="34" charset="0"/>
                <a:ea typeface="Aptos" panose="020B0004020202020204" pitchFamily="34" charset="0"/>
                <a:cs typeface="Calibri" panose="020F0502020204030204" pitchFamily="34" charset="0"/>
              </a:rPr>
              <a:t> and </a:t>
            </a:r>
            <a:r>
              <a:rPr lang="en-ZA" sz="1200" b="1" dirty="0">
                <a:effectLst/>
                <a:latin typeface="Calibri" panose="020F0502020204030204" pitchFamily="34" charset="0"/>
                <a:ea typeface="Aptos" panose="020B0004020202020204" pitchFamily="34" charset="0"/>
                <a:cs typeface="Calibri" panose="020F0502020204030204" pitchFamily="34" charset="0"/>
              </a:rPr>
              <a:t>foundations</a:t>
            </a:r>
            <a:r>
              <a:rPr lang="en-ZA" sz="1200" dirty="0">
                <a:effectLst/>
                <a:latin typeface="Calibri" panose="020F0502020204030204" pitchFamily="34" charset="0"/>
                <a:ea typeface="Aptos" panose="020B0004020202020204" pitchFamily="34" charset="0"/>
                <a:cs typeface="Calibri" panose="020F0502020204030204" pitchFamily="34" charset="0"/>
              </a:rPr>
              <a:t> (like Allan Gray Orbis, Old Mutual) and </a:t>
            </a:r>
            <a:r>
              <a:rPr lang="en-ZA" sz="1200" b="1" dirty="0">
                <a:effectLst/>
                <a:latin typeface="Calibri" panose="020F0502020204030204" pitchFamily="34" charset="0"/>
                <a:ea typeface="Aptos" panose="020B0004020202020204" pitchFamily="34" charset="0"/>
                <a:cs typeface="Calibri" panose="020F0502020204030204" pitchFamily="34" charset="0"/>
              </a:rPr>
              <a:t>government departments</a:t>
            </a:r>
            <a:r>
              <a:rPr lang="en-ZA" sz="1200" dirty="0">
                <a:effectLst/>
                <a:latin typeface="Calibri" panose="020F0502020204030204" pitchFamily="34" charset="0"/>
                <a:ea typeface="Aptos" panose="020B0004020202020204" pitchFamily="34" charset="0"/>
                <a:cs typeface="Calibri" panose="020F0502020204030204" pitchFamily="34" charset="0"/>
              </a:rPr>
              <a:t> (Department of Higher Education).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768EF382-5915-4851-8D16-12D6498595E0}" type="slidenum">
              <a:rPr lang="en-ZA" smtClean="0"/>
              <a:t>5</a:t>
            </a:fld>
            <a:endParaRPr lang="en-ZA"/>
          </a:p>
        </p:txBody>
      </p:sp>
    </p:spTree>
    <p:extLst>
      <p:ext uri="{BB962C8B-B14F-4D97-AF65-F5344CB8AC3E}">
        <p14:creationId xmlns:p14="http://schemas.microsoft.com/office/powerpoint/2010/main" val="2781945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Slide 6: Bursaries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Description: Financial assistance that helps cover study-related costs such as tuition, accommodation, books and sometimes a living allowance.</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Eligibility requirements: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Calibri" panose="020F0502020204030204" pitchFamily="34" charset="0"/>
              </a:rPr>
              <a:t>May be awarded based on academic merit, financial need, leadership or other achievements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Calibri" panose="020F0502020204030204" pitchFamily="34" charset="0"/>
              </a:rPr>
              <a:t>Acceptance into a relevant field of study or institution approved by the sponsor</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Calibri" panose="020F0502020204030204" pitchFamily="34" charset="0"/>
              </a:rPr>
              <a:t>Meeting minimum academic performance requirements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Financial obligations: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Calibri" panose="020F0502020204030204" pitchFamily="34" charset="0"/>
              </a:rPr>
              <a:t>Usually do not need to be repaid if conditions are met</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Calibri" panose="020F0502020204030204" pitchFamily="34" charset="0"/>
              </a:rPr>
              <a:t>Usually requires the learner to work for the sponsor after graduation</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Calibri" panose="020F0502020204030204" pitchFamily="34" charset="0"/>
              </a:rPr>
              <a:t>Failing subjects or not meeting conditions may result in partial or full repayment</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Examples:</a:t>
            </a:r>
            <a:r>
              <a:rPr lang="en-ZA" sz="1200" dirty="0">
                <a:effectLst/>
                <a:latin typeface="Calibri" panose="020F0502020204030204" pitchFamily="34" charset="0"/>
                <a:ea typeface="Aptos" panose="020B0004020202020204" pitchFamily="34" charset="0"/>
                <a:cs typeface="Calibri" panose="020F0502020204030204" pitchFamily="34" charset="0"/>
              </a:rPr>
              <a:t> Numerous entities offer bursaries, including </a:t>
            </a:r>
            <a:r>
              <a:rPr lang="en-ZA" sz="1200" b="1" dirty="0">
                <a:effectLst/>
                <a:latin typeface="Calibri" panose="020F0502020204030204" pitchFamily="34" charset="0"/>
                <a:ea typeface="Aptos" panose="020B0004020202020204" pitchFamily="34" charset="0"/>
                <a:cs typeface="Calibri" panose="020F0502020204030204" pitchFamily="34" charset="0"/>
              </a:rPr>
              <a:t>government bodies</a:t>
            </a:r>
            <a:r>
              <a:rPr lang="en-ZA" sz="1200" dirty="0">
                <a:effectLst/>
                <a:latin typeface="Calibri" panose="020F0502020204030204" pitchFamily="34" charset="0"/>
                <a:ea typeface="Aptos" panose="020B0004020202020204" pitchFamily="34" charset="0"/>
                <a:cs typeface="Calibri" panose="020F0502020204030204" pitchFamily="34" charset="0"/>
              </a:rPr>
              <a:t> (</a:t>
            </a:r>
            <a:r>
              <a:rPr lang="en-ZA" sz="1200" dirty="0" err="1">
                <a:effectLst/>
                <a:latin typeface="Calibri" panose="020F0502020204030204" pitchFamily="34" charset="0"/>
                <a:ea typeface="Aptos" panose="020B0004020202020204" pitchFamily="34" charset="0"/>
                <a:cs typeface="Calibri" panose="020F0502020204030204" pitchFamily="34" charset="0"/>
              </a:rPr>
              <a:t>NSFAS</a:t>
            </a:r>
            <a:r>
              <a:rPr lang="en-ZA" sz="1200" dirty="0">
                <a:effectLst/>
                <a:latin typeface="Calibri" panose="020F0502020204030204" pitchFamily="34" charset="0"/>
                <a:ea typeface="Aptos" panose="020B0004020202020204" pitchFamily="34" charset="0"/>
                <a:cs typeface="Calibri" panose="020F0502020204030204" pitchFamily="34" charset="0"/>
              </a:rPr>
              <a:t>, </a:t>
            </a:r>
            <a:r>
              <a:rPr lang="en-ZA" sz="1200" dirty="0" err="1">
                <a:effectLst/>
                <a:latin typeface="Calibri" panose="020F0502020204030204" pitchFamily="34" charset="0"/>
                <a:ea typeface="Aptos" panose="020B0004020202020204" pitchFamily="34" charset="0"/>
                <a:cs typeface="Calibri" panose="020F0502020204030204" pitchFamily="34" charset="0"/>
              </a:rPr>
              <a:t>Funza</a:t>
            </a:r>
            <a:r>
              <a:rPr lang="en-ZA" sz="1200" dirty="0">
                <a:effectLst/>
                <a:latin typeface="Calibri" panose="020F0502020204030204" pitchFamily="34" charset="0"/>
                <a:ea typeface="Aptos" panose="020B0004020202020204" pitchFamily="34" charset="0"/>
                <a:cs typeface="Calibri" panose="020F0502020204030204" pitchFamily="34" charset="0"/>
              </a:rPr>
              <a:t> </a:t>
            </a:r>
            <a:r>
              <a:rPr lang="en-ZA" sz="1200" dirty="0" err="1">
                <a:effectLst/>
                <a:latin typeface="Calibri" panose="020F0502020204030204" pitchFamily="34" charset="0"/>
                <a:ea typeface="Aptos" panose="020B0004020202020204" pitchFamily="34" charset="0"/>
                <a:cs typeface="Calibri" panose="020F0502020204030204" pitchFamily="34" charset="0"/>
              </a:rPr>
              <a:t>Lushaka</a:t>
            </a:r>
            <a:r>
              <a:rPr lang="en-ZA" sz="1200" dirty="0">
                <a:effectLst/>
                <a:latin typeface="Calibri" panose="020F0502020204030204" pitchFamily="34" charset="0"/>
                <a:ea typeface="Aptos" panose="020B0004020202020204" pitchFamily="34" charset="0"/>
                <a:cs typeface="Calibri" panose="020F0502020204030204" pitchFamily="34" charset="0"/>
              </a:rPr>
              <a:t>), </a:t>
            </a:r>
            <a:r>
              <a:rPr lang="en-ZA" sz="1200" b="1" dirty="0">
                <a:effectLst/>
                <a:latin typeface="Calibri" panose="020F0502020204030204" pitchFamily="34" charset="0"/>
                <a:ea typeface="Aptos" panose="020B0004020202020204" pitchFamily="34" charset="0"/>
                <a:cs typeface="Calibri" panose="020F0502020204030204" pitchFamily="34" charset="0"/>
              </a:rPr>
              <a:t>large corporations</a:t>
            </a:r>
            <a:r>
              <a:rPr lang="en-ZA" sz="1200" dirty="0">
                <a:effectLst/>
                <a:latin typeface="Calibri" panose="020F0502020204030204" pitchFamily="34" charset="0"/>
                <a:ea typeface="Aptos" panose="020B0004020202020204" pitchFamily="34" charset="0"/>
                <a:cs typeface="Calibri" panose="020F0502020204030204" pitchFamily="34" charset="0"/>
              </a:rPr>
              <a:t> (Transnet, Sasol, Standard Bank, Investec), </a:t>
            </a:r>
            <a:r>
              <a:rPr lang="en-ZA" sz="1200" b="1" dirty="0">
                <a:effectLst/>
                <a:latin typeface="Calibri" panose="020F0502020204030204" pitchFamily="34" charset="0"/>
                <a:ea typeface="Aptos" panose="020B0004020202020204" pitchFamily="34" charset="0"/>
                <a:cs typeface="Calibri" panose="020F0502020204030204" pitchFamily="34" charset="0"/>
              </a:rPr>
              <a:t>sector-specific organisations</a:t>
            </a:r>
            <a:r>
              <a:rPr lang="en-ZA" sz="1200" dirty="0">
                <a:effectLst/>
                <a:latin typeface="Calibri" panose="020F0502020204030204" pitchFamily="34" charset="0"/>
                <a:ea typeface="Aptos" panose="020B0004020202020204" pitchFamily="34" charset="0"/>
                <a:cs typeface="Calibri" panose="020F0502020204030204" pitchFamily="34" charset="0"/>
              </a:rPr>
              <a:t> (</a:t>
            </a:r>
            <a:r>
              <a:rPr lang="en-ZA" sz="1200" dirty="0" err="1">
                <a:effectLst/>
                <a:latin typeface="Calibri" panose="020F0502020204030204" pitchFamily="34" charset="0"/>
                <a:ea typeface="Aptos" panose="020B0004020202020204" pitchFamily="34" charset="0"/>
                <a:cs typeface="Calibri" panose="020F0502020204030204" pitchFamily="34" charset="0"/>
              </a:rPr>
              <a:t>SAICA</a:t>
            </a:r>
            <a:r>
              <a:rPr lang="en-ZA" sz="1200" dirty="0">
                <a:effectLst/>
                <a:latin typeface="Calibri" panose="020F0502020204030204" pitchFamily="34" charset="0"/>
                <a:ea typeface="Aptos" panose="020B0004020202020204" pitchFamily="34" charset="0"/>
                <a:cs typeface="Calibri" panose="020F0502020204030204" pitchFamily="34" charset="0"/>
              </a:rPr>
              <a:t> for Chartered Accountancy) and </a:t>
            </a:r>
            <a:r>
              <a:rPr lang="en-ZA" sz="1200" b="1" dirty="0">
                <a:effectLst/>
                <a:latin typeface="Calibri" panose="020F0502020204030204" pitchFamily="34" charset="0"/>
                <a:ea typeface="Aptos" panose="020B0004020202020204" pitchFamily="34" charset="0"/>
                <a:cs typeface="Calibri" panose="020F0502020204030204" pitchFamily="34" charset="0"/>
              </a:rPr>
              <a:t>educational foundations</a:t>
            </a:r>
            <a:r>
              <a:rPr lang="en-ZA" sz="1200" dirty="0">
                <a:effectLst/>
                <a:latin typeface="Calibri" panose="020F0502020204030204" pitchFamily="34" charset="0"/>
                <a:ea typeface="Aptos" panose="020B0004020202020204" pitchFamily="34" charset="0"/>
                <a:cs typeface="Calibri" panose="020F0502020204030204" pitchFamily="34" charset="0"/>
              </a:rPr>
              <a:t> (Motsepe Foundation).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buNone/>
            </a:pPr>
            <a:r>
              <a:rPr lang="en-ZA" sz="1200" dirty="0">
                <a:effectLst/>
                <a:latin typeface="Calibri" panose="020F0502020204030204" pitchFamily="34" charset="0"/>
                <a:ea typeface="Aptos" panose="020B0004020202020204" pitchFamily="34" charset="0"/>
                <a:cs typeface="Calibri" panose="020F0502020204030204" pitchFamily="34" charset="0"/>
              </a:rPr>
              <a:t>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Let's stop for a moment to investigate two well-known bursary providers in South Africa: </a:t>
            </a:r>
            <a:r>
              <a:rPr lang="en-ZA" sz="1200" dirty="0" err="1">
                <a:effectLst/>
                <a:latin typeface="Calibri" panose="020F0502020204030204" pitchFamily="34" charset="0"/>
                <a:ea typeface="Aptos" panose="020B0004020202020204" pitchFamily="34" charset="0"/>
                <a:cs typeface="Calibri" panose="020F0502020204030204" pitchFamily="34" charset="0"/>
              </a:rPr>
              <a:t>NSFAS</a:t>
            </a:r>
            <a:r>
              <a:rPr lang="en-ZA" sz="1200" dirty="0">
                <a:effectLst/>
                <a:latin typeface="Calibri" panose="020F0502020204030204" pitchFamily="34" charset="0"/>
                <a:ea typeface="Aptos" panose="020B0004020202020204" pitchFamily="34" charset="0"/>
                <a:cs typeface="Calibri" panose="020F0502020204030204" pitchFamily="34" charset="0"/>
              </a:rPr>
              <a:t> &amp; </a:t>
            </a:r>
            <a:r>
              <a:rPr lang="en-ZA" sz="1200" dirty="0" err="1">
                <a:effectLst/>
                <a:latin typeface="Calibri" panose="020F0502020204030204" pitchFamily="34" charset="0"/>
                <a:ea typeface="Aptos" panose="020B0004020202020204" pitchFamily="34" charset="0"/>
                <a:cs typeface="Calibri" panose="020F0502020204030204" pitchFamily="34" charset="0"/>
              </a:rPr>
              <a:t>Funza</a:t>
            </a:r>
            <a:r>
              <a:rPr lang="en-ZA" sz="1200" dirty="0">
                <a:effectLst/>
                <a:latin typeface="Calibri" panose="020F0502020204030204" pitchFamily="34" charset="0"/>
                <a:ea typeface="Aptos" panose="020B0004020202020204" pitchFamily="34" charset="0"/>
                <a:cs typeface="Calibri" panose="020F0502020204030204" pitchFamily="34" charset="0"/>
              </a:rPr>
              <a:t> </a:t>
            </a:r>
            <a:r>
              <a:rPr lang="en-ZA" sz="1200" dirty="0" err="1">
                <a:effectLst/>
                <a:latin typeface="Calibri" panose="020F0502020204030204" pitchFamily="34" charset="0"/>
                <a:ea typeface="Aptos" panose="020B0004020202020204" pitchFamily="34" charset="0"/>
                <a:cs typeface="Calibri" panose="020F0502020204030204" pitchFamily="34" charset="0"/>
              </a:rPr>
              <a:t>Lushaka</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768EF382-5915-4851-8D16-12D6498595E0}" type="slidenum">
              <a:rPr lang="en-ZA" smtClean="0"/>
              <a:t>6</a:t>
            </a:fld>
            <a:endParaRPr lang="en-ZA"/>
          </a:p>
        </p:txBody>
      </p:sp>
    </p:spTree>
    <p:extLst>
      <p:ext uri="{BB962C8B-B14F-4D97-AF65-F5344CB8AC3E}">
        <p14:creationId xmlns:p14="http://schemas.microsoft.com/office/powerpoint/2010/main" val="3268859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Slide 7:</a:t>
            </a:r>
            <a:r>
              <a:rPr lang="en-ZA" sz="1200" dirty="0">
                <a:effectLst/>
                <a:latin typeface="Calibri" panose="020F0502020204030204" pitchFamily="34" charset="0"/>
                <a:ea typeface="Aptos" panose="020B0004020202020204" pitchFamily="34" charset="0"/>
                <a:cs typeface="Calibri" panose="020F0502020204030204" pitchFamily="34" charset="0"/>
              </a:rPr>
              <a:t> </a:t>
            </a:r>
            <a:r>
              <a:rPr lang="en-ZA" sz="1200" b="1" dirty="0">
                <a:effectLst/>
                <a:latin typeface="Calibri" panose="020F0502020204030204" pitchFamily="34" charset="0"/>
                <a:ea typeface="Aptos" panose="020B0004020202020204" pitchFamily="34" charset="0"/>
                <a:cs typeface="Calibri" panose="020F0502020204030204" pitchFamily="34" charset="0"/>
              </a:rPr>
              <a:t>The National Student Financial Aid Scheme (</a:t>
            </a:r>
            <a:r>
              <a:rPr lang="en-ZA" sz="1200" b="1" dirty="0" err="1">
                <a:effectLst/>
                <a:latin typeface="Calibri" panose="020F0502020204030204" pitchFamily="34" charset="0"/>
                <a:ea typeface="Aptos" panose="020B0004020202020204" pitchFamily="34" charset="0"/>
                <a:cs typeface="Calibri" panose="020F0502020204030204" pitchFamily="34" charset="0"/>
              </a:rPr>
              <a:t>NSFAS</a:t>
            </a:r>
            <a:r>
              <a:rPr lang="en-ZA" sz="1200" b="1" dirty="0">
                <a:effectLst/>
                <a:latin typeface="Calibri" panose="020F0502020204030204" pitchFamily="34" charset="0"/>
                <a:ea typeface="Aptos" panose="020B0004020202020204" pitchFamily="34" charset="0"/>
                <a:cs typeface="Calibri" panose="020F0502020204030204" pitchFamily="34" charset="0"/>
              </a:rPr>
              <a:t>)</a:t>
            </a:r>
            <a:r>
              <a:rPr lang="en-ZA" sz="1200" dirty="0">
                <a:effectLst/>
                <a:latin typeface="Calibri" panose="020F0502020204030204" pitchFamily="34" charset="0"/>
                <a:ea typeface="Aptos" panose="020B0004020202020204" pitchFamily="34" charset="0"/>
                <a:cs typeface="Calibri" panose="020F0502020204030204" pitchFamily="34" charset="0"/>
              </a:rPr>
              <a:t> is a South African government student financial aid scheme which provides financial aid to undergraduate students to help pay for the cost of their tertiary education. It is funded by the Department of Higher Education and Training.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err="1">
                <a:effectLst/>
                <a:latin typeface="Calibri" panose="020F0502020204030204" pitchFamily="34" charset="0"/>
                <a:ea typeface="Aptos" panose="020B0004020202020204" pitchFamily="34" charset="0"/>
                <a:cs typeface="Calibri" panose="020F0502020204030204" pitchFamily="34" charset="0"/>
              </a:rPr>
              <a:t>NSFAS</a:t>
            </a:r>
            <a:r>
              <a:rPr lang="en-ZA" sz="1200" dirty="0">
                <a:effectLst/>
                <a:latin typeface="Calibri" panose="020F0502020204030204" pitchFamily="34" charset="0"/>
                <a:ea typeface="Aptos" panose="020B0004020202020204" pitchFamily="34" charset="0"/>
                <a:cs typeface="Calibri" panose="020F0502020204030204" pitchFamily="34" charset="0"/>
              </a:rPr>
              <a:t> helps reduce financial barriers, allowing students from disadvantaged backgrounds to access tertiary education and pursue their career goals. It plays a key role in promoting equal opportunities in higher education across South Africa.</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Let's watch a video that explains how the application process for an </a:t>
            </a:r>
            <a:r>
              <a:rPr lang="en-ZA" sz="1200" dirty="0" err="1">
                <a:effectLst/>
                <a:latin typeface="Calibri" panose="020F0502020204030204" pitchFamily="34" charset="0"/>
                <a:ea typeface="Aptos" panose="020B0004020202020204" pitchFamily="34" charset="0"/>
                <a:cs typeface="Calibri" panose="020F0502020204030204" pitchFamily="34" charset="0"/>
              </a:rPr>
              <a:t>NSFAS</a:t>
            </a:r>
            <a:r>
              <a:rPr lang="en-ZA" sz="1200" dirty="0">
                <a:effectLst/>
                <a:latin typeface="Calibri" panose="020F0502020204030204" pitchFamily="34" charset="0"/>
                <a:ea typeface="Aptos" panose="020B0004020202020204" pitchFamily="34" charset="0"/>
                <a:cs typeface="Calibri" panose="020F0502020204030204" pitchFamily="34" charset="0"/>
              </a:rPr>
              <a:t> bursary works.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b="1" dirty="0">
                <a:solidFill>
                  <a:srgbClr val="EE0000"/>
                </a:solidFill>
                <a:effectLst/>
                <a:latin typeface="Calibri" panose="020F0502020204030204" pitchFamily="34" charset="0"/>
                <a:ea typeface="Aptos" panose="020B0004020202020204" pitchFamily="34" charset="0"/>
                <a:cs typeface="Calibri" panose="020F0502020204030204" pitchFamily="34" charset="0"/>
              </a:rPr>
              <a:t>Note to teacher:</a:t>
            </a:r>
            <a:r>
              <a:rPr lang="en-ZA" sz="1200" dirty="0">
                <a:solidFill>
                  <a:srgbClr val="EE0000"/>
                </a:solidFill>
                <a:effectLst/>
                <a:latin typeface="Calibri" panose="020F0502020204030204" pitchFamily="34" charset="0"/>
                <a:ea typeface="Aptos" panose="020B0004020202020204" pitchFamily="34" charset="0"/>
                <a:cs typeface="Calibri" panose="020F0502020204030204" pitchFamily="34" charset="0"/>
              </a:rPr>
              <a:t> </a:t>
            </a:r>
            <a:r>
              <a:rPr lang="en-ZA" sz="1200" dirty="0">
                <a:effectLst/>
                <a:latin typeface="Calibri" panose="020F0502020204030204" pitchFamily="34" charset="0"/>
                <a:ea typeface="Aptos" panose="020B0004020202020204" pitchFamily="34" charset="0"/>
                <a:cs typeface="Calibri" panose="020F0502020204030204" pitchFamily="34" charset="0"/>
              </a:rPr>
              <a:t>Watching this video is </a:t>
            </a:r>
            <a:r>
              <a:rPr lang="en-ZA" sz="1200" b="1" dirty="0">
                <a:effectLst/>
                <a:latin typeface="Calibri" panose="020F0502020204030204" pitchFamily="34" charset="0"/>
                <a:ea typeface="Aptos" panose="020B0004020202020204" pitchFamily="34" charset="0"/>
                <a:cs typeface="Calibri" panose="020F0502020204030204" pitchFamily="34" charset="0"/>
              </a:rPr>
              <a:t>optional</a:t>
            </a:r>
            <a:r>
              <a:rPr lang="en-ZA" sz="1200" dirty="0">
                <a:effectLst/>
                <a:latin typeface="Calibri" panose="020F0502020204030204" pitchFamily="34" charset="0"/>
                <a:ea typeface="Aptos" panose="020B0004020202020204" pitchFamily="34" charset="0"/>
                <a:cs typeface="Calibri" panose="020F0502020204030204" pitchFamily="34" charset="0"/>
              </a:rPr>
              <a:t>, if time allows.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buNone/>
            </a:pPr>
            <a:r>
              <a:rPr lang="en-ZA" sz="1200" b="1" dirty="0">
                <a:solidFill>
                  <a:srgbClr val="000000"/>
                </a:solidFill>
                <a:effectLst/>
                <a:latin typeface="Calibri" panose="020F0502020204030204" pitchFamily="34" charset="0"/>
                <a:ea typeface="Aptos" panose="020B0004020202020204" pitchFamily="34" charset="0"/>
                <a:cs typeface="Calibri" panose="020F0502020204030204" pitchFamily="34" charset="0"/>
              </a:rPr>
              <a:t>Watch video:</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buNone/>
            </a:pPr>
            <a:r>
              <a:rPr lang="en-ZA" sz="1200" b="1"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NSFAS</a:t>
            </a:r>
            <a:r>
              <a:rPr lang="en-ZA" sz="1200" b="1" dirty="0">
                <a:solidFill>
                  <a:srgbClr val="000000"/>
                </a:solidFill>
                <a:effectLst/>
                <a:latin typeface="Calibri" panose="020F0502020204030204" pitchFamily="34" charset="0"/>
                <a:ea typeface="Aptos" panose="020B0004020202020204" pitchFamily="34" charset="0"/>
                <a:cs typeface="Calibri" panose="020F0502020204030204" pitchFamily="34" charset="0"/>
              </a:rPr>
              <a:t> 2026 Applications Are Now Open</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r>
              <a:rPr lang="en-ZA" sz="1200" b="1" u="sng" dirty="0">
                <a:solidFill>
                  <a:srgbClr val="000000"/>
                </a:solidFill>
                <a:effectLst/>
                <a:latin typeface="Calibri" panose="020F0502020204030204" pitchFamily="34" charset="0"/>
                <a:ea typeface="Aptos" panose="020B0004020202020204" pitchFamily="34" charset="0"/>
                <a:cs typeface="Calibri" panose="020F0502020204030204" pitchFamily="34" charset="0"/>
                <a:hlinkClick r:id="rId3"/>
              </a:rPr>
              <a:t>bit.ly/</a:t>
            </a:r>
            <a:r>
              <a:rPr lang="en-ZA" sz="1200" b="1" u="sng" dirty="0" err="1">
                <a:solidFill>
                  <a:srgbClr val="000000"/>
                </a:solidFill>
                <a:effectLst/>
                <a:latin typeface="Calibri" panose="020F0502020204030204" pitchFamily="34" charset="0"/>
                <a:ea typeface="Aptos" panose="020B0004020202020204" pitchFamily="34" charset="0"/>
                <a:cs typeface="Calibri" panose="020F0502020204030204" pitchFamily="34" charset="0"/>
                <a:hlinkClick r:id="rId3"/>
              </a:rPr>
              <a:t>4ba4yPG</a:t>
            </a:r>
            <a:r>
              <a:rPr lang="en-ZA" sz="1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(2 min 56 sec)</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768EF382-5915-4851-8D16-12D6498595E0}" type="slidenum">
              <a:rPr lang="en-ZA" smtClean="0"/>
              <a:t>7</a:t>
            </a:fld>
            <a:endParaRPr lang="en-ZA"/>
          </a:p>
        </p:txBody>
      </p:sp>
    </p:spTree>
    <p:extLst>
      <p:ext uri="{BB962C8B-B14F-4D97-AF65-F5344CB8AC3E}">
        <p14:creationId xmlns:p14="http://schemas.microsoft.com/office/powerpoint/2010/main" val="3364369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Slide 8: </a:t>
            </a:r>
            <a:r>
              <a:rPr lang="en-ZA" sz="1200" b="1" dirty="0" err="1">
                <a:effectLst/>
                <a:latin typeface="Calibri" panose="020F0502020204030204" pitchFamily="34" charset="0"/>
                <a:ea typeface="Aptos" panose="020B0004020202020204" pitchFamily="34" charset="0"/>
                <a:cs typeface="Calibri" panose="020F0502020204030204" pitchFamily="34" charset="0"/>
              </a:rPr>
              <a:t>Funza</a:t>
            </a:r>
            <a:r>
              <a:rPr lang="en-ZA" sz="1200" b="1" dirty="0">
                <a:effectLst/>
                <a:latin typeface="Calibri" panose="020F0502020204030204" pitchFamily="34" charset="0"/>
                <a:ea typeface="Aptos" panose="020B0004020202020204" pitchFamily="34" charset="0"/>
                <a:cs typeface="Calibri" panose="020F0502020204030204" pitchFamily="34" charset="0"/>
              </a:rPr>
              <a:t> </a:t>
            </a:r>
            <a:r>
              <a:rPr lang="en-ZA" sz="1200" b="1" dirty="0" err="1">
                <a:effectLst/>
                <a:latin typeface="Calibri" panose="020F0502020204030204" pitchFamily="34" charset="0"/>
                <a:ea typeface="Aptos" panose="020B0004020202020204" pitchFamily="34" charset="0"/>
                <a:cs typeface="Calibri" panose="020F0502020204030204" pitchFamily="34" charset="0"/>
              </a:rPr>
              <a:t>Lushaka</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The </a:t>
            </a:r>
            <a:r>
              <a:rPr lang="en-ZA" sz="1200" dirty="0" err="1">
                <a:effectLst/>
                <a:latin typeface="Calibri" panose="020F0502020204030204" pitchFamily="34" charset="0"/>
                <a:ea typeface="Aptos" panose="020B0004020202020204" pitchFamily="34" charset="0"/>
                <a:cs typeface="Calibri" panose="020F0502020204030204" pitchFamily="34" charset="0"/>
              </a:rPr>
              <a:t>Funza</a:t>
            </a:r>
            <a:r>
              <a:rPr lang="en-ZA" sz="1200" dirty="0">
                <a:effectLst/>
                <a:latin typeface="Calibri" panose="020F0502020204030204" pitchFamily="34" charset="0"/>
                <a:ea typeface="Aptos" panose="020B0004020202020204" pitchFamily="34" charset="0"/>
                <a:cs typeface="Calibri" panose="020F0502020204030204" pitchFamily="34" charset="0"/>
              </a:rPr>
              <a:t> </a:t>
            </a:r>
            <a:r>
              <a:rPr lang="en-ZA" sz="1200" dirty="0" err="1">
                <a:effectLst/>
                <a:latin typeface="Calibri" panose="020F0502020204030204" pitchFamily="34" charset="0"/>
                <a:ea typeface="Aptos" panose="020B0004020202020204" pitchFamily="34" charset="0"/>
                <a:cs typeface="Calibri" panose="020F0502020204030204" pitchFamily="34" charset="0"/>
              </a:rPr>
              <a:t>Lushaka</a:t>
            </a:r>
            <a:r>
              <a:rPr lang="en-ZA" sz="1200" dirty="0">
                <a:effectLst/>
                <a:latin typeface="Calibri" panose="020F0502020204030204" pitchFamily="34" charset="0"/>
                <a:ea typeface="Aptos" panose="020B0004020202020204" pitchFamily="34" charset="0"/>
                <a:cs typeface="Calibri" panose="020F0502020204030204" pitchFamily="34" charset="0"/>
              </a:rPr>
              <a:t> Bursary is specifically for students who are studying to become teachers and is awarded annually, based on academic ability. Each year, the </a:t>
            </a:r>
            <a:r>
              <a:rPr lang="en-ZA" sz="1200" dirty="0" err="1">
                <a:effectLst/>
                <a:latin typeface="Calibri" panose="020F0502020204030204" pitchFamily="34" charset="0"/>
                <a:ea typeface="Aptos" panose="020B0004020202020204" pitchFamily="34" charset="0"/>
                <a:cs typeface="Calibri" panose="020F0502020204030204" pitchFamily="34" charset="0"/>
              </a:rPr>
              <a:t>Funza</a:t>
            </a:r>
            <a:r>
              <a:rPr lang="en-ZA" sz="1200" dirty="0">
                <a:effectLst/>
                <a:latin typeface="Calibri" panose="020F0502020204030204" pitchFamily="34" charset="0"/>
                <a:ea typeface="Aptos" panose="020B0004020202020204" pitchFamily="34" charset="0"/>
                <a:cs typeface="Calibri" panose="020F0502020204030204" pitchFamily="34" charset="0"/>
              </a:rPr>
              <a:t> </a:t>
            </a:r>
            <a:r>
              <a:rPr lang="en-ZA" sz="1200" dirty="0" err="1">
                <a:effectLst/>
                <a:latin typeface="Calibri" panose="020F0502020204030204" pitchFamily="34" charset="0"/>
                <a:ea typeface="Aptos" panose="020B0004020202020204" pitchFamily="34" charset="0"/>
                <a:cs typeface="Calibri" panose="020F0502020204030204" pitchFamily="34" charset="0"/>
              </a:rPr>
              <a:t>Lushaka</a:t>
            </a:r>
            <a:r>
              <a:rPr lang="en-ZA" sz="1200" dirty="0">
                <a:effectLst/>
                <a:latin typeface="Calibri" panose="020F0502020204030204" pitchFamily="34" charset="0"/>
                <a:ea typeface="Aptos" panose="020B0004020202020204" pitchFamily="34" charset="0"/>
                <a:cs typeface="Calibri" panose="020F0502020204030204" pitchFamily="34" charset="0"/>
              </a:rPr>
              <a:t> Bursary is awarded for students towards a 4-year Bachelor of Education degree (</a:t>
            </a:r>
            <a:r>
              <a:rPr lang="en-ZA" sz="1200" dirty="0" err="1">
                <a:effectLst/>
                <a:latin typeface="Calibri" panose="020F0502020204030204" pitchFamily="34" charset="0"/>
                <a:ea typeface="Aptos" panose="020B0004020202020204" pitchFamily="34" charset="0"/>
                <a:cs typeface="Calibri" panose="020F0502020204030204" pitchFamily="34" charset="0"/>
              </a:rPr>
              <a:t>BEd</a:t>
            </a:r>
            <a:r>
              <a:rPr lang="en-ZA" sz="1200" dirty="0">
                <a:effectLst/>
                <a:latin typeface="Calibri" panose="020F0502020204030204" pitchFamily="34" charset="0"/>
                <a:ea typeface="Aptos" panose="020B0004020202020204" pitchFamily="34" charset="0"/>
                <a:cs typeface="Calibri" panose="020F0502020204030204" pitchFamily="34" charset="0"/>
              </a:rPr>
              <a:t>), which specialises in any of the following:</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Foundation Phase (Grade R to Grade 3)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Intermediate Phase (Grade 4 to Grade 6)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Senior and Further Education and Training Teaching (Grade 7 to Grade 12)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A one-year Postgraduate Certificate in Education (PGCE)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Let's watch a video that explains how the application process for an </a:t>
            </a:r>
            <a:r>
              <a:rPr lang="en-ZA" sz="1200" dirty="0" err="1">
                <a:effectLst/>
                <a:latin typeface="Calibri" panose="020F0502020204030204" pitchFamily="34" charset="0"/>
                <a:ea typeface="Aptos" panose="020B0004020202020204" pitchFamily="34" charset="0"/>
                <a:cs typeface="Calibri" panose="020F0502020204030204" pitchFamily="34" charset="0"/>
              </a:rPr>
              <a:t>Funza</a:t>
            </a:r>
            <a:r>
              <a:rPr lang="en-ZA" sz="1200" dirty="0">
                <a:effectLst/>
                <a:latin typeface="Calibri" panose="020F0502020204030204" pitchFamily="34" charset="0"/>
                <a:ea typeface="Aptos" panose="020B0004020202020204" pitchFamily="34" charset="0"/>
                <a:cs typeface="Calibri" panose="020F0502020204030204" pitchFamily="34" charset="0"/>
              </a:rPr>
              <a:t> </a:t>
            </a:r>
            <a:r>
              <a:rPr lang="en-ZA" sz="1200" dirty="0" err="1">
                <a:effectLst/>
                <a:latin typeface="Calibri" panose="020F0502020204030204" pitchFamily="34" charset="0"/>
                <a:ea typeface="Aptos" panose="020B0004020202020204" pitchFamily="34" charset="0"/>
                <a:cs typeface="Calibri" panose="020F0502020204030204" pitchFamily="34" charset="0"/>
              </a:rPr>
              <a:t>Lushaka</a:t>
            </a:r>
            <a:r>
              <a:rPr lang="en-ZA" sz="1200" dirty="0">
                <a:effectLst/>
                <a:latin typeface="Calibri" panose="020F0502020204030204" pitchFamily="34" charset="0"/>
                <a:ea typeface="Aptos" panose="020B0004020202020204" pitchFamily="34" charset="0"/>
                <a:cs typeface="Calibri" panose="020F0502020204030204" pitchFamily="34" charset="0"/>
              </a:rPr>
              <a:t> bursary works.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b="1" dirty="0">
                <a:solidFill>
                  <a:srgbClr val="EE0000"/>
                </a:solidFill>
                <a:effectLst/>
                <a:latin typeface="Calibri" panose="020F0502020204030204" pitchFamily="34" charset="0"/>
                <a:ea typeface="Aptos" panose="020B0004020202020204" pitchFamily="34" charset="0"/>
                <a:cs typeface="Calibri" panose="020F0502020204030204" pitchFamily="34" charset="0"/>
              </a:rPr>
              <a:t>Note to teacher:</a:t>
            </a:r>
            <a:r>
              <a:rPr lang="en-ZA" sz="1200" dirty="0">
                <a:solidFill>
                  <a:srgbClr val="EE0000"/>
                </a:solidFill>
                <a:effectLst/>
                <a:latin typeface="Calibri" panose="020F0502020204030204" pitchFamily="34" charset="0"/>
                <a:ea typeface="Aptos" panose="020B0004020202020204" pitchFamily="34" charset="0"/>
                <a:cs typeface="Calibri" panose="020F0502020204030204" pitchFamily="34" charset="0"/>
              </a:rPr>
              <a:t> </a:t>
            </a:r>
            <a:r>
              <a:rPr lang="en-ZA" sz="1200" dirty="0">
                <a:effectLst/>
                <a:latin typeface="Calibri" panose="020F0502020204030204" pitchFamily="34" charset="0"/>
                <a:ea typeface="Aptos" panose="020B0004020202020204" pitchFamily="34" charset="0"/>
                <a:cs typeface="Calibri" panose="020F0502020204030204" pitchFamily="34" charset="0"/>
              </a:rPr>
              <a:t>Watching this video is </a:t>
            </a:r>
            <a:r>
              <a:rPr lang="en-ZA" sz="1200" b="1" dirty="0">
                <a:effectLst/>
                <a:latin typeface="Calibri" panose="020F0502020204030204" pitchFamily="34" charset="0"/>
                <a:ea typeface="Aptos" panose="020B0004020202020204" pitchFamily="34" charset="0"/>
                <a:cs typeface="Calibri" panose="020F0502020204030204" pitchFamily="34" charset="0"/>
              </a:rPr>
              <a:t>optional</a:t>
            </a:r>
            <a:r>
              <a:rPr lang="en-ZA" sz="1200" dirty="0">
                <a:effectLst/>
                <a:latin typeface="Calibri" panose="020F0502020204030204" pitchFamily="34" charset="0"/>
                <a:ea typeface="Aptos" panose="020B0004020202020204" pitchFamily="34" charset="0"/>
                <a:cs typeface="Calibri" panose="020F0502020204030204" pitchFamily="34" charset="0"/>
              </a:rPr>
              <a:t>, if time allows.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buNone/>
            </a:pPr>
            <a:r>
              <a:rPr lang="en-ZA" sz="1200" b="1" dirty="0">
                <a:solidFill>
                  <a:srgbClr val="000000"/>
                </a:solidFill>
                <a:effectLst/>
                <a:latin typeface="Calibri" panose="020F0502020204030204" pitchFamily="34" charset="0"/>
                <a:ea typeface="Times New Roman" panose="02020603050405020304" pitchFamily="18" charset="0"/>
              </a:rPr>
              <a:t>Watch video: </a:t>
            </a:r>
            <a:endParaRPr lang="af-ZA" sz="1200" dirty="0">
              <a:effectLst/>
              <a:latin typeface="Times New Roman" panose="02020603050405020304" pitchFamily="18" charset="0"/>
              <a:ea typeface="Times New Roman" panose="02020603050405020304" pitchFamily="18" charset="0"/>
            </a:endParaRPr>
          </a:p>
          <a:p>
            <a:pPr marL="457200">
              <a:lnSpc>
                <a:spcPct val="115000"/>
              </a:lnSpc>
              <a:buNone/>
            </a:pPr>
            <a:r>
              <a:rPr lang="en-ZA" sz="1200" b="1" dirty="0">
                <a:solidFill>
                  <a:srgbClr val="000000"/>
                </a:solidFill>
                <a:effectLst/>
                <a:latin typeface="Calibri" panose="020F0502020204030204" pitchFamily="34" charset="0"/>
                <a:ea typeface="Times New Roman" panose="02020603050405020304" pitchFamily="18" charset="0"/>
              </a:rPr>
              <a:t>2026 </a:t>
            </a:r>
            <a:r>
              <a:rPr lang="en-ZA" sz="1200" b="1" dirty="0" err="1">
                <a:solidFill>
                  <a:srgbClr val="000000"/>
                </a:solidFill>
                <a:effectLst/>
                <a:latin typeface="Calibri" panose="020F0502020204030204" pitchFamily="34" charset="0"/>
                <a:ea typeface="Times New Roman" panose="02020603050405020304" pitchFamily="18" charset="0"/>
              </a:rPr>
              <a:t>Funza</a:t>
            </a:r>
            <a:r>
              <a:rPr lang="en-ZA" sz="1200" b="1" dirty="0">
                <a:solidFill>
                  <a:srgbClr val="000000"/>
                </a:solidFill>
                <a:effectLst/>
                <a:latin typeface="Calibri" panose="020F0502020204030204" pitchFamily="34" charset="0"/>
                <a:ea typeface="Times New Roman" panose="02020603050405020304" pitchFamily="18" charset="0"/>
              </a:rPr>
              <a:t> </a:t>
            </a:r>
            <a:r>
              <a:rPr lang="en-ZA" sz="1200" b="1" dirty="0" err="1">
                <a:solidFill>
                  <a:srgbClr val="000000"/>
                </a:solidFill>
                <a:effectLst/>
                <a:latin typeface="Calibri" panose="020F0502020204030204" pitchFamily="34" charset="0"/>
                <a:ea typeface="Times New Roman" panose="02020603050405020304" pitchFamily="18" charset="0"/>
              </a:rPr>
              <a:t>Lushaka</a:t>
            </a:r>
            <a:r>
              <a:rPr lang="en-ZA" sz="1200" b="1" dirty="0">
                <a:solidFill>
                  <a:srgbClr val="000000"/>
                </a:solidFill>
                <a:effectLst/>
                <a:latin typeface="Calibri" panose="020F0502020204030204" pitchFamily="34" charset="0"/>
                <a:ea typeface="Times New Roman" panose="02020603050405020304" pitchFamily="18" charset="0"/>
              </a:rPr>
              <a:t> Bursary Applications Now Open</a:t>
            </a:r>
            <a:endParaRPr lang="af-ZA" sz="1200" dirty="0">
              <a:effectLst/>
              <a:latin typeface="Times New Roman" panose="02020603050405020304" pitchFamily="18" charset="0"/>
              <a:ea typeface="Times New Roman" panose="02020603050405020304" pitchFamily="18" charset="0"/>
            </a:endParaRPr>
          </a:p>
          <a:p>
            <a:pPr marL="457200">
              <a:lnSpc>
                <a:spcPct val="115000"/>
              </a:lnSpc>
              <a:buNone/>
            </a:pPr>
            <a:r>
              <a:rPr lang="en-ZA" sz="1200" u="sng" dirty="0">
                <a:solidFill>
                  <a:srgbClr val="000000"/>
                </a:solidFill>
                <a:effectLst/>
                <a:latin typeface="Calibri" panose="020F0502020204030204" pitchFamily="34" charset="0"/>
                <a:ea typeface="Times New Roman" panose="02020603050405020304" pitchFamily="18" charset="0"/>
                <a:hlinkClick r:id="rId3"/>
              </a:rPr>
              <a:t>bit.ly/</a:t>
            </a:r>
            <a:r>
              <a:rPr lang="en-ZA" sz="1200" u="sng" dirty="0" err="1">
                <a:solidFill>
                  <a:srgbClr val="000000"/>
                </a:solidFill>
                <a:effectLst/>
                <a:latin typeface="Calibri" panose="020F0502020204030204" pitchFamily="34" charset="0"/>
                <a:ea typeface="Times New Roman" panose="02020603050405020304" pitchFamily="18" charset="0"/>
                <a:hlinkClick r:id="rId3"/>
              </a:rPr>
              <a:t>3LUhlLO</a:t>
            </a:r>
            <a:r>
              <a:rPr lang="en-ZA" sz="1200" dirty="0">
                <a:solidFill>
                  <a:srgbClr val="000000"/>
                </a:solidFill>
                <a:effectLst/>
                <a:latin typeface="Calibri" panose="020F0502020204030204" pitchFamily="34" charset="0"/>
                <a:ea typeface="Times New Roman" panose="02020603050405020304" pitchFamily="18" charset="0"/>
              </a:rPr>
              <a:t> (3 min 49 sec) </a:t>
            </a:r>
            <a:endParaRPr lang="af-ZA" sz="1200" dirty="0">
              <a:effectLst/>
              <a:latin typeface="Times New Roman" panose="02020603050405020304" pitchFamily="18" charset="0"/>
              <a:ea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768EF382-5915-4851-8D16-12D6498595E0}" type="slidenum">
              <a:rPr lang="en-ZA" smtClean="0"/>
              <a:t>8</a:t>
            </a:fld>
            <a:endParaRPr lang="en-ZA"/>
          </a:p>
        </p:txBody>
      </p:sp>
    </p:spTree>
    <p:extLst>
      <p:ext uri="{BB962C8B-B14F-4D97-AF65-F5344CB8AC3E}">
        <p14:creationId xmlns:p14="http://schemas.microsoft.com/office/powerpoint/2010/main" val="1381174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Slide 9: Student Loans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Description:</a:t>
            </a:r>
            <a:r>
              <a:rPr lang="en-ZA" sz="1200" dirty="0">
                <a:effectLst/>
                <a:latin typeface="Calibri" panose="020F0502020204030204" pitchFamily="34" charset="0"/>
                <a:ea typeface="Aptos" panose="020B0004020202020204" pitchFamily="34" charset="0"/>
                <a:cs typeface="Calibri" panose="020F0502020204030204" pitchFamily="34" charset="0"/>
              </a:rPr>
              <a:t> Borrowed money used to pay tuition fees and, in some cases, accommodation and other study-related costs.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Eligibility requirements: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Calibri" panose="020F0502020204030204" pitchFamily="34" charset="0"/>
              </a:rPr>
              <a:t>Acceptance into a registered institution</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Calibri" panose="020F0502020204030204" pitchFamily="34" charset="0"/>
              </a:rPr>
              <a:t>Loan approval by a registered financial institution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Calibri" panose="020F0502020204030204" pitchFamily="34" charset="0"/>
              </a:rPr>
              <a:t>A parent or guardian may be required to act as </a:t>
            </a:r>
            <a:r>
              <a:rPr lang="en-ZA" sz="1200" b="1" dirty="0">
                <a:effectLst/>
                <a:latin typeface="Calibri" panose="020F0502020204030204" pitchFamily="34" charset="0"/>
                <a:ea typeface="Aptos" panose="020B0004020202020204" pitchFamily="34" charset="0"/>
                <a:cs typeface="Calibri" panose="020F0502020204030204" pitchFamily="34" charset="0"/>
              </a:rPr>
              <a:t>surety</a:t>
            </a:r>
            <a:r>
              <a:rPr lang="en-ZA" sz="1200" dirty="0">
                <a:effectLst/>
                <a:latin typeface="Calibri" panose="020F0502020204030204" pitchFamily="34" charset="0"/>
                <a:ea typeface="Aptos" panose="020B0004020202020204" pitchFamily="34" charset="0"/>
                <a:cs typeface="Calibri" panose="020F0502020204030204" pitchFamily="34" charset="0"/>
              </a:rPr>
              <a:t> (a person who agrees to take legal responsibility for repaying a loan if the borrower is unable to do so)</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Financial obligations: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Calibri" panose="020F0502020204030204" pitchFamily="34" charset="0"/>
              </a:rPr>
              <a:t>Must be repaid with interest after graduation</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Calibri" panose="020F0502020204030204" pitchFamily="34" charset="0"/>
              </a:rPr>
              <a:t>Interest rates and repayment terms vary between institutions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Calibri" panose="020F0502020204030204" pitchFamily="34" charset="0"/>
              </a:rPr>
              <a:t>Long-term financial commitment that should be carefully considered</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Examples:</a:t>
            </a:r>
            <a:r>
              <a:rPr lang="en-ZA" sz="1200" dirty="0">
                <a:effectLst/>
                <a:latin typeface="Calibri" panose="020F0502020204030204" pitchFamily="34" charset="0"/>
                <a:ea typeface="Aptos" panose="020B0004020202020204" pitchFamily="34" charset="0"/>
                <a:cs typeface="Calibri" panose="020F0502020204030204" pitchFamily="34" charset="0"/>
              </a:rPr>
              <a:t> </a:t>
            </a:r>
            <a:r>
              <a:rPr lang="en-ZA" sz="1200" b="1" dirty="0">
                <a:effectLst/>
                <a:latin typeface="Calibri" panose="020F0502020204030204" pitchFamily="34" charset="0"/>
                <a:ea typeface="Aptos" panose="020B0004020202020204" pitchFamily="34" charset="0"/>
                <a:cs typeface="Calibri" panose="020F0502020204030204" pitchFamily="34" charset="0"/>
              </a:rPr>
              <a:t>Major banks</a:t>
            </a:r>
            <a:r>
              <a:rPr lang="en-ZA" sz="1200" dirty="0">
                <a:effectLst/>
                <a:latin typeface="Calibri" panose="020F0502020204030204" pitchFamily="34" charset="0"/>
                <a:ea typeface="Aptos" panose="020B0004020202020204" pitchFamily="34" charset="0"/>
                <a:cs typeface="Calibri" panose="020F0502020204030204" pitchFamily="34" charset="0"/>
              </a:rPr>
              <a:t> (like Absa, </a:t>
            </a:r>
            <a:r>
              <a:rPr lang="en-ZA" sz="1200" dirty="0" err="1">
                <a:effectLst/>
                <a:latin typeface="Calibri" panose="020F0502020204030204" pitchFamily="34" charset="0"/>
                <a:ea typeface="Aptos" panose="020B0004020202020204" pitchFamily="34" charset="0"/>
                <a:cs typeface="Calibri" panose="020F0502020204030204" pitchFamily="34" charset="0"/>
              </a:rPr>
              <a:t>FNB</a:t>
            </a:r>
            <a:r>
              <a:rPr lang="en-ZA" sz="1200" dirty="0">
                <a:effectLst/>
                <a:latin typeface="Calibri" panose="020F0502020204030204" pitchFamily="34" charset="0"/>
                <a:ea typeface="Aptos" panose="020B0004020202020204" pitchFamily="34" charset="0"/>
                <a:cs typeface="Calibri" panose="020F0502020204030204" pitchFamily="34" charset="0"/>
              </a:rPr>
              <a:t>, Nedbank and Standard Bank) offer student loans, alongside </a:t>
            </a:r>
            <a:r>
              <a:rPr lang="en-ZA" sz="1200" b="1" dirty="0">
                <a:effectLst/>
                <a:latin typeface="Calibri" panose="020F0502020204030204" pitchFamily="34" charset="0"/>
                <a:ea typeface="Aptos" panose="020B0004020202020204" pitchFamily="34" charset="0"/>
                <a:cs typeface="Calibri" panose="020F0502020204030204" pitchFamily="34" charset="0"/>
              </a:rPr>
              <a:t>specialised lenders</a:t>
            </a:r>
            <a:r>
              <a:rPr lang="en-ZA" sz="1200" dirty="0">
                <a:effectLst/>
                <a:latin typeface="Calibri" panose="020F0502020204030204" pitchFamily="34" charset="0"/>
                <a:ea typeface="Aptos" panose="020B0004020202020204" pitchFamily="34" charset="0"/>
                <a:cs typeface="Calibri" panose="020F0502020204030204" pitchFamily="34" charset="0"/>
              </a:rPr>
              <a:t> (like Fundi) and </a:t>
            </a:r>
            <a:r>
              <a:rPr lang="en-ZA" sz="1200" b="1" dirty="0">
                <a:effectLst/>
                <a:latin typeface="Calibri" panose="020F0502020204030204" pitchFamily="34" charset="0"/>
                <a:ea typeface="Aptos" panose="020B0004020202020204" pitchFamily="34" charset="0"/>
                <a:cs typeface="Calibri" panose="020F0502020204030204" pitchFamily="34" charset="0"/>
              </a:rPr>
              <a:t>alternative funders</a:t>
            </a:r>
            <a:r>
              <a:rPr lang="en-ZA" sz="1200" dirty="0">
                <a:effectLst/>
                <a:latin typeface="Calibri" panose="020F0502020204030204" pitchFamily="34" charset="0"/>
                <a:ea typeface="Aptos" panose="020B0004020202020204" pitchFamily="34" charset="0"/>
                <a:cs typeface="Calibri" panose="020F0502020204030204" pitchFamily="34" charset="0"/>
              </a:rPr>
              <a:t> (such as Manati).</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768EF382-5915-4851-8D16-12D6498595E0}" type="slidenum">
              <a:rPr lang="en-ZA" smtClean="0"/>
              <a:t>9</a:t>
            </a:fld>
            <a:endParaRPr lang="en-ZA"/>
          </a:p>
        </p:txBody>
      </p:sp>
    </p:spTree>
    <p:extLst>
      <p:ext uri="{BB962C8B-B14F-4D97-AF65-F5344CB8AC3E}">
        <p14:creationId xmlns:p14="http://schemas.microsoft.com/office/powerpoint/2010/main" val="1199422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6677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69293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3852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5BCAD085-E8A6-8845-BD4E-CB4CCA059FC4}" type="datetimeFigureOut">
              <a:rPr lang="en-US" smtClean="0"/>
              <a:t>1/28/2026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90489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21935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81065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38965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7436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14974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97531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1/28/2026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86986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9557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5201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5BCAD085-E8A6-8845-BD4E-CB4CCA059FC4}" type="datetimeFigureOut">
              <a:rPr lang="en-US" smtClean="0"/>
              <a:t>1/28/2026</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69485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5BCAD085-E8A6-8845-BD4E-CB4CCA059FC4}" type="datetimeFigureOut">
              <a:rPr lang="en-US" smtClean="0"/>
              <a:t>1/28/2026</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517490486"/>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jpeg"/><Relationship Id="rId7" Type="http://schemas.openxmlformats.org/officeDocument/2006/relationships/diagramQuickStyle" Target="../diagrams/quickStyle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image" Target="../media/image3.jpeg"/><Relationship Id="rId4" Type="http://schemas.openxmlformats.org/officeDocument/2006/relationships/image" Target="../media/image36.jpg"/><Relationship Id="rId9" Type="http://schemas.microsoft.com/office/2007/relationships/diagramDrawing" Target="../diagrams/drawing9.xml"/></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8" Type="http://schemas.openxmlformats.org/officeDocument/2006/relationships/hyperlink" Target="https://bit.ly/4pNrasE" TargetMode="Externa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45.jpeg"/><Relationship Id="rId7" Type="http://schemas.openxmlformats.org/officeDocument/2006/relationships/diagramColors" Target="../diagrams/colors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4.jpe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jpe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12"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image" Target="../media/image27.png"/><Relationship Id="rId5" Type="http://schemas.openxmlformats.org/officeDocument/2006/relationships/diagramLayout" Target="../diagrams/layout4.xml"/><Relationship Id="rId10" Type="http://schemas.openxmlformats.org/officeDocument/2006/relationships/image" Target="../media/image26.png"/><Relationship Id="rId4" Type="http://schemas.openxmlformats.org/officeDocument/2006/relationships/diagramData" Target="../diagrams/data4.xml"/><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image" Target="../media/image32.png"/><Relationship Id="rId3" Type="http://schemas.openxmlformats.org/officeDocument/2006/relationships/image" Target="../media/image1.jpeg"/><Relationship Id="rId7" Type="http://schemas.openxmlformats.org/officeDocument/2006/relationships/diagramColors" Target="../diagrams/colors5.xml"/><Relationship Id="rId12"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image" Target="../media/image30.png"/><Relationship Id="rId5" Type="http://schemas.openxmlformats.org/officeDocument/2006/relationships/diagramLayout" Target="../diagrams/layout5.xml"/><Relationship Id="rId10" Type="http://schemas.openxmlformats.org/officeDocument/2006/relationships/image" Target="../media/image29.png"/><Relationship Id="rId4" Type="http://schemas.openxmlformats.org/officeDocument/2006/relationships/diagramData" Target="../diagrams/data5.xml"/><Relationship Id="rId9" Type="http://schemas.openxmlformats.org/officeDocument/2006/relationships/image" Target="../media/image28.jpeg"/><Relationship Id="rId1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hyperlink" Target="https://bit.ly/3LUhlLO"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eg"/><Relationship Id="rId7" Type="http://schemas.openxmlformats.org/officeDocument/2006/relationships/diagramColors" Target="../diagrams/colors8.xml"/><Relationship Id="rId12"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image" Target="../media/image35.png"/><Relationship Id="rId5" Type="http://schemas.openxmlformats.org/officeDocument/2006/relationships/diagramLayout" Target="../diagrams/layout8.xml"/><Relationship Id="rId10" Type="http://schemas.openxmlformats.org/officeDocument/2006/relationships/image" Target="../media/image34.jpeg"/><Relationship Id="rId4" Type="http://schemas.openxmlformats.org/officeDocument/2006/relationships/diagramData" Target="../diagrams/data8.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318" y="994893"/>
            <a:ext cx="5885767" cy="4868213"/>
          </a:xfrm>
        </p:spPr>
        <p:txBody>
          <a:bodyPr vert="horz" lIns="91440" tIns="45720" rIns="91440" bIns="45720" rtlCol="0" anchor="b">
            <a:noAutofit/>
          </a:bodyPr>
          <a:lstStyle/>
          <a:p>
            <a:br>
              <a:rPr lang="en-US" sz="5400" dirty="0"/>
            </a:br>
            <a:r>
              <a:rPr lang="en-ZA" sz="5400" dirty="0"/>
              <a:t>Grade 11 Careers and Career Choices</a:t>
            </a:r>
            <a:endParaRPr lang="en-US" sz="5400" dirty="0"/>
          </a:p>
        </p:txBody>
      </p:sp>
      <p:pic>
        <p:nvPicPr>
          <p:cNvPr id="1028" name="Picture 4" descr="Free Ai Generated Saving illustration and picture">
            <a:extLst>
              <a:ext uri="{FF2B5EF4-FFF2-40B4-BE49-F238E27FC236}">
                <a16:creationId xmlns:a16="http://schemas.microsoft.com/office/drawing/2014/main" id="{237044E1-D598-6AFA-7CC1-AF4A74C7A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183"/>
          <a:stretch>
            <a:fillRect/>
          </a:stretch>
        </p:blipFill>
        <p:spPr bwMode="auto">
          <a:xfrm>
            <a:off x="6100916" y="10"/>
            <a:ext cx="6091084" cy="68579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with a person in the middle&#10;&#10;Description automatically generated">
            <a:extLst>
              <a:ext uri="{FF2B5EF4-FFF2-40B4-BE49-F238E27FC236}">
                <a16:creationId xmlns:a16="http://schemas.microsoft.com/office/drawing/2014/main" id="{E4699CEF-EBAD-D2CA-C487-6EE91CCE7C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2">
            <a:extLst>
              <a:ext uri="{FF2B5EF4-FFF2-40B4-BE49-F238E27FC236}">
                <a16:creationId xmlns:a16="http://schemas.microsoft.com/office/drawing/2014/main" id="{0FEBCF50-7859-0AC5-F6E4-457C748FE6D2}"/>
              </a:ext>
            </a:extLst>
          </p:cNvPr>
          <p:cNvSpPr txBox="1">
            <a:spLocks/>
          </p:cNvSpPr>
          <p:nvPr/>
        </p:nvSpPr>
        <p:spPr>
          <a:xfrm>
            <a:off x="328008" y="5605823"/>
            <a:ext cx="9144000" cy="109839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ZA" dirty="0"/>
              <a:t>Lesson 3: </a:t>
            </a:r>
            <a:r>
              <a:rPr lang="en-US" dirty="0"/>
              <a:t>Financial Assistance for Students</a:t>
            </a:r>
            <a:r>
              <a:rPr lang="en-ZA"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7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9A3A9C4-53E5-7903-01DA-5ABD132A72AA}"/>
              </a:ext>
            </a:extLst>
          </p:cNvPr>
          <p:cNvSpPr>
            <a:spLocks noGrp="1"/>
          </p:cNvSpPr>
          <p:nvPr>
            <p:ph type="title"/>
          </p:nvPr>
        </p:nvSpPr>
        <p:spPr>
          <a:xfrm>
            <a:off x="556591" y="1741714"/>
            <a:ext cx="3518452" cy="4117749"/>
          </a:xfrm>
        </p:spPr>
        <p:txBody>
          <a:bodyPr anchor="t">
            <a:normAutofit/>
          </a:bodyPr>
          <a:lstStyle/>
          <a:p>
            <a:r>
              <a:rPr lang="en-GB" dirty="0"/>
              <a:t>Self-funding</a:t>
            </a:r>
          </a:p>
        </p:txBody>
      </p:sp>
      <p:pic>
        <p:nvPicPr>
          <p:cNvPr id="4" name="Picture 3" descr="A waitress serving a group of people&#10;&#10;AI-generated content may be incorrect.">
            <a:extLst>
              <a:ext uri="{FF2B5EF4-FFF2-40B4-BE49-F238E27FC236}">
                <a16:creationId xmlns:a16="http://schemas.microsoft.com/office/drawing/2014/main" id="{842969ED-8C90-4BF5-781A-B6B277194787}"/>
              </a:ext>
            </a:extLst>
          </p:cNvPr>
          <p:cNvPicPr>
            <a:picLocks noChangeAspect="1"/>
          </p:cNvPicPr>
          <p:nvPr/>
        </p:nvPicPr>
        <p:blipFill>
          <a:blip r:embed="rId4"/>
          <a:stretch>
            <a:fillRect/>
          </a:stretch>
        </p:blipFill>
        <p:spPr>
          <a:xfrm>
            <a:off x="382119" y="3115387"/>
            <a:ext cx="5079842" cy="3383384"/>
          </a:xfrm>
          <a:prstGeom prst="rect">
            <a:avLst/>
          </a:prstGeom>
        </p:spPr>
      </p:pic>
      <p:graphicFrame>
        <p:nvGraphicFramePr>
          <p:cNvPr id="5" name="Content Placeholder 2">
            <a:extLst>
              <a:ext uri="{FF2B5EF4-FFF2-40B4-BE49-F238E27FC236}">
                <a16:creationId xmlns:a16="http://schemas.microsoft.com/office/drawing/2014/main" id="{FBE0E57B-C71C-4DDF-C8CE-BF6831DF270C}"/>
              </a:ext>
            </a:extLst>
          </p:cNvPr>
          <p:cNvGraphicFramePr>
            <a:graphicFrameLocks noGrp="1"/>
          </p:cNvGraphicFramePr>
          <p:nvPr>
            <p:ph idx="1"/>
            <p:extLst>
              <p:ext uri="{D42A27DB-BD31-4B8C-83A1-F6EECF244321}">
                <p14:modId xmlns:p14="http://schemas.microsoft.com/office/powerpoint/2010/main" val="282711007"/>
              </p:ext>
            </p:extLst>
          </p:nvPr>
        </p:nvGraphicFramePr>
        <p:xfrm>
          <a:off x="5012871" y="457200"/>
          <a:ext cx="6743700" cy="60415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6" descr="A logo with a person in the middle&#10;&#10;Description automatically generated">
            <a:extLst>
              <a:ext uri="{FF2B5EF4-FFF2-40B4-BE49-F238E27FC236}">
                <a16:creationId xmlns:a16="http://schemas.microsoft.com/office/drawing/2014/main" id="{F5A698F3-347B-3DD5-B1CC-CFFFC339079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73980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6824CE-083D-4ED5-94A5-655345BB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0785D83B-2124-40CD-9E29-811BC2B7C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 name="Title 1">
            <a:extLst>
              <a:ext uri="{FF2B5EF4-FFF2-40B4-BE49-F238E27FC236}">
                <a16:creationId xmlns:a16="http://schemas.microsoft.com/office/drawing/2014/main" id="{8246BEBF-DC9C-B122-8044-95D6E2F1700B}"/>
              </a:ext>
            </a:extLst>
          </p:cNvPr>
          <p:cNvSpPr>
            <a:spLocks noGrp="1"/>
          </p:cNvSpPr>
          <p:nvPr>
            <p:ph type="title"/>
          </p:nvPr>
        </p:nvSpPr>
        <p:spPr>
          <a:xfrm>
            <a:off x="810000" y="447188"/>
            <a:ext cx="10571998" cy="970450"/>
          </a:xfrm>
        </p:spPr>
        <p:txBody>
          <a:bodyPr>
            <a:normAutofit/>
          </a:bodyPr>
          <a:lstStyle/>
          <a:p>
            <a:r>
              <a:rPr lang="af-ZA" dirty="0" err="1"/>
              <a:t>Learnerships</a:t>
            </a:r>
            <a:endParaRPr lang="af-ZA" dirty="0"/>
          </a:p>
        </p:txBody>
      </p:sp>
      <p:graphicFrame>
        <p:nvGraphicFramePr>
          <p:cNvPr id="6" name="Rectangle 1">
            <a:extLst>
              <a:ext uri="{FF2B5EF4-FFF2-40B4-BE49-F238E27FC236}">
                <a16:creationId xmlns:a16="http://schemas.microsoft.com/office/drawing/2014/main" id="{C61BF600-C676-C20E-592B-1D8CC478C579}"/>
              </a:ext>
            </a:extLst>
          </p:cNvPr>
          <p:cNvGraphicFramePr>
            <a:graphicFrameLocks noGrp="1"/>
          </p:cNvGraphicFramePr>
          <p:nvPr>
            <p:ph idx="1"/>
            <p:extLst>
              <p:ext uri="{D42A27DB-BD31-4B8C-83A1-F6EECF244321}">
                <p14:modId xmlns:p14="http://schemas.microsoft.com/office/powerpoint/2010/main" val="1529208380"/>
              </p:ext>
            </p:extLst>
          </p:nvPr>
        </p:nvGraphicFramePr>
        <p:xfrm>
          <a:off x="408214" y="2185988"/>
          <a:ext cx="11299372" cy="4224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logo with a person in the middle&#10;&#10;Description automatically generated">
            <a:extLst>
              <a:ext uri="{FF2B5EF4-FFF2-40B4-BE49-F238E27FC236}">
                <a16:creationId xmlns:a16="http://schemas.microsoft.com/office/drawing/2014/main" id="{EB85754E-FC5C-71D9-B77F-C22538E554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2375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056824CE-083D-4ED5-94A5-655345BB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0785D83B-2124-40CD-9E29-811BC2B7C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 name="Title 1">
            <a:extLst>
              <a:ext uri="{FF2B5EF4-FFF2-40B4-BE49-F238E27FC236}">
                <a16:creationId xmlns:a16="http://schemas.microsoft.com/office/drawing/2014/main" id="{B49F957B-DFE3-B414-B16A-620F0E757E3A}"/>
              </a:ext>
            </a:extLst>
          </p:cNvPr>
          <p:cNvSpPr>
            <a:spLocks noGrp="1"/>
          </p:cNvSpPr>
          <p:nvPr>
            <p:ph type="title"/>
          </p:nvPr>
        </p:nvSpPr>
        <p:spPr>
          <a:xfrm>
            <a:off x="810000" y="447188"/>
            <a:ext cx="10571998" cy="970450"/>
          </a:xfrm>
        </p:spPr>
        <p:txBody>
          <a:bodyPr>
            <a:normAutofit/>
          </a:bodyPr>
          <a:lstStyle/>
          <a:p>
            <a:pPr>
              <a:lnSpc>
                <a:spcPct val="90000"/>
              </a:lnSpc>
            </a:pPr>
            <a:r>
              <a:rPr lang="en-GB" sz="3400"/>
              <a:t>Sector Education and Training Authorities (SETAs)</a:t>
            </a:r>
            <a:endParaRPr lang="af-ZA" sz="3400"/>
          </a:p>
        </p:txBody>
      </p:sp>
      <p:graphicFrame>
        <p:nvGraphicFramePr>
          <p:cNvPr id="8" name="Content Placeholder 2">
            <a:extLst>
              <a:ext uri="{FF2B5EF4-FFF2-40B4-BE49-F238E27FC236}">
                <a16:creationId xmlns:a16="http://schemas.microsoft.com/office/drawing/2014/main" id="{64603303-717F-CD10-0C35-2905B1955886}"/>
              </a:ext>
            </a:extLst>
          </p:cNvPr>
          <p:cNvGraphicFramePr>
            <a:graphicFrameLocks noGrp="1"/>
          </p:cNvGraphicFramePr>
          <p:nvPr>
            <p:ph idx="1"/>
            <p:extLst>
              <p:ext uri="{D42A27DB-BD31-4B8C-83A1-F6EECF244321}">
                <p14:modId xmlns:p14="http://schemas.microsoft.com/office/powerpoint/2010/main" val="2942564314"/>
              </p:ext>
            </p:extLst>
          </p:nvPr>
        </p:nvGraphicFramePr>
        <p:xfrm>
          <a:off x="830035" y="2989642"/>
          <a:ext cx="10553700" cy="336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65206B1C-F612-7508-E777-670EBA5D2592}"/>
              </a:ext>
            </a:extLst>
          </p:cNvPr>
          <p:cNvSpPr txBox="1"/>
          <p:nvPr/>
        </p:nvSpPr>
        <p:spPr>
          <a:xfrm>
            <a:off x="1045028" y="2185987"/>
            <a:ext cx="9715500" cy="646331"/>
          </a:xfrm>
          <a:prstGeom prst="rect">
            <a:avLst/>
          </a:prstGeom>
          <a:solidFill>
            <a:schemeClr val="accent5">
              <a:lumMod val="20000"/>
              <a:lumOff val="80000"/>
            </a:schemeClr>
          </a:solidFill>
        </p:spPr>
        <p:txBody>
          <a:bodyPr wrap="square">
            <a:spAutoFit/>
          </a:bodyPr>
          <a:lstStyle/>
          <a:p>
            <a:pPr algn="ctr"/>
            <a:r>
              <a:rPr lang="en-GB" dirty="0" err="1"/>
              <a:t>SETAs</a:t>
            </a:r>
            <a:r>
              <a:rPr lang="en-GB" dirty="0"/>
              <a:t> develop skills in specific economic sectors in South Africa.</a:t>
            </a:r>
          </a:p>
          <a:p>
            <a:pPr algn="ctr"/>
            <a:r>
              <a:rPr lang="en-GB" dirty="0"/>
              <a:t>There are 21 </a:t>
            </a:r>
            <a:r>
              <a:rPr lang="en-GB" dirty="0" err="1"/>
              <a:t>SETAs</a:t>
            </a:r>
            <a:r>
              <a:rPr lang="en-GB" dirty="0"/>
              <a:t>, each serving a different industry.</a:t>
            </a:r>
          </a:p>
        </p:txBody>
      </p:sp>
      <p:sp>
        <p:nvSpPr>
          <p:cNvPr id="13" name="TextBox 12">
            <a:extLst>
              <a:ext uri="{FF2B5EF4-FFF2-40B4-BE49-F238E27FC236}">
                <a16:creationId xmlns:a16="http://schemas.microsoft.com/office/drawing/2014/main" id="{6A88A963-44CF-8ED9-48D0-CEB6BDF1A4C3}"/>
              </a:ext>
            </a:extLst>
          </p:cNvPr>
          <p:cNvSpPr txBox="1"/>
          <p:nvPr/>
        </p:nvSpPr>
        <p:spPr>
          <a:xfrm>
            <a:off x="8187418" y="5298462"/>
            <a:ext cx="2939143" cy="687881"/>
          </a:xfrm>
          <a:prstGeom prst="rect">
            <a:avLst/>
          </a:prstGeom>
          <a:solidFill>
            <a:schemeClr val="accent4">
              <a:lumMod val="40000"/>
              <a:lumOff val="60000"/>
            </a:schemeClr>
          </a:solidFill>
        </p:spPr>
        <p:txBody>
          <a:bodyPr wrap="square">
            <a:spAutoFit/>
          </a:bodyPr>
          <a:lstStyle/>
          <a:p>
            <a:pPr>
              <a:lnSpc>
                <a:spcPct val="115000"/>
              </a:lnSpc>
              <a:buNone/>
            </a:pPr>
            <a:r>
              <a:rPr lang="en-ZA" sz="1800" dirty="0">
                <a:effectLst/>
                <a:latin typeface="Calibri" panose="020F0502020204030204" pitchFamily="34" charset="0"/>
                <a:ea typeface="Times New Roman" panose="02020603050405020304" pitchFamily="18" charset="0"/>
              </a:rPr>
              <a:t>Watch: </a:t>
            </a:r>
            <a:r>
              <a:rPr lang="en-ZA" sz="1800" b="1" dirty="0">
                <a:effectLst/>
                <a:latin typeface="Calibri" panose="020F0502020204030204" pitchFamily="34" charset="0"/>
                <a:ea typeface="Times New Roman" panose="02020603050405020304" pitchFamily="18" charset="0"/>
              </a:rPr>
              <a:t>A look into </a:t>
            </a:r>
            <a:r>
              <a:rPr lang="en-ZA" sz="1800" b="1" dirty="0" err="1">
                <a:effectLst/>
                <a:latin typeface="Calibri" panose="020F0502020204030204" pitchFamily="34" charset="0"/>
                <a:ea typeface="Times New Roman" panose="02020603050405020304" pitchFamily="18" charset="0"/>
              </a:rPr>
              <a:t>SETAs</a:t>
            </a:r>
            <a:endParaRPr lang="af-ZA" sz="1800" dirty="0">
              <a:effectLst/>
              <a:latin typeface="Times New Roman" panose="02020603050405020304" pitchFamily="18" charset="0"/>
              <a:ea typeface="Times New Roman" panose="02020603050405020304" pitchFamily="18" charset="0"/>
            </a:endParaRPr>
          </a:p>
          <a:p>
            <a:pPr>
              <a:buNone/>
            </a:pPr>
            <a:r>
              <a:rPr lang="en-ZA" sz="1800" u="sng" dirty="0">
                <a:solidFill>
                  <a:srgbClr val="467886"/>
                </a:solidFill>
                <a:effectLst/>
                <a:latin typeface="Calibri" panose="020F0502020204030204" pitchFamily="34" charset="0"/>
                <a:ea typeface="Aptos" panose="020B0004020202020204" pitchFamily="34" charset="0"/>
                <a:cs typeface="Calibri" panose="020F0502020204030204" pitchFamily="34" charset="0"/>
                <a:hlinkClick r:id="rId8"/>
              </a:rPr>
              <a:t>bit.ly/</a:t>
            </a:r>
            <a:r>
              <a:rPr lang="en-ZA" sz="1800" u="sng" dirty="0" err="1">
                <a:solidFill>
                  <a:srgbClr val="467886"/>
                </a:solidFill>
                <a:effectLst/>
                <a:latin typeface="Calibri" panose="020F0502020204030204" pitchFamily="34" charset="0"/>
                <a:ea typeface="Aptos" panose="020B0004020202020204" pitchFamily="34" charset="0"/>
                <a:cs typeface="Calibri" panose="020F0502020204030204" pitchFamily="34" charset="0"/>
                <a:hlinkClick r:id="rId8"/>
              </a:rPr>
              <a:t>4pNrasE</a:t>
            </a:r>
            <a:r>
              <a:rPr lang="en-ZA" sz="1800" dirty="0">
                <a:effectLst/>
                <a:latin typeface="Calibri" panose="020F0502020204030204" pitchFamily="34" charset="0"/>
                <a:ea typeface="Aptos" panose="020B0004020202020204" pitchFamily="34" charset="0"/>
              </a:rPr>
              <a:t> (3 min 39 sec) </a:t>
            </a:r>
            <a:endParaRPr lang="af-ZA" dirty="0"/>
          </a:p>
        </p:txBody>
      </p:sp>
      <p:pic>
        <p:nvPicPr>
          <p:cNvPr id="14" name="Picture 13" descr="A logo with a person in the middle&#10;&#10;Description automatically generated">
            <a:extLst>
              <a:ext uri="{FF2B5EF4-FFF2-40B4-BE49-F238E27FC236}">
                <a16:creationId xmlns:a16="http://schemas.microsoft.com/office/drawing/2014/main" id="{AE6480B1-FF3F-F339-353F-33685228FC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5372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Free Piggy Bank Savings illustration and picture">
            <a:extLst>
              <a:ext uri="{FF2B5EF4-FFF2-40B4-BE49-F238E27FC236}">
                <a16:creationId xmlns:a16="http://schemas.microsoft.com/office/drawing/2014/main" id="{5795DABE-B8C7-A7DA-BD7F-7E555FD72BAA}"/>
              </a:ext>
            </a:extLst>
          </p:cNvPr>
          <p:cNvPicPr>
            <a:picLocks noChangeAspect="1" noChangeArrowheads="1"/>
          </p:cNvPicPr>
          <p:nvPr/>
        </p:nvPicPr>
        <p:blipFill>
          <a:blip r:embed="rId3">
            <a:alphaModFix amt="40000"/>
            <a:extLst>
              <a:ext uri="{28A0092B-C50C-407E-A947-70E740481C1C}">
                <a14:useLocalDpi xmlns:a14="http://schemas.microsoft.com/office/drawing/2010/main" val="0"/>
              </a:ext>
            </a:extLst>
          </a:blip>
          <a:srcRect t="7865" b="7865"/>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507722C-EADC-02D1-58B1-C24AAE77496F}"/>
              </a:ext>
            </a:extLst>
          </p:cNvPr>
          <p:cNvSpPr>
            <a:spLocks noGrp="1"/>
          </p:cNvSpPr>
          <p:nvPr>
            <p:ph type="title"/>
          </p:nvPr>
        </p:nvSpPr>
        <p:spPr>
          <a:xfrm>
            <a:off x="810000" y="447188"/>
            <a:ext cx="10571998" cy="970450"/>
          </a:xfrm>
        </p:spPr>
        <p:txBody>
          <a:bodyPr>
            <a:normAutofit/>
          </a:bodyPr>
          <a:lstStyle/>
          <a:p>
            <a:r>
              <a:rPr lang="af-ZA"/>
              <a:t>Key takeaways</a:t>
            </a:r>
          </a:p>
        </p:txBody>
      </p:sp>
      <p:graphicFrame>
        <p:nvGraphicFramePr>
          <p:cNvPr id="6" name="Rectangle 1">
            <a:extLst>
              <a:ext uri="{FF2B5EF4-FFF2-40B4-BE49-F238E27FC236}">
                <a16:creationId xmlns:a16="http://schemas.microsoft.com/office/drawing/2014/main" id="{2D3CE7F5-C894-DA80-246C-1316E66E8753}"/>
              </a:ext>
            </a:extLst>
          </p:cNvPr>
          <p:cNvGraphicFramePr>
            <a:graphicFrameLocks noGrp="1"/>
          </p:cNvGraphicFramePr>
          <p:nvPr>
            <p:ph idx="1"/>
            <p:extLst>
              <p:ext uri="{D42A27DB-BD31-4B8C-83A1-F6EECF244321}">
                <p14:modId xmlns:p14="http://schemas.microsoft.com/office/powerpoint/2010/main" val="2233685141"/>
              </p:ext>
            </p:extLst>
          </p:nvPr>
        </p:nvGraphicFramePr>
        <p:xfrm>
          <a:off x="818712" y="2222287"/>
          <a:ext cx="10554574" cy="36365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A logo with a person in the middle&#10;&#10;Description automatically generated">
            <a:extLst>
              <a:ext uri="{FF2B5EF4-FFF2-40B4-BE49-F238E27FC236}">
                <a16:creationId xmlns:a16="http://schemas.microsoft.com/office/drawing/2014/main" id="{BAED4FB7-8965-91B3-3C0B-51C8AC51E8C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57600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0" name="Rectangle 19">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D88EDA5-5B87-3157-3C4B-2DEB20344255}"/>
              </a:ext>
            </a:extLst>
          </p:cNvPr>
          <p:cNvSpPr>
            <a:spLocks noGrp="1"/>
          </p:cNvSpPr>
          <p:nvPr>
            <p:ph type="title"/>
          </p:nvPr>
        </p:nvSpPr>
        <p:spPr>
          <a:xfrm>
            <a:off x="451514" y="1800225"/>
            <a:ext cx="3444211" cy="4241136"/>
          </a:xfrm>
        </p:spPr>
        <p:txBody>
          <a:bodyPr vert="horz" lIns="91440" tIns="45720" rIns="91440" bIns="45720" rtlCol="0" anchor="t">
            <a:normAutofit/>
          </a:bodyPr>
          <a:lstStyle/>
          <a:p>
            <a:r>
              <a:rPr lang="en-US" sz="4400"/>
              <a:t>Activity</a:t>
            </a:r>
          </a:p>
        </p:txBody>
      </p:sp>
      <p:pic>
        <p:nvPicPr>
          <p:cNvPr id="4" name="Content Placeholder 4">
            <a:extLst>
              <a:ext uri="{FF2B5EF4-FFF2-40B4-BE49-F238E27FC236}">
                <a16:creationId xmlns:a16="http://schemas.microsoft.com/office/drawing/2014/main" id="{D77902BB-B375-9883-B5EE-F5E772194A68}"/>
              </a:ext>
            </a:extLst>
          </p:cNvPr>
          <p:cNvPicPr>
            <a:picLocks noGrp="1" noChangeAspect="1"/>
          </p:cNvPicPr>
          <p:nvPr>
            <p:ph idx="1"/>
          </p:nvPr>
        </p:nvPicPr>
        <p:blipFill>
          <a:blip r:embed="rId4"/>
          <a:stretch>
            <a:fillRect/>
          </a:stretch>
        </p:blipFill>
        <p:spPr>
          <a:xfrm>
            <a:off x="5535625" y="643465"/>
            <a:ext cx="5757756" cy="5397897"/>
          </a:xfrm>
          <a:prstGeom prst="roundRect">
            <a:avLst>
              <a:gd name="adj" fmla="val 3876"/>
            </a:avLst>
          </a:prstGeom>
          <a:ln>
            <a:solidFill>
              <a:schemeClr val="accent1"/>
            </a:solidFill>
          </a:ln>
          <a:effectLst/>
        </p:spPr>
      </p:pic>
      <p:pic>
        <p:nvPicPr>
          <p:cNvPr id="5" name="Picture 4" descr="A logo with a person in the middle&#10;&#10;Description automatically generated">
            <a:extLst>
              <a:ext uri="{FF2B5EF4-FFF2-40B4-BE49-F238E27FC236}">
                <a16:creationId xmlns:a16="http://schemas.microsoft.com/office/drawing/2014/main" id="{FB9C0E26-DA2D-3B5B-7083-B8D15073D3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3388" y="-16329"/>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264780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56824CE-083D-4ED5-94A5-655345BB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785D83B-2124-40CD-9E29-811BC2B7C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 name="Title 1">
            <a:extLst>
              <a:ext uri="{FF2B5EF4-FFF2-40B4-BE49-F238E27FC236}">
                <a16:creationId xmlns:a16="http://schemas.microsoft.com/office/drawing/2014/main" id="{DAF22BDF-47BA-3F8F-48BF-D7C00E336A6A}"/>
              </a:ext>
            </a:extLst>
          </p:cNvPr>
          <p:cNvSpPr>
            <a:spLocks noGrp="1"/>
          </p:cNvSpPr>
          <p:nvPr>
            <p:ph type="title"/>
          </p:nvPr>
        </p:nvSpPr>
        <p:spPr>
          <a:xfrm>
            <a:off x="810000" y="447188"/>
            <a:ext cx="10571998" cy="970450"/>
          </a:xfrm>
        </p:spPr>
        <p:txBody>
          <a:bodyPr>
            <a:normAutofit/>
          </a:bodyPr>
          <a:lstStyle/>
          <a:p>
            <a:pPr>
              <a:lnSpc>
                <a:spcPct val="90000"/>
              </a:lnSpc>
            </a:pPr>
            <a:r>
              <a:rPr lang="en-ZA" sz="3400"/>
              <a:t>By the end of this lesson, you should be able to:</a:t>
            </a:r>
            <a:endParaRPr lang="af-ZA" sz="3400"/>
          </a:p>
        </p:txBody>
      </p:sp>
      <p:graphicFrame>
        <p:nvGraphicFramePr>
          <p:cNvPr id="5" name="Content Placeholder 2">
            <a:extLst>
              <a:ext uri="{FF2B5EF4-FFF2-40B4-BE49-F238E27FC236}">
                <a16:creationId xmlns:a16="http://schemas.microsoft.com/office/drawing/2014/main" id="{785F8FDF-0184-79D7-6852-AEE1D6B3AFDF}"/>
              </a:ext>
            </a:extLst>
          </p:cNvPr>
          <p:cNvGraphicFramePr>
            <a:graphicFrameLocks noGrp="1"/>
          </p:cNvGraphicFramePr>
          <p:nvPr>
            <p:ph idx="1"/>
            <p:extLst>
              <p:ext uri="{D42A27DB-BD31-4B8C-83A1-F6EECF244321}">
                <p14:modId xmlns:p14="http://schemas.microsoft.com/office/powerpoint/2010/main" val="2377724460"/>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a person in the middle&#10;&#10;Description automatically generated">
            <a:extLst>
              <a:ext uri="{FF2B5EF4-FFF2-40B4-BE49-F238E27FC236}">
                <a16:creationId xmlns:a16="http://schemas.microsoft.com/office/drawing/2014/main" id="{7F7D7950-CC68-A68D-C1D1-EE81A157F9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55137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56824CE-083D-4ED5-94A5-655345BB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785D83B-2124-40CD-9E29-811BC2B7C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 name="Title 1"/>
          <p:cNvSpPr>
            <a:spLocks noGrp="1"/>
          </p:cNvSpPr>
          <p:nvPr>
            <p:ph type="title"/>
          </p:nvPr>
        </p:nvSpPr>
        <p:spPr>
          <a:xfrm>
            <a:off x="810000" y="447188"/>
            <a:ext cx="10571998" cy="970450"/>
          </a:xfrm>
        </p:spPr>
        <p:txBody>
          <a:bodyPr>
            <a:normAutofit/>
          </a:bodyPr>
          <a:lstStyle/>
          <a:p>
            <a:pPr>
              <a:lnSpc>
                <a:spcPct val="90000"/>
              </a:lnSpc>
            </a:pPr>
            <a:r>
              <a:rPr lang="en-GB" sz="3200" dirty="0"/>
              <a:t>The importance of financial assistance</a:t>
            </a:r>
            <a:endParaRPr lang="en-US" sz="3100" dirty="0"/>
          </a:p>
        </p:txBody>
      </p:sp>
      <p:pic>
        <p:nvPicPr>
          <p:cNvPr id="4" name="Picture 3" descr="A logo with a person in the middle&#10;&#10;Description automatically generated">
            <a:extLst>
              <a:ext uri="{FF2B5EF4-FFF2-40B4-BE49-F238E27FC236}">
                <a16:creationId xmlns:a16="http://schemas.microsoft.com/office/drawing/2014/main" id="{FA01C448-B030-5D41-9CAD-B05FED8BED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2">
            <a:extLst>
              <a:ext uri="{FF2B5EF4-FFF2-40B4-BE49-F238E27FC236}">
                <a16:creationId xmlns:a16="http://schemas.microsoft.com/office/drawing/2014/main" id="{1BE3BF72-B972-8CC9-C799-F4FDE5348398}"/>
              </a:ext>
            </a:extLst>
          </p:cNvPr>
          <p:cNvGraphicFramePr>
            <a:graphicFrameLocks noGrp="1"/>
          </p:cNvGraphicFramePr>
          <p:nvPr>
            <p:ph idx="1"/>
            <p:extLst>
              <p:ext uri="{D42A27DB-BD31-4B8C-83A1-F6EECF244321}">
                <p14:modId xmlns:p14="http://schemas.microsoft.com/office/powerpoint/2010/main" val="315430775"/>
              </p:ext>
            </p:extLst>
          </p:nvPr>
        </p:nvGraphicFramePr>
        <p:xfrm>
          <a:off x="473529" y="2185988"/>
          <a:ext cx="11413671" cy="42248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A7FF7FFD-DE79-346D-5D55-0EDBAC5EDB87}"/>
              </a:ext>
            </a:extLst>
          </p:cNvPr>
          <p:cNvSpPr txBox="1"/>
          <p:nvPr/>
        </p:nvSpPr>
        <p:spPr>
          <a:xfrm>
            <a:off x="4287988" y="5026183"/>
            <a:ext cx="7430483" cy="1477328"/>
          </a:xfrm>
          <a:prstGeom prst="rect">
            <a:avLst/>
          </a:prstGeom>
          <a:solidFill>
            <a:schemeClr val="accent2">
              <a:lumMod val="20000"/>
              <a:lumOff val="80000"/>
            </a:schemeClr>
          </a:solidFill>
        </p:spPr>
        <p:txBody>
          <a:bodyPr wrap="square">
            <a:spAutoFit/>
          </a:bodyPr>
          <a:lstStyle/>
          <a:p>
            <a:r>
              <a:rPr lang="en-GB" dirty="0"/>
              <a:t>Financial assistance is available to help make further education more affordable and accessible.</a:t>
            </a:r>
          </a:p>
          <a:p>
            <a:endParaRPr lang="en-GB" dirty="0"/>
          </a:p>
          <a:p>
            <a:r>
              <a:rPr lang="en-GB" dirty="0"/>
              <a:t>Depending on your circumstances, you may qualify for different types of support.</a:t>
            </a:r>
          </a:p>
        </p:txBody>
      </p:sp>
      <p:sp>
        <p:nvSpPr>
          <p:cNvPr id="7" name="TextBox 6">
            <a:extLst>
              <a:ext uri="{FF2B5EF4-FFF2-40B4-BE49-F238E27FC236}">
                <a16:creationId xmlns:a16="http://schemas.microsoft.com/office/drawing/2014/main" id="{30E794C1-0B85-F9A7-97F5-013F8D90D5C7}"/>
              </a:ext>
            </a:extLst>
          </p:cNvPr>
          <p:cNvSpPr txBox="1"/>
          <p:nvPr/>
        </p:nvSpPr>
        <p:spPr>
          <a:xfrm>
            <a:off x="4144243" y="1601758"/>
            <a:ext cx="3903512" cy="400110"/>
          </a:xfrm>
          <a:prstGeom prst="rect">
            <a:avLst/>
          </a:prstGeom>
          <a:solidFill>
            <a:schemeClr val="accent2"/>
          </a:solidFill>
        </p:spPr>
        <p:txBody>
          <a:bodyPr wrap="square">
            <a:spAutoFit/>
          </a:bodyPr>
          <a:lstStyle/>
          <a:p>
            <a:pPr algn="ctr"/>
            <a:r>
              <a:rPr lang="en-GB" sz="2000" b="1" dirty="0"/>
              <a:t>Costs accumulate quickly</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074" name="Picture 2" descr="Free Ai Generated Saving illustration and picture">
            <a:extLst>
              <a:ext uri="{FF2B5EF4-FFF2-40B4-BE49-F238E27FC236}">
                <a16:creationId xmlns:a16="http://schemas.microsoft.com/office/drawing/2014/main" id="{11B3E148-7A16-45F3-A8D6-2E30ABF3D472}"/>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r="11134"/>
          <a:stretch>
            <a:fillRect/>
          </a:stretch>
        </p:blipFill>
        <p:spPr bwMode="auto">
          <a:xfrm>
            <a:off x="6108700" y="-1"/>
            <a:ext cx="6094450" cy="6858001"/>
          </a:xfrm>
          <a:prstGeom prst="rect">
            <a:avLst/>
          </a:prstGeom>
          <a:noFill/>
          <a:extLst>
            <a:ext uri="{909E8E84-426E-40DD-AFC4-6F175D3DCCD1}">
              <a14:hiddenFill xmlns:a14="http://schemas.microsoft.com/office/drawing/2010/main">
                <a:solidFill>
                  <a:srgbClr val="FFFFFF"/>
                </a:solidFill>
              </a14:hiddenFill>
            </a:ext>
          </a:extLst>
        </p:spPr>
      </p:pic>
      <p:sp>
        <p:nvSpPr>
          <p:cNvPr id="3084" name="Freeform 16">
            <a:extLst>
              <a:ext uri="{FF2B5EF4-FFF2-40B4-BE49-F238E27FC236}">
                <a16:creationId xmlns:a16="http://schemas.microsoft.com/office/drawing/2014/main" id="{3994EE40-F54F-48E5-826B-B45158209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with a person in the middle&#10;&#10;Description automatically generated">
            <a:extLst>
              <a:ext uri="{FF2B5EF4-FFF2-40B4-BE49-F238E27FC236}">
                <a16:creationId xmlns:a16="http://schemas.microsoft.com/office/drawing/2014/main" id="{51319371-D335-45E6-7E78-C2099FC0FB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 name="Content Placeholder 2">
            <a:extLst>
              <a:ext uri="{FF2B5EF4-FFF2-40B4-BE49-F238E27FC236}">
                <a16:creationId xmlns:a16="http://schemas.microsoft.com/office/drawing/2014/main" id="{B8C3024F-E73F-018D-6456-D0776F802835}"/>
              </a:ext>
            </a:extLst>
          </p:cNvPr>
          <p:cNvGraphicFramePr>
            <a:graphicFrameLocks noGrp="1"/>
          </p:cNvGraphicFramePr>
          <p:nvPr>
            <p:ph idx="1"/>
            <p:extLst>
              <p:ext uri="{D42A27DB-BD31-4B8C-83A1-F6EECF244321}">
                <p14:modId xmlns:p14="http://schemas.microsoft.com/office/powerpoint/2010/main" val="572076548"/>
              </p:ext>
            </p:extLst>
          </p:nvPr>
        </p:nvGraphicFramePr>
        <p:xfrm>
          <a:off x="714771" y="596900"/>
          <a:ext cx="5055923" cy="3632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Rectangle 1">
            <a:extLst>
              <a:ext uri="{FF2B5EF4-FFF2-40B4-BE49-F238E27FC236}">
                <a16:creationId xmlns:a16="http://schemas.microsoft.com/office/drawing/2014/main" id="{90E93B7C-DC34-9EE4-E301-850B0CCAE1C5}"/>
              </a:ext>
            </a:extLst>
          </p:cNvPr>
          <p:cNvSpPr>
            <a:spLocks noChangeArrowheads="1"/>
          </p:cNvSpPr>
          <p:nvPr/>
        </p:nvSpPr>
        <p:spPr bwMode="auto">
          <a:xfrm>
            <a:off x="555172" y="4374059"/>
            <a:ext cx="6841671" cy="1938992"/>
          </a:xfrm>
          <a:prstGeom prst="rect">
            <a:avLst/>
          </a:prstGeom>
          <a:solidFill>
            <a:schemeClr val="accent6">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af-ZA" altLang="af-ZA" sz="2400" b="0" i="0" u="none" strike="noStrike" cap="none" normalizeH="0" baseline="0" dirty="0" err="1">
                <a:ln>
                  <a:noFill/>
                </a:ln>
                <a:solidFill>
                  <a:schemeClr val="bg1"/>
                </a:solidFill>
                <a:effectLst/>
                <a:latin typeface="Arial" panose="020B0604020202020204" pitchFamily="34" charset="0"/>
              </a:rPr>
              <a:t>Each</a:t>
            </a:r>
            <a:r>
              <a:rPr kumimoji="0" lang="af-ZA" altLang="af-ZA" sz="2400" b="0" i="0" u="none" strike="noStrike" cap="none" normalizeH="0" baseline="0" dirty="0">
                <a:ln>
                  <a:noFill/>
                </a:ln>
                <a:solidFill>
                  <a:schemeClr val="bg1"/>
                </a:solidFill>
                <a:effectLst/>
                <a:latin typeface="Arial" panose="020B0604020202020204" pitchFamily="34" charset="0"/>
              </a:rPr>
              <a:t> </a:t>
            </a:r>
            <a:r>
              <a:rPr kumimoji="0" lang="af-ZA" altLang="af-ZA" sz="2400" b="0" i="0" u="none" strike="noStrike" cap="none" normalizeH="0" baseline="0" dirty="0" err="1">
                <a:ln>
                  <a:noFill/>
                </a:ln>
                <a:solidFill>
                  <a:schemeClr val="bg1"/>
                </a:solidFill>
                <a:effectLst/>
                <a:latin typeface="Arial" panose="020B0604020202020204" pitchFamily="34" charset="0"/>
              </a:rPr>
              <a:t>option</a:t>
            </a:r>
            <a:r>
              <a:rPr kumimoji="0" lang="af-ZA" altLang="af-ZA" sz="2400" b="0" i="0" u="none" strike="noStrike" cap="none" normalizeH="0" baseline="0" dirty="0">
                <a:ln>
                  <a:noFill/>
                </a:ln>
                <a:solidFill>
                  <a:schemeClr val="bg1"/>
                </a:solidFill>
                <a:effectLst/>
                <a:latin typeface="Arial" panose="020B0604020202020204" pitchFamily="34" charset="0"/>
              </a:rPr>
              <a:t> </a:t>
            </a:r>
            <a:r>
              <a:rPr kumimoji="0" lang="af-ZA" altLang="af-ZA" sz="2400" b="0" i="0" u="none" strike="noStrike" cap="none" normalizeH="0" baseline="0" dirty="0" err="1">
                <a:ln>
                  <a:noFill/>
                </a:ln>
                <a:solidFill>
                  <a:schemeClr val="bg1"/>
                </a:solidFill>
                <a:effectLst/>
                <a:latin typeface="Arial" panose="020B0604020202020204" pitchFamily="34" charset="0"/>
              </a:rPr>
              <a:t>has</a:t>
            </a:r>
            <a:r>
              <a:rPr kumimoji="0" lang="af-ZA" altLang="af-ZA" sz="2400" b="0" i="0" u="none" strike="noStrike" cap="none" normalizeH="0" baseline="0" dirty="0">
                <a:ln>
                  <a:noFill/>
                </a:ln>
                <a:solidFill>
                  <a:schemeClr val="bg1"/>
                </a:solidFill>
                <a:effectLst/>
                <a:latin typeface="Arial" panose="020B0604020202020204" pitchFamily="34" charset="0"/>
              </a:rPr>
              <a:t> </a:t>
            </a:r>
            <a:r>
              <a:rPr kumimoji="0" lang="af-ZA" altLang="af-ZA" sz="2400" b="1" i="0" u="none" strike="noStrike" cap="none" normalizeH="0" baseline="0" dirty="0" err="1">
                <a:ln>
                  <a:noFill/>
                </a:ln>
                <a:solidFill>
                  <a:schemeClr val="bg1"/>
                </a:solidFill>
                <a:effectLst/>
                <a:latin typeface="Arial" panose="020B0604020202020204" pitchFamily="34" charset="0"/>
              </a:rPr>
              <a:t>eligibility</a:t>
            </a:r>
            <a:r>
              <a:rPr kumimoji="0" lang="af-ZA" altLang="af-ZA" sz="2400" b="1" i="0" u="none" strike="noStrike" cap="none" normalizeH="0" baseline="0" dirty="0">
                <a:ln>
                  <a:noFill/>
                </a:ln>
                <a:solidFill>
                  <a:schemeClr val="bg1"/>
                </a:solidFill>
                <a:effectLst/>
                <a:latin typeface="Arial" panose="020B0604020202020204" pitchFamily="34" charset="0"/>
              </a:rPr>
              <a:t> </a:t>
            </a:r>
            <a:r>
              <a:rPr kumimoji="0" lang="af-ZA" altLang="af-ZA" sz="2400" b="1" i="0" u="none" strike="noStrike" cap="none" normalizeH="0" baseline="0" dirty="0" err="1">
                <a:ln>
                  <a:noFill/>
                </a:ln>
                <a:solidFill>
                  <a:schemeClr val="bg1"/>
                </a:solidFill>
                <a:effectLst/>
                <a:latin typeface="Arial" panose="020B0604020202020204" pitchFamily="34" charset="0"/>
              </a:rPr>
              <a:t>requirements</a:t>
            </a:r>
            <a:r>
              <a:rPr kumimoji="0" lang="af-ZA" altLang="af-ZA" sz="2400" b="0" i="0" u="none" strike="noStrike" cap="none" normalizeH="0" baseline="0" dirty="0">
                <a:ln>
                  <a:noFill/>
                </a:ln>
                <a:solidFill>
                  <a:schemeClr val="bg1"/>
                </a:solidFill>
                <a:effectLst/>
                <a:latin typeface="Arial" panose="020B0604020202020204" pitchFamily="34" charset="0"/>
              </a:rPr>
              <a:t>, </a:t>
            </a:r>
            <a:r>
              <a:rPr kumimoji="0" lang="af-ZA" altLang="af-ZA" sz="2400" b="0" i="0" u="none" strike="noStrike" cap="none" normalizeH="0" baseline="0" dirty="0" err="1">
                <a:ln>
                  <a:noFill/>
                </a:ln>
                <a:solidFill>
                  <a:schemeClr val="bg1"/>
                </a:solidFill>
                <a:effectLst/>
                <a:latin typeface="Arial" panose="020B0604020202020204" pitchFamily="34" charset="0"/>
              </a:rPr>
              <a:t>which</a:t>
            </a:r>
            <a:r>
              <a:rPr kumimoji="0" lang="af-ZA" altLang="af-ZA" sz="2400" b="0" i="0" u="none" strike="noStrike" cap="none" normalizeH="0" baseline="0" dirty="0">
                <a:ln>
                  <a:noFill/>
                </a:ln>
                <a:solidFill>
                  <a:schemeClr val="bg1"/>
                </a:solidFill>
                <a:effectLst/>
                <a:latin typeface="Arial" panose="020B0604020202020204" pitchFamily="34" charset="0"/>
              </a:rPr>
              <a:t> are </a:t>
            </a:r>
            <a:r>
              <a:rPr kumimoji="0" lang="af-ZA" altLang="af-ZA" sz="2400" b="0" i="0" u="none" strike="noStrike" cap="none" normalizeH="0" baseline="0" dirty="0" err="1">
                <a:ln>
                  <a:noFill/>
                </a:ln>
                <a:solidFill>
                  <a:schemeClr val="bg1"/>
                </a:solidFill>
                <a:effectLst/>
                <a:latin typeface="Arial" panose="020B0604020202020204" pitchFamily="34" charset="0"/>
              </a:rPr>
              <a:t>the</a:t>
            </a:r>
            <a:r>
              <a:rPr kumimoji="0" lang="af-ZA" altLang="af-ZA" sz="2400" b="0" i="0" u="none" strike="noStrike" cap="none" normalizeH="0" baseline="0" dirty="0">
                <a:ln>
                  <a:noFill/>
                </a:ln>
                <a:solidFill>
                  <a:schemeClr val="bg1"/>
                </a:solidFill>
                <a:effectLst/>
                <a:latin typeface="Arial" panose="020B0604020202020204" pitchFamily="34" charset="0"/>
              </a:rPr>
              <a:t> </a:t>
            </a:r>
            <a:r>
              <a:rPr kumimoji="0" lang="af-ZA" altLang="af-ZA" sz="2400" b="0" i="0" u="none" strike="noStrike" cap="none" normalizeH="0" baseline="0" dirty="0" err="1">
                <a:ln>
                  <a:noFill/>
                </a:ln>
                <a:solidFill>
                  <a:schemeClr val="bg1"/>
                </a:solidFill>
                <a:effectLst/>
                <a:latin typeface="Arial" panose="020B0604020202020204" pitchFamily="34" charset="0"/>
              </a:rPr>
              <a:t>criteria</a:t>
            </a:r>
            <a:r>
              <a:rPr kumimoji="0" lang="af-ZA" altLang="af-ZA" sz="2400" b="0" i="0" u="none" strike="noStrike" cap="none" normalizeH="0" baseline="0" dirty="0">
                <a:ln>
                  <a:noFill/>
                </a:ln>
                <a:solidFill>
                  <a:schemeClr val="bg1"/>
                </a:solidFill>
                <a:effectLst/>
                <a:latin typeface="Arial" panose="020B0604020202020204" pitchFamily="34" charset="0"/>
              </a:rPr>
              <a:t> </a:t>
            </a:r>
            <a:r>
              <a:rPr kumimoji="0" lang="af-ZA" altLang="af-ZA" sz="2400" b="0" i="0" u="none" strike="noStrike" cap="none" normalizeH="0" baseline="0" dirty="0" err="1">
                <a:ln>
                  <a:noFill/>
                </a:ln>
                <a:solidFill>
                  <a:schemeClr val="bg1"/>
                </a:solidFill>
                <a:effectLst/>
                <a:latin typeface="Arial" panose="020B0604020202020204" pitchFamily="34" charset="0"/>
              </a:rPr>
              <a:t>you</a:t>
            </a:r>
            <a:r>
              <a:rPr kumimoji="0" lang="af-ZA" altLang="af-ZA" sz="2400" b="0" i="0" u="none" strike="noStrike" cap="none" normalizeH="0" baseline="0" dirty="0">
                <a:ln>
                  <a:noFill/>
                </a:ln>
                <a:solidFill>
                  <a:schemeClr val="bg1"/>
                </a:solidFill>
                <a:effectLst/>
                <a:latin typeface="Arial" panose="020B0604020202020204" pitchFamily="34" charset="0"/>
              </a:rPr>
              <a:t> </a:t>
            </a:r>
            <a:r>
              <a:rPr kumimoji="0" lang="af-ZA" altLang="af-ZA" sz="2400" b="0" i="0" u="none" strike="noStrike" cap="none" normalizeH="0" baseline="0" dirty="0" err="1">
                <a:ln>
                  <a:noFill/>
                </a:ln>
                <a:solidFill>
                  <a:schemeClr val="bg1"/>
                </a:solidFill>
                <a:effectLst/>
                <a:latin typeface="Arial" panose="020B0604020202020204" pitchFamily="34" charset="0"/>
              </a:rPr>
              <a:t>must</a:t>
            </a:r>
            <a:r>
              <a:rPr kumimoji="0" lang="af-ZA" altLang="af-ZA" sz="2400" b="0" i="0" u="none" strike="noStrike" cap="none" normalizeH="0" baseline="0" dirty="0">
                <a:ln>
                  <a:noFill/>
                </a:ln>
                <a:solidFill>
                  <a:schemeClr val="bg1"/>
                </a:solidFill>
                <a:effectLst/>
                <a:latin typeface="Arial" panose="020B0604020202020204" pitchFamily="34" charset="0"/>
              </a:rPr>
              <a:t> meet </a:t>
            </a:r>
            <a:r>
              <a:rPr kumimoji="0" lang="af-ZA" altLang="af-ZA" sz="2400" b="0" i="0" u="none" strike="noStrike" cap="none" normalizeH="0" baseline="0" dirty="0" err="1">
                <a:ln>
                  <a:noFill/>
                </a:ln>
                <a:solidFill>
                  <a:schemeClr val="bg1"/>
                </a:solidFill>
                <a:effectLst/>
                <a:latin typeface="Arial" panose="020B0604020202020204" pitchFamily="34" charset="0"/>
              </a:rPr>
              <a:t>to</a:t>
            </a:r>
            <a:r>
              <a:rPr kumimoji="0" lang="af-ZA" altLang="af-ZA" sz="2400" b="0" i="0" u="none" strike="noStrike" cap="none" normalizeH="0" baseline="0" dirty="0">
                <a:ln>
                  <a:noFill/>
                </a:ln>
                <a:solidFill>
                  <a:schemeClr val="bg1"/>
                </a:solidFill>
                <a:effectLst/>
                <a:latin typeface="Arial" panose="020B0604020202020204" pitchFamily="34" charset="0"/>
              </a:rPr>
              <a:t> </a:t>
            </a:r>
            <a:r>
              <a:rPr kumimoji="0" lang="af-ZA" altLang="af-ZA" sz="2400" b="0" i="0" u="none" strike="noStrike" cap="none" normalizeH="0" baseline="0" dirty="0" err="1">
                <a:ln>
                  <a:noFill/>
                </a:ln>
                <a:solidFill>
                  <a:schemeClr val="bg1"/>
                </a:solidFill>
                <a:effectLst/>
                <a:latin typeface="Arial" panose="020B0604020202020204" pitchFamily="34" charset="0"/>
              </a:rPr>
              <a:t>qualify</a:t>
            </a:r>
            <a:r>
              <a:rPr kumimoji="0" lang="af-ZA" altLang="af-ZA" sz="2400" b="0" i="0" u="none" strike="noStrike" cap="none" normalizeH="0" baseline="0" dirty="0">
                <a:ln>
                  <a:noFill/>
                </a:ln>
                <a:solidFill>
                  <a:schemeClr val="bg1"/>
                </a:solidFill>
                <a:effectLst/>
                <a:latin typeface="Arial" panose="020B060402020202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af-ZA" altLang="af-ZA" sz="2400" b="0" i="0" u="none" strike="noStrike" cap="none" normalizeH="0" baseline="0" dirty="0" err="1">
                <a:ln>
                  <a:noFill/>
                </a:ln>
                <a:solidFill>
                  <a:schemeClr val="bg1"/>
                </a:solidFill>
                <a:effectLst/>
                <a:latin typeface="Arial" panose="020B0604020202020204" pitchFamily="34" charset="0"/>
              </a:rPr>
              <a:t>They</a:t>
            </a:r>
            <a:r>
              <a:rPr kumimoji="0" lang="af-ZA" altLang="af-ZA" sz="2400" b="0" i="0" u="none" strike="noStrike" cap="none" normalizeH="0" baseline="0" dirty="0">
                <a:ln>
                  <a:noFill/>
                </a:ln>
                <a:solidFill>
                  <a:schemeClr val="bg1"/>
                </a:solidFill>
                <a:effectLst/>
                <a:latin typeface="Arial" panose="020B0604020202020204" pitchFamily="34" charset="0"/>
              </a:rPr>
              <a:t> also </a:t>
            </a:r>
            <a:r>
              <a:rPr kumimoji="0" lang="af-ZA" altLang="af-ZA" sz="2400" b="0" i="0" u="none" strike="noStrike" cap="none" normalizeH="0" baseline="0" dirty="0" err="1">
                <a:ln>
                  <a:noFill/>
                </a:ln>
                <a:solidFill>
                  <a:schemeClr val="bg1"/>
                </a:solidFill>
                <a:effectLst/>
                <a:latin typeface="Arial" panose="020B0604020202020204" pitchFamily="34" charset="0"/>
              </a:rPr>
              <a:t>have</a:t>
            </a:r>
            <a:r>
              <a:rPr kumimoji="0" lang="af-ZA" altLang="af-ZA" sz="2400" b="0" i="0" u="none" strike="noStrike" cap="none" normalizeH="0" baseline="0" dirty="0">
                <a:ln>
                  <a:noFill/>
                </a:ln>
                <a:solidFill>
                  <a:schemeClr val="bg1"/>
                </a:solidFill>
                <a:effectLst/>
                <a:latin typeface="Arial" panose="020B0604020202020204" pitchFamily="34" charset="0"/>
              </a:rPr>
              <a:t> </a:t>
            </a:r>
            <a:r>
              <a:rPr kumimoji="0" lang="af-ZA" altLang="af-ZA" sz="2400" b="1" i="0" u="none" strike="noStrike" cap="none" normalizeH="0" baseline="0" dirty="0" err="1">
                <a:ln>
                  <a:noFill/>
                </a:ln>
                <a:solidFill>
                  <a:schemeClr val="bg1"/>
                </a:solidFill>
                <a:effectLst/>
                <a:latin typeface="Arial" panose="020B0604020202020204" pitchFamily="34" charset="0"/>
              </a:rPr>
              <a:t>financial</a:t>
            </a:r>
            <a:r>
              <a:rPr kumimoji="0" lang="af-ZA" altLang="af-ZA" sz="2400" b="1" i="0" u="none" strike="noStrike" cap="none" normalizeH="0" baseline="0" dirty="0">
                <a:ln>
                  <a:noFill/>
                </a:ln>
                <a:solidFill>
                  <a:schemeClr val="bg1"/>
                </a:solidFill>
                <a:effectLst/>
                <a:latin typeface="Arial" panose="020B0604020202020204" pitchFamily="34" charset="0"/>
              </a:rPr>
              <a:t> </a:t>
            </a:r>
            <a:r>
              <a:rPr kumimoji="0" lang="af-ZA" altLang="af-ZA" sz="2400" b="1" i="0" u="none" strike="noStrike" cap="none" normalizeH="0" baseline="0" dirty="0" err="1">
                <a:ln>
                  <a:noFill/>
                </a:ln>
                <a:solidFill>
                  <a:schemeClr val="bg1"/>
                </a:solidFill>
                <a:effectLst/>
                <a:latin typeface="Arial" panose="020B0604020202020204" pitchFamily="34" charset="0"/>
              </a:rPr>
              <a:t>obligations</a:t>
            </a:r>
            <a:r>
              <a:rPr kumimoji="0" lang="af-ZA" altLang="af-ZA" sz="2400" b="0" i="0" u="none" strike="noStrike" cap="none" normalizeH="0" baseline="0" dirty="0">
                <a:ln>
                  <a:noFill/>
                </a:ln>
                <a:solidFill>
                  <a:schemeClr val="bg1"/>
                </a:solidFill>
                <a:effectLst/>
                <a:latin typeface="Arial" panose="020B0604020202020204" pitchFamily="34" charset="0"/>
              </a:rPr>
              <a:t>, </a:t>
            </a:r>
            <a:r>
              <a:rPr kumimoji="0" lang="af-ZA" altLang="af-ZA" sz="2400" b="0" i="0" u="none" strike="noStrike" cap="none" normalizeH="0" baseline="0" dirty="0" err="1">
                <a:ln>
                  <a:noFill/>
                </a:ln>
                <a:solidFill>
                  <a:schemeClr val="bg1"/>
                </a:solidFill>
                <a:effectLst/>
                <a:latin typeface="Arial" panose="020B0604020202020204" pitchFamily="34" charset="0"/>
              </a:rPr>
              <a:t>such</a:t>
            </a:r>
            <a:r>
              <a:rPr kumimoji="0" lang="af-ZA" altLang="af-ZA" sz="2400" b="0" i="0" u="none" strike="noStrike" cap="none" normalizeH="0" baseline="0" dirty="0">
                <a:ln>
                  <a:noFill/>
                </a:ln>
                <a:solidFill>
                  <a:schemeClr val="bg1"/>
                </a:solidFill>
                <a:effectLst/>
                <a:latin typeface="Arial" panose="020B0604020202020204" pitchFamily="34" charset="0"/>
              </a:rPr>
              <a:t> as </a:t>
            </a:r>
            <a:r>
              <a:rPr kumimoji="0" lang="af-ZA" altLang="af-ZA" sz="2400" b="0" i="0" u="none" strike="noStrike" cap="none" normalizeH="0" baseline="0" dirty="0" err="1">
                <a:ln>
                  <a:noFill/>
                </a:ln>
                <a:solidFill>
                  <a:schemeClr val="bg1"/>
                </a:solidFill>
                <a:effectLst/>
                <a:latin typeface="Arial" panose="020B0604020202020204" pitchFamily="34" charset="0"/>
              </a:rPr>
              <a:t>repayment</a:t>
            </a:r>
            <a:r>
              <a:rPr kumimoji="0" lang="af-ZA" altLang="af-ZA" sz="2400" b="0" i="0" u="none" strike="noStrike" cap="none" normalizeH="0" baseline="0" dirty="0">
                <a:ln>
                  <a:noFill/>
                </a:ln>
                <a:solidFill>
                  <a:schemeClr val="bg1"/>
                </a:solidFill>
                <a:effectLst/>
                <a:latin typeface="Arial" panose="020B0604020202020204" pitchFamily="34" charset="0"/>
              </a:rPr>
              <a:t> </a:t>
            </a:r>
            <a:r>
              <a:rPr kumimoji="0" lang="af-ZA" altLang="af-ZA" sz="2400" b="0" i="0" u="none" strike="noStrike" cap="none" normalizeH="0" baseline="0" dirty="0" err="1">
                <a:ln>
                  <a:noFill/>
                </a:ln>
                <a:solidFill>
                  <a:schemeClr val="bg1"/>
                </a:solidFill>
                <a:effectLst/>
                <a:latin typeface="Arial" panose="020B0604020202020204" pitchFamily="34" charset="0"/>
              </a:rPr>
              <a:t>conditions</a:t>
            </a:r>
            <a:r>
              <a:rPr kumimoji="0" lang="af-ZA" altLang="af-ZA" sz="2400" b="0" i="0" u="none" strike="noStrike" cap="none" normalizeH="0" baseline="0" dirty="0">
                <a:ln>
                  <a:noFill/>
                </a:ln>
                <a:solidFill>
                  <a:schemeClr val="bg1"/>
                </a:solidFill>
                <a:effectLst/>
                <a:latin typeface="Arial" panose="020B0604020202020204" pitchFamily="34" charset="0"/>
              </a:rPr>
              <a:t> </a:t>
            </a:r>
            <a:r>
              <a:rPr kumimoji="0" lang="af-ZA" altLang="af-ZA" sz="2400" b="0" i="0" u="none" strike="noStrike" cap="none" normalizeH="0" baseline="0" dirty="0" err="1">
                <a:ln>
                  <a:noFill/>
                </a:ln>
                <a:solidFill>
                  <a:schemeClr val="bg1"/>
                </a:solidFill>
                <a:effectLst/>
                <a:latin typeface="Arial" panose="020B0604020202020204" pitchFamily="34" charset="0"/>
              </a:rPr>
              <a:t>or</a:t>
            </a:r>
            <a:r>
              <a:rPr kumimoji="0" lang="af-ZA" altLang="af-ZA" sz="2400" b="0" i="0" u="none" strike="noStrike" cap="none" normalizeH="0" baseline="0" dirty="0">
                <a:ln>
                  <a:noFill/>
                </a:ln>
                <a:solidFill>
                  <a:schemeClr val="bg1"/>
                </a:solidFill>
                <a:effectLst/>
                <a:latin typeface="Arial" panose="020B0604020202020204" pitchFamily="34" charset="0"/>
              </a:rPr>
              <a:t> </a:t>
            </a:r>
            <a:r>
              <a:rPr kumimoji="0" lang="af-ZA" altLang="af-ZA" sz="2400" b="0" i="0" u="none" strike="noStrike" cap="none" normalizeH="0" baseline="0" dirty="0" err="1">
                <a:ln>
                  <a:noFill/>
                </a:ln>
                <a:solidFill>
                  <a:schemeClr val="bg1"/>
                </a:solidFill>
                <a:effectLst/>
                <a:latin typeface="Arial" panose="020B0604020202020204" pitchFamily="34" charset="0"/>
              </a:rPr>
              <a:t>performance</a:t>
            </a:r>
            <a:r>
              <a:rPr kumimoji="0" lang="af-ZA" altLang="af-ZA" sz="2400" b="0" i="0" u="none" strike="noStrike" cap="none" normalizeH="0" baseline="0" dirty="0">
                <a:ln>
                  <a:noFill/>
                </a:ln>
                <a:solidFill>
                  <a:schemeClr val="bg1"/>
                </a:solidFill>
                <a:effectLst/>
                <a:latin typeface="Arial" panose="020B0604020202020204" pitchFamily="34" charset="0"/>
              </a:rPr>
              <a:t> </a:t>
            </a:r>
            <a:r>
              <a:rPr kumimoji="0" lang="af-ZA" altLang="af-ZA" sz="2400" b="0" i="0" u="none" strike="noStrike" cap="none" normalizeH="0" baseline="0" dirty="0" err="1">
                <a:ln>
                  <a:noFill/>
                </a:ln>
                <a:solidFill>
                  <a:schemeClr val="bg1"/>
                </a:solidFill>
                <a:effectLst/>
                <a:latin typeface="Arial" panose="020B0604020202020204" pitchFamily="34" charset="0"/>
              </a:rPr>
              <a:t>requirements</a:t>
            </a:r>
            <a:r>
              <a:rPr kumimoji="0" lang="af-ZA" altLang="af-ZA" sz="2400" b="0" i="0" u="none" strike="noStrike" cap="none" normalizeH="0" baseline="0" dirty="0">
                <a:ln>
                  <a:noFill/>
                </a:ln>
                <a:solidFill>
                  <a:schemeClr val="bg1"/>
                </a:solidFill>
                <a:effectLst/>
                <a:latin typeface="Arial" panose="020B0604020202020204" pitchFamily="34"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FBC0D1A-284C-F4D8-A7B9-4E39C1EB7A56}"/>
              </a:ext>
            </a:extLst>
          </p:cNvPr>
          <p:cNvSpPr>
            <a:spLocks noGrp="1"/>
          </p:cNvSpPr>
          <p:nvPr>
            <p:ph type="title"/>
          </p:nvPr>
        </p:nvSpPr>
        <p:spPr>
          <a:xfrm>
            <a:off x="556591" y="1741714"/>
            <a:ext cx="3518452" cy="4117749"/>
          </a:xfrm>
        </p:spPr>
        <p:txBody>
          <a:bodyPr anchor="t">
            <a:normAutofit/>
          </a:bodyPr>
          <a:lstStyle/>
          <a:p>
            <a:r>
              <a:rPr lang="af-ZA" dirty="0" err="1"/>
              <a:t>Scholarships</a:t>
            </a:r>
            <a:endParaRPr lang="af-ZA" dirty="0"/>
          </a:p>
        </p:txBody>
      </p:sp>
      <p:graphicFrame>
        <p:nvGraphicFramePr>
          <p:cNvPr id="5" name="Content Placeholder 2">
            <a:extLst>
              <a:ext uri="{FF2B5EF4-FFF2-40B4-BE49-F238E27FC236}">
                <a16:creationId xmlns:a16="http://schemas.microsoft.com/office/drawing/2014/main" id="{CB1E366D-5753-F304-45BB-119D2B1807F7}"/>
              </a:ext>
            </a:extLst>
          </p:cNvPr>
          <p:cNvGraphicFramePr>
            <a:graphicFrameLocks noGrp="1"/>
          </p:cNvGraphicFramePr>
          <p:nvPr>
            <p:ph idx="1"/>
            <p:extLst>
              <p:ext uri="{D42A27DB-BD31-4B8C-83A1-F6EECF244321}">
                <p14:modId xmlns:p14="http://schemas.microsoft.com/office/powerpoint/2010/main" val="1474414478"/>
              </p:ext>
            </p:extLst>
          </p:nvPr>
        </p:nvGraphicFramePr>
        <p:xfrm>
          <a:off x="4822062" y="253093"/>
          <a:ext cx="7184881" cy="63518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F62450DC-7395-99FE-B249-6849384EFEA8}"/>
              </a:ext>
            </a:extLst>
          </p:cNvPr>
          <p:cNvSpPr/>
          <p:nvPr/>
        </p:nvSpPr>
        <p:spPr>
          <a:xfrm>
            <a:off x="391886" y="2569143"/>
            <a:ext cx="3853543" cy="41177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f-ZA"/>
          </a:p>
        </p:txBody>
      </p:sp>
      <p:pic>
        <p:nvPicPr>
          <p:cNvPr id="2052" name="Picture 4" descr="The Allan Gray Orbis Foundation | Home">
            <a:extLst>
              <a:ext uri="{FF2B5EF4-FFF2-40B4-BE49-F238E27FC236}">
                <a16:creationId xmlns:a16="http://schemas.microsoft.com/office/drawing/2014/main" id="{A2EF412A-1E23-5CDE-6F26-D7398A226F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591" y="2714960"/>
            <a:ext cx="3404631" cy="10856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ld Mutual Limited - Schedule: Partner / Advertising Week Africa">
            <a:extLst>
              <a:ext uri="{FF2B5EF4-FFF2-40B4-BE49-F238E27FC236}">
                <a16:creationId xmlns:a16="http://schemas.microsoft.com/office/drawing/2014/main" id="{794AC1E6-E6B0-3DF7-BAF9-90A241AD606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3500" y="3282385"/>
            <a:ext cx="3290811" cy="24681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0FF7B54-D9A2-2810-37FA-AB337393B4E0}"/>
              </a:ext>
            </a:extLst>
          </p:cNvPr>
          <p:cNvPicPr>
            <a:picLocks noChangeAspect="1"/>
          </p:cNvPicPr>
          <p:nvPr/>
        </p:nvPicPr>
        <p:blipFill>
          <a:blip r:embed="rId11"/>
          <a:stretch>
            <a:fillRect/>
          </a:stretch>
        </p:blipFill>
        <p:spPr>
          <a:xfrm>
            <a:off x="613500" y="5281792"/>
            <a:ext cx="3027899" cy="1145096"/>
          </a:xfrm>
          <a:prstGeom prst="rect">
            <a:avLst/>
          </a:prstGeom>
        </p:spPr>
      </p:pic>
      <p:pic>
        <p:nvPicPr>
          <p:cNvPr id="8" name="Picture 7" descr="A logo with a person in the middle&#10;&#10;Description automatically generated">
            <a:extLst>
              <a:ext uri="{FF2B5EF4-FFF2-40B4-BE49-F238E27FC236}">
                <a16:creationId xmlns:a16="http://schemas.microsoft.com/office/drawing/2014/main" id="{D01A1479-EBC7-5BD3-2211-BDC9D1755F6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45013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87D9A7C-29DA-ECDF-523A-46C8CAAB70DD}"/>
              </a:ext>
            </a:extLst>
          </p:cNvPr>
          <p:cNvSpPr>
            <a:spLocks noGrp="1"/>
          </p:cNvSpPr>
          <p:nvPr>
            <p:ph type="title"/>
          </p:nvPr>
        </p:nvSpPr>
        <p:spPr>
          <a:xfrm>
            <a:off x="556591" y="1741714"/>
            <a:ext cx="3518452" cy="4117749"/>
          </a:xfrm>
        </p:spPr>
        <p:txBody>
          <a:bodyPr anchor="t">
            <a:normAutofit/>
          </a:bodyPr>
          <a:lstStyle/>
          <a:p>
            <a:r>
              <a:rPr lang="af-ZA" dirty="0" err="1"/>
              <a:t>Bursaries</a:t>
            </a:r>
            <a:endParaRPr lang="af-ZA" dirty="0"/>
          </a:p>
        </p:txBody>
      </p:sp>
      <p:graphicFrame>
        <p:nvGraphicFramePr>
          <p:cNvPr id="5" name="Content Placeholder 2">
            <a:extLst>
              <a:ext uri="{FF2B5EF4-FFF2-40B4-BE49-F238E27FC236}">
                <a16:creationId xmlns:a16="http://schemas.microsoft.com/office/drawing/2014/main" id="{DAE90966-E120-C26C-8012-4E75A206A13A}"/>
              </a:ext>
            </a:extLst>
          </p:cNvPr>
          <p:cNvGraphicFramePr>
            <a:graphicFrameLocks noGrp="1"/>
          </p:cNvGraphicFramePr>
          <p:nvPr>
            <p:ph idx="1"/>
            <p:extLst>
              <p:ext uri="{D42A27DB-BD31-4B8C-83A1-F6EECF244321}">
                <p14:modId xmlns:p14="http://schemas.microsoft.com/office/powerpoint/2010/main" val="2335463914"/>
              </p:ext>
            </p:extLst>
          </p:nvPr>
        </p:nvGraphicFramePr>
        <p:xfrm>
          <a:off x="4898570" y="277586"/>
          <a:ext cx="7037615" cy="62048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F359B408-BA09-3F95-614F-C63CBFC714F5}"/>
              </a:ext>
            </a:extLst>
          </p:cNvPr>
          <p:cNvSpPr/>
          <p:nvPr/>
        </p:nvSpPr>
        <p:spPr>
          <a:xfrm>
            <a:off x="391886" y="2569143"/>
            <a:ext cx="3853543" cy="41177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f-ZA"/>
          </a:p>
        </p:txBody>
      </p:sp>
      <p:pic>
        <p:nvPicPr>
          <p:cNvPr id="3074" name="Picture 2" descr="CUT | National Student Financial Aid Scheme (NSFAS)">
            <a:extLst>
              <a:ext uri="{FF2B5EF4-FFF2-40B4-BE49-F238E27FC236}">
                <a16:creationId xmlns:a16="http://schemas.microsoft.com/office/drawing/2014/main" id="{31ECF9CE-3456-1F6C-1224-873C8CFED0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0671" y="2845288"/>
            <a:ext cx="1524372" cy="9755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y Future: Funza Lushaka Bursary | Siyavula">
            <a:extLst>
              <a:ext uri="{FF2B5EF4-FFF2-40B4-BE49-F238E27FC236}">
                <a16:creationId xmlns:a16="http://schemas.microsoft.com/office/drawing/2014/main" id="{87BCC0A0-4D15-CD7F-1422-7FACA2E2A4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9079" y="4356537"/>
            <a:ext cx="1685964" cy="11591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asol Renews CEO Water Mandate Commitment - CEO Water Mandate">
            <a:extLst>
              <a:ext uri="{FF2B5EF4-FFF2-40B4-BE49-F238E27FC236}">
                <a16:creationId xmlns:a16="http://schemas.microsoft.com/office/drawing/2014/main" id="{D9C0B65A-61BB-EF2D-1F8F-4699A89247E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8917" y="5617325"/>
            <a:ext cx="3198743" cy="116742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otsepe Foundation | Sandton">
            <a:extLst>
              <a:ext uri="{FF2B5EF4-FFF2-40B4-BE49-F238E27FC236}">
                <a16:creationId xmlns:a16="http://schemas.microsoft.com/office/drawing/2014/main" id="{D8D355F4-1280-B68F-61ED-128D12D0E50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5288" y="4108450"/>
            <a:ext cx="1655275" cy="16552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nvestec launches online management tool – BusinessTech">
            <a:extLst>
              <a:ext uri="{FF2B5EF4-FFF2-40B4-BE49-F238E27FC236}">
                <a16:creationId xmlns:a16="http://schemas.microsoft.com/office/drawing/2014/main" id="{9BD455DC-E090-B1D3-038F-62E7FF828AA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6591" y="2749550"/>
            <a:ext cx="1763079" cy="11753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with a person in the middle&#10;&#10;Description automatically generated">
            <a:extLst>
              <a:ext uri="{FF2B5EF4-FFF2-40B4-BE49-F238E27FC236}">
                <a16:creationId xmlns:a16="http://schemas.microsoft.com/office/drawing/2014/main" id="{5904F8CA-3D9C-97D2-000A-01EF8C3EF3E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67062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C6B40DD-A161-0699-03BF-830E669C421D}"/>
              </a:ext>
            </a:extLst>
          </p:cNvPr>
          <p:cNvSpPr>
            <a:spLocks noGrp="1"/>
          </p:cNvSpPr>
          <p:nvPr>
            <p:ph type="title"/>
          </p:nvPr>
        </p:nvSpPr>
        <p:spPr>
          <a:xfrm>
            <a:off x="556591" y="1741714"/>
            <a:ext cx="3518452" cy="4117749"/>
          </a:xfrm>
        </p:spPr>
        <p:txBody>
          <a:bodyPr anchor="t">
            <a:normAutofit/>
          </a:bodyPr>
          <a:lstStyle/>
          <a:p>
            <a:r>
              <a:rPr lang="af-ZA" dirty="0" err="1"/>
              <a:t>NSFAS</a:t>
            </a:r>
            <a:endParaRPr lang="af-ZA" dirty="0"/>
          </a:p>
        </p:txBody>
      </p:sp>
      <p:graphicFrame>
        <p:nvGraphicFramePr>
          <p:cNvPr id="9" name="Rectangle 1">
            <a:extLst>
              <a:ext uri="{FF2B5EF4-FFF2-40B4-BE49-F238E27FC236}">
                <a16:creationId xmlns:a16="http://schemas.microsoft.com/office/drawing/2014/main" id="{52A68150-B63C-A0CD-45E8-3BC244759CCE}"/>
              </a:ext>
            </a:extLst>
          </p:cNvPr>
          <p:cNvGraphicFramePr>
            <a:graphicFrameLocks noGrp="1"/>
          </p:cNvGraphicFramePr>
          <p:nvPr>
            <p:ph idx="1"/>
            <p:extLst>
              <p:ext uri="{D42A27DB-BD31-4B8C-83A1-F6EECF244321}">
                <p14:modId xmlns:p14="http://schemas.microsoft.com/office/powerpoint/2010/main" val="3863368099"/>
              </p:ext>
            </p:extLst>
          </p:nvPr>
        </p:nvGraphicFramePr>
        <p:xfrm>
          <a:off x="3706586" y="702129"/>
          <a:ext cx="8049985" cy="56660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descr="A logo with a person in the middle&#10;&#10;Description automatically generated">
            <a:extLst>
              <a:ext uri="{FF2B5EF4-FFF2-40B4-BE49-F238E27FC236}">
                <a16:creationId xmlns:a16="http://schemas.microsoft.com/office/drawing/2014/main" id="{04E7AC36-00FA-3189-9E20-1B99426408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2386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B42C8-6561-1F73-8357-C068F614BAF8}"/>
              </a:ext>
            </a:extLst>
          </p:cNvPr>
          <p:cNvSpPr>
            <a:spLocks noGrp="1"/>
          </p:cNvSpPr>
          <p:nvPr>
            <p:ph type="title"/>
          </p:nvPr>
        </p:nvSpPr>
        <p:spPr>
          <a:xfrm>
            <a:off x="810000" y="447188"/>
            <a:ext cx="10571998" cy="970450"/>
          </a:xfrm>
        </p:spPr>
        <p:txBody>
          <a:bodyPr>
            <a:normAutofit/>
          </a:bodyPr>
          <a:lstStyle/>
          <a:p>
            <a:r>
              <a:rPr lang="af-ZA" dirty="0" err="1"/>
              <a:t>Funza</a:t>
            </a:r>
            <a:r>
              <a:rPr lang="af-ZA" dirty="0"/>
              <a:t> </a:t>
            </a:r>
            <a:r>
              <a:rPr lang="af-ZA" dirty="0" err="1"/>
              <a:t>Lushaka</a:t>
            </a:r>
            <a:endParaRPr lang="af-ZA" dirty="0"/>
          </a:p>
        </p:txBody>
      </p:sp>
      <p:graphicFrame>
        <p:nvGraphicFramePr>
          <p:cNvPr id="6" name="Rectangle 1">
            <a:extLst>
              <a:ext uri="{FF2B5EF4-FFF2-40B4-BE49-F238E27FC236}">
                <a16:creationId xmlns:a16="http://schemas.microsoft.com/office/drawing/2014/main" id="{43B30F43-E389-84A7-7681-0270812A197F}"/>
              </a:ext>
            </a:extLst>
          </p:cNvPr>
          <p:cNvGraphicFramePr>
            <a:graphicFrameLocks noGrp="1"/>
          </p:cNvGraphicFramePr>
          <p:nvPr>
            <p:ph idx="1"/>
            <p:extLst>
              <p:ext uri="{D42A27DB-BD31-4B8C-83A1-F6EECF244321}">
                <p14:modId xmlns:p14="http://schemas.microsoft.com/office/powerpoint/2010/main" val="1479856293"/>
              </p:ext>
            </p:extLst>
          </p:nvPr>
        </p:nvGraphicFramePr>
        <p:xfrm>
          <a:off x="429986" y="2285999"/>
          <a:ext cx="11332028" cy="4288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74028074-A5C2-EB2D-92DD-865278B75E25}"/>
              </a:ext>
            </a:extLst>
          </p:cNvPr>
          <p:cNvSpPr txBox="1"/>
          <p:nvPr/>
        </p:nvSpPr>
        <p:spPr>
          <a:xfrm>
            <a:off x="6237514" y="308912"/>
            <a:ext cx="3347357" cy="1324978"/>
          </a:xfrm>
          <a:prstGeom prst="rect">
            <a:avLst/>
          </a:prstGeom>
          <a:solidFill>
            <a:schemeClr val="accent2">
              <a:lumMod val="20000"/>
              <a:lumOff val="80000"/>
            </a:schemeClr>
          </a:solidFill>
        </p:spPr>
        <p:txBody>
          <a:bodyPr wrap="square">
            <a:spAutoFit/>
          </a:bodyPr>
          <a:lstStyle/>
          <a:p>
            <a:pPr algn="ctr">
              <a:lnSpc>
                <a:spcPct val="115000"/>
              </a:lnSpc>
              <a:buNone/>
            </a:pPr>
            <a:r>
              <a:rPr lang="en-ZA" sz="1800" dirty="0">
                <a:solidFill>
                  <a:schemeClr val="bg1"/>
                </a:solidFill>
                <a:effectLst/>
                <a:latin typeface="Calibri" panose="020F0502020204030204" pitchFamily="34" charset="0"/>
                <a:ea typeface="Times New Roman" panose="02020603050405020304" pitchFamily="18" charset="0"/>
              </a:rPr>
              <a:t>Watch: </a:t>
            </a:r>
            <a:endParaRPr lang="af-ZA" sz="1800" dirty="0">
              <a:solidFill>
                <a:schemeClr val="bg1"/>
              </a:solidFill>
              <a:effectLst/>
              <a:latin typeface="Times New Roman" panose="02020603050405020304" pitchFamily="18" charset="0"/>
              <a:ea typeface="Times New Roman" panose="02020603050405020304" pitchFamily="18" charset="0"/>
            </a:endParaRPr>
          </a:p>
          <a:p>
            <a:pPr algn="ctr">
              <a:lnSpc>
                <a:spcPct val="115000"/>
              </a:lnSpc>
              <a:buNone/>
            </a:pPr>
            <a:r>
              <a:rPr lang="en-ZA" sz="1800" b="1" dirty="0">
                <a:solidFill>
                  <a:schemeClr val="bg1"/>
                </a:solidFill>
                <a:effectLst/>
                <a:latin typeface="Calibri" panose="020F0502020204030204" pitchFamily="34" charset="0"/>
                <a:ea typeface="Times New Roman" panose="02020603050405020304" pitchFamily="18" charset="0"/>
              </a:rPr>
              <a:t>2026 </a:t>
            </a:r>
            <a:r>
              <a:rPr lang="en-ZA" sz="1800" b="1" dirty="0" err="1">
                <a:solidFill>
                  <a:schemeClr val="bg1"/>
                </a:solidFill>
                <a:effectLst/>
                <a:latin typeface="Calibri" panose="020F0502020204030204" pitchFamily="34" charset="0"/>
                <a:ea typeface="Times New Roman" panose="02020603050405020304" pitchFamily="18" charset="0"/>
              </a:rPr>
              <a:t>Funza</a:t>
            </a:r>
            <a:r>
              <a:rPr lang="en-ZA" sz="1800" b="1" dirty="0">
                <a:solidFill>
                  <a:schemeClr val="bg1"/>
                </a:solidFill>
                <a:effectLst/>
                <a:latin typeface="Calibri" panose="020F0502020204030204" pitchFamily="34" charset="0"/>
                <a:ea typeface="Times New Roman" panose="02020603050405020304" pitchFamily="18" charset="0"/>
              </a:rPr>
              <a:t> </a:t>
            </a:r>
            <a:r>
              <a:rPr lang="en-ZA" sz="1800" b="1" dirty="0" err="1">
                <a:solidFill>
                  <a:schemeClr val="bg1"/>
                </a:solidFill>
                <a:effectLst/>
                <a:latin typeface="Calibri" panose="020F0502020204030204" pitchFamily="34" charset="0"/>
                <a:ea typeface="Times New Roman" panose="02020603050405020304" pitchFamily="18" charset="0"/>
              </a:rPr>
              <a:t>Lushaka</a:t>
            </a:r>
            <a:r>
              <a:rPr lang="en-ZA" sz="1800" b="1" dirty="0">
                <a:solidFill>
                  <a:schemeClr val="bg1"/>
                </a:solidFill>
                <a:effectLst/>
                <a:latin typeface="Calibri" panose="020F0502020204030204" pitchFamily="34" charset="0"/>
                <a:ea typeface="Times New Roman" panose="02020603050405020304" pitchFamily="18" charset="0"/>
              </a:rPr>
              <a:t> Bursary Applications Now Open</a:t>
            </a:r>
            <a:endParaRPr lang="af-ZA" sz="1800" dirty="0">
              <a:solidFill>
                <a:schemeClr val="bg1"/>
              </a:solidFill>
              <a:effectLst/>
              <a:latin typeface="Times New Roman" panose="02020603050405020304" pitchFamily="18" charset="0"/>
              <a:ea typeface="Times New Roman" panose="02020603050405020304" pitchFamily="18" charset="0"/>
            </a:endParaRPr>
          </a:p>
          <a:p>
            <a:pPr algn="ctr">
              <a:buNone/>
            </a:pPr>
            <a:r>
              <a:rPr lang="en-ZA" sz="1800" u="sng" dirty="0">
                <a:solidFill>
                  <a:srgbClr val="467886"/>
                </a:solidFill>
                <a:effectLst/>
                <a:latin typeface="Calibri" panose="020F0502020204030204" pitchFamily="34" charset="0"/>
                <a:ea typeface="Aptos" panose="020B0004020202020204" pitchFamily="34" charset="0"/>
                <a:cs typeface="Calibri" panose="020F0502020204030204" pitchFamily="34" charset="0"/>
                <a:hlinkClick r:id="rId8"/>
              </a:rPr>
              <a:t>bit.ly/</a:t>
            </a:r>
            <a:r>
              <a:rPr lang="en-ZA" sz="1800" u="sng" dirty="0" err="1">
                <a:solidFill>
                  <a:srgbClr val="467886"/>
                </a:solidFill>
                <a:effectLst/>
                <a:latin typeface="Calibri" panose="020F0502020204030204" pitchFamily="34" charset="0"/>
                <a:ea typeface="Aptos" panose="020B0004020202020204" pitchFamily="34" charset="0"/>
                <a:cs typeface="Calibri" panose="020F0502020204030204" pitchFamily="34" charset="0"/>
                <a:hlinkClick r:id="rId8"/>
              </a:rPr>
              <a:t>3LUhlLO</a:t>
            </a:r>
            <a:r>
              <a:rPr lang="en-ZA" sz="1800" dirty="0">
                <a:effectLst/>
                <a:latin typeface="Calibri" panose="020F0502020204030204" pitchFamily="34" charset="0"/>
                <a:ea typeface="Aptos" panose="020B0004020202020204" pitchFamily="34" charset="0"/>
              </a:rPr>
              <a:t> </a:t>
            </a:r>
            <a:r>
              <a:rPr lang="en-ZA" sz="1800" dirty="0">
                <a:solidFill>
                  <a:schemeClr val="bg1"/>
                </a:solidFill>
                <a:effectLst/>
                <a:latin typeface="Calibri" panose="020F0502020204030204" pitchFamily="34" charset="0"/>
                <a:ea typeface="Aptos" panose="020B0004020202020204" pitchFamily="34" charset="0"/>
              </a:rPr>
              <a:t>(3 min 49 sec) </a:t>
            </a:r>
            <a:endParaRPr lang="af-ZA" dirty="0">
              <a:solidFill>
                <a:schemeClr val="bg1"/>
              </a:solidFill>
            </a:endParaRPr>
          </a:p>
        </p:txBody>
      </p:sp>
      <p:pic>
        <p:nvPicPr>
          <p:cNvPr id="8" name="Picture 7" descr="A logo with a person in the middle&#10;&#10;Description automatically generated">
            <a:extLst>
              <a:ext uri="{FF2B5EF4-FFF2-40B4-BE49-F238E27FC236}">
                <a16:creationId xmlns:a16="http://schemas.microsoft.com/office/drawing/2014/main" id="{C0D5F9F7-212C-A15E-2C76-B4DA6D04868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68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437F33B-66C3-DF0C-8F29-F69EC8BA9237}"/>
              </a:ext>
            </a:extLst>
          </p:cNvPr>
          <p:cNvSpPr>
            <a:spLocks noGrp="1"/>
          </p:cNvSpPr>
          <p:nvPr>
            <p:ph type="title"/>
          </p:nvPr>
        </p:nvSpPr>
        <p:spPr>
          <a:xfrm>
            <a:off x="556591" y="1741714"/>
            <a:ext cx="3518452" cy="4117749"/>
          </a:xfrm>
        </p:spPr>
        <p:txBody>
          <a:bodyPr anchor="t">
            <a:normAutofit/>
          </a:bodyPr>
          <a:lstStyle/>
          <a:p>
            <a:r>
              <a:rPr lang="af-ZA" dirty="0"/>
              <a:t>Student </a:t>
            </a:r>
            <a:r>
              <a:rPr lang="af-ZA" dirty="0" err="1"/>
              <a:t>loans</a:t>
            </a:r>
            <a:endParaRPr lang="af-ZA" dirty="0"/>
          </a:p>
        </p:txBody>
      </p:sp>
      <p:graphicFrame>
        <p:nvGraphicFramePr>
          <p:cNvPr id="5" name="Content Placeholder 2">
            <a:extLst>
              <a:ext uri="{FF2B5EF4-FFF2-40B4-BE49-F238E27FC236}">
                <a16:creationId xmlns:a16="http://schemas.microsoft.com/office/drawing/2014/main" id="{46DBDCCE-DA7F-3034-4151-D88E78929976}"/>
              </a:ext>
            </a:extLst>
          </p:cNvPr>
          <p:cNvGraphicFramePr>
            <a:graphicFrameLocks noGrp="1"/>
          </p:cNvGraphicFramePr>
          <p:nvPr>
            <p:ph idx="1"/>
            <p:extLst>
              <p:ext uri="{D42A27DB-BD31-4B8C-83A1-F6EECF244321}">
                <p14:modId xmlns:p14="http://schemas.microsoft.com/office/powerpoint/2010/main" val="504899927"/>
              </p:ext>
            </p:extLst>
          </p:nvPr>
        </p:nvGraphicFramePr>
        <p:xfrm>
          <a:off x="4882243" y="489858"/>
          <a:ext cx="7086600" cy="59272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F8E40980-AD27-2A3E-F238-C28BFEC43E3D}"/>
              </a:ext>
            </a:extLst>
          </p:cNvPr>
          <p:cNvSpPr/>
          <p:nvPr/>
        </p:nvSpPr>
        <p:spPr>
          <a:xfrm>
            <a:off x="391886" y="2569143"/>
            <a:ext cx="3853543" cy="41177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f-ZA"/>
          </a:p>
        </p:txBody>
      </p:sp>
      <p:pic>
        <p:nvPicPr>
          <p:cNvPr id="6146" name="Picture 2" descr="Absa South Africa - YouTube">
            <a:extLst>
              <a:ext uri="{FF2B5EF4-FFF2-40B4-BE49-F238E27FC236}">
                <a16:creationId xmlns:a16="http://schemas.microsoft.com/office/drawing/2014/main" id="{03E21C92-CE82-87AD-4CE9-CCC03D141D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817" y="3051458"/>
            <a:ext cx="1498259" cy="14982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undi Loans - Financial Aid">
            <a:extLst>
              <a:ext uri="{FF2B5EF4-FFF2-40B4-BE49-F238E27FC236}">
                <a16:creationId xmlns:a16="http://schemas.microsoft.com/office/drawing/2014/main" id="{2EA8E0CF-DE89-CCE4-56AE-7EEF5158F0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7571" y="5059848"/>
            <a:ext cx="3223997" cy="135728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Manati - Alternate Student Funding | Growing a Smart Future">
            <a:extLst>
              <a:ext uri="{FF2B5EF4-FFF2-40B4-BE49-F238E27FC236}">
                <a16:creationId xmlns:a16="http://schemas.microsoft.com/office/drawing/2014/main" id="{DCF15678-7A51-9EE6-DD31-BE78349F2F0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64231" y="2923582"/>
            <a:ext cx="1866503" cy="18665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with a person in the middle&#10;&#10;Description automatically generated">
            <a:extLst>
              <a:ext uri="{FF2B5EF4-FFF2-40B4-BE49-F238E27FC236}">
                <a16:creationId xmlns:a16="http://schemas.microsoft.com/office/drawing/2014/main" id="{CC90B71E-BAB6-5D59-5034-481D076E55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146497"/>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1b4a5c7ad01952bf554aac7d29462f2c">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96d95dd2b43fbe1d86e6d1c8b302f4fa"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B39280C-8AAE-4019-A593-FC00D410328B}">
  <ds:schemaRefs>
    <ds:schemaRef ds:uri="http://schemas.microsoft.com/sharepoint/v3/contenttype/forms"/>
  </ds:schemaRefs>
</ds:datastoreItem>
</file>

<file path=customXml/itemProps2.xml><?xml version="1.0" encoding="utf-8"?>
<ds:datastoreItem xmlns:ds="http://schemas.openxmlformats.org/officeDocument/2006/customXml" ds:itemID="{FD11C318-7843-4222-ADAB-08E02F5810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676365-0FE9-404D-93F9-64A363358015}">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docProps/app.xml><?xml version="1.0" encoding="utf-8"?>
<Properties xmlns="http://schemas.openxmlformats.org/officeDocument/2006/extended-properties" xmlns:vt="http://schemas.openxmlformats.org/officeDocument/2006/docPropsVTypes">
  <Template>Quotable</Template>
  <TotalTime>1165</TotalTime>
  <Words>2442</Words>
  <Application>Microsoft Office PowerPoint</Application>
  <PresentationFormat>Widescreen</PresentationFormat>
  <Paragraphs>223</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Arial</vt:lpstr>
      <vt:lpstr>Calibri</vt:lpstr>
      <vt:lpstr>Century Gothic</vt:lpstr>
      <vt:lpstr>Courier New</vt:lpstr>
      <vt:lpstr>Symbol</vt:lpstr>
      <vt:lpstr>Times New Roman</vt:lpstr>
      <vt:lpstr>Wingdings 2</vt:lpstr>
      <vt:lpstr>Quotable</vt:lpstr>
      <vt:lpstr> Grade 11 Careers and Career Choices</vt:lpstr>
      <vt:lpstr>By the end of this lesson, you should be able to:</vt:lpstr>
      <vt:lpstr>The importance of financial assistance</vt:lpstr>
      <vt:lpstr>PowerPoint Presentation</vt:lpstr>
      <vt:lpstr>Scholarships</vt:lpstr>
      <vt:lpstr>Bursaries</vt:lpstr>
      <vt:lpstr>NSFAS</vt:lpstr>
      <vt:lpstr>Funza Lushaka</vt:lpstr>
      <vt:lpstr>Student loans</vt:lpstr>
      <vt:lpstr>Self-funding</vt:lpstr>
      <vt:lpstr>Learnerships</vt:lpstr>
      <vt:lpstr>Sector Education and Training Authorities (SETAs)</vt:lpstr>
      <vt:lpstr>Key takeaways</vt:lpstr>
      <vt:lpstr>Activity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Jamiel Landers</dc:creator>
  <cp:keywords/>
  <dc:description>generated using python-pptx</dc:description>
  <cp:lastModifiedBy>Andrea Hufkie</cp:lastModifiedBy>
  <cp:revision>5</cp:revision>
  <dcterms:created xsi:type="dcterms:W3CDTF">2013-01-27T09:14:16Z</dcterms:created>
  <dcterms:modified xsi:type="dcterms:W3CDTF">2026-01-28T17:03:23Z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