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1"/>
  </p:notesMasterIdLst>
  <p:sldIdLst>
    <p:sldId id="274" r:id="rId5"/>
    <p:sldId id="275" r:id="rId6"/>
    <p:sldId id="276" r:id="rId7"/>
    <p:sldId id="277" r:id="rId8"/>
    <p:sldId id="279" r:id="rId9"/>
    <p:sldId id="278" r:id="rId10"/>
    <p:sldId id="280" r:id="rId11"/>
    <p:sldId id="281" r:id="rId12"/>
    <p:sldId id="282" r:id="rId13"/>
    <p:sldId id="283" r:id="rId14"/>
    <p:sldId id="284" r:id="rId15"/>
    <p:sldId id="285" r:id="rId16"/>
    <p:sldId id="286" r:id="rId17"/>
    <p:sldId id="287" r:id="rId18"/>
    <p:sldId id="288" r:id="rId19"/>
    <p:sldId id="28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DC59E3-9645-466B-B3C2-701EA95BDBA6}" v="158" dt="2026-01-13T13:14:42.7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563" autoAdjust="0"/>
  </p:normalViewPr>
  <p:slideViewPr>
    <p:cSldViewPr snapToGrid="0" snapToObjects="1">
      <p:cViewPr varScale="1">
        <p:scale>
          <a:sx n="49" d="100"/>
          <a:sy n="49" d="100"/>
        </p:scale>
        <p:origin x="1896" y="269"/>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redo custSel addSld delSld modSld">
      <pc:chgData name="Megan Botes" userId="70568131-745a-489b-b4fe-9e78c579dd6d" providerId="ADAL" clId="{E3DEF142-CC7A-44CA-B5B4-48BABF1A3E75}" dt="2026-01-13T13:14:42.878" v="504"/>
      <pc:docMkLst>
        <pc:docMk/>
      </pc:docMkLst>
      <pc:sldChg chg="delSp modSp del delDesignElem">
        <pc:chgData name="Megan Botes" userId="70568131-745a-489b-b4fe-9e78c579dd6d" providerId="ADAL" clId="{E3DEF142-CC7A-44CA-B5B4-48BABF1A3E75}" dt="2026-01-13T13:09:20.105" v="486" actId="47"/>
        <pc:sldMkLst>
          <pc:docMk/>
          <pc:sldMk cId="0" sldId="256"/>
        </pc:sldMkLst>
        <pc:spChg chg="mod">
          <ac:chgData name="Megan Botes" userId="70568131-745a-489b-b4fe-9e78c579dd6d" providerId="ADAL" clId="{E3DEF142-CC7A-44CA-B5B4-48BABF1A3E75}" dt="2026-01-13T12:14:45.298" v="13"/>
          <ac:spMkLst>
            <pc:docMk/>
            <pc:sldMk cId="0" sldId="256"/>
            <ac:spMk id="2" creationId="{00000000-0000-0000-0000-000000000000}"/>
          </ac:spMkLst>
        </pc:spChg>
        <pc:spChg chg="mod">
          <ac:chgData name="Megan Botes" userId="70568131-745a-489b-b4fe-9e78c579dd6d" providerId="ADAL" clId="{E3DEF142-CC7A-44CA-B5B4-48BABF1A3E75}" dt="2026-01-13T12:14:45.298" v="13"/>
          <ac:spMkLst>
            <pc:docMk/>
            <pc:sldMk cId="0" sldId="256"/>
            <ac:spMk id="3" creationId="{00000000-0000-0000-0000-000000000000}"/>
          </ac:spMkLst>
        </pc:spChg>
        <pc:spChg chg="del">
          <ac:chgData name="Megan Botes" userId="70568131-745a-489b-b4fe-9e78c579dd6d" providerId="ADAL" clId="{E3DEF142-CC7A-44CA-B5B4-48BABF1A3E75}" dt="2026-01-13T12:14:45.298" v="13"/>
          <ac:spMkLst>
            <pc:docMk/>
            <pc:sldMk cId="0" sldId="256"/>
            <ac:spMk id="16" creationId="{CC1CA635-2D9C-4E3E-820F-5FE35AC143B2}"/>
          </ac:spMkLst>
        </pc:spChg>
        <pc:cxnChg chg="del">
          <ac:chgData name="Megan Botes" userId="70568131-745a-489b-b4fe-9e78c579dd6d" providerId="ADAL" clId="{E3DEF142-CC7A-44CA-B5B4-48BABF1A3E75}" dt="2026-01-13T12:14:45.298" v="13"/>
          <ac:cxnSpMkLst>
            <pc:docMk/>
            <pc:sldMk cId="0" sldId="256"/>
            <ac:cxnSpMk id="18" creationId="{E0E62FBC-456F-48AE-91ED-3956405D76D2}"/>
          </ac:cxnSpMkLst>
        </pc:cxnChg>
      </pc:sldChg>
      <pc:sldChg chg="delSp del delDesignElem">
        <pc:chgData name="Megan Botes" userId="70568131-745a-489b-b4fe-9e78c579dd6d" providerId="ADAL" clId="{E3DEF142-CC7A-44CA-B5B4-48BABF1A3E75}" dt="2026-01-13T13:09:20.105" v="486" actId="47"/>
        <pc:sldMkLst>
          <pc:docMk/>
          <pc:sldMk cId="0" sldId="257"/>
        </pc:sldMkLst>
        <pc:spChg chg="del">
          <ac:chgData name="Megan Botes" userId="70568131-745a-489b-b4fe-9e78c579dd6d" providerId="ADAL" clId="{E3DEF142-CC7A-44CA-B5B4-48BABF1A3E75}" dt="2026-01-13T12:14:45.298" v="13"/>
          <ac:spMkLst>
            <pc:docMk/>
            <pc:sldMk cId="0" sldId="257"/>
            <ac:spMk id="9" creationId="{F7422F06-6017-4361-8872-E0E2CEB20B48}"/>
          </ac:spMkLst>
        </pc:spChg>
      </pc:sldChg>
      <pc:sldChg chg="modSp del">
        <pc:chgData name="Megan Botes" userId="70568131-745a-489b-b4fe-9e78c579dd6d" providerId="ADAL" clId="{E3DEF142-CC7A-44CA-B5B4-48BABF1A3E75}" dt="2026-01-13T13:09:20.105" v="486" actId="47"/>
        <pc:sldMkLst>
          <pc:docMk/>
          <pc:sldMk cId="0" sldId="258"/>
        </pc:sldMkLst>
        <pc:spChg chg="mod">
          <ac:chgData name="Megan Botes" userId="70568131-745a-489b-b4fe-9e78c579dd6d" providerId="ADAL" clId="{E3DEF142-CC7A-44CA-B5B4-48BABF1A3E75}" dt="2026-01-13T12:14:45.298" v="13"/>
          <ac:spMkLst>
            <pc:docMk/>
            <pc:sldMk cId="0" sldId="258"/>
            <ac:spMk id="2" creationId="{00000000-0000-0000-0000-000000000000}"/>
          </ac:spMkLst>
        </pc:spChg>
      </pc:sldChg>
      <pc:sldChg chg="delSp del delDesignElem">
        <pc:chgData name="Megan Botes" userId="70568131-745a-489b-b4fe-9e78c579dd6d" providerId="ADAL" clId="{E3DEF142-CC7A-44CA-B5B4-48BABF1A3E75}" dt="2026-01-13T13:09:20.105" v="486" actId="47"/>
        <pc:sldMkLst>
          <pc:docMk/>
          <pc:sldMk cId="0" sldId="259"/>
        </pc:sldMkLst>
        <pc:spChg chg="del">
          <ac:chgData name="Megan Botes" userId="70568131-745a-489b-b4fe-9e78c579dd6d" providerId="ADAL" clId="{E3DEF142-CC7A-44CA-B5B4-48BABF1A3E75}" dt="2026-01-13T12:14:45.298" v="13"/>
          <ac:spMkLst>
            <pc:docMk/>
            <pc:sldMk cId="0" sldId="259"/>
            <ac:spMk id="10" creationId="{CBDDD243-ED5F-4896-B18B-ABCF4B7E12C9}"/>
          </ac:spMkLst>
        </pc:spChg>
        <pc:spChg chg="del">
          <ac:chgData name="Megan Botes" userId="70568131-745a-489b-b4fe-9e78c579dd6d" providerId="ADAL" clId="{E3DEF142-CC7A-44CA-B5B4-48BABF1A3E75}" dt="2026-01-13T12:14:45.298" v="13"/>
          <ac:spMkLst>
            <pc:docMk/>
            <pc:sldMk cId="0" sldId="259"/>
            <ac:spMk id="12" creationId="{319E6BB3-DF2B-4751-97C5-B3DB949AED9A}"/>
          </ac:spMkLst>
        </pc:spChg>
        <pc:cxnChg chg="del">
          <ac:chgData name="Megan Botes" userId="70568131-745a-489b-b4fe-9e78c579dd6d" providerId="ADAL" clId="{E3DEF142-CC7A-44CA-B5B4-48BABF1A3E75}" dt="2026-01-13T12:14:45.298" v="13"/>
          <ac:cxnSpMkLst>
            <pc:docMk/>
            <pc:sldMk cId="0" sldId="259"/>
            <ac:cxnSpMk id="14" creationId="{A61721DD-D110-44EE-82A7-D56AB687E614}"/>
          </ac:cxnSpMkLst>
        </pc:cxnChg>
      </pc:sldChg>
      <pc:sldChg chg="delSp del delDesignElem">
        <pc:chgData name="Megan Botes" userId="70568131-745a-489b-b4fe-9e78c579dd6d" providerId="ADAL" clId="{E3DEF142-CC7A-44CA-B5B4-48BABF1A3E75}" dt="2026-01-13T13:09:20.105" v="486" actId="47"/>
        <pc:sldMkLst>
          <pc:docMk/>
          <pc:sldMk cId="0" sldId="260"/>
        </pc:sldMkLst>
        <pc:spChg chg="del">
          <ac:chgData name="Megan Botes" userId="70568131-745a-489b-b4fe-9e78c579dd6d" providerId="ADAL" clId="{E3DEF142-CC7A-44CA-B5B4-48BABF1A3E75}" dt="2026-01-13T12:14:45.298" v="13"/>
          <ac:spMkLst>
            <pc:docMk/>
            <pc:sldMk cId="0" sldId="260"/>
            <ac:spMk id="8" creationId="{647F247E-B679-44E9-93C2-B2DD5EFB2B8D}"/>
          </ac:spMkLst>
        </pc:spChg>
        <pc:spChg chg="del">
          <ac:chgData name="Megan Botes" userId="70568131-745a-489b-b4fe-9e78c579dd6d" providerId="ADAL" clId="{E3DEF142-CC7A-44CA-B5B4-48BABF1A3E75}" dt="2026-01-13T12:14:45.298" v="13"/>
          <ac:spMkLst>
            <pc:docMk/>
            <pc:sldMk cId="0" sldId="260"/>
            <ac:spMk id="10" creationId="{FEE15661-B0F2-42AE-A75B-0999B2CF5983}"/>
          </ac:spMkLst>
        </pc:spChg>
        <pc:spChg chg="del">
          <ac:chgData name="Megan Botes" userId="70568131-745a-489b-b4fe-9e78c579dd6d" providerId="ADAL" clId="{E3DEF142-CC7A-44CA-B5B4-48BABF1A3E75}" dt="2026-01-13T12:14:45.298" v="13"/>
          <ac:spMkLst>
            <pc:docMk/>
            <pc:sldMk cId="0" sldId="260"/>
            <ac:spMk id="12" creationId="{354706C1-38B7-4C23-8749-906CB0DC80A8}"/>
          </ac:spMkLst>
        </pc:spChg>
        <pc:cxnChg chg="del">
          <ac:chgData name="Megan Botes" userId="70568131-745a-489b-b4fe-9e78c579dd6d" providerId="ADAL" clId="{E3DEF142-CC7A-44CA-B5B4-48BABF1A3E75}" dt="2026-01-13T12:14:45.298" v="13"/>
          <ac:cxnSpMkLst>
            <pc:docMk/>
            <pc:sldMk cId="0" sldId="260"/>
            <ac:cxnSpMk id="14" creationId="{CD161189-7A5B-4B2B-93DC-777102994750}"/>
          </ac:cxnSpMkLst>
        </pc:cxnChg>
      </pc:sldChg>
      <pc:sldChg chg="delSp modSp del delDesignElem">
        <pc:chgData name="Megan Botes" userId="70568131-745a-489b-b4fe-9e78c579dd6d" providerId="ADAL" clId="{E3DEF142-CC7A-44CA-B5B4-48BABF1A3E75}" dt="2026-01-13T13:09:20.105" v="486" actId="47"/>
        <pc:sldMkLst>
          <pc:docMk/>
          <pc:sldMk cId="0" sldId="261"/>
        </pc:sldMkLst>
        <pc:spChg chg="mod">
          <ac:chgData name="Megan Botes" userId="70568131-745a-489b-b4fe-9e78c579dd6d" providerId="ADAL" clId="{E3DEF142-CC7A-44CA-B5B4-48BABF1A3E75}" dt="2026-01-13T12:14:45.298" v="13"/>
          <ac:spMkLst>
            <pc:docMk/>
            <pc:sldMk cId="0" sldId="261"/>
            <ac:spMk id="2" creationId="{00000000-0000-0000-0000-000000000000}"/>
          </ac:spMkLst>
        </pc:spChg>
        <pc:spChg chg="del">
          <ac:chgData name="Megan Botes" userId="70568131-745a-489b-b4fe-9e78c579dd6d" providerId="ADAL" clId="{E3DEF142-CC7A-44CA-B5B4-48BABF1A3E75}" dt="2026-01-13T12:14:45.298" v="13"/>
          <ac:spMkLst>
            <pc:docMk/>
            <pc:sldMk cId="0" sldId="261"/>
            <ac:spMk id="8" creationId="{F9B8E572-2CE6-4185-BC38-989024BC010D}"/>
          </ac:spMkLst>
        </pc:spChg>
        <pc:cxnChg chg="del">
          <ac:chgData name="Megan Botes" userId="70568131-745a-489b-b4fe-9e78c579dd6d" providerId="ADAL" clId="{E3DEF142-CC7A-44CA-B5B4-48BABF1A3E75}" dt="2026-01-13T12:14:45.298" v="13"/>
          <ac:cxnSpMkLst>
            <pc:docMk/>
            <pc:sldMk cId="0" sldId="261"/>
            <ac:cxnSpMk id="10" creationId="{75415567-45D9-4FB5-B020-6FAD77889407}"/>
          </ac:cxnSpMkLst>
        </pc:cxnChg>
      </pc:sldChg>
      <pc:sldChg chg="delSp del delDesignElem">
        <pc:chgData name="Megan Botes" userId="70568131-745a-489b-b4fe-9e78c579dd6d" providerId="ADAL" clId="{E3DEF142-CC7A-44CA-B5B4-48BABF1A3E75}" dt="2026-01-13T13:09:20.105" v="486" actId="47"/>
        <pc:sldMkLst>
          <pc:docMk/>
          <pc:sldMk cId="0" sldId="262"/>
        </pc:sldMkLst>
        <pc:spChg chg="del">
          <ac:chgData name="Megan Botes" userId="70568131-745a-489b-b4fe-9e78c579dd6d" providerId="ADAL" clId="{E3DEF142-CC7A-44CA-B5B4-48BABF1A3E75}" dt="2026-01-13T12:14:45.298" v="13"/>
          <ac:spMkLst>
            <pc:docMk/>
            <pc:sldMk cId="0" sldId="262"/>
            <ac:spMk id="13" creationId="{007CF805-C4DF-4548-AA08-7997CD552487}"/>
          </ac:spMkLst>
        </pc:spChg>
        <pc:spChg chg="del">
          <ac:chgData name="Megan Botes" userId="70568131-745a-489b-b4fe-9e78c579dd6d" providerId="ADAL" clId="{E3DEF142-CC7A-44CA-B5B4-48BABF1A3E75}" dt="2026-01-13T12:14:45.298" v="13"/>
          <ac:spMkLst>
            <pc:docMk/>
            <pc:sldMk cId="0" sldId="262"/>
            <ac:spMk id="14" creationId="{F9F40211-4307-4706-AE59-83AC153FBFFA}"/>
          </ac:spMkLst>
        </pc:spChg>
        <pc:spChg chg="del">
          <ac:chgData name="Megan Botes" userId="70568131-745a-489b-b4fe-9e78c579dd6d" providerId="ADAL" clId="{E3DEF142-CC7A-44CA-B5B4-48BABF1A3E75}" dt="2026-01-13T12:14:45.298" v="13"/>
          <ac:spMkLst>
            <pc:docMk/>
            <pc:sldMk cId="0" sldId="262"/>
            <ac:spMk id="15" creationId="{BC82E0D7-37D0-4C31-B2DA-233C8F10C968}"/>
          </ac:spMkLst>
        </pc:spChg>
        <pc:cxnChg chg="del">
          <ac:chgData name="Megan Botes" userId="70568131-745a-489b-b4fe-9e78c579dd6d" providerId="ADAL" clId="{E3DEF142-CC7A-44CA-B5B4-48BABF1A3E75}" dt="2026-01-13T12:14:45.298" v="13"/>
          <ac:cxnSpMkLst>
            <pc:docMk/>
            <pc:sldMk cId="0" sldId="262"/>
            <ac:cxnSpMk id="12" creationId="{1AD3A364-FD48-4C42-B623-DAD0C3ED6B47}"/>
          </ac:cxnSpMkLst>
        </pc:cxnChg>
      </pc:sldChg>
      <pc:sldChg chg="delSp del delDesignElem">
        <pc:chgData name="Megan Botes" userId="70568131-745a-489b-b4fe-9e78c579dd6d" providerId="ADAL" clId="{E3DEF142-CC7A-44CA-B5B4-48BABF1A3E75}" dt="2026-01-13T13:09:20.105" v="486" actId="47"/>
        <pc:sldMkLst>
          <pc:docMk/>
          <pc:sldMk cId="611989462" sldId="269"/>
        </pc:sldMkLst>
        <pc:spChg chg="del">
          <ac:chgData name="Megan Botes" userId="70568131-745a-489b-b4fe-9e78c579dd6d" providerId="ADAL" clId="{E3DEF142-CC7A-44CA-B5B4-48BABF1A3E75}" dt="2026-01-13T12:14:45.298" v="13"/>
          <ac:spMkLst>
            <pc:docMk/>
            <pc:sldMk cId="611989462" sldId="269"/>
            <ac:spMk id="13" creationId="{C61657BD-3333-446A-A16A-CBDC77C8E559}"/>
          </ac:spMkLst>
        </pc:spChg>
        <pc:spChg chg="del">
          <ac:chgData name="Megan Botes" userId="70568131-745a-489b-b4fe-9e78c579dd6d" providerId="ADAL" clId="{E3DEF142-CC7A-44CA-B5B4-48BABF1A3E75}" dt="2026-01-13T12:14:45.298" v="13"/>
          <ac:spMkLst>
            <pc:docMk/>
            <pc:sldMk cId="611989462" sldId="269"/>
            <ac:spMk id="15" creationId="{52CAFF06-4D3A-42A5-8614-B1FA47EA0F6D}"/>
          </ac:spMkLst>
        </pc:spChg>
      </pc:sldChg>
      <pc:sldChg chg="delSp del delDesignElem">
        <pc:chgData name="Megan Botes" userId="70568131-745a-489b-b4fe-9e78c579dd6d" providerId="ADAL" clId="{E3DEF142-CC7A-44CA-B5B4-48BABF1A3E75}" dt="2026-01-13T13:09:20.105" v="486" actId="47"/>
        <pc:sldMkLst>
          <pc:docMk/>
          <pc:sldMk cId="2141706543" sldId="271"/>
        </pc:sldMkLst>
        <pc:spChg chg="del">
          <ac:chgData name="Megan Botes" userId="70568131-745a-489b-b4fe-9e78c579dd6d" providerId="ADAL" clId="{E3DEF142-CC7A-44CA-B5B4-48BABF1A3E75}" dt="2026-01-13T12:14:45.298" v="13"/>
          <ac:spMkLst>
            <pc:docMk/>
            <pc:sldMk cId="2141706543" sldId="271"/>
            <ac:spMk id="56" creationId="{8CD2B798-7994-4548-A2BE-4AEF9C1A5FAE}"/>
          </ac:spMkLst>
        </pc:spChg>
        <pc:spChg chg="del">
          <ac:chgData name="Megan Botes" userId="70568131-745a-489b-b4fe-9e78c579dd6d" providerId="ADAL" clId="{E3DEF142-CC7A-44CA-B5B4-48BABF1A3E75}" dt="2026-01-13T12:14:45.298" v="13"/>
          <ac:spMkLst>
            <pc:docMk/>
            <pc:sldMk cId="2141706543" sldId="271"/>
            <ac:spMk id="58" creationId="{E6162320-3B67-42BB-AF9D-939326E6489E}"/>
          </ac:spMkLst>
        </pc:spChg>
        <pc:spChg chg="del">
          <ac:chgData name="Megan Botes" userId="70568131-745a-489b-b4fe-9e78c579dd6d" providerId="ADAL" clId="{E3DEF142-CC7A-44CA-B5B4-48BABF1A3E75}" dt="2026-01-13T12:14:45.298" v="13"/>
          <ac:spMkLst>
            <pc:docMk/>
            <pc:sldMk cId="2141706543" sldId="271"/>
            <ac:spMk id="62" creationId="{87DED590-291C-4D46-BBE6-EE5F0C44D6DE}"/>
          </ac:spMkLst>
        </pc:spChg>
        <pc:spChg chg="del">
          <ac:chgData name="Megan Botes" userId="70568131-745a-489b-b4fe-9e78c579dd6d" providerId="ADAL" clId="{E3DEF142-CC7A-44CA-B5B4-48BABF1A3E75}" dt="2026-01-13T12:14:45.298" v="13"/>
          <ac:spMkLst>
            <pc:docMk/>
            <pc:sldMk cId="2141706543" sldId="271"/>
            <ac:spMk id="64" creationId="{081EC9D6-90B6-4037-BCD1-DF32371E212A}"/>
          </ac:spMkLst>
        </pc:spChg>
        <pc:spChg chg="del">
          <ac:chgData name="Megan Botes" userId="70568131-745a-489b-b4fe-9e78c579dd6d" providerId="ADAL" clId="{E3DEF142-CC7A-44CA-B5B4-48BABF1A3E75}" dt="2026-01-13T12:14:45.298" v="13"/>
          <ac:spMkLst>
            <pc:docMk/>
            <pc:sldMk cId="2141706543" sldId="271"/>
            <ac:spMk id="66" creationId="{09DFC1FD-759F-47F1-B791-6DD75BB7FFF6}"/>
          </ac:spMkLst>
        </pc:spChg>
        <pc:cxnChg chg="del">
          <ac:chgData name="Megan Botes" userId="70568131-745a-489b-b4fe-9e78c579dd6d" providerId="ADAL" clId="{E3DEF142-CC7A-44CA-B5B4-48BABF1A3E75}" dt="2026-01-13T12:14:45.298" v="13"/>
          <ac:cxnSpMkLst>
            <pc:docMk/>
            <pc:sldMk cId="2141706543" sldId="271"/>
            <ac:cxnSpMk id="60" creationId="{6722E143-84C1-4F95-937C-78B92D2811CF}"/>
          </ac:cxnSpMkLst>
        </pc:cxnChg>
      </pc:sldChg>
      <pc:sldChg chg="delSp del delDesignElem">
        <pc:chgData name="Megan Botes" userId="70568131-745a-489b-b4fe-9e78c579dd6d" providerId="ADAL" clId="{E3DEF142-CC7A-44CA-B5B4-48BABF1A3E75}" dt="2026-01-13T13:09:20.105" v="486" actId="47"/>
        <pc:sldMkLst>
          <pc:docMk/>
          <pc:sldMk cId="1820298898" sldId="273"/>
        </pc:sldMkLst>
        <pc:cxnChg chg="del">
          <ac:chgData name="Megan Botes" userId="70568131-745a-489b-b4fe-9e78c579dd6d" providerId="ADAL" clId="{E3DEF142-CC7A-44CA-B5B4-48BABF1A3E75}" dt="2026-01-13T12:14:45.298" v="13"/>
          <ac:cxnSpMkLst>
            <pc:docMk/>
            <pc:sldMk cId="1820298898" sldId="273"/>
            <ac:cxnSpMk id="25" creationId="{15F1CC53-719A-4763-BF30-5E25A63CEF3C}"/>
          </ac:cxnSpMkLst>
        </pc:cxnChg>
        <pc:cxnChg chg="del">
          <ac:chgData name="Megan Botes" userId="70568131-745a-489b-b4fe-9e78c579dd6d" providerId="ADAL" clId="{E3DEF142-CC7A-44CA-B5B4-48BABF1A3E75}" dt="2026-01-13T12:14:45.298" v="13"/>
          <ac:cxnSpMkLst>
            <pc:docMk/>
            <pc:sldMk cId="1820298898" sldId="273"/>
            <ac:cxnSpMk id="27" creationId="{5ECB1430-5CD1-470D-8F0F-7EDE4C790297}"/>
          </ac:cxnSpMkLst>
        </pc:cxnChg>
      </pc:sldChg>
      <pc:sldChg chg="addSp modSp new modNotesTx">
        <pc:chgData name="Megan Botes" userId="70568131-745a-489b-b4fe-9e78c579dd6d" providerId="ADAL" clId="{E3DEF142-CC7A-44CA-B5B4-48BABF1A3E75}" dt="2026-01-13T13:10:35.631" v="487"/>
        <pc:sldMkLst>
          <pc:docMk/>
          <pc:sldMk cId="3705187174" sldId="274"/>
        </pc:sldMkLst>
        <pc:picChg chg="add mod">
          <ac:chgData name="Megan Botes" userId="70568131-745a-489b-b4fe-9e78c579dd6d" providerId="ADAL" clId="{E3DEF142-CC7A-44CA-B5B4-48BABF1A3E75}" dt="2026-01-13T12:13:53.957" v="1"/>
          <ac:picMkLst>
            <pc:docMk/>
            <pc:sldMk cId="3705187174" sldId="274"/>
            <ac:picMk id="3" creationId="{09A5BBFA-3AD7-D015-850B-16AF4264CA95}"/>
          </ac:picMkLst>
        </pc:picChg>
        <pc:picChg chg="add mod">
          <ac:chgData name="Megan Botes" userId="70568131-745a-489b-b4fe-9e78c579dd6d" providerId="ADAL" clId="{E3DEF142-CC7A-44CA-B5B4-48BABF1A3E75}" dt="2026-01-13T12:13:59.642" v="2"/>
          <ac:picMkLst>
            <pc:docMk/>
            <pc:sldMk cId="3705187174" sldId="274"/>
            <ac:picMk id="4" creationId="{D807CD96-CBB8-C53B-4488-3F987DE2BDA8}"/>
          </ac:picMkLst>
        </pc:picChg>
      </pc:sldChg>
      <pc:sldChg chg="addSp delSp modSp new mod setBg modNotesTx">
        <pc:chgData name="Megan Botes" userId="70568131-745a-489b-b4fe-9e78c579dd6d" providerId="ADAL" clId="{E3DEF142-CC7A-44CA-B5B4-48BABF1A3E75}" dt="2026-01-13T13:10:47.549" v="488"/>
        <pc:sldMkLst>
          <pc:docMk/>
          <pc:sldMk cId="3401857594" sldId="275"/>
        </pc:sldMkLst>
        <pc:spChg chg="mod">
          <ac:chgData name="Megan Botes" userId="70568131-745a-489b-b4fe-9e78c579dd6d" providerId="ADAL" clId="{E3DEF142-CC7A-44CA-B5B4-48BABF1A3E75}" dt="2026-01-13T12:15:44.513" v="18" actId="404"/>
          <ac:spMkLst>
            <pc:docMk/>
            <pc:sldMk cId="3401857594" sldId="275"/>
            <ac:spMk id="2" creationId="{F39B27F4-37E1-C3EF-68DF-35A818EDEF35}"/>
          </ac:spMkLst>
        </pc:spChg>
        <pc:spChg chg="del mod">
          <ac:chgData name="Megan Botes" userId="70568131-745a-489b-b4fe-9e78c579dd6d" providerId="ADAL" clId="{E3DEF142-CC7A-44CA-B5B4-48BABF1A3E75}" dt="2026-01-13T12:15:17.420" v="16" actId="26606"/>
          <ac:spMkLst>
            <pc:docMk/>
            <pc:sldMk cId="3401857594" sldId="275"/>
            <ac:spMk id="3" creationId="{95012E26-4053-6DFC-61A1-B931A8F3BDBF}"/>
          </ac:spMkLst>
        </pc:spChg>
        <pc:graphicFrameChg chg="add mod modGraphic">
          <ac:chgData name="Megan Botes" userId="70568131-745a-489b-b4fe-9e78c579dd6d" providerId="ADAL" clId="{E3DEF142-CC7A-44CA-B5B4-48BABF1A3E75}" dt="2026-01-13T12:16:03.598" v="25" actId="403"/>
          <ac:graphicFrameMkLst>
            <pc:docMk/>
            <pc:sldMk cId="3401857594" sldId="275"/>
            <ac:graphicFrameMk id="5" creationId="{A50BF362-FD05-1700-563B-9D442BEB2EBB}"/>
          </ac:graphicFrameMkLst>
        </pc:graphicFrameChg>
        <pc:picChg chg="add mod">
          <ac:chgData name="Megan Botes" userId="70568131-745a-489b-b4fe-9e78c579dd6d" providerId="ADAL" clId="{E3DEF142-CC7A-44CA-B5B4-48BABF1A3E75}" dt="2026-01-13T12:16:11.416" v="26"/>
          <ac:picMkLst>
            <pc:docMk/>
            <pc:sldMk cId="3401857594" sldId="275"/>
            <ac:picMk id="4" creationId="{58BABEDD-3AA5-DAE8-1F88-E4D8C2D40446}"/>
          </ac:picMkLst>
        </pc:picChg>
      </pc:sldChg>
      <pc:sldChg chg="addSp delSp modSp new mod setBg addAnim delAnim modAnim modNotesTx">
        <pc:chgData name="Megan Botes" userId="70568131-745a-489b-b4fe-9e78c579dd6d" providerId="ADAL" clId="{E3DEF142-CC7A-44CA-B5B4-48BABF1A3E75}" dt="2026-01-13T13:11:00.948" v="489"/>
        <pc:sldMkLst>
          <pc:docMk/>
          <pc:sldMk cId="2895751749" sldId="276"/>
        </pc:sldMkLst>
        <pc:spChg chg="mod">
          <ac:chgData name="Megan Botes" userId="70568131-745a-489b-b4fe-9e78c579dd6d" providerId="ADAL" clId="{E3DEF142-CC7A-44CA-B5B4-48BABF1A3E75}" dt="2026-01-13T12:19:15.668" v="40" actId="26606"/>
          <ac:spMkLst>
            <pc:docMk/>
            <pc:sldMk cId="2895751749" sldId="276"/>
            <ac:spMk id="2" creationId="{E4AF165B-691B-70B2-2D35-C18EF24B9F09}"/>
          </ac:spMkLst>
        </pc:spChg>
        <pc:spChg chg="del">
          <ac:chgData name="Megan Botes" userId="70568131-745a-489b-b4fe-9e78c579dd6d" providerId="ADAL" clId="{E3DEF142-CC7A-44CA-B5B4-48BABF1A3E75}" dt="2026-01-13T12:17:04.366" v="29"/>
          <ac:spMkLst>
            <pc:docMk/>
            <pc:sldMk cId="2895751749" sldId="276"/>
            <ac:spMk id="3" creationId="{0CCAFCFF-80CC-BBBB-3350-C5593CE433B0}"/>
          </ac:spMkLst>
        </pc:spChg>
        <pc:spChg chg="add del mod ord">
          <ac:chgData name="Megan Botes" userId="70568131-745a-489b-b4fe-9e78c579dd6d" providerId="ADAL" clId="{E3DEF142-CC7A-44CA-B5B4-48BABF1A3E75}" dt="2026-01-13T12:20:58.046" v="63" actId="20577"/>
          <ac:spMkLst>
            <pc:docMk/>
            <pc:sldMk cId="2895751749" sldId="276"/>
            <ac:spMk id="4" creationId="{883BF405-0FBD-FC98-3EC8-16F69841B78A}"/>
          </ac:spMkLst>
        </pc:spChg>
        <pc:spChg chg="add">
          <ac:chgData name="Megan Botes" userId="70568131-745a-489b-b4fe-9e78c579dd6d" providerId="ADAL" clId="{E3DEF142-CC7A-44CA-B5B4-48BABF1A3E75}" dt="2026-01-13T12:19:15.668" v="40" actId="26606"/>
          <ac:spMkLst>
            <pc:docMk/>
            <pc:sldMk cId="2895751749" sldId="276"/>
            <ac:spMk id="10" creationId="{4038CB10-1F5C-4D54-9DF7-12586DE5B007}"/>
          </ac:spMkLst>
        </pc:spChg>
        <pc:spChg chg="add">
          <ac:chgData name="Megan Botes" userId="70568131-745a-489b-b4fe-9e78c579dd6d" providerId="ADAL" clId="{E3DEF142-CC7A-44CA-B5B4-48BABF1A3E75}" dt="2026-01-13T12:19:15.668" v="40" actId="26606"/>
          <ac:spMkLst>
            <pc:docMk/>
            <pc:sldMk cId="2895751749" sldId="276"/>
            <ac:spMk id="12" creationId="{73ED6512-6858-4552-B699-9A97FE9A4EA2}"/>
          </ac:spMkLst>
        </pc:spChg>
        <pc:graphicFrameChg chg="add del mod ord modGraphic">
          <ac:chgData name="Megan Botes" userId="70568131-745a-489b-b4fe-9e78c579dd6d" providerId="ADAL" clId="{E3DEF142-CC7A-44CA-B5B4-48BABF1A3E75}" dt="2026-01-13T12:19:08.733" v="38" actId="26606"/>
          <ac:graphicFrameMkLst>
            <pc:docMk/>
            <pc:sldMk cId="2895751749" sldId="276"/>
            <ac:graphicFrameMk id="6" creationId="{E175FABE-8EB3-D17B-90B1-46863EFF290E}"/>
          </ac:graphicFrameMkLst>
        </pc:graphicFrameChg>
        <pc:picChg chg="add mod">
          <ac:chgData name="Megan Botes" userId="70568131-745a-489b-b4fe-9e78c579dd6d" providerId="ADAL" clId="{E3DEF142-CC7A-44CA-B5B4-48BABF1A3E75}" dt="2026-01-13T12:19:15.668" v="40" actId="26606"/>
          <ac:picMkLst>
            <pc:docMk/>
            <pc:sldMk cId="2895751749" sldId="276"/>
            <ac:picMk id="5" creationId="{EF29F494-6CFE-3D04-8536-86D4659A9E60}"/>
          </ac:picMkLst>
        </pc:picChg>
        <pc:picChg chg="add mod">
          <ac:chgData name="Megan Botes" userId="70568131-745a-489b-b4fe-9e78c579dd6d" providerId="ADAL" clId="{E3DEF142-CC7A-44CA-B5B4-48BABF1A3E75}" dt="2026-01-13T12:21:06.002" v="64"/>
          <ac:picMkLst>
            <pc:docMk/>
            <pc:sldMk cId="2895751749" sldId="276"/>
            <ac:picMk id="7" creationId="{2497F8E7-23C6-D188-21D1-C61413308E55}"/>
          </ac:picMkLst>
        </pc:picChg>
        <pc:picChg chg="add del mod">
          <ac:chgData name="Megan Botes" userId="70568131-745a-489b-b4fe-9e78c579dd6d" providerId="ADAL" clId="{E3DEF142-CC7A-44CA-B5B4-48BABF1A3E75}" dt="2026-01-13T12:19:05.956" v="37" actId="21"/>
          <ac:picMkLst>
            <pc:docMk/>
            <pc:sldMk cId="2895751749" sldId="276"/>
            <ac:picMk id="1027" creationId="{EF29F494-6CFE-3D04-8536-86D4659A9E60}"/>
          </ac:picMkLst>
        </pc:picChg>
      </pc:sldChg>
      <pc:sldChg chg="addSp delSp modSp new mod setBg modAnim modNotesTx">
        <pc:chgData name="Megan Botes" userId="70568131-745a-489b-b4fe-9e78c579dd6d" providerId="ADAL" clId="{E3DEF142-CC7A-44CA-B5B4-48BABF1A3E75}" dt="2026-01-13T13:11:19.429" v="490"/>
        <pc:sldMkLst>
          <pc:docMk/>
          <pc:sldMk cId="4259610149" sldId="277"/>
        </pc:sldMkLst>
        <pc:spChg chg="mod">
          <ac:chgData name="Megan Botes" userId="70568131-745a-489b-b4fe-9e78c579dd6d" providerId="ADAL" clId="{E3DEF142-CC7A-44CA-B5B4-48BABF1A3E75}" dt="2026-01-13T12:23:04.409" v="87" actId="26606"/>
          <ac:spMkLst>
            <pc:docMk/>
            <pc:sldMk cId="4259610149" sldId="277"/>
            <ac:spMk id="2" creationId="{1D587A29-F7E3-013F-DA4A-89ADD9868714}"/>
          </ac:spMkLst>
        </pc:spChg>
        <pc:spChg chg="del">
          <ac:chgData name="Megan Botes" userId="70568131-745a-489b-b4fe-9e78c579dd6d" providerId="ADAL" clId="{E3DEF142-CC7A-44CA-B5B4-48BABF1A3E75}" dt="2026-01-13T12:21:45.340" v="67"/>
          <ac:spMkLst>
            <pc:docMk/>
            <pc:sldMk cId="4259610149" sldId="277"/>
            <ac:spMk id="3" creationId="{5BE5B16F-B8D0-EA88-5851-C3A2BB909728}"/>
          </ac:spMkLst>
        </pc:spChg>
        <pc:spChg chg="add del mod">
          <ac:chgData name="Megan Botes" userId="70568131-745a-489b-b4fe-9e78c579dd6d" providerId="ADAL" clId="{E3DEF142-CC7A-44CA-B5B4-48BABF1A3E75}" dt="2026-01-13T12:22:18.368" v="78" actId="26606"/>
          <ac:spMkLst>
            <pc:docMk/>
            <pc:sldMk cId="4259610149" sldId="277"/>
            <ac:spMk id="4" creationId="{5FB250E1-F8A1-074B-1DC6-63D8EBA2C421}"/>
          </ac:spMkLst>
        </pc:spChg>
        <pc:spChg chg="add mod">
          <ac:chgData name="Megan Botes" userId="70568131-745a-489b-b4fe-9e78c579dd6d" providerId="ADAL" clId="{E3DEF142-CC7A-44CA-B5B4-48BABF1A3E75}" dt="2026-01-13T12:24:40.188" v="101" actId="208"/>
          <ac:spMkLst>
            <pc:docMk/>
            <pc:sldMk cId="4259610149" sldId="277"/>
            <ac:spMk id="7" creationId="{E869A268-6D1A-62BE-26E1-BDADA068E524}"/>
          </ac:spMkLst>
        </pc:spChg>
        <pc:graphicFrameChg chg="add del">
          <ac:chgData name="Megan Botes" userId="70568131-745a-489b-b4fe-9e78c579dd6d" providerId="ADAL" clId="{E3DEF142-CC7A-44CA-B5B4-48BABF1A3E75}" dt="2026-01-13T12:22:13.360" v="73" actId="26606"/>
          <ac:graphicFrameMkLst>
            <pc:docMk/>
            <pc:sldMk cId="4259610149" sldId="277"/>
            <ac:graphicFrameMk id="6" creationId="{AF2424D1-F1A6-EF5B-41B7-D8CC8AC2B0E1}"/>
          </ac:graphicFrameMkLst>
        </pc:graphicFrameChg>
        <pc:graphicFrameChg chg="add del">
          <ac:chgData name="Megan Botes" userId="70568131-745a-489b-b4fe-9e78c579dd6d" providerId="ADAL" clId="{E3DEF142-CC7A-44CA-B5B4-48BABF1A3E75}" dt="2026-01-13T12:22:17.002" v="75" actId="26606"/>
          <ac:graphicFrameMkLst>
            <pc:docMk/>
            <pc:sldMk cId="4259610149" sldId="277"/>
            <ac:graphicFrameMk id="8" creationId="{5B52F9E6-0A41-1089-BDD3-C35B74758ADF}"/>
          </ac:graphicFrameMkLst>
        </pc:graphicFrameChg>
        <pc:graphicFrameChg chg="add del">
          <ac:chgData name="Megan Botes" userId="70568131-745a-489b-b4fe-9e78c579dd6d" providerId="ADAL" clId="{E3DEF142-CC7A-44CA-B5B4-48BABF1A3E75}" dt="2026-01-13T12:22:18.345" v="77" actId="26606"/>
          <ac:graphicFrameMkLst>
            <pc:docMk/>
            <pc:sldMk cId="4259610149" sldId="277"/>
            <ac:graphicFrameMk id="10" creationId="{AF2424D1-F1A6-EF5B-41B7-D8CC8AC2B0E1}"/>
          </ac:graphicFrameMkLst>
        </pc:graphicFrameChg>
        <pc:graphicFrameChg chg="add mod modGraphic">
          <ac:chgData name="Megan Botes" userId="70568131-745a-489b-b4fe-9e78c579dd6d" providerId="ADAL" clId="{E3DEF142-CC7A-44CA-B5B4-48BABF1A3E75}" dt="2026-01-13T12:23:10.735" v="89" actId="14100"/>
          <ac:graphicFrameMkLst>
            <pc:docMk/>
            <pc:sldMk cId="4259610149" sldId="277"/>
            <ac:graphicFrameMk id="12" creationId="{5B52F9E6-0A41-1089-BDD3-C35B74758ADF}"/>
          </ac:graphicFrameMkLst>
        </pc:graphicFrameChg>
        <pc:picChg chg="add mod">
          <ac:chgData name="Megan Botes" userId="70568131-745a-489b-b4fe-9e78c579dd6d" providerId="ADAL" clId="{E3DEF142-CC7A-44CA-B5B4-48BABF1A3E75}" dt="2026-01-13T12:23:22.457" v="90"/>
          <ac:picMkLst>
            <pc:docMk/>
            <pc:sldMk cId="4259610149" sldId="277"/>
            <ac:picMk id="5" creationId="{80F67231-5DF0-B786-81A1-AD0F6C864A6E}"/>
          </ac:picMkLst>
        </pc:picChg>
      </pc:sldChg>
      <pc:sldChg chg="addSp delSp modSp new mod setBg modNotesTx">
        <pc:chgData name="Megan Botes" userId="70568131-745a-489b-b4fe-9e78c579dd6d" providerId="ADAL" clId="{E3DEF142-CC7A-44CA-B5B4-48BABF1A3E75}" dt="2026-01-13T13:11:54.929" v="492"/>
        <pc:sldMkLst>
          <pc:docMk/>
          <pc:sldMk cId="1227006411" sldId="278"/>
        </pc:sldMkLst>
        <pc:spChg chg="mod">
          <ac:chgData name="Megan Botes" userId="70568131-745a-489b-b4fe-9e78c579dd6d" providerId="ADAL" clId="{E3DEF142-CC7A-44CA-B5B4-48BABF1A3E75}" dt="2026-01-13T12:30:03.580" v="125" actId="26606"/>
          <ac:spMkLst>
            <pc:docMk/>
            <pc:sldMk cId="1227006411" sldId="278"/>
            <ac:spMk id="2" creationId="{B3D68AB1-DC06-3658-9DDF-A36721A0058F}"/>
          </ac:spMkLst>
        </pc:spChg>
        <pc:spChg chg="add del">
          <ac:chgData name="Megan Botes" userId="70568131-745a-489b-b4fe-9e78c579dd6d" providerId="ADAL" clId="{E3DEF142-CC7A-44CA-B5B4-48BABF1A3E75}" dt="2026-01-13T12:29:54.197" v="124"/>
          <ac:spMkLst>
            <pc:docMk/>
            <pc:sldMk cId="1227006411" sldId="278"/>
            <ac:spMk id="3" creationId="{8B8F4653-0690-D3E5-AD5F-DF80995F521E}"/>
          </ac:spMkLst>
        </pc:spChg>
        <pc:spChg chg="add del mod">
          <ac:chgData name="Megan Botes" userId="70568131-745a-489b-b4fe-9e78c579dd6d" providerId="ADAL" clId="{E3DEF142-CC7A-44CA-B5B4-48BABF1A3E75}" dt="2026-01-13T12:30:03.580" v="125" actId="26606"/>
          <ac:spMkLst>
            <pc:docMk/>
            <pc:sldMk cId="1227006411" sldId="278"/>
            <ac:spMk id="4" creationId="{00F718DF-CA19-FB92-1A8E-0DA3E814AA40}"/>
          </ac:spMkLst>
        </pc:spChg>
        <pc:spChg chg="add mod">
          <ac:chgData name="Megan Botes" userId="70568131-745a-489b-b4fe-9e78c579dd6d" providerId="ADAL" clId="{E3DEF142-CC7A-44CA-B5B4-48BABF1A3E75}" dt="2026-01-13T12:31:17.001" v="140" actId="208"/>
          <ac:spMkLst>
            <pc:docMk/>
            <pc:sldMk cId="1227006411" sldId="278"/>
            <ac:spMk id="7" creationId="{472428D7-6661-D095-8268-56B0640CEED2}"/>
          </ac:spMkLst>
        </pc:spChg>
        <pc:graphicFrameChg chg="add mod">
          <ac:chgData name="Megan Botes" userId="70568131-745a-489b-b4fe-9e78c579dd6d" providerId="ADAL" clId="{E3DEF142-CC7A-44CA-B5B4-48BABF1A3E75}" dt="2026-01-13T12:31:02.539" v="135" actId="14100"/>
          <ac:graphicFrameMkLst>
            <pc:docMk/>
            <pc:sldMk cId="1227006411" sldId="278"/>
            <ac:graphicFrameMk id="6" creationId="{D0B59845-40B6-4323-D80E-6175FFA3AF86}"/>
          </ac:graphicFrameMkLst>
        </pc:graphicFrameChg>
        <pc:picChg chg="add mod">
          <ac:chgData name="Megan Botes" userId="70568131-745a-489b-b4fe-9e78c579dd6d" providerId="ADAL" clId="{E3DEF142-CC7A-44CA-B5B4-48BABF1A3E75}" dt="2026-01-13T12:31:33.533" v="141"/>
          <ac:picMkLst>
            <pc:docMk/>
            <pc:sldMk cId="1227006411" sldId="278"/>
            <ac:picMk id="8" creationId="{C4C7BDD3-B88E-29F1-297F-E64077F2E0D3}"/>
          </ac:picMkLst>
        </pc:picChg>
      </pc:sldChg>
      <pc:sldChg chg="addSp delSp modSp new mod setBg modNotesTx">
        <pc:chgData name="Megan Botes" userId="70568131-745a-489b-b4fe-9e78c579dd6d" providerId="ADAL" clId="{E3DEF142-CC7A-44CA-B5B4-48BABF1A3E75}" dt="2026-01-13T13:11:35.339" v="491"/>
        <pc:sldMkLst>
          <pc:docMk/>
          <pc:sldMk cId="1415692302" sldId="279"/>
        </pc:sldMkLst>
        <pc:spChg chg="mod">
          <ac:chgData name="Megan Botes" userId="70568131-745a-489b-b4fe-9e78c579dd6d" providerId="ADAL" clId="{E3DEF142-CC7A-44CA-B5B4-48BABF1A3E75}" dt="2026-01-13T12:27:29.396" v="110" actId="26606"/>
          <ac:spMkLst>
            <pc:docMk/>
            <pc:sldMk cId="1415692302" sldId="279"/>
            <ac:spMk id="2" creationId="{966D36C6-5A14-7A87-77CC-5779B0494490}"/>
          </ac:spMkLst>
        </pc:spChg>
        <pc:spChg chg="del mod">
          <ac:chgData name="Megan Botes" userId="70568131-745a-489b-b4fe-9e78c579dd6d" providerId="ADAL" clId="{E3DEF142-CC7A-44CA-B5B4-48BABF1A3E75}" dt="2026-01-13T12:25:59.438" v="108" actId="26606"/>
          <ac:spMkLst>
            <pc:docMk/>
            <pc:sldMk cId="1415692302" sldId="279"/>
            <ac:spMk id="3" creationId="{025DDCD0-6952-E2A1-AF4D-E3336BDEB6B1}"/>
          </ac:spMkLst>
        </pc:spChg>
        <pc:spChg chg="add del">
          <ac:chgData name="Megan Botes" userId="70568131-745a-489b-b4fe-9e78c579dd6d" providerId="ADAL" clId="{E3DEF142-CC7A-44CA-B5B4-48BABF1A3E75}" dt="2026-01-13T12:27:29.396" v="110" actId="26606"/>
          <ac:spMkLst>
            <pc:docMk/>
            <pc:sldMk cId="1415692302" sldId="279"/>
            <ac:spMk id="9" creationId="{FC695245-44E3-4A14-900A-D06036644A4E}"/>
          </ac:spMkLst>
        </pc:spChg>
        <pc:graphicFrameChg chg="add mod ord modGraphic">
          <ac:chgData name="Megan Botes" userId="70568131-745a-489b-b4fe-9e78c579dd6d" providerId="ADAL" clId="{E3DEF142-CC7A-44CA-B5B4-48BABF1A3E75}" dt="2026-01-13T12:28:42.232" v="119" actId="14100"/>
          <ac:graphicFrameMkLst>
            <pc:docMk/>
            <pc:sldMk cId="1415692302" sldId="279"/>
            <ac:graphicFrameMk id="5" creationId="{0FCB28CA-BC6D-354D-7B04-1D732774B079}"/>
          </ac:graphicFrameMkLst>
        </pc:graphicFrameChg>
        <pc:picChg chg="add mod">
          <ac:chgData name="Megan Botes" userId="70568131-745a-489b-b4fe-9e78c579dd6d" providerId="ADAL" clId="{E3DEF142-CC7A-44CA-B5B4-48BABF1A3E75}" dt="2026-01-13T12:27:29.396" v="110" actId="26606"/>
          <ac:picMkLst>
            <pc:docMk/>
            <pc:sldMk cId="1415692302" sldId="279"/>
            <ac:picMk id="4" creationId="{9EADEA4B-CDF6-5106-481F-FC4E338E746F}"/>
          </ac:picMkLst>
        </pc:picChg>
        <pc:picChg chg="add mod">
          <ac:chgData name="Megan Botes" userId="70568131-745a-489b-b4fe-9e78c579dd6d" providerId="ADAL" clId="{E3DEF142-CC7A-44CA-B5B4-48BABF1A3E75}" dt="2026-01-13T12:28:49.953" v="120"/>
          <ac:picMkLst>
            <pc:docMk/>
            <pc:sldMk cId="1415692302" sldId="279"/>
            <ac:picMk id="6" creationId="{F0B63314-B698-88AF-5E5D-FC4DCC13251E}"/>
          </ac:picMkLst>
        </pc:picChg>
      </pc:sldChg>
      <pc:sldChg chg="addSp delSp modSp new mod setBg modNotesTx">
        <pc:chgData name="Megan Botes" userId="70568131-745a-489b-b4fe-9e78c579dd6d" providerId="ADAL" clId="{E3DEF142-CC7A-44CA-B5B4-48BABF1A3E75}" dt="2026-01-13T13:12:12.187" v="493"/>
        <pc:sldMkLst>
          <pc:docMk/>
          <pc:sldMk cId="1384201469" sldId="280"/>
        </pc:sldMkLst>
        <pc:spChg chg="mod">
          <ac:chgData name="Megan Botes" userId="70568131-745a-489b-b4fe-9e78c579dd6d" providerId="ADAL" clId="{E3DEF142-CC7A-44CA-B5B4-48BABF1A3E75}" dt="2026-01-13T12:34:55.499" v="152" actId="26606"/>
          <ac:spMkLst>
            <pc:docMk/>
            <pc:sldMk cId="1384201469" sldId="280"/>
            <ac:spMk id="2" creationId="{06966E8F-9A85-E908-8585-8CB80EFBE795}"/>
          </ac:spMkLst>
        </pc:spChg>
        <pc:spChg chg="del">
          <ac:chgData name="Megan Botes" userId="70568131-745a-489b-b4fe-9e78c579dd6d" providerId="ADAL" clId="{E3DEF142-CC7A-44CA-B5B4-48BABF1A3E75}" dt="2026-01-13T12:32:08.902" v="144"/>
          <ac:spMkLst>
            <pc:docMk/>
            <pc:sldMk cId="1384201469" sldId="280"/>
            <ac:spMk id="3" creationId="{439343EC-F510-38CF-10B6-94E08805F755}"/>
          </ac:spMkLst>
        </pc:spChg>
        <pc:spChg chg="add del mod">
          <ac:chgData name="Megan Botes" userId="70568131-745a-489b-b4fe-9e78c579dd6d" providerId="ADAL" clId="{E3DEF142-CC7A-44CA-B5B4-48BABF1A3E75}" dt="2026-01-13T12:32:33.662" v="146" actId="26606"/>
          <ac:spMkLst>
            <pc:docMk/>
            <pc:sldMk cId="1384201469" sldId="280"/>
            <ac:spMk id="4" creationId="{85426EB0-27D0-7B55-E529-8669A8FC54AE}"/>
          </ac:spMkLst>
        </pc:spChg>
        <pc:spChg chg="add del">
          <ac:chgData name="Megan Botes" userId="70568131-745a-489b-b4fe-9e78c579dd6d" providerId="ADAL" clId="{E3DEF142-CC7A-44CA-B5B4-48BABF1A3E75}" dt="2026-01-13T12:34:55.499" v="152" actId="26606"/>
          <ac:spMkLst>
            <pc:docMk/>
            <pc:sldMk cId="1384201469" sldId="280"/>
            <ac:spMk id="10" creationId="{FC695245-44E3-4A14-900A-D06036644A4E}"/>
          </ac:spMkLst>
        </pc:spChg>
        <pc:graphicFrameChg chg="add mod ord modGraphic">
          <ac:chgData name="Megan Botes" userId="70568131-745a-489b-b4fe-9e78c579dd6d" providerId="ADAL" clId="{E3DEF142-CC7A-44CA-B5B4-48BABF1A3E75}" dt="2026-01-13T12:37:09.717" v="193" actId="14100"/>
          <ac:graphicFrameMkLst>
            <pc:docMk/>
            <pc:sldMk cId="1384201469" sldId="280"/>
            <ac:graphicFrameMk id="6" creationId="{9713B49D-25AA-6C4F-AD1C-645A7C541B00}"/>
          </ac:graphicFrameMkLst>
        </pc:graphicFrameChg>
        <pc:picChg chg="add mod">
          <ac:chgData name="Megan Botes" userId="70568131-745a-489b-b4fe-9e78c579dd6d" providerId="ADAL" clId="{E3DEF142-CC7A-44CA-B5B4-48BABF1A3E75}" dt="2026-01-13T12:37:25.844" v="196"/>
          <ac:picMkLst>
            <pc:docMk/>
            <pc:sldMk cId="1384201469" sldId="280"/>
            <ac:picMk id="5" creationId="{CEA9BFCE-82B6-DA5B-542B-C0BFF8DFB1D0}"/>
          </ac:picMkLst>
        </pc:picChg>
        <pc:picChg chg="add del mod">
          <ac:chgData name="Megan Botes" userId="70568131-745a-489b-b4fe-9e78c579dd6d" providerId="ADAL" clId="{E3DEF142-CC7A-44CA-B5B4-48BABF1A3E75}" dt="2026-01-13T12:34:24.776" v="150" actId="478"/>
          <ac:picMkLst>
            <pc:docMk/>
            <pc:sldMk cId="1384201469" sldId="280"/>
            <ac:picMk id="5123" creationId="{87E166E5-B208-56D2-8CC0-0492A954185E}"/>
          </ac:picMkLst>
        </pc:picChg>
        <pc:picChg chg="add mod">
          <ac:chgData name="Megan Botes" userId="70568131-745a-489b-b4fe-9e78c579dd6d" providerId="ADAL" clId="{E3DEF142-CC7A-44CA-B5B4-48BABF1A3E75}" dt="2026-01-13T12:37:15.494" v="195" actId="1076"/>
          <ac:picMkLst>
            <pc:docMk/>
            <pc:sldMk cId="1384201469" sldId="280"/>
            <ac:picMk id="5125" creationId="{E8DF1F63-B16A-A31E-EEC8-77A22064152D}"/>
          </ac:picMkLst>
        </pc:picChg>
      </pc:sldChg>
      <pc:sldChg chg="addSp delSp modSp new mod setBg modNotesTx">
        <pc:chgData name="Megan Botes" userId="70568131-745a-489b-b4fe-9e78c579dd6d" providerId="ADAL" clId="{E3DEF142-CC7A-44CA-B5B4-48BABF1A3E75}" dt="2026-01-13T13:12:38.380" v="496" actId="20577"/>
        <pc:sldMkLst>
          <pc:docMk/>
          <pc:sldMk cId="470133858" sldId="281"/>
        </pc:sldMkLst>
        <pc:spChg chg="mod">
          <ac:chgData name="Megan Botes" userId="70568131-745a-489b-b4fe-9e78c579dd6d" providerId="ADAL" clId="{E3DEF142-CC7A-44CA-B5B4-48BABF1A3E75}" dt="2026-01-13T12:38:40.856" v="225" actId="26606"/>
          <ac:spMkLst>
            <pc:docMk/>
            <pc:sldMk cId="470133858" sldId="281"/>
            <ac:spMk id="2" creationId="{15E9660F-6EEE-901F-295E-96F591652C73}"/>
          </ac:spMkLst>
        </pc:spChg>
        <pc:spChg chg="del mod">
          <ac:chgData name="Megan Botes" userId="70568131-745a-489b-b4fe-9e78c579dd6d" providerId="ADAL" clId="{E3DEF142-CC7A-44CA-B5B4-48BABF1A3E75}" dt="2026-01-13T12:38:40.856" v="225" actId="26606"/>
          <ac:spMkLst>
            <pc:docMk/>
            <pc:sldMk cId="470133858" sldId="281"/>
            <ac:spMk id="3" creationId="{D73C7519-4EBB-CA3B-DB43-A9B813100D1A}"/>
          </ac:spMkLst>
        </pc:spChg>
        <pc:spChg chg="add del">
          <ac:chgData name="Megan Botes" userId="70568131-745a-489b-b4fe-9e78c579dd6d" providerId="ADAL" clId="{E3DEF142-CC7A-44CA-B5B4-48BABF1A3E75}" dt="2026-01-13T12:39:56.578" v="242" actId="26606"/>
          <ac:spMkLst>
            <pc:docMk/>
            <pc:sldMk cId="470133858" sldId="281"/>
            <ac:spMk id="9" creationId="{FC695245-44E3-4A14-900A-D06036644A4E}"/>
          </ac:spMkLst>
        </pc:spChg>
        <pc:spChg chg="add">
          <ac:chgData name="Megan Botes" userId="70568131-745a-489b-b4fe-9e78c579dd6d" providerId="ADAL" clId="{E3DEF142-CC7A-44CA-B5B4-48BABF1A3E75}" dt="2026-01-13T12:39:56.578" v="242" actId="26606"/>
          <ac:spMkLst>
            <pc:docMk/>
            <pc:sldMk cId="470133858" sldId="281"/>
            <ac:spMk id="11" creationId="{FC695245-44E3-4A14-900A-D06036644A4E}"/>
          </ac:spMkLst>
        </pc:spChg>
        <pc:spChg chg="add del">
          <ac:chgData name="Megan Botes" userId="70568131-745a-489b-b4fe-9e78c579dd6d" providerId="ADAL" clId="{E3DEF142-CC7A-44CA-B5B4-48BABF1A3E75}" dt="2026-01-13T12:39:52.284" v="241" actId="26606"/>
          <ac:spMkLst>
            <pc:docMk/>
            <pc:sldMk cId="470133858" sldId="281"/>
            <ac:spMk id="14" creationId="{FC695245-44E3-4A14-900A-D06036644A4E}"/>
          </ac:spMkLst>
        </pc:spChg>
        <pc:graphicFrameChg chg="add mod ord modGraphic">
          <ac:chgData name="Megan Botes" userId="70568131-745a-489b-b4fe-9e78c579dd6d" providerId="ADAL" clId="{E3DEF142-CC7A-44CA-B5B4-48BABF1A3E75}" dt="2026-01-13T12:40:10.403" v="245" actId="14100"/>
          <ac:graphicFrameMkLst>
            <pc:docMk/>
            <pc:sldMk cId="470133858" sldId="281"/>
            <ac:graphicFrameMk id="5" creationId="{5F3D0C2F-CC7F-A6D0-A585-AECA5939DA8A}"/>
          </ac:graphicFrameMkLst>
        </pc:graphicFrameChg>
        <pc:picChg chg="add mod">
          <ac:chgData name="Megan Botes" userId="70568131-745a-489b-b4fe-9e78c579dd6d" providerId="ADAL" clId="{E3DEF142-CC7A-44CA-B5B4-48BABF1A3E75}" dt="2026-01-13T12:39:17.464" v="233"/>
          <ac:picMkLst>
            <pc:docMk/>
            <pc:sldMk cId="470133858" sldId="281"/>
            <ac:picMk id="4" creationId="{2BCB1804-7DD7-8BBA-1485-ACA602C8D047}"/>
          </ac:picMkLst>
        </pc:picChg>
      </pc:sldChg>
      <pc:sldChg chg="addSp delSp modSp new mod setBg modNotesTx">
        <pc:chgData name="Megan Botes" userId="70568131-745a-489b-b4fe-9e78c579dd6d" providerId="ADAL" clId="{E3DEF142-CC7A-44CA-B5B4-48BABF1A3E75}" dt="2026-01-13T13:12:51.700" v="497"/>
        <pc:sldMkLst>
          <pc:docMk/>
          <pc:sldMk cId="3625215411" sldId="282"/>
        </pc:sldMkLst>
        <pc:spChg chg="mod">
          <ac:chgData name="Megan Botes" userId="70568131-745a-489b-b4fe-9e78c579dd6d" providerId="ADAL" clId="{E3DEF142-CC7A-44CA-B5B4-48BABF1A3E75}" dt="2026-01-13T12:48:22.894" v="333" actId="1076"/>
          <ac:spMkLst>
            <pc:docMk/>
            <pc:sldMk cId="3625215411" sldId="282"/>
            <ac:spMk id="2" creationId="{F424DB21-ED3F-06B3-7884-A7B61C21FABE}"/>
          </ac:spMkLst>
        </pc:spChg>
        <pc:spChg chg="del">
          <ac:chgData name="Megan Botes" userId="70568131-745a-489b-b4fe-9e78c579dd6d" providerId="ADAL" clId="{E3DEF142-CC7A-44CA-B5B4-48BABF1A3E75}" dt="2026-01-13T12:40:52.407" v="248"/>
          <ac:spMkLst>
            <pc:docMk/>
            <pc:sldMk cId="3625215411" sldId="282"/>
            <ac:spMk id="3" creationId="{CC3A2A19-DCFD-DB2E-09B8-1D39515EDDF4}"/>
          </ac:spMkLst>
        </pc:spChg>
        <pc:spChg chg="add del">
          <ac:chgData name="Megan Botes" userId="70568131-745a-489b-b4fe-9e78c579dd6d" providerId="ADAL" clId="{E3DEF142-CC7A-44CA-B5B4-48BABF1A3E75}" dt="2026-01-13T12:45:25.462" v="294" actId="26606"/>
          <ac:spMkLst>
            <pc:docMk/>
            <pc:sldMk cId="3625215411" sldId="282"/>
            <ac:spMk id="9" creationId="{FC695245-44E3-4A14-900A-D06036644A4E}"/>
          </ac:spMkLst>
        </pc:spChg>
        <pc:graphicFrameChg chg="add mod modGraphic">
          <ac:chgData name="Megan Botes" userId="70568131-745a-489b-b4fe-9e78c579dd6d" providerId="ADAL" clId="{E3DEF142-CC7A-44CA-B5B4-48BABF1A3E75}" dt="2026-01-13T12:48:15.199" v="332" actId="1076"/>
          <ac:graphicFrameMkLst>
            <pc:docMk/>
            <pc:sldMk cId="3625215411" sldId="282"/>
            <ac:graphicFrameMk id="4" creationId="{96D02852-EC2E-B083-5C20-3378CFAEFDC8}"/>
          </ac:graphicFrameMkLst>
        </pc:graphicFrameChg>
        <pc:picChg chg="add mod">
          <ac:chgData name="Megan Botes" userId="70568131-745a-489b-b4fe-9e78c579dd6d" providerId="ADAL" clId="{E3DEF142-CC7A-44CA-B5B4-48BABF1A3E75}" dt="2026-01-13T12:42:52.773" v="279"/>
          <ac:picMkLst>
            <pc:docMk/>
            <pc:sldMk cId="3625215411" sldId="282"/>
            <ac:picMk id="5" creationId="{35BDFD7E-4363-C863-344A-2245C72795CD}"/>
          </ac:picMkLst>
        </pc:picChg>
        <pc:picChg chg="add mod">
          <ac:chgData name="Megan Botes" userId="70568131-745a-489b-b4fe-9e78c579dd6d" providerId="ADAL" clId="{E3DEF142-CC7A-44CA-B5B4-48BABF1A3E75}" dt="2026-01-13T12:47:10.662" v="326"/>
          <ac:picMkLst>
            <pc:docMk/>
            <pc:sldMk cId="3625215411" sldId="282"/>
            <ac:picMk id="6" creationId="{D32A97B6-18C7-3597-FF24-A33CFBE74776}"/>
          </ac:picMkLst>
        </pc:picChg>
      </pc:sldChg>
      <pc:sldChg chg="addSp delSp modSp new mod setBg addAnim modNotesTx">
        <pc:chgData name="Megan Botes" userId="70568131-745a-489b-b4fe-9e78c579dd6d" providerId="ADAL" clId="{E3DEF142-CC7A-44CA-B5B4-48BABF1A3E75}" dt="2026-01-13T13:13:05.218" v="498"/>
        <pc:sldMkLst>
          <pc:docMk/>
          <pc:sldMk cId="2463422204" sldId="283"/>
        </pc:sldMkLst>
        <pc:spChg chg="mod ord">
          <ac:chgData name="Megan Botes" userId="70568131-745a-489b-b4fe-9e78c579dd6d" providerId="ADAL" clId="{E3DEF142-CC7A-44CA-B5B4-48BABF1A3E75}" dt="2026-01-13T12:49:47.555" v="341" actId="26606"/>
          <ac:spMkLst>
            <pc:docMk/>
            <pc:sldMk cId="2463422204" sldId="283"/>
            <ac:spMk id="2" creationId="{7A68C679-1A4B-516B-C58C-F12DD1ABC953}"/>
          </ac:spMkLst>
        </pc:spChg>
        <pc:spChg chg="del">
          <ac:chgData name="Megan Botes" userId="70568131-745a-489b-b4fe-9e78c579dd6d" providerId="ADAL" clId="{E3DEF142-CC7A-44CA-B5B4-48BABF1A3E75}" dt="2026-01-13T12:49:31.472" v="337" actId="478"/>
          <ac:spMkLst>
            <pc:docMk/>
            <pc:sldMk cId="2463422204" sldId="283"/>
            <ac:spMk id="3" creationId="{DD83A742-448F-1195-2DEB-B6F24F4E9A2E}"/>
          </ac:spMkLst>
        </pc:spChg>
        <pc:spChg chg="add del">
          <ac:chgData name="Megan Botes" userId="70568131-745a-489b-b4fe-9e78c579dd6d" providerId="ADAL" clId="{E3DEF142-CC7A-44CA-B5B4-48BABF1A3E75}" dt="2026-01-13T12:49:47.555" v="341" actId="26606"/>
          <ac:spMkLst>
            <pc:docMk/>
            <pc:sldMk cId="2463422204" sldId="283"/>
            <ac:spMk id="10" creationId="{6F7FAA46-F63C-45FE-B4F0-A7E677E9F4C8}"/>
          </ac:spMkLst>
        </pc:spChg>
        <pc:spChg chg="add del">
          <ac:chgData name="Megan Botes" userId="70568131-745a-489b-b4fe-9e78c579dd6d" providerId="ADAL" clId="{E3DEF142-CC7A-44CA-B5B4-48BABF1A3E75}" dt="2026-01-13T12:49:47.555" v="341" actId="26606"/>
          <ac:spMkLst>
            <pc:docMk/>
            <pc:sldMk cId="2463422204" sldId="283"/>
            <ac:spMk id="14" creationId="{4A5BCE34-61A5-4D9E-BB0C-10B1138F2DB2}"/>
          </ac:spMkLst>
        </pc:spChg>
        <pc:spChg chg="add">
          <ac:chgData name="Megan Botes" userId="70568131-745a-489b-b4fe-9e78c579dd6d" providerId="ADAL" clId="{E3DEF142-CC7A-44CA-B5B4-48BABF1A3E75}" dt="2026-01-13T12:49:47.555" v="341" actId="26606"/>
          <ac:spMkLst>
            <pc:docMk/>
            <pc:sldMk cId="2463422204" sldId="283"/>
            <ac:spMk id="21" creationId="{6F7FAA46-F63C-45FE-B4F0-A7E677E9F4C8}"/>
          </ac:spMkLst>
        </pc:spChg>
        <pc:picChg chg="add mod ord">
          <ac:chgData name="Megan Botes" userId="70568131-745a-489b-b4fe-9e78c579dd6d" providerId="ADAL" clId="{E3DEF142-CC7A-44CA-B5B4-48BABF1A3E75}" dt="2026-01-13T12:49:47.555" v="341" actId="26606"/>
          <ac:picMkLst>
            <pc:docMk/>
            <pc:sldMk cId="2463422204" sldId="283"/>
            <ac:picMk id="5" creationId="{CDC0DC52-E802-290A-4C00-F6ED5A66C166}"/>
          </ac:picMkLst>
        </pc:picChg>
        <pc:picChg chg="add mod">
          <ac:chgData name="Megan Botes" userId="70568131-745a-489b-b4fe-9e78c579dd6d" providerId="ADAL" clId="{E3DEF142-CC7A-44CA-B5B4-48BABF1A3E75}" dt="2026-01-13T12:50:02.370" v="343"/>
          <ac:picMkLst>
            <pc:docMk/>
            <pc:sldMk cId="2463422204" sldId="283"/>
            <ac:picMk id="6" creationId="{757E02D3-6DC0-9690-11BC-9E7214FF31E0}"/>
          </ac:picMkLst>
        </pc:picChg>
        <pc:cxnChg chg="add del">
          <ac:chgData name="Megan Botes" userId="70568131-745a-489b-b4fe-9e78c579dd6d" providerId="ADAL" clId="{E3DEF142-CC7A-44CA-B5B4-48BABF1A3E75}" dt="2026-01-13T12:49:47.555" v="341" actId="26606"/>
          <ac:cxnSpMkLst>
            <pc:docMk/>
            <pc:sldMk cId="2463422204" sldId="283"/>
            <ac:cxnSpMk id="12" creationId="{DA9B7795-7E78-4F68-B6FE-6ECC916562CD}"/>
          </ac:cxnSpMkLst>
        </pc:cxnChg>
        <pc:cxnChg chg="add del">
          <ac:chgData name="Megan Botes" userId="70568131-745a-489b-b4fe-9e78c579dd6d" providerId="ADAL" clId="{E3DEF142-CC7A-44CA-B5B4-48BABF1A3E75}" dt="2026-01-13T12:49:47.555" v="341" actId="26606"/>
          <ac:cxnSpMkLst>
            <pc:docMk/>
            <pc:sldMk cId="2463422204" sldId="283"/>
            <ac:cxnSpMk id="16" creationId="{79F1B0F4-BC5D-4BBC-BFC1-4AECA3537A91}"/>
          </ac:cxnSpMkLst>
        </pc:cxnChg>
        <pc:cxnChg chg="add">
          <ac:chgData name="Megan Botes" userId="70568131-745a-489b-b4fe-9e78c579dd6d" providerId="ADAL" clId="{E3DEF142-CC7A-44CA-B5B4-48BABF1A3E75}" dt="2026-01-13T12:49:47.555" v="341" actId="26606"/>
          <ac:cxnSpMkLst>
            <pc:docMk/>
            <pc:sldMk cId="2463422204" sldId="283"/>
            <ac:cxnSpMk id="23" creationId="{DA9B7795-7E78-4F68-B6FE-6ECC916562CD}"/>
          </ac:cxnSpMkLst>
        </pc:cxnChg>
      </pc:sldChg>
      <pc:sldChg chg="addSp delSp modSp new mod setBg modAnim modNotesTx">
        <pc:chgData name="Megan Botes" userId="70568131-745a-489b-b4fe-9e78c579dd6d" providerId="ADAL" clId="{E3DEF142-CC7A-44CA-B5B4-48BABF1A3E75}" dt="2026-01-13T13:13:18.867" v="499"/>
        <pc:sldMkLst>
          <pc:docMk/>
          <pc:sldMk cId="2714211907" sldId="284"/>
        </pc:sldMkLst>
        <pc:spChg chg="mod">
          <ac:chgData name="Megan Botes" userId="70568131-745a-489b-b4fe-9e78c579dd6d" providerId="ADAL" clId="{E3DEF142-CC7A-44CA-B5B4-48BABF1A3E75}" dt="2026-01-13T12:56:41.016" v="362" actId="120"/>
          <ac:spMkLst>
            <pc:docMk/>
            <pc:sldMk cId="2714211907" sldId="284"/>
            <ac:spMk id="2" creationId="{1D384955-E4B7-417D-4F61-150D5834C709}"/>
          </ac:spMkLst>
        </pc:spChg>
        <pc:spChg chg="del">
          <ac:chgData name="Megan Botes" userId="70568131-745a-489b-b4fe-9e78c579dd6d" providerId="ADAL" clId="{E3DEF142-CC7A-44CA-B5B4-48BABF1A3E75}" dt="2026-01-13T12:52:10.723" v="346"/>
          <ac:spMkLst>
            <pc:docMk/>
            <pc:sldMk cId="2714211907" sldId="284"/>
            <ac:spMk id="3" creationId="{9B962C88-5FA7-E973-62DF-DE8E93618037}"/>
          </ac:spMkLst>
        </pc:spChg>
        <pc:spChg chg="add del mod">
          <ac:chgData name="Megan Botes" userId="70568131-745a-489b-b4fe-9e78c579dd6d" providerId="ADAL" clId="{E3DEF142-CC7A-44CA-B5B4-48BABF1A3E75}" dt="2026-01-13T12:52:25.566" v="347" actId="26606"/>
          <ac:spMkLst>
            <pc:docMk/>
            <pc:sldMk cId="2714211907" sldId="284"/>
            <ac:spMk id="4" creationId="{2BF82CC2-58C7-E845-76D7-CE8C107CEF93}"/>
          </ac:spMkLst>
        </pc:spChg>
        <pc:spChg chg="add del">
          <ac:chgData name="Megan Botes" userId="70568131-745a-489b-b4fe-9e78c579dd6d" providerId="ADAL" clId="{E3DEF142-CC7A-44CA-B5B4-48BABF1A3E75}" dt="2026-01-13T12:56:13.893" v="353" actId="26606"/>
          <ac:spMkLst>
            <pc:docMk/>
            <pc:sldMk cId="2714211907" sldId="284"/>
            <ac:spMk id="11" creationId="{4038CB10-1F5C-4D54-9DF7-12586DE5B007}"/>
          </ac:spMkLst>
        </pc:spChg>
        <pc:spChg chg="add del">
          <ac:chgData name="Megan Botes" userId="70568131-745a-489b-b4fe-9e78c579dd6d" providerId="ADAL" clId="{E3DEF142-CC7A-44CA-B5B4-48BABF1A3E75}" dt="2026-01-13T12:56:13.893" v="353" actId="26606"/>
          <ac:spMkLst>
            <pc:docMk/>
            <pc:sldMk cId="2714211907" sldId="284"/>
            <ac:spMk id="13" creationId="{73ED6512-6858-4552-B699-9A97FE9A4EA2}"/>
          </ac:spMkLst>
        </pc:spChg>
        <pc:spChg chg="add">
          <ac:chgData name="Megan Botes" userId="70568131-745a-489b-b4fe-9e78c579dd6d" providerId="ADAL" clId="{E3DEF142-CC7A-44CA-B5B4-48BABF1A3E75}" dt="2026-01-13T12:56:13.893" v="353" actId="26606"/>
          <ac:spMkLst>
            <pc:docMk/>
            <pc:sldMk cId="2714211907" sldId="284"/>
            <ac:spMk id="18" creationId="{4038CB10-1F5C-4D54-9DF7-12586DE5B007}"/>
          </ac:spMkLst>
        </pc:spChg>
        <pc:spChg chg="add">
          <ac:chgData name="Megan Botes" userId="70568131-745a-489b-b4fe-9e78c579dd6d" providerId="ADAL" clId="{E3DEF142-CC7A-44CA-B5B4-48BABF1A3E75}" dt="2026-01-13T12:56:13.893" v="353" actId="26606"/>
          <ac:spMkLst>
            <pc:docMk/>
            <pc:sldMk cId="2714211907" sldId="284"/>
            <ac:spMk id="20" creationId="{73ED6512-6858-4552-B699-9A97FE9A4EA2}"/>
          </ac:spMkLst>
        </pc:spChg>
        <pc:graphicFrameChg chg="add mod ord modGraphic">
          <ac:chgData name="Megan Botes" userId="70568131-745a-489b-b4fe-9e78c579dd6d" providerId="ADAL" clId="{E3DEF142-CC7A-44CA-B5B4-48BABF1A3E75}" dt="2026-01-13T12:57:33.578" v="368" actId="14100"/>
          <ac:graphicFrameMkLst>
            <pc:docMk/>
            <pc:sldMk cId="2714211907" sldId="284"/>
            <ac:graphicFrameMk id="6" creationId="{49BB3F8B-12D2-E8EB-9159-7EB982ADDBBE}"/>
          </ac:graphicFrameMkLst>
        </pc:graphicFrameChg>
        <pc:picChg chg="add mod">
          <ac:chgData name="Megan Botes" userId="70568131-745a-489b-b4fe-9e78c579dd6d" providerId="ADAL" clId="{E3DEF142-CC7A-44CA-B5B4-48BABF1A3E75}" dt="2026-01-13T12:56:04.890" v="352" actId="26606"/>
          <ac:picMkLst>
            <pc:docMk/>
            <pc:sldMk cId="2714211907" sldId="284"/>
            <ac:picMk id="5" creationId="{C74E126B-065F-7FE4-DC92-3A1CA8886340}"/>
          </ac:picMkLst>
        </pc:picChg>
        <pc:picChg chg="add mod">
          <ac:chgData name="Megan Botes" userId="70568131-745a-489b-b4fe-9e78c579dd6d" providerId="ADAL" clId="{E3DEF142-CC7A-44CA-B5B4-48BABF1A3E75}" dt="2026-01-13T12:57:19.446" v="367"/>
          <ac:picMkLst>
            <pc:docMk/>
            <pc:sldMk cId="2714211907" sldId="284"/>
            <ac:picMk id="7" creationId="{5B79E84D-D338-0EA6-5FB1-EA944928B8E5}"/>
          </ac:picMkLst>
        </pc:picChg>
        <pc:picChg chg="add del">
          <ac:chgData name="Megan Botes" userId="70568131-745a-489b-b4fe-9e78c579dd6d" providerId="ADAL" clId="{E3DEF142-CC7A-44CA-B5B4-48BABF1A3E75}" dt="2026-01-13T12:55:42.178" v="349" actId="478"/>
          <ac:picMkLst>
            <pc:docMk/>
            <pc:sldMk cId="2714211907" sldId="284"/>
            <ac:picMk id="7171" creationId="{8B967E41-6FDC-4799-61F9-7F5B07793969}"/>
          </ac:picMkLst>
        </pc:picChg>
      </pc:sldChg>
      <pc:sldChg chg="addSp delSp modSp new mod setBg modNotesTx">
        <pc:chgData name="Megan Botes" userId="70568131-745a-489b-b4fe-9e78c579dd6d" providerId="ADAL" clId="{E3DEF142-CC7A-44CA-B5B4-48BABF1A3E75}" dt="2026-01-13T13:13:30.938" v="500"/>
        <pc:sldMkLst>
          <pc:docMk/>
          <pc:sldMk cId="2727304595" sldId="285"/>
        </pc:sldMkLst>
        <pc:spChg chg="mod">
          <ac:chgData name="Megan Botes" userId="70568131-745a-489b-b4fe-9e78c579dd6d" providerId="ADAL" clId="{E3DEF142-CC7A-44CA-B5B4-48BABF1A3E75}" dt="2026-01-13T13:00:29.546" v="398" actId="26606"/>
          <ac:spMkLst>
            <pc:docMk/>
            <pc:sldMk cId="2727304595" sldId="285"/>
            <ac:spMk id="2" creationId="{7D1161BD-D267-988E-FED7-A69860BDBF69}"/>
          </ac:spMkLst>
        </pc:spChg>
        <pc:spChg chg="del">
          <ac:chgData name="Megan Botes" userId="70568131-745a-489b-b4fe-9e78c579dd6d" providerId="ADAL" clId="{E3DEF142-CC7A-44CA-B5B4-48BABF1A3E75}" dt="2026-01-13T12:58:00.291" v="371"/>
          <ac:spMkLst>
            <pc:docMk/>
            <pc:sldMk cId="2727304595" sldId="285"/>
            <ac:spMk id="3" creationId="{6D101E7C-D85E-6A36-0D4E-E58F6639AB0B}"/>
          </ac:spMkLst>
        </pc:spChg>
        <pc:spChg chg="add mod ord">
          <ac:chgData name="Megan Botes" userId="70568131-745a-489b-b4fe-9e78c579dd6d" providerId="ADAL" clId="{E3DEF142-CC7A-44CA-B5B4-48BABF1A3E75}" dt="2026-01-13T13:00:33.379" v="400" actId="6549"/>
          <ac:spMkLst>
            <pc:docMk/>
            <pc:sldMk cId="2727304595" sldId="285"/>
            <ac:spMk id="4" creationId="{8531647C-5249-06D9-4E0C-3A2F48A65FBB}"/>
          </ac:spMkLst>
        </pc:spChg>
        <pc:spChg chg="add del">
          <ac:chgData name="Megan Botes" userId="70568131-745a-489b-b4fe-9e78c579dd6d" providerId="ADAL" clId="{E3DEF142-CC7A-44CA-B5B4-48BABF1A3E75}" dt="2026-01-13T13:00:29.546" v="398" actId="26606"/>
          <ac:spMkLst>
            <pc:docMk/>
            <pc:sldMk cId="2727304595" sldId="285"/>
            <ac:spMk id="9221" creationId="{BB717F82-1948-4BF5-B31E-F8E018DE40FA}"/>
          </ac:spMkLst>
        </pc:spChg>
        <pc:spChg chg="add del">
          <ac:chgData name="Megan Botes" userId="70568131-745a-489b-b4fe-9e78c579dd6d" providerId="ADAL" clId="{E3DEF142-CC7A-44CA-B5B4-48BABF1A3E75}" dt="2026-01-13T12:58:25.638" v="374" actId="26606"/>
          <ac:spMkLst>
            <pc:docMk/>
            <pc:sldMk cId="2727304595" sldId="285"/>
            <ac:spMk id="9224" creationId="{4038CB10-1F5C-4D54-9DF7-12586DE5B007}"/>
          </ac:spMkLst>
        </pc:spChg>
        <pc:spChg chg="add del">
          <ac:chgData name="Megan Botes" userId="70568131-745a-489b-b4fe-9e78c579dd6d" providerId="ADAL" clId="{E3DEF142-CC7A-44CA-B5B4-48BABF1A3E75}" dt="2026-01-13T12:58:25.638" v="374" actId="26606"/>
          <ac:spMkLst>
            <pc:docMk/>
            <pc:sldMk cId="2727304595" sldId="285"/>
            <ac:spMk id="9226" creationId="{73ED6512-6858-4552-B699-9A97FE9A4EA2}"/>
          </ac:spMkLst>
        </pc:spChg>
        <pc:picChg chg="add mod">
          <ac:chgData name="Megan Botes" userId="70568131-745a-489b-b4fe-9e78c579dd6d" providerId="ADAL" clId="{E3DEF142-CC7A-44CA-B5B4-48BABF1A3E75}" dt="2026-01-13T13:00:41.643" v="401"/>
          <ac:picMkLst>
            <pc:docMk/>
            <pc:sldMk cId="2727304595" sldId="285"/>
            <ac:picMk id="5" creationId="{4C92C59A-2584-6E57-F001-165BE63E6EC3}"/>
          </ac:picMkLst>
        </pc:picChg>
        <pc:picChg chg="add mod ord">
          <ac:chgData name="Megan Botes" userId="70568131-745a-489b-b4fe-9e78c579dd6d" providerId="ADAL" clId="{E3DEF142-CC7A-44CA-B5B4-48BABF1A3E75}" dt="2026-01-13T13:00:29.546" v="398" actId="26606"/>
          <ac:picMkLst>
            <pc:docMk/>
            <pc:sldMk cId="2727304595" sldId="285"/>
            <ac:picMk id="9219" creationId="{703569C4-1158-E68C-5065-819118414BF9}"/>
          </ac:picMkLst>
        </pc:picChg>
        <pc:cxnChg chg="add del">
          <ac:chgData name="Megan Botes" userId="70568131-745a-489b-b4fe-9e78c579dd6d" providerId="ADAL" clId="{E3DEF142-CC7A-44CA-B5B4-48BABF1A3E75}" dt="2026-01-13T13:00:29.546" v="398" actId="26606"/>
          <ac:cxnSpMkLst>
            <pc:docMk/>
            <pc:sldMk cId="2727304595" sldId="285"/>
            <ac:cxnSpMk id="9222" creationId="{07AAE15F-6D59-4252-8427-D134C0066F97}"/>
          </ac:cxnSpMkLst>
        </pc:cxnChg>
      </pc:sldChg>
      <pc:sldChg chg="addSp delSp modSp new mod setBg modNotesTx">
        <pc:chgData name="Megan Botes" userId="70568131-745a-489b-b4fe-9e78c579dd6d" providerId="ADAL" clId="{E3DEF142-CC7A-44CA-B5B4-48BABF1A3E75}" dt="2026-01-13T13:13:46.558" v="501"/>
        <pc:sldMkLst>
          <pc:docMk/>
          <pc:sldMk cId="1450396346" sldId="286"/>
        </pc:sldMkLst>
        <pc:spChg chg="mod">
          <ac:chgData name="Megan Botes" userId="70568131-745a-489b-b4fe-9e78c579dd6d" providerId="ADAL" clId="{E3DEF142-CC7A-44CA-B5B4-48BABF1A3E75}" dt="2026-01-13T13:02:00.575" v="413" actId="26606"/>
          <ac:spMkLst>
            <pc:docMk/>
            <pc:sldMk cId="1450396346" sldId="286"/>
            <ac:spMk id="2" creationId="{75E6D50E-2CEC-BC39-B983-12184D05B7BA}"/>
          </ac:spMkLst>
        </pc:spChg>
        <pc:spChg chg="del">
          <ac:chgData name="Megan Botes" userId="70568131-745a-489b-b4fe-9e78c579dd6d" providerId="ADAL" clId="{E3DEF142-CC7A-44CA-B5B4-48BABF1A3E75}" dt="2026-01-13T13:01:14.081" v="404"/>
          <ac:spMkLst>
            <pc:docMk/>
            <pc:sldMk cId="1450396346" sldId="286"/>
            <ac:spMk id="3" creationId="{9ED5D3EB-5324-6275-04E2-93593CB72D14}"/>
          </ac:spMkLst>
        </pc:spChg>
        <pc:spChg chg="add del mod">
          <ac:chgData name="Megan Botes" userId="70568131-745a-489b-b4fe-9e78c579dd6d" providerId="ADAL" clId="{E3DEF142-CC7A-44CA-B5B4-48BABF1A3E75}" dt="2026-01-13T13:01:28.249" v="406" actId="26606"/>
          <ac:spMkLst>
            <pc:docMk/>
            <pc:sldMk cId="1450396346" sldId="286"/>
            <ac:spMk id="4" creationId="{DD7A82C1-7E0E-036E-A749-B58C445EC724}"/>
          </ac:spMkLst>
        </pc:spChg>
        <pc:spChg chg="add del">
          <ac:chgData name="Megan Botes" userId="70568131-745a-489b-b4fe-9e78c579dd6d" providerId="ADAL" clId="{E3DEF142-CC7A-44CA-B5B4-48BABF1A3E75}" dt="2026-01-13T13:02:00.575" v="413" actId="26606"/>
          <ac:spMkLst>
            <pc:docMk/>
            <pc:sldMk cId="1450396346" sldId="286"/>
            <ac:spMk id="10" creationId="{FC695245-44E3-4A14-900A-D06036644A4E}"/>
          </ac:spMkLst>
        </pc:spChg>
        <pc:graphicFrameChg chg="add mod modGraphic">
          <ac:chgData name="Megan Botes" userId="70568131-745a-489b-b4fe-9e78c579dd6d" providerId="ADAL" clId="{E3DEF142-CC7A-44CA-B5B4-48BABF1A3E75}" dt="2026-01-13T13:02:25.797" v="416" actId="12100"/>
          <ac:graphicFrameMkLst>
            <pc:docMk/>
            <pc:sldMk cId="1450396346" sldId="286"/>
            <ac:graphicFrameMk id="6" creationId="{7EE05327-E30D-9148-1028-653AFCD876ED}"/>
          </ac:graphicFrameMkLst>
        </pc:graphicFrameChg>
        <pc:picChg chg="add mod">
          <ac:chgData name="Megan Botes" userId="70568131-745a-489b-b4fe-9e78c579dd6d" providerId="ADAL" clId="{E3DEF142-CC7A-44CA-B5B4-48BABF1A3E75}" dt="2026-01-13T13:02:14.681" v="415"/>
          <ac:picMkLst>
            <pc:docMk/>
            <pc:sldMk cId="1450396346" sldId="286"/>
            <ac:picMk id="5" creationId="{D408368F-865E-8CC3-471C-16B029256763}"/>
          </ac:picMkLst>
        </pc:picChg>
        <pc:cxnChg chg="add">
          <ac:chgData name="Megan Botes" userId="70568131-745a-489b-b4fe-9e78c579dd6d" providerId="ADAL" clId="{E3DEF142-CC7A-44CA-B5B4-48BABF1A3E75}" dt="2026-01-13T13:02:00.575" v="413" actId="26606"/>
          <ac:cxnSpMkLst>
            <pc:docMk/>
            <pc:sldMk cId="1450396346" sldId="286"/>
            <ac:cxnSpMk id="15" creationId="{3CEB095E-D776-4087-A910-2658B2951D5A}"/>
          </ac:cxnSpMkLst>
        </pc:cxnChg>
      </pc:sldChg>
      <pc:sldChg chg="addSp delSp modSp new mod setBg modNotesTx">
        <pc:chgData name="Megan Botes" userId="70568131-745a-489b-b4fe-9e78c579dd6d" providerId="ADAL" clId="{E3DEF142-CC7A-44CA-B5B4-48BABF1A3E75}" dt="2026-01-13T13:14:03.817" v="502"/>
        <pc:sldMkLst>
          <pc:docMk/>
          <pc:sldMk cId="3731800552" sldId="287"/>
        </pc:sldMkLst>
        <pc:spChg chg="mod">
          <ac:chgData name="Megan Botes" userId="70568131-745a-489b-b4fe-9e78c579dd6d" providerId="ADAL" clId="{E3DEF142-CC7A-44CA-B5B4-48BABF1A3E75}" dt="2026-01-13T13:04:21.341" v="432" actId="26606"/>
          <ac:spMkLst>
            <pc:docMk/>
            <pc:sldMk cId="3731800552" sldId="287"/>
            <ac:spMk id="2" creationId="{71532F8F-375F-F0C4-2815-EFAA8D015082}"/>
          </ac:spMkLst>
        </pc:spChg>
        <pc:spChg chg="del mod">
          <ac:chgData name="Megan Botes" userId="70568131-745a-489b-b4fe-9e78c579dd6d" providerId="ADAL" clId="{E3DEF142-CC7A-44CA-B5B4-48BABF1A3E75}" dt="2026-01-13T13:03:49.832" v="425" actId="26606"/>
          <ac:spMkLst>
            <pc:docMk/>
            <pc:sldMk cId="3731800552" sldId="287"/>
            <ac:spMk id="3" creationId="{48E20EAB-D176-5FFC-E8AF-BCC76D4DD3E8}"/>
          </ac:spMkLst>
        </pc:spChg>
        <pc:spChg chg="add del">
          <ac:chgData name="Megan Botes" userId="70568131-745a-489b-b4fe-9e78c579dd6d" providerId="ADAL" clId="{E3DEF142-CC7A-44CA-B5B4-48BABF1A3E75}" dt="2026-01-13T13:03:41.647" v="423" actId="26606"/>
          <ac:spMkLst>
            <pc:docMk/>
            <pc:sldMk cId="3731800552" sldId="287"/>
            <ac:spMk id="8" creationId="{39E4C68A-A4A9-48A4-9FF2-D2896B1EA01F}"/>
          </ac:spMkLst>
        </pc:spChg>
        <pc:spChg chg="add del">
          <ac:chgData name="Megan Botes" userId="70568131-745a-489b-b4fe-9e78c579dd6d" providerId="ADAL" clId="{E3DEF142-CC7A-44CA-B5B4-48BABF1A3E75}" dt="2026-01-13T13:04:21.341" v="432" actId="26606"/>
          <ac:spMkLst>
            <pc:docMk/>
            <pc:sldMk cId="3731800552" sldId="287"/>
            <ac:spMk id="9" creationId="{FC695245-44E3-4A14-900A-D06036644A4E}"/>
          </ac:spMkLst>
        </pc:spChg>
        <pc:spChg chg="add del">
          <ac:chgData name="Megan Botes" userId="70568131-745a-489b-b4fe-9e78c579dd6d" providerId="ADAL" clId="{E3DEF142-CC7A-44CA-B5B4-48BABF1A3E75}" dt="2026-01-13T13:03:41.647" v="423" actId="26606"/>
          <ac:spMkLst>
            <pc:docMk/>
            <pc:sldMk cId="3731800552" sldId="287"/>
            <ac:spMk id="10" creationId="{E2B9AEA5-52CB-49A6-AF8A-33502F291B91}"/>
          </ac:spMkLst>
        </pc:spChg>
        <pc:graphicFrameChg chg="add mod ord modGraphic">
          <ac:chgData name="Megan Botes" userId="70568131-745a-489b-b4fe-9e78c579dd6d" providerId="ADAL" clId="{E3DEF142-CC7A-44CA-B5B4-48BABF1A3E75}" dt="2026-01-13T13:04:25.815" v="434" actId="14100"/>
          <ac:graphicFrameMkLst>
            <pc:docMk/>
            <pc:sldMk cId="3731800552" sldId="287"/>
            <ac:graphicFrameMk id="5" creationId="{A09D0D44-E170-8E0A-AE4B-B46309C0C67E}"/>
          </ac:graphicFrameMkLst>
        </pc:graphicFrameChg>
        <pc:picChg chg="add mod">
          <ac:chgData name="Megan Botes" userId="70568131-745a-489b-b4fe-9e78c579dd6d" providerId="ADAL" clId="{E3DEF142-CC7A-44CA-B5B4-48BABF1A3E75}" dt="2026-01-13T13:04:14.328" v="431"/>
          <ac:picMkLst>
            <pc:docMk/>
            <pc:sldMk cId="3731800552" sldId="287"/>
            <ac:picMk id="4" creationId="{E8357B82-9909-1BB0-F685-63CFF712852E}"/>
          </ac:picMkLst>
        </pc:picChg>
      </pc:sldChg>
      <pc:sldChg chg="addSp delSp modSp new mod setBg modNotesTx">
        <pc:chgData name="Megan Botes" userId="70568131-745a-489b-b4fe-9e78c579dd6d" providerId="ADAL" clId="{E3DEF142-CC7A-44CA-B5B4-48BABF1A3E75}" dt="2026-01-13T13:14:21.539" v="503"/>
        <pc:sldMkLst>
          <pc:docMk/>
          <pc:sldMk cId="4208409301" sldId="288"/>
        </pc:sldMkLst>
        <pc:spChg chg="mod">
          <ac:chgData name="Megan Botes" userId="70568131-745a-489b-b4fe-9e78c579dd6d" providerId="ADAL" clId="{E3DEF142-CC7A-44CA-B5B4-48BABF1A3E75}" dt="2026-01-13T13:05:08.708" v="438" actId="26606"/>
          <ac:spMkLst>
            <pc:docMk/>
            <pc:sldMk cId="4208409301" sldId="288"/>
            <ac:spMk id="2" creationId="{470C40DD-36BC-8232-C577-545C31646F33}"/>
          </ac:spMkLst>
        </pc:spChg>
        <pc:spChg chg="del">
          <ac:chgData name="Megan Botes" userId="70568131-745a-489b-b4fe-9e78c579dd6d" providerId="ADAL" clId="{E3DEF142-CC7A-44CA-B5B4-48BABF1A3E75}" dt="2026-01-13T13:05:02.349" v="437"/>
          <ac:spMkLst>
            <pc:docMk/>
            <pc:sldMk cId="4208409301" sldId="288"/>
            <ac:spMk id="3" creationId="{1F24FDFB-5D9B-9C8C-9FFF-119614C85732}"/>
          </ac:spMkLst>
        </pc:spChg>
        <pc:spChg chg="add del mod">
          <ac:chgData name="Megan Botes" userId="70568131-745a-489b-b4fe-9e78c579dd6d" providerId="ADAL" clId="{E3DEF142-CC7A-44CA-B5B4-48BABF1A3E75}" dt="2026-01-13T13:05:08.708" v="438" actId="26606"/>
          <ac:spMkLst>
            <pc:docMk/>
            <pc:sldMk cId="4208409301" sldId="288"/>
            <ac:spMk id="4" creationId="{9F8B5992-3A35-243E-8358-2E2CC401F218}"/>
          </ac:spMkLst>
        </pc:spChg>
        <pc:spChg chg="add mod">
          <ac:chgData name="Megan Botes" userId="70568131-745a-489b-b4fe-9e78c579dd6d" providerId="ADAL" clId="{E3DEF142-CC7A-44CA-B5B4-48BABF1A3E75}" dt="2026-01-13T13:06:10.358" v="448" actId="1076"/>
          <ac:spMkLst>
            <pc:docMk/>
            <pc:sldMk cId="4208409301" sldId="288"/>
            <ac:spMk id="7" creationId="{42FDB8A4-A4D9-1907-73C6-D15F9CED562A}"/>
          </ac:spMkLst>
        </pc:spChg>
        <pc:graphicFrameChg chg="add mod">
          <ac:chgData name="Megan Botes" userId="70568131-745a-489b-b4fe-9e78c579dd6d" providerId="ADAL" clId="{E3DEF142-CC7A-44CA-B5B4-48BABF1A3E75}" dt="2026-01-13T13:05:40.597" v="446" actId="12100"/>
          <ac:graphicFrameMkLst>
            <pc:docMk/>
            <pc:sldMk cId="4208409301" sldId="288"/>
            <ac:graphicFrameMk id="6" creationId="{DAF67830-050C-AA00-436C-55F5C0DA062A}"/>
          </ac:graphicFrameMkLst>
        </pc:graphicFrameChg>
        <pc:picChg chg="add mod">
          <ac:chgData name="Megan Botes" userId="70568131-745a-489b-b4fe-9e78c579dd6d" providerId="ADAL" clId="{E3DEF142-CC7A-44CA-B5B4-48BABF1A3E75}" dt="2026-01-13T13:06:03.479" v="447"/>
          <ac:picMkLst>
            <pc:docMk/>
            <pc:sldMk cId="4208409301" sldId="288"/>
            <ac:picMk id="8" creationId="{0DA2CC42-65C5-1519-F1AC-1B94887A7EBA}"/>
          </ac:picMkLst>
        </pc:picChg>
      </pc:sldChg>
      <pc:sldChg chg="addSp delSp modSp new mod setBg modNotesTx">
        <pc:chgData name="Megan Botes" userId="70568131-745a-489b-b4fe-9e78c579dd6d" providerId="ADAL" clId="{E3DEF142-CC7A-44CA-B5B4-48BABF1A3E75}" dt="2026-01-13T13:14:42.878" v="504"/>
        <pc:sldMkLst>
          <pc:docMk/>
          <pc:sldMk cId="1698095444" sldId="289"/>
        </pc:sldMkLst>
        <pc:spChg chg="mod">
          <ac:chgData name="Megan Botes" userId="70568131-745a-489b-b4fe-9e78c579dd6d" providerId="ADAL" clId="{E3DEF142-CC7A-44CA-B5B4-48BABF1A3E75}" dt="2026-01-13T13:06:56.257" v="453" actId="26606"/>
          <ac:spMkLst>
            <pc:docMk/>
            <pc:sldMk cId="1698095444" sldId="289"/>
            <ac:spMk id="2" creationId="{01C27A77-543D-1AC4-5C8F-65D41A52D661}"/>
          </ac:spMkLst>
        </pc:spChg>
        <pc:spChg chg="del mod">
          <ac:chgData name="Megan Botes" userId="70568131-745a-489b-b4fe-9e78c579dd6d" providerId="ADAL" clId="{E3DEF142-CC7A-44CA-B5B4-48BABF1A3E75}" dt="2026-01-13T13:06:56.257" v="453" actId="26606"/>
          <ac:spMkLst>
            <pc:docMk/>
            <pc:sldMk cId="1698095444" sldId="289"/>
            <ac:spMk id="3" creationId="{00AC7B15-E480-A554-D913-D8941409F29B}"/>
          </ac:spMkLst>
        </pc:spChg>
        <pc:spChg chg="add mod">
          <ac:chgData name="Megan Botes" userId="70568131-745a-489b-b4fe-9e78c579dd6d" providerId="ADAL" clId="{E3DEF142-CC7A-44CA-B5B4-48BABF1A3E75}" dt="2026-01-13T13:08:42.725" v="481" actId="14100"/>
          <ac:spMkLst>
            <pc:docMk/>
            <pc:sldMk cId="1698095444" sldId="289"/>
            <ac:spMk id="6" creationId="{B6444BB4-6B9A-42B5-D4AA-7A496D1991D6}"/>
          </ac:spMkLst>
        </pc:spChg>
        <pc:spChg chg="add mod">
          <ac:chgData name="Megan Botes" userId="70568131-745a-489b-b4fe-9e78c579dd6d" providerId="ADAL" clId="{E3DEF142-CC7A-44CA-B5B4-48BABF1A3E75}" dt="2026-01-13T13:08:58.877" v="484" actId="208"/>
          <ac:spMkLst>
            <pc:docMk/>
            <pc:sldMk cId="1698095444" sldId="289"/>
            <ac:spMk id="8" creationId="{BAB64618-DB40-F0A9-C47C-C1BAE3D9F58C}"/>
          </ac:spMkLst>
        </pc:spChg>
        <pc:graphicFrameChg chg="add mod">
          <ac:chgData name="Megan Botes" userId="70568131-745a-489b-b4fe-9e78c579dd6d" providerId="ADAL" clId="{E3DEF142-CC7A-44CA-B5B4-48BABF1A3E75}" dt="2026-01-13T13:07:36.680" v="460" actId="1076"/>
          <ac:graphicFrameMkLst>
            <pc:docMk/>
            <pc:sldMk cId="1698095444" sldId="289"/>
            <ac:graphicFrameMk id="5" creationId="{EBB34207-0907-34FE-580B-3AD3F2DC0CDC}"/>
          </ac:graphicFrameMkLst>
        </pc:graphicFrameChg>
        <pc:picChg chg="add mod">
          <ac:chgData name="Megan Botes" userId="70568131-745a-489b-b4fe-9e78c579dd6d" providerId="ADAL" clId="{E3DEF142-CC7A-44CA-B5B4-48BABF1A3E75}" dt="2026-01-13T13:09:14.012" v="485"/>
          <ac:picMkLst>
            <pc:docMk/>
            <pc:sldMk cId="1698095444" sldId="289"/>
            <ac:picMk id="9" creationId="{4BDE312F-BF90-23A3-F3DD-E50C9AEEFC73}"/>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1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1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FAE31-0B40-45C9-87C6-2B044F9271E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95F7768-C002-4CB2-B02D-70241226DA89}">
      <dgm:prSet custT="1"/>
      <dgm:spPr/>
      <dgm:t>
        <a:bodyPr/>
        <a:lstStyle/>
        <a:p>
          <a:r>
            <a:rPr lang="en-ZA" sz="2400" dirty="0"/>
            <a:t>Identify and explain the different socio-economic factors that can influence career choices.</a:t>
          </a:r>
          <a:endParaRPr lang="en-US" sz="2400" dirty="0"/>
        </a:p>
      </dgm:t>
    </dgm:pt>
    <dgm:pt modelId="{A76A0B69-306E-4941-9CD0-9E38C4A8A0F2}" type="parTrans" cxnId="{26F1A5B2-C1E0-4B79-9CD0-917758291C94}">
      <dgm:prSet/>
      <dgm:spPr/>
      <dgm:t>
        <a:bodyPr/>
        <a:lstStyle/>
        <a:p>
          <a:endParaRPr lang="en-US" sz="2400"/>
        </a:p>
      </dgm:t>
    </dgm:pt>
    <dgm:pt modelId="{47C8A612-04D9-4661-A2C3-1808E53B2BEA}" type="sibTrans" cxnId="{26F1A5B2-C1E0-4B79-9CD0-917758291C94}">
      <dgm:prSet/>
      <dgm:spPr/>
      <dgm:t>
        <a:bodyPr/>
        <a:lstStyle/>
        <a:p>
          <a:endParaRPr lang="en-US" sz="2400"/>
        </a:p>
      </dgm:t>
    </dgm:pt>
    <dgm:pt modelId="{06856C40-A4EA-4D1A-AEF8-0826D93F50F7}">
      <dgm:prSet custT="1"/>
      <dgm:spPr/>
      <dgm:t>
        <a:bodyPr/>
        <a:lstStyle/>
        <a:p>
          <a:r>
            <a:rPr lang="en-ZA" sz="2400"/>
            <a:t>Describe how community needs can affect your study and career decisions.</a:t>
          </a:r>
          <a:endParaRPr lang="en-US" sz="2400"/>
        </a:p>
      </dgm:t>
    </dgm:pt>
    <dgm:pt modelId="{EE4BF462-43BD-4A94-B8E5-55DF0665627E}" type="parTrans" cxnId="{E4B87FC1-DA59-49EF-B9EA-098A5D811E35}">
      <dgm:prSet/>
      <dgm:spPr/>
      <dgm:t>
        <a:bodyPr/>
        <a:lstStyle/>
        <a:p>
          <a:endParaRPr lang="en-US" sz="2400"/>
        </a:p>
      </dgm:t>
    </dgm:pt>
    <dgm:pt modelId="{6ED1014C-6C01-41CF-A054-C2E03A4611E7}" type="sibTrans" cxnId="{E4B87FC1-DA59-49EF-B9EA-098A5D811E35}">
      <dgm:prSet/>
      <dgm:spPr/>
      <dgm:t>
        <a:bodyPr/>
        <a:lstStyle/>
        <a:p>
          <a:endParaRPr lang="en-US" sz="2400"/>
        </a:p>
      </dgm:t>
    </dgm:pt>
    <dgm:pt modelId="{6B59EA75-5EC7-4AA8-8F07-8A94298579EA}">
      <dgm:prSet custT="1"/>
      <dgm:spPr/>
      <dgm:t>
        <a:bodyPr/>
        <a:lstStyle/>
        <a:p>
          <a:r>
            <a:rPr lang="en-ZA" sz="2400"/>
            <a:t>Recognise how financial resources and support options impact career opportunities.</a:t>
          </a:r>
          <a:endParaRPr lang="en-US" sz="2400"/>
        </a:p>
      </dgm:t>
    </dgm:pt>
    <dgm:pt modelId="{94137D01-9541-4F5D-83FA-19B465D541AE}" type="parTrans" cxnId="{85D22AD4-0211-40B6-B040-BB05DFEA0ECE}">
      <dgm:prSet/>
      <dgm:spPr/>
      <dgm:t>
        <a:bodyPr/>
        <a:lstStyle/>
        <a:p>
          <a:endParaRPr lang="en-US" sz="2400"/>
        </a:p>
      </dgm:t>
    </dgm:pt>
    <dgm:pt modelId="{DFE32F4B-AA59-4B97-9064-B2C008832D2F}" type="sibTrans" cxnId="{85D22AD4-0211-40B6-B040-BB05DFEA0ECE}">
      <dgm:prSet/>
      <dgm:spPr/>
      <dgm:t>
        <a:bodyPr/>
        <a:lstStyle/>
        <a:p>
          <a:endParaRPr lang="en-US" sz="2400"/>
        </a:p>
      </dgm:t>
    </dgm:pt>
    <dgm:pt modelId="{C5765490-B5E5-46DA-8FBA-CB88596AB7CC}">
      <dgm:prSet custT="1"/>
      <dgm:spPr/>
      <dgm:t>
        <a:bodyPr/>
        <a:lstStyle/>
        <a:p>
          <a:r>
            <a:rPr lang="en-ZA" sz="2400"/>
            <a:t>Understand how stereotypes can limit career options and the importance of challenging them.</a:t>
          </a:r>
          <a:endParaRPr lang="en-US" sz="2400"/>
        </a:p>
      </dgm:t>
    </dgm:pt>
    <dgm:pt modelId="{8D877165-08AD-4FFF-9B38-2F53C98A9605}" type="parTrans" cxnId="{974D4902-9A24-408C-921B-EAF2A29BB5C5}">
      <dgm:prSet/>
      <dgm:spPr/>
      <dgm:t>
        <a:bodyPr/>
        <a:lstStyle/>
        <a:p>
          <a:endParaRPr lang="en-US" sz="2400"/>
        </a:p>
      </dgm:t>
    </dgm:pt>
    <dgm:pt modelId="{2A2F8D69-2CE9-4473-826F-1ACB89106932}" type="sibTrans" cxnId="{974D4902-9A24-408C-921B-EAF2A29BB5C5}">
      <dgm:prSet/>
      <dgm:spPr/>
      <dgm:t>
        <a:bodyPr/>
        <a:lstStyle/>
        <a:p>
          <a:endParaRPr lang="en-US" sz="2400"/>
        </a:p>
      </dgm:t>
    </dgm:pt>
    <dgm:pt modelId="{9EDE7AE6-DBF1-4032-9923-B49947249840}">
      <dgm:prSet custT="1"/>
      <dgm:spPr/>
      <dgm:t>
        <a:bodyPr/>
        <a:lstStyle/>
        <a:p>
          <a:r>
            <a:rPr lang="en-ZA" sz="2400"/>
            <a:t>Understand how accessibility to education, resources and opportunities can influence your career path.</a:t>
          </a:r>
          <a:endParaRPr lang="en-US" sz="2400"/>
        </a:p>
      </dgm:t>
    </dgm:pt>
    <dgm:pt modelId="{24E4BAD2-8D94-4B02-9AF7-8CA7282847AA}" type="parTrans" cxnId="{3654907E-B17D-474D-9A2A-8DE157389482}">
      <dgm:prSet/>
      <dgm:spPr/>
      <dgm:t>
        <a:bodyPr/>
        <a:lstStyle/>
        <a:p>
          <a:endParaRPr lang="en-US" sz="2400"/>
        </a:p>
      </dgm:t>
    </dgm:pt>
    <dgm:pt modelId="{40F68ECB-47E9-4F52-B2DB-0078BAC2DC68}" type="sibTrans" cxnId="{3654907E-B17D-474D-9A2A-8DE157389482}">
      <dgm:prSet/>
      <dgm:spPr/>
      <dgm:t>
        <a:bodyPr/>
        <a:lstStyle/>
        <a:p>
          <a:endParaRPr lang="en-US" sz="2400"/>
        </a:p>
      </dgm:t>
    </dgm:pt>
    <dgm:pt modelId="{33F5E0F5-D49B-42F7-B3D1-3D3EF5867F7F}" type="pres">
      <dgm:prSet presAssocID="{299FAE31-0B40-45C9-87C6-2B044F9271E7}" presName="root" presStyleCnt="0">
        <dgm:presLayoutVars>
          <dgm:dir/>
          <dgm:resizeHandles val="exact"/>
        </dgm:presLayoutVars>
      </dgm:prSet>
      <dgm:spPr/>
    </dgm:pt>
    <dgm:pt modelId="{FBDA3720-F512-498F-9873-04A165E5B6C1}" type="pres">
      <dgm:prSet presAssocID="{895F7768-C002-4CB2-B02D-70241226DA89}" presName="compNode" presStyleCnt="0"/>
      <dgm:spPr/>
    </dgm:pt>
    <dgm:pt modelId="{DDF8D6F8-5341-4DB3-A5AC-CB109FD0F247}" type="pres">
      <dgm:prSet presAssocID="{895F7768-C002-4CB2-B02D-70241226DA89}" presName="bgRect" presStyleLbl="bgShp" presStyleIdx="0" presStyleCnt="5"/>
      <dgm:spPr/>
    </dgm:pt>
    <dgm:pt modelId="{7883C5C2-1F29-4A01-A451-7B641B23E6A2}" type="pres">
      <dgm:prSet presAssocID="{895F7768-C002-4CB2-B02D-70241226DA8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9CDD0960-74BD-40B2-8EA8-22AE86CFDBF6}" type="pres">
      <dgm:prSet presAssocID="{895F7768-C002-4CB2-B02D-70241226DA89}" presName="spaceRect" presStyleCnt="0"/>
      <dgm:spPr/>
    </dgm:pt>
    <dgm:pt modelId="{CA7E0AC4-D137-4C92-9F35-CEFD4FD543EC}" type="pres">
      <dgm:prSet presAssocID="{895F7768-C002-4CB2-B02D-70241226DA89}" presName="parTx" presStyleLbl="revTx" presStyleIdx="0" presStyleCnt="5">
        <dgm:presLayoutVars>
          <dgm:chMax val="0"/>
          <dgm:chPref val="0"/>
        </dgm:presLayoutVars>
      </dgm:prSet>
      <dgm:spPr/>
    </dgm:pt>
    <dgm:pt modelId="{DBCDF753-0FA0-4FC4-8C98-6F30718DC01B}" type="pres">
      <dgm:prSet presAssocID="{47C8A612-04D9-4661-A2C3-1808E53B2BEA}" presName="sibTrans" presStyleCnt="0"/>
      <dgm:spPr/>
    </dgm:pt>
    <dgm:pt modelId="{FF0DFFA8-1DA2-4EB2-98D2-6E8948DE88F8}" type="pres">
      <dgm:prSet presAssocID="{06856C40-A4EA-4D1A-AEF8-0826D93F50F7}" presName="compNode" presStyleCnt="0"/>
      <dgm:spPr/>
    </dgm:pt>
    <dgm:pt modelId="{BDAC512A-8E59-4EFC-A73F-FC1DE4672D19}" type="pres">
      <dgm:prSet presAssocID="{06856C40-A4EA-4D1A-AEF8-0826D93F50F7}" presName="bgRect" presStyleLbl="bgShp" presStyleIdx="1" presStyleCnt="5"/>
      <dgm:spPr/>
    </dgm:pt>
    <dgm:pt modelId="{6A0C82DF-C0FE-4134-9CBC-79E637444348}" type="pres">
      <dgm:prSet presAssocID="{06856C40-A4EA-4D1A-AEF8-0826D93F50F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C59A5E34-4517-44E9-976F-D008F80F2338}" type="pres">
      <dgm:prSet presAssocID="{06856C40-A4EA-4D1A-AEF8-0826D93F50F7}" presName="spaceRect" presStyleCnt="0"/>
      <dgm:spPr/>
    </dgm:pt>
    <dgm:pt modelId="{DDECA048-0D65-48C2-B614-79FA3C2B63C1}" type="pres">
      <dgm:prSet presAssocID="{06856C40-A4EA-4D1A-AEF8-0826D93F50F7}" presName="parTx" presStyleLbl="revTx" presStyleIdx="1" presStyleCnt="5">
        <dgm:presLayoutVars>
          <dgm:chMax val="0"/>
          <dgm:chPref val="0"/>
        </dgm:presLayoutVars>
      </dgm:prSet>
      <dgm:spPr/>
    </dgm:pt>
    <dgm:pt modelId="{D7AE4945-02DB-43A0-9FDB-048645CB2307}" type="pres">
      <dgm:prSet presAssocID="{6ED1014C-6C01-41CF-A054-C2E03A4611E7}" presName="sibTrans" presStyleCnt="0"/>
      <dgm:spPr/>
    </dgm:pt>
    <dgm:pt modelId="{58ED78A7-DA3A-4C88-9337-6AAE865D1DC7}" type="pres">
      <dgm:prSet presAssocID="{6B59EA75-5EC7-4AA8-8F07-8A94298579EA}" presName="compNode" presStyleCnt="0"/>
      <dgm:spPr/>
    </dgm:pt>
    <dgm:pt modelId="{8527C4BE-E5D6-4602-A5CA-79E07D4B9E87}" type="pres">
      <dgm:prSet presAssocID="{6B59EA75-5EC7-4AA8-8F07-8A94298579EA}" presName="bgRect" presStyleLbl="bgShp" presStyleIdx="2" presStyleCnt="5"/>
      <dgm:spPr/>
    </dgm:pt>
    <dgm:pt modelId="{756C0A09-5CE0-4EA8-ABA7-D312890348DA}" type="pres">
      <dgm:prSet presAssocID="{6B59EA75-5EC7-4AA8-8F07-8A94298579E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2E57332F-F1FE-4184-B647-0510B524E05B}" type="pres">
      <dgm:prSet presAssocID="{6B59EA75-5EC7-4AA8-8F07-8A94298579EA}" presName="spaceRect" presStyleCnt="0"/>
      <dgm:spPr/>
    </dgm:pt>
    <dgm:pt modelId="{D19DDCB3-D4D0-4CBE-9D9D-D923A34F4F6B}" type="pres">
      <dgm:prSet presAssocID="{6B59EA75-5EC7-4AA8-8F07-8A94298579EA}" presName="parTx" presStyleLbl="revTx" presStyleIdx="2" presStyleCnt="5">
        <dgm:presLayoutVars>
          <dgm:chMax val="0"/>
          <dgm:chPref val="0"/>
        </dgm:presLayoutVars>
      </dgm:prSet>
      <dgm:spPr/>
    </dgm:pt>
    <dgm:pt modelId="{919523C0-F585-4ABF-A3EB-2DE4CE3C2197}" type="pres">
      <dgm:prSet presAssocID="{DFE32F4B-AA59-4B97-9064-B2C008832D2F}" presName="sibTrans" presStyleCnt="0"/>
      <dgm:spPr/>
    </dgm:pt>
    <dgm:pt modelId="{FDBD76E3-D1A3-4470-AFE8-5011A99DD4EA}" type="pres">
      <dgm:prSet presAssocID="{C5765490-B5E5-46DA-8FBA-CB88596AB7CC}" presName="compNode" presStyleCnt="0"/>
      <dgm:spPr/>
    </dgm:pt>
    <dgm:pt modelId="{91E08624-D320-4F35-AA64-3BFB03DD39E3}" type="pres">
      <dgm:prSet presAssocID="{C5765490-B5E5-46DA-8FBA-CB88596AB7CC}" presName="bgRect" presStyleLbl="bgShp" presStyleIdx="3" presStyleCnt="5"/>
      <dgm:spPr/>
    </dgm:pt>
    <dgm:pt modelId="{12EB909E-56A6-46D6-84AC-77CC079460F2}" type="pres">
      <dgm:prSet presAssocID="{C5765490-B5E5-46DA-8FBA-CB88596AB7C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ffice Worker"/>
        </a:ext>
      </dgm:extLst>
    </dgm:pt>
    <dgm:pt modelId="{D16F1DE2-8B94-4B4E-9ECF-3B14F3ABDAD4}" type="pres">
      <dgm:prSet presAssocID="{C5765490-B5E5-46DA-8FBA-CB88596AB7CC}" presName="spaceRect" presStyleCnt="0"/>
      <dgm:spPr/>
    </dgm:pt>
    <dgm:pt modelId="{AC8DEE43-6370-44AF-BE09-1BF2D6EBB3CF}" type="pres">
      <dgm:prSet presAssocID="{C5765490-B5E5-46DA-8FBA-CB88596AB7CC}" presName="parTx" presStyleLbl="revTx" presStyleIdx="3" presStyleCnt="5">
        <dgm:presLayoutVars>
          <dgm:chMax val="0"/>
          <dgm:chPref val="0"/>
        </dgm:presLayoutVars>
      </dgm:prSet>
      <dgm:spPr/>
    </dgm:pt>
    <dgm:pt modelId="{12D1DD3D-F30D-409A-80EC-4E226F79F5CC}" type="pres">
      <dgm:prSet presAssocID="{2A2F8D69-2CE9-4473-826F-1ACB89106932}" presName="sibTrans" presStyleCnt="0"/>
      <dgm:spPr/>
    </dgm:pt>
    <dgm:pt modelId="{2CFBB618-A2B3-42A1-BBE1-E7F766D94372}" type="pres">
      <dgm:prSet presAssocID="{9EDE7AE6-DBF1-4032-9923-B49947249840}" presName="compNode" presStyleCnt="0"/>
      <dgm:spPr/>
    </dgm:pt>
    <dgm:pt modelId="{164F1D14-5A9D-45C0-9FD4-B3D4D15DEA4B}" type="pres">
      <dgm:prSet presAssocID="{9EDE7AE6-DBF1-4032-9923-B49947249840}" presName="bgRect" presStyleLbl="bgShp" presStyleIdx="4" presStyleCnt="5"/>
      <dgm:spPr/>
    </dgm:pt>
    <dgm:pt modelId="{CBFEFAAE-A706-4404-AC95-3EED06FEAC94}" type="pres">
      <dgm:prSet presAssocID="{9EDE7AE6-DBF1-4032-9923-B4994724984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ploma Roll"/>
        </a:ext>
      </dgm:extLst>
    </dgm:pt>
    <dgm:pt modelId="{DCA47EE5-FAEF-489C-B54C-FDAF448141E8}" type="pres">
      <dgm:prSet presAssocID="{9EDE7AE6-DBF1-4032-9923-B49947249840}" presName="spaceRect" presStyleCnt="0"/>
      <dgm:spPr/>
    </dgm:pt>
    <dgm:pt modelId="{7B3FE0FD-7C5B-4452-B1A7-170FF7CD8F68}" type="pres">
      <dgm:prSet presAssocID="{9EDE7AE6-DBF1-4032-9923-B49947249840}" presName="parTx" presStyleLbl="revTx" presStyleIdx="4" presStyleCnt="5">
        <dgm:presLayoutVars>
          <dgm:chMax val="0"/>
          <dgm:chPref val="0"/>
        </dgm:presLayoutVars>
      </dgm:prSet>
      <dgm:spPr/>
    </dgm:pt>
  </dgm:ptLst>
  <dgm:cxnLst>
    <dgm:cxn modelId="{974D4902-9A24-408C-921B-EAF2A29BB5C5}" srcId="{299FAE31-0B40-45C9-87C6-2B044F9271E7}" destId="{C5765490-B5E5-46DA-8FBA-CB88596AB7CC}" srcOrd="3" destOrd="0" parTransId="{8D877165-08AD-4FFF-9B38-2F53C98A9605}" sibTransId="{2A2F8D69-2CE9-4473-826F-1ACB89106932}"/>
    <dgm:cxn modelId="{FAB61E0A-99C1-4BD1-9163-108B40312C2B}" type="presOf" srcId="{895F7768-C002-4CB2-B02D-70241226DA89}" destId="{CA7E0AC4-D137-4C92-9F35-CEFD4FD543EC}" srcOrd="0" destOrd="0" presId="urn:microsoft.com/office/officeart/2018/2/layout/IconVerticalSolidList"/>
    <dgm:cxn modelId="{43356043-9FF8-4186-BFA0-48704EB13051}" type="presOf" srcId="{06856C40-A4EA-4D1A-AEF8-0826D93F50F7}" destId="{DDECA048-0D65-48C2-B614-79FA3C2B63C1}" srcOrd="0" destOrd="0" presId="urn:microsoft.com/office/officeart/2018/2/layout/IconVerticalSolidList"/>
    <dgm:cxn modelId="{29CD034E-E39D-429A-8F84-AB795EE979D5}" type="presOf" srcId="{9EDE7AE6-DBF1-4032-9923-B49947249840}" destId="{7B3FE0FD-7C5B-4452-B1A7-170FF7CD8F68}" srcOrd="0" destOrd="0" presId="urn:microsoft.com/office/officeart/2018/2/layout/IconVerticalSolidList"/>
    <dgm:cxn modelId="{3654907E-B17D-474D-9A2A-8DE157389482}" srcId="{299FAE31-0B40-45C9-87C6-2B044F9271E7}" destId="{9EDE7AE6-DBF1-4032-9923-B49947249840}" srcOrd="4" destOrd="0" parTransId="{24E4BAD2-8D94-4B02-9AF7-8CA7282847AA}" sibTransId="{40F68ECB-47E9-4F52-B2DB-0078BAC2DC68}"/>
    <dgm:cxn modelId="{1A275680-F04E-4236-818B-BB7A3F30A9D3}" type="presOf" srcId="{C5765490-B5E5-46DA-8FBA-CB88596AB7CC}" destId="{AC8DEE43-6370-44AF-BE09-1BF2D6EBB3CF}" srcOrd="0" destOrd="0" presId="urn:microsoft.com/office/officeart/2018/2/layout/IconVerticalSolidList"/>
    <dgm:cxn modelId="{7364EE8C-8B84-4E52-B722-3D54F769A917}" type="presOf" srcId="{6B59EA75-5EC7-4AA8-8F07-8A94298579EA}" destId="{D19DDCB3-D4D0-4CBE-9D9D-D923A34F4F6B}" srcOrd="0" destOrd="0" presId="urn:microsoft.com/office/officeart/2018/2/layout/IconVerticalSolidList"/>
    <dgm:cxn modelId="{873D5EA2-C0F5-45EE-87B2-45C2C9A7465C}" type="presOf" srcId="{299FAE31-0B40-45C9-87C6-2B044F9271E7}" destId="{33F5E0F5-D49B-42F7-B3D1-3D3EF5867F7F}" srcOrd="0" destOrd="0" presId="urn:microsoft.com/office/officeart/2018/2/layout/IconVerticalSolidList"/>
    <dgm:cxn modelId="{26F1A5B2-C1E0-4B79-9CD0-917758291C94}" srcId="{299FAE31-0B40-45C9-87C6-2B044F9271E7}" destId="{895F7768-C002-4CB2-B02D-70241226DA89}" srcOrd="0" destOrd="0" parTransId="{A76A0B69-306E-4941-9CD0-9E38C4A8A0F2}" sibTransId="{47C8A612-04D9-4661-A2C3-1808E53B2BEA}"/>
    <dgm:cxn modelId="{E4B87FC1-DA59-49EF-B9EA-098A5D811E35}" srcId="{299FAE31-0B40-45C9-87C6-2B044F9271E7}" destId="{06856C40-A4EA-4D1A-AEF8-0826D93F50F7}" srcOrd="1" destOrd="0" parTransId="{EE4BF462-43BD-4A94-B8E5-55DF0665627E}" sibTransId="{6ED1014C-6C01-41CF-A054-C2E03A4611E7}"/>
    <dgm:cxn modelId="{85D22AD4-0211-40B6-B040-BB05DFEA0ECE}" srcId="{299FAE31-0B40-45C9-87C6-2B044F9271E7}" destId="{6B59EA75-5EC7-4AA8-8F07-8A94298579EA}" srcOrd="2" destOrd="0" parTransId="{94137D01-9541-4F5D-83FA-19B465D541AE}" sibTransId="{DFE32F4B-AA59-4B97-9064-B2C008832D2F}"/>
    <dgm:cxn modelId="{54833057-8CAB-4C72-9E57-FE8A8437F023}" type="presParOf" srcId="{33F5E0F5-D49B-42F7-B3D1-3D3EF5867F7F}" destId="{FBDA3720-F512-498F-9873-04A165E5B6C1}" srcOrd="0" destOrd="0" presId="urn:microsoft.com/office/officeart/2018/2/layout/IconVerticalSolidList"/>
    <dgm:cxn modelId="{8B044A8A-E917-496E-A551-7C0346987E7C}" type="presParOf" srcId="{FBDA3720-F512-498F-9873-04A165E5B6C1}" destId="{DDF8D6F8-5341-4DB3-A5AC-CB109FD0F247}" srcOrd="0" destOrd="0" presId="urn:microsoft.com/office/officeart/2018/2/layout/IconVerticalSolidList"/>
    <dgm:cxn modelId="{04852085-08C3-41CE-8B0B-EAD8C3EE6B09}" type="presParOf" srcId="{FBDA3720-F512-498F-9873-04A165E5B6C1}" destId="{7883C5C2-1F29-4A01-A451-7B641B23E6A2}" srcOrd="1" destOrd="0" presId="urn:microsoft.com/office/officeart/2018/2/layout/IconVerticalSolidList"/>
    <dgm:cxn modelId="{C2E0EEE5-5886-4579-B80C-7FAA32593EEB}" type="presParOf" srcId="{FBDA3720-F512-498F-9873-04A165E5B6C1}" destId="{9CDD0960-74BD-40B2-8EA8-22AE86CFDBF6}" srcOrd="2" destOrd="0" presId="urn:microsoft.com/office/officeart/2018/2/layout/IconVerticalSolidList"/>
    <dgm:cxn modelId="{7B12DD1B-5076-4A37-B888-39ED50C9F221}" type="presParOf" srcId="{FBDA3720-F512-498F-9873-04A165E5B6C1}" destId="{CA7E0AC4-D137-4C92-9F35-CEFD4FD543EC}" srcOrd="3" destOrd="0" presId="urn:microsoft.com/office/officeart/2018/2/layout/IconVerticalSolidList"/>
    <dgm:cxn modelId="{D12E626E-C5F3-472D-9B2F-29F54AB347B1}" type="presParOf" srcId="{33F5E0F5-D49B-42F7-B3D1-3D3EF5867F7F}" destId="{DBCDF753-0FA0-4FC4-8C98-6F30718DC01B}" srcOrd="1" destOrd="0" presId="urn:microsoft.com/office/officeart/2018/2/layout/IconVerticalSolidList"/>
    <dgm:cxn modelId="{37799E26-ADFA-4920-8F56-8A99AFA2F02F}" type="presParOf" srcId="{33F5E0F5-D49B-42F7-B3D1-3D3EF5867F7F}" destId="{FF0DFFA8-1DA2-4EB2-98D2-6E8948DE88F8}" srcOrd="2" destOrd="0" presId="urn:microsoft.com/office/officeart/2018/2/layout/IconVerticalSolidList"/>
    <dgm:cxn modelId="{F83219A1-89D7-48AA-AB00-46EED006F0CD}" type="presParOf" srcId="{FF0DFFA8-1DA2-4EB2-98D2-6E8948DE88F8}" destId="{BDAC512A-8E59-4EFC-A73F-FC1DE4672D19}" srcOrd="0" destOrd="0" presId="urn:microsoft.com/office/officeart/2018/2/layout/IconVerticalSolidList"/>
    <dgm:cxn modelId="{2D916AB0-6023-4FC7-BEA3-E37CA809AA17}" type="presParOf" srcId="{FF0DFFA8-1DA2-4EB2-98D2-6E8948DE88F8}" destId="{6A0C82DF-C0FE-4134-9CBC-79E637444348}" srcOrd="1" destOrd="0" presId="urn:microsoft.com/office/officeart/2018/2/layout/IconVerticalSolidList"/>
    <dgm:cxn modelId="{517BFF90-1A5E-440C-9B85-33B1B4BD38F1}" type="presParOf" srcId="{FF0DFFA8-1DA2-4EB2-98D2-6E8948DE88F8}" destId="{C59A5E34-4517-44E9-976F-D008F80F2338}" srcOrd="2" destOrd="0" presId="urn:microsoft.com/office/officeart/2018/2/layout/IconVerticalSolidList"/>
    <dgm:cxn modelId="{5E9FC6C8-6CDE-482E-96A9-58360ECFAD37}" type="presParOf" srcId="{FF0DFFA8-1DA2-4EB2-98D2-6E8948DE88F8}" destId="{DDECA048-0D65-48C2-B614-79FA3C2B63C1}" srcOrd="3" destOrd="0" presId="urn:microsoft.com/office/officeart/2018/2/layout/IconVerticalSolidList"/>
    <dgm:cxn modelId="{C8092A26-4F09-4B92-8558-A3010FC8FFE4}" type="presParOf" srcId="{33F5E0F5-D49B-42F7-B3D1-3D3EF5867F7F}" destId="{D7AE4945-02DB-43A0-9FDB-048645CB2307}" srcOrd="3" destOrd="0" presId="urn:microsoft.com/office/officeart/2018/2/layout/IconVerticalSolidList"/>
    <dgm:cxn modelId="{568B1271-DFD2-4BCD-AD65-62884D7AD7F1}" type="presParOf" srcId="{33F5E0F5-D49B-42F7-B3D1-3D3EF5867F7F}" destId="{58ED78A7-DA3A-4C88-9337-6AAE865D1DC7}" srcOrd="4" destOrd="0" presId="urn:microsoft.com/office/officeart/2018/2/layout/IconVerticalSolidList"/>
    <dgm:cxn modelId="{034998B1-FF39-493E-B41F-B6E3FADB74E3}" type="presParOf" srcId="{58ED78A7-DA3A-4C88-9337-6AAE865D1DC7}" destId="{8527C4BE-E5D6-4602-A5CA-79E07D4B9E87}" srcOrd="0" destOrd="0" presId="urn:microsoft.com/office/officeart/2018/2/layout/IconVerticalSolidList"/>
    <dgm:cxn modelId="{62DCA227-EBCB-45C7-AD4E-8E68895D7095}" type="presParOf" srcId="{58ED78A7-DA3A-4C88-9337-6AAE865D1DC7}" destId="{756C0A09-5CE0-4EA8-ABA7-D312890348DA}" srcOrd="1" destOrd="0" presId="urn:microsoft.com/office/officeart/2018/2/layout/IconVerticalSolidList"/>
    <dgm:cxn modelId="{C2EA7680-6350-4DEC-AFDC-51631B09F466}" type="presParOf" srcId="{58ED78A7-DA3A-4C88-9337-6AAE865D1DC7}" destId="{2E57332F-F1FE-4184-B647-0510B524E05B}" srcOrd="2" destOrd="0" presId="urn:microsoft.com/office/officeart/2018/2/layout/IconVerticalSolidList"/>
    <dgm:cxn modelId="{EB4EE736-0E42-4E2E-95F1-0F95A4FD7A14}" type="presParOf" srcId="{58ED78A7-DA3A-4C88-9337-6AAE865D1DC7}" destId="{D19DDCB3-D4D0-4CBE-9D9D-D923A34F4F6B}" srcOrd="3" destOrd="0" presId="urn:microsoft.com/office/officeart/2018/2/layout/IconVerticalSolidList"/>
    <dgm:cxn modelId="{9DF865FE-2256-4C0B-A0A2-AC556B7B46EA}" type="presParOf" srcId="{33F5E0F5-D49B-42F7-B3D1-3D3EF5867F7F}" destId="{919523C0-F585-4ABF-A3EB-2DE4CE3C2197}" srcOrd="5" destOrd="0" presId="urn:microsoft.com/office/officeart/2018/2/layout/IconVerticalSolidList"/>
    <dgm:cxn modelId="{2EED6C39-5513-4A68-8C30-760C11F77FE6}" type="presParOf" srcId="{33F5E0F5-D49B-42F7-B3D1-3D3EF5867F7F}" destId="{FDBD76E3-D1A3-4470-AFE8-5011A99DD4EA}" srcOrd="6" destOrd="0" presId="urn:microsoft.com/office/officeart/2018/2/layout/IconVerticalSolidList"/>
    <dgm:cxn modelId="{5E7BC39C-99E4-495F-A851-5F6C86AEECF1}" type="presParOf" srcId="{FDBD76E3-D1A3-4470-AFE8-5011A99DD4EA}" destId="{91E08624-D320-4F35-AA64-3BFB03DD39E3}" srcOrd="0" destOrd="0" presId="urn:microsoft.com/office/officeart/2018/2/layout/IconVerticalSolidList"/>
    <dgm:cxn modelId="{C9EA5951-9567-42BB-AA5B-19EAAC9A4048}" type="presParOf" srcId="{FDBD76E3-D1A3-4470-AFE8-5011A99DD4EA}" destId="{12EB909E-56A6-46D6-84AC-77CC079460F2}" srcOrd="1" destOrd="0" presId="urn:microsoft.com/office/officeart/2018/2/layout/IconVerticalSolidList"/>
    <dgm:cxn modelId="{CB0BBC16-2ABD-414C-8D3F-6A2C5C2AF7BE}" type="presParOf" srcId="{FDBD76E3-D1A3-4470-AFE8-5011A99DD4EA}" destId="{D16F1DE2-8B94-4B4E-9ECF-3B14F3ABDAD4}" srcOrd="2" destOrd="0" presId="urn:microsoft.com/office/officeart/2018/2/layout/IconVerticalSolidList"/>
    <dgm:cxn modelId="{52516C14-8236-48DB-B436-BC759F58140D}" type="presParOf" srcId="{FDBD76E3-D1A3-4470-AFE8-5011A99DD4EA}" destId="{AC8DEE43-6370-44AF-BE09-1BF2D6EBB3CF}" srcOrd="3" destOrd="0" presId="urn:microsoft.com/office/officeart/2018/2/layout/IconVerticalSolidList"/>
    <dgm:cxn modelId="{4E8BBA9D-98CA-47C3-B7FF-ED9D7DBA81E3}" type="presParOf" srcId="{33F5E0F5-D49B-42F7-B3D1-3D3EF5867F7F}" destId="{12D1DD3D-F30D-409A-80EC-4E226F79F5CC}" srcOrd="7" destOrd="0" presId="urn:microsoft.com/office/officeart/2018/2/layout/IconVerticalSolidList"/>
    <dgm:cxn modelId="{24241745-C957-4426-808F-01D6D973B5F3}" type="presParOf" srcId="{33F5E0F5-D49B-42F7-B3D1-3D3EF5867F7F}" destId="{2CFBB618-A2B3-42A1-BBE1-E7F766D94372}" srcOrd="8" destOrd="0" presId="urn:microsoft.com/office/officeart/2018/2/layout/IconVerticalSolidList"/>
    <dgm:cxn modelId="{0FD3511F-8C5E-4E68-9E46-6E69F34F81FC}" type="presParOf" srcId="{2CFBB618-A2B3-42A1-BBE1-E7F766D94372}" destId="{164F1D14-5A9D-45C0-9FD4-B3D4D15DEA4B}" srcOrd="0" destOrd="0" presId="urn:microsoft.com/office/officeart/2018/2/layout/IconVerticalSolidList"/>
    <dgm:cxn modelId="{26699B02-F045-4423-9209-8358D1709324}" type="presParOf" srcId="{2CFBB618-A2B3-42A1-BBE1-E7F766D94372}" destId="{CBFEFAAE-A706-4404-AC95-3EED06FEAC94}" srcOrd="1" destOrd="0" presId="urn:microsoft.com/office/officeart/2018/2/layout/IconVerticalSolidList"/>
    <dgm:cxn modelId="{C15D0F74-4E76-47DA-86AA-A336D5958F3C}" type="presParOf" srcId="{2CFBB618-A2B3-42A1-BBE1-E7F766D94372}" destId="{DCA47EE5-FAEF-489C-B54C-FDAF448141E8}" srcOrd="2" destOrd="0" presId="urn:microsoft.com/office/officeart/2018/2/layout/IconVerticalSolidList"/>
    <dgm:cxn modelId="{986A9A7B-E798-4BCC-810D-9032F9723B12}" type="presParOf" srcId="{2CFBB618-A2B3-42A1-BBE1-E7F766D94372}" destId="{7B3FE0FD-7C5B-4452-B1A7-170FF7CD8F6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83EF49A-8BB1-4B44-BCCC-81DD26D7A63B}"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6B1EFC4A-BB5B-4607-9216-23E0F460CB8A}">
      <dgm:prSet/>
      <dgm:spPr/>
      <dgm:t>
        <a:bodyPr/>
        <a:lstStyle/>
        <a:p>
          <a:r>
            <a:rPr lang="af-ZA" b="0" i="0" baseline="0"/>
            <a:t>Financial aid, scholarships, bursaries and work-study programmes</a:t>
          </a:r>
          <a:endParaRPr lang="en-US"/>
        </a:p>
      </dgm:t>
    </dgm:pt>
    <dgm:pt modelId="{7FBCD68C-5485-40B9-9BAB-0573134C4C79}" type="parTrans" cxnId="{582A5637-C7DB-44E7-BB02-83622AA84531}">
      <dgm:prSet/>
      <dgm:spPr/>
      <dgm:t>
        <a:bodyPr/>
        <a:lstStyle/>
        <a:p>
          <a:endParaRPr lang="en-US"/>
        </a:p>
      </dgm:t>
    </dgm:pt>
    <dgm:pt modelId="{5111B73E-313E-4679-8DBF-2D89F61FC87E}" type="sibTrans" cxnId="{582A5637-C7DB-44E7-BB02-83622AA84531}">
      <dgm:prSet/>
      <dgm:spPr/>
      <dgm:t>
        <a:bodyPr/>
        <a:lstStyle/>
        <a:p>
          <a:endParaRPr lang="en-US"/>
        </a:p>
      </dgm:t>
    </dgm:pt>
    <dgm:pt modelId="{C2914E8D-9AF4-4398-A496-D3CA4DAD75CE}">
      <dgm:prSet/>
      <dgm:spPr/>
      <dgm:t>
        <a:bodyPr/>
        <a:lstStyle/>
        <a:p>
          <a:r>
            <a:rPr lang="af-ZA" b="0" i="0" baseline="0"/>
            <a:t>More affordable and widely available courses and training programmes</a:t>
          </a:r>
          <a:endParaRPr lang="en-US"/>
        </a:p>
      </dgm:t>
    </dgm:pt>
    <dgm:pt modelId="{F4AD4E9C-FE91-4D2A-AFAF-C178398EDC3B}" type="parTrans" cxnId="{CE96866D-B7B3-4288-BBFD-18FCA00048DA}">
      <dgm:prSet/>
      <dgm:spPr/>
      <dgm:t>
        <a:bodyPr/>
        <a:lstStyle/>
        <a:p>
          <a:endParaRPr lang="en-US"/>
        </a:p>
      </dgm:t>
    </dgm:pt>
    <dgm:pt modelId="{06E94FD1-2077-4662-B2B7-2B5DCEF24BCE}" type="sibTrans" cxnId="{CE96866D-B7B3-4288-BBFD-18FCA00048DA}">
      <dgm:prSet/>
      <dgm:spPr/>
      <dgm:t>
        <a:bodyPr/>
        <a:lstStyle/>
        <a:p>
          <a:endParaRPr lang="en-US"/>
        </a:p>
      </dgm:t>
    </dgm:pt>
    <dgm:pt modelId="{633F985B-1873-4802-8E7A-775CDCC685EB}">
      <dgm:prSet/>
      <dgm:spPr/>
      <dgm:t>
        <a:bodyPr/>
        <a:lstStyle/>
        <a:p>
          <a:r>
            <a:rPr lang="af-ZA" b="0" i="0" baseline="0"/>
            <a:t>Removing barriers for people with disabilities or special needs</a:t>
          </a:r>
          <a:endParaRPr lang="en-US"/>
        </a:p>
      </dgm:t>
    </dgm:pt>
    <dgm:pt modelId="{9BD42898-5295-4DE6-8E68-F3715880816D}" type="parTrans" cxnId="{B271B972-A277-44BB-BF71-2E7DDA291A3B}">
      <dgm:prSet/>
      <dgm:spPr/>
      <dgm:t>
        <a:bodyPr/>
        <a:lstStyle/>
        <a:p>
          <a:endParaRPr lang="en-US"/>
        </a:p>
      </dgm:t>
    </dgm:pt>
    <dgm:pt modelId="{A1BE966B-33C5-41D3-B1B5-C8872728E965}" type="sibTrans" cxnId="{B271B972-A277-44BB-BF71-2E7DDA291A3B}">
      <dgm:prSet/>
      <dgm:spPr/>
      <dgm:t>
        <a:bodyPr/>
        <a:lstStyle/>
        <a:p>
          <a:endParaRPr lang="en-US"/>
        </a:p>
      </dgm:t>
    </dgm:pt>
    <dgm:pt modelId="{5C656D35-AF28-417A-9A65-2DA016E804D9}">
      <dgm:prSet/>
      <dgm:spPr/>
      <dgm:t>
        <a:bodyPr/>
        <a:lstStyle/>
        <a:p>
          <a:r>
            <a:rPr lang="af-ZA" b="0" i="0" baseline="0"/>
            <a:t>Mentoring, career counselling and wider career exposure</a:t>
          </a:r>
          <a:endParaRPr lang="en-US"/>
        </a:p>
      </dgm:t>
    </dgm:pt>
    <dgm:pt modelId="{5073126F-3D65-486B-9775-3586A35850C6}" type="parTrans" cxnId="{100F2E6D-6AFE-493D-BBCB-494C858FD8A3}">
      <dgm:prSet/>
      <dgm:spPr/>
      <dgm:t>
        <a:bodyPr/>
        <a:lstStyle/>
        <a:p>
          <a:endParaRPr lang="en-US"/>
        </a:p>
      </dgm:t>
    </dgm:pt>
    <dgm:pt modelId="{4126DD7F-D7E7-438F-979E-BB5A022A835C}" type="sibTrans" cxnId="{100F2E6D-6AFE-493D-BBCB-494C858FD8A3}">
      <dgm:prSet/>
      <dgm:spPr/>
      <dgm:t>
        <a:bodyPr/>
        <a:lstStyle/>
        <a:p>
          <a:endParaRPr lang="en-US"/>
        </a:p>
      </dgm:t>
    </dgm:pt>
    <dgm:pt modelId="{73CA9761-C5AD-4020-B22C-A5567EFDE5EC}">
      <dgm:prSet/>
      <dgm:spPr/>
      <dgm:t>
        <a:bodyPr/>
        <a:lstStyle/>
        <a:p>
          <a:r>
            <a:rPr lang="af-ZA" b="0" i="0" baseline="0"/>
            <a:t>Technology such as online learning, distance education and remote internships</a:t>
          </a:r>
          <a:endParaRPr lang="en-US"/>
        </a:p>
      </dgm:t>
    </dgm:pt>
    <dgm:pt modelId="{F16CD917-4ECB-4865-A7A9-811160F81DA4}" type="parTrans" cxnId="{769E727F-7A5C-4E10-B841-7395EB3933A3}">
      <dgm:prSet/>
      <dgm:spPr/>
      <dgm:t>
        <a:bodyPr/>
        <a:lstStyle/>
        <a:p>
          <a:endParaRPr lang="en-US"/>
        </a:p>
      </dgm:t>
    </dgm:pt>
    <dgm:pt modelId="{6104C006-92AB-4ADF-9516-C72DB1B36C3E}" type="sibTrans" cxnId="{769E727F-7A5C-4E10-B841-7395EB3933A3}">
      <dgm:prSet/>
      <dgm:spPr/>
      <dgm:t>
        <a:bodyPr/>
        <a:lstStyle/>
        <a:p>
          <a:endParaRPr lang="en-US"/>
        </a:p>
      </dgm:t>
    </dgm:pt>
    <dgm:pt modelId="{6B958771-F071-4D8A-B884-DFB192EBF451}" type="pres">
      <dgm:prSet presAssocID="{683EF49A-8BB1-4B44-BCCC-81DD26D7A63B}" presName="diagram" presStyleCnt="0">
        <dgm:presLayoutVars>
          <dgm:dir/>
          <dgm:resizeHandles val="exact"/>
        </dgm:presLayoutVars>
      </dgm:prSet>
      <dgm:spPr/>
    </dgm:pt>
    <dgm:pt modelId="{EE8C0832-D441-480F-979D-C4BC75692E2E}" type="pres">
      <dgm:prSet presAssocID="{6B1EFC4A-BB5B-4607-9216-23E0F460CB8A}" presName="node" presStyleLbl="node1" presStyleIdx="0" presStyleCnt="5">
        <dgm:presLayoutVars>
          <dgm:bulletEnabled val="1"/>
        </dgm:presLayoutVars>
      </dgm:prSet>
      <dgm:spPr/>
    </dgm:pt>
    <dgm:pt modelId="{FD7FFCE1-3BD4-4409-87F3-9C406B46EE84}" type="pres">
      <dgm:prSet presAssocID="{5111B73E-313E-4679-8DBF-2D89F61FC87E}" presName="sibTrans" presStyleCnt="0"/>
      <dgm:spPr/>
    </dgm:pt>
    <dgm:pt modelId="{75A622F4-B7CA-44A6-95CB-9737A94C7D6C}" type="pres">
      <dgm:prSet presAssocID="{C2914E8D-9AF4-4398-A496-D3CA4DAD75CE}" presName="node" presStyleLbl="node1" presStyleIdx="1" presStyleCnt="5">
        <dgm:presLayoutVars>
          <dgm:bulletEnabled val="1"/>
        </dgm:presLayoutVars>
      </dgm:prSet>
      <dgm:spPr/>
    </dgm:pt>
    <dgm:pt modelId="{E8BBF094-2809-4471-865A-E269DD67AB2F}" type="pres">
      <dgm:prSet presAssocID="{06E94FD1-2077-4662-B2B7-2B5DCEF24BCE}" presName="sibTrans" presStyleCnt="0"/>
      <dgm:spPr/>
    </dgm:pt>
    <dgm:pt modelId="{E0E37473-988F-48BB-B61A-5D85A2E62E3D}" type="pres">
      <dgm:prSet presAssocID="{633F985B-1873-4802-8E7A-775CDCC685EB}" presName="node" presStyleLbl="node1" presStyleIdx="2" presStyleCnt="5">
        <dgm:presLayoutVars>
          <dgm:bulletEnabled val="1"/>
        </dgm:presLayoutVars>
      </dgm:prSet>
      <dgm:spPr/>
    </dgm:pt>
    <dgm:pt modelId="{DFE83C50-3466-4835-A369-09E6C02EA0D6}" type="pres">
      <dgm:prSet presAssocID="{A1BE966B-33C5-41D3-B1B5-C8872728E965}" presName="sibTrans" presStyleCnt="0"/>
      <dgm:spPr/>
    </dgm:pt>
    <dgm:pt modelId="{699940A7-3196-481A-B478-2D2F7C6B35DE}" type="pres">
      <dgm:prSet presAssocID="{5C656D35-AF28-417A-9A65-2DA016E804D9}" presName="node" presStyleLbl="node1" presStyleIdx="3" presStyleCnt="5">
        <dgm:presLayoutVars>
          <dgm:bulletEnabled val="1"/>
        </dgm:presLayoutVars>
      </dgm:prSet>
      <dgm:spPr/>
    </dgm:pt>
    <dgm:pt modelId="{03F3BDB6-8B10-44C1-98AD-E9C5CADF6B7C}" type="pres">
      <dgm:prSet presAssocID="{4126DD7F-D7E7-438F-979E-BB5A022A835C}" presName="sibTrans" presStyleCnt="0"/>
      <dgm:spPr/>
    </dgm:pt>
    <dgm:pt modelId="{C13F32EB-55D3-4D7D-8A56-880A34091668}" type="pres">
      <dgm:prSet presAssocID="{73CA9761-C5AD-4020-B22C-A5567EFDE5EC}" presName="node" presStyleLbl="node1" presStyleIdx="4" presStyleCnt="5">
        <dgm:presLayoutVars>
          <dgm:bulletEnabled val="1"/>
        </dgm:presLayoutVars>
      </dgm:prSet>
      <dgm:spPr/>
    </dgm:pt>
  </dgm:ptLst>
  <dgm:cxnLst>
    <dgm:cxn modelId="{2D264D07-014B-40AA-9E39-DEBAA1F30169}" type="presOf" srcId="{5C656D35-AF28-417A-9A65-2DA016E804D9}" destId="{699940A7-3196-481A-B478-2D2F7C6B35DE}" srcOrd="0" destOrd="0" presId="urn:microsoft.com/office/officeart/2005/8/layout/default"/>
    <dgm:cxn modelId="{8DE8F025-CA70-4C42-BA38-F56A88A20298}" type="presOf" srcId="{6B1EFC4A-BB5B-4607-9216-23E0F460CB8A}" destId="{EE8C0832-D441-480F-979D-C4BC75692E2E}" srcOrd="0" destOrd="0" presId="urn:microsoft.com/office/officeart/2005/8/layout/default"/>
    <dgm:cxn modelId="{582A5637-C7DB-44E7-BB02-83622AA84531}" srcId="{683EF49A-8BB1-4B44-BCCC-81DD26D7A63B}" destId="{6B1EFC4A-BB5B-4607-9216-23E0F460CB8A}" srcOrd="0" destOrd="0" parTransId="{7FBCD68C-5485-40B9-9BAB-0573134C4C79}" sibTransId="{5111B73E-313E-4679-8DBF-2D89F61FC87E}"/>
    <dgm:cxn modelId="{100F2E6D-6AFE-493D-BBCB-494C858FD8A3}" srcId="{683EF49A-8BB1-4B44-BCCC-81DD26D7A63B}" destId="{5C656D35-AF28-417A-9A65-2DA016E804D9}" srcOrd="3" destOrd="0" parTransId="{5073126F-3D65-486B-9775-3586A35850C6}" sibTransId="{4126DD7F-D7E7-438F-979E-BB5A022A835C}"/>
    <dgm:cxn modelId="{CE96866D-B7B3-4288-BBFD-18FCA00048DA}" srcId="{683EF49A-8BB1-4B44-BCCC-81DD26D7A63B}" destId="{C2914E8D-9AF4-4398-A496-D3CA4DAD75CE}" srcOrd="1" destOrd="0" parTransId="{F4AD4E9C-FE91-4D2A-AFAF-C178398EDC3B}" sibTransId="{06E94FD1-2077-4662-B2B7-2B5DCEF24BCE}"/>
    <dgm:cxn modelId="{B271B972-A277-44BB-BF71-2E7DDA291A3B}" srcId="{683EF49A-8BB1-4B44-BCCC-81DD26D7A63B}" destId="{633F985B-1873-4802-8E7A-775CDCC685EB}" srcOrd="2" destOrd="0" parTransId="{9BD42898-5295-4DE6-8E68-F3715880816D}" sibTransId="{A1BE966B-33C5-41D3-B1B5-C8872728E965}"/>
    <dgm:cxn modelId="{CF075A74-AACB-4154-AFD8-46B7FD4EED59}" type="presOf" srcId="{C2914E8D-9AF4-4398-A496-D3CA4DAD75CE}" destId="{75A622F4-B7CA-44A6-95CB-9737A94C7D6C}" srcOrd="0" destOrd="0" presId="urn:microsoft.com/office/officeart/2005/8/layout/default"/>
    <dgm:cxn modelId="{769E727F-7A5C-4E10-B841-7395EB3933A3}" srcId="{683EF49A-8BB1-4B44-BCCC-81DD26D7A63B}" destId="{73CA9761-C5AD-4020-B22C-A5567EFDE5EC}" srcOrd="4" destOrd="0" parTransId="{F16CD917-4ECB-4865-A7A9-811160F81DA4}" sibTransId="{6104C006-92AB-4ADF-9516-C72DB1B36C3E}"/>
    <dgm:cxn modelId="{8CC0FE82-1C5F-4953-AC4D-A2A4330D8230}" type="presOf" srcId="{73CA9761-C5AD-4020-B22C-A5567EFDE5EC}" destId="{C13F32EB-55D3-4D7D-8A56-880A34091668}" srcOrd="0" destOrd="0" presId="urn:microsoft.com/office/officeart/2005/8/layout/default"/>
    <dgm:cxn modelId="{8487AEB3-06DB-4153-80B4-A7AEFD0F6711}" type="presOf" srcId="{683EF49A-8BB1-4B44-BCCC-81DD26D7A63B}" destId="{6B958771-F071-4D8A-B884-DFB192EBF451}" srcOrd="0" destOrd="0" presId="urn:microsoft.com/office/officeart/2005/8/layout/default"/>
    <dgm:cxn modelId="{07B8CBE5-1971-445C-A123-1F3B20C32C23}" type="presOf" srcId="{633F985B-1873-4802-8E7A-775CDCC685EB}" destId="{E0E37473-988F-48BB-B61A-5D85A2E62E3D}" srcOrd="0" destOrd="0" presId="urn:microsoft.com/office/officeart/2005/8/layout/default"/>
    <dgm:cxn modelId="{2B5342D3-7102-42EB-A45E-27D8707601ED}" type="presParOf" srcId="{6B958771-F071-4D8A-B884-DFB192EBF451}" destId="{EE8C0832-D441-480F-979D-C4BC75692E2E}" srcOrd="0" destOrd="0" presId="urn:microsoft.com/office/officeart/2005/8/layout/default"/>
    <dgm:cxn modelId="{91F56629-8E21-47D4-9170-C1981622F973}" type="presParOf" srcId="{6B958771-F071-4D8A-B884-DFB192EBF451}" destId="{FD7FFCE1-3BD4-4409-87F3-9C406B46EE84}" srcOrd="1" destOrd="0" presId="urn:microsoft.com/office/officeart/2005/8/layout/default"/>
    <dgm:cxn modelId="{9F9EEC8D-65FD-4013-B075-E0FD1B478EC1}" type="presParOf" srcId="{6B958771-F071-4D8A-B884-DFB192EBF451}" destId="{75A622F4-B7CA-44A6-95CB-9737A94C7D6C}" srcOrd="2" destOrd="0" presId="urn:microsoft.com/office/officeart/2005/8/layout/default"/>
    <dgm:cxn modelId="{FB8A66FF-ED8B-4AD4-B990-762A3C1E424A}" type="presParOf" srcId="{6B958771-F071-4D8A-B884-DFB192EBF451}" destId="{E8BBF094-2809-4471-865A-E269DD67AB2F}" srcOrd="3" destOrd="0" presId="urn:microsoft.com/office/officeart/2005/8/layout/default"/>
    <dgm:cxn modelId="{C68B8A49-CFED-4BBB-8AC3-B7C8AC0AA377}" type="presParOf" srcId="{6B958771-F071-4D8A-B884-DFB192EBF451}" destId="{E0E37473-988F-48BB-B61A-5D85A2E62E3D}" srcOrd="4" destOrd="0" presId="urn:microsoft.com/office/officeart/2005/8/layout/default"/>
    <dgm:cxn modelId="{5C3C7617-8794-4973-B249-45988EAE4CFE}" type="presParOf" srcId="{6B958771-F071-4D8A-B884-DFB192EBF451}" destId="{DFE83C50-3466-4835-A369-09E6C02EA0D6}" srcOrd="5" destOrd="0" presId="urn:microsoft.com/office/officeart/2005/8/layout/default"/>
    <dgm:cxn modelId="{21E1272C-22BB-4FE9-B75F-9F0371D4EB74}" type="presParOf" srcId="{6B958771-F071-4D8A-B884-DFB192EBF451}" destId="{699940A7-3196-481A-B478-2D2F7C6B35DE}" srcOrd="6" destOrd="0" presId="urn:microsoft.com/office/officeart/2005/8/layout/default"/>
    <dgm:cxn modelId="{D6E6EE60-B00E-44C3-AA66-FE9A62105EE5}" type="presParOf" srcId="{6B958771-F071-4D8A-B884-DFB192EBF451}" destId="{03F3BDB6-8B10-44C1-98AD-E9C5CADF6B7C}" srcOrd="7" destOrd="0" presId="urn:microsoft.com/office/officeart/2005/8/layout/default"/>
    <dgm:cxn modelId="{E09659CB-0C77-45E2-B4C8-0B342BFBF87B}" type="presParOf" srcId="{6B958771-F071-4D8A-B884-DFB192EBF451}" destId="{C13F32EB-55D3-4D7D-8A56-880A3409166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F4020D9-56BF-4F83-9D66-FCDE59193D3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D932DB9-B49F-4A79-A1DF-A69FA3CCE7D9}">
      <dgm:prSet/>
      <dgm:spPr/>
      <dgm:t>
        <a:bodyPr/>
        <a:lstStyle/>
        <a:p>
          <a:pPr>
            <a:lnSpc>
              <a:spcPct val="100000"/>
            </a:lnSpc>
          </a:pPr>
          <a:r>
            <a:rPr lang="en-GB"/>
            <a:t>Community needs and how careers can strengthen communities</a:t>
          </a:r>
          <a:endParaRPr lang="en-US"/>
        </a:p>
      </dgm:t>
    </dgm:pt>
    <dgm:pt modelId="{3C626590-380D-448B-8DFF-11AA7784B778}" type="parTrans" cxnId="{75EA8544-7138-409B-8AB1-AE25534D6C80}">
      <dgm:prSet/>
      <dgm:spPr/>
      <dgm:t>
        <a:bodyPr/>
        <a:lstStyle/>
        <a:p>
          <a:endParaRPr lang="en-US"/>
        </a:p>
      </dgm:t>
    </dgm:pt>
    <dgm:pt modelId="{83A7D725-D32B-4287-B74D-8CF57598A1CA}" type="sibTrans" cxnId="{75EA8544-7138-409B-8AB1-AE25534D6C80}">
      <dgm:prSet/>
      <dgm:spPr/>
      <dgm:t>
        <a:bodyPr/>
        <a:lstStyle/>
        <a:p>
          <a:endParaRPr lang="en-US"/>
        </a:p>
      </dgm:t>
    </dgm:pt>
    <dgm:pt modelId="{8E893815-3C80-4793-AA3A-61AF3A273BD8}">
      <dgm:prSet/>
      <dgm:spPr/>
      <dgm:t>
        <a:bodyPr/>
        <a:lstStyle/>
        <a:p>
          <a:pPr>
            <a:lnSpc>
              <a:spcPct val="100000"/>
            </a:lnSpc>
          </a:pPr>
          <a:r>
            <a:rPr lang="en-GB"/>
            <a:t>Financial considerations (bursaries, scholarships, loans and learnerships)</a:t>
          </a:r>
          <a:endParaRPr lang="en-US"/>
        </a:p>
      </dgm:t>
    </dgm:pt>
    <dgm:pt modelId="{A9A02401-1520-4585-B519-5898AB258F40}" type="parTrans" cxnId="{3D4526D9-262C-4663-92A4-02E905D476C3}">
      <dgm:prSet/>
      <dgm:spPr/>
      <dgm:t>
        <a:bodyPr/>
        <a:lstStyle/>
        <a:p>
          <a:endParaRPr lang="en-US"/>
        </a:p>
      </dgm:t>
    </dgm:pt>
    <dgm:pt modelId="{B4F8AA9E-3ADB-4B4B-8A7C-B2157C57D3CB}" type="sibTrans" cxnId="{3D4526D9-262C-4663-92A4-02E905D476C3}">
      <dgm:prSet/>
      <dgm:spPr/>
      <dgm:t>
        <a:bodyPr/>
        <a:lstStyle/>
        <a:p>
          <a:endParaRPr lang="en-US"/>
        </a:p>
      </dgm:t>
    </dgm:pt>
    <dgm:pt modelId="{BC9845BD-7764-4497-A9E2-69913568EC65}">
      <dgm:prSet/>
      <dgm:spPr/>
      <dgm:t>
        <a:bodyPr/>
        <a:lstStyle/>
        <a:p>
          <a:pPr>
            <a:lnSpc>
              <a:spcPct val="100000"/>
            </a:lnSpc>
          </a:pPr>
          <a:r>
            <a:rPr lang="en-GB"/>
            <a:t>Stereotyping and the importance of challenging career-related biases</a:t>
          </a:r>
          <a:endParaRPr lang="en-US"/>
        </a:p>
      </dgm:t>
    </dgm:pt>
    <dgm:pt modelId="{AA527595-188A-46C5-9EEB-8D014D560634}" type="parTrans" cxnId="{88C3F758-5448-4FC6-B1CC-C415B609DD8A}">
      <dgm:prSet/>
      <dgm:spPr/>
      <dgm:t>
        <a:bodyPr/>
        <a:lstStyle/>
        <a:p>
          <a:endParaRPr lang="en-US"/>
        </a:p>
      </dgm:t>
    </dgm:pt>
    <dgm:pt modelId="{754154C1-3B35-44A6-A775-35A2759DB64A}" type="sibTrans" cxnId="{88C3F758-5448-4FC6-B1CC-C415B609DD8A}">
      <dgm:prSet/>
      <dgm:spPr/>
      <dgm:t>
        <a:bodyPr/>
        <a:lstStyle/>
        <a:p>
          <a:endParaRPr lang="en-US"/>
        </a:p>
      </dgm:t>
    </dgm:pt>
    <dgm:pt modelId="{EC48E9C6-BD07-40C7-AF4A-E9F2967CAC8F}">
      <dgm:prSet/>
      <dgm:spPr/>
      <dgm:t>
        <a:bodyPr/>
        <a:lstStyle/>
        <a:p>
          <a:pPr>
            <a:lnSpc>
              <a:spcPct val="100000"/>
            </a:lnSpc>
          </a:pPr>
          <a:r>
            <a:rPr lang="en-GB"/>
            <a:t>Accessibility, including institutions, resources and support</a:t>
          </a:r>
          <a:endParaRPr lang="en-US"/>
        </a:p>
      </dgm:t>
    </dgm:pt>
    <dgm:pt modelId="{5C63F1C4-FD50-4B7C-A320-96E5E7718992}" type="parTrans" cxnId="{48F24C91-1229-4E14-BB55-FE5007D2B496}">
      <dgm:prSet/>
      <dgm:spPr/>
      <dgm:t>
        <a:bodyPr/>
        <a:lstStyle/>
        <a:p>
          <a:endParaRPr lang="en-US"/>
        </a:p>
      </dgm:t>
    </dgm:pt>
    <dgm:pt modelId="{24E0FD60-C4A9-43EB-8189-2F0728A23013}" type="sibTrans" cxnId="{48F24C91-1229-4E14-BB55-FE5007D2B496}">
      <dgm:prSet/>
      <dgm:spPr/>
      <dgm:t>
        <a:bodyPr/>
        <a:lstStyle/>
        <a:p>
          <a:endParaRPr lang="en-US"/>
        </a:p>
      </dgm:t>
    </dgm:pt>
    <dgm:pt modelId="{2ADE926B-5E93-47C2-BCA3-1E0F40E72B19}" type="pres">
      <dgm:prSet presAssocID="{CF4020D9-56BF-4F83-9D66-FCDE59193D3A}" presName="root" presStyleCnt="0">
        <dgm:presLayoutVars>
          <dgm:dir/>
          <dgm:resizeHandles val="exact"/>
        </dgm:presLayoutVars>
      </dgm:prSet>
      <dgm:spPr/>
    </dgm:pt>
    <dgm:pt modelId="{65E8B7E8-0C2E-418A-BFC9-5388D064F08B}" type="pres">
      <dgm:prSet presAssocID="{3D932DB9-B49F-4A79-A1DF-A69FA3CCE7D9}" presName="compNode" presStyleCnt="0"/>
      <dgm:spPr/>
    </dgm:pt>
    <dgm:pt modelId="{E5D97F6B-E669-44AE-880C-BD852F66F7B4}" type="pres">
      <dgm:prSet presAssocID="{3D932DB9-B49F-4A79-A1DF-A69FA3CCE7D9}" presName="bgRect" presStyleLbl="bgShp" presStyleIdx="0" presStyleCnt="4"/>
      <dgm:spPr/>
    </dgm:pt>
    <dgm:pt modelId="{8162D133-2766-446D-A128-21E64E5A76EE}" type="pres">
      <dgm:prSet presAssocID="{3D932DB9-B49F-4A79-A1DF-A69FA3CCE7D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EE3C96BC-E6AA-420B-A1C3-3BE1DB1F0EB0}" type="pres">
      <dgm:prSet presAssocID="{3D932DB9-B49F-4A79-A1DF-A69FA3CCE7D9}" presName="spaceRect" presStyleCnt="0"/>
      <dgm:spPr/>
    </dgm:pt>
    <dgm:pt modelId="{E3EBF9D5-4B6B-4272-B85A-93AA7D11A185}" type="pres">
      <dgm:prSet presAssocID="{3D932DB9-B49F-4A79-A1DF-A69FA3CCE7D9}" presName="parTx" presStyleLbl="revTx" presStyleIdx="0" presStyleCnt="4">
        <dgm:presLayoutVars>
          <dgm:chMax val="0"/>
          <dgm:chPref val="0"/>
        </dgm:presLayoutVars>
      </dgm:prSet>
      <dgm:spPr/>
    </dgm:pt>
    <dgm:pt modelId="{3CDA6430-F2E1-4EA0-8160-C9ECF99EC56F}" type="pres">
      <dgm:prSet presAssocID="{83A7D725-D32B-4287-B74D-8CF57598A1CA}" presName="sibTrans" presStyleCnt="0"/>
      <dgm:spPr/>
    </dgm:pt>
    <dgm:pt modelId="{2DC64B83-9159-4FFA-9D82-5A063B5A3979}" type="pres">
      <dgm:prSet presAssocID="{8E893815-3C80-4793-AA3A-61AF3A273BD8}" presName="compNode" presStyleCnt="0"/>
      <dgm:spPr/>
    </dgm:pt>
    <dgm:pt modelId="{E987F158-AE2C-4C43-BF04-5F3FD76DD96D}" type="pres">
      <dgm:prSet presAssocID="{8E893815-3C80-4793-AA3A-61AF3A273BD8}" presName="bgRect" presStyleLbl="bgShp" presStyleIdx="1" presStyleCnt="4"/>
      <dgm:spPr/>
    </dgm:pt>
    <dgm:pt modelId="{3FFD59A0-24A8-4393-897A-E8E3EAA098F5}" type="pres">
      <dgm:prSet presAssocID="{8E893815-3C80-4793-AA3A-61AF3A273BD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40A0B73B-A09A-4DA5-A772-7F4238E5FBC0}" type="pres">
      <dgm:prSet presAssocID="{8E893815-3C80-4793-AA3A-61AF3A273BD8}" presName="spaceRect" presStyleCnt="0"/>
      <dgm:spPr/>
    </dgm:pt>
    <dgm:pt modelId="{BAB6C16C-F235-4611-BF2B-F4A3563534D0}" type="pres">
      <dgm:prSet presAssocID="{8E893815-3C80-4793-AA3A-61AF3A273BD8}" presName="parTx" presStyleLbl="revTx" presStyleIdx="1" presStyleCnt="4">
        <dgm:presLayoutVars>
          <dgm:chMax val="0"/>
          <dgm:chPref val="0"/>
        </dgm:presLayoutVars>
      </dgm:prSet>
      <dgm:spPr/>
    </dgm:pt>
    <dgm:pt modelId="{3D94DBA7-8130-48B9-A860-B94BB3D4A42E}" type="pres">
      <dgm:prSet presAssocID="{B4F8AA9E-3ADB-4B4B-8A7C-B2157C57D3CB}" presName="sibTrans" presStyleCnt="0"/>
      <dgm:spPr/>
    </dgm:pt>
    <dgm:pt modelId="{A509967C-6619-469F-96CF-FD9D4E4ECF67}" type="pres">
      <dgm:prSet presAssocID="{BC9845BD-7764-4497-A9E2-69913568EC65}" presName="compNode" presStyleCnt="0"/>
      <dgm:spPr/>
    </dgm:pt>
    <dgm:pt modelId="{194C313C-A817-43E3-A589-96C8C0F381FD}" type="pres">
      <dgm:prSet presAssocID="{BC9845BD-7764-4497-A9E2-69913568EC65}" presName="bgRect" presStyleLbl="bgShp" presStyleIdx="2" presStyleCnt="4"/>
      <dgm:spPr/>
    </dgm:pt>
    <dgm:pt modelId="{C2D57618-2FDC-4B5E-963F-62187FCDE6A0}" type="pres">
      <dgm:prSet presAssocID="{BC9845BD-7764-4497-A9E2-69913568EC6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C4C55663-597B-4F67-88CE-93768641D2F3}" type="pres">
      <dgm:prSet presAssocID="{BC9845BD-7764-4497-A9E2-69913568EC65}" presName="spaceRect" presStyleCnt="0"/>
      <dgm:spPr/>
    </dgm:pt>
    <dgm:pt modelId="{49364D32-D9B1-4DA4-B7AC-F197F13AA423}" type="pres">
      <dgm:prSet presAssocID="{BC9845BD-7764-4497-A9E2-69913568EC65}" presName="parTx" presStyleLbl="revTx" presStyleIdx="2" presStyleCnt="4">
        <dgm:presLayoutVars>
          <dgm:chMax val="0"/>
          <dgm:chPref val="0"/>
        </dgm:presLayoutVars>
      </dgm:prSet>
      <dgm:spPr/>
    </dgm:pt>
    <dgm:pt modelId="{88DBF7F5-8EB6-465D-9D3B-7A9651D0F1CD}" type="pres">
      <dgm:prSet presAssocID="{754154C1-3B35-44A6-A775-35A2759DB64A}" presName="sibTrans" presStyleCnt="0"/>
      <dgm:spPr/>
    </dgm:pt>
    <dgm:pt modelId="{166EE7A1-D2F6-466D-9E7F-7FC6A05CCA3A}" type="pres">
      <dgm:prSet presAssocID="{EC48E9C6-BD07-40C7-AF4A-E9F2967CAC8F}" presName="compNode" presStyleCnt="0"/>
      <dgm:spPr/>
    </dgm:pt>
    <dgm:pt modelId="{1AD73BAE-F34F-4D8B-A527-FA0B3284A471}" type="pres">
      <dgm:prSet presAssocID="{EC48E9C6-BD07-40C7-AF4A-E9F2967CAC8F}" presName="bgRect" presStyleLbl="bgShp" presStyleIdx="3" presStyleCnt="4"/>
      <dgm:spPr/>
    </dgm:pt>
    <dgm:pt modelId="{AE2F8FDA-EDE8-412A-8455-9C0B50AEA23C}" type="pres">
      <dgm:prSet presAssocID="{EC48E9C6-BD07-40C7-AF4A-E9F2967CAC8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a:ext>
      </dgm:extLst>
    </dgm:pt>
    <dgm:pt modelId="{A8D49592-C94E-4D6C-9D82-F7FF13D4373C}" type="pres">
      <dgm:prSet presAssocID="{EC48E9C6-BD07-40C7-AF4A-E9F2967CAC8F}" presName="spaceRect" presStyleCnt="0"/>
      <dgm:spPr/>
    </dgm:pt>
    <dgm:pt modelId="{DC410C2A-9D97-4A25-B1AB-86B251B60120}" type="pres">
      <dgm:prSet presAssocID="{EC48E9C6-BD07-40C7-AF4A-E9F2967CAC8F}" presName="parTx" presStyleLbl="revTx" presStyleIdx="3" presStyleCnt="4">
        <dgm:presLayoutVars>
          <dgm:chMax val="0"/>
          <dgm:chPref val="0"/>
        </dgm:presLayoutVars>
      </dgm:prSet>
      <dgm:spPr/>
    </dgm:pt>
  </dgm:ptLst>
  <dgm:cxnLst>
    <dgm:cxn modelId="{DD732637-7C72-4537-B1A0-DD1A0D852FB8}" type="presOf" srcId="{EC48E9C6-BD07-40C7-AF4A-E9F2967CAC8F}" destId="{DC410C2A-9D97-4A25-B1AB-86B251B60120}" srcOrd="0" destOrd="0" presId="urn:microsoft.com/office/officeart/2018/2/layout/IconVerticalSolidList"/>
    <dgm:cxn modelId="{317CAF3A-703F-4797-850F-D654A32DD279}" type="presOf" srcId="{CF4020D9-56BF-4F83-9D66-FCDE59193D3A}" destId="{2ADE926B-5E93-47C2-BCA3-1E0F40E72B19}" srcOrd="0" destOrd="0" presId="urn:microsoft.com/office/officeart/2018/2/layout/IconVerticalSolidList"/>
    <dgm:cxn modelId="{75EA8544-7138-409B-8AB1-AE25534D6C80}" srcId="{CF4020D9-56BF-4F83-9D66-FCDE59193D3A}" destId="{3D932DB9-B49F-4A79-A1DF-A69FA3CCE7D9}" srcOrd="0" destOrd="0" parTransId="{3C626590-380D-448B-8DFF-11AA7784B778}" sibTransId="{83A7D725-D32B-4287-B74D-8CF57598A1CA}"/>
    <dgm:cxn modelId="{A1D42A67-3DA7-451E-A9D5-2190BFE468A0}" type="presOf" srcId="{BC9845BD-7764-4497-A9E2-69913568EC65}" destId="{49364D32-D9B1-4DA4-B7AC-F197F13AA423}" srcOrd="0" destOrd="0" presId="urn:microsoft.com/office/officeart/2018/2/layout/IconVerticalSolidList"/>
    <dgm:cxn modelId="{88C3F758-5448-4FC6-B1CC-C415B609DD8A}" srcId="{CF4020D9-56BF-4F83-9D66-FCDE59193D3A}" destId="{BC9845BD-7764-4497-A9E2-69913568EC65}" srcOrd="2" destOrd="0" parTransId="{AA527595-188A-46C5-9EEB-8D014D560634}" sibTransId="{754154C1-3B35-44A6-A775-35A2759DB64A}"/>
    <dgm:cxn modelId="{48F24C91-1229-4E14-BB55-FE5007D2B496}" srcId="{CF4020D9-56BF-4F83-9D66-FCDE59193D3A}" destId="{EC48E9C6-BD07-40C7-AF4A-E9F2967CAC8F}" srcOrd="3" destOrd="0" parTransId="{5C63F1C4-FD50-4B7C-A320-96E5E7718992}" sibTransId="{24E0FD60-C4A9-43EB-8189-2F0728A23013}"/>
    <dgm:cxn modelId="{115A58C4-7CFA-4098-A2D8-C835A5203140}" type="presOf" srcId="{8E893815-3C80-4793-AA3A-61AF3A273BD8}" destId="{BAB6C16C-F235-4611-BF2B-F4A3563534D0}" srcOrd="0" destOrd="0" presId="urn:microsoft.com/office/officeart/2018/2/layout/IconVerticalSolidList"/>
    <dgm:cxn modelId="{3D4526D9-262C-4663-92A4-02E905D476C3}" srcId="{CF4020D9-56BF-4F83-9D66-FCDE59193D3A}" destId="{8E893815-3C80-4793-AA3A-61AF3A273BD8}" srcOrd="1" destOrd="0" parTransId="{A9A02401-1520-4585-B519-5898AB258F40}" sibTransId="{B4F8AA9E-3ADB-4B4B-8A7C-B2157C57D3CB}"/>
    <dgm:cxn modelId="{C4A5AFE9-C0DB-474D-AA8E-3C4C40996B5B}" type="presOf" srcId="{3D932DB9-B49F-4A79-A1DF-A69FA3CCE7D9}" destId="{E3EBF9D5-4B6B-4272-B85A-93AA7D11A185}" srcOrd="0" destOrd="0" presId="urn:microsoft.com/office/officeart/2018/2/layout/IconVerticalSolidList"/>
    <dgm:cxn modelId="{C9B8C90C-F945-4C0D-A520-92F5914763F2}" type="presParOf" srcId="{2ADE926B-5E93-47C2-BCA3-1E0F40E72B19}" destId="{65E8B7E8-0C2E-418A-BFC9-5388D064F08B}" srcOrd="0" destOrd="0" presId="urn:microsoft.com/office/officeart/2018/2/layout/IconVerticalSolidList"/>
    <dgm:cxn modelId="{563211A2-7CDE-4879-B12C-38322AD61034}" type="presParOf" srcId="{65E8B7E8-0C2E-418A-BFC9-5388D064F08B}" destId="{E5D97F6B-E669-44AE-880C-BD852F66F7B4}" srcOrd="0" destOrd="0" presId="urn:microsoft.com/office/officeart/2018/2/layout/IconVerticalSolidList"/>
    <dgm:cxn modelId="{9AE62DEF-34FF-409F-A026-63E184914617}" type="presParOf" srcId="{65E8B7E8-0C2E-418A-BFC9-5388D064F08B}" destId="{8162D133-2766-446D-A128-21E64E5A76EE}" srcOrd="1" destOrd="0" presId="urn:microsoft.com/office/officeart/2018/2/layout/IconVerticalSolidList"/>
    <dgm:cxn modelId="{F5F95BAE-5E5E-4086-ACBE-79AE678F8F47}" type="presParOf" srcId="{65E8B7E8-0C2E-418A-BFC9-5388D064F08B}" destId="{EE3C96BC-E6AA-420B-A1C3-3BE1DB1F0EB0}" srcOrd="2" destOrd="0" presId="urn:microsoft.com/office/officeart/2018/2/layout/IconVerticalSolidList"/>
    <dgm:cxn modelId="{354CD4FB-529D-4434-8BD6-717D7066636E}" type="presParOf" srcId="{65E8B7E8-0C2E-418A-BFC9-5388D064F08B}" destId="{E3EBF9D5-4B6B-4272-B85A-93AA7D11A185}" srcOrd="3" destOrd="0" presId="urn:microsoft.com/office/officeart/2018/2/layout/IconVerticalSolidList"/>
    <dgm:cxn modelId="{CB101A46-6BCC-454C-8AA5-93D75E6C8388}" type="presParOf" srcId="{2ADE926B-5E93-47C2-BCA3-1E0F40E72B19}" destId="{3CDA6430-F2E1-4EA0-8160-C9ECF99EC56F}" srcOrd="1" destOrd="0" presId="urn:microsoft.com/office/officeart/2018/2/layout/IconVerticalSolidList"/>
    <dgm:cxn modelId="{CF9CEAD2-6B04-4E86-9C6A-0371A90EBC1E}" type="presParOf" srcId="{2ADE926B-5E93-47C2-BCA3-1E0F40E72B19}" destId="{2DC64B83-9159-4FFA-9D82-5A063B5A3979}" srcOrd="2" destOrd="0" presId="urn:microsoft.com/office/officeart/2018/2/layout/IconVerticalSolidList"/>
    <dgm:cxn modelId="{6DBD6B63-B107-40DB-97D3-04BF02D78BF7}" type="presParOf" srcId="{2DC64B83-9159-4FFA-9D82-5A063B5A3979}" destId="{E987F158-AE2C-4C43-BF04-5F3FD76DD96D}" srcOrd="0" destOrd="0" presId="urn:microsoft.com/office/officeart/2018/2/layout/IconVerticalSolidList"/>
    <dgm:cxn modelId="{83B48DBA-3882-4065-8D44-8B858E37533D}" type="presParOf" srcId="{2DC64B83-9159-4FFA-9D82-5A063B5A3979}" destId="{3FFD59A0-24A8-4393-897A-E8E3EAA098F5}" srcOrd="1" destOrd="0" presId="urn:microsoft.com/office/officeart/2018/2/layout/IconVerticalSolidList"/>
    <dgm:cxn modelId="{C75ECDAD-F807-4E4E-9BA4-0DF596EF9ED1}" type="presParOf" srcId="{2DC64B83-9159-4FFA-9D82-5A063B5A3979}" destId="{40A0B73B-A09A-4DA5-A772-7F4238E5FBC0}" srcOrd="2" destOrd="0" presId="urn:microsoft.com/office/officeart/2018/2/layout/IconVerticalSolidList"/>
    <dgm:cxn modelId="{CA9AAF24-77D0-4C51-9649-CB36A2019F2D}" type="presParOf" srcId="{2DC64B83-9159-4FFA-9D82-5A063B5A3979}" destId="{BAB6C16C-F235-4611-BF2B-F4A3563534D0}" srcOrd="3" destOrd="0" presId="urn:microsoft.com/office/officeart/2018/2/layout/IconVerticalSolidList"/>
    <dgm:cxn modelId="{D3E3D71A-2B9A-43F8-92CC-C97CEADD2CBA}" type="presParOf" srcId="{2ADE926B-5E93-47C2-BCA3-1E0F40E72B19}" destId="{3D94DBA7-8130-48B9-A860-B94BB3D4A42E}" srcOrd="3" destOrd="0" presId="urn:microsoft.com/office/officeart/2018/2/layout/IconVerticalSolidList"/>
    <dgm:cxn modelId="{34961FA6-1D29-4A32-8BC9-2240CF066EEA}" type="presParOf" srcId="{2ADE926B-5E93-47C2-BCA3-1E0F40E72B19}" destId="{A509967C-6619-469F-96CF-FD9D4E4ECF67}" srcOrd="4" destOrd="0" presId="urn:microsoft.com/office/officeart/2018/2/layout/IconVerticalSolidList"/>
    <dgm:cxn modelId="{82B7A2BC-DF5B-4717-B671-761989D61269}" type="presParOf" srcId="{A509967C-6619-469F-96CF-FD9D4E4ECF67}" destId="{194C313C-A817-43E3-A589-96C8C0F381FD}" srcOrd="0" destOrd="0" presId="urn:microsoft.com/office/officeart/2018/2/layout/IconVerticalSolidList"/>
    <dgm:cxn modelId="{2F90A43A-2F14-4A66-9EA6-9094A8A0F1F3}" type="presParOf" srcId="{A509967C-6619-469F-96CF-FD9D4E4ECF67}" destId="{C2D57618-2FDC-4B5E-963F-62187FCDE6A0}" srcOrd="1" destOrd="0" presId="urn:microsoft.com/office/officeart/2018/2/layout/IconVerticalSolidList"/>
    <dgm:cxn modelId="{B1F09F86-254D-4703-8AB1-8E97B114783E}" type="presParOf" srcId="{A509967C-6619-469F-96CF-FD9D4E4ECF67}" destId="{C4C55663-597B-4F67-88CE-93768641D2F3}" srcOrd="2" destOrd="0" presId="urn:microsoft.com/office/officeart/2018/2/layout/IconVerticalSolidList"/>
    <dgm:cxn modelId="{D6D755E8-780E-49A4-A2ED-52421725F827}" type="presParOf" srcId="{A509967C-6619-469F-96CF-FD9D4E4ECF67}" destId="{49364D32-D9B1-4DA4-B7AC-F197F13AA423}" srcOrd="3" destOrd="0" presId="urn:microsoft.com/office/officeart/2018/2/layout/IconVerticalSolidList"/>
    <dgm:cxn modelId="{17EECB38-07A5-45EB-9A5C-DAF9D985978A}" type="presParOf" srcId="{2ADE926B-5E93-47C2-BCA3-1E0F40E72B19}" destId="{88DBF7F5-8EB6-465D-9D3B-7A9651D0F1CD}" srcOrd="5" destOrd="0" presId="urn:microsoft.com/office/officeart/2018/2/layout/IconVerticalSolidList"/>
    <dgm:cxn modelId="{25D3D258-7F88-477C-A2DE-E886C4E8DDEA}" type="presParOf" srcId="{2ADE926B-5E93-47C2-BCA3-1E0F40E72B19}" destId="{166EE7A1-D2F6-466D-9E7F-7FC6A05CCA3A}" srcOrd="6" destOrd="0" presId="urn:microsoft.com/office/officeart/2018/2/layout/IconVerticalSolidList"/>
    <dgm:cxn modelId="{FEAFE59B-425D-4C71-8418-49BC3591007F}" type="presParOf" srcId="{166EE7A1-D2F6-466D-9E7F-7FC6A05CCA3A}" destId="{1AD73BAE-F34F-4D8B-A527-FA0B3284A471}" srcOrd="0" destOrd="0" presId="urn:microsoft.com/office/officeart/2018/2/layout/IconVerticalSolidList"/>
    <dgm:cxn modelId="{B9C929C3-E009-44DE-A645-A0F0B71F9685}" type="presParOf" srcId="{166EE7A1-D2F6-466D-9E7F-7FC6A05CCA3A}" destId="{AE2F8FDA-EDE8-412A-8455-9C0B50AEA23C}" srcOrd="1" destOrd="0" presId="urn:microsoft.com/office/officeart/2018/2/layout/IconVerticalSolidList"/>
    <dgm:cxn modelId="{31B3E78B-AF99-4F9E-9D65-C69E3F3874D6}" type="presParOf" srcId="{166EE7A1-D2F6-466D-9E7F-7FC6A05CCA3A}" destId="{A8D49592-C94E-4D6C-9D82-F7FF13D4373C}" srcOrd="2" destOrd="0" presId="urn:microsoft.com/office/officeart/2018/2/layout/IconVerticalSolidList"/>
    <dgm:cxn modelId="{553D83F8-E3DB-4B39-A72C-6E4B24F0512A}" type="presParOf" srcId="{166EE7A1-D2F6-466D-9E7F-7FC6A05CCA3A}" destId="{DC410C2A-9D97-4A25-B1AB-86B251B6012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E5F43E-52D7-4C18-A9C1-A69FE0CC2377}" type="doc">
      <dgm:prSet loTypeId="urn:microsoft.com/office/officeart/2005/8/layout/hList1" loCatId="list" qsTypeId="urn:microsoft.com/office/officeart/2005/8/quickstyle/simple1" qsCatId="simple" csTypeId="urn:microsoft.com/office/officeart/2005/8/colors/colorful1" csCatId="colorful"/>
      <dgm:spPr/>
      <dgm:t>
        <a:bodyPr/>
        <a:lstStyle/>
        <a:p>
          <a:endParaRPr lang="en-US"/>
        </a:p>
      </dgm:t>
    </dgm:pt>
    <dgm:pt modelId="{02A74EB1-0163-4DC0-8BC0-FD9313F66B88}">
      <dgm:prSet/>
      <dgm:spPr/>
      <dgm:t>
        <a:bodyPr/>
        <a:lstStyle/>
        <a:p>
          <a:r>
            <a:rPr lang="af-ZA" b="1" i="0" baseline="0"/>
            <a:t>Limited job opportunities in a community</a:t>
          </a:r>
          <a:endParaRPr lang="en-US"/>
        </a:p>
      </dgm:t>
    </dgm:pt>
    <dgm:pt modelId="{973DD13D-635A-4ADF-9A95-AB4FAC7735AE}" type="parTrans" cxnId="{676E1759-B950-4954-A45D-B0B315FA29C1}">
      <dgm:prSet/>
      <dgm:spPr/>
      <dgm:t>
        <a:bodyPr/>
        <a:lstStyle/>
        <a:p>
          <a:endParaRPr lang="en-US"/>
        </a:p>
      </dgm:t>
    </dgm:pt>
    <dgm:pt modelId="{D62F8BA7-1656-419E-871D-E0EACC54BF29}" type="sibTrans" cxnId="{676E1759-B950-4954-A45D-B0B315FA29C1}">
      <dgm:prSet/>
      <dgm:spPr/>
      <dgm:t>
        <a:bodyPr/>
        <a:lstStyle/>
        <a:p>
          <a:endParaRPr lang="en-US"/>
        </a:p>
      </dgm:t>
    </dgm:pt>
    <dgm:pt modelId="{567BB5E0-4887-432E-AE31-85B6BBBE98FE}">
      <dgm:prSet/>
      <dgm:spPr/>
      <dgm:t>
        <a:bodyPr/>
        <a:lstStyle/>
        <a:p>
          <a:r>
            <a:rPr lang="af-ZA" b="0" i="0" baseline="0"/>
            <a:t>Some areas have few businesses, industries or services, which affects what learners are exposed to.</a:t>
          </a:r>
          <a:endParaRPr lang="en-US"/>
        </a:p>
      </dgm:t>
    </dgm:pt>
    <dgm:pt modelId="{43C94886-B396-4650-90FB-F45384236E2E}" type="parTrans" cxnId="{FFBB9A08-DAFA-47FD-96DE-AC3B881F6BA3}">
      <dgm:prSet/>
      <dgm:spPr/>
      <dgm:t>
        <a:bodyPr/>
        <a:lstStyle/>
        <a:p>
          <a:endParaRPr lang="en-US"/>
        </a:p>
      </dgm:t>
    </dgm:pt>
    <dgm:pt modelId="{40EC44D5-B122-4EC4-8105-137AB19B0345}" type="sibTrans" cxnId="{FFBB9A08-DAFA-47FD-96DE-AC3B881F6BA3}">
      <dgm:prSet/>
      <dgm:spPr/>
      <dgm:t>
        <a:bodyPr/>
        <a:lstStyle/>
        <a:p>
          <a:endParaRPr lang="en-US"/>
        </a:p>
      </dgm:t>
    </dgm:pt>
    <dgm:pt modelId="{56E45F08-3A38-478B-A335-EB75F972154B}">
      <dgm:prSet/>
      <dgm:spPr/>
      <dgm:t>
        <a:bodyPr/>
        <a:lstStyle/>
        <a:p>
          <a:r>
            <a:rPr lang="af-ZA" b="1" i="0" baseline="0" dirty="0" err="1"/>
            <a:t>Example</a:t>
          </a:r>
          <a:r>
            <a:rPr lang="af-ZA" b="1" i="0" baseline="0" dirty="0"/>
            <a:t>: </a:t>
          </a:r>
          <a:r>
            <a:rPr lang="af-ZA" b="0" i="0" baseline="0" dirty="0"/>
            <a:t>A </a:t>
          </a:r>
          <a:r>
            <a:rPr lang="af-ZA" b="0" i="0" baseline="0" dirty="0" err="1"/>
            <a:t>learner</a:t>
          </a:r>
          <a:r>
            <a:rPr lang="af-ZA" b="0" i="0" baseline="0" dirty="0"/>
            <a:t> in a </a:t>
          </a:r>
          <a:r>
            <a:rPr lang="af-ZA" b="0" i="0" baseline="0" dirty="0" err="1"/>
            <a:t>rural</a:t>
          </a:r>
          <a:r>
            <a:rPr lang="af-ZA" b="0" i="0" baseline="0" dirty="0"/>
            <a:t> area </a:t>
          </a:r>
          <a:r>
            <a:rPr lang="af-ZA" b="0" i="0" baseline="0" dirty="0" err="1"/>
            <a:t>may</a:t>
          </a:r>
          <a:r>
            <a:rPr lang="af-ZA" b="0" i="0" baseline="0" dirty="0"/>
            <a:t> </a:t>
          </a:r>
          <a:r>
            <a:rPr lang="af-ZA" b="0" i="0" baseline="0" dirty="0" err="1"/>
            <a:t>know</a:t>
          </a:r>
          <a:r>
            <a:rPr lang="af-ZA" b="0" i="0" baseline="0" dirty="0"/>
            <a:t> more </a:t>
          </a:r>
          <a:r>
            <a:rPr lang="af-ZA" b="0" i="0" baseline="0" dirty="0" err="1"/>
            <a:t>about</a:t>
          </a:r>
          <a:r>
            <a:rPr lang="af-ZA" b="0" i="0" baseline="0" dirty="0"/>
            <a:t> </a:t>
          </a:r>
          <a:r>
            <a:rPr lang="af-ZA" b="0" i="0" baseline="0" dirty="0" err="1"/>
            <a:t>farming</a:t>
          </a:r>
          <a:r>
            <a:rPr lang="af-ZA" b="0" i="0" baseline="0" dirty="0"/>
            <a:t> </a:t>
          </a:r>
          <a:r>
            <a:rPr lang="af-ZA" b="0" i="0" baseline="0" dirty="0" err="1"/>
            <a:t>or</a:t>
          </a:r>
          <a:r>
            <a:rPr lang="af-ZA" b="0" i="0" baseline="0" dirty="0"/>
            <a:t> </a:t>
          </a:r>
          <a:r>
            <a:rPr lang="af-ZA" b="0" i="0" baseline="0" dirty="0" err="1"/>
            <a:t>small</a:t>
          </a:r>
          <a:r>
            <a:rPr lang="af-ZA" b="0" i="0" baseline="0" dirty="0"/>
            <a:t> </a:t>
          </a:r>
          <a:r>
            <a:rPr lang="af-ZA" b="0" i="0" baseline="0" dirty="0" err="1"/>
            <a:t>businesses</a:t>
          </a:r>
          <a:r>
            <a:rPr lang="af-ZA" b="0" i="0" baseline="0" dirty="0"/>
            <a:t> </a:t>
          </a:r>
          <a:r>
            <a:rPr lang="af-ZA" b="0" i="0" baseline="0" dirty="0" err="1"/>
            <a:t>than</a:t>
          </a:r>
          <a:r>
            <a:rPr lang="af-ZA" b="0" i="0" baseline="0" dirty="0"/>
            <a:t> </a:t>
          </a:r>
          <a:r>
            <a:rPr lang="af-ZA" b="0" i="0" baseline="0" dirty="0" err="1"/>
            <a:t>technology</a:t>
          </a:r>
          <a:r>
            <a:rPr lang="af-ZA" b="0" i="0" baseline="0" dirty="0"/>
            <a:t> </a:t>
          </a:r>
          <a:r>
            <a:rPr lang="af-ZA" b="0" i="0" baseline="0" dirty="0" err="1"/>
            <a:t>or</a:t>
          </a:r>
          <a:r>
            <a:rPr lang="af-ZA" b="0" i="0" baseline="0" dirty="0"/>
            <a:t> media </a:t>
          </a:r>
          <a:r>
            <a:rPr lang="af-ZA" b="0" i="0" baseline="0" dirty="0" err="1"/>
            <a:t>careers</a:t>
          </a:r>
          <a:r>
            <a:rPr lang="af-ZA" b="0" i="0" baseline="0" dirty="0"/>
            <a:t>.</a:t>
          </a:r>
          <a:endParaRPr lang="en-US" dirty="0"/>
        </a:p>
      </dgm:t>
    </dgm:pt>
    <dgm:pt modelId="{AD32747E-E2F1-47E4-BC24-AF9962AAF110}" type="parTrans" cxnId="{5F5621D0-E032-4C09-93EA-98199FB133B4}">
      <dgm:prSet/>
      <dgm:spPr/>
      <dgm:t>
        <a:bodyPr/>
        <a:lstStyle/>
        <a:p>
          <a:endParaRPr lang="en-US"/>
        </a:p>
      </dgm:t>
    </dgm:pt>
    <dgm:pt modelId="{875472C1-1223-4F4B-A600-1237C83DCDB3}" type="sibTrans" cxnId="{5F5621D0-E032-4C09-93EA-98199FB133B4}">
      <dgm:prSet/>
      <dgm:spPr/>
      <dgm:t>
        <a:bodyPr/>
        <a:lstStyle/>
        <a:p>
          <a:endParaRPr lang="en-US"/>
        </a:p>
      </dgm:t>
    </dgm:pt>
    <dgm:pt modelId="{016ED7FE-3FF0-45F5-9636-DE1B0693A533}">
      <dgm:prSet/>
      <dgm:spPr/>
      <dgm:t>
        <a:bodyPr/>
        <a:lstStyle/>
        <a:p>
          <a:r>
            <a:rPr lang="af-ZA" b="1" i="0" baseline="0"/>
            <a:t>Financial pressure at home</a:t>
          </a:r>
          <a:endParaRPr lang="en-US"/>
        </a:p>
      </dgm:t>
    </dgm:pt>
    <dgm:pt modelId="{4306739A-58F9-49BD-93BC-A2322B808297}" type="parTrans" cxnId="{E35E83B6-ED5C-4F28-9629-367B4D697A85}">
      <dgm:prSet/>
      <dgm:spPr/>
      <dgm:t>
        <a:bodyPr/>
        <a:lstStyle/>
        <a:p>
          <a:endParaRPr lang="en-US"/>
        </a:p>
      </dgm:t>
    </dgm:pt>
    <dgm:pt modelId="{43513D44-8163-406F-B1D6-8C9150DB6F75}" type="sibTrans" cxnId="{E35E83B6-ED5C-4F28-9629-367B4D697A85}">
      <dgm:prSet/>
      <dgm:spPr/>
      <dgm:t>
        <a:bodyPr/>
        <a:lstStyle/>
        <a:p>
          <a:endParaRPr lang="en-US"/>
        </a:p>
      </dgm:t>
    </dgm:pt>
    <dgm:pt modelId="{507D1BF6-3C60-46C2-9AE3-2F416CBF4AF3}">
      <dgm:prSet/>
      <dgm:spPr/>
      <dgm:t>
        <a:bodyPr/>
        <a:lstStyle/>
        <a:p>
          <a:r>
            <a:rPr lang="af-ZA" b="0" i="0" baseline="0"/>
            <a:t>Some learners may need to consider the cost of further study or feel pressure to work soon after school.</a:t>
          </a:r>
          <a:endParaRPr lang="en-US"/>
        </a:p>
      </dgm:t>
    </dgm:pt>
    <dgm:pt modelId="{94646DCB-5478-4F4D-B9A5-C84284BB386D}" type="parTrans" cxnId="{0A22C65F-B4CD-48D9-A1EE-14A2624A43B5}">
      <dgm:prSet/>
      <dgm:spPr/>
      <dgm:t>
        <a:bodyPr/>
        <a:lstStyle/>
        <a:p>
          <a:endParaRPr lang="en-US"/>
        </a:p>
      </dgm:t>
    </dgm:pt>
    <dgm:pt modelId="{27364766-6162-4290-B28D-0A930AAC1139}" type="sibTrans" cxnId="{0A22C65F-B4CD-48D9-A1EE-14A2624A43B5}">
      <dgm:prSet/>
      <dgm:spPr/>
      <dgm:t>
        <a:bodyPr/>
        <a:lstStyle/>
        <a:p>
          <a:endParaRPr lang="en-US"/>
        </a:p>
      </dgm:t>
    </dgm:pt>
    <dgm:pt modelId="{3100984B-64FF-4F79-B73A-CDD956FB93F9}">
      <dgm:prSet/>
      <dgm:spPr/>
      <dgm:t>
        <a:bodyPr/>
        <a:lstStyle/>
        <a:p>
          <a:r>
            <a:rPr lang="af-ZA" b="1" i="0" baseline="0" dirty="0" err="1"/>
            <a:t>Example</a:t>
          </a:r>
          <a:r>
            <a:rPr lang="af-ZA" b="1" i="0" baseline="0" dirty="0"/>
            <a:t>: </a:t>
          </a:r>
          <a:r>
            <a:rPr lang="af-ZA" b="0" i="0" baseline="0" dirty="0" err="1"/>
            <a:t>Choosing</a:t>
          </a:r>
          <a:r>
            <a:rPr lang="af-ZA" b="0" i="0" baseline="0" dirty="0"/>
            <a:t> a </a:t>
          </a:r>
          <a:r>
            <a:rPr lang="af-ZA" b="0" i="0" baseline="0" dirty="0" err="1"/>
            <a:t>short</a:t>
          </a:r>
          <a:r>
            <a:rPr lang="af-ZA" b="0" i="0" baseline="0" dirty="0"/>
            <a:t> </a:t>
          </a:r>
          <a:r>
            <a:rPr lang="af-ZA" b="0" i="0" baseline="0" dirty="0" err="1"/>
            <a:t>course</a:t>
          </a:r>
          <a:r>
            <a:rPr lang="af-ZA" b="0" i="0" baseline="0" dirty="0"/>
            <a:t>, </a:t>
          </a:r>
          <a:r>
            <a:rPr lang="af-ZA" b="0" i="0" baseline="0" dirty="0" err="1"/>
            <a:t>learnership</a:t>
          </a:r>
          <a:r>
            <a:rPr lang="af-ZA" b="0" i="0" baseline="0" dirty="0"/>
            <a:t> </a:t>
          </a:r>
          <a:r>
            <a:rPr lang="af-ZA" b="0" i="0" baseline="0" dirty="0" err="1"/>
            <a:t>or</a:t>
          </a:r>
          <a:r>
            <a:rPr lang="af-ZA" b="0" i="0" baseline="0" dirty="0"/>
            <a:t> </a:t>
          </a:r>
          <a:r>
            <a:rPr lang="af-ZA" b="0" i="0" baseline="0" dirty="0" err="1"/>
            <a:t>apprenticeship</a:t>
          </a:r>
          <a:r>
            <a:rPr lang="af-ZA" b="0" i="0" baseline="0" dirty="0"/>
            <a:t> </a:t>
          </a:r>
          <a:r>
            <a:rPr lang="af-ZA" b="0" i="0" baseline="0" dirty="0" err="1"/>
            <a:t>to</a:t>
          </a:r>
          <a:r>
            <a:rPr lang="af-ZA" b="0" i="0" baseline="0" dirty="0"/>
            <a:t> </a:t>
          </a:r>
          <a:r>
            <a:rPr lang="af-ZA" b="0" i="0" baseline="0" dirty="0" err="1"/>
            <a:t>earn</a:t>
          </a:r>
          <a:r>
            <a:rPr lang="af-ZA" b="0" i="0" baseline="0" dirty="0"/>
            <a:t> </a:t>
          </a:r>
          <a:r>
            <a:rPr lang="af-ZA" b="0" i="0" baseline="0" dirty="0" err="1"/>
            <a:t>an</a:t>
          </a:r>
          <a:r>
            <a:rPr lang="af-ZA" b="0" i="0" baseline="0" dirty="0"/>
            <a:t> </a:t>
          </a:r>
          <a:r>
            <a:rPr lang="af-ZA" b="0" i="0" baseline="0" dirty="0" err="1"/>
            <a:t>income</a:t>
          </a:r>
          <a:r>
            <a:rPr lang="af-ZA" b="0" i="0" baseline="0" dirty="0"/>
            <a:t> </a:t>
          </a:r>
          <a:r>
            <a:rPr lang="af-ZA" b="0" i="0" baseline="0" dirty="0" err="1"/>
            <a:t>sooner</a:t>
          </a:r>
          <a:r>
            <a:rPr lang="af-ZA" b="0" i="0" baseline="0" dirty="0"/>
            <a:t>.</a:t>
          </a:r>
          <a:endParaRPr lang="en-US" dirty="0"/>
        </a:p>
      </dgm:t>
    </dgm:pt>
    <dgm:pt modelId="{30BF52BF-19CF-47BC-8D01-6749596B819F}" type="parTrans" cxnId="{81458F88-7C1B-4171-B81D-CA4E4CF80F87}">
      <dgm:prSet/>
      <dgm:spPr/>
      <dgm:t>
        <a:bodyPr/>
        <a:lstStyle/>
        <a:p>
          <a:endParaRPr lang="en-US"/>
        </a:p>
      </dgm:t>
    </dgm:pt>
    <dgm:pt modelId="{28A429B8-5FCE-4882-B86E-336D5567239F}" type="sibTrans" cxnId="{81458F88-7C1B-4171-B81D-CA4E4CF80F87}">
      <dgm:prSet/>
      <dgm:spPr/>
      <dgm:t>
        <a:bodyPr/>
        <a:lstStyle/>
        <a:p>
          <a:endParaRPr lang="en-US"/>
        </a:p>
      </dgm:t>
    </dgm:pt>
    <dgm:pt modelId="{3849B766-3DA7-4B2A-895D-152BECB20B4D}">
      <dgm:prSet/>
      <dgm:spPr/>
      <dgm:t>
        <a:bodyPr/>
        <a:lstStyle/>
        <a:p>
          <a:r>
            <a:rPr lang="af-ZA" b="1" i="0" baseline="0"/>
            <a:t>Gender expectations</a:t>
          </a:r>
          <a:endParaRPr lang="en-US"/>
        </a:p>
      </dgm:t>
    </dgm:pt>
    <dgm:pt modelId="{8E8A49A9-9119-429B-B0E2-90160D3D6C39}" type="parTrans" cxnId="{6F5F6567-224E-4D49-9537-E58234BE7004}">
      <dgm:prSet/>
      <dgm:spPr/>
      <dgm:t>
        <a:bodyPr/>
        <a:lstStyle/>
        <a:p>
          <a:endParaRPr lang="en-US"/>
        </a:p>
      </dgm:t>
    </dgm:pt>
    <dgm:pt modelId="{78801A59-DF0E-428C-9F6E-9D50874DAB91}" type="sibTrans" cxnId="{6F5F6567-224E-4D49-9537-E58234BE7004}">
      <dgm:prSet/>
      <dgm:spPr/>
      <dgm:t>
        <a:bodyPr/>
        <a:lstStyle/>
        <a:p>
          <a:endParaRPr lang="en-US"/>
        </a:p>
      </dgm:t>
    </dgm:pt>
    <dgm:pt modelId="{E371C662-7F3C-46BA-A51A-A454288624C4}">
      <dgm:prSet/>
      <dgm:spPr/>
      <dgm:t>
        <a:bodyPr/>
        <a:lstStyle/>
        <a:p>
          <a:r>
            <a:rPr lang="af-ZA" b="0" i="0" baseline="0"/>
            <a:t>Messages from family, peers or the community may influence what careers seem “suitable” for boys or girls.</a:t>
          </a:r>
          <a:endParaRPr lang="en-US"/>
        </a:p>
      </dgm:t>
    </dgm:pt>
    <dgm:pt modelId="{AB99C214-2C76-4AF4-A268-75B26BBB1596}" type="parTrans" cxnId="{25BEC25A-5D22-4383-A1D3-3A2378A7E816}">
      <dgm:prSet/>
      <dgm:spPr/>
      <dgm:t>
        <a:bodyPr/>
        <a:lstStyle/>
        <a:p>
          <a:endParaRPr lang="en-US"/>
        </a:p>
      </dgm:t>
    </dgm:pt>
    <dgm:pt modelId="{62A41388-116D-4351-8D35-AF4F8104E874}" type="sibTrans" cxnId="{25BEC25A-5D22-4383-A1D3-3A2378A7E816}">
      <dgm:prSet/>
      <dgm:spPr/>
      <dgm:t>
        <a:bodyPr/>
        <a:lstStyle/>
        <a:p>
          <a:endParaRPr lang="en-US"/>
        </a:p>
      </dgm:t>
    </dgm:pt>
    <dgm:pt modelId="{31054BA3-FAD8-4336-8AC3-404ED9DB610B}">
      <dgm:prSet/>
      <dgm:spPr/>
      <dgm:t>
        <a:bodyPr/>
        <a:lstStyle/>
        <a:p>
          <a:r>
            <a:rPr lang="af-ZA" b="1" i="0" baseline="0" dirty="0" err="1"/>
            <a:t>Example</a:t>
          </a:r>
          <a:r>
            <a:rPr lang="af-ZA" b="1" i="0" baseline="0" dirty="0"/>
            <a:t>: </a:t>
          </a:r>
          <a:r>
            <a:rPr lang="af-ZA" b="0" i="0" baseline="0" dirty="0"/>
            <a:t>A </a:t>
          </a:r>
          <a:r>
            <a:rPr lang="af-ZA" b="0" i="0" baseline="0" dirty="0" err="1"/>
            <a:t>girl</a:t>
          </a:r>
          <a:r>
            <a:rPr lang="af-ZA" b="0" i="0" baseline="0" dirty="0"/>
            <a:t> </a:t>
          </a:r>
          <a:r>
            <a:rPr lang="af-ZA" b="0" i="0" baseline="0" dirty="0" err="1"/>
            <a:t>discouraged</a:t>
          </a:r>
          <a:r>
            <a:rPr lang="af-ZA" b="0" i="0" baseline="0" dirty="0"/>
            <a:t> </a:t>
          </a:r>
          <a:r>
            <a:rPr lang="af-ZA" b="0" i="0" baseline="0" dirty="0" err="1"/>
            <a:t>from</a:t>
          </a:r>
          <a:r>
            <a:rPr lang="af-ZA" b="0" i="0" baseline="0" dirty="0"/>
            <a:t> </a:t>
          </a:r>
          <a:r>
            <a:rPr lang="af-ZA" b="0" i="0" baseline="0" dirty="0" err="1"/>
            <a:t>engineering</a:t>
          </a:r>
          <a:r>
            <a:rPr lang="af-ZA" b="0" i="0" baseline="0" dirty="0"/>
            <a:t>, </a:t>
          </a:r>
          <a:r>
            <a:rPr lang="af-ZA" b="0" i="0" baseline="0" dirty="0" err="1"/>
            <a:t>or</a:t>
          </a:r>
          <a:r>
            <a:rPr lang="af-ZA" b="0" i="0" baseline="0" dirty="0"/>
            <a:t> a </a:t>
          </a:r>
          <a:r>
            <a:rPr lang="af-ZA" b="0" i="0" baseline="0" dirty="0" err="1"/>
            <a:t>boy</a:t>
          </a:r>
          <a:r>
            <a:rPr lang="af-ZA" b="0" i="0" baseline="0" dirty="0"/>
            <a:t> </a:t>
          </a:r>
          <a:r>
            <a:rPr lang="af-ZA" b="0" i="0" baseline="0" dirty="0" err="1"/>
            <a:t>discouraged</a:t>
          </a:r>
          <a:r>
            <a:rPr lang="af-ZA" b="0" i="0" baseline="0" dirty="0"/>
            <a:t> </a:t>
          </a:r>
          <a:r>
            <a:rPr lang="af-ZA" b="0" i="0" baseline="0" dirty="0" err="1"/>
            <a:t>from</a:t>
          </a:r>
          <a:r>
            <a:rPr lang="af-ZA" b="0" i="0" baseline="0" dirty="0"/>
            <a:t> </a:t>
          </a:r>
          <a:r>
            <a:rPr lang="af-ZA" b="0" i="0" baseline="0" dirty="0" err="1"/>
            <a:t>early</a:t>
          </a:r>
          <a:r>
            <a:rPr lang="af-ZA" b="0" i="0" baseline="0" dirty="0"/>
            <a:t> </a:t>
          </a:r>
          <a:r>
            <a:rPr lang="af-ZA" b="0" i="0" baseline="0" dirty="0" err="1"/>
            <a:t>childhood</a:t>
          </a:r>
          <a:r>
            <a:rPr lang="af-ZA" b="0" i="0" baseline="0" dirty="0"/>
            <a:t> </a:t>
          </a:r>
          <a:r>
            <a:rPr lang="af-ZA" b="0" i="0" baseline="0" dirty="0" err="1"/>
            <a:t>education</a:t>
          </a:r>
          <a:r>
            <a:rPr lang="af-ZA" b="0" i="0" baseline="0" dirty="0"/>
            <a:t>.</a:t>
          </a:r>
          <a:endParaRPr lang="en-US" dirty="0"/>
        </a:p>
      </dgm:t>
    </dgm:pt>
    <dgm:pt modelId="{85CBB5FC-586B-4017-89E5-1DA40BEE486F}" type="parTrans" cxnId="{02F6278B-4BB3-47CF-B4EA-389AB857CAA4}">
      <dgm:prSet/>
      <dgm:spPr/>
      <dgm:t>
        <a:bodyPr/>
        <a:lstStyle/>
        <a:p>
          <a:endParaRPr lang="en-US"/>
        </a:p>
      </dgm:t>
    </dgm:pt>
    <dgm:pt modelId="{E08A762F-665E-4B72-B80F-9BFC03F75EF4}" type="sibTrans" cxnId="{02F6278B-4BB3-47CF-B4EA-389AB857CAA4}">
      <dgm:prSet/>
      <dgm:spPr/>
      <dgm:t>
        <a:bodyPr/>
        <a:lstStyle/>
        <a:p>
          <a:endParaRPr lang="en-US"/>
        </a:p>
      </dgm:t>
    </dgm:pt>
    <dgm:pt modelId="{C8D978B2-1175-4DC0-8D87-6ACCF4EF220D}">
      <dgm:prSet/>
      <dgm:spPr/>
      <dgm:t>
        <a:bodyPr/>
        <a:lstStyle/>
        <a:p>
          <a:r>
            <a:rPr lang="af-ZA" b="1" i="0" baseline="0"/>
            <a:t>Racial and social stereotypes</a:t>
          </a:r>
          <a:endParaRPr lang="en-US"/>
        </a:p>
      </dgm:t>
    </dgm:pt>
    <dgm:pt modelId="{42999576-3D2C-4DDE-9B23-2A1145C61789}" type="parTrans" cxnId="{1758AAB5-9286-4BAB-A857-8BDFFB8DACBB}">
      <dgm:prSet/>
      <dgm:spPr/>
      <dgm:t>
        <a:bodyPr/>
        <a:lstStyle/>
        <a:p>
          <a:endParaRPr lang="en-US"/>
        </a:p>
      </dgm:t>
    </dgm:pt>
    <dgm:pt modelId="{384C5A3C-EC0D-44EE-A2FB-21C219900EA0}" type="sibTrans" cxnId="{1758AAB5-9286-4BAB-A857-8BDFFB8DACBB}">
      <dgm:prSet/>
      <dgm:spPr/>
      <dgm:t>
        <a:bodyPr/>
        <a:lstStyle/>
        <a:p>
          <a:endParaRPr lang="en-US"/>
        </a:p>
      </dgm:t>
    </dgm:pt>
    <dgm:pt modelId="{68504284-56E8-4933-A3A3-61BBDF856948}">
      <dgm:prSet/>
      <dgm:spPr/>
      <dgm:t>
        <a:bodyPr/>
        <a:lstStyle/>
        <a:p>
          <a:r>
            <a:rPr lang="af-ZA" b="0" i="0" baseline="0"/>
            <a:t>Some learners may feel certain careers are “not meant for people like them”.</a:t>
          </a:r>
          <a:endParaRPr lang="en-US"/>
        </a:p>
      </dgm:t>
    </dgm:pt>
    <dgm:pt modelId="{722BC26E-3E00-4F5F-80A5-1B9530BA725D}" type="parTrans" cxnId="{CCB5E8A7-265F-4EA0-AF1D-D8F0A61A5FDB}">
      <dgm:prSet/>
      <dgm:spPr/>
      <dgm:t>
        <a:bodyPr/>
        <a:lstStyle/>
        <a:p>
          <a:endParaRPr lang="en-US"/>
        </a:p>
      </dgm:t>
    </dgm:pt>
    <dgm:pt modelId="{57AF6F95-7E99-4516-9C45-1A0AF861C1B1}" type="sibTrans" cxnId="{CCB5E8A7-265F-4EA0-AF1D-D8F0A61A5FDB}">
      <dgm:prSet/>
      <dgm:spPr/>
      <dgm:t>
        <a:bodyPr/>
        <a:lstStyle/>
        <a:p>
          <a:endParaRPr lang="en-US"/>
        </a:p>
      </dgm:t>
    </dgm:pt>
    <dgm:pt modelId="{CA5C2EB6-05EB-4057-9F40-D7D30796B86F}">
      <dgm:prSet/>
      <dgm:spPr/>
      <dgm:t>
        <a:bodyPr/>
        <a:lstStyle/>
        <a:p>
          <a:r>
            <a:rPr lang="af-ZA" b="1" i="0" baseline="0" dirty="0" err="1"/>
            <a:t>Example</a:t>
          </a:r>
          <a:r>
            <a:rPr lang="af-ZA" b="1" i="0" baseline="0" dirty="0"/>
            <a:t>: </a:t>
          </a:r>
          <a:r>
            <a:rPr lang="af-ZA" b="0" i="0" baseline="0" dirty="0" err="1"/>
            <a:t>Believing</a:t>
          </a:r>
          <a:r>
            <a:rPr lang="af-ZA" b="0" i="0" baseline="0" dirty="0"/>
            <a:t> </a:t>
          </a:r>
          <a:r>
            <a:rPr lang="af-ZA" b="0" i="0" baseline="0" dirty="0" err="1"/>
            <a:t>medicine</a:t>
          </a:r>
          <a:r>
            <a:rPr lang="af-ZA" b="0" i="0" baseline="0" dirty="0"/>
            <a:t>, </a:t>
          </a:r>
          <a:r>
            <a:rPr lang="af-ZA" b="0" i="0" baseline="0" dirty="0" err="1"/>
            <a:t>law</a:t>
          </a:r>
          <a:r>
            <a:rPr lang="af-ZA" b="0" i="0" baseline="0" dirty="0"/>
            <a:t> </a:t>
          </a:r>
          <a:r>
            <a:rPr lang="af-ZA" b="0" i="0" baseline="0" dirty="0" err="1"/>
            <a:t>or</a:t>
          </a:r>
          <a:r>
            <a:rPr lang="af-ZA" b="0" i="0" baseline="0" dirty="0"/>
            <a:t> </a:t>
          </a:r>
          <a:r>
            <a:rPr lang="af-ZA" b="0" i="0" baseline="0" dirty="0" err="1"/>
            <a:t>aviation</a:t>
          </a:r>
          <a:r>
            <a:rPr lang="af-ZA" b="0" i="0" baseline="0" dirty="0"/>
            <a:t> is </a:t>
          </a:r>
          <a:r>
            <a:rPr lang="af-ZA" b="0" i="0" baseline="0" dirty="0" err="1"/>
            <a:t>only</a:t>
          </a:r>
          <a:r>
            <a:rPr lang="af-ZA" b="0" i="0" baseline="0" dirty="0"/>
            <a:t> </a:t>
          </a:r>
          <a:r>
            <a:rPr lang="af-ZA" b="0" i="0" baseline="0" dirty="0" err="1"/>
            <a:t>achievable</a:t>
          </a:r>
          <a:r>
            <a:rPr lang="af-ZA" b="0" i="0" baseline="0" dirty="0"/>
            <a:t> </a:t>
          </a:r>
          <a:r>
            <a:rPr lang="af-ZA" b="0" i="0" baseline="0" dirty="0" err="1"/>
            <a:t>for</a:t>
          </a:r>
          <a:r>
            <a:rPr lang="af-ZA" b="0" i="0" baseline="0" dirty="0"/>
            <a:t> </a:t>
          </a:r>
          <a:r>
            <a:rPr lang="af-ZA" b="0" i="0" baseline="0" dirty="0" err="1"/>
            <a:t>certain</a:t>
          </a:r>
          <a:r>
            <a:rPr lang="af-ZA" b="0" i="0" baseline="0" dirty="0"/>
            <a:t> </a:t>
          </a:r>
          <a:r>
            <a:rPr lang="af-ZA" b="0" i="0" baseline="0" dirty="0" err="1"/>
            <a:t>groups</a:t>
          </a:r>
          <a:r>
            <a:rPr lang="af-ZA" b="0" i="0" baseline="0" dirty="0"/>
            <a:t>.</a:t>
          </a:r>
          <a:endParaRPr lang="en-US" dirty="0"/>
        </a:p>
      </dgm:t>
    </dgm:pt>
    <dgm:pt modelId="{12BB4919-A611-45B0-B2FD-26A6CA27926F}" type="parTrans" cxnId="{BF299AC4-19F1-4705-964F-747310DD0EF1}">
      <dgm:prSet/>
      <dgm:spPr/>
      <dgm:t>
        <a:bodyPr/>
        <a:lstStyle/>
        <a:p>
          <a:endParaRPr lang="en-US"/>
        </a:p>
      </dgm:t>
    </dgm:pt>
    <dgm:pt modelId="{32190AF2-BCDA-4950-93FA-86E6E3B73C34}" type="sibTrans" cxnId="{BF299AC4-19F1-4705-964F-747310DD0EF1}">
      <dgm:prSet/>
      <dgm:spPr/>
      <dgm:t>
        <a:bodyPr/>
        <a:lstStyle/>
        <a:p>
          <a:endParaRPr lang="en-US"/>
        </a:p>
      </dgm:t>
    </dgm:pt>
    <dgm:pt modelId="{620DD372-4487-4994-A5AF-8B65A299CD1C}" type="pres">
      <dgm:prSet presAssocID="{07E5F43E-52D7-4C18-A9C1-A69FE0CC2377}" presName="Name0" presStyleCnt="0">
        <dgm:presLayoutVars>
          <dgm:dir/>
          <dgm:animLvl val="lvl"/>
          <dgm:resizeHandles val="exact"/>
        </dgm:presLayoutVars>
      </dgm:prSet>
      <dgm:spPr/>
    </dgm:pt>
    <dgm:pt modelId="{75DBF820-942C-4FC5-98BD-CD94B8F63E06}" type="pres">
      <dgm:prSet presAssocID="{02A74EB1-0163-4DC0-8BC0-FD9313F66B88}" presName="composite" presStyleCnt="0"/>
      <dgm:spPr/>
    </dgm:pt>
    <dgm:pt modelId="{5426CC6A-F077-41F2-83C8-BA248803FBE7}" type="pres">
      <dgm:prSet presAssocID="{02A74EB1-0163-4DC0-8BC0-FD9313F66B88}" presName="parTx" presStyleLbl="alignNode1" presStyleIdx="0" presStyleCnt="4">
        <dgm:presLayoutVars>
          <dgm:chMax val="0"/>
          <dgm:chPref val="0"/>
          <dgm:bulletEnabled val="1"/>
        </dgm:presLayoutVars>
      </dgm:prSet>
      <dgm:spPr/>
    </dgm:pt>
    <dgm:pt modelId="{9F0D244B-BBD9-4312-AC84-5AFC6E74A2C2}" type="pres">
      <dgm:prSet presAssocID="{02A74EB1-0163-4DC0-8BC0-FD9313F66B88}" presName="desTx" presStyleLbl="alignAccFollowNode1" presStyleIdx="0" presStyleCnt="4">
        <dgm:presLayoutVars>
          <dgm:bulletEnabled val="1"/>
        </dgm:presLayoutVars>
      </dgm:prSet>
      <dgm:spPr/>
    </dgm:pt>
    <dgm:pt modelId="{F0E828A7-7153-4B91-9891-1EF47514B646}" type="pres">
      <dgm:prSet presAssocID="{D62F8BA7-1656-419E-871D-E0EACC54BF29}" presName="space" presStyleCnt="0"/>
      <dgm:spPr/>
    </dgm:pt>
    <dgm:pt modelId="{A9CE1259-C455-439C-8658-AC6DFF0211BE}" type="pres">
      <dgm:prSet presAssocID="{016ED7FE-3FF0-45F5-9636-DE1B0693A533}" presName="composite" presStyleCnt="0"/>
      <dgm:spPr/>
    </dgm:pt>
    <dgm:pt modelId="{120C3FEC-89C5-4453-9AF1-590BDD86F4BA}" type="pres">
      <dgm:prSet presAssocID="{016ED7FE-3FF0-45F5-9636-DE1B0693A533}" presName="parTx" presStyleLbl="alignNode1" presStyleIdx="1" presStyleCnt="4">
        <dgm:presLayoutVars>
          <dgm:chMax val="0"/>
          <dgm:chPref val="0"/>
          <dgm:bulletEnabled val="1"/>
        </dgm:presLayoutVars>
      </dgm:prSet>
      <dgm:spPr/>
    </dgm:pt>
    <dgm:pt modelId="{0AF3AFF8-A6DD-4BEC-8948-0504468B3663}" type="pres">
      <dgm:prSet presAssocID="{016ED7FE-3FF0-45F5-9636-DE1B0693A533}" presName="desTx" presStyleLbl="alignAccFollowNode1" presStyleIdx="1" presStyleCnt="4">
        <dgm:presLayoutVars>
          <dgm:bulletEnabled val="1"/>
        </dgm:presLayoutVars>
      </dgm:prSet>
      <dgm:spPr/>
    </dgm:pt>
    <dgm:pt modelId="{95551BB3-2CD5-4B36-817F-D52D34F873A4}" type="pres">
      <dgm:prSet presAssocID="{43513D44-8163-406F-B1D6-8C9150DB6F75}" presName="space" presStyleCnt="0"/>
      <dgm:spPr/>
    </dgm:pt>
    <dgm:pt modelId="{F11FAE22-79FE-4F24-BB26-E1F5A17E3B7C}" type="pres">
      <dgm:prSet presAssocID="{3849B766-3DA7-4B2A-895D-152BECB20B4D}" presName="composite" presStyleCnt="0"/>
      <dgm:spPr/>
    </dgm:pt>
    <dgm:pt modelId="{B2FBFDF6-F2AA-4F88-8484-F289D2637CCA}" type="pres">
      <dgm:prSet presAssocID="{3849B766-3DA7-4B2A-895D-152BECB20B4D}" presName="parTx" presStyleLbl="alignNode1" presStyleIdx="2" presStyleCnt="4">
        <dgm:presLayoutVars>
          <dgm:chMax val="0"/>
          <dgm:chPref val="0"/>
          <dgm:bulletEnabled val="1"/>
        </dgm:presLayoutVars>
      </dgm:prSet>
      <dgm:spPr/>
    </dgm:pt>
    <dgm:pt modelId="{97B8EC11-6C86-4557-B5FA-2A380251E490}" type="pres">
      <dgm:prSet presAssocID="{3849B766-3DA7-4B2A-895D-152BECB20B4D}" presName="desTx" presStyleLbl="alignAccFollowNode1" presStyleIdx="2" presStyleCnt="4">
        <dgm:presLayoutVars>
          <dgm:bulletEnabled val="1"/>
        </dgm:presLayoutVars>
      </dgm:prSet>
      <dgm:spPr/>
    </dgm:pt>
    <dgm:pt modelId="{5D476701-B0FA-474D-AF85-6C071019FC8F}" type="pres">
      <dgm:prSet presAssocID="{78801A59-DF0E-428C-9F6E-9D50874DAB91}" presName="space" presStyleCnt="0"/>
      <dgm:spPr/>
    </dgm:pt>
    <dgm:pt modelId="{8D80F813-C6B8-4CE9-904D-44D5E23F8002}" type="pres">
      <dgm:prSet presAssocID="{C8D978B2-1175-4DC0-8D87-6ACCF4EF220D}" presName="composite" presStyleCnt="0"/>
      <dgm:spPr/>
    </dgm:pt>
    <dgm:pt modelId="{47AE343A-6E4A-4D9B-8DC5-52951C4A681C}" type="pres">
      <dgm:prSet presAssocID="{C8D978B2-1175-4DC0-8D87-6ACCF4EF220D}" presName="parTx" presStyleLbl="alignNode1" presStyleIdx="3" presStyleCnt="4">
        <dgm:presLayoutVars>
          <dgm:chMax val="0"/>
          <dgm:chPref val="0"/>
          <dgm:bulletEnabled val="1"/>
        </dgm:presLayoutVars>
      </dgm:prSet>
      <dgm:spPr/>
    </dgm:pt>
    <dgm:pt modelId="{E3106870-6FCB-4CE6-899C-F2DDDAAAF804}" type="pres">
      <dgm:prSet presAssocID="{C8D978B2-1175-4DC0-8D87-6ACCF4EF220D}" presName="desTx" presStyleLbl="alignAccFollowNode1" presStyleIdx="3" presStyleCnt="4">
        <dgm:presLayoutVars>
          <dgm:bulletEnabled val="1"/>
        </dgm:presLayoutVars>
      </dgm:prSet>
      <dgm:spPr/>
    </dgm:pt>
  </dgm:ptLst>
  <dgm:cxnLst>
    <dgm:cxn modelId="{FFBB9A08-DAFA-47FD-96DE-AC3B881F6BA3}" srcId="{02A74EB1-0163-4DC0-8BC0-FD9313F66B88}" destId="{567BB5E0-4887-432E-AE31-85B6BBBE98FE}" srcOrd="0" destOrd="0" parTransId="{43C94886-B396-4650-90FB-F45384236E2E}" sibTransId="{40EC44D5-B122-4EC4-8105-137AB19B0345}"/>
    <dgm:cxn modelId="{9D7C4B0D-BB9F-4CD5-BBEA-D20B88DA4F3B}" type="presOf" srcId="{567BB5E0-4887-432E-AE31-85B6BBBE98FE}" destId="{9F0D244B-BBD9-4312-AC84-5AFC6E74A2C2}" srcOrd="0" destOrd="0" presId="urn:microsoft.com/office/officeart/2005/8/layout/hList1"/>
    <dgm:cxn modelId="{4701651F-515B-4122-A105-B87C86A338F5}" type="presOf" srcId="{68504284-56E8-4933-A3A3-61BBDF856948}" destId="{E3106870-6FCB-4CE6-899C-F2DDDAAAF804}" srcOrd="0" destOrd="0" presId="urn:microsoft.com/office/officeart/2005/8/layout/hList1"/>
    <dgm:cxn modelId="{021C322A-8458-4131-B783-D7E35159CC32}" type="presOf" srcId="{CA5C2EB6-05EB-4057-9F40-D7D30796B86F}" destId="{E3106870-6FCB-4CE6-899C-F2DDDAAAF804}" srcOrd="0" destOrd="1" presId="urn:microsoft.com/office/officeart/2005/8/layout/hList1"/>
    <dgm:cxn modelId="{ED0E403D-322C-4D06-86A1-A42FB424BFD5}" type="presOf" srcId="{3849B766-3DA7-4B2A-895D-152BECB20B4D}" destId="{B2FBFDF6-F2AA-4F88-8484-F289D2637CCA}" srcOrd="0" destOrd="0" presId="urn:microsoft.com/office/officeart/2005/8/layout/hList1"/>
    <dgm:cxn modelId="{0A22C65F-B4CD-48D9-A1EE-14A2624A43B5}" srcId="{016ED7FE-3FF0-45F5-9636-DE1B0693A533}" destId="{507D1BF6-3C60-46C2-9AE3-2F416CBF4AF3}" srcOrd="0" destOrd="0" parTransId="{94646DCB-5478-4F4D-B9A5-C84284BB386D}" sibTransId="{27364766-6162-4290-B28D-0A930AAC1139}"/>
    <dgm:cxn modelId="{E1AB3762-137A-46B6-A6C6-FA8ED471D854}" type="presOf" srcId="{31054BA3-FAD8-4336-8AC3-404ED9DB610B}" destId="{97B8EC11-6C86-4557-B5FA-2A380251E490}" srcOrd="0" destOrd="1" presId="urn:microsoft.com/office/officeart/2005/8/layout/hList1"/>
    <dgm:cxn modelId="{6F5F6567-224E-4D49-9537-E58234BE7004}" srcId="{07E5F43E-52D7-4C18-A9C1-A69FE0CC2377}" destId="{3849B766-3DA7-4B2A-895D-152BECB20B4D}" srcOrd="2" destOrd="0" parTransId="{8E8A49A9-9119-429B-B0E2-90160D3D6C39}" sibTransId="{78801A59-DF0E-428C-9F6E-9D50874DAB91}"/>
    <dgm:cxn modelId="{676E1759-B950-4954-A45D-B0B315FA29C1}" srcId="{07E5F43E-52D7-4C18-A9C1-A69FE0CC2377}" destId="{02A74EB1-0163-4DC0-8BC0-FD9313F66B88}" srcOrd="0" destOrd="0" parTransId="{973DD13D-635A-4ADF-9A95-AB4FAC7735AE}" sibTransId="{D62F8BA7-1656-419E-871D-E0EACC54BF29}"/>
    <dgm:cxn modelId="{25BEC25A-5D22-4383-A1D3-3A2378A7E816}" srcId="{3849B766-3DA7-4B2A-895D-152BECB20B4D}" destId="{E371C662-7F3C-46BA-A51A-A454288624C4}" srcOrd="0" destOrd="0" parTransId="{AB99C214-2C76-4AF4-A268-75B26BBB1596}" sibTransId="{62A41388-116D-4351-8D35-AF4F8104E874}"/>
    <dgm:cxn modelId="{81458F88-7C1B-4171-B81D-CA4E4CF80F87}" srcId="{016ED7FE-3FF0-45F5-9636-DE1B0693A533}" destId="{3100984B-64FF-4F79-B73A-CDD956FB93F9}" srcOrd="1" destOrd="0" parTransId="{30BF52BF-19CF-47BC-8D01-6749596B819F}" sibTransId="{28A429B8-5FCE-4882-B86E-336D5567239F}"/>
    <dgm:cxn modelId="{02F6278B-4BB3-47CF-B4EA-389AB857CAA4}" srcId="{3849B766-3DA7-4B2A-895D-152BECB20B4D}" destId="{31054BA3-FAD8-4336-8AC3-404ED9DB610B}" srcOrd="1" destOrd="0" parTransId="{85CBB5FC-586B-4017-89E5-1DA40BEE486F}" sibTransId="{E08A762F-665E-4B72-B80F-9BFC03F75EF4}"/>
    <dgm:cxn modelId="{596BB1A0-CB32-4186-B3BB-F0306B32A869}" type="presOf" srcId="{507D1BF6-3C60-46C2-9AE3-2F416CBF4AF3}" destId="{0AF3AFF8-A6DD-4BEC-8948-0504468B3663}" srcOrd="0" destOrd="0" presId="urn:microsoft.com/office/officeart/2005/8/layout/hList1"/>
    <dgm:cxn modelId="{CCB5E8A7-265F-4EA0-AF1D-D8F0A61A5FDB}" srcId="{C8D978B2-1175-4DC0-8D87-6ACCF4EF220D}" destId="{68504284-56E8-4933-A3A3-61BBDF856948}" srcOrd="0" destOrd="0" parTransId="{722BC26E-3E00-4F5F-80A5-1B9530BA725D}" sibTransId="{57AF6F95-7E99-4516-9C45-1A0AF861C1B1}"/>
    <dgm:cxn modelId="{4BD273AA-0124-4478-B856-38A0A030FA03}" type="presOf" srcId="{07E5F43E-52D7-4C18-A9C1-A69FE0CC2377}" destId="{620DD372-4487-4994-A5AF-8B65A299CD1C}" srcOrd="0" destOrd="0" presId="urn:microsoft.com/office/officeart/2005/8/layout/hList1"/>
    <dgm:cxn modelId="{407416AC-1EBB-474A-90EA-9AFCD9200592}" type="presOf" srcId="{016ED7FE-3FF0-45F5-9636-DE1B0693A533}" destId="{120C3FEC-89C5-4453-9AF1-590BDD86F4BA}" srcOrd="0" destOrd="0" presId="urn:microsoft.com/office/officeart/2005/8/layout/hList1"/>
    <dgm:cxn modelId="{8A145CAF-F7EA-4353-BCE4-4A1983C816BD}" type="presOf" srcId="{02A74EB1-0163-4DC0-8BC0-FD9313F66B88}" destId="{5426CC6A-F077-41F2-83C8-BA248803FBE7}" srcOrd="0" destOrd="0" presId="urn:microsoft.com/office/officeart/2005/8/layout/hList1"/>
    <dgm:cxn modelId="{1758AAB5-9286-4BAB-A857-8BDFFB8DACBB}" srcId="{07E5F43E-52D7-4C18-A9C1-A69FE0CC2377}" destId="{C8D978B2-1175-4DC0-8D87-6ACCF4EF220D}" srcOrd="3" destOrd="0" parTransId="{42999576-3D2C-4DDE-9B23-2A1145C61789}" sibTransId="{384C5A3C-EC0D-44EE-A2FB-21C219900EA0}"/>
    <dgm:cxn modelId="{E35E83B6-ED5C-4F28-9629-367B4D697A85}" srcId="{07E5F43E-52D7-4C18-A9C1-A69FE0CC2377}" destId="{016ED7FE-3FF0-45F5-9636-DE1B0693A533}" srcOrd="1" destOrd="0" parTransId="{4306739A-58F9-49BD-93BC-A2322B808297}" sibTransId="{43513D44-8163-406F-B1D6-8C9150DB6F75}"/>
    <dgm:cxn modelId="{9FCA35C2-D17C-4D36-A8D1-BF6A9A5CDF67}" type="presOf" srcId="{56E45F08-3A38-478B-A335-EB75F972154B}" destId="{9F0D244B-BBD9-4312-AC84-5AFC6E74A2C2}" srcOrd="0" destOrd="1" presId="urn:microsoft.com/office/officeart/2005/8/layout/hList1"/>
    <dgm:cxn modelId="{BF299AC4-19F1-4705-964F-747310DD0EF1}" srcId="{C8D978B2-1175-4DC0-8D87-6ACCF4EF220D}" destId="{CA5C2EB6-05EB-4057-9F40-D7D30796B86F}" srcOrd="1" destOrd="0" parTransId="{12BB4919-A611-45B0-B2FD-26A6CA27926F}" sibTransId="{32190AF2-BCDA-4950-93FA-86E6E3B73C34}"/>
    <dgm:cxn modelId="{5F5621D0-E032-4C09-93EA-98199FB133B4}" srcId="{02A74EB1-0163-4DC0-8BC0-FD9313F66B88}" destId="{56E45F08-3A38-478B-A335-EB75F972154B}" srcOrd="1" destOrd="0" parTransId="{AD32747E-E2F1-47E4-BC24-AF9962AAF110}" sibTransId="{875472C1-1223-4F4B-A600-1237C83DCDB3}"/>
    <dgm:cxn modelId="{B27F7EDC-C396-49B2-BA89-730CB6E491F6}" type="presOf" srcId="{3100984B-64FF-4F79-B73A-CDD956FB93F9}" destId="{0AF3AFF8-A6DD-4BEC-8948-0504468B3663}" srcOrd="0" destOrd="1" presId="urn:microsoft.com/office/officeart/2005/8/layout/hList1"/>
    <dgm:cxn modelId="{10EF68E8-E882-429B-9B43-6112A9C305A7}" type="presOf" srcId="{E371C662-7F3C-46BA-A51A-A454288624C4}" destId="{97B8EC11-6C86-4557-B5FA-2A380251E490}" srcOrd="0" destOrd="0" presId="urn:microsoft.com/office/officeart/2005/8/layout/hList1"/>
    <dgm:cxn modelId="{10894BE9-E29D-4956-A638-9D536DFB42E5}" type="presOf" srcId="{C8D978B2-1175-4DC0-8D87-6ACCF4EF220D}" destId="{47AE343A-6E4A-4D9B-8DC5-52951C4A681C}" srcOrd="0" destOrd="0" presId="urn:microsoft.com/office/officeart/2005/8/layout/hList1"/>
    <dgm:cxn modelId="{F4EA8FC9-4F58-44A6-93B1-A9490F7A7454}" type="presParOf" srcId="{620DD372-4487-4994-A5AF-8B65A299CD1C}" destId="{75DBF820-942C-4FC5-98BD-CD94B8F63E06}" srcOrd="0" destOrd="0" presId="urn:microsoft.com/office/officeart/2005/8/layout/hList1"/>
    <dgm:cxn modelId="{8B8642F3-0D45-4A45-99E0-C26203C73EE5}" type="presParOf" srcId="{75DBF820-942C-4FC5-98BD-CD94B8F63E06}" destId="{5426CC6A-F077-41F2-83C8-BA248803FBE7}" srcOrd="0" destOrd="0" presId="urn:microsoft.com/office/officeart/2005/8/layout/hList1"/>
    <dgm:cxn modelId="{CC17DEB9-2958-4450-9E3F-3123C4BDE111}" type="presParOf" srcId="{75DBF820-942C-4FC5-98BD-CD94B8F63E06}" destId="{9F0D244B-BBD9-4312-AC84-5AFC6E74A2C2}" srcOrd="1" destOrd="0" presId="urn:microsoft.com/office/officeart/2005/8/layout/hList1"/>
    <dgm:cxn modelId="{44F949F6-13B5-43CD-B75E-AA0C5C0B40C5}" type="presParOf" srcId="{620DD372-4487-4994-A5AF-8B65A299CD1C}" destId="{F0E828A7-7153-4B91-9891-1EF47514B646}" srcOrd="1" destOrd="0" presId="urn:microsoft.com/office/officeart/2005/8/layout/hList1"/>
    <dgm:cxn modelId="{33E49F32-0A32-483F-B173-A413919AC065}" type="presParOf" srcId="{620DD372-4487-4994-A5AF-8B65A299CD1C}" destId="{A9CE1259-C455-439C-8658-AC6DFF0211BE}" srcOrd="2" destOrd="0" presId="urn:microsoft.com/office/officeart/2005/8/layout/hList1"/>
    <dgm:cxn modelId="{FE79FA36-49AF-496D-A9EB-CB3967C4E9B3}" type="presParOf" srcId="{A9CE1259-C455-439C-8658-AC6DFF0211BE}" destId="{120C3FEC-89C5-4453-9AF1-590BDD86F4BA}" srcOrd="0" destOrd="0" presId="urn:microsoft.com/office/officeart/2005/8/layout/hList1"/>
    <dgm:cxn modelId="{584E586B-2021-4C72-885B-5B64F8B5035C}" type="presParOf" srcId="{A9CE1259-C455-439C-8658-AC6DFF0211BE}" destId="{0AF3AFF8-A6DD-4BEC-8948-0504468B3663}" srcOrd="1" destOrd="0" presId="urn:microsoft.com/office/officeart/2005/8/layout/hList1"/>
    <dgm:cxn modelId="{7AA2C58A-E19B-4241-965E-F995A3B7AD5B}" type="presParOf" srcId="{620DD372-4487-4994-A5AF-8B65A299CD1C}" destId="{95551BB3-2CD5-4B36-817F-D52D34F873A4}" srcOrd="3" destOrd="0" presId="urn:microsoft.com/office/officeart/2005/8/layout/hList1"/>
    <dgm:cxn modelId="{57590B28-E6BE-4869-AE38-F3BE629D3F2E}" type="presParOf" srcId="{620DD372-4487-4994-A5AF-8B65A299CD1C}" destId="{F11FAE22-79FE-4F24-BB26-E1F5A17E3B7C}" srcOrd="4" destOrd="0" presId="urn:microsoft.com/office/officeart/2005/8/layout/hList1"/>
    <dgm:cxn modelId="{205280FF-4B37-4096-B7D1-6B5D3E6C2807}" type="presParOf" srcId="{F11FAE22-79FE-4F24-BB26-E1F5A17E3B7C}" destId="{B2FBFDF6-F2AA-4F88-8484-F289D2637CCA}" srcOrd="0" destOrd="0" presId="urn:microsoft.com/office/officeart/2005/8/layout/hList1"/>
    <dgm:cxn modelId="{BC6B222B-3D73-41FC-B75D-9E78409F622A}" type="presParOf" srcId="{F11FAE22-79FE-4F24-BB26-E1F5A17E3B7C}" destId="{97B8EC11-6C86-4557-B5FA-2A380251E490}" srcOrd="1" destOrd="0" presId="urn:microsoft.com/office/officeart/2005/8/layout/hList1"/>
    <dgm:cxn modelId="{6F85796E-F463-4456-9599-FF8E1B390B9C}" type="presParOf" srcId="{620DD372-4487-4994-A5AF-8B65A299CD1C}" destId="{5D476701-B0FA-474D-AF85-6C071019FC8F}" srcOrd="5" destOrd="0" presId="urn:microsoft.com/office/officeart/2005/8/layout/hList1"/>
    <dgm:cxn modelId="{707F64D8-2F70-4247-B3CA-0D397199AF6E}" type="presParOf" srcId="{620DD372-4487-4994-A5AF-8B65A299CD1C}" destId="{8D80F813-C6B8-4CE9-904D-44D5E23F8002}" srcOrd="6" destOrd="0" presId="urn:microsoft.com/office/officeart/2005/8/layout/hList1"/>
    <dgm:cxn modelId="{726BB910-6399-4B52-9300-68623E44E9A9}" type="presParOf" srcId="{8D80F813-C6B8-4CE9-904D-44D5E23F8002}" destId="{47AE343A-6E4A-4D9B-8DC5-52951C4A681C}" srcOrd="0" destOrd="0" presId="urn:microsoft.com/office/officeart/2005/8/layout/hList1"/>
    <dgm:cxn modelId="{DE795EE7-ECAA-471E-A91A-16C6F3AEEC2C}" type="presParOf" srcId="{8D80F813-C6B8-4CE9-904D-44D5E23F8002}" destId="{E3106870-6FCB-4CE6-899C-F2DDDAAAF80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477779-B9E3-4426-B044-0B7D44AFA748}" type="doc">
      <dgm:prSet loTypeId="urn:microsoft.com/office/officeart/2005/8/layout/vList2" loCatId="list" qsTypeId="urn:microsoft.com/office/officeart/2005/8/quickstyle/simple5" qsCatId="simple" csTypeId="urn:microsoft.com/office/officeart/2005/8/colors/accent6_2" csCatId="accent6"/>
      <dgm:spPr/>
      <dgm:t>
        <a:bodyPr/>
        <a:lstStyle/>
        <a:p>
          <a:endParaRPr lang="en-US"/>
        </a:p>
      </dgm:t>
    </dgm:pt>
    <dgm:pt modelId="{805009F8-5930-4443-8090-13F70464B348}">
      <dgm:prSet/>
      <dgm:spPr/>
      <dgm:t>
        <a:bodyPr/>
        <a:lstStyle/>
        <a:p>
          <a:r>
            <a:rPr lang="en-GB"/>
            <a:t>Every community has needs that must be met so people can live safely, healthily and productively.</a:t>
          </a:r>
          <a:endParaRPr lang="en-US"/>
        </a:p>
      </dgm:t>
    </dgm:pt>
    <dgm:pt modelId="{FF3B8335-8D08-4C47-8FA0-D37EB27EE1C6}" type="parTrans" cxnId="{2C3DCF69-E4CD-465E-984A-08E963D7BE89}">
      <dgm:prSet/>
      <dgm:spPr/>
      <dgm:t>
        <a:bodyPr/>
        <a:lstStyle/>
        <a:p>
          <a:endParaRPr lang="en-US"/>
        </a:p>
      </dgm:t>
    </dgm:pt>
    <dgm:pt modelId="{2EEA8D73-49A5-4487-918B-0893ED5A82BD}" type="sibTrans" cxnId="{2C3DCF69-E4CD-465E-984A-08E963D7BE89}">
      <dgm:prSet/>
      <dgm:spPr/>
      <dgm:t>
        <a:bodyPr/>
        <a:lstStyle/>
        <a:p>
          <a:endParaRPr lang="en-US"/>
        </a:p>
      </dgm:t>
    </dgm:pt>
    <dgm:pt modelId="{7866EB21-CCB3-49D4-9F30-B167C2FF0B23}">
      <dgm:prSet/>
      <dgm:spPr/>
      <dgm:t>
        <a:bodyPr/>
        <a:lstStyle/>
        <a:p>
          <a:r>
            <a:rPr lang="en-GB"/>
            <a:t>These needs differ from one community to another and can influence which careers are most relevant or in demand.</a:t>
          </a:r>
          <a:endParaRPr lang="en-US"/>
        </a:p>
      </dgm:t>
    </dgm:pt>
    <dgm:pt modelId="{2032AF79-961C-4B31-B4E1-7770F3BE2922}" type="parTrans" cxnId="{2278AD84-918C-4ABF-8CB6-EA0B8C916912}">
      <dgm:prSet/>
      <dgm:spPr/>
      <dgm:t>
        <a:bodyPr/>
        <a:lstStyle/>
        <a:p>
          <a:endParaRPr lang="en-US"/>
        </a:p>
      </dgm:t>
    </dgm:pt>
    <dgm:pt modelId="{E9E293E2-4A7C-474C-8E0E-180BD8955470}" type="sibTrans" cxnId="{2278AD84-918C-4ABF-8CB6-EA0B8C916912}">
      <dgm:prSet/>
      <dgm:spPr/>
      <dgm:t>
        <a:bodyPr/>
        <a:lstStyle/>
        <a:p>
          <a:endParaRPr lang="en-US"/>
        </a:p>
      </dgm:t>
    </dgm:pt>
    <dgm:pt modelId="{79B6F0A1-A6A8-4476-BC14-0C14D6400C22}">
      <dgm:prSet/>
      <dgm:spPr/>
      <dgm:t>
        <a:bodyPr/>
        <a:lstStyle/>
        <a:p>
          <a:r>
            <a:rPr lang="en-GB"/>
            <a:t>Understanding community needs can help you identify meaningful career paths that contribute positively to society.</a:t>
          </a:r>
          <a:endParaRPr lang="en-US"/>
        </a:p>
      </dgm:t>
    </dgm:pt>
    <dgm:pt modelId="{65DD5A4E-6FDC-4412-9434-0294F65A94D1}" type="parTrans" cxnId="{E2283173-D33A-44E8-BB43-6419B2502BFF}">
      <dgm:prSet/>
      <dgm:spPr/>
      <dgm:t>
        <a:bodyPr/>
        <a:lstStyle/>
        <a:p>
          <a:endParaRPr lang="en-US"/>
        </a:p>
      </dgm:t>
    </dgm:pt>
    <dgm:pt modelId="{7B584443-74A8-439D-9990-CF1A6138652D}" type="sibTrans" cxnId="{E2283173-D33A-44E8-BB43-6419B2502BFF}">
      <dgm:prSet/>
      <dgm:spPr/>
      <dgm:t>
        <a:bodyPr/>
        <a:lstStyle/>
        <a:p>
          <a:endParaRPr lang="en-US"/>
        </a:p>
      </dgm:t>
    </dgm:pt>
    <dgm:pt modelId="{30A01B06-831A-4E01-AA55-6065E057E404}">
      <dgm:prSet/>
      <dgm:spPr/>
      <dgm:t>
        <a:bodyPr/>
        <a:lstStyle/>
        <a:p>
          <a:r>
            <a:rPr lang="en-GB" b="1"/>
            <a:t>Community needs</a:t>
          </a:r>
          <a:r>
            <a:rPr lang="en-GB"/>
            <a:t> refer to the gap between what currently exists and what is required to improve quality of life.</a:t>
          </a:r>
          <a:endParaRPr lang="en-US"/>
        </a:p>
      </dgm:t>
    </dgm:pt>
    <dgm:pt modelId="{2C4D7FEC-10B0-49A3-A934-F78B22413A5C}" type="parTrans" cxnId="{0AF69620-6CE1-4376-AE85-CD692FCE4AAB}">
      <dgm:prSet/>
      <dgm:spPr/>
      <dgm:t>
        <a:bodyPr/>
        <a:lstStyle/>
        <a:p>
          <a:endParaRPr lang="en-US"/>
        </a:p>
      </dgm:t>
    </dgm:pt>
    <dgm:pt modelId="{D9686E12-749C-4D96-A9E3-A1B58C813B3B}" type="sibTrans" cxnId="{0AF69620-6CE1-4376-AE85-CD692FCE4AAB}">
      <dgm:prSet/>
      <dgm:spPr/>
      <dgm:t>
        <a:bodyPr/>
        <a:lstStyle/>
        <a:p>
          <a:endParaRPr lang="en-US"/>
        </a:p>
      </dgm:t>
    </dgm:pt>
    <dgm:pt modelId="{BAC34566-8B27-4FC6-9BE0-4C8C0B6D1EF7}">
      <dgm:prSet/>
      <dgm:spPr/>
      <dgm:t>
        <a:bodyPr/>
        <a:lstStyle/>
        <a:p>
          <a:r>
            <a:rPr lang="en-GB"/>
            <a:t>These needs are linked to the resources, skills and services available in the community.</a:t>
          </a:r>
          <a:endParaRPr lang="en-US"/>
        </a:p>
      </dgm:t>
    </dgm:pt>
    <dgm:pt modelId="{3C98F63B-7C64-4673-85EF-9FF535421815}" type="parTrans" cxnId="{CBE6BD03-F644-4BBB-934A-6D94BFF155D0}">
      <dgm:prSet/>
      <dgm:spPr/>
      <dgm:t>
        <a:bodyPr/>
        <a:lstStyle/>
        <a:p>
          <a:endParaRPr lang="en-US"/>
        </a:p>
      </dgm:t>
    </dgm:pt>
    <dgm:pt modelId="{FEC18A6C-8131-4DAD-B8F4-A85712964723}" type="sibTrans" cxnId="{CBE6BD03-F644-4BBB-934A-6D94BFF155D0}">
      <dgm:prSet/>
      <dgm:spPr/>
      <dgm:t>
        <a:bodyPr/>
        <a:lstStyle/>
        <a:p>
          <a:endParaRPr lang="en-US"/>
        </a:p>
      </dgm:t>
    </dgm:pt>
    <dgm:pt modelId="{09297203-6720-48D5-84CA-5A56FF77466B}" type="pres">
      <dgm:prSet presAssocID="{5E477779-B9E3-4426-B044-0B7D44AFA748}" presName="linear" presStyleCnt="0">
        <dgm:presLayoutVars>
          <dgm:animLvl val="lvl"/>
          <dgm:resizeHandles val="exact"/>
        </dgm:presLayoutVars>
      </dgm:prSet>
      <dgm:spPr/>
    </dgm:pt>
    <dgm:pt modelId="{4BCBA344-046E-4F2A-8989-A0652CF15D40}" type="pres">
      <dgm:prSet presAssocID="{805009F8-5930-4443-8090-13F70464B348}" presName="parentText" presStyleLbl="node1" presStyleIdx="0" presStyleCnt="5">
        <dgm:presLayoutVars>
          <dgm:chMax val="0"/>
          <dgm:bulletEnabled val="1"/>
        </dgm:presLayoutVars>
      </dgm:prSet>
      <dgm:spPr/>
    </dgm:pt>
    <dgm:pt modelId="{FA85E527-62E7-4AD8-9645-4B3C16532E6B}" type="pres">
      <dgm:prSet presAssocID="{2EEA8D73-49A5-4487-918B-0893ED5A82BD}" presName="spacer" presStyleCnt="0"/>
      <dgm:spPr/>
    </dgm:pt>
    <dgm:pt modelId="{54FC6B00-71DE-4FE5-A512-9D00D669DDDC}" type="pres">
      <dgm:prSet presAssocID="{7866EB21-CCB3-49D4-9F30-B167C2FF0B23}" presName="parentText" presStyleLbl="node1" presStyleIdx="1" presStyleCnt="5">
        <dgm:presLayoutVars>
          <dgm:chMax val="0"/>
          <dgm:bulletEnabled val="1"/>
        </dgm:presLayoutVars>
      </dgm:prSet>
      <dgm:spPr/>
    </dgm:pt>
    <dgm:pt modelId="{3EE3005A-BF57-4DFE-8BA9-AFC8D639DC74}" type="pres">
      <dgm:prSet presAssocID="{E9E293E2-4A7C-474C-8E0E-180BD8955470}" presName="spacer" presStyleCnt="0"/>
      <dgm:spPr/>
    </dgm:pt>
    <dgm:pt modelId="{88A55E8C-BB27-4396-85FD-E66F9D935DA0}" type="pres">
      <dgm:prSet presAssocID="{79B6F0A1-A6A8-4476-BC14-0C14D6400C22}" presName="parentText" presStyleLbl="node1" presStyleIdx="2" presStyleCnt="5">
        <dgm:presLayoutVars>
          <dgm:chMax val="0"/>
          <dgm:bulletEnabled val="1"/>
        </dgm:presLayoutVars>
      </dgm:prSet>
      <dgm:spPr/>
    </dgm:pt>
    <dgm:pt modelId="{2BCE6692-FB49-48F4-930A-C23A488542B1}" type="pres">
      <dgm:prSet presAssocID="{7B584443-74A8-439D-9990-CF1A6138652D}" presName="spacer" presStyleCnt="0"/>
      <dgm:spPr/>
    </dgm:pt>
    <dgm:pt modelId="{54DF4571-F415-4D25-A440-E05D9C633F26}" type="pres">
      <dgm:prSet presAssocID="{30A01B06-831A-4E01-AA55-6065E057E404}" presName="parentText" presStyleLbl="node1" presStyleIdx="3" presStyleCnt="5">
        <dgm:presLayoutVars>
          <dgm:chMax val="0"/>
          <dgm:bulletEnabled val="1"/>
        </dgm:presLayoutVars>
      </dgm:prSet>
      <dgm:spPr/>
    </dgm:pt>
    <dgm:pt modelId="{EB0E5E16-9AB9-4FB0-9647-4A11314B3C50}" type="pres">
      <dgm:prSet presAssocID="{D9686E12-749C-4D96-A9E3-A1B58C813B3B}" presName="spacer" presStyleCnt="0"/>
      <dgm:spPr/>
    </dgm:pt>
    <dgm:pt modelId="{10A85339-C991-4B5A-A0E6-70C1782D49DC}" type="pres">
      <dgm:prSet presAssocID="{BAC34566-8B27-4FC6-9BE0-4C8C0B6D1EF7}" presName="parentText" presStyleLbl="node1" presStyleIdx="4" presStyleCnt="5">
        <dgm:presLayoutVars>
          <dgm:chMax val="0"/>
          <dgm:bulletEnabled val="1"/>
        </dgm:presLayoutVars>
      </dgm:prSet>
      <dgm:spPr/>
    </dgm:pt>
  </dgm:ptLst>
  <dgm:cxnLst>
    <dgm:cxn modelId="{CBE6BD03-F644-4BBB-934A-6D94BFF155D0}" srcId="{5E477779-B9E3-4426-B044-0B7D44AFA748}" destId="{BAC34566-8B27-4FC6-9BE0-4C8C0B6D1EF7}" srcOrd="4" destOrd="0" parTransId="{3C98F63B-7C64-4673-85EF-9FF535421815}" sibTransId="{FEC18A6C-8131-4DAD-B8F4-A85712964723}"/>
    <dgm:cxn modelId="{0AF69620-6CE1-4376-AE85-CD692FCE4AAB}" srcId="{5E477779-B9E3-4426-B044-0B7D44AFA748}" destId="{30A01B06-831A-4E01-AA55-6065E057E404}" srcOrd="3" destOrd="0" parTransId="{2C4D7FEC-10B0-49A3-A934-F78B22413A5C}" sibTransId="{D9686E12-749C-4D96-A9E3-A1B58C813B3B}"/>
    <dgm:cxn modelId="{3810B938-2E63-44FC-AD79-EB1C182AA4E0}" type="presOf" srcId="{7866EB21-CCB3-49D4-9F30-B167C2FF0B23}" destId="{54FC6B00-71DE-4FE5-A512-9D00D669DDDC}" srcOrd="0" destOrd="0" presId="urn:microsoft.com/office/officeart/2005/8/layout/vList2"/>
    <dgm:cxn modelId="{88EC593A-E7B2-47E5-88FE-E58CCB15A55E}" type="presOf" srcId="{805009F8-5930-4443-8090-13F70464B348}" destId="{4BCBA344-046E-4F2A-8989-A0652CF15D40}" srcOrd="0" destOrd="0" presId="urn:microsoft.com/office/officeart/2005/8/layout/vList2"/>
    <dgm:cxn modelId="{2C3DCF69-E4CD-465E-984A-08E963D7BE89}" srcId="{5E477779-B9E3-4426-B044-0B7D44AFA748}" destId="{805009F8-5930-4443-8090-13F70464B348}" srcOrd="0" destOrd="0" parTransId="{FF3B8335-8D08-4C47-8FA0-D37EB27EE1C6}" sibTransId="{2EEA8D73-49A5-4487-918B-0893ED5A82BD}"/>
    <dgm:cxn modelId="{E2283173-D33A-44E8-BB43-6419B2502BFF}" srcId="{5E477779-B9E3-4426-B044-0B7D44AFA748}" destId="{79B6F0A1-A6A8-4476-BC14-0C14D6400C22}" srcOrd="2" destOrd="0" parTransId="{65DD5A4E-6FDC-4412-9434-0294F65A94D1}" sibTransId="{7B584443-74A8-439D-9990-CF1A6138652D}"/>
    <dgm:cxn modelId="{1DA9F075-8843-4EE1-8798-EEE07013B5D3}" type="presOf" srcId="{79B6F0A1-A6A8-4476-BC14-0C14D6400C22}" destId="{88A55E8C-BB27-4396-85FD-E66F9D935DA0}" srcOrd="0" destOrd="0" presId="urn:microsoft.com/office/officeart/2005/8/layout/vList2"/>
    <dgm:cxn modelId="{835B747F-370D-42CC-8F4A-39DC9C61EAC9}" type="presOf" srcId="{BAC34566-8B27-4FC6-9BE0-4C8C0B6D1EF7}" destId="{10A85339-C991-4B5A-A0E6-70C1782D49DC}" srcOrd="0" destOrd="0" presId="urn:microsoft.com/office/officeart/2005/8/layout/vList2"/>
    <dgm:cxn modelId="{2E056481-238B-4982-854B-6558B1E8AC08}" type="presOf" srcId="{30A01B06-831A-4E01-AA55-6065E057E404}" destId="{54DF4571-F415-4D25-A440-E05D9C633F26}" srcOrd="0" destOrd="0" presId="urn:microsoft.com/office/officeart/2005/8/layout/vList2"/>
    <dgm:cxn modelId="{2278AD84-918C-4ABF-8CB6-EA0B8C916912}" srcId="{5E477779-B9E3-4426-B044-0B7D44AFA748}" destId="{7866EB21-CCB3-49D4-9F30-B167C2FF0B23}" srcOrd="1" destOrd="0" parTransId="{2032AF79-961C-4B31-B4E1-7770F3BE2922}" sibTransId="{E9E293E2-4A7C-474C-8E0E-180BD8955470}"/>
    <dgm:cxn modelId="{11D85FDA-DD42-4DD9-9BC5-8A0FCCE7CEE8}" type="presOf" srcId="{5E477779-B9E3-4426-B044-0B7D44AFA748}" destId="{09297203-6720-48D5-84CA-5A56FF77466B}" srcOrd="0" destOrd="0" presId="urn:microsoft.com/office/officeart/2005/8/layout/vList2"/>
    <dgm:cxn modelId="{F40C2B06-2948-4379-8036-C1FA8377A089}" type="presParOf" srcId="{09297203-6720-48D5-84CA-5A56FF77466B}" destId="{4BCBA344-046E-4F2A-8989-A0652CF15D40}" srcOrd="0" destOrd="0" presId="urn:microsoft.com/office/officeart/2005/8/layout/vList2"/>
    <dgm:cxn modelId="{64F00DD8-4E8E-4841-BA7F-EC1F5926747A}" type="presParOf" srcId="{09297203-6720-48D5-84CA-5A56FF77466B}" destId="{FA85E527-62E7-4AD8-9645-4B3C16532E6B}" srcOrd="1" destOrd="0" presId="urn:microsoft.com/office/officeart/2005/8/layout/vList2"/>
    <dgm:cxn modelId="{6598AAB0-0E4C-45C0-B836-AEE7F18B1CF6}" type="presParOf" srcId="{09297203-6720-48D5-84CA-5A56FF77466B}" destId="{54FC6B00-71DE-4FE5-A512-9D00D669DDDC}" srcOrd="2" destOrd="0" presId="urn:microsoft.com/office/officeart/2005/8/layout/vList2"/>
    <dgm:cxn modelId="{F950A7DA-57A9-4D85-B80C-8FF5C3208BEF}" type="presParOf" srcId="{09297203-6720-48D5-84CA-5A56FF77466B}" destId="{3EE3005A-BF57-4DFE-8BA9-AFC8D639DC74}" srcOrd="3" destOrd="0" presId="urn:microsoft.com/office/officeart/2005/8/layout/vList2"/>
    <dgm:cxn modelId="{169D5046-F4BA-491A-ADDE-087A9276A59A}" type="presParOf" srcId="{09297203-6720-48D5-84CA-5A56FF77466B}" destId="{88A55E8C-BB27-4396-85FD-E66F9D935DA0}" srcOrd="4" destOrd="0" presId="urn:microsoft.com/office/officeart/2005/8/layout/vList2"/>
    <dgm:cxn modelId="{E42239B3-C00F-4DC6-B692-9A0D683226BF}" type="presParOf" srcId="{09297203-6720-48D5-84CA-5A56FF77466B}" destId="{2BCE6692-FB49-48F4-930A-C23A488542B1}" srcOrd="5" destOrd="0" presId="urn:microsoft.com/office/officeart/2005/8/layout/vList2"/>
    <dgm:cxn modelId="{D8D6E61E-756D-4924-8161-3A40291F65CA}" type="presParOf" srcId="{09297203-6720-48D5-84CA-5A56FF77466B}" destId="{54DF4571-F415-4D25-A440-E05D9C633F26}" srcOrd="6" destOrd="0" presId="urn:microsoft.com/office/officeart/2005/8/layout/vList2"/>
    <dgm:cxn modelId="{2EFA9A0B-02BF-4709-A02C-CEBCE14863C7}" type="presParOf" srcId="{09297203-6720-48D5-84CA-5A56FF77466B}" destId="{EB0E5E16-9AB9-4FB0-9647-4A11314B3C50}" srcOrd="7" destOrd="0" presId="urn:microsoft.com/office/officeart/2005/8/layout/vList2"/>
    <dgm:cxn modelId="{DA4558DD-945C-4EA7-8E1F-3EA339506881}" type="presParOf" srcId="{09297203-6720-48D5-84CA-5A56FF77466B}" destId="{10A85339-C991-4B5A-A0E6-70C1782D49DC}"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08BBC3-3DC4-49AD-A438-BCF52519F145}"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ED197130-0124-465D-B5A9-D6A2E928BDD1}">
      <dgm:prSet/>
      <dgm:spPr/>
      <dgm:t>
        <a:bodyPr/>
        <a:lstStyle/>
        <a:p>
          <a:r>
            <a:rPr lang="af-ZA" b="1" i="0" baseline="0"/>
            <a:t>Housing and basic services</a:t>
          </a:r>
          <a:r>
            <a:rPr lang="af-ZA" b="0" i="0" baseline="0"/>
            <a:t> (electricity, sanitation, safe water)</a:t>
          </a:r>
          <a:endParaRPr lang="en-US"/>
        </a:p>
      </dgm:t>
    </dgm:pt>
    <dgm:pt modelId="{F077D146-63C8-4542-8BCC-F31BA33A2BE4}" type="parTrans" cxnId="{0735D521-70BB-4BD9-B69D-3CDF0A1669B1}">
      <dgm:prSet/>
      <dgm:spPr/>
      <dgm:t>
        <a:bodyPr/>
        <a:lstStyle/>
        <a:p>
          <a:endParaRPr lang="en-US"/>
        </a:p>
      </dgm:t>
    </dgm:pt>
    <dgm:pt modelId="{AC4E2848-D69B-4BF2-BB4B-0BC03A21F40D}" type="sibTrans" cxnId="{0735D521-70BB-4BD9-B69D-3CDF0A1669B1}">
      <dgm:prSet/>
      <dgm:spPr/>
      <dgm:t>
        <a:bodyPr/>
        <a:lstStyle/>
        <a:p>
          <a:endParaRPr lang="en-US"/>
        </a:p>
      </dgm:t>
    </dgm:pt>
    <dgm:pt modelId="{6A696D99-4457-4543-9DD7-EB77AA7C1483}">
      <dgm:prSet/>
      <dgm:spPr/>
      <dgm:t>
        <a:bodyPr/>
        <a:lstStyle/>
        <a:p>
          <a:r>
            <a:rPr lang="af-ZA" b="1" i="0" baseline="0"/>
            <a:t>Unemployment</a:t>
          </a:r>
          <a:r>
            <a:rPr lang="af-ZA" b="0" i="0" baseline="0"/>
            <a:t> and the need for job creation</a:t>
          </a:r>
          <a:endParaRPr lang="en-US"/>
        </a:p>
      </dgm:t>
    </dgm:pt>
    <dgm:pt modelId="{EE24FD0A-0116-4912-B1B6-2C8AF03A4227}" type="parTrans" cxnId="{9A7203BD-5D95-4253-AA48-AE468388749D}">
      <dgm:prSet/>
      <dgm:spPr/>
      <dgm:t>
        <a:bodyPr/>
        <a:lstStyle/>
        <a:p>
          <a:endParaRPr lang="en-US"/>
        </a:p>
      </dgm:t>
    </dgm:pt>
    <dgm:pt modelId="{2AAA8242-C2E0-4B10-B0BB-9EEC374093D3}" type="sibTrans" cxnId="{9A7203BD-5D95-4253-AA48-AE468388749D}">
      <dgm:prSet/>
      <dgm:spPr/>
      <dgm:t>
        <a:bodyPr/>
        <a:lstStyle/>
        <a:p>
          <a:endParaRPr lang="en-US"/>
        </a:p>
      </dgm:t>
    </dgm:pt>
    <dgm:pt modelId="{3B36EB29-7820-4A0F-AEC9-F46A010B4F44}">
      <dgm:prSet/>
      <dgm:spPr/>
      <dgm:t>
        <a:bodyPr/>
        <a:lstStyle/>
        <a:p>
          <a:r>
            <a:rPr lang="af-ZA" b="1" i="0" baseline="0"/>
            <a:t>Food scarcity and poor nutrition</a:t>
          </a:r>
          <a:endParaRPr lang="en-US"/>
        </a:p>
      </dgm:t>
    </dgm:pt>
    <dgm:pt modelId="{85629675-4F7E-42BB-9797-D51287D84AB7}" type="parTrans" cxnId="{CA543438-5BA6-4169-B932-436D57D95E3B}">
      <dgm:prSet/>
      <dgm:spPr/>
      <dgm:t>
        <a:bodyPr/>
        <a:lstStyle/>
        <a:p>
          <a:endParaRPr lang="en-US"/>
        </a:p>
      </dgm:t>
    </dgm:pt>
    <dgm:pt modelId="{63FBD166-7A6E-43ED-B665-DD1240593A4C}" type="sibTrans" cxnId="{CA543438-5BA6-4169-B932-436D57D95E3B}">
      <dgm:prSet/>
      <dgm:spPr/>
      <dgm:t>
        <a:bodyPr/>
        <a:lstStyle/>
        <a:p>
          <a:endParaRPr lang="en-US"/>
        </a:p>
      </dgm:t>
    </dgm:pt>
    <dgm:pt modelId="{2E433119-E6C1-448F-8443-C449C4D19AA4}">
      <dgm:prSet/>
      <dgm:spPr/>
      <dgm:t>
        <a:bodyPr/>
        <a:lstStyle/>
        <a:p>
          <a:r>
            <a:rPr lang="af-ZA" b="1" i="0" baseline="0"/>
            <a:t>Access to quality education</a:t>
          </a:r>
          <a:r>
            <a:rPr lang="af-ZA" b="0" i="0" baseline="0"/>
            <a:t> and better learning outcomes</a:t>
          </a:r>
          <a:endParaRPr lang="en-US"/>
        </a:p>
      </dgm:t>
    </dgm:pt>
    <dgm:pt modelId="{722AB605-C910-47E9-A761-FB77A175E7F2}" type="parTrans" cxnId="{D219B2B2-BABB-450F-9AFA-416B4A35874D}">
      <dgm:prSet/>
      <dgm:spPr/>
      <dgm:t>
        <a:bodyPr/>
        <a:lstStyle/>
        <a:p>
          <a:endParaRPr lang="en-US"/>
        </a:p>
      </dgm:t>
    </dgm:pt>
    <dgm:pt modelId="{1FAD6334-229C-49C0-B666-EDCF48A9C866}" type="sibTrans" cxnId="{D219B2B2-BABB-450F-9AFA-416B4A35874D}">
      <dgm:prSet/>
      <dgm:spPr/>
      <dgm:t>
        <a:bodyPr/>
        <a:lstStyle/>
        <a:p>
          <a:endParaRPr lang="en-US"/>
        </a:p>
      </dgm:t>
    </dgm:pt>
    <dgm:pt modelId="{5975ED26-E02D-4913-8B3A-5E4CAE5ECE3A}">
      <dgm:prSet/>
      <dgm:spPr/>
      <dgm:t>
        <a:bodyPr/>
        <a:lstStyle/>
        <a:p>
          <a:r>
            <a:rPr lang="af-ZA" b="1" i="0" baseline="0"/>
            <a:t>Recreational amenities</a:t>
          </a:r>
          <a:r>
            <a:rPr lang="af-ZA" b="0" i="0" baseline="0"/>
            <a:t> for sport, safety and well-being</a:t>
          </a:r>
          <a:endParaRPr lang="en-US"/>
        </a:p>
      </dgm:t>
    </dgm:pt>
    <dgm:pt modelId="{71AAF156-E137-4C82-BF07-D433363965D4}" type="parTrans" cxnId="{6E80CA65-EB28-4383-A88C-18BA3682A099}">
      <dgm:prSet/>
      <dgm:spPr/>
      <dgm:t>
        <a:bodyPr/>
        <a:lstStyle/>
        <a:p>
          <a:endParaRPr lang="en-US"/>
        </a:p>
      </dgm:t>
    </dgm:pt>
    <dgm:pt modelId="{D6DFC99B-D270-4C02-A58D-56B48EA44FA7}" type="sibTrans" cxnId="{6E80CA65-EB28-4383-A88C-18BA3682A099}">
      <dgm:prSet/>
      <dgm:spPr/>
      <dgm:t>
        <a:bodyPr/>
        <a:lstStyle/>
        <a:p>
          <a:endParaRPr lang="en-US"/>
        </a:p>
      </dgm:t>
    </dgm:pt>
    <dgm:pt modelId="{14A0BD72-DF24-490D-B3AF-2FCF49D2DDF0}">
      <dgm:prSet/>
      <dgm:spPr/>
      <dgm:t>
        <a:bodyPr/>
        <a:lstStyle/>
        <a:p>
          <a:r>
            <a:rPr lang="af-ZA" b="1" i="0" baseline="0"/>
            <a:t>Basic infrastructure and services</a:t>
          </a:r>
          <a:r>
            <a:rPr lang="af-ZA" b="0" i="0" baseline="0"/>
            <a:t> (roads, transport, public facilities)</a:t>
          </a:r>
          <a:endParaRPr lang="en-US"/>
        </a:p>
      </dgm:t>
    </dgm:pt>
    <dgm:pt modelId="{F71F672B-10B7-4294-83C2-57BF20F9B343}" type="parTrans" cxnId="{4CEF086B-413E-498E-A7D8-0CCB79395D6B}">
      <dgm:prSet/>
      <dgm:spPr/>
      <dgm:t>
        <a:bodyPr/>
        <a:lstStyle/>
        <a:p>
          <a:endParaRPr lang="en-US"/>
        </a:p>
      </dgm:t>
    </dgm:pt>
    <dgm:pt modelId="{CF4BDFE5-90C6-456B-87BE-E506063418AA}" type="sibTrans" cxnId="{4CEF086B-413E-498E-A7D8-0CCB79395D6B}">
      <dgm:prSet/>
      <dgm:spPr/>
      <dgm:t>
        <a:bodyPr/>
        <a:lstStyle/>
        <a:p>
          <a:endParaRPr lang="en-US"/>
        </a:p>
      </dgm:t>
    </dgm:pt>
    <dgm:pt modelId="{BB5AE4F5-7BA6-499A-ADD9-3DE3DA3A17CD}">
      <dgm:prSet/>
      <dgm:spPr/>
      <dgm:t>
        <a:bodyPr/>
        <a:lstStyle/>
        <a:p>
          <a:r>
            <a:rPr lang="af-ZA" b="1" i="0" baseline="0"/>
            <a:t>Health challenges</a:t>
          </a:r>
          <a:r>
            <a:rPr lang="af-ZA" b="0" i="0" baseline="0"/>
            <a:t>, including HIV/AIDS and access to healthcare</a:t>
          </a:r>
          <a:endParaRPr lang="en-US"/>
        </a:p>
      </dgm:t>
    </dgm:pt>
    <dgm:pt modelId="{2525181A-6309-4240-AF82-4DE6817AE5C7}" type="parTrans" cxnId="{C678BF9D-F701-4A53-B663-5AC78FB1717D}">
      <dgm:prSet/>
      <dgm:spPr/>
      <dgm:t>
        <a:bodyPr/>
        <a:lstStyle/>
        <a:p>
          <a:endParaRPr lang="en-US"/>
        </a:p>
      </dgm:t>
    </dgm:pt>
    <dgm:pt modelId="{D3A8A947-9B34-43DE-A2E9-ECEEE2BA8D7F}" type="sibTrans" cxnId="{C678BF9D-F701-4A53-B663-5AC78FB1717D}">
      <dgm:prSet/>
      <dgm:spPr/>
      <dgm:t>
        <a:bodyPr/>
        <a:lstStyle/>
        <a:p>
          <a:endParaRPr lang="en-US"/>
        </a:p>
      </dgm:t>
    </dgm:pt>
    <dgm:pt modelId="{45CF7B10-9261-4065-9D9C-B0533E84AB70}" type="pres">
      <dgm:prSet presAssocID="{D408BBC3-3DC4-49AD-A438-BCF52519F145}" presName="diagram" presStyleCnt="0">
        <dgm:presLayoutVars>
          <dgm:dir/>
          <dgm:resizeHandles val="exact"/>
        </dgm:presLayoutVars>
      </dgm:prSet>
      <dgm:spPr/>
    </dgm:pt>
    <dgm:pt modelId="{55A526EF-2BF6-41FF-AD1E-4CCCFE0417CE}" type="pres">
      <dgm:prSet presAssocID="{ED197130-0124-465D-B5A9-D6A2E928BDD1}" presName="node" presStyleLbl="node1" presStyleIdx="0" presStyleCnt="7">
        <dgm:presLayoutVars>
          <dgm:bulletEnabled val="1"/>
        </dgm:presLayoutVars>
      </dgm:prSet>
      <dgm:spPr/>
    </dgm:pt>
    <dgm:pt modelId="{9D750A77-A310-4BFE-BB1F-4174676E87E3}" type="pres">
      <dgm:prSet presAssocID="{AC4E2848-D69B-4BF2-BB4B-0BC03A21F40D}" presName="sibTrans" presStyleCnt="0"/>
      <dgm:spPr/>
    </dgm:pt>
    <dgm:pt modelId="{6E1E1EFC-4944-4866-AE10-7B5F253DA805}" type="pres">
      <dgm:prSet presAssocID="{6A696D99-4457-4543-9DD7-EB77AA7C1483}" presName="node" presStyleLbl="node1" presStyleIdx="1" presStyleCnt="7">
        <dgm:presLayoutVars>
          <dgm:bulletEnabled val="1"/>
        </dgm:presLayoutVars>
      </dgm:prSet>
      <dgm:spPr/>
    </dgm:pt>
    <dgm:pt modelId="{159D0C43-2F6B-43BA-944C-F0D208A16A6C}" type="pres">
      <dgm:prSet presAssocID="{2AAA8242-C2E0-4B10-B0BB-9EEC374093D3}" presName="sibTrans" presStyleCnt="0"/>
      <dgm:spPr/>
    </dgm:pt>
    <dgm:pt modelId="{7CE92F9C-D9B1-410B-AA86-C0E3CE3090BC}" type="pres">
      <dgm:prSet presAssocID="{3B36EB29-7820-4A0F-AEC9-F46A010B4F44}" presName="node" presStyleLbl="node1" presStyleIdx="2" presStyleCnt="7">
        <dgm:presLayoutVars>
          <dgm:bulletEnabled val="1"/>
        </dgm:presLayoutVars>
      </dgm:prSet>
      <dgm:spPr/>
    </dgm:pt>
    <dgm:pt modelId="{80A511F7-5DF3-4943-A141-08BC8D84C5DE}" type="pres">
      <dgm:prSet presAssocID="{63FBD166-7A6E-43ED-B665-DD1240593A4C}" presName="sibTrans" presStyleCnt="0"/>
      <dgm:spPr/>
    </dgm:pt>
    <dgm:pt modelId="{F2FE76FC-4021-4D1C-ABD9-B974146E9E77}" type="pres">
      <dgm:prSet presAssocID="{2E433119-E6C1-448F-8443-C449C4D19AA4}" presName="node" presStyleLbl="node1" presStyleIdx="3" presStyleCnt="7">
        <dgm:presLayoutVars>
          <dgm:bulletEnabled val="1"/>
        </dgm:presLayoutVars>
      </dgm:prSet>
      <dgm:spPr/>
    </dgm:pt>
    <dgm:pt modelId="{1C29D6D8-C282-4BD5-B2D4-E2861FD91B36}" type="pres">
      <dgm:prSet presAssocID="{1FAD6334-229C-49C0-B666-EDCF48A9C866}" presName="sibTrans" presStyleCnt="0"/>
      <dgm:spPr/>
    </dgm:pt>
    <dgm:pt modelId="{EAC3EAEB-050A-4DA8-82A1-3C13B407E376}" type="pres">
      <dgm:prSet presAssocID="{5975ED26-E02D-4913-8B3A-5E4CAE5ECE3A}" presName="node" presStyleLbl="node1" presStyleIdx="4" presStyleCnt="7">
        <dgm:presLayoutVars>
          <dgm:bulletEnabled val="1"/>
        </dgm:presLayoutVars>
      </dgm:prSet>
      <dgm:spPr/>
    </dgm:pt>
    <dgm:pt modelId="{158233D4-6B9D-4B4E-B728-5FA91EFB22D3}" type="pres">
      <dgm:prSet presAssocID="{D6DFC99B-D270-4C02-A58D-56B48EA44FA7}" presName="sibTrans" presStyleCnt="0"/>
      <dgm:spPr/>
    </dgm:pt>
    <dgm:pt modelId="{BAF0037E-1E00-4E65-98B1-054CB8098117}" type="pres">
      <dgm:prSet presAssocID="{14A0BD72-DF24-490D-B3AF-2FCF49D2DDF0}" presName="node" presStyleLbl="node1" presStyleIdx="5" presStyleCnt="7">
        <dgm:presLayoutVars>
          <dgm:bulletEnabled val="1"/>
        </dgm:presLayoutVars>
      </dgm:prSet>
      <dgm:spPr/>
    </dgm:pt>
    <dgm:pt modelId="{FD462514-51D0-4C83-8C33-9BEB18FB5289}" type="pres">
      <dgm:prSet presAssocID="{CF4BDFE5-90C6-456B-87BE-E506063418AA}" presName="sibTrans" presStyleCnt="0"/>
      <dgm:spPr/>
    </dgm:pt>
    <dgm:pt modelId="{00213581-FCDF-4082-B9B4-641423C1790E}" type="pres">
      <dgm:prSet presAssocID="{BB5AE4F5-7BA6-499A-ADD9-3DE3DA3A17CD}" presName="node" presStyleLbl="node1" presStyleIdx="6" presStyleCnt="7">
        <dgm:presLayoutVars>
          <dgm:bulletEnabled val="1"/>
        </dgm:presLayoutVars>
      </dgm:prSet>
      <dgm:spPr/>
    </dgm:pt>
  </dgm:ptLst>
  <dgm:cxnLst>
    <dgm:cxn modelId="{96638B1A-7351-456F-A3F2-8046747D741E}" type="presOf" srcId="{3B36EB29-7820-4A0F-AEC9-F46A010B4F44}" destId="{7CE92F9C-D9B1-410B-AA86-C0E3CE3090BC}" srcOrd="0" destOrd="0" presId="urn:microsoft.com/office/officeart/2005/8/layout/default"/>
    <dgm:cxn modelId="{E4040A1C-6BFB-4615-B2A4-BDD564A55EA1}" type="presOf" srcId="{5975ED26-E02D-4913-8B3A-5E4CAE5ECE3A}" destId="{EAC3EAEB-050A-4DA8-82A1-3C13B407E376}" srcOrd="0" destOrd="0" presId="urn:microsoft.com/office/officeart/2005/8/layout/default"/>
    <dgm:cxn modelId="{EEAC281F-AC66-42A1-81BC-1B3744F9061B}" type="presOf" srcId="{D408BBC3-3DC4-49AD-A438-BCF52519F145}" destId="{45CF7B10-9261-4065-9D9C-B0533E84AB70}" srcOrd="0" destOrd="0" presId="urn:microsoft.com/office/officeart/2005/8/layout/default"/>
    <dgm:cxn modelId="{0735D521-70BB-4BD9-B69D-3CDF0A1669B1}" srcId="{D408BBC3-3DC4-49AD-A438-BCF52519F145}" destId="{ED197130-0124-465D-B5A9-D6A2E928BDD1}" srcOrd="0" destOrd="0" parTransId="{F077D146-63C8-4542-8BCC-F31BA33A2BE4}" sibTransId="{AC4E2848-D69B-4BF2-BB4B-0BC03A21F40D}"/>
    <dgm:cxn modelId="{2D71D122-973E-414C-ACAF-BA0F818A8BAD}" type="presOf" srcId="{14A0BD72-DF24-490D-B3AF-2FCF49D2DDF0}" destId="{BAF0037E-1E00-4E65-98B1-054CB8098117}" srcOrd="0" destOrd="0" presId="urn:microsoft.com/office/officeart/2005/8/layout/default"/>
    <dgm:cxn modelId="{CA543438-5BA6-4169-B932-436D57D95E3B}" srcId="{D408BBC3-3DC4-49AD-A438-BCF52519F145}" destId="{3B36EB29-7820-4A0F-AEC9-F46A010B4F44}" srcOrd="2" destOrd="0" parTransId="{85629675-4F7E-42BB-9797-D51287D84AB7}" sibTransId="{63FBD166-7A6E-43ED-B665-DD1240593A4C}"/>
    <dgm:cxn modelId="{1FD4135C-968D-4E4B-AF2E-2E5D45A53609}" type="presOf" srcId="{2E433119-E6C1-448F-8443-C449C4D19AA4}" destId="{F2FE76FC-4021-4D1C-ABD9-B974146E9E77}" srcOrd="0" destOrd="0" presId="urn:microsoft.com/office/officeart/2005/8/layout/default"/>
    <dgm:cxn modelId="{3D222264-5C54-45DE-871C-D200C755D6D4}" type="presOf" srcId="{ED197130-0124-465D-B5A9-D6A2E928BDD1}" destId="{55A526EF-2BF6-41FF-AD1E-4CCCFE0417CE}" srcOrd="0" destOrd="0" presId="urn:microsoft.com/office/officeart/2005/8/layout/default"/>
    <dgm:cxn modelId="{114E2265-BEFD-4CB5-9289-92EB9EFFB845}" type="presOf" srcId="{6A696D99-4457-4543-9DD7-EB77AA7C1483}" destId="{6E1E1EFC-4944-4866-AE10-7B5F253DA805}" srcOrd="0" destOrd="0" presId="urn:microsoft.com/office/officeart/2005/8/layout/default"/>
    <dgm:cxn modelId="{6E80CA65-EB28-4383-A88C-18BA3682A099}" srcId="{D408BBC3-3DC4-49AD-A438-BCF52519F145}" destId="{5975ED26-E02D-4913-8B3A-5E4CAE5ECE3A}" srcOrd="4" destOrd="0" parTransId="{71AAF156-E137-4C82-BF07-D433363965D4}" sibTransId="{D6DFC99B-D270-4C02-A58D-56B48EA44FA7}"/>
    <dgm:cxn modelId="{4CEF086B-413E-498E-A7D8-0CCB79395D6B}" srcId="{D408BBC3-3DC4-49AD-A438-BCF52519F145}" destId="{14A0BD72-DF24-490D-B3AF-2FCF49D2DDF0}" srcOrd="5" destOrd="0" parTransId="{F71F672B-10B7-4294-83C2-57BF20F9B343}" sibTransId="{CF4BDFE5-90C6-456B-87BE-E506063418AA}"/>
    <dgm:cxn modelId="{93B01758-4A52-4BD7-AE00-DEAE60DEDE8B}" type="presOf" srcId="{BB5AE4F5-7BA6-499A-ADD9-3DE3DA3A17CD}" destId="{00213581-FCDF-4082-B9B4-641423C1790E}" srcOrd="0" destOrd="0" presId="urn:microsoft.com/office/officeart/2005/8/layout/default"/>
    <dgm:cxn modelId="{C678BF9D-F701-4A53-B663-5AC78FB1717D}" srcId="{D408BBC3-3DC4-49AD-A438-BCF52519F145}" destId="{BB5AE4F5-7BA6-499A-ADD9-3DE3DA3A17CD}" srcOrd="6" destOrd="0" parTransId="{2525181A-6309-4240-AF82-4DE6817AE5C7}" sibTransId="{D3A8A947-9B34-43DE-A2E9-ECEEE2BA8D7F}"/>
    <dgm:cxn modelId="{D219B2B2-BABB-450F-9AFA-416B4A35874D}" srcId="{D408BBC3-3DC4-49AD-A438-BCF52519F145}" destId="{2E433119-E6C1-448F-8443-C449C4D19AA4}" srcOrd="3" destOrd="0" parTransId="{722AB605-C910-47E9-A761-FB77A175E7F2}" sibTransId="{1FAD6334-229C-49C0-B666-EDCF48A9C866}"/>
    <dgm:cxn modelId="{9A7203BD-5D95-4253-AA48-AE468388749D}" srcId="{D408BBC3-3DC4-49AD-A438-BCF52519F145}" destId="{6A696D99-4457-4543-9DD7-EB77AA7C1483}" srcOrd="1" destOrd="0" parTransId="{EE24FD0A-0116-4912-B1B6-2C8AF03A4227}" sibTransId="{2AAA8242-C2E0-4B10-B0BB-9EEC374093D3}"/>
    <dgm:cxn modelId="{A15B30B9-E2F6-46F1-B2D0-07074BF14079}" type="presParOf" srcId="{45CF7B10-9261-4065-9D9C-B0533E84AB70}" destId="{55A526EF-2BF6-41FF-AD1E-4CCCFE0417CE}" srcOrd="0" destOrd="0" presId="urn:microsoft.com/office/officeart/2005/8/layout/default"/>
    <dgm:cxn modelId="{5247E814-761B-4864-957A-CB843D77F59F}" type="presParOf" srcId="{45CF7B10-9261-4065-9D9C-B0533E84AB70}" destId="{9D750A77-A310-4BFE-BB1F-4174676E87E3}" srcOrd="1" destOrd="0" presId="urn:microsoft.com/office/officeart/2005/8/layout/default"/>
    <dgm:cxn modelId="{0DD0C5FB-F6C9-443D-80D3-6BBE9C4FAD65}" type="presParOf" srcId="{45CF7B10-9261-4065-9D9C-B0533E84AB70}" destId="{6E1E1EFC-4944-4866-AE10-7B5F253DA805}" srcOrd="2" destOrd="0" presId="urn:microsoft.com/office/officeart/2005/8/layout/default"/>
    <dgm:cxn modelId="{6F8085B4-ECCF-42E0-A8E3-D593DAF45842}" type="presParOf" srcId="{45CF7B10-9261-4065-9D9C-B0533E84AB70}" destId="{159D0C43-2F6B-43BA-944C-F0D208A16A6C}" srcOrd="3" destOrd="0" presId="urn:microsoft.com/office/officeart/2005/8/layout/default"/>
    <dgm:cxn modelId="{E216B5D5-78C2-4746-965C-971429B11502}" type="presParOf" srcId="{45CF7B10-9261-4065-9D9C-B0533E84AB70}" destId="{7CE92F9C-D9B1-410B-AA86-C0E3CE3090BC}" srcOrd="4" destOrd="0" presId="urn:microsoft.com/office/officeart/2005/8/layout/default"/>
    <dgm:cxn modelId="{A99D9CC0-733D-4736-A202-5AF006BCE7D1}" type="presParOf" srcId="{45CF7B10-9261-4065-9D9C-B0533E84AB70}" destId="{80A511F7-5DF3-4943-A141-08BC8D84C5DE}" srcOrd="5" destOrd="0" presId="urn:microsoft.com/office/officeart/2005/8/layout/default"/>
    <dgm:cxn modelId="{32AB32BE-184C-492A-9822-32C8CBA233F7}" type="presParOf" srcId="{45CF7B10-9261-4065-9D9C-B0533E84AB70}" destId="{F2FE76FC-4021-4D1C-ABD9-B974146E9E77}" srcOrd="6" destOrd="0" presId="urn:microsoft.com/office/officeart/2005/8/layout/default"/>
    <dgm:cxn modelId="{8C797D9E-D09E-4BEE-AF02-216B4B48A2FC}" type="presParOf" srcId="{45CF7B10-9261-4065-9D9C-B0533E84AB70}" destId="{1C29D6D8-C282-4BD5-B2D4-E2861FD91B36}" srcOrd="7" destOrd="0" presId="urn:microsoft.com/office/officeart/2005/8/layout/default"/>
    <dgm:cxn modelId="{933C0468-0A6A-4AF6-87CF-81B7F874F708}" type="presParOf" srcId="{45CF7B10-9261-4065-9D9C-B0533E84AB70}" destId="{EAC3EAEB-050A-4DA8-82A1-3C13B407E376}" srcOrd="8" destOrd="0" presId="urn:microsoft.com/office/officeart/2005/8/layout/default"/>
    <dgm:cxn modelId="{C0CA3728-2D6A-4461-B6DA-9F251EE493E4}" type="presParOf" srcId="{45CF7B10-9261-4065-9D9C-B0533E84AB70}" destId="{158233D4-6B9D-4B4E-B728-5FA91EFB22D3}" srcOrd="9" destOrd="0" presId="urn:microsoft.com/office/officeart/2005/8/layout/default"/>
    <dgm:cxn modelId="{E9A9B7C2-5C1E-477D-92A9-C93A62C86A54}" type="presParOf" srcId="{45CF7B10-9261-4065-9D9C-B0533E84AB70}" destId="{BAF0037E-1E00-4E65-98B1-054CB8098117}" srcOrd="10" destOrd="0" presId="urn:microsoft.com/office/officeart/2005/8/layout/default"/>
    <dgm:cxn modelId="{6832504E-BA91-4401-9D9C-B8AD9B0ACB54}" type="presParOf" srcId="{45CF7B10-9261-4065-9D9C-B0533E84AB70}" destId="{FD462514-51D0-4C83-8C33-9BEB18FB5289}" srcOrd="11" destOrd="0" presId="urn:microsoft.com/office/officeart/2005/8/layout/default"/>
    <dgm:cxn modelId="{F11E9BC8-39EC-4A66-B630-5162CFB8CF68}" type="presParOf" srcId="{45CF7B10-9261-4065-9D9C-B0533E84AB70}" destId="{00213581-FCDF-4082-B9B4-641423C1790E}"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CAA333-31B8-42E3-A513-FC888E4A1F2B}" type="doc">
      <dgm:prSet loTypeId="urn:microsoft.com/office/officeart/2005/8/layout/process4" loCatId="process" qsTypeId="urn:microsoft.com/office/officeart/2005/8/quickstyle/simple2" qsCatId="simple" csTypeId="urn:microsoft.com/office/officeart/2005/8/colors/colorful1" csCatId="colorful"/>
      <dgm:spPr/>
      <dgm:t>
        <a:bodyPr/>
        <a:lstStyle/>
        <a:p>
          <a:endParaRPr lang="en-US"/>
        </a:p>
      </dgm:t>
    </dgm:pt>
    <dgm:pt modelId="{59321B44-2F7E-4E93-8958-7EB4B116F8D0}">
      <dgm:prSet/>
      <dgm:spPr/>
      <dgm:t>
        <a:bodyPr/>
        <a:lstStyle/>
        <a:p>
          <a:r>
            <a:rPr lang="af-ZA" b="0" i="0" baseline="0"/>
            <a:t>Because everyone lives within a community, it is important to be aware of community needs when exploring careers.</a:t>
          </a:r>
          <a:endParaRPr lang="en-US"/>
        </a:p>
      </dgm:t>
    </dgm:pt>
    <dgm:pt modelId="{D790CD83-90D9-4F8B-9C1E-78492521AE93}" type="parTrans" cxnId="{A399FF8F-260D-4097-B64E-C6763F411C00}">
      <dgm:prSet/>
      <dgm:spPr/>
      <dgm:t>
        <a:bodyPr/>
        <a:lstStyle/>
        <a:p>
          <a:endParaRPr lang="en-US"/>
        </a:p>
      </dgm:t>
    </dgm:pt>
    <dgm:pt modelId="{D22C4FF7-0AF0-441B-AFC3-43C176F679DF}" type="sibTrans" cxnId="{A399FF8F-260D-4097-B64E-C6763F411C00}">
      <dgm:prSet/>
      <dgm:spPr/>
      <dgm:t>
        <a:bodyPr/>
        <a:lstStyle/>
        <a:p>
          <a:endParaRPr lang="en-US"/>
        </a:p>
      </dgm:t>
    </dgm:pt>
    <dgm:pt modelId="{37909C38-EC76-4B74-8D8A-B6571FEB4267}">
      <dgm:prSet/>
      <dgm:spPr/>
      <dgm:t>
        <a:bodyPr/>
        <a:lstStyle/>
        <a:p>
          <a:r>
            <a:rPr lang="af-ZA" b="0" i="0" baseline="0"/>
            <a:t>With a partner, discuss:</a:t>
          </a:r>
          <a:endParaRPr lang="en-US"/>
        </a:p>
      </dgm:t>
    </dgm:pt>
    <dgm:pt modelId="{65EE4E76-4D01-4C61-A79A-213FD8154286}" type="parTrans" cxnId="{8E95D3C5-545A-410D-85B6-D6C4DD104379}">
      <dgm:prSet/>
      <dgm:spPr/>
      <dgm:t>
        <a:bodyPr/>
        <a:lstStyle/>
        <a:p>
          <a:endParaRPr lang="en-US"/>
        </a:p>
      </dgm:t>
    </dgm:pt>
    <dgm:pt modelId="{927D1B1D-4691-45A8-B835-01A763B2EFA3}" type="sibTrans" cxnId="{8E95D3C5-545A-410D-85B6-D6C4DD104379}">
      <dgm:prSet/>
      <dgm:spPr/>
      <dgm:t>
        <a:bodyPr/>
        <a:lstStyle/>
        <a:p>
          <a:endParaRPr lang="en-US"/>
        </a:p>
      </dgm:t>
    </dgm:pt>
    <dgm:pt modelId="{32ABDC1A-5A63-4B88-80CD-D1399D07AC01}">
      <dgm:prSet/>
      <dgm:spPr/>
      <dgm:t>
        <a:bodyPr/>
        <a:lstStyle/>
        <a:p>
          <a:r>
            <a:rPr lang="af-ZA" b="0" i="0" baseline="0" dirty="0" err="1"/>
            <a:t>What</a:t>
          </a:r>
          <a:r>
            <a:rPr lang="af-ZA" b="0" i="0" baseline="0" dirty="0"/>
            <a:t> are </a:t>
          </a:r>
          <a:r>
            <a:rPr lang="af-ZA" b="0" i="0" baseline="0" dirty="0" err="1"/>
            <a:t>the</a:t>
          </a:r>
          <a:r>
            <a:rPr lang="af-ZA" b="0" i="0" baseline="0" dirty="0"/>
            <a:t> </a:t>
          </a:r>
          <a:r>
            <a:rPr lang="af-ZA" b="0" i="0" baseline="0" dirty="0" err="1"/>
            <a:t>most</a:t>
          </a:r>
          <a:r>
            <a:rPr lang="af-ZA" b="0" i="0" baseline="0" dirty="0"/>
            <a:t> </a:t>
          </a:r>
          <a:r>
            <a:rPr lang="af-ZA" b="0" i="0" baseline="0" dirty="0" err="1"/>
            <a:t>pressing</a:t>
          </a:r>
          <a:r>
            <a:rPr lang="af-ZA" b="0" i="0" baseline="0" dirty="0"/>
            <a:t> </a:t>
          </a:r>
          <a:r>
            <a:rPr lang="af-ZA" b="0" i="0" baseline="0" dirty="0" err="1"/>
            <a:t>needs</a:t>
          </a:r>
          <a:r>
            <a:rPr lang="af-ZA" b="0" i="0" baseline="0" dirty="0"/>
            <a:t> </a:t>
          </a:r>
          <a:r>
            <a:rPr lang="af-ZA" b="0" i="0" baseline="0" dirty="0" err="1"/>
            <a:t>or</a:t>
          </a:r>
          <a:r>
            <a:rPr lang="af-ZA" b="0" i="0" baseline="0" dirty="0"/>
            <a:t> </a:t>
          </a:r>
          <a:r>
            <a:rPr lang="af-ZA" b="0" i="0" baseline="0" dirty="0" err="1"/>
            <a:t>opportunities</a:t>
          </a:r>
          <a:r>
            <a:rPr lang="af-ZA" b="0" i="0" baseline="0" dirty="0"/>
            <a:t> in </a:t>
          </a:r>
          <a:r>
            <a:rPr lang="af-ZA" b="0" i="0" baseline="0" dirty="0" err="1"/>
            <a:t>your</a:t>
          </a:r>
          <a:r>
            <a:rPr lang="af-ZA" b="0" i="0" baseline="0" dirty="0"/>
            <a:t> </a:t>
          </a:r>
          <a:r>
            <a:rPr lang="af-ZA" b="0" i="0" baseline="0" dirty="0" err="1"/>
            <a:t>community</a:t>
          </a:r>
          <a:r>
            <a:rPr lang="af-ZA" b="0" i="0" baseline="0" dirty="0"/>
            <a:t>?</a:t>
          </a:r>
          <a:endParaRPr lang="en-US" dirty="0"/>
        </a:p>
      </dgm:t>
    </dgm:pt>
    <dgm:pt modelId="{35DA4AA7-587D-4F4D-9BAF-98FA92973006}" type="parTrans" cxnId="{3B863DBF-ED4A-402B-AA77-A37C5F84B11C}">
      <dgm:prSet/>
      <dgm:spPr/>
      <dgm:t>
        <a:bodyPr/>
        <a:lstStyle/>
        <a:p>
          <a:endParaRPr lang="en-US"/>
        </a:p>
      </dgm:t>
    </dgm:pt>
    <dgm:pt modelId="{5C43D190-F37D-42E9-9842-045D3089FBA9}" type="sibTrans" cxnId="{3B863DBF-ED4A-402B-AA77-A37C5F84B11C}">
      <dgm:prSet/>
      <dgm:spPr/>
      <dgm:t>
        <a:bodyPr/>
        <a:lstStyle/>
        <a:p>
          <a:endParaRPr lang="en-US"/>
        </a:p>
      </dgm:t>
    </dgm:pt>
    <dgm:pt modelId="{A9791AA7-B056-44CC-B82B-699F6F44BD87}">
      <dgm:prSet/>
      <dgm:spPr/>
      <dgm:t>
        <a:bodyPr/>
        <a:lstStyle/>
        <a:p>
          <a:r>
            <a:rPr lang="af-ZA" b="0" i="0" baseline="0" dirty="0" err="1"/>
            <a:t>How</a:t>
          </a:r>
          <a:r>
            <a:rPr lang="af-ZA" b="0" i="0" baseline="0" dirty="0"/>
            <a:t> </a:t>
          </a:r>
          <a:r>
            <a:rPr lang="af-ZA" b="0" i="0" baseline="0" dirty="0" err="1"/>
            <a:t>could</a:t>
          </a:r>
          <a:r>
            <a:rPr lang="af-ZA" b="0" i="0" baseline="0" dirty="0"/>
            <a:t> a </a:t>
          </a:r>
          <a:r>
            <a:rPr lang="af-ZA" b="0" i="0" baseline="0" dirty="0" err="1"/>
            <a:t>career</a:t>
          </a:r>
          <a:r>
            <a:rPr lang="af-ZA" b="0" i="0" baseline="0" dirty="0"/>
            <a:t> </a:t>
          </a:r>
          <a:r>
            <a:rPr lang="af-ZA" b="0" i="0" baseline="0" dirty="0" err="1"/>
            <a:t>or</a:t>
          </a:r>
          <a:r>
            <a:rPr lang="af-ZA" b="0" i="0" baseline="0" dirty="0"/>
            <a:t> </a:t>
          </a:r>
          <a:r>
            <a:rPr lang="af-ZA" b="0" i="0" baseline="0" dirty="0" err="1"/>
            <a:t>study</a:t>
          </a:r>
          <a:r>
            <a:rPr lang="af-ZA" b="0" i="0" baseline="0" dirty="0"/>
            <a:t> </a:t>
          </a:r>
          <a:r>
            <a:rPr lang="af-ZA" b="0" i="0" baseline="0" dirty="0" err="1"/>
            <a:t>choice</a:t>
          </a:r>
          <a:r>
            <a:rPr lang="af-ZA" b="0" i="0" baseline="0" dirty="0"/>
            <a:t> help </a:t>
          </a:r>
          <a:r>
            <a:rPr lang="af-ZA" b="0" i="0" baseline="0" dirty="0" err="1"/>
            <a:t>address</a:t>
          </a:r>
          <a:r>
            <a:rPr lang="af-ZA" b="0" i="0" baseline="0" dirty="0"/>
            <a:t> </a:t>
          </a:r>
          <a:r>
            <a:rPr lang="af-ZA" b="0" i="0" baseline="0" dirty="0" err="1"/>
            <a:t>these</a:t>
          </a:r>
          <a:r>
            <a:rPr lang="af-ZA" b="0" i="0" baseline="0" dirty="0"/>
            <a:t> </a:t>
          </a:r>
          <a:r>
            <a:rPr lang="af-ZA" b="0" i="0" baseline="0" dirty="0" err="1"/>
            <a:t>needs</a:t>
          </a:r>
          <a:r>
            <a:rPr lang="af-ZA" b="0" i="0" baseline="0" dirty="0"/>
            <a:t>?</a:t>
          </a:r>
          <a:endParaRPr lang="en-US" dirty="0"/>
        </a:p>
      </dgm:t>
    </dgm:pt>
    <dgm:pt modelId="{FBF52C0B-8892-4F5F-9C4A-665FFA6040E8}" type="parTrans" cxnId="{D32DD46B-B7E6-459C-B406-F18A0BDD9B99}">
      <dgm:prSet/>
      <dgm:spPr/>
      <dgm:t>
        <a:bodyPr/>
        <a:lstStyle/>
        <a:p>
          <a:endParaRPr lang="en-US"/>
        </a:p>
      </dgm:t>
    </dgm:pt>
    <dgm:pt modelId="{78FABE68-1A30-4102-816B-2FC2F7AAAD62}" type="sibTrans" cxnId="{D32DD46B-B7E6-459C-B406-F18A0BDD9B99}">
      <dgm:prSet/>
      <dgm:spPr/>
      <dgm:t>
        <a:bodyPr/>
        <a:lstStyle/>
        <a:p>
          <a:endParaRPr lang="en-US"/>
        </a:p>
      </dgm:t>
    </dgm:pt>
    <dgm:pt modelId="{CB30B0A8-42D1-43C6-8D9C-84EC9B67F241}" type="pres">
      <dgm:prSet presAssocID="{B7CAA333-31B8-42E3-A513-FC888E4A1F2B}" presName="Name0" presStyleCnt="0">
        <dgm:presLayoutVars>
          <dgm:dir/>
          <dgm:animLvl val="lvl"/>
          <dgm:resizeHandles val="exact"/>
        </dgm:presLayoutVars>
      </dgm:prSet>
      <dgm:spPr/>
    </dgm:pt>
    <dgm:pt modelId="{4AD4F916-7FDA-428A-BC81-86039C4CE9A4}" type="pres">
      <dgm:prSet presAssocID="{37909C38-EC76-4B74-8D8A-B6571FEB4267}" presName="boxAndChildren" presStyleCnt="0"/>
      <dgm:spPr/>
    </dgm:pt>
    <dgm:pt modelId="{B147287B-69EF-4E0A-9B90-10659AEDFE1F}" type="pres">
      <dgm:prSet presAssocID="{37909C38-EC76-4B74-8D8A-B6571FEB4267}" presName="parentTextBox" presStyleLbl="node1" presStyleIdx="0" presStyleCnt="2"/>
      <dgm:spPr/>
    </dgm:pt>
    <dgm:pt modelId="{69D53205-31A0-4EAC-84D8-78903142A2AE}" type="pres">
      <dgm:prSet presAssocID="{37909C38-EC76-4B74-8D8A-B6571FEB4267}" presName="entireBox" presStyleLbl="node1" presStyleIdx="0" presStyleCnt="2"/>
      <dgm:spPr/>
    </dgm:pt>
    <dgm:pt modelId="{4F2135EE-103C-4774-9F17-9ABB0AB5E2DC}" type="pres">
      <dgm:prSet presAssocID="{37909C38-EC76-4B74-8D8A-B6571FEB4267}" presName="descendantBox" presStyleCnt="0"/>
      <dgm:spPr/>
    </dgm:pt>
    <dgm:pt modelId="{5CB60A42-8FD5-4ED2-8302-74FC947B785C}" type="pres">
      <dgm:prSet presAssocID="{32ABDC1A-5A63-4B88-80CD-D1399D07AC01}" presName="childTextBox" presStyleLbl="fgAccFollowNode1" presStyleIdx="0" presStyleCnt="2">
        <dgm:presLayoutVars>
          <dgm:bulletEnabled val="1"/>
        </dgm:presLayoutVars>
      </dgm:prSet>
      <dgm:spPr/>
    </dgm:pt>
    <dgm:pt modelId="{40C5FB15-718F-44A1-88DF-F929AE3C1F57}" type="pres">
      <dgm:prSet presAssocID="{A9791AA7-B056-44CC-B82B-699F6F44BD87}" presName="childTextBox" presStyleLbl="fgAccFollowNode1" presStyleIdx="1" presStyleCnt="2">
        <dgm:presLayoutVars>
          <dgm:bulletEnabled val="1"/>
        </dgm:presLayoutVars>
      </dgm:prSet>
      <dgm:spPr/>
    </dgm:pt>
    <dgm:pt modelId="{48765878-F4C0-4E9F-ADFB-7B90B70A4E73}" type="pres">
      <dgm:prSet presAssocID="{D22C4FF7-0AF0-441B-AFC3-43C176F679DF}" presName="sp" presStyleCnt="0"/>
      <dgm:spPr/>
    </dgm:pt>
    <dgm:pt modelId="{25EDB9C6-1082-4F9F-A7CB-A4D3670108BF}" type="pres">
      <dgm:prSet presAssocID="{59321B44-2F7E-4E93-8958-7EB4B116F8D0}" presName="arrowAndChildren" presStyleCnt="0"/>
      <dgm:spPr/>
    </dgm:pt>
    <dgm:pt modelId="{9879FEF5-04C2-4883-B9CD-78842F5F0E0B}" type="pres">
      <dgm:prSet presAssocID="{59321B44-2F7E-4E93-8958-7EB4B116F8D0}" presName="parentTextArrow" presStyleLbl="node1" presStyleIdx="1" presStyleCnt="2"/>
      <dgm:spPr/>
    </dgm:pt>
  </dgm:ptLst>
  <dgm:cxnLst>
    <dgm:cxn modelId="{EDBFB402-2F5B-4E8A-AB23-EEBF7B8D252A}" type="presOf" srcId="{37909C38-EC76-4B74-8D8A-B6571FEB4267}" destId="{69D53205-31A0-4EAC-84D8-78903142A2AE}" srcOrd="1" destOrd="0" presId="urn:microsoft.com/office/officeart/2005/8/layout/process4"/>
    <dgm:cxn modelId="{0C17B91A-2A55-4566-9D2F-BBC32F8EFD0C}" type="presOf" srcId="{A9791AA7-B056-44CC-B82B-699F6F44BD87}" destId="{40C5FB15-718F-44A1-88DF-F929AE3C1F57}" srcOrd="0" destOrd="0" presId="urn:microsoft.com/office/officeart/2005/8/layout/process4"/>
    <dgm:cxn modelId="{3BECB82C-751B-4FFC-95DE-5ED0E99D5D9E}" type="presOf" srcId="{59321B44-2F7E-4E93-8958-7EB4B116F8D0}" destId="{9879FEF5-04C2-4883-B9CD-78842F5F0E0B}" srcOrd="0" destOrd="0" presId="urn:microsoft.com/office/officeart/2005/8/layout/process4"/>
    <dgm:cxn modelId="{D32DD46B-B7E6-459C-B406-F18A0BDD9B99}" srcId="{37909C38-EC76-4B74-8D8A-B6571FEB4267}" destId="{A9791AA7-B056-44CC-B82B-699F6F44BD87}" srcOrd="1" destOrd="0" parTransId="{FBF52C0B-8892-4F5F-9C4A-665FFA6040E8}" sibTransId="{78FABE68-1A30-4102-816B-2FC2F7AAAD62}"/>
    <dgm:cxn modelId="{A399FF8F-260D-4097-B64E-C6763F411C00}" srcId="{B7CAA333-31B8-42E3-A513-FC888E4A1F2B}" destId="{59321B44-2F7E-4E93-8958-7EB4B116F8D0}" srcOrd="0" destOrd="0" parTransId="{D790CD83-90D9-4F8B-9C1E-78492521AE93}" sibTransId="{D22C4FF7-0AF0-441B-AFC3-43C176F679DF}"/>
    <dgm:cxn modelId="{17FE54AC-7C65-4ADA-AB4F-FC23615B371F}" type="presOf" srcId="{32ABDC1A-5A63-4B88-80CD-D1399D07AC01}" destId="{5CB60A42-8FD5-4ED2-8302-74FC947B785C}" srcOrd="0" destOrd="0" presId="urn:microsoft.com/office/officeart/2005/8/layout/process4"/>
    <dgm:cxn modelId="{3B863DBF-ED4A-402B-AA77-A37C5F84B11C}" srcId="{37909C38-EC76-4B74-8D8A-B6571FEB4267}" destId="{32ABDC1A-5A63-4B88-80CD-D1399D07AC01}" srcOrd="0" destOrd="0" parTransId="{35DA4AA7-587D-4F4D-9BAF-98FA92973006}" sibTransId="{5C43D190-F37D-42E9-9842-045D3089FBA9}"/>
    <dgm:cxn modelId="{8E95D3C5-545A-410D-85B6-D6C4DD104379}" srcId="{B7CAA333-31B8-42E3-A513-FC888E4A1F2B}" destId="{37909C38-EC76-4B74-8D8A-B6571FEB4267}" srcOrd="1" destOrd="0" parTransId="{65EE4E76-4D01-4C61-A79A-213FD8154286}" sibTransId="{927D1B1D-4691-45A8-B835-01A763B2EFA3}"/>
    <dgm:cxn modelId="{7D674BE7-6E78-4C01-A52B-905E28D1F686}" type="presOf" srcId="{B7CAA333-31B8-42E3-A513-FC888E4A1F2B}" destId="{CB30B0A8-42D1-43C6-8D9C-84EC9B67F241}" srcOrd="0" destOrd="0" presId="urn:microsoft.com/office/officeart/2005/8/layout/process4"/>
    <dgm:cxn modelId="{10626FF8-FD7B-418F-B749-5E355A2D3024}" type="presOf" srcId="{37909C38-EC76-4B74-8D8A-B6571FEB4267}" destId="{B147287B-69EF-4E0A-9B90-10659AEDFE1F}" srcOrd="0" destOrd="0" presId="urn:microsoft.com/office/officeart/2005/8/layout/process4"/>
    <dgm:cxn modelId="{DBF933C0-F9F4-434E-9F54-A9509E78EA21}" type="presParOf" srcId="{CB30B0A8-42D1-43C6-8D9C-84EC9B67F241}" destId="{4AD4F916-7FDA-428A-BC81-86039C4CE9A4}" srcOrd="0" destOrd="0" presId="urn:microsoft.com/office/officeart/2005/8/layout/process4"/>
    <dgm:cxn modelId="{DD3D3887-B158-4EC9-8776-DCB57C18007F}" type="presParOf" srcId="{4AD4F916-7FDA-428A-BC81-86039C4CE9A4}" destId="{B147287B-69EF-4E0A-9B90-10659AEDFE1F}" srcOrd="0" destOrd="0" presId="urn:microsoft.com/office/officeart/2005/8/layout/process4"/>
    <dgm:cxn modelId="{160E01DB-43D7-4516-A49C-805445FD8171}" type="presParOf" srcId="{4AD4F916-7FDA-428A-BC81-86039C4CE9A4}" destId="{69D53205-31A0-4EAC-84D8-78903142A2AE}" srcOrd="1" destOrd="0" presId="urn:microsoft.com/office/officeart/2005/8/layout/process4"/>
    <dgm:cxn modelId="{7A047CA5-0E64-4163-86DC-B2C9FAAC7049}" type="presParOf" srcId="{4AD4F916-7FDA-428A-BC81-86039C4CE9A4}" destId="{4F2135EE-103C-4774-9F17-9ABB0AB5E2DC}" srcOrd="2" destOrd="0" presId="urn:microsoft.com/office/officeart/2005/8/layout/process4"/>
    <dgm:cxn modelId="{E7C5E07D-040C-4090-8D14-072BDAC9DB65}" type="presParOf" srcId="{4F2135EE-103C-4774-9F17-9ABB0AB5E2DC}" destId="{5CB60A42-8FD5-4ED2-8302-74FC947B785C}" srcOrd="0" destOrd="0" presId="urn:microsoft.com/office/officeart/2005/8/layout/process4"/>
    <dgm:cxn modelId="{09999111-ED1E-4395-82D0-298C2CA07673}" type="presParOf" srcId="{4F2135EE-103C-4774-9F17-9ABB0AB5E2DC}" destId="{40C5FB15-718F-44A1-88DF-F929AE3C1F57}" srcOrd="1" destOrd="0" presId="urn:microsoft.com/office/officeart/2005/8/layout/process4"/>
    <dgm:cxn modelId="{BB6F03DA-0B7A-4309-B89D-EB03FF0C437C}" type="presParOf" srcId="{CB30B0A8-42D1-43C6-8D9C-84EC9B67F241}" destId="{48765878-F4C0-4E9F-ADFB-7B90B70A4E73}" srcOrd="1" destOrd="0" presId="urn:microsoft.com/office/officeart/2005/8/layout/process4"/>
    <dgm:cxn modelId="{8382C901-2F84-4F40-B14D-FB0DAF6C791D}" type="presParOf" srcId="{CB30B0A8-42D1-43C6-8D9C-84EC9B67F241}" destId="{25EDB9C6-1082-4F9F-A7CB-A4D3670108BF}" srcOrd="2" destOrd="0" presId="urn:microsoft.com/office/officeart/2005/8/layout/process4"/>
    <dgm:cxn modelId="{AE0D81EB-9E02-415A-A151-99FDCDC934F2}" type="presParOf" srcId="{25EDB9C6-1082-4F9F-A7CB-A4D3670108BF}" destId="{9879FEF5-04C2-4883-B9CD-78842F5F0E0B}"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BC15F7-463D-4456-AF1D-ACA4BF0EA816}"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F068D1B2-F82A-4587-A634-7C144ACFC106}">
      <dgm:prSet/>
      <dgm:spPr/>
      <dgm:t>
        <a:bodyPr/>
        <a:lstStyle/>
        <a:p>
          <a:r>
            <a:rPr lang="en-GB"/>
            <a:t>The availability of finances can influence which study and career choices learners are able to make.</a:t>
          </a:r>
          <a:endParaRPr lang="en-US"/>
        </a:p>
      </dgm:t>
    </dgm:pt>
    <dgm:pt modelId="{97BFF334-77EC-483C-B185-64E28EE85F47}" type="parTrans" cxnId="{D91681C6-44DA-4ABB-8A5A-0076EABF0872}">
      <dgm:prSet/>
      <dgm:spPr/>
      <dgm:t>
        <a:bodyPr/>
        <a:lstStyle/>
        <a:p>
          <a:endParaRPr lang="en-US" sz="2000"/>
        </a:p>
      </dgm:t>
    </dgm:pt>
    <dgm:pt modelId="{6F5FD007-CC1D-49F4-A672-01564B7C7DA8}" type="sibTrans" cxnId="{D91681C6-44DA-4ABB-8A5A-0076EABF0872}">
      <dgm:prSet/>
      <dgm:spPr/>
      <dgm:t>
        <a:bodyPr/>
        <a:lstStyle/>
        <a:p>
          <a:endParaRPr lang="en-US"/>
        </a:p>
      </dgm:t>
    </dgm:pt>
    <dgm:pt modelId="{D34CD026-DB71-4312-864D-528709DBBD80}">
      <dgm:prSet/>
      <dgm:spPr/>
      <dgm:t>
        <a:bodyPr/>
        <a:lstStyle/>
        <a:p>
          <a:r>
            <a:rPr lang="en-GB"/>
            <a:t>Limited finances can make further study difficult, but opportunities are not closed.</a:t>
          </a:r>
          <a:endParaRPr lang="en-US"/>
        </a:p>
      </dgm:t>
    </dgm:pt>
    <dgm:pt modelId="{FAC6B993-2A80-4B2B-A271-A1C315575A99}" type="parTrans" cxnId="{9B3AAF95-463E-489A-976F-26BCE8A7DD23}">
      <dgm:prSet/>
      <dgm:spPr/>
      <dgm:t>
        <a:bodyPr/>
        <a:lstStyle/>
        <a:p>
          <a:endParaRPr lang="en-US" sz="2000"/>
        </a:p>
      </dgm:t>
    </dgm:pt>
    <dgm:pt modelId="{0604EC27-04F8-41E3-829C-37B22BDC6250}" type="sibTrans" cxnId="{9B3AAF95-463E-489A-976F-26BCE8A7DD23}">
      <dgm:prSet/>
      <dgm:spPr/>
      <dgm:t>
        <a:bodyPr/>
        <a:lstStyle/>
        <a:p>
          <a:endParaRPr lang="en-US"/>
        </a:p>
      </dgm:t>
    </dgm:pt>
    <dgm:pt modelId="{5766D9B6-CD38-45FD-B445-347D3729D5BF}">
      <dgm:prSet/>
      <dgm:spPr/>
      <dgm:t>
        <a:bodyPr/>
        <a:lstStyle/>
        <a:p>
          <a:r>
            <a:rPr lang="en-GB"/>
            <a:t>Financial assistance can support learners who want to continue studying.</a:t>
          </a:r>
          <a:endParaRPr lang="en-US"/>
        </a:p>
      </dgm:t>
    </dgm:pt>
    <dgm:pt modelId="{2DD8A03D-89D5-4C48-A0B5-3B06C381E838}" type="parTrans" cxnId="{AABC6C2A-1A83-4290-83EF-06A67E9709CE}">
      <dgm:prSet/>
      <dgm:spPr/>
      <dgm:t>
        <a:bodyPr/>
        <a:lstStyle/>
        <a:p>
          <a:endParaRPr lang="en-US" sz="2000"/>
        </a:p>
      </dgm:t>
    </dgm:pt>
    <dgm:pt modelId="{C81E3CA4-6284-4F56-A3FA-E77454CA39E7}" type="sibTrans" cxnId="{AABC6C2A-1A83-4290-83EF-06A67E9709CE}">
      <dgm:prSet/>
      <dgm:spPr/>
      <dgm:t>
        <a:bodyPr/>
        <a:lstStyle/>
        <a:p>
          <a:endParaRPr lang="en-US"/>
        </a:p>
      </dgm:t>
    </dgm:pt>
    <dgm:pt modelId="{925DEBDF-E8DF-46D3-9DB2-D34188D5F657}">
      <dgm:prSet/>
      <dgm:spPr/>
      <dgm:t>
        <a:bodyPr/>
        <a:lstStyle/>
        <a:p>
          <a:r>
            <a:rPr lang="en-GB"/>
            <a:t>Recall these options:</a:t>
          </a:r>
          <a:endParaRPr lang="en-US"/>
        </a:p>
      </dgm:t>
    </dgm:pt>
    <dgm:pt modelId="{2CE861AE-6778-4E29-9CDE-73A80C0EBFF1}" type="parTrans" cxnId="{985D0A31-9557-41CC-A510-48B49115B329}">
      <dgm:prSet/>
      <dgm:spPr/>
      <dgm:t>
        <a:bodyPr/>
        <a:lstStyle/>
        <a:p>
          <a:endParaRPr lang="en-US" sz="2000"/>
        </a:p>
      </dgm:t>
    </dgm:pt>
    <dgm:pt modelId="{36B3E1F0-14ED-4A0F-B2DE-52B3BF0F63A6}" type="sibTrans" cxnId="{985D0A31-9557-41CC-A510-48B49115B329}">
      <dgm:prSet/>
      <dgm:spPr/>
      <dgm:t>
        <a:bodyPr/>
        <a:lstStyle/>
        <a:p>
          <a:endParaRPr lang="en-US"/>
        </a:p>
      </dgm:t>
    </dgm:pt>
    <dgm:pt modelId="{64C7C1D7-6FFE-4A93-A4C9-F4402041914C}">
      <dgm:prSet/>
      <dgm:spPr/>
      <dgm:t>
        <a:bodyPr/>
        <a:lstStyle/>
        <a:p>
          <a:r>
            <a:rPr lang="en-GB"/>
            <a:t>Bursary</a:t>
          </a:r>
          <a:endParaRPr lang="en-US"/>
        </a:p>
      </dgm:t>
    </dgm:pt>
    <dgm:pt modelId="{21B85B4D-C43D-4402-B8B9-6B4E0B9227ED}" type="parTrans" cxnId="{017B650F-9EA0-46DE-BB14-5EFEA9724D2D}">
      <dgm:prSet/>
      <dgm:spPr/>
      <dgm:t>
        <a:bodyPr/>
        <a:lstStyle/>
        <a:p>
          <a:endParaRPr lang="en-US" sz="2000"/>
        </a:p>
      </dgm:t>
    </dgm:pt>
    <dgm:pt modelId="{9498F179-B443-448A-8DB7-447B64F5C95B}" type="sibTrans" cxnId="{017B650F-9EA0-46DE-BB14-5EFEA9724D2D}">
      <dgm:prSet/>
      <dgm:spPr/>
      <dgm:t>
        <a:bodyPr/>
        <a:lstStyle/>
        <a:p>
          <a:endParaRPr lang="en-US"/>
        </a:p>
      </dgm:t>
    </dgm:pt>
    <dgm:pt modelId="{75857B12-89EF-4178-8677-6C1B5B2BD278}">
      <dgm:prSet/>
      <dgm:spPr/>
      <dgm:t>
        <a:bodyPr/>
        <a:lstStyle/>
        <a:p>
          <a:r>
            <a:rPr lang="en-GB"/>
            <a:t>Student loan</a:t>
          </a:r>
          <a:endParaRPr lang="en-US"/>
        </a:p>
      </dgm:t>
    </dgm:pt>
    <dgm:pt modelId="{077FD759-3422-42A9-9B48-DDACC068A4B4}" type="parTrans" cxnId="{99DD1D5E-E53E-47DA-B60D-A87BEF78A571}">
      <dgm:prSet/>
      <dgm:spPr/>
      <dgm:t>
        <a:bodyPr/>
        <a:lstStyle/>
        <a:p>
          <a:endParaRPr lang="en-US" sz="2000"/>
        </a:p>
      </dgm:t>
    </dgm:pt>
    <dgm:pt modelId="{E5F789C5-CD22-4A98-BC5D-70FF47BC19C7}" type="sibTrans" cxnId="{99DD1D5E-E53E-47DA-B60D-A87BEF78A571}">
      <dgm:prSet/>
      <dgm:spPr/>
      <dgm:t>
        <a:bodyPr/>
        <a:lstStyle/>
        <a:p>
          <a:endParaRPr lang="en-US"/>
        </a:p>
      </dgm:t>
    </dgm:pt>
    <dgm:pt modelId="{0D4BB9F7-BCCC-45F2-A972-F59C93F861FC}">
      <dgm:prSet/>
      <dgm:spPr/>
      <dgm:t>
        <a:bodyPr/>
        <a:lstStyle/>
        <a:p>
          <a:r>
            <a:rPr lang="en-GB"/>
            <a:t>Scholarship</a:t>
          </a:r>
          <a:endParaRPr lang="en-US"/>
        </a:p>
      </dgm:t>
    </dgm:pt>
    <dgm:pt modelId="{B80B53BF-DD96-484D-AEB5-406D0E6ABBB1}" type="parTrans" cxnId="{E96D4E54-010A-4BF5-9461-BBA24DC34570}">
      <dgm:prSet/>
      <dgm:spPr/>
      <dgm:t>
        <a:bodyPr/>
        <a:lstStyle/>
        <a:p>
          <a:endParaRPr lang="en-US" sz="2000"/>
        </a:p>
      </dgm:t>
    </dgm:pt>
    <dgm:pt modelId="{6A3BFE0F-E59D-4E5B-89EE-555DF16F41EF}" type="sibTrans" cxnId="{E96D4E54-010A-4BF5-9461-BBA24DC34570}">
      <dgm:prSet/>
      <dgm:spPr/>
      <dgm:t>
        <a:bodyPr/>
        <a:lstStyle/>
        <a:p>
          <a:endParaRPr lang="en-US"/>
        </a:p>
      </dgm:t>
    </dgm:pt>
    <dgm:pt modelId="{11D1FDB1-8AD2-4C89-812B-758C6407C08A}">
      <dgm:prSet/>
      <dgm:spPr/>
      <dgm:t>
        <a:bodyPr/>
        <a:lstStyle/>
        <a:p>
          <a:r>
            <a:rPr lang="en-GB"/>
            <a:t>Learnership</a:t>
          </a:r>
          <a:endParaRPr lang="en-US"/>
        </a:p>
      </dgm:t>
    </dgm:pt>
    <dgm:pt modelId="{60238631-449A-4D39-8EE0-B7317E020C12}" type="parTrans" cxnId="{056A93C5-82A1-48A7-A258-8B5C2B639E1F}">
      <dgm:prSet/>
      <dgm:spPr/>
      <dgm:t>
        <a:bodyPr/>
        <a:lstStyle/>
        <a:p>
          <a:endParaRPr lang="en-US" sz="2000"/>
        </a:p>
      </dgm:t>
    </dgm:pt>
    <dgm:pt modelId="{5741DFCA-427C-468B-8DEE-03D6C62536CF}" type="sibTrans" cxnId="{056A93C5-82A1-48A7-A258-8B5C2B639E1F}">
      <dgm:prSet/>
      <dgm:spPr/>
      <dgm:t>
        <a:bodyPr/>
        <a:lstStyle/>
        <a:p>
          <a:endParaRPr lang="en-US"/>
        </a:p>
      </dgm:t>
    </dgm:pt>
    <dgm:pt modelId="{C3B81557-67F9-4C1D-8B3F-7442A6200DA8}">
      <dgm:prSet/>
      <dgm:spPr/>
      <dgm:t>
        <a:bodyPr/>
        <a:lstStyle/>
        <a:p>
          <a:r>
            <a:rPr lang="en-GB"/>
            <a:t>Apprenticeship</a:t>
          </a:r>
          <a:endParaRPr lang="en-US"/>
        </a:p>
      </dgm:t>
    </dgm:pt>
    <dgm:pt modelId="{9D886CFB-9C40-43B8-8DEE-224DB600500C}" type="parTrans" cxnId="{DCF586B0-5B00-4916-995E-832FCC17A886}">
      <dgm:prSet/>
      <dgm:spPr/>
      <dgm:t>
        <a:bodyPr/>
        <a:lstStyle/>
        <a:p>
          <a:endParaRPr lang="en-US" sz="2000"/>
        </a:p>
      </dgm:t>
    </dgm:pt>
    <dgm:pt modelId="{EF4ED1FE-EDC1-46F5-B859-4912941F786B}" type="sibTrans" cxnId="{DCF586B0-5B00-4916-995E-832FCC17A886}">
      <dgm:prSet/>
      <dgm:spPr/>
      <dgm:t>
        <a:bodyPr/>
        <a:lstStyle/>
        <a:p>
          <a:endParaRPr lang="en-US"/>
        </a:p>
      </dgm:t>
    </dgm:pt>
    <dgm:pt modelId="{318BD9A6-1919-41AD-8617-5BB3D3827F28}" type="pres">
      <dgm:prSet presAssocID="{1ABC15F7-463D-4456-AF1D-ACA4BF0EA816}" presName="Name0" presStyleCnt="0">
        <dgm:presLayoutVars>
          <dgm:dir/>
          <dgm:animLvl val="lvl"/>
          <dgm:resizeHandles val="exact"/>
        </dgm:presLayoutVars>
      </dgm:prSet>
      <dgm:spPr/>
    </dgm:pt>
    <dgm:pt modelId="{6CAD47B2-F4B0-4359-8A54-C9AF2A44AB1C}" type="pres">
      <dgm:prSet presAssocID="{925DEBDF-E8DF-46D3-9DB2-D34188D5F657}" presName="boxAndChildren" presStyleCnt="0"/>
      <dgm:spPr/>
    </dgm:pt>
    <dgm:pt modelId="{76133F82-CA14-4721-BFC3-C0A4BEABA2FE}" type="pres">
      <dgm:prSet presAssocID="{925DEBDF-E8DF-46D3-9DB2-D34188D5F657}" presName="parentTextBox" presStyleLbl="node1" presStyleIdx="0" presStyleCnt="4"/>
      <dgm:spPr/>
    </dgm:pt>
    <dgm:pt modelId="{3C305B20-39F2-4744-9E04-04C5A5533F65}" type="pres">
      <dgm:prSet presAssocID="{925DEBDF-E8DF-46D3-9DB2-D34188D5F657}" presName="entireBox" presStyleLbl="node1" presStyleIdx="0" presStyleCnt="4"/>
      <dgm:spPr/>
    </dgm:pt>
    <dgm:pt modelId="{B149FBB0-8032-4719-B8D6-C3071925032F}" type="pres">
      <dgm:prSet presAssocID="{925DEBDF-E8DF-46D3-9DB2-D34188D5F657}" presName="descendantBox" presStyleCnt="0"/>
      <dgm:spPr/>
    </dgm:pt>
    <dgm:pt modelId="{6F2E7500-9C47-4B09-9BD1-D37068FDDD03}" type="pres">
      <dgm:prSet presAssocID="{64C7C1D7-6FFE-4A93-A4C9-F4402041914C}" presName="childTextBox" presStyleLbl="fgAccFollowNode1" presStyleIdx="0" presStyleCnt="5">
        <dgm:presLayoutVars>
          <dgm:bulletEnabled val="1"/>
        </dgm:presLayoutVars>
      </dgm:prSet>
      <dgm:spPr/>
    </dgm:pt>
    <dgm:pt modelId="{D58E1237-BD04-4954-98FA-3FFB4F32276B}" type="pres">
      <dgm:prSet presAssocID="{75857B12-89EF-4178-8677-6C1B5B2BD278}" presName="childTextBox" presStyleLbl="fgAccFollowNode1" presStyleIdx="1" presStyleCnt="5">
        <dgm:presLayoutVars>
          <dgm:bulletEnabled val="1"/>
        </dgm:presLayoutVars>
      </dgm:prSet>
      <dgm:spPr/>
    </dgm:pt>
    <dgm:pt modelId="{1B1B9589-5C71-49B9-B60A-8E453AB8EFC8}" type="pres">
      <dgm:prSet presAssocID="{0D4BB9F7-BCCC-45F2-A972-F59C93F861FC}" presName="childTextBox" presStyleLbl="fgAccFollowNode1" presStyleIdx="2" presStyleCnt="5">
        <dgm:presLayoutVars>
          <dgm:bulletEnabled val="1"/>
        </dgm:presLayoutVars>
      </dgm:prSet>
      <dgm:spPr/>
    </dgm:pt>
    <dgm:pt modelId="{E4D33EC5-944F-48B8-A9A6-4E0D95EB6791}" type="pres">
      <dgm:prSet presAssocID="{11D1FDB1-8AD2-4C89-812B-758C6407C08A}" presName="childTextBox" presStyleLbl="fgAccFollowNode1" presStyleIdx="3" presStyleCnt="5">
        <dgm:presLayoutVars>
          <dgm:bulletEnabled val="1"/>
        </dgm:presLayoutVars>
      </dgm:prSet>
      <dgm:spPr/>
    </dgm:pt>
    <dgm:pt modelId="{8555A315-41AE-46AA-9F1E-1670A2EBA2D9}" type="pres">
      <dgm:prSet presAssocID="{C3B81557-67F9-4C1D-8B3F-7442A6200DA8}" presName="childTextBox" presStyleLbl="fgAccFollowNode1" presStyleIdx="4" presStyleCnt="5">
        <dgm:presLayoutVars>
          <dgm:bulletEnabled val="1"/>
        </dgm:presLayoutVars>
      </dgm:prSet>
      <dgm:spPr/>
    </dgm:pt>
    <dgm:pt modelId="{81366CB2-E035-49BB-A493-0392E64E7B5D}" type="pres">
      <dgm:prSet presAssocID="{C81E3CA4-6284-4F56-A3FA-E77454CA39E7}" presName="sp" presStyleCnt="0"/>
      <dgm:spPr/>
    </dgm:pt>
    <dgm:pt modelId="{E44E4A98-B498-46B3-9AD5-4BE44B996D22}" type="pres">
      <dgm:prSet presAssocID="{5766D9B6-CD38-45FD-B445-347D3729D5BF}" presName="arrowAndChildren" presStyleCnt="0"/>
      <dgm:spPr/>
    </dgm:pt>
    <dgm:pt modelId="{9CFBA5E7-B797-4420-BAFC-3BE62DFA8831}" type="pres">
      <dgm:prSet presAssocID="{5766D9B6-CD38-45FD-B445-347D3729D5BF}" presName="parentTextArrow" presStyleLbl="node1" presStyleIdx="1" presStyleCnt="4"/>
      <dgm:spPr/>
    </dgm:pt>
    <dgm:pt modelId="{2D01DDFB-CABF-4E84-BC81-624ED35D1877}" type="pres">
      <dgm:prSet presAssocID="{0604EC27-04F8-41E3-829C-37B22BDC6250}" presName="sp" presStyleCnt="0"/>
      <dgm:spPr/>
    </dgm:pt>
    <dgm:pt modelId="{01919408-78E2-4367-B104-1127063C9635}" type="pres">
      <dgm:prSet presAssocID="{D34CD026-DB71-4312-864D-528709DBBD80}" presName="arrowAndChildren" presStyleCnt="0"/>
      <dgm:spPr/>
    </dgm:pt>
    <dgm:pt modelId="{37EA2EF9-AAF9-42FD-8F6A-438A7BBF919C}" type="pres">
      <dgm:prSet presAssocID="{D34CD026-DB71-4312-864D-528709DBBD80}" presName="parentTextArrow" presStyleLbl="node1" presStyleIdx="2" presStyleCnt="4"/>
      <dgm:spPr/>
    </dgm:pt>
    <dgm:pt modelId="{15DCE554-8746-4309-8988-B6EC4223EC68}" type="pres">
      <dgm:prSet presAssocID="{6F5FD007-CC1D-49F4-A672-01564B7C7DA8}" presName="sp" presStyleCnt="0"/>
      <dgm:spPr/>
    </dgm:pt>
    <dgm:pt modelId="{CB2BC564-A0DD-4D98-A006-7B01CE5D8E41}" type="pres">
      <dgm:prSet presAssocID="{F068D1B2-F82A-4587-A634-7C144ACFC106}" presName="arrowAndChildren" presStyleCnt="0"/>
      <dgm:spPr/>
    </dgm:pt>
    <dgm:pt modelId="{FD8A7FF1-B636-4F1F-95F9-823E3B63186E}" type="pres">
      <dgm:prSet presAssocID="{F068D1B2-F82A-4587-A634-7C144ACFC106}" presName="parentTextArrow" presStyleLbl="node1" presStyleIdx="3" presStyleCnt="4"/>
      <dgm:spPr/>
    </dgm:pt>
  </dgm:ptLst>
  <dgm:cxnLst>
    <dgm:cxn modelId="{017B650F-9EA0-46DE-BB14-5EFEA9724D2D}" srcId="{925DEBDF-E8DF-46D3-9DB2-D34188D5F657}" destId="{64C7C1D7-6FFE-4A93-A4C9-F4402041914C}" srcOrd="0" destOrd="0" parTransId="{21B85B4D-C43D-4402-B8B9-6B4E0B9227ED}" sibTransId="{9498F179-B443-448A-8DB7-447B64F5C95B}"/>
    <dgm:cxn modelId="{AABC6C2A-1A83-4290-83EF-06A67E9709CE}" srcId="{1ABC15F7-463D-4456-AF1D-ACA4BF0EA816}" destId="{5766D9B6-CD38-45FD-B445-347D3729D5BF}" srcOrd="2" destOrd="0" parTransId="{2DD8A03D-89D5-4C48-A0B5-3B06C381E838}" sibTransId="{C81E3CA4-6284-4F56-A3FA-E77454CA39E7}"/>
    <dgm:cxn modelId="{985D0A31-9557-41CC-A510-48B49115B329}" srcId="{1ABC15F7-463D-4456-AF1D-ACA4BF0EA816}" destId="{925DEBDF-E8DF-46D3-9DB2-D34188D5F657}" srcOrd="3" destOrd="0" parTransId="{2CE861AE-6778-4E29-9CDE-73A80C0EBFF1}" sibTransId="{36B3E1F0-14ED-4A0F-B2DE-52B3BF0F63A6}"/>
    <dgm:cxn modelId="{9CAE5F5D-7CA5-4A37-980F-2520ECCEF9B0}" type="presOf" srcId="{11D1FDB1-8AD2-4C89-812B-758C6407C08A}" destId="{E4D33EC5-944F-48B8-A9A6-4E0D95EB6791}" srcOrd="0" destOrd="0" presId="urn:microsoft.com/office/officeart/2005/8/layout/process4"/>
    <dgm:cxn modelId="{99DD1D5E-E53E-47DA-B60D-A87BEF78A571}" srcId="{925DEBDF-E8DF-46D3-9DB2-D34188D5F657}" destId="{75857B12-89EF-4178-8677-6C1B5B2BD278}" srcOrd="1" destOrd="0" parTransId="{077FD759-3422-42A9-9B48-DDACC068A4B4}" sibTransId="{E5F789C5-CD22-4A98-BC5D-70FF47BC19C7}"/>
    <dgm:cxn modelId="{E96D4E54-010A-4BF5-9461-BBA24DC34570}" srcId="{925DEBDF-E8DF-46D3-9DB2-D34188D5F657}" destId="{0D4BB9F7-BCCC-45F2-A972-F59C93F861FC}" srcOrd="2" destOrd="0" parTransId="{B80B53BF-DD96-484D-AEB5-406D0E6ABBB1}" sibTransId="{6A3BFE0F-E59D-4E5B-89EE-555DF16F41EF}"/>
    <dgm:cxn modelId="{8757F65A-DC7A-4755-930B-EECF0E0C71A0}" type="presOf" srcId="{D34CD026-DB71-4312-864D-528709DBBD80}" destId="{37EA2EF9-AAF9-42FD-8F6A-438A7BBF919C}" srcOrd="0" destOrd="0" presId="urn:microsoft.com/office/officeart/2005/8/layout/process4"/>
    <dgm:cxn modelId="{7292C67C-4C16-4455-B8F6-3212566D01B1}" type="presOf" srcId="{C3B81557-67F9-4C1D-8B3F-7442A6200DA8}" destId="{8555A315-41AE-46AA-9F1E-1670A2EBA2D9}" srcOrd="0" destOrd="0" presId="urn:microsoft.com/office/officeart/2005/8/layout/process4"/>
    <dgm:cxn modelId="{EF83B97E-A8D7-476D-8001-C07A476724A9}" type="presOf" srcId="{925DEBDF-E8DF-46D3-9DB2-D34188D5F657}" destId="{76133F82-CA14-4721-BFC3-C0A4BEABA2FE}" srcOrd="0" destOrd="0" presId="urn:microsoft.com/office/officeart/2005/8/layout/process4"/>
    <dgm:cxn modelId="{9B3AAF95-463E-489A-976F-26BCE8A7DD23}" srcId="{1ABC15F7-463D-4456-AF1D-ACA4BF0EA816}" destId="{D34CD026-DB71-4312-864D-528709DBBD80}" srcOrd="1" destOrd="0" parTransId="{FAC6B993-2A80-4B2B-A271-A1C315575A99}" sibTransId="{0604EC27-04F8-41E3-829C-37B22BDC6250}"/>
    <dgm:cxn modelId="{5DA2F8A3-E180-42F7-8EAA-9EA34DEAE431}" type="presOf" srcId="{64C7C1D7-6FFE-4A93-A4C9-F4402041914C}" destId="{6F2E7500-9C47-4B09-9BD1-D37068FDDD03}" srcOrd="0" destOrd="0" presId="urn:microsoft.com/office/officeart/2005/8/layout/process4"/>
    <dgm:cxn modelId="{77247AAA-209D-4798-92C4-0B7B98B7C7D6}" type="presOf" srcId="{5766D9B6-CD38-45FD-B445-347D3729D5BF}" destId="{9CFBA5E7-B797-4420-BAFC-3BE62DFA8831}" srcOrd="0" destOrd="0" presId="urn:microsoft.com/office/officeart/2005/8/layout/process4"/>
    <dgm:cxn modelId="{B6BD46AE-92D6-4357-809E-4985A536FA95}" type="presOf" srcId="{0D4BB9F7-BCCC-45F2-A972-F59C93F861FC}" destId="{1B1B9589-5C71-49B9-B60A-8E453AB8EFC8}" srcOrd="0" destOrd="0" presId="urn:microsoft.com/office/officeart/2005/8/layout/process4"/>
    <dgm:cxn modelId="{7AEC5BAF-3395-49F4-BD1A-882CF16E0D70}" type="presOf" srcId="{F068D1B2-F82A-4587-A634-7C144ACFC106}" destId="{FD8A7FF1-B636-4F1F-95F9-823E3B63186E}" srcOrd="0" destOrd="0" presId="urn:microsoft.com/office/officeart/2005/8/layout/process4"/>
    <dgm:cxn modelId="{DCF586B0-5B00-4916-995E-832FCC17A886}" srcId="{925DEBDF-E8DF-46D3-9DB2-D34188D5F657}" destId="{C3B81557-67F9-4C1D-8B3F-7442A6200DA8}" srcOrd="4" destOrd="0" parTransId="{9D886CFB-9C40-43B8-8DEE-224DB600500C}" sibTransId="{EF4ED1FE-EDC1-46F5-B859-4912941F786B}"/>
    <dgm:cxn modelId="{4BBD52C4-B0DB-4BC9-95C6-5BFB3578BD70}" type="presOf" srcId="{75857B12-89EF-4178-8677-6C1B5B2BD278}" destId="{D58E1237-BD04-4954-98FA-3FFB4F32276B}" srcOrd="0" destOrd="0" presId="urn:microsoft.com/office/officeart/2005/8/layout/process4"/>
    <dgm:cxn modelId="{056A93C5-82A1-48A7-A258-8B5C2B639E1F}" srcId="{925DEBDF-E8DF-46D3-9DB2-D34188D5F657}" destId="{11D1FDB1-8AD2-4C89-812B-758C6407C08A}" srcOrd="3" destOrd="0" parTransId="{60238631-449A-4D39-8EE0-B7317E020C12}" sibTransId="{5741DFCA-427C-468B-8DEE-03D6C62536CF}"/>
    <dgm:cxn modelId="{D91681C6-44DA-4ABB-8A5A-0076EABF0872}" srcId="{1ABC15F7-463D-4456-AF1D-ACA4BF0EA816}" destId="{F068D1B2-F82A-4587-A634-7C144ACFC106}" srcOrd="0" destOrd="0" parTransId="{97BFF334-77EC-483C-B185-64E28EE85F47}" sibTransId="{6F5FD007-CC1D-49F4-A672-01564B7C7DA8}"/>
    <dgm:cxn modelId="{BD785EDA-CC55-4A34-82AA-4014E6D5A46E}" type="presOf" srcId="{1ABC15F7-463D-4456-AF1D-ACA4BF0EA816}" destId="{318BD9A6-1919-41AD-8617-5BB3D3827F28}" srcOrd="0" destOrd="0" presId="urn:microsoft.com/office/officeart/2005/8/layout/process4"/>
    <dgm:cxn modelId="{784BF2FD-2A92-42A3-AB33-6391D07AD0A1}" type="presOf" srcId="{925DEBDF-E8DF-46D3-9DB2-D34188D5F657}" destId="{3C305B20-39F2-4744-9E04-04C5A5533F65}" srcOrd="1" destOrd="0" presId="urn:microsoft.com/office/officeart/2005/8/layout/process4"/>
    <dgm:cxn modelId="{53D28782-648A-4DD8-B4F1-908E3E8C47A1}" type="presParOf" srcId="{318BD9A6-1919-41AD-8617-5BB3D3827F28}" destId="{6CAD47B2-F4B0-4359-8A54-C9AF2A44AB1C}" srcOrd="0" destOrd="0" presId="urn:microsoft.com/office/officeart/2005/8/layout/process4"/>
    <dgm:cxn modelId="{5F728A52-1CD9-4083-8436-093FF65C3658}" type="presParOf" srcId="{6CAD47B2-F4B0-4359-8A54-C9AF2A44AB1C}" destId="{76133F82-CA14-4721-BFC3-C0A4BEABA2FE}" srcOrd="0" destOrd="0" presId="urn:microsoft.com/office/officeart/2005/8/layout/process4"/>
    <dgm:cxn modelId="{6474F0B1-2C0F-4E51-932A-BAB5B8C1CF2D}" type="presParOf" srcId="{6CAD47B2-F4B0-4359-8A54-C9AF2A44AB1C}" destId="{3C305B20-39F2-4744-9E04-04C5A5533F65}" srcOrd="1" destOrd="0" presId="urn:microsoft.com/office/officeart/2005/8/layout/process4"/>
    <dgm:cxn modelId="{F7044787-2A7D-4A40-9D78-9CC0B6DD0E76}" type="presParOf" srcId="{6CAD47B2-F4B0-4359-8A54-C9AF2A44AB1C}" destId="{B149FBB0-8032-4719-B8D6-C3071925032F}" srcOrd="2" destOrd="0" presId="urn:microsoft.com/office/officeart/2005/8/layout/process4"/>
    <dgm:cxn modelId="{4FD7B452-C3B4-4C9E-84A1-7F8E0DAF2B16}" type="presParOf" srcId="{B149FBB0-8032-4719-B8D6-C3071925032F}" destId="{6F2E7500-9C47-4B09-9BD1-D37068FDDD03}" srcOrd="0" destOrd="0" presId="urn:microsoft.com/office/officeart/2005/8/layout/process4"/>
    <dgm:cxn modelId="{2FE167B3-7DA7-44C2-B742-6B4B7E81723B}" type="presParOf" srcId="{B149FBB0-8032-4719-B8D6-C3071925032F}" destId="{D58E1237-BD04-4954-98FA-3FFB4F32276B}" srcOrd="1" destOrd="0" presId="urn:microsoft.com/office/officeart/2005/8/layout/process4"/>
    <dgm:cxn modelId="{8AE60C8B-0405-4F97-B7D7-4673073AEAD4}" type="presParOf" srcId="{B149FBB0-8032-4719-B8D6-C3071925032F}" destId="{1B1B9589-5C71-49B9-B60A-8E453AB8EFC8}" srcOrd="2" destOrd="0" presId="urn:microsoft.com/office/officeart/2005/8/layout/process4"/>
    <dgm:cxn modelId="{C3D8669D-BDF4-40F6-9E47-41F18105BC11}" type="presParOf" srcId="{B149FBB0-8032-4719-B8D6-C3071925032F}" destId="{E4D33EC5-944F-48B8-A9A6-4E0D95EB6791}" srcOrd="3" destOrd="0" presId="urn:microsoft.com/office/officeart/2005/8/layout/process4"/>
    <dgm:cxn modelId="{45535563-E407-4E73-B2ED-545074452A71}" type="presParOf" srcId="{B149FBB0-8032-4719-B8D6-C3071925032F}" destId="{8555A315-41AE-46AA-9F1E-1670A2EBA2D9}" srcOrd="4" destOrd="0" presId="urn:microsoft.com/office/officeart/2005/8/layout/process4"/>
    <dgm:cxn modelId="{818C5B2B-D7EC-4AA3-8E1C-AB018729B9BF}" type="presParOf" srcId="{318BD9A6-1919-41AD-8617-5BB3D3827F28}" destId="{81366CB2-E035-49BB-A493-0392E64E7B5D}" srcOrd="1" destOrd="0" presId="urn:microsoft.com/office/officeart/2005/8/layout/process4"/>
    <dgm:cxn modelId="{82BB0C57-17E4-4B20-BE50-95ECE642F552}" type="presParOf" srcId="{318BD9A6-1919-41AD-8617-5BB3D3827F28}" destId="{E44E4A98-B498-46B3-9AD5-4BE44B996D22}" srcOrd="2" destOrd="0" presId="urn:microsoft.com/office/officeart/2005/8/layout/process4"/>
    <dgm:cxn modelId="{3DA6D930-E62C-4B46-B3F8-660C4A5E400B}" type="presParOf" srcId="{E44E4A98-B498-46B3-9AD5-4BE44B996D22}" destId="{9CFBA5E7-B797-4420-BAFC-3BE62DFA8831}" srcOrd="0" destOrd="0" presId="urn:microsoft.com/office/officeart/2005/8/layout/process4"/>
    <dgm:cxn modelId="{69669850-4B12-42EE-850F-6B63E04353A4}" type="presParOf" srcId="{318BD9A6-1919-41AD-8617-5BB3D3827F28}" destId="{2D01DDFB-CABF-4E84-BC81-624ED35D1877}" srcOrd="3" destOrd="0" presId="urn:microsoft.com/office/officeart/2005/8/layout/process4"/>
    <dgm:cxn modelId="{A86C68B4-3C54-4231-AA7C-7BEF0F63BD70}" type="presParOf" srcId="{318BD9A6-1919-41AD-8617-5BB3D3827F28}" destId="{01919408-78E2-4367-B104-1127063C9635}" srcOrd="4" destOrd="0" presId="urn:microsoft.com/office/officeart/2005/8/layout/process4"/>
    <dgm:cxn modelId="{0679200A-F77D-49E3-9424-CE222E330CB5}" type="presParOf" srcId="{01919408-78E2-4367-B104-1127063C9635}" destId="{37EA2EF9-AAF9-42FD-8F6A-438A7BBF919C}" srcOrd="0" destOrd="0" presId="urn:microsoft.com/office/officeart/2005/8/layout/process4"/>
    <dgm:cxn modelId="{438F932F-A61B-40CF-9C73-D2CF61E49CE2}" type="presParOf" srcId="{318BD9A6-1919-41AD-8617-5BB3D3827F28}" destId="{15DCE554-8746-4309-8988-B6EC4223EC68}" srcOrd="5" destOrd="0" presId="urn:microsoft.com/office/officeart/2005/8/layout/process4"/>
    <dgm:cxn modelId="{AAD76931-AB65-4580-BD99-AA96507C8F55}" type="presParOf" srcId="{318BD9A6-1919-41AD-8617-5BB3D3827F28}" destId="{CB2BC564-A0DD-4D98-A006-7B01CE5D8E41}" srcOrd="6" destOrd="0" presId="urn:microsoft.com/office/officeart/2005/8/layout/process4"/>
    <dgm:cxn modelId="{9890AE81-7B6C-4674-B09C-403B538676D2}" type="presParOf" srcId="{CB2BC564-A0DD-4D98-A006-7B01CE5D8E41}" destId="{FD8A7FF1-B636-4F1F-95F9-823E3B63186E}"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37758B-BF72-4A2C-9F0D-9D7C4F565B8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F3294C5-8B2C-48ED-8D03-809759902AF4}">
      <dgm:prSet/>
      <dgm:spPr/>
      <dgm:t>
        <a:bodyPr/>
        <a:lstStyle/>
        <a:p>
          <a:r>
            <a:rPr lang="af-ZA" b="0" i="0" baseline="0"/>
            <a:t>Stereotypes are beliefs or generalised ideas about a group of people.</a:t>
          </a:r>
          <a:endParaRPr lang="en-US"/>
        </a:p>
      </dgm:t>
    </dgm:pt>
    <dgm:pt modelId="{3DA0BA1D-B963-4C3C-B181-5F55E319275F}" type="parTrans" cxnId="{6332625B-0F66-48F1-8F46-DA6512F4A497}">
      <dgm:prSet/>
      <dgm:spPr/>
      <dgm:t>
        <a:bodyPr/>
        <a:lstStyle/>
        <a:p>
          <a:endParaRPr lang="en-US"/>
        </a:p>
      </dgm:t>
    </dgm:pt>
    <dgm:pt modelId="{ECC5BA23-4982-46BD-8656-8A9332646516}" type="sibTrans" cxnId="{6332625B-0F66-48F1-8F46-DA6512F4A497}">
      <dgm:prSet/>
      <dgm:spPr/>
      <dgm:t>
        <a:bodyPr/>
        <a:lstStyle/>
        <a:p>
          <a:endParaRPr lang="en-US"/>
        </a:p>
      </dgm:t>
    </dgm:pt>
    <dgm:pt modelId="{BB9D1C26-D973-4A9C-A77A-3BA64C44C423}">
      <dgm:prSet/>
      <dgm:spPr/>
      <dgm:t>
        <a:bodyPr/>
        <a:lstStyle/>
        <a:p>
          <a:r>
            <a:rPr lang="af-ZA" b="0" i="0" baseline="0"/>
            <a:t>They create expectations about how people “should” behave or what they “should” be good at.</a:t>
          </a:r>
          <a:endParaRPr lang="en-US"/>
        </a:p>
      </dgm:t>
    </dgm:pt>
    <dgm:pt modelId="{F20ADEC9-2A6D-4883-89EE-91A216A6A74B}" type="parTrans" cxnId="{FD159A41-C521-4B42-B3EC-C95A366DE32F}">
      <dgm:prSet/>
      <dgm:spPr/>
      <dgm:t>
        <a:bodyPr/>
        <a:lstStyle/>
        <a:p>
          <a:endParaRPr lang="en-US"/>
        </a:p>
      </dgm:t>
    </dgm:pt>
    <dgm:pt modelId="{FF4F9F65-126F-46AF-B7C5-558627B99833}" type="sibTrans" cxnId="{FD159A41-C521-4B42-B3EC-C95A366DE32F}">
      <dgm:prSet/>
      <dgm:spPr/>
      <dgm:t>
        <a:bodyPr/>
        <a:lstStyle/>
        <a:p>
          <a:endParaRPr lang="en-US"/>
        </a:p>
      </dgm:t>
    </dgm:pt>
    <dgm:pt modelId="{9ADFEC89-4148-4629-872B-9D7E1303B11D}">
      <dgm:prSet/>
      <dgm:spPr/>
      <dgm:t>
        <a:bodyPr/>
        <a:lstStyle/>
        <a:p>
          <a:r>
            <a:rPr lang="af-ZA" b="0" i="0" baseline="0" dirty="0" err="1"/>
            <a:t>Stereotypes</a:t>
          </a:r>
          <a:r>
            <a:rPr lang="af-ZA" b="0" i="0" baseline="0" dirty="0"/>
            <a:t> are </a:t>
          </a:r>
          <a:r>
            <a:rPr lang="af-ZA" b="0" i="0" baseline="0" dirty="0" err="1"/>
            <a:t>often</a:t>
          </a:r>
          <a:r>
            <a:rPr lang="af-ZA" b="0" i="0" baseline="0" dirty="0"/>
            <a:t> </a:t>
          </a:r>
          <a:r>
            <a:rPr lang="af-ZA" b="0" i="0" baseline="0" dirty="0" err="1"/>
            <a:t>oversimplified</a:t>
          </a:r>
          <a:r>
            <a:rPr lang="af-ZA" b="0" i="0" baseline="0" dirty="0"/>
            <a:t> </a:t>
          </a:r>
          <a:r>
            <a:rPr lang="af-ZA" b="0" i="0" baseline="0" dirty="0" err="1"/>
            <a:t>and</a:t>
          </a:r>
          <a:r>
            <a:rPr lang="af-ZA" b="0" i="0" baseline="0" dirty="0"/>
            <a:t> </a:t>
          </a:r>
          <a:r>
            <a:rPr lang="af-ZA" b="0" i="0" baseline="0" dirty="0" err="1"/>
            <a:t>unfair</a:t>
          </a:r>
          <a:r>
            <a:rPr lang="af-ZA" b="0" i="0" baseline="0" dirty="0"/>
            <a:t> </a:t>
          </a:r>
          <a:r>
            <a:rPr lang="af-ZA" b="0" i="0" baseline="0" dirty="0" err="1"/>
            <a:t>because</a:t>
          </a:r>
          <a:r>
            <a:rPr lang="af-ZA" b="0" i="0" baseline="0" dirty="0"/>
            <a:t> </a:t>
          </a:r>
          <a:r>
            <a:rPr lang="af-ZA" b="0" i="0" baseline="0" dirty="0" err="1"/>
            <a:t>they</a:t>
          </a:r>
          <a:r>
            <a:rPr lang="af-ZA" b="0" i="0" baseline="0" dirty="0"/>
            <a:t> </a:t>
          </a:r>
          <a:r>
            <a:rPr lang="af-ZA" b="0" i="0" baseline="0" dirty="0" err="1"/>
            <a:t>ignore</a:t>
          </a:r>
          <a:r>
            <a:rPr lang="af-ZA" b="0" i="0" baseline="0" dirty="0"/>
            <a:t> </a:t>
          </a:r>
          <a:r>
            <a:rPr lang="af-ZA" b="0" i="0" baseline="0" dirty="0" err="1"/>
            <a:t>individual</a:t>
          </a:r>
          <a:r>
            <a:rPr lang="af-ZA" b="0" i="0" baseline="0" dirty="0"/>
            <a:t> </a:t>
          </a:r>
          <a:r>
            <a:rPr lang="af-ZA" b="0" i="0" baseline="0" dirty="0" err="1"/>
            <a:t>differences</a:t>
          </a:r>
          <a:r>
            <a:rPr lang="af-ZA" b="0" i="0" baseline="0" dirty="0"/>
            <a:t>.</a:t>
          </a:r>
          <a:endParaRPr lang="en-US" dirty="0"/>
        </a:p>
      </dgm:t>
    </dgm:pt>
    <dgm:pt modelId="{1F3C0FB9-6FEA-429C-9D33-8C23417079D7}" type="parTrans" cxnId="{27D1B914-E76E-486C-9FE2-5C9670A1D726}">
      <dgm:prSet/>
      <dgm:spPr/>
      <dgm:t>
        <a:bodyPr/>
        <a:lstStyle/>
        <a:p>
          <a:endParaRPr lang="en-US"/>
        </a:p>
      </dgm:t>
    </dgm:pt>
    <dgm:pt modelId="{B6199267-5632-453D-BFF3-9FC56C3407C0}" type="sibTrans" cxnId="{27D1B914-E76E-486C-9FE2-5C9670A1D726}">
      <dgm:prSet/>
      <dgm:spPr/>
      <dgm:t>
        <a:bodyPr/>
        <a:lstStyle/>
        <a:p>
          <a:endParaRPr lang="en-US"/>
        </a:p>
      </dgm:t>
    </dgm:pt>
    <dgm:pt modelId="{33151AE8-EBE6-49E8-BE29-31F1EDBB993B}">
      <dgm:prSet/>
      <dgm:spPr/>
      <dgm:t>
        <a:bodyPr/>
        <a:lstStyle/>
        <a:p>
          <a:r>
            <a:rPr lang="af-ZA" b="0" i="0" baseline="0"/>
            <a:t>Stereotypes can cause learners to eliminate careers before fully exploring them.</a:t>
          </a:r>
          <a:endParaRPr lang="en-US"/>
        </a:p>
      </dgm:t>
    </dgm:pt>
    <dgm:pt modelId="{488CE5C1-1B5F-4B6D-BBA9-D3684F1704AA}" type="parTrans" cxnId="{85A0B191-F70C-401C-9782-3A784BEB9F76}">
      <dgm:prSet/>
      <dgm:spPr/>
      <dgm:t>
        <a:bodyPr/>
        <a:lstStyle/>
        <a:p>
          <a:endParaRPr lang="en-US"/>
        </a:p>
      </dgm:t>
    </dgm:pt>
    <dgm:pt modelId="{DC1441F1-2372-4963-AF62-C579AA074AE6}" type="sibTrans" cxnId="{85A0B191-F70C-401C-9782-3A784BEB9F76}">
      <dgm:prSet/>
      <dgm:spPr/>
      <dgm:t>
        <a:bodyPr/>
        <a:lstStyle/>
        <a:p>
          <a:endParaRPr lang="en-US"/>
        </a:p>
      </dgm:t>
    </dgm:pt>
    <dgm:pt modelId="{761441FF-F331-423C-B1B4-30ED183A38B0}">
      <dgm:prSet/>
      <dgm:spPr/>
      <dgm:t>
        <a:bodyPr/>
        <a:lstStyle/>
        <a:p>
          <a:r>
            <a:rPr lang="af-ZA" b="0" i="0" baseline="0"/>
            <a:t>This can limit opportunities and contribute to skills shortages in some fields.</a:t>
          </a:r>
          <a:endParaRPr lang="en-US"/>
        </a:p>
      </dgm:t>
    </dgm:pt>
    <dgm:pt modelId="{9DD9CCE9-ABBC-4CDE-B163-C40A2B49ABE8}" type="parTrans" cxnId="{A0354313-18A9-4670-8504-8A7DB6468530}">
      <dgm:prSet/>
      <dgm:spPr/>
      <dgm:t>
        <a:bodyPr/>
        <a:lstStyle/>
        <a:p>
          <a:endParaRPr lang="en-US"/>
        </a:p>
      </dgm:t>
    </dgm:pt>
    <dgm:pt modelId="{977B881A-91D4-4965-86C8-5151D76493D9}" type="sibTrans" cxnId="{A0354313-18A9-4670-8504-8A7DB6468530}">
      <dgm:prSet/>
      <dgm:spPr/>
      <dgm:t>
        <a:bodyPr/>
        <a:lstStyle/>
        <a:p>
          <a:endParaRPr lang="en-US"/>
        </a:p>
      </dgm:t>
    </dgm:pt>
    <dgm:pt modelId="{8C7C1EE9-FB68-4F09-9D91-66EA26797A30}" type="pres">
      <dgm:prSet presAssocID="{A937758B-BF72-4A2C-9F0D-9D7C4F565B8D}" presName="linear" presStyleCnt="0">
        <dgm:presLayoutVars>
          <dgm:animLvl val="lvl"/>
          <dgm:resizeHandles val="exact"/>
        </dgm:presLayoutVars>
      </dgm:prSet>
      <dgm:spPr/>
    </dgm:pt>
    <dgm:pt modelId="{227A1510-97AE-4E72-B87F-84B174A6C0A1}" type="pres">
      <dgm:prSet presAssocID="{0F3294C5-8B2C-48ED-8D03-809759902AF4}" presName="parentText" presStyleLbl="node1" presStyleIdx="0" presStyleCnt="5">
        <dgm:presLayoutVars>
          <dgm:chMax val="0"/>
          <dgm:bulletEnabled val="1"/>
        </dgm:presLayoutVars>
      </dgm:prSet>
      <dgm:spPr/>
    </dgm:pt>
    <dgm:pt modelId="{199C76B1-BB19-4D0D-8C4B-A9E4ADAE29D5}" type="pres">
      <dgm:prSet presAssocID="{ECC5BA23-4982-46BD-8656-8A9332646516}" presName="spacer" presStyleCnt="0"/>
      <dgm:spPr/>
    </dgm:pt>
    <dgm:pt modelId="{2EC9BDD7-2F9D-4E98-BE1A-D8BB8A9C8898}" type="pres">
      <dgm:prSet presAssocID="{BB9D1C26-D973-4A9C-A77A-3BA64C44C423}" presName="parentText" presStyleLbl="node1" presStyleIdx="1" presStyleCnt="5">
        <dgm:presLayoutVars>
          <dgm:chMax val="0"/>
          <dgm:bulletEnabled val="1"/>
        </dgm:presLayoutVars>
      </dgm:prSet>
      <dgm:spPr/>
    </dgm:pt>
    <dgm:pt modelId="{E5C4785B-369C-43C8-AEDD-523C2EFBD986}" type="pres">
      <dgm:prSet presAssocID="{FF4F9F65-126F-46AF-B7C5-558627B99833}" presName="spacer" presStyleCnt="0"/>
      <dgm:spPr/>
    </dgm:pt>
    <dgm:pt modelId="{1492C20A-B714-42E3-B73A-535FBDC9D4BF}" type="pres">
      <dgm:prSet presAssocID="{9ADFEC89-4148-4629-872B-9D7E1303B11D}" presName="parentText" presStyleLbl="node1" presStyleIdx="2" presStyleCnt="5">
        <dgm:presLayoutVars>
          <dgm:chMax val="0"/>
          <dgm:bulletEnabled val="1"/>
        </dgm:presLayoutVars>
      </dgm:prSet>
      <dgm:spPr/>
    </dgm:pt>
    <dgm:pt modelId="{7245C201-455A-4703-B6CA-3E5C14D4852B}" type="pres">
      <dgm:prSet presAssocID="{B6199267-5632-453D-BFF3-9FC56C3407C0}" presName="spacer" presStyleCnt="0"/>
      <dgm:spPr/>
    </dgm:pt>
    <dgm:pt modelId="{D5FD75E6-3AD8-4BC1-9F73-7B5CDACC9A2F}" type="pres">
      <dgm:prSet presAssocID="{33151AE8-EBE6-49E8-BE29-31F1EDBB993B}" presName="parentText" presStyleLbl="node1" presStyleIdx="3" presStyleCnt="5">
        <dgm:presLayoutVars>
          <dgm:chMax val="0"/>
          <dgm:bulletEnabled val="1"/>
        </dgm:presLayoutVars>
      </dgm:prSet>
      <dgm:spPr/>
    </dgm:pt>
    <dgm:pt modelId="{0C5CCEEA-6161-41C9-A40E-4E123C68B218}" type="pres">
      <dgm:prSet presAssocID="{DC1441F1-2372-4963-AF62-C579AA074AE6}" presName="spacer" presStyleCnt="0"/>
      <dgm:spPr/>
    </dgm:pt>
    <dgm:pt modelId="{AFBDF336-6D2B-4D4B-A4B4-90AC3994B3D7}" type="pres">
      <dgm:prSet presAssocID="{761441FF-F331-423C-B1B4-30ED183A38B0}" presName="parentText" presStyleLbl="node1" presStyleIdx="4" presStyleCnt="5">
        <dgm:presLayoutVars>
          <dgm:chMax val="0"/>
          <dgm:bulletEnabled val="1"/>
        </dgm:presLayoutVars>
      </dgm:prSet>
      <dgm:spPr/>
    </dgm:pt>
  </dgm:ptLst>
  <dgm:cxnLst>
    <dgm:cxn modelId="{0877AB0C-27AD-477D-8386-EC0D6216847A}" type="presOf" srcId="{A937758B-BF72-4A2C-9F0D-9D7C4F565B8D}" destId="{8C7C1EE9-FB68-4F09-9D91-66EA26797A30}" srcOrd="0" destOrd="0" presId="urn:microsoft.com/office/officeart/2005/8/layout/vList2"/>
    <dgm:cxn modelId="{7116C50D-6B8B-4C6E-8052-04EF7E471131}" type="presOf" srcId="{33151AE8-EBE6-49E8-BE29-31F1EDBB993B}" destId="{D5FD75E6-3AD8-4BC1-9F73-7B5CDACC9A2F}" srcOrd="0" destOrd="0" presId="urn:microsoft.com/office/officeart/2005/8/layout/vList2"/>
    <dgm:cxn modelId="{A0354313-18A9-4670-8504-8A7DB6468530}" srcId="{A937758B-BF72-4A2C-9F0D-9D7C4F565B8D}" destId="{761441FF-F331-423C-B1B4-30ED183A38B0}" srcOrd="4" destOrd="0" parTransId="{9DD9CCE9-ABBC-4CDE-B163-C40A2B49ABE8}" sibTransId="{977B881A-91D4-4965-86C8-5151D76493D9}"/>
    <dgm:cxn modelId="{27D1B914-E76E-486C-9FE2-5C9670A1D726}" srcId="{A937758B-BF72-4A2C-9F0D-9D7C4F565B8D}" destId="{9ADFEC89-4148-4629-872B-9D7E1303B11D}" srcOrd="2" destOrd="0" parTransId="{1F3C0FB9-6FEA-429C-9D33-8C23417079D7}" sibTransId="{B6199267-5632-453D-BFF3-9FC56C3407C0}"/>
    <dgm:cxn modelId="{B40B2721-5567-41B7-80F9-24212C2A222E}" type="presOf" srcId="{BB9D1C26-D973-4A9C-A77A-3BA64C44C423}" destId="{2EC9BDD7-2F9D-4E98-BE1A-D8BB8A9C8898}" srcOrd="0" destOrd="0" presId="urn:microsoft.com/office/officeart/2005/8/layout/vList2"/>
    <dgm:cxn modelId="{6332625B-0F66-48F1-8F46-DA6512F4A497}" srcId="{A937758B-BF72-4A2C-9F0D-9D7C4F565B8D}" destId="{0F3294C5-8B2C-48ED-8D03-809759902AF4}" srcOrd="0" destOrd="0" parTransId="{3DA0BA1D-B963-4C3C-B181-5F55E319275F}" sibTransId="{ECC5BA23-4982-46BD-8656-8A9332646516}"/>
    <dgm:cxn modelId="{FD159A41-C521-4B42-B3EC-C95A366DE32F}" srcId="{A937758B-BF72-4A2C-9F0D-9D7C4F565B8D}" destId="{BB9D1C26-D973-4A9C-A77A-3BA64C44C423}" srcOrd="1" destOrd="0" parTransId="{F20ADEC9-2A6D-4883-89EE-91A216A6A74B}" sibTransId="{FF4F9F65-126F-46AF-B7C5-558627B99833}"/>
    <dgm:cxn modelId="{A36F6A81-5CA4-4AF2-93E8-8AF822F01271}" type="presOf" srcId="{0F3294C5-8B2C-48ED-8D03-809759902AF4}" destId="{227A1510-97AE-4E72-B87F-84B174A6C0A1}" srcOrd="0" destOrd="0" presId="urn:microsoft.com/office/officeart/2005/8/layout/vList2"/>
    <dgm:cxn modelId="{6A69AA8B-816C-4255-9FE3-2E895D3A5BFB}" type="presOf" srcId="{761441FF-F331-423C-B1B4-30ED183A38B0}" destId="{AFBDF336-6D2B-4D4B-A4B4-90AC3994B3D7}" srcOrd="0" destOrd="0" presId="urn:microsoft.com/office/officeart/2005/8/layout/vList2"/>
    <dgm:cxn modelId="{85A0B191-F70C-401C-9782-3A784BEB9F76}" srcId="{A937758B-BF72-4A2C-9F0D-9D7C4F565B8D}" destId="{33151AE8-EBE6-49E8-BE29-31F1EDBB993B}" srcOrd="3" destOrd="0" parTransId="{488CE5C1-1B5F-4B6D-BBA9-D3684F1704AA}" sibTransId="{DC1441F1-2372-4963-AF62-C579AA074AE6}"/>
    <dgm:cxn modelId="{C33F5AC1-3CB5-4650-B27F-97040D10D54F}" type="presOf" srcId="{9ADFEC89-4148-4629-872B-9D7E1303B11D}" destId="{1492C20A-B714-42E3-B73A-535FBDC9D4BF}" srcOrd="0" destOrd="0" presId="urn:microsoft.com/office/officeart/2005/8/layout/vList2"/>
    <dgm:cxn modelId="{48830726-80C0-450D-84E8-5AFD9CEF5DE3}" type="presParOf" srcId="{8C7C1EE9-FB68-4F09-9D91-66EA26797A30}" destId="{227A1510-97AE-4E72-B87F-84B174A6C0A1}" srcOrd="0" destOrd="0" presId="urn:microsoft.com/office/officeart/2005/8/layout/vList2"/>
    <dgm:cxn modelId="{07CFB739-238C-4E4E-ACAC-952E2AA5AE0C}" type="presParOf" srcId="{8C7C1EE9-FB68-4F09-9D91-66EA26797A30}" destId="{199C76B1-BB19-4D0D-8C4B-A9E4ADAE29D5}" srcOrd="1" destOrd="0" presId="urn:microsoft.com/office/officeart/2005/8/layout/vList2"/>
    <dgm:cxn modelId="{8FEE9990-E02C-4F6E-AC30-5208C8E8DA4D}" type="presParOf" srcId="{8C7C1EE9-FB68-4F09-9D91-66EA26797A30}" destId="{2EC9BDD7-2F9D-4E98-BE1A-D8BB8A9C8898}" srcOrd="2" destOrd="0" presId="urn:microsoft.com/office/officeart/2005/8/layout/vList2"/>
    <dgm:cxn modelId="{8C67AD3B-75CB-46C6-A7F7-FA79E90291F0}" type="presParOf" srcId="{8C7C1EE9-FB68-4F09-9D91-66EA26797A30}" destId="{E5C4785B-369C-43C8-AEDD-523C2EFBD986}" srcOrd="3" destOrd="0" presId="urn:microsoft.com/office/officeart/2005/8/layout/vList2"/>
    <dgm:cxn modelId="{6A8FA440-FD76-4308-9A2B-01DA831A81B0}" type="presParOf" srcId="{8C7C1EE9-FB68-4F09-9D91-66EA26797A30}" destId="{1492C20A-B714-42E3-B73A-535FBDC9D4BF}" srcOrd="4" destOrd="0" presId="urn:microsoft.com/office/officeart/2005/8/layout/vList2"/>
    <dgm:cxn modelId="{20D0D4D0-4127-4E93-A792-373DF65DE9D6}" type="presParOf" srcId="{8C7C1EE9-FB68-4F09-9D91-66EA26797A30}" destId="{7245C201-455A-4703-B6CA-3E5C14D4852B}" srcOrd="5" destOrd="0" presId="urn:microsoft.com/office/officeart/2005/8/layout/vList2"/>
    <dgm:cxn modelId="{98AA58C7-B8A1-4987-9F0A-A76127B63813}" type="presParOf" srcId="{8C7C1EE9-FB68-4F09-9D91-66EA26797A30}" destId="{D5FD75E6-3AD8-4BC1-9F73-7B5CDACC9A2F}" srcOrd="6" destOrd="0" presId="urn:microsoft.com/office/officeart/2005/8/layout/vList2"/>
    <dgm:cxn modelId="{E8B4C7DF-257B-4E22-9035-73A2E86C19A1}" type="presParOf" srcId="{8C7C1EE9-FB68-4F09-9D91-66EA26797A30}" destId="{0C5CCEEA-6161-41C9-A40E-4E123C68B218}" srcOrd="7" destOrd="0" presId="urn:microsoft.com/office/officeart/2005/8/layout/vList2"/>
    <dgm:cxn modelId="{6FEDC324-BC27-4803-871E-DDF7D25C5C76}" type="presParOf" srcId="{8C7C1EE9-FB68-4F09-9D91-66EA26797A30}" destId="{AFBDF336-6D2B-4D4B-A4B4-90AC3994B3D7}" srcOrd="8" destOrd="0" presId="urn:microsoft.com/office/officeart/2005/8/layout/vList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7CBABF5-18DE-415F-9A8A-BA11D40B893B}" type="doc">
      <dgm:prSet loTypeId="urn:microsoft.com/office/officeart/2005/8/layout/process4" loCatId="process" qsTypeId="urn:microsoft.com/office/officeart/2005/8/quickstyle/simple2" qsCatId="simple" csTypeId="urn:microsoft.com/office/officeart/2005/8/colors/colorful4" csCatId="colorful"/>
      <dgm:spPr/>
      <dgm:t>
        <a:bodyPr/>
        <a:lstStyle/>
        <a:p>
          <a:endParaRPr lang="en-US"/>
        </a:p>
      </dgm:t>
    </dgm:pt>
    <dgm:pt modelId="{C9898439-5F19-4821-AB34-7BBA8612C9AE}">
      <dgm:prSet/>
      <dgm:spPr/>
      <dgm:t>
        <a:bodyPr/>
        <a:lstStyle/>
        <a:p>
          <a:r>
            <a:rPr lang="af-ZA" b="0" i="0" baseline="0" dirty="0" err="1"/>
            <a:t>Accessibility</a:t>
          </a:r>
          <a:r>
            <a:rPr lang="af-ZA" b="0" i="0" baseline="0" dirty="0"/>
            <a:t> </a:t>
          </a:r>
          <a:r>
            <a:rPr lang="af-ZA" b="0" i="0" baseline="0" dirty="0" err="1"/>
            <a:t>refers</a:t>
          </a:r>
          <a:r>
            <a:rPr lang="af-ZA" b="0" i="0" baseline="0" dirty="0"/>
            <a:t> </a:t>
          </a:r>
          <a:r>
            <a:rPr lang="af-ZA" b="0" i="0" baseline="0" dirty="0" err="1"/>
            <a:t>to</a:t>
          </a:r>
          <a:r>
            <a:rPr lang="af-ZA" b="0" i="0" baseline="0" dirty="0"/>
            <a:t> </a:t>
          </a:r>
          <a:r>
            <a:rPr lang="af-ZA" b="0" i="0" baseline="0" dirty="0" err="1"/>
            <a:t>how</a:t>
          </a:r>
          <a:r>
            <a:rPr lang="af-ZA" b="0" i="0" baseline="0" dirty="0"/>
            <a:t> </a:t>
          </a:r>
          <a:r>
            <a:rPr lang="af-ZA" b="0" i="0" baseline="0" dirty="0" err="1"/>
            <a:t>easily</a:t>
          </a:r>
          <a:r>
            <a:rPr lang="af-ZA" b="0" i="0" baseline="0" dirty="0"/>
            <a:t> a </a:t>
          </a:r>
          <a:r>
            <a:rPr lang="af-ZA" b="0" i="0" baseline="0" dirty="0" err="1"/>
            <a:t>learner</a:t>
          </a:r>
          <a:r>
            <a:rPr lang="af-ZA" b="0" i="0" baseline="0" dirty="0"/>
            <a:t> </a:t>
          </a:r>
          <a:r>
            <a:rPr lang="af-ZA" b="0" i="0" baseline="0" dirty="0" err="1"/>
            <a:t>can</a:t>
          </a:r>
          <a:r>
            <a:rPr lang="af-ZA" b="0" i="0" baseline="0" dirty="0"/>
            <a:t> </a:t>
          </a:r>
          <a:r>
            <a:rPr lang="af-ZA" b="0" i="0" baseline="0" dirty="0" err="1"/>
            <a:t>access</a:t>
          </a:r>
          <a:r>
            <a:rPr lang="af-ZA" b="0" i="0" baseline="0" dirty="0"/>
            <a:t> </a:t>
          </a:r>
          <a:r>
            <a:rPr lang="af-ZA" b="0" i="0" baseline="0" dirty="0" err="1"/>
            <a:t>education</a:t>
          </a:r>
          <a:r>
            <a:rPr lang="af-ZA" b="0" i="0" baseline="0" dirty="0"/>
            <a:t>, </a:t>
          </a:r>
          <a:r>
            <a:rPr lang="af-ZA" b="0" i="0" baseline="0" dirty="0" err="1"/>
            <a:t>training</a:t>
          </a:r>
          <a:r>
            <a:rPr lang="af-ZA" b="0" i="0" baseline="0" dirty="0"/>
            <a:t> </a:t>
          </a:r>
          <a:r>
            <a:rPr lang="af-ZA" b="0" i="0" baseline="0" dirty="0" err="1"/>
            <a:t>and</a:t>
          </a:r>
          <a:r>
            <a:rPr lang="af-ZA" b="0" i="0" baseline="0" dirty="0"/>
            <a:t> </a:t>
          </a:r>
          <a:r>
            <a:rPr lang="af-ZA" b="0" i="0" baseline="0" dirty="0" err="1"/>
            <a:t>work</a:t>
          </a:r>
          <a:r>
            <a:rPr lang="af-ZA" b="0" i="0" baseline="0" dirty="0"/>
            <a:t> </a:t>
          </a:r>
          <a:r>
            <a:rPr lang="af-ZA" b="0" i="0" baseline="0" dirty="0" err="1"/>
            <a:t>opportunities</a:t>
          </a:r>
          <a:r>
            <a:rPr lang="af-ZA" b="0" i="0" baseline="0" dirty="0"/>
            <a:t>.</a:t>
          </a:r>
          <a:endParaRPr lang="en-US" dirty="0"/>
        </a:p>
      </dgm:t>
    </dgm:pt>
    <dgm:pt modelId="{5F14BC31-5CC3-4889-B03F-A62808095BA7}" type="parTrans" cxnId="{0BF9C253-4A8C-484F-96A5-9BF3F55217C7}">
      <dgm:prSet/>
      <dgm:spPr/>
      <dgm:t>
        <a:bodyPr/>
        <a:lstStyle/>
        <a:p>
          <a:endParaRPr lang="en-US"/>
        </a:p>
      </dgm:t>
    </dgm:pt>
    <dgm:pt modelId="{DC93A2C7-FD89-48A4-B4CE-82A0D582127C}" type="sibTrans" cxnId="{0BF9C253-4A8C-484F-96A5-9BF3F55217C7}">
      <dgm:prSet/>
      <dgm:spPr/>
      <dgm:t>
        <a:bodyPr/>
        <a:lstStyle/>
        <a:p>
          <a:endParaRPr lang="en-US"/>
        </a:p>
      </dgm:t>
    </dgm:pt>
    <dgm:pt modelId="{90E69B38-DC37-4D3B-BBD6-F2C7DD057DB5}">
      <dgm:prSet/>
      <dgm:spPr/>
      <dgm:t>
        <a:bodyPr/>
        <a:lstStyle/>
        <a:p>
          <a:r>
            <a:rPr lang="af-ZA" b="0" i="0" baseline="0"/>
            <a:t>Factors that affect accessibility include:</a:t>
          </a:r>
          <a:endParaRPr lang="en-US"/>
        </a:p>
      </dgm:t>
    </dgm:pt>
    <dgm:pt modelId="{04D82ED5-0AA6-4BD9-A491-9B9D29EC9A42}" type="parTrans" cxnId="{6F6CF349-49B9-4185-B89E-71BC86B92BCF}">
      <dgm:prSet/>
      <dgm:spPr/>
      <dgm:t>
        <a:bodyPr/>
        <a:lstStyle/>
        <a:p>
          <a:endParaRPr lang="en-US"/>
        </a:p>
      </dgm:t>
    </dgm:pt>
    <dgm:pt modelId="{82DD3D16-E22E-42F2-802C-DA6593041904}" type="sibTrans" cxnId="{6F6CF349-49B9-4185-B89E-71BC86B92BCF}">
      <dgm:prSet/>
      <dgm:spPr/>
      <dgm:t>
        <a:bodyPr/>
        <a:lstStyle/>
        <a:p>
          <a:endParaRPr lang="en-US"/>
        </a:p>
      </dgm:t>
    </dgm:pt>
    <dgm:pt modelId="{52D99B85-053E-44C7-911F-6C64E20B2C57}">
      <dgm:prSet/>
      <dgm:spPr/>
      <dgm:t>
        <a:bodyPr/>
        <a:lstStyle/>
        <a:p>
          <a:r>
            <a:rPr lang="af-ZA" b="0" i="0" baseline="0"/>
            <a:t>Education and the quality of schooling</a:t>
          </a:r>
          <a:endParaRPr lang="en-US"/>
        </a:p>
      </dgm:t>
    </dgm:pt>
    <dgm:pt modelId="{C7DC5155-907D-4A83-9534-6A7D082478E8}" type="parTrans" cxnId="{C9A46AC1-5F9B-4F72-8C73-E24F648D8D27}">
      <dgm:prSet/>
      <dgm:spPr/>
      <dgm:t>
        <a:bodyPr/>
        <a:lstStyle/>
        <a:p>
          <a:endParaRPr lang="en-US"/>
        </a:p>
      </dgm:t>
    </dgm:pt>
    <dgm:pt modelId="{DD5C6AE5-AF36-4986-8C80-A913C34203E7}" type="sibTrans" cxnId="{C9A46AC1-5F9B-4F72-8C73-E24F648D8D27}">
      <dgm:prSet/>
      <dgm:spPr/>
      <dgm:t>
        <a:bodyPr/>
        <a:lstStyle/>
        <a:p>
          <a:endParaRPr lang="en-US"/>
        </a:p>
      </dgm:t>
    </dgm:pt>
    <dgm:pt modelId="{E1709FC8-E799-41C0-A884-3CE01BDBCB05}">
      <dgm:prSet/>
      <dgm:spPr/>
      <dgm:t>
        <a:bodyPr/>
        <a:lstStyle/>
        <a:p>
          <a:r>
            <a:rPr lang="af-ZA" b="0" i="0" baseline="0"/>
            <a:t>Financial resources (tuition, transport, accommodation)</a:t>
          </a:r>
          <a:endParaRPr lang="en-US"/>
        </a:p>
      </dgm:t>
    </dgm:pt>
    <dgm:pt modelId="{F0830F9A-CC3B-4942-BD04-4FE209CEB1FC}" type="parTrans" cxnId="{E40EDBF2-400A-454A-AEAF-064FC1AB09D1}">
      <dgm:prSet/>
      <dgm:spPr/>
      <dgm:t>
        <a:bodyPr/>
        <a:lstStyle/>
        <a:p>
          <a:endParaRPr lang="en-US"/>
        </a:p>
      </dgm:t>
    </dgm:pt>
    <dgm:pt modelId="{FE012365-318E-4559-AF24-299A1501ABB6}" type="sibTrans" cxnId="{E40EDBF2-400A-454A-AEAF-064FC1AB09D1}">
      <dgm:prSet/>
      <dgm:spPr/>
      <dgm:t>
        <a:bodyPr/>
        <a:lstStyle/>
        <a:p>
          <a:endParaRPr lang="en-US"/>
        </a:p>
      </dgm:t>
    </dgm:pt>
    <dgm:pt modelId="{5E8F8A10-8492-483F-B4A5-2FE65CA2CA99}">
      <dgm:prSet/>
      <dgm:spPr/>
      <dgm:t>
        <a:bodyPr/>
        <a:lstStyle/>
        <a:p>
          <a:r>
            <a:rPr lang="af-ZA" b="0" i="0" baseline="0"/>
            <a:t>Location (urban or rural)</a:t>
          </a:r>
          <a:endParaRPr lang="en-US"/>
        </a:p>
      </dgm:t>
    </dgm:pt>
    <dgm:pt modelId="{2EB97D4E-2895-4E57-B019-5EFD40A5EE3C}" type="parTrans" cxnId="{C1D68C03-5D27-434C-BA97-1AC7BE8766F2}">
      <dgm:prSet/>
      <dgm:spPr/>
      <dgm:t>
        <a:bodyPr/>
        <a:lstStyle/>
        <a:p>
          <a:endParaRPr lang="en-US"/>
        </a:p>
      </dgm:t>
    </dgm:pt>
    <dgm:pt modelId="{7357DD92-EC2B-4165-9A34-FBFE992A2A10}" type="sibTrans" cxnId="{C1D68C03-5D27-434C-BA97-1AC7BE8766F2}">
      <dgm:prSet/>
      <dgm:spPr/>
      <dgm:t>
        <a:bodyPr/>
        <a:lstStyle/>
        <a:p>
          <a:endParaRPr lang="en-US"/>
        </a:p>
      </dgm:t>
    </dgm:pt>
    <dgm:pt modelId="{6CD2BD07-E8B7-4B70-82FA-F54C07562144}">
      <dgm:prSet/>
      <dgm:spPr/>
      <dgm:t>
        <a:bodyPr/>
        <a:lstStyle/>
        <a:p>
          <a:r>
            <a:rPr lang="af-ZA" b="0" i="0" baseline="0"/>
            <a:t>Social and cultural expectations</a:t>
          </a:r>
          <a:endParaRPr lang="en-US"/>
        </a:p>
      </dgm:t>
    </dgm:pt>
    <dgm:pt modelId="{397A708F-8DD0-4B3E-86D6-62AE20B1DC19}" type="parTrans" cxnId="{0DF5AAE5-7522-4D5A-8195-420E4BC76DC9}">
      <dgm:prSet/>
      <dgm:spPr/>
      <dgm:t>
        <a:bodyPr/>
        <a:lstStyle/>
        <a:p>
          <a:endParaRPr lang="en-US"/>
        </a:p>
      </dgm:t>
    </dgm:pt>
    <dgm:pt modelId="{2E8F4FDF-42E4-4458-AEA4-4E5B18EBA8A9}" type="sibTrans" cxnId="{0DF5AAE5-7522-4D5A-8195-420E4BC76DC9}">
      <dgm:prSet/>
      <dgm:spPr/>
      <dgm:t>
        <a:bodyPr/>
        <a:lstStyle/>
        <a:p>
          <a:endParaRPr lang="en-US"/>
        </a:p>
      </dgm:t>
    </dgm:pt>
    <dgm:pt modelId="{D0E73BF4-EF13-4954-849C-36BA6F99D13F}">
      <dgm:prSet/>
      <dgm:spPr/>
      <dgm:t>
        <a:bodyPr/>
        <a:lstStyle/>
        <a:p>
          <a:r>
            <a:rPr lang="af-ZA" b="0" i="0" baseline="0" dirty="0" err="1"/>
            <a:t>Personal</a:t>
          </a:r>
          <a:r>
            <a:rPr lang="af-ZA" b="0" i="0" baseline="0" dirty="0"/>
            <a:t> </a:t>
          </a:r>
          <a:r>
            <a:rPr lang="af-ZA" b="0" i="0" baseline="0" dirty="0" err="1"/>
            <a:t>circumstances</a:t>
          </a:r>
          <a:r>
            <a:rPr lang="af-ZA" b="0" i="0" baseline="0" dirty="0"/>
            <a:t>, </a:t>
          </a:r>
          <a:r>
            <a:rPr lang="af-ZA" b="0" i="0" baseline="0" dirty="0" err="1"/>
            <a:t>including</a:t>
          </a:r>
          <a:r>
            <a:rPr lang="af-ZA" b="0" i="0" baseline="0" dirty="0"/>
            <a:t> </a:t>
          </a:r>
          <a:r>
            <a:rPr lang="af-ZA" b="0" i="0" baseline="0" dirty="0" err="1"/>
            <a:t>disabilities</a:t>
          </a:r>
          <a:r>
            <a:rPr lang="af-ZA" b="0" i="0" baseline="0" dirty="0"/>
            <a:t> </a:t>
          </a:r>
          <a:r>
            <a:rPr lang="af-ZA" b="0" i="0" baseline="0" dirty="0" err="1"/>
            <a:t>or</a:t>
          </a:r>
          <a:r>
            <a:rPr lang="af-ZA" b="0" i="0" baseline="0" dirty="0"/>
            <a:t> </a:t>
          </a:r>
          <a:r>
            <a:rPr lang="af-ZA" b="0" i="0" baseline="0" dirty="0" err="1"/>
            <a:t>special</a:t>
          </a:r>
          <a:r>
            <a:rPr lang="af-ZA" b="0" i="0" baseline="0" dirty="0"/>
            <a:t> </a:t>
          </a:r>
          <a:r>
            <a:rPr lang="af-ZA" b="0" i="0" baseline="0" dirty="0" err="1"/>
            <a:t>learning</a:t>
          </a:r>
          <a:r>
            <a:rPr lang="af-ZA" b="0" i="0" baseline="0" dirty="0"/>
            <a:t> </a:t>
          </a:r>
          <a:r>
            <a:rPr lang="af-ZA" b="0" i="0" baseline="0" dirty="0" err="1"/>
            <a:t>needs</a:t>
          </a:r>
          <a:endParaRPr lang="en-US" dirty="0"/>
        </a:p>
      </dgm:t>
    </dgm:pt>
    <dgm:pt modelId="{C71C8AC3-917B-45E5-B9F8-2286A346D5FC}" type="parTrans" cxnId="{1CEA80D5-2C7F-4252-97B2-3962B68BF825}">
      <dgm:prSet/>
      <dgm:spPr/>
      <dgm:t>
        <a:bodyPr/>
        <a:lstStyle/>
        <a:p>
          <a:endParaRPr lang="en-US"/>
        </a:p>
      </dgm:t>
    </dgm:pt>
    <dgm:pt modelId="{7C3D7AA9-BF0C-4E32-A707-99CA12105B67}" type="sibTrans" cxnId="{1CEA80D5-2C7F-4252-97B2-3962B68BF825}">
      <dgm:prSet/>
      <dgm:spPr/>
      <dgm:t>
        <a:bodyPr/>
        <a:lstStyle/>
        <a:p>
          <a:endParaRPr lang="en-US"/>
        </a:p>
      </dgm:t>
    </dgm:pt>
    <dgm:pt modelId="{1634AD3F-F133-4BCA-BBB9-A589DAA743AD}" type="pres">
      <dgm:prSet presAssocID="{E7CBABF5-18DE-415F-9A8A-BA11D40B893B}" presName="Name0" presStyleCnt="0">
        <dgm:presLayoutVars>
          <dgm:dir/>
          <dgm:animLvl val="lvl"/>
          <dgm:resizeHandles val="exact"/>
        </dgm:presLayoutVars>
      </dgm:prSet>
      <dgm:spPr/>
    </dgm:pt>
    <dgm:pt modelId="{4A2A16AF-7FE8-4227-8226-E87BC2D1A54A}" type="pres">
      <dgm:prSet presAssocID="{90E69B38-DC37-4D3B-BBD6-F2C7DD057DB5}" presName="boxAndChildren" presStyleCnt="0"/>
      <dgm:spPr/>
    </dgm:pt>
    <dgm:pt modelId="{A9622CEA-2857-4214-9EA4-5A1ACFB2DC21}" type="pres">
      <dgm:prSet presAssocID="{90E69B38-DC37-4D3B-BBD6-F2C7DD057DB5}" presName="parentTextBox" presStyleLbl="node1" presStyleIdx="0" presStyleCnt="2"/>
      <dgm:spPr/>
    </dgm:pt>
    <dgm:pt modelId="{601C0AA3-625A-4FE4-9FC6-B8B6E93C7371}" type="pres">
      <dgm:prSet presAssocID="{90E69B38-DC37-4D3B-BBD6-F2C7DD057DB5}" presName="entireBox" presStyleLbl="node1" presStyleIdx="0" presStyleCnt="2"/>
      <dgm:spPr/>
    </dgm:pt>
    <dgm:pt modelId="{93FE7B0B-1451-4B35-BD61-9E6E49CED9EC}" type="pres">
      <dgm:prSet presAssocID="{90E69B38-DC37-4D3B-BBD6-F2C7DD057DB5}" presName="descendantBox" presStyleCnt="0"/>
      <dgm:spPr/>
    </dgm:pt>
    <dgm:pt modelId="{C68D77FF-E3B8-4824-957F-2D592AB45685}" type="pres">
      <dgm:prSet presAssocID="{52D99B85-053E-44C7-911F-6C64E20B2C57}" presName="childTextBox" presStyleLbl="fgAccFollowNode1" presStyleIdx="0" presStyleCnt="5">
        <dgm:presLayoutVars>
          <dgm:bulletEnabled val="1"/>
        </dgm:presLayoutVars>
      </dgm:prSet>
      <dgm:spPr/>
    </dgm:pt>
    <dgm:pt modelId="{9D0233ED-9BE8-496A-9FB6-7BF4D19DD3E6}" type="pres">
      <dgm:prSet presAssocID="{E1709FC8-E799-41C0-A884-3CE01BDBCB05}" presName="childTextBox" presStyleLbl="fgAccFollowNode1" presStyleIdx="1" presStyleCnt="5">
        <dgm:presLayoutVars>
          <dgm:bulletEnabled val="1"/>
        </dgm:presLayoutVars>
      </dgm:prSet>
      <dgm:spPr/>
    </dgm:pt>
    <dgm:pt modelId="{77638E7F-255E-4AA8-8963-BE8218674FF7}" type="pres">
      <dgm:prSet presAssocID="{5E8F8A10-8492-483F-B4A5-2FE65CA2CA99}" presName="childTextBox" presStyleLbl="fgAccFollowNode1" presStyleIdx="2" presStyleCnt="5">
        <dgm:presLayoutVars>
          <dgm:bulletEnabled val="1"/>
        </dgm:presLayoutVars>
      </dgm:prSet>
      <dgm:spPr/>
    </dgm:pt>
    <dgm:pt modelId="{EB24F398-00B6-4D3B-B8C9-DE8BF3BF79E3}" type="pres">
      <dgm:prSet presAssocID="{6CD2BD07-E8B7-4B70-82FA-F54C07562144}" presName="childTextBox" presStyleLbl="fgAccFollowNode1" presStyleIdx="3" presStyleCnt="5">
        <dgm:presLayoutVars>
          <dgm:bulletEnabled val="1"/>
        </dgm:presLayoutVars>
      </dgm:prSet>
      <dgm:spPr/>
    </dgm:pt>
    <dgm:pt modelId="{81226663-08D3-4108-AB62-FA78DCBF8734}" type="pres">
      <dgm:prSet presAssocID="{D0E73BF4-EF13-4954-849C-36BA6F99D13F}" presName="childTextBox" presStyleLbl="fgAccFollowNode1" presStyleIdx="4" presStyleCnt="5">
        <dgm:presLayoutVars>
          <dgm:bulletEnabled val="1"/>
        </dgm:presLayoutVars>
      </dgm:prSet>
      <dgm:spPr/>
    </dgm:pt>
    <dgm:pt modelId="{FA1B2A2D-FA7F-404F-A971-02F41B0B6912}" type="pres">
      <dgm:prSet presAssocID="{DC93A2C7-FD89-48A4-B4CE-82A0D582127C}" presName="sp" presStyleCnt="0"/>
      <dgm:spPr/>
    </dgm:pt>
    <dgm:pt modelId="{0E300E29-D0A2-4A7B-9CB4-51C766FBA4EF}" type="pres">
      <dgm:prSet presAssocID="{C9898439-5F19-4821-AB34-7BBA8612C9AE}" presName="arrowAndChildren" presStyleCnt="0"/>
      <dgm:spPr/>
    </dgm:pt>
    <dgm:pt modelId="{950DF72A-6DB6-411B-97D4-7B1EB5447102}" type="pres">
      <dgm:prSet presAssocID="{C9898439-5F19-4821-AB34-7BBA8612C9AE}" presName="parentTextArrow" presStyleLbl="node1" presStyleIdx="1" presStyleCnt="2"/>
      <dgm:spPr/>
    </dgm:pt>
  </dgm:ptLst>
  <dgm:cxnLst>
    <dgm:cxn modelId="{C1D68C03-5D27-434C-BA97-1AC7BE8766F2}" srcId="{90E69B38-DC37-4D3B-BBD6-F2C7DD057DB5}" destId="{5E8F8A10-8492-483F-B4A5-2FE65CA2CA99}" srcOrd="2" destOrd="0" parTransId="{2EB97D4E-2895-4E57-B019-5EFD40A5EE3C}" sibTransId="{7357DD92-EC2B-4165-9A34-FBFE992A2A10}"/>
    <dgm:cxn modelId="{412A2006-1DD0-462B-AEFB-ADCDC145E0E9}" type="presOf" srcId="{D0E73BF4-EF13-4954-849C-36BA6F99D13F}" destId="{81226663-08D3-4108-AB62-FA78DCBF8734}" srcOrd="0" destOrd="0" presId="urn:microsoft.com/office/officeart/2005/8/layout/process4"/>
    <dgm:cxn modelId="{E860DF23-ED18-49A4-9409-970859793501}" type="presOf" srcId="{C9898439-5F19-4821-AB34-7BBA8612C9AE}" destId="{950DF72A-6DB6-411B-97D4-7B1EB5447102}" srcOrd="0" destOrd="0" presId="urn:microsoft.com/office/officeart/2005/8/layout/process4"/>
    <dgm:cxn modelId="{6C8AC32A-7CD7-4880-9268-9C40D42E708F}" type="presOf" srcId="{5E8F8A10-8492-483F-B4A5-2FE65CA2CA99}" destId="{77638E7F-255E-4AA8-8963-BE8218674FF7}" srcOrd="0" destOrd="0" presId="urn:microsoft.com/office/officeart/2005/8/layout/process4"/>
    <dgm:cxn modelId="{80DE2E39-5AE2-490C-935A-791F74F26D07}" type="presOf" srcId="{E7CBABF5-18DE-415F-9A8A-BA11D40B893B}" destId="{1634AD3F-F133-4BCA-BBB9-A589DAA743AD}" srcOrd="0" destOrd="0" presId="urn:microsoft.com/office/officeart/2005/8/layout/process4"/>
    <dgm:cxn modelId="{6F6CF349-49B9-4185-B89E-71BC86B92BCF}" srcId="{E7CBABF5-18DE-415F-9A8A-BA11D40B893B}" destId="{90E69B38-DC37-4D3B-BBD6-F2C7DD057DB5}" srcOrd="1" destOrd="0" parTransId="{04D82ED5-0AA6-4BD9-A491-9B9D29EC9A42}" sibTransId="{82DD3D16-E22E-42F2-802C-DA6593041904}"/>
    <dgm:cxn modelId="{0BF9C253-4A8C-484F-96A5-9BF3F55217C7}" srcId="{E7CBABF5-18DE-415F-9A8A-BA11D40B893B}" destId="{C9898439-5F19-4821-AB34-7BBA8612C9AE}" srcOrd="0" destOrd="0" parTransId="{5F14BC31-5CC3-4889-B03F-A62808095BA7}" sibTransId="{DC93A2C7-FD89-48A4-B4CE-82A0D582127C}"/>
    <dgm:cxn modelId="{A1C7F182-F839-44FD-B07A-1B28941B6BBA}" type="presOf" srcId="{90E69B38-DC37-4D3B-BBD6-F2C7DD057DB5}" destId="{A9622CEA-2857-4214-9EA4-5A1ACFB2DC21}" srcOrd="0" destOrd="0" presId="urn:microsoft.com/office/officeart/2005/8/layout/process4"/>
    <dgm:cxn modelId="{1F29D8C0-CE70-49EC-84D3-D33021CB92D8}" type="presOf" srcId="{6CD2BD07-E8B7-4B70-82FA-F54C07562144}" destId="{EB24F398-00B6-4D3B-B8C9-DE8BF3BF79E3}" srcOrd="0" destOrd="0" presId="urn:microsoft.com/office/officeart/2005/8/layout/process4"/>
    <dgm:cxn modelId="{C9A46AC1-5F9B-4F72-8C73-E24F648D8D27}" srcId="{90E69B38-DC37-4D3B-BBD6-F2C7DD057DB5}" destId="{52D99B85-053E-44C7-911F-6C64E20B2C57}" srcOrd="0" destOrd="0" parTransId="{C7DC5155-907D-4A83-9534-6A7D082478E8}" sibTransId="{DD5C6AE5-AF36-4986-8C80-A913C34203E7}"/>
    <dgm:cxn modelId="{4BF6F9C9-97ED-4390-8C92-6788A5FF6593}" type="presOf" srcId="{90E69B38-DC37-4D3B-BBD6-F2C7DD057DB5}" destId="{601C0AA3-625A-4FE4-9FC6-B8B6E93C7371}" srcOrd="1" destOrd="0" presId="urn:microsoft.com/office/officeart/2005/8/layout/process4"/>
    <dgm:cxn modelId="{1CEA80D5-2C7F-4252-97B2-3962B68BF825}" srcId="{90E69B38-DC37-4D3B-BBD6-F2C7DD057DB5}" destId="{D0E73BF4-EF13-4954-849C-36BA6F99D13F}" srcOrd="4" destOrd="0" parTransId="{C71C8AC3-917B-45E5-B9F8-2286A346D5FC}" sibTransId="{7C3D7AA9-BF0C-4E32-A707-99CA12105B67}"/>
    <dgm:cxn modelId="{0DF5AAE5-7522-4D5A-8195-420E4BC76DC9}" srcId="{90E69B38-DC37-4D3B-BBD6-F2C7DD057DB5}" destId="{6CD2BD07-E8B7-4B70-82FA-F54C07562144}" srcOrd="3" destOrd="0" parTransId="{397A708F-8DD0-4B3E-86D6-62AE20B1DC19}" sibTransId="{2E8F4FDF-42E4-4458-AEA4-4E5B18EBA8A9}"/>
    <dgm:cxn modelId="{B49150ED-0345-4FBA-A639-4BBC06F9515C}" type="presOf" srcId="{52D99B85-053E-44C7-911F-6C64E20B2C57}" destId="{C68D77FF-E3B8-4824-957F-2D592AB45685}" srcOrd="0" destOrd="0" presId="urn:microsoft.com/office/officeart/2005/8/layout/process4"/>
    <dgm:cxn modelId="{E40EDBF2-400A-454A-AEAF-064FC1AB09D1}" srcId="{90E69B38-DC37-4D3B-BBD6-F2C7DD057DB5}" destId="{E1709FC8-E799-41C0-A884-3CE01BDBCB05}" srcOrd="1" destOrd="0" parTransId="{F0830F9A-CC3B-4942-BD04-4FE209CEB1FC}" sibTransId="{FE012365-318E-4559-AF24-299A1501ABB6}"/>
    <dgm:cxn modelId="{D607E6F6-30B3-44B5-ACC7-381C5E75F5E6}" type="presOf" srcId="{E1709FC8-E799-41C0-A884-3CE01BDBCB05}" destId="{9D0233ED-9BE8-496A-9FB6-7BF4D19DD3E6}" srcOrd="0" destOrd="0" presId="urn:microsoft.com/office/officeart/2005/8/layout/process4"/>
    <dgm:cxn modelId="{E27CD68D-1049-4DDF-B32D-BF8B5BBB9137}" type="presParOf" srcId="{1634AD3F-F133-4BCA-BBB9-A589DAA743AD}" destId="{4A2A16AF-7FE8-4227-8226-E87BC2D1A54A}" srcOrd="0" destOrd="0" presId="urn:microsoft.com/office/officeart/2005/8/layout/process4"/>
    <dgm:cxn modelId="{A4189B33-C6C5-4A59-9748-B98DB5A9967D}" type="presParOf" srcId="{4A2A16AF-7FE8-4227-8226-E87BC2D1A54A}" destId="{A9622CEA-2857-4214-9EA4-5A1ACFB2DC21}" srcOrd="0" destOrd="0" presId="urn:microsoft.com/office/officeart/2005/8/layout/process4"/>
    <dgm:cxn modelId="{D02D3823-BE93-4A82-B0CE-BA3EF557F31F}" type="presParOf" srcId="{4A2A16AF-7FE8-4227-8226-E87BC2D1A54A}" destId="{601C0AA3-625A-4FE4-9FC6-B8B6E93C7371}" srcOrd="1" destOrd="0" presId="urn:microsoft.com/office/officeart/2005/8/layout/process4"/>
    <dgm:cxn modelId="{D54FFA23-8B19-4937-9D6A-58BDA9DCE824}" type="presParOf" srcId="{4A2A16AF-7FE8-4227-8226-E87BC2D1A54A}" destId="{93FE7B0B-1451-4B35-BD61-9E6E49CED9EC}" srcOrd="2" destOrd="0" presId="urn:microsoft.com/office/officeart/2005/8/layout/process4"/>
    <dgm:cxn modelId="{B1707379-FCFA-48A3-B3A1-E950F5121E0E}" type="presParOf" srcId="{93FE7B0B-1451-4B35-BD61-9E6E49CED9EC}" destId="{C68D77FF-E3B8-4824-957F-2D592AB45685}" srcOrd="0" destOrd="0" presId="urn:microsoft.com/office/officeart/2005/8/layout/process4"/>
    <dgm:cxn modelId="{F2D05FCA-8989-4C7A-BE4E-4D9AFE1E2DB8}" type="presParOf" srcId="{93FE7B0B-1451-4B35-BD61-9E6E49CED9EC}" destId="{9D0233ED-9BE8-496A-9FB6-7BF4D19DD3E6}" srcOrd="1" destOrd="0" presId="urn:microsoft.com/office/officeart/2005/8/layout/process4"/>
    <dgm:cxn modelId="{74674B80-AD47-4000-9D72-9E59C06E798C}" type="presParOf" srcId="{93FE7B0B-1451-4B35-BD61-9E6E49CED9EC}" destId="{77638E7F-255E-4AA8-8963-BE8218674FF7}" srcOrd="2" destOrd="0" presId="urn:microsoft.com/office/officeart/2005/8/layout/process4"/>
    <dgm:cxn modelId="{6D49E23F-75E7-4561-B956-53B4D7B693E0}" type="presParOf" srcId="{93FE7B0B-1451-4B35-BD61-9E6E49CED9EC}" destId="{EB24F398-00B6-4D3B-B8C9-DE8BF3BF79E3}" srcOrd="3" destOrd="0" presId="urn:microsoft.com/office/officeart/2005/8/layout/process4"/>
    <dgm:cxn modelId="{E440EF15-239D-443E-9E8F-A273FC34DC00}" type="presParOf" srcId="{93FE7B0B-1451-4B35-BD61-9E6E49CED9EC}" destId="{81226663-08D3-4108-AB62-FA78DCBF8734}" srcOrd="4" destOrd="0" presId="urn:microsoft.com/office/officeart/2005/8/layout/process4"/>
    <dgm:cxn modelId="{F7270397-4641-46BB-AD47-6CC4B57840F9}" type="presParOf" srcId="{1634AD3F-F133-4BCA-BBB9-A589DAA743AD}" destId="{FA1B2A2D-FA7F-404F-A971-02F41B0B6912}" srcOrd="1" destOrd="0" presId="urn:microsoft.com/office/officeart/2005/8/layout/process4"/>
    <dgm:cxn modelId="{8C1BDF46-BC74-4FC0-BF46-656ADDCAD225}" type="presParOf" srcId="{1634AD3F-F133-4BCA-BBB9-A589DAA743AD}" destId="{0E300E29-D0A2-4A7B-9CB4-51C766FBA4EF}" srcOrd="2" destOrd="0" presId="urn:microsoft.com/office/officeart/2005/8/layout/process4"/>
    <dgm:cxn modelId="{BC77A399-1407-4E56-8530-E1ACFB3E413B}" type="presParOf" srcId="{0E300E29-D0A2-4A7B-9CB4-51C766FBA4EF}" destId="{950DF72A-6DB6-411B-97D4-7B1EB544710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654578A-3A74-4CF2-B06E-25C499872B3D}" type="doc">
      <dgm:prSet loTypeId="urn:microsoft.com/office/officeart/2005/8/layout/list1" loCatId="list" qsTypeId="urn:microsoft.com/office/officeart/2005/8/quickstyle/simple1" qsCatId="simple" csTypeId="urn:microsoft.com/office/officeart/2005/8/colors/accent2_2" csCatId="accent2"/>
      <dgm:spPr/>
      <dgm:t>
        <a:bodyPr/>
        <a:lstStyle/>
        <a:p>
          <a:endParaRPr lang="en-US"/>
        </a:p>
      </dgm:t>
    </dgm:pt>
    <dgm:pt modelId="{2B0965F8-9ED6-4042-B39E-E86DED1BB9FA}">
      <dgm:prSet/>
      <dgm:spPr/>
      <dgm:t>
        <a:bodyPr/>
        <a:lstStyle/>
        <a:p>
          <a:r>
            <a:rPr lang="en-GB"/>
            <a:t>When planning your study and career choices, think practically about:</a:t>
          </a:r>
          <a:endParaRPr lang="en-US"/>
        </a:p>
      </dgm:t>
    </dgm:pt>
    <dgm:pt modelId="{87249655-CAA3-4417-9010-6461B3598FE3}" type="parTrans" cxnId="{27C2A4EA-C76F-49E7-9E04-FDD2AE90B92A}">
      <dgm:prSet/>
      <dgm:spPr/>
      <dgm:t>
        <a:bodyPr/>
        <a:lstStyle/>
        <a:p>
          <a:endParaRPr lang="en-US"/>
        </a:p>
      </dgm:t>
    </dgm:pt>
    <dgm:pt modelId="{6C23C322-E437-4121-9E8B-6360162263AA}" type="sibTrans" cxnId="{27C2A4EA-C76F-49E7-9E04-FDD2AE90B92A}">
      <dgm:prSet/>
      <dgm:spPr/>
      <dgm:t>
        <a:bodyPr/>
        <a:lstStyle/>
        <a:p>
          <a:endParaRPr lang="en-US"/>
        </a:p>
      </dgm:t>
    </dgm:pt>
    <dgm:pt modelId="{867347A6-0F7A-4EE0-AC85-66DE73AC10A9}">
      <dgm:prSet/>
      <dgm:spPr/>
      <dgm:t>
        <a:bodyPr/>
        <a:lstStyle/>
        <a:p>
          <a:r>
            <a:rPr lang="en-GB"/>
            <a:t>Whether a college, university or training centre is close enough to access</a:t>
          </a:r>
          <a:endParaRPr lang="en-US"/>
        </a:p>
      </dgm:t>
    </dgm:pt>
    <dgm:pt modelId="{A7DFA6E0-D339-473B-A2F5-AC5B950F8706}" type="parTrans" cxnId="{4D6A4C8F-02C3-471D-A7ED-FD4039766BE9}">
      <dgm:prSet/>
      <dgm:spPr/>
      <dgm:t>
        <a:bodyPr/>
        <a:lstStyle/>
        <a:p>
          <a:endParaRPr lang="en-US"/>
        </a:p>
      </dgm:t>
    </dgm:pt>
    <dgm:pt modelId="{C7505187-7323-4B06-A25A-C35F7741F539}" type="sibTrans" cxnId="{4D6A4C8F-02C3-471D-A7ED-FD4039766BE9}">
      <dgm:prSet/>
      <dgm:spPr/>
      <dgm:t>
        <a:bodyPr/>
        <a:lstStyle/>
        <a:p>
          <a:endParaRPr lang="en-US"/>
        </a:p>
      </dgm:t>
    </dgm:pt>
    <dgm:pt modelId="{86510392-B522-480A-B67F-12F522E5C542}">
      <dgm:prSet/>
      <dgm:spPr/>
      <dgm:t>
        <a:bodyPr/>
        <a:lstStyle/>
        <a:p>
          <a:r>
            <a:rPr lang="en-GB"/>
            <a:t>Transport and accommodation costs if you need to study far from home</a:t>
          </a:r>
          <a:endParaRPr lang="en-US"/>
        </a:p>
      </dgm:t>
    </dgm:pt>
    <dgm:pt modelId="{CD6DD480-D8E2-4636-9C85-7FC0ADD29B89}" type="parTrans" cxnId="{CA7EB02F-5177-4203-8DA2-7D34CA1970A7}">
      <dgm:prSet/>
      <dgm:spPr/>
      <dgm:t>
        <a:bodyPr/>
        <a:lstStyle/>
        <a:p>
          <a:endParaRPr lang="en-US"/>
        </a:p>
      </dgm:t>
    </dgm:pt>
    <dgm:pt modelId="{6E789E4A-FAD2-4EBE-B16C-BEDF3DA23E9D}" type="sibTrans" cxnId="{CA7EB02F-5177-4203-8DA2-7D34CA1970A7}">
      <dgm:prSet/>
      <dgm:spPr/>
      <dgm:t>
        <a:bodyPr/>
        <a:lstStyle/>
        <a:p>
          <a:endParaRPr lang="en-US"/>
        </a:p>
      </dgm:t>
    </dgm:pt>
    <dgm:pt modelId="{08F1E331-9931-422A-869E-8769D787F155}">
      <dgm:prSet/>
      <dgm:spPr/>
      <dgm:t>
        <a:bodyPr/>
        <a:lstStyle/>
        <a:p>
          <a:r>
            <a:rPr lang="en-GB"/>
            <a:t>Distance learning options, such as UNISA</a:t>
          </a:r>
          <a:endParaRPr lang="en-US"/>
        </a:p>
      </dgm:t>
    </dgm:pt>
    <dgm:pt modelId="{3AB4657E-C6EF-4D9B-B9A9-E33036E0E5D4}" type="parTrans" cxnId="{326B2FC9-A77C-4AB3-B401-33BFCFBE165B}">
      <dgm:prSet/>
      <dgm:spPr/>
      <dgm:t>
        <a:bodyPr/>
        <a:lstStyle/>
        <a:p>
          <a:endParaRPr lang="en-US"/>
        </a:p>
      </dgm:t>
    </dgm:pt>
    <dgm:pt modelId="{FE508CFF-5507-43D3-B656-BEFF01772363}" type="sibTrans" cxnId="{326B2FC9-A77C-4AB3-B401-33BFCFBE165B}">
      <dgm:prSet/>
      <dgm:spPr/>
      <dgm:t>
        <a:bodyPr/>
        <a:lstStyle/>
        <a:p>
          <a:endParaRPr lang="en-US"/>
        </a:p>
      </dgm:t>
    </dgm:pt>
    <dgm:pt modelId="{EF236F35-4563-40B0-B92E-A5925E056B38}">
      <dgm:prSet/>
      <dgm:spPr/>
      <dgm:t>
        <a:bodyPr/>
        <a:lstStyle/>
        <a:p>
          <a:r>
            <a:rPr lang="en-GB"/>
            <a:t>Contact requirements for distance learning (practicals, labs, group work, contact sessions)</a:t>
          </a:r>
          <a:endParaRPr lang="en-US"/>
        </a:p>
      </dgm:t>
    </dgm:pt>
    <dgm:pt modelId="{7DDC84C4-6CE3-43B2-9CC2-BD7B41E453D8}" type="parTrans" cxnId="{917099DB-BCFD-40AD-9CA1-C2A9AB714B49}">
      <dgm:prSet/>
      <dgm:spPr/>
      <dgm:t>
        <a:bodyPr/>
        <a:lstStyle/>
        <a:p>
          <a:endParaRPr lang="en-US"/>
        </a:p>
      </dgm:t>
    </dgm:pt>
    <dgm:pt modelId="{03BBD47D-88EB-4ABA-A202-3A5FA647EFFA}" type="sibTrans" cxnId="{917099DB-BCFD-40AD-9CA1-C2A9AB714B49}">
      <dgm:prSet/>
      <dgm:spPr/>
      <dgm:t>
        <a:bodyPr/>
        <a:lstStyle/>
        <a:p>
          <a:endParaRPr lang="en-US"/>
        </a:p>
      </dgm:t>
    </dgm:pt>
    <dgm:pt modelId="{465024A9-BF55-4617-8FDD-1F5DD3E75405}">
      <dgm:prSet/>
      <dgm:spPr/>
      <dgm:t>
        <a:bodyPr/>
        <a:lstStyle/>
        <a:p>
          <a:r>
            <a:rPr lang="en-GB"/>
            <a:t>Access to technology for online learning (computer, internet, Wi-Fi or data)</a:t>
          </a:r>
          <a:endParaRPr lang="en-US"/>
        </a:p>
      </dgm:t>
    </dgm:pt>
    <dgm:pt modelId="{51C5C9F5-E973-46C2-9AD3-7E240E1C122D}" type="parTrans" cxnId="{EE779103-AE72-426D-8663-4E51FBB4C6C2}">
      <dgm:prSet/>
      <dgm:spPr/>
      <dgm:t>
        <a:bodyPr/>
        <a:lstStyle/>
        <a:p>
          <a:endParaRPr lang="en-US"/>
        </a:p>
      </dgm:t>
    </dgm:pt>
    <dgm:pt modelId="{B0CFB8CF-DFE4-46B6-9622-DCE59EA536CE}" type="sibTrans" cxnId="{EE779103-AE72-426D-8663-4E51FBB4C6C2}">
      <dgm:prSet/>
      <dgm:spPr/>
      <dgm:t>
        <a:bodyPr/>
        <a:lstStyle/>
        <a:p>
          <a:endParaRPr lang="en-US"/>
        </a:p>
      </dgm:t>
    </dgm:pt>
    <dgm:pt modelId="{E736F264-27A5-4A82-BD58-A09601E05A3B}">
      <dgm:prSet/>
      <dgm:spPr/>
      <dgm:t>
        <a:bodyPr/>
        <a:lstStyle/>
        <a:p>
          <a:r>
            <a:rPr lang="en-GB"/>
            <a:t>Considering these factors helps you plan ahead and make realistic decisions.</a:t>
          </a:r>
          <a:endParaRPr lang="en-US"/>
        </a:p>
      </dgm:t>
    </dgm:pt>
    <dgm:pt modelId="{34735866-862C-428B-9864-39D284AAEFBC}" type="parTrans" cxnId="{2BE50A1F-F4FE-4560-A993-F976F2C9F5B6}">
      <dgm:prSet/>
      <dgm:spPr/>
      <dgm:t>
        <a:bodyPr/>
        <a:lstStyle/>
        <a:p>
          <a:endParaRPr lang="en-US"/>
        </a:p>
      </dgm:t>
    </dgm:pt>
    <dgm:pt modelId="{3DE20430-AC9A-4205-9E1D-824976401B1C}" type="sibTrans" cxnId="{2BE50A1F-F4FE-4560-A993-F976F2C9F5B6}">
      <dgm:prSet/>
      <dgm:spPr/>
      <dgm:t>
        <a:bodyPr/>
        <a:lstStyle/>
        <a:p>
          <a:endParaRPr lang="en-US"/>
        </a:p>
      </dgm:t>
    </dgm:pt>
    <dgm:pt modelId="{5E0AE475-AD39-4F91-B1BF-826119C8C8CB}" type="pres">
      <dgm:prSet presAssocID="{4654578A-3A74-4CF2-B06E-25C499872B3D}" presName="linear" presStyleCnt="0">
        <dgm:presLayoutVars>
          <dgm:dir/>
          <dgm:animLvl val="lvl"/>
          <dgm:resizeHandles val="exact"/>
        </dgm:presLayoutVars>
      </dgm:prSet>
      <dgm:spPr/>
    </dgm:pt>
    <dgm:pt modelId="{6A62E211-BC4C-4F67-A41B-C17CE48AA0A5}" type="pres">
      <dgm:prSet presAssocID="{2B0965F8-9ED6-4042-B39E-E86DED1BB9FA}" presName="parentLin" presStyleCnt="0"/>
      <dgm:spPr/>
    </dgm:pt>
    <dgm:pt modelId="{9AA04F09-14C7-4983-AC43-ADA63A7F315D}" type="pres">
      <dgm:prSet presAssocID="{2B0965F8-9ED6-4042-B39E-E86DED1BB9FA}" presName="parentLeftMargin" presStyleLbl="node1" presStyleIdx="0" presStyleCnt="2"/>
      <dgm:spPr/>
    </dgm:pt>
    <dgm:pt modelId="{6EEF76FA-7529-4485-886F-A93564CA2C73}" type="pres">
      <dgm:prSet presAssocID="{2B0965F8-9ED6-4042-B39E-E86DED1BB9FA}" presName="parentText" presStyleLbl="node1" presStyleIdx="0" presStyleCnt="2">
        <dgm:presLayoutVars>
          <dgm:chMax val="0"/>
          <dgm:bulletEnabled val="1"/>
        </dgm:presLayoutVars>
      </dgm:prSet>
      <dgm:spPr/>
    </dgm:pt>
    <dgm:pt modelId="{51A2984E-DF48-4093-86BF-682E7960C1C9}" type="pres">
      <dgm:prSet presAssocID="{2B0965F8-9ED6-4042-B39E-E86DED1BB9FA}" presName="negativeSpace" presStyleCnt="0"/>
      <dgm:spPr/>
    </dgm:pt>
    <dgm:pt modelId="{7636419D-5865-4B08-83CE-E7D2A7BD477E}" type="pres">
      <dgm:prSet presAssocID="{2B0965F8-9ED6-4042-B39E-E86DED1BB9FA}" presName="childText" presStyleLbl="conFgAcc1" presStyleIdx="0" presStyleCnt="2">
        <dgm:presLayoutVars>
          <dgm:bulletEnabled val="1"/>
        </dgm:presLayoutVars>
      </dgm:prSet>
      <dgm:spPr/>
    </dgm:pt>
    <dgm:pt modelId="{B42A12F5-ABD7-4EC1-9CE7-8C924BCBA875}" type="pres">
      <dgm:prSet presAssocID="{6C23C322-E437-4121-9E8B-6360162263AA}" presName="spaceBetweenRectangles" presStyleCnt="0"/>
      <dgm:spPr/>
    </dgm:pt>
    <dgm:pt modelId="{CE75E7DB-AF1F-4D3E-AF0D-305E44D612D8}" type="pres">
      <dgm:prSet presAssocID="{E736F264-27A5-4A82-BD58-A09601E05A3B}" presName="parentLin" presStyleCnt="0"/>
      <dgm:spPr/>
    </dgm:pt>
    <dgm:pt modelId="{1B9D282B-31F6-4DB1-8991-B1213E7D280C}" type="pres">
      <dgm:prSet presAssocID="{E736F264-27A5-4A82-BD58-A09601E05A3B}" presName="parentLeftMargin" presStyleLbl="node1" presStyleIdx="0" presStyleCnt="2"/>
      <dgm:spPr/>
    </dgm:pt>
    <dgm:pt modelId="{E4071650-1BEE-4691-B272-50B834726B5E}" type="pres">
      <dgm:prSet presAssocID="{E736F264-27A5-4A82-BD58-A09601E05A3B}" presName="parentText" presStyleLbl="node1" presStyleIdx="1" presStyleCnt="2">
        <dgm:presLayoutVars>
          <dgm:chMax val="0"/>
          <dgm:bulletEnabled val="1"/>
        </dgm:presLayoutVars>
      </dgm:prSet>
      <dgm:spPr/>
    </dgm:pt>
    <dgm:pt modelId="{21F72D44-798C-4055-BDCA-22EEE90ABAA3}" type="pres">
      <dgm:prSet presAssocID="{E736F264-27A5-4A82-BD58-A09601E05A3B}" presName="negativeSpace" presStyleCnt="0"/>
      <dgm:spPr/>
    </dgm:pt>
    <dgm:pt modelId="{53203D80-36F5-4F29-B4B0-3B74328CCC2F}" type="pres">
      <dgm:prSet presAssocID="{E736F264-27A5-4A82-BD58-A09601E05A3B}" presName="childText" presStyleLbl="conFgAcc1" presStyleIdx="1" presStyleCnt="2">
        <dgm:presLayoutVars>
          <dgm:bulletEnabled val="1"/>
        </dgm:presLayoutVars>
      </dgm:prSet>
      <dgm:spPr/>
    </dgm:pt>
  </dgm:ptLst>
  <dgm:cxnLst>
    <dgm:cxn modelId="{EE779103-AE72-426D-8663-4E51FBB4C6C2}" srcId="{2B0965F8-9ED6-4042-B39E-E86DED1BB9FA}" destId="{465024A9-BF55-4617-8FDD-1F5DD3E75405}" srcOrd="4" destOrd="0" parTransId="{51C5C9F5-E973-46C2-9AD3-7E240E1C122D}" sibTransId="{B0CFB8CF-DFE4-46B6-9622-DCE59EA536CE}"/>
    <dgm:cxn modelId="{DFFA5D06-17FF-4292-ACD6-01E500223957}" type="presOf" srcId="{465024A9-BF55-4617-8FDD-1F5DD3E75405}" destId="{7636419D-5865-4B08-83CE-E7D2A7BD477E}" srcOrd="0" destOrd="4" presId="urn:microsoft.com/office/officeart/2005/8/layout/list1"/>
    <dgm:cxn modelId="{625B0713-481D-4DE8-8A34-1FE8AFA4360A}" type="presOf" srcId="{E736F264-27A5-4A82-BD58-A09601E05A3B}" destId="{1B9D282B-31F6-4DB1-8991-B1213E7D280C}" srcOrd="0" destOrd="0" presId="urn:microsoft.com/office/officeart/2005/8/layout/list1"/>
    <dgm:cxn modelId="{2BE50A1F-F4FE-4560-A993-F976F2C9F5B6}" srcId="{4654578A-3A74-4CF2-B06E-25C499872B3D}" destId="{E736F264-27A5-4A82-BD58-A09601E05A3B}" srcOrd="1" destOrd="0" parTransId="{34735866-862C-428B-9864-39D284AAEFBC}" sibTransId="{3DE20430-AC9A-4205-9E1D-824976401B1C}"/>
    <dgm:cxn modelId="{CA7EB02F-5177-4203-8DA2-7D34CA1970A7}" srcId="{2B0965F8-9ED6-4042-B39E-E86DED1BB9FA}" destId="{86510392-B522-480A-B67F-12F522E5C542}" srcOrd="1" destOrd="0" parTransId="{CD6DD480-D8E2-4636-9C85-7FC0ADD29B89}" sibTransId="{6E789E4A-FAD2-4EBE-B16C-BEDF3DA23E9D}"/>
    <dgm:cxn modelId="{BCD1C435-8879-4303-8CCA-23A5014DC96A}" type="presOf" srcId="{2B0965F8-9ED6-4042-B39E-E86DED1BB9FA}" destId="{6EEF76FA-7529-4485-886F-A93564CA2C73}" srcOrd="1" destOrd="0" presId="urn:microsoft.com/office/officeart/2005/8/layout/list1"/>
    <dgm:cxn modelId="{E160DD58-C8E2-4A0B-9E89-1A8EE9DF539B}" type="presOf" srcId="{867347A6-0F7A-4EE0-AC85-66DE73AC10A9}" destId="{7636419D-5865-4B08-83CE-E7D2A7BD477E}" srcOrd="0" destOrd="0" presId="urn:microsoft.com/office/officeart/2005/8/layout/list1"/>
    <dgm:cxn modelId="{2BFCD084-5CDD-427B-ABAC-852F2D864012}" type="presOf" srcId="{E736F264-27A5-4A82-BD58-A09601E05A3B}" destId="{E4071650-1BEE-4691-B272-50B834726B5E}" srcOrd="1" destOrd="0" presId="urn:microsoft.com/office/officeart/2005/8/layout/list1"/>
    <dgm:cxn modelId="{80914E86-6E20-47BB-83CC-08DDBFB77CE3}" type="presOf" srcId="{EF236F35-4563-40B0-B92E-A5925E056B38}" destId="{7636419D-5865-4B08-83CE-E7D2A7BD477E}" srcOrd="0" destOrd="3" presId="urn:microsoft.com/office/officeart/2005/8/layout/list1"/>
    <dgm:cxn modelId="{4D6A4C8F-02C3-471D-A7ED-FD4039766BE9}" srcId="{2B0965F8-9ED6-4042-B39E-E86DED1BB9FA}" destId="{867347A6-0F7A-4EE0-AC85-66DE73AC10A9}" srcOrd="0" destOrd="0" parTransId="{A7DFA6E0-D339-473B-A2F5-AC5B950F8706}" sibTransId="{C7505187-7323-4B06-A25A-C35F7741F539}"/>
    <dgm:cxn modelId="{278091C4-8EBA-4785-8CFD-6603D1E889D8}" type="presOf" srcId="{4654578A-3A74-4CF2-B06E-25C499872B3D}" destId="{5E0AE475-AD39-4F91-B1BF-826119C8C8CB}" srcOrd="0" destOrd="0" presId="urn:microsoft.com/office/officeart/2005/8/layout/list1"/>
    <dgm:cxn modelId="{326B2FC9-A77C-4AB3-B401-33BFCFBE165B}" srcId="{2B0965F8-9ED6-4042-B39E-E86DED1BB9FA}" destId="{08F1E331-9931-422A-869E-8769D787F155}" srcOrd="2" destOrd="0" parTransId="{3AB4657E-C6EF-4D9B-B9A9-E33036E0E5D4}" sibTransId="{FE508CFF-5507-43D3-B656-BEFF01772363}"/>
    <dgm:cxn modelId="{917099DB-BCFD-40AD-9CA1-C2A9AB714B49}" srcId="{2B0965F8-9ED6-4042-B39E-E86DED1BB9FA}" destId="{EF236F35-4563-40B0-B92E-A5925E056B38}" srcOrd="3" destOrd="0" parTransId="{7DDC84C4-6CE3-43B2-9CC2-BD7B41E453D8}" sibTransId="{03BBD47D-88EB-4ABA-A202-3A5FA647EFFA}"/>
    <dgm:cxn modelId="{A542F7DD-2415-422D-9E01-A9C2BD1A70B3}" type="presOf" srcId="{08F1E331-9931-422A-869E-8769D787F155}" destId="{7636419D-5865-4B08-83CE-E7D2A7BD477E}" srcOrd="0" destOrd="2" presId="urn:microsoft.com/office/officeart/2005/8/layout/list1"/>
    <dgm:cxn modelId="{27C2A4EA-C76F-49E7-9E04-FDD2AE90B92A}" srcId="{4654578A-3A74-4CF2-B06E-25C499872B3D}" destId="{2B0965F8-9ED6-4042-B39E-E86DED1BB9FA}" srcOrd="0" destOrd="0" parTransId="{87249655-CAA3-4417-9010-6461B3598FE3}" sibTransId="{6C23C322-E437-4121-9E8B-6360162263AA}"/>
    <dgm:cxn modelId="{D88D50F0-7041-40D2-A299-5A550430269C}" type="presOf" srcId="{86510392-B522-480A-B67F-12F522E5C542}" destId="{7636419D-5865-4B08-83CE-E7D2A7BD477E}" srcOrd="0" destOrd="1" presId="urn:microsoft.com/office/officeart/2005/8/layout/list1"/>
    <dgm:cxn modelId="{D0A4A1FC-72D6-471E-8D52-654D099B653F}" type="presOf" srcId="{2B0965F8-9ED6-4042-B39E-E86DED1BB9FA}" destId="{9AA04F09-14C7-4983-AC43-ADA63A7F315D}" srcOrd="0" destOrd="0" presId="urn:microsoft.com/office/officeart/2005/8/layout/list1"/>
    <dgm:cxn modelId="{1F78998F-9F6F-482F-8272-C8DFDF54398E}" type="presParOf" srcId="{5E0AE475-AD39-4F91-B1BF-826119C8C8CB}" destId="{6A62E211-BC4C-4F67-A41B-C17CE48AA0A5}" srcOrd="0" destOrd="0" presId="urn:microsoft.com/office/officeart/2005/8/layout/list1"/>
    <dgm:cxn modelId="{C9F73AAA-1063-4FA7-9985-2155E44AAE6D}" type="presParOf" srcId="{6A62E211-BC4C-4F67-A41B-C17CE48AA0A5}" destId="{9AA04F09-14C7-4983-AC43-ADA63A7F315D}" srcOrd="0" destOrd="0" presId="urn:microsoft.com/office/officeart/2005/8/layout/list1"/>
    <dgm:cxn modelId="{806972CD-D632-4747-B137-436AD657CED4}" type="presParOf" srcId="{6A62E211-BC4C-4F67-A41B-C17CE48AA0A5}" destId="{6EEF76FA-7529-4485-886F-A93564CA2C73}" srcOrd="1" destOrd="0" presId="urn:microsoft.com/office/officeart/2005/8/layout/list1"/>
    <dgm:cxn modelId="{564843C9-129A-40B3-B208-534961FF6860}" type="presParOf" srcId="{5E0AE475-AD39-4F91-B1BF-826119C8C8CB}" destId="{51A2984E-DF48-4093-86BF-682E7960C1C9}" srcOrd="1" destOrd="0" presId="urn:microsoft.com/office/officeart/2005/8/layout/list1"/>
    <dgm:cxn modelId="{1BF5FECE-A7B7-4EA5-93B1-C18289BA9156}" type="presParOf" srcId="{5E0AE475-AD39-4F91-B1BF-826119C8C8CB}" destId="{7636419D-5865-4B08-83CE-E7D2A7BD477E}" srcOrd="2" destOrd="0" presId="urn:microsoft.com/office/officeart/2005/8/layout/list1"/>
    <dgm:cxn modelId="{64277B86-5922-40EF-B461-573D4DBDECD2}" type="presParOf" srcId="{5E0AE475-AD39-4F91-B1BF-826119C8C8CB}" destId="{B42A12F5-ABD7-4EC1-9CE7-8C924BCBA875}" srcOrd="3" destOrd="0" presId="urn:microsoft.com/office/officeart/2005/8/layout/list1"/>
    <dgm:cxn modelId="{6F01ADD4-5C3C-44E8-9C23-0ED4683A7F3A}" type="presParOf" srcId="{5E0AE475-AD39-4F91-B1BF-826119C8C8CB}" destId="{CE75E7DB-AF1F-4D3E-AF0D-305E44D612D8}" srcOrd="4" destOrd="0" presId="urn:microsoft.com/office/officeart/2005/8/layout/list1"/>
    <dgm:cxn modelId="{061E9E96-F3C5-43A8-8BEC-E45398831C83}" type="presParOf" srcId="{CE75E7DB-AF1F-4D3E-AF0D-305E44D612D8}" destId="{1B9D282B-31F6-4DB1-8991-B1213E7D280C}" srcOrd="0" destOrd="0" presId="urn:microsoft.com/office/officeart/2005/8/layout/list1"/>
    <dgm:cxn modelId="{D3A4B60B-2019-4869-B52A-C30821BBECED}" type="presParOf" srcId="{CE75E7DB-AF1F-4D3E-AF0D-305E44D612D8}" destId="{E4071650-1BEE-4691-B272-50B834726B5E}" srcOrd="1" destOrd="0" presId="urn:microsoft.com/office/officeart/2005/8/layout/list1"/>
    <dgm:cxn modelId="{2D036EC3-A6FA-4E33-A96F-75A7071FDBDB}" type="presParOf" srcId="{5E0AE475-AD39-4F91-B1BF-826119C8C8CB}" destId="{21F72D44-798C-4055-BDCA-22EEE90ABAA3}" srcOrd="5" destOrd="0" presId="urn:microsoft.com/office/officeart/2005/8/layout/list1"/>
    <dgm:cxn modelId="{FBFE6C6B-076B-4EB4-8337-34F3F5C70451}" type="presParOf" srcId="{5E0AE475-AD39-4F91-B1BF-826119C8C8CB}" destId="{53203D80-36F5-4F29-B4B0-3B74328CCC2F}"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8D6F8-5341-4DB3-A5AC-CB109FD0F247}">
      <dsp:nvSpPr>
        <dsp:cNvPr id="0" name=""/>
        <dsp:cNvSpPr/>
      </dsp:nvSpPr>
      <dsp:spPr>
        <a:xfrm>
          <a:off x="0" y="3707"/>
          <a:ext cx="11067393" cy="78966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83C5C2-1F29-4A01-A451-7B641B23E6A2}">
      <dsp:nvSpPr>
        <dsp:cNvPr id="0" name=""/>
        <dsp:cNvSpPr/>
      </dsp:nvSpPr>
      <dsp:spPr>
        <a:xfrm>
          <a:off x="238874" y="181382"/>
          <a:ext cx="434317" cy="4343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7E0AC4-D137-4C92-9F35-CEFD4FD543EC}">
      <dsp:nvSpPr>
        <dsp:cNvPr id="0" name=""/>
        <dsp:cNvSpPr/>
      </dsp:nvSpPr>
      <dsp:spPr>
        <a:xfrm>
          <a:off x="912066" y="3707"/>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en-ZA" sz="2400" kern="1200" dirty="0"/>
            <a:t>Identify and explain the different socio-economic factors that can influence career choices.</a:t>
          </a:r>
          <a:endParaRPr lang="en-US" sz="2400" kern="1200" dirty="0"/>
        </a:p>
      </dsp:txBody>
      <dsp:txXfrm>
        <a:off x="912066" y="3707"/>
        <a:ext cx="10155326" cy="789667"/>
      </dsp:txXfrm>
    </dsp:sp>
    <dsp:sp modelId="{BDAC512A-8E59-4EFC-A73F-FC1DE4672D19}">
      <dsp:nvSpPr>
        <dsp:cNvPr id="0" name=""/>
        <dsp:cNvSpPr/>
      </dsp:nvSpPr>
      <dsp:spPr>
        <a:xfrm>
          <a:off x="0" y="990792"/>
          <a:ext cx="11067393" cy="78966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0C82DF-C0FE-4134-9CBC-79E637444348}">
      <dsp:nvSpPr>
        <dsp:cNvPr id="0" name=""/>
        <dsp:cNvSpPr/>
      </dsp:nvSpPr>
      <dsp:spPr>
        <a:xfrm>
          <a:off x="238874" y="1168467"/>
          <a:ext cx="434317" cy="4343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ECA048-0D65-48C2-B614-79FA3C2B63C1}">
      <dsp:nvSpPr>
        <dsp:cNvPr id="0" name=""/>
        <dsp:cNvSpPr/>
      </dsp:nvSpPr>
      <dsp:spPr>
        <a:xfrm>
          <a:off x="912066" y="990792"/>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en-ZA" sz="2400" kern="1200"/>
            <a:t>Describe how community needs can affect your study and career decisions.</a:t>
          </a:r>
          <a:endParaRPr lang="en-US" sz="2400" kern="1200"/>
        </a:p>
      </dsp:txBody>
      <dsp:txXfrm>
        <a:off x="912066" y="990792"/>
        <a:ext cx="10155326" cy="789667"/>
      </dsp:txXfrm>
    </dsp:sp>
    <dsp:sp modelId="{8527C4BE-E5D6-4602-A5CA-79E07D4B9E87}">
      <dsp:nvSpPr>
        <dsp:cNvPr id="0" name=""/>
        <dsp:cNvSpPr/>
      </dsp:nvSpPr>
      <dsp:spPr>
        <a:xfrm>
          <a:off x="0" y="1977876"/>
          <a:ext cx="11067393" cy="78966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6C0A09-5CE0-4EA8-ABA7-D312890348DA}">
      <dsp:nvSpPr>
        <dsp:cNvPr id="0" name=""/>
        <dsp:cNvSpPr/>
      </dsp:nvSpPr>
      <dsp:spPr>
        <a:xfrm>
          <a:off x="238874" y="2155551"/>
          <a:ext cx="434317" cy="4343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19DDCB3-D4D0-4CBE-9D9D-D923A34F4F6B}">
      <dsp:nvSpPr>
        <dsp:cNvPr id="0" name=""/>
        <dsp:cNvSpPr/>
      </dsp:nvSpPr>
      <dsp:spPr>
        <a:xfrm>
          <a:off x="912066" y="1977876"/>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en-ZA" sz="2400" kern="1200"/>
            <a:t>Recognise how financial resources and support options impact career opportunities.</a:t>
          </a:r>
          <a:endParaRPr lang="en-US" sz="2400" kern="1200"/>
        </a:p>
      </dsp:txBody>
      <dsp:txXfrm>
        <a:off x="912066" y="1977876"/>
        <a:ext cx="10155326" cy="789667"/>
      </dsp:txXfrm>
    </dsp:sp>
    <dsp:sp modelId="{91E08624-D320-4F35-AA64-3BFB03DD39E3}">
      <dsp:nvSpPr>
        <dsp:cNvPr id="0" name=""/>
        <dsp:cNvSpPr/>
      </dsp:nvSpPr>
      <dsp:spPr>
        <a:xfrm>
          <a:off x="0" y="2964961"/>
          <a:ext cx="11067393" cy="78966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EB909E-56A6-46D6-84AC-77CC079460F2}">
      <dsp:nvSpPr>
        <dsp:cNvPr id="0" name=""/>
        <dsp:cNvSpPr/>
      </dsp:nvSpPr>
      <dsp:spPr>
        <a:xfrm>
          <a:off x="238874" y="3142636"/>
          <a:ext cx="434317" cy="4343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C8DEE43-6370-44AF-BE09-1BF2D6EBB3CF}">
      <dsp:nvSpPr>
        <dsp:cNvPr id="0" name=""/>
        <dsp:cNvSpPr/>
      </dsp:nvSpPr>
      <dsp:spPr>
        <a:xfrm>
          <a:off x="912066" y="2964961"/>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en-ZA" sz="2400" kern="1200"/>
            <a:t>Understand how stereotypes can limit career options and the importance of challenging them.</a:t>
          </a:r>
          <a:endParaRPr lang="en-US" sz="2400" kern="1200"/>
        </a:p>
      </dsp:txBody>
      <dsp:txXfrm>
        <a:off x="912066" y="2964961"/>
        <a:ext cx="10155326" cy="789667"/>
      </dsp:txXfrm>
    </dsp:sp>
    <dsp:sp modelId="{164F1D14-5A9D-45C0-9FD4-B3D4D15DEA4B}">
      <dsp:nvSpPr>
        <dsp:cNvPr id="0" name=""/>
        <dsp:cNvSpPr/>
      </dsp:nvSpPr>
      <dsp:spPr>
        <a:xfrm>
          <a:off x="0" y="3952045"/>
          <a:ext cx="11067393" cy="78966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FEFAAE-A706-4404-AC95-3EED06FEAC94}">
      <dsp:nvSpPr>
        <dsp:cNvPr id="0" name=""/>
        <dsp:cNvSpPr/>
      </dsp:nvSpPr>
      <dsp:spPr>
        <a:xfrm>
          <a:off x="238874" y="4129721"/>
          <a:ext cx="434317" cy="4343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3FE0FD-7C5B-4452-B1A7-170FF7CD8F68}">
      <dsp:nvSpPr>
        <dsp:cNvPr id="0" name=""/>
        <dsp:cNvSpPr/>
      </dsp:nvSpPr>
      <dsp:spPr>
        <a:xfrm>
          <a:off x="912066" y="3952045"/>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en-ZA" sz="2400" kern="1200"/>
            <a:t>Understand how accessibility to education, resources and opportunities can influence your career path.</a:t>
          </a:r>
          <a:endParaRPr lang="en-US" sz="2400" kern="1200"/>
        </a:p>
      </dsp:txBody>
      <dsp:txXfrm>
        <a:off x="912066" y="3952045"/>
        <a:ext cx="10155326" cy="78966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C0832-D441-480F-979D-C4BC75692E2E}">
      <dsp:nvSpPr>
        <dsp:cNvPr id="0" name=""/>
        <dsp:cNvSpPr/>
      </dsp:nvSpPr>
      <dsp:spPr>
        <a:xfrm>
          <a:off x="0" y="36934"/>
          <a:ext cx="3037581" cy="182254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f-ZA" sz="2600" b="0" i="0" kern="1200" baseline="0"/>
            <a:t>Financial aid, scholarships, bursaries and work-study programmes</a:t>
          </a:r>
          <a:endParaRPr lang="en-US" sz="2600" kern="1200"/>
        </a:p>
      </dsp:txBody>
      <dsp:txXfrm>
        <a:off x="0" y="36934"/>
        <a:ext cx="3037581" cy="1822549"/>
      </dsp:txXfrm>
    </dsp:sp>
    <dsp:sp modelId="{75A622F4-B7CA-44A6-95CB-9737A94C7D6C}">
      <dsp:nvSpPr>
        <dsp:cNvPr id="0" name=""/>
        <dsp:cNvSpPr/>
      </dsp:nvSpPr>
      <dsp:spPr>
        <a:xfrm>
          <a:off x="3341340" y="36934"/>
          <a:ext cx="3037581" cy="1822549"/>
        </a:xfrm>
        <a:prstGeom prst="rect">
          <a:avLst/>
        </a:prstGeom>
        <a:solidFill>
          <a:schemeClr val="accent2">
            <a:hueOff val="-1835281"/>
            <a:satOff val="8098"/>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f-ZA" sz="2600" b="0" i="0" kern="1200" baseline="0"/>
            <a:t>More affordable and widely available courses and training programmes</a:t>
          </a:r>
          <a:endParaRPr lang="en-US" sz="2600" kern="1200"/>
        </a:p>
      </dsp:txBody>
      <dsp:txXfrm>
        <a:off x="3341340" y="36934"/>
        <a:ext cx="3037581" cy="1822549"/>
      </dsp:txXfrm>
    </dsp:sp>
    <dsp:sp modelId="{E0E37473-988F-48BB-B61A-5D85A2E62E3D}">
      <dsp:nvSpPr>
        <dsp:cNvPr id="0" name=""/>
        <dsp:cNvSpPr/>
      </dsp:nvSpPr>
      <dsp:spPr>
        <a:xfrm>
          <a:off x="6682680" y="36934"/>
          <a:ext cx="3037581" cy="1822549"/>
        </a:xfrm>
        <a:prstGeom prst="rect">
          <a:avLst/>
        </a:prstGeom>
        <a:solidFill>
          <a:schemeClr val="accent2">
            <a:hueOff val="-3670562"/>
            <a:satOff val="16196"/>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f-ZA" sz="2600" b="0" i="0" kern="1200" baseline="0"/>
            <a:t>Removing barriers for people with disabilities or special needs</a:t>
          </a:r>
          <a:endParaRPr lang="en-US" sz="2600" kern="1200"/>
        </a:p>
      </dsp:txBody>
      <dsp:txXfrm>
        <a:off x="6682680" y="36934"/>
        <a:ext cx="3037581" cy="1822549"/>
      </dsp:txXfrm>
    </dsp:sp>
    <dsp:sp modelId="{699940A7-3196-481A-B478-2D2F7C6B35DE}">
      <dsp:nvSpPr>
        <dsp:cNvPr id="0" name=""/>
        <dsp:cNvSpPr/>
      </dsp:nvSpPr>
      <dsp:spPr>
        <a:xfrm>
          <a:off x="1670670" y="2163241"/>
          <a:ext cx="3037581" cy="1822549"/>
        </a:xfrm>
        <a:prstGeom prst="rect">
          <a:avLst/>
        </a:prstGeom>
        <a:solidFill>
          <a:schemeClr val="accent2">
            <a:hueOff val="-5505844"/>
            <a:satOff val="24295"/>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f-ZA" sz="2600" b="0" i="0" kern="1200" baseline="0"/>
            <a:t>Mentoring, career counselling and wider career exposure</a:t>
          </a:r>
          <a:endParaRPr lang="en-US" sz="2600" kern="1200"/>
        </a:p>
      </dsp:txBody>
      <dsp:txXfrm>
        <a:off x="1670670" y="2163241"/>
        <a:ext cx="3037581" cy="1822549"/>
      </dsp:txXfrm>
    </dsp:sp>
    <dsp:sp modelId="{C13F32EB-55D3-4D7D-8A56-880A34091668}">
      <dsp:nvSpPr>
        <dsp:cNvPr id="0" name=""/>
        <dsp:cNvSpPr/>
      </dsp:nvSpPr>
      <dsp:spPr>
        <a:xfrm>
          <a:off x="5012010" y="2163241"/>
          <a:ext cx="3037581" cy="1822549"/>
        </a:xfrm>
        <a:prstGeom prst="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af-ZA" sz="2600" b="0" i="0" kern="1200" baseline="0"/>
            <a:t>Technology such as online learning, distance education and remote internships</a:t>
          </a:r>
          <a:endParaRPr lang="en-US" sz="2600" kern="1200"/>
        </a:p>
      </dsp:txBody>
      <dsp:txXfrm>
        <a:off x="5012010" y="2163241"/>
        <a:ext cx="3037581" cy="182254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97F6B-E669-44AE-880C-BD852F66F7B4}">
      <dsp:nvSpPr>
        <dsp:cNvPr id="0" name=""/>
        <dsp:cNvSpPr/>
      </dsp:nvSpPr>
      <dsp:spPr>
        <a:xfrm>
          <a:off x="0" y="1669"/>
          <a:ext cx="6606572" cy="84618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62D133-2766-446D-A128-21E64E5A76EE}">
      <dsp:nvSpPr>
        <dsp:cNvPr id="0" name=""/>
        <dsp:cNvSpPr/>
      </dsp:nvSpPr>
      <dsp:spPr>
        <a:xfrm>
          <a:off x="255971" y="192061"/>
          <a:ext cx="465402" cy="465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3EBF9D5-4B6B-4272-B85A-93AA7D11A185}">
      <dsp:nvSpPr>
        <dsp:cNvPr id="0" name=""/>
        <dsp:cNvSpPr/>
      </dsp:nvSpPr>
      <dsp:spPr>
        <a:xfrm>
          <a:off x="977345" y="1669"/>
          <a:ext cx="5629226" cy="84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5" tIns="89555" rIns="89555" bIns="89555" numCol="1" spcCol="1270" anchor="ctr" anchorCtr="0">
          <a:noAutofit/>
        </a:bodyPr>
        <a:lstStyle/>
        <a:p>
          <a:pPr marL="0" lvl="0" indent="0" algn="l" defTabSz="977900">
            <a:lnSpc>
              <a:spcPct val="100000"/>
            </a:lnSpc>
            <a:spcBef>
              <a:spcPct val="0"/>
            </a:spcBef>
            <a:spcAft>
              <a:spcPct val="35000"/>
            </a:spcAft>
            <a:buNone/>
          </a:pPr>
          <a:r>
            <a:rPr lang="en-GB" sz="2200" kern="1200"/>
            <a:t>Community needs and how careers can strengthen communities</a:t>
          </a:r>
          <a:endParaRPr lang="en-US" sz="2200" kern="1200"/>
        </a:p>
      </dsp:txBody>
      <dsp:txXfrm>
        <a:off x="977345" y="1669"/>
        <a:ext cx="5629226" cy="846186"/>
      </dsp:txXfrm>
    </dsp:sp>
    <dsp:sp modelId="{E987F158-AE2C-4C43-BF04-5F3FD76DD96D}">
      <dsp:nvSpPr>
        <dsp:cNvPr id="0" name=""/>
        <dsp:cNvSpPr/>
      </dsp:nvSpPr>
      <dsp:spPr>
        <a:xfrm>
          <a:off x="0" y="1059402"/>
          <a:ext cx="6606572" cy="84618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FD59A0-24A8-4393-897A-E8E3EAA098F5}">
      <dsp:nvSpPr>
        <dsp:cNvPr id="0" name=""/>
        <dsp:cNvSpPr/>
      </dsp:nvSpPr>
      <dsp:spPr>
        <a:xfrm>
          <a:off x="255971" y="1249794"/>
          <a:ext cx="465402" cy="465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AB6C16C-F235-4611-BF2B-F4A3563534D0}">
      <dsp:nvSpPr>
        <dsp:cNvPr id="0" name=""/>
        <dsp:cNvSpPr/>
      </dsp:nvSpPr>
      <dsp:spPr>
        <a:xfrm>
          <a:off x="977345" y="1059402"/>
          <a:ext cx="5629226" cy="84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5" tIns="89555" rIns="89555" bIns="89555" numCol="1" spcCol="1270" anchor="ctr" anchorCtr="0">
          <a:noAutofit/>
        </a:bodyPr>
        <a:lstStyle/>
        <a:p>
          <a:pPr marL="0" lvl="0" indent="0" algn="l" defTabSz="977900">
            <a:lnSpc>
              <a:spcPct val="100000"/>
            </a:lnSpc>
            <a:spcBef>
              <a:spcPct val="0"/>
            </a:spcBef>
            <a:spcAft>
              <a:spcPct val="35000"/>
            </a:spcAft>
            <a:buNone/>
          </a:pPr>
          <a:r>
            <a:rPr lang="en-GB" sz="2200" kern="1200"/>
            <a:t>Financial considerations (bursaries, scholarships, loans and learnerships)</a:t>
          </a:r>
          <a:endParaRPr lang="en-US" sz="2200" kern="1200"/>
        </a:p>
      </dsp:txBody>
      <dsp:txXfrm>
        <a:off x="977345" y="1059402"/>
        <a:ext cx="5629226" cy="846186"/>
      </dsp:txXfrm>
    </dsp:sp>
    <dsp:sp modelId="{194C313C-A817-43E3-A589-96C8C0F381FD}">
      <dsp:nvSpPr>
        <dsp:cNvPr id="0" name=""/>
        <dsp:cNvSpPr/>
      </dsp:nvSpPr>
      <dsp:spPr>
        <a:xfrm>
          <a:off x="0" y="2117135"/>
          <a:ext cx="6606572" cy="84618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D57618-2FDC-4B5E-963F-62187FCDE6A0}">
      <dsp:nvSpPr>
        <dsp:cNvPr id="0" name=""/>
        <dsp:cNvSpPr/>
      </dsp:nvSpPr>
      <dsp:spPr>
        <a:xfrm>
          <a:off x="255971" y="2307527"/>
          <a:ext cx="465402" cy="465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364D32-D9B1-4DA4-B7AC-F197F13AA423}">
      <dsp:nvSpPr>
        <dsp:cNvPr id="0" name=""/>
        <dsp:cNvSpPr/>
      </dsp:nvSpPr>
      <dsp:spPr>
        <a:xfrm>
          <a:off x="977345" y="2117135"/>
          <a:ext cx="5629226" cy="84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5" tIns="89555" rIns="89555" bIns="89555" numCol="1" spcCol="1270" anchor="ctr" anchorCtr="0">
          <a:noAutofit/>
        </a:bodyPr>
        <a:lstStyle/>
        <a:p>
          <a:pPr marL="0" lvl="0" indent="0" algn="l" defTabSz="977900">
            <a:lnSpc>
              <a:spcPct val="100000"/>
            </a:lnSpc>
            <a:spcBef>
              <a:spcPct val="0"/>
            </a:spcBef>
            <a:spcAft>
              <a:spcPct val="35000"/>
            </a:spcAft>
            <a:buNone/>
          </a:pPr>
          <a:r>
            <a:rPr lang="en-GB" sz="2200" kern="1200"/>
            <a:t>Stereotyping and the importance of challenging career-related biases</a:t>
          </a:r>
          <a:endParaRPr lang="en-US" sz="2200" kern="1200"/>
        </a:p>
      </dsp:txBody>
      <dsp:txXfrm>
        <a:off x="977345" y="2117135"/>
        <a:ext cx="5629226" cy="846186"/>
      </dsp:txXfrm>
    </dsp:sp>
    <dsp:sp modelId="{1AD73BAE-F34F-4D8B-A527-FA0B3284A471}">
      <dsp:nvSpPr>
        <dsp:cNvPr id="0" name=""/>
        <dsp:cNvSpPr/>
      </dsp:nvSpPr>
      <dsp:spPr>
        <a:xfrm>
          <a:off x="0" y="3174868"/>
          <a:ext cx="6606572" cy="8461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2F8FDA-EDE8-412A-8455-9C0B50AEA23C}">
      <dsp:nvSpPr>
        <dsp:cNvPr id="0" name=""/>
        <dsp:cNvSpPr/>
      </dsp:nvSpPr>
      <dsp:spPr>
        <a:xfrm>
          <a:off x="255971" y="3365260"/>
          <a:ext cx="465402" cy="465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410C2A-9D97-4A25-B1AB-86B251B60120}">
      <dsp:nvSpPr>
        <dsp:cNvPr id="0" name=""/>
        <dsp:cNvSpPr/>
      </dsp:nvSpPr>
      <dsp:spPr>
        <a:xfrm>
          <a:off x="977345" y="3174868"/>
          <a:ext cx="5629226" cy="84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5" tIns="89555" rIns="89555" bIns="89555" numCol="1" spcCol="1270" anchor="ctr" anchorCtr="0">
          <a:noAutofit/>
        </a:bodyPr>
        <a:lstStyle/>
        <a:p>
          <a:pPr marL="0" lvl="0" indent="0" algn="l" defTabSz="977900">
            <a:lnSpc>
              <a:spcPct val="100000"/>
            </a:lnSpc>
            <a:spcBef>
              <a:spcPct val="0"/>
            </a:spcBef>
            <a:spcAft>
              <a:spcPct val="35000"/>
            </a:spcAft>
            <a:buNone/>
          </a:pPr>
          <a:r>
            <a:rPr lang="en-GB" sz="2200" kern="1200"/>
            <a:t>Accessibility, including institutions, resources and support</a:t>
          </a:r>
          <a:endParaRPr lang="en-US" sz="2200" kern="1200"/>
        </a:p>
      </dsp:txBody>
      <dsp:txXfrm>
        <a:off x="977345" y="3174868"/>
        <a:ext cx="5629226" cy="8461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26CC6A-F077-41F2-83C8-BA248803FBE7}">
      <dsp:nvSpPr>
        <dsp:cNvPr id="0" name=""/>
        <dsp:cNvSpPr/>
      </dsp:nvSpPr>
      <dsp:spPr>
        <a:xfrm>
          <a:off x="4327" y="234189"/>
          <a:ext cx="2601849" cy="871085"/>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af-ZA" sz="1900" b="1" i="0" kern="1200" baseline="0"/>
            <a:t>Limited job opportunities in a community</a:t>
          </a:r>
          <a:endParaRPr lang="en-US" sz="1900" kern="1200"/>
        </a:p>
      </dsp:txBody>
      <dsp:txXfrm>
        <a:off x="4327" y="234189"/>
        <a:ext cx="2601849" cy="871085"/>
      </dsp:txXfrm>
    </dsp:sp>
    <dsp:sp modelId="{9F0D244B-BBD9-4312-AC84-5AFC6E74A2C2}">
      <dsp:nvSpPr>
        <dsp:cNvPr id="0" name=""/>
        <dsp:cNvSpPr/>
      </dsp:nvSpPr>
      <dsp:spPr>
        <a:xfrm>
          <a:off x="4327" y="1105275"/>
          <a:ext cx="2601849" cy="3181454"/>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af-ZA" sz="1900" b="0" i="0" kern="1200" baseline="0"/>
            <a:t>Some areas have few businesses, industries or services, which affects what learners are exposed to.</a:t>
          </a:r>
          <a:endParaRPr lang="en-US" sz="1900" kern="1200"/>
        </a:p>
        <a:p>
          <a:pPr marL="171450" lvl="1" indent="-171450" algn="l" defTabSz="844550">
            <a:lnSpc>
              <a:spcPct val="90000"/>
            </a:lnSpc>
            <a:spcBef>
              <a:spcPct val="0"/>
            </a:spcBef>
            <a:spcAft>
              <a:spcPct val="15000"/>
            </a:spcAft>
            <a:buChar char="•"/>
          </a:pPr>
          <a:r>
            <a:rPr lang="af-ZA" sz="1900" b="1" i="0" kern="1200" baseline="0" dirty="0" err="1"/>
            <a:t>Example</a:t>
          </a:r>
          <a:r>
            <a:rPr lang="af-ZA" sz="1900" b="1" i="0" kern="1200" baseline="0" dirty="0"/>
            <a:t>: </a:t>
          </a:r>
          <a:r>
            <a:rPr lang="af-ZA" sz="1900" b="0" i="0" kern="1200" baseline="0" dirty="0"/>
            <a:t>A </a:t>
          </a:r>
          <a:r>
            <a:rPr lang="af-ZA" sz="1900" b="0" i="0" kern="1200" baseline="0" dirty="0" err="1"/>
            <a:t>learner</a:t>
          </a:r>
          <a:r>
            <a:rPr lang="af-ZA" sz="1900" b="0" i="0" kern="1200" baseline="0" dirty="0"/>
            <a:t> in a </a:t>
          </a:r>
          <a:r>
            <a:rPr lang="af-ZA" sz="1900" b="0" i="0" kern="1200" baseline="0" dirty="0" err="1"/>
            <a:t>rural</a:t>
          </a:r>
          <a:r>
            <a:rPr lang="af-ZA" sz="1900" b="0" i="0" kern="1200" baseline="0" dirty="0"/>
            <a:t> area </a:t>
          </a:r>
          <a:r>
            <a:rPr lang="af-ZA" sz="1900" b="0" i="0" kern="1200" baseline="0" dirty="0" err="1"/>
            <a:t>may</a:t>
          </a:r>
          <a:r>
            <a:rPr lang="af-ZA" sz="1900" b="0" i="0" kern="1200" baseline="0" dirty="0"/>
            <a:t> </a:t>
          </a:r>
          <a:r>
            <a:rPr lang="af-ZA" sz="1900" b="0" i="0" kern="1200" baseline="0" dirty="0" err="1"/>
            <a:t>know</a:t>
          </a:r>
          <a:r>
            <a:rPr lang="af-ZA" sz="1900" b="0" i="0" kern="1200" baseline="0" dirty="0"/>
            <a:t> more </a:t>
          </a:r>
          <a:r>
            <a:rPr lang="af-ZA" sz="1900" b="0" i="0" kern="1200" baseline="0" dirty="0" err="1"/>
            <a:t>about</a:t>
          </a:r>
          <a:r>
            <a:rPr lang="af-ZA" sz="1900" b="0" i="0" kern="1200" baseline="0" dirty="0"/>
            <a:t> </a:t>
          </a:r>
          <a:r>
            <a:rPr lang="af-ZA" sz="1900" b="0" i="0" kern="1200" baseline="0" dirty="0" err="1"/>
            <a:t>farming</a:t>
          </a:r>
          <a:r>
            <a:rPr lang="af-ZA" sz="1900" b="0" i="0" kern="1200" baseline="0" dirty="0"/>
            <a:t> </a:t>
          </a:r>
          <a:r>
            <a:rPr lang="af-ZA" sz="1900" b="0" i="0" kern="1200" baseline="0" dirty="0" err="1"/>
            <a:t>or</a:t>
          </a:r>
          <a:r>
            <a:rPr lang="af-ZA" sz="1900" b="0" i="0" kern="1200" baseline="0" dirty="0"/>
            <a:t> </a:t>
          </a:r>
          <a:r>
            <a:rPr lang="af-ZA" sz="1900" b="0" i="0" kern="1200" baseline="0" dirty="0" err="1"/>
            <a:t>small</a:t>
          </a:r>
          <a:r>
            <a:rPr lang="af-ZA" sz="1900" b="0" i="0" kern="1200" baseline="0" dirty="0"/>
            <a:t> </a:t>
          </a:r>
          <a:r>
            <a:rPr lang="af-ZA" sz="1900" b="0" i="0" kern="1200" baseline="0" dirty="0" err="1"/>
            <a:t>businesses</a:t>
          </a:r>
          <a:r>
            <a:rPr lang="af-ZA" sz="1900" b="0" i="0" kern="1200" baseline="0" dirty="0"/>
            <a:t> </a:t>
          </a:r>
          <a:r>
            <a:rPr lang="af-ZA" sz="1900" b="0" i="0" kern="1200" baseline="0" dirty="0" err="1"/>
            <a:t>than</a:t>
          </a:r>
          <a:r>
            <a:rPr lang="af-ZA" sz="1900" b="0" i="0" kern="1200" baseline="0" dirty="0"/>
            <a:t> </a:t>
          </a:r>
          <a:r>
            <a:rPr lang="af-ZA" sz="1900" b="0" i="0" kern="1200" baseline="0" dirty="0" err="1"/>
            <a:t>technology</a:t>
          </a:r>
          <a:r>
            <a:rPr lang="af-ZA" sz="1900" b="0" i="0" kern="1200" baseline="0" dirty="0"/>
            <a:t> </a:t>
          </a:r>
          <a:r>
            <a:rPr lang="af-ZA" sz="1900" b="0" i="0" kern="1200" baseline="0" dirty="0" err="1"/>
            <a:t>or</a:t>
          </a:r>
          <a:r>
            <a:rPr lang="af-ZA" sz="1900" b="0" i="0" kern="1200" baseline="0" dirty="0"/>
            <a:t> media </a:t>
          </a:r>
          <a:r>
            <a:rPr lang="af-ZA" sz="1900" b="0" i="0" kern="1200" baseline="0" dirty="0" err="1"/>
            <a:t>careers</a:t>
          </a:r>
          <a:r>
            <a:rPr lang="af-ZA" sz="1900" b="0" i="0" kern="1200" baseline="0" dirty="0"/>
            <a:t>.</a:t>
          </a:r>
          <a:endParaRPr lang="en-US" sz="1900" kern="1200" dirty="0"/>
        </a:p>
      </dsp:txBody>
      <dsp:txXfrm>
        <a:off x="4327" y="1105275"/>
        <a:ext cx="2601849" cy="3181454"/>
      </dsp:txXfrm>
    </dsp:sp>
    <dsp:sp modelId="{120C3FEC-89C5-4453-9AF1-590BDD86F4BA}">
      <dsp:nvSpPr>
        <dsp:cNvPr id="0" name=""/>
        <dsp:cNvSpPr/>
      </dsp:nvSpPr>
      <dsp:spPr>
        <a:xfrm>
          <a:off x="2970435" y="234189"/>
          <a:ext cx="2601849" cy="871085"/>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af-ZA" sz="1900" b="1" i="0" kern="1200" baseline="0"/>
            <a:t>Financial pressure at home</a:t>
          </a:r>
          <a:endParaRPr lang="en-US" sz="1900" kern="1200"/>
        </a:p>
      </dsp:txBody>
      <dsp:txXfrm>
        <a:off x="2970435" y="234189"/>
        <a:ext cx="2601849" cy="871085"/>
      </dsp:txXfrm>
    </dsp:sp>
    <dsp:sp modelId="{0AF3AFF8-A6DD-4BEC-8948-0504468B3663}">
      <dsp:nvSpPr>
        <dsp:cNvPr id="0" name=""/>
        <dsp:cNvSpPr/>
      </dsp:nvSpPr>
      <dsp:spPr>
        <a:xfrm>
          <a:off x="2970435" y="1105275"/>
          <a:ext cx="2601849" cy="3181454"/>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af-ZA" sz="1900" b="0" i="0" kern="1200" baseline="0"/>
            <a:t>Some learners may need to consider the cost of further study or feel pressure to work soon after school.</a:t>
          </a:r>
          <a:endParaRPr lang="en-US" sz="1900" kern="1200"/>
        </a:p>
        <a:p>
          <a:pPr marL="171450" lvl="1" indent="-171450" algn="l" defTabSz="844550">
            <a:lnSpc>
              <a:spcPct val="90000"/>
            </a:lnSpc>
            <a:spcBef>
              <a:spcPct val="0"/>
            </a:spcBef>
            <a:spcAft>
              <a:spcPct val="15000"/>
            </a:spcAft>
            <a:buChar char="•"/>
          </a:pPr>
          <a:r>
            <a:rPr lang="af-ZA" sz="1900" b="1" i="0" kern="1200" baseline="0" dirty="0" err="1"/>
            <a:t>Example</a:t>
          </a:r>
          <a:r>
            <a:rPr lang="af-ZA" sz="1900" b="1" i="0" kern="1200" baseline="0" dirty="0"/>
            <a:t>: </a:t>
          </a:r>
          <a:r>
            <a:rPr lang="af-ZA" sz="1900" b="0" i="0" kern="1200" baseline="0" dirty="0" err="1"/>
            <a:t>Choosing</a:t>
          </a:r>
          <a:r>
            <a:rPr lang="af-ZA" sz="1900" b="0" i="0" kern="1200" baseline="0" dirty="0"/>
            <a:t> a </a:t>
          </a:r>
          <a:r>
            <a:rPr lang="af-ZA" sz="1900" b="0" i="0" kern="1200" baseline="0" dirty="0" err="1"/>
            <a:t>short</a:t>
          </a:r>
          <a:r>
            <a:rPr lang="af-ZA" sz="1900" b="0" i="0" kern="1200" baseline="0" dirty="0"/>
            <a:t> </a:t>
          </a:r>
          <a:r>
            <a:rPr lang="af-ZA" sz="1900" b="0" i="0" kern="1200" baseline="0" dirty="0" err="1"/>
            <a:t>course</a:t>
          </a:r>
          <a:r>
            <a:rPr lang="af-ZA" sz="1900" b="0" i="0" kern="1200" baseline="0" dirty="0"/>
            <a:t>, </a:t>
          </a:r>
          <a:r>
            <a:rPr lang="af-ZA" sz="1900" b="0" i="0" kern="1200" baseline="0" dirty="0" err="1"/>
            <a:t>learnership</a:t>
          </a:r>
          <a:r>
            <a:rPr lang="af-ZA" sz="1900" b="0" i="0" kern="1200" baseline="0" dirty="0"/>
            <a:t> </a:t>
          </a:r>
          <a:r>
            <a:rPr lang="af-ZA" sz="1900" b="0" i="0" kern="1200" baseline="0" dirty="0" err="1"/>
            <a:t>or</a:t>
          </a:r>
          <a:r>
            <a:rPr lang="af-ZA" sz="1900" b="0" i="0" kern="1200" baseline="0" dirty="0"/>
            <a:t> </a:t>
          </a:r>
          <a:r>
            <a:rPr lang="af-ZA" sz="1900" b="0" i="0" kern="1200" baseline="0" dirty="0" err="1"/>
            <a:t>apprenticeship</a:t>
          </a:r>
          <a:r>
            <a:rPr lang="af-ZA" sz="1900" b="0" i="0" kern="1200" baseline="0" dirty="0"/>
            <a:t> </a:t>
          </a:r>
          <a:r>
            <a:rPr lang="af-ZA" sz="1900" b="0" i="0" kern="1200" baseline="0" dirty="0" err="1"/>
            <a:t>to</a:t>
          </a:r>
          <a:r>
            <a:rPr lang="af-ZA" sz="1900" b="0" i="0" kern="1200" baseline="0" dirty="0"/>
            <a:t> </a:t>
          </a:r>
          <a:r>
            <a:rPr lang="af-ZA" sz="1900" b="0" i="0" kern="1200" baseline="0" dirty="0" err="1"/>
            <a:t>earn</a:t>
          </a:r>
          <a:r>
            <a:rPr lang="af-ZA" sz="1900" b="0" i="0" kern="1200" baseline="0" dirty="0"/>
            <a:t> </a:t>
          </a:r>
          <a:r>
            <a:rPr lang="af-ZA" sz="1900" b="0" i="0" kern="1200" baseline="0" dirty="0" err="1"/>
            <a:t>an</a:t>
          </a:r>
          <a:r>
            <a:rPr lang="af-ZA" sz="1900" b="0" i="0" kern="1200" baseline="0" dirty="0"/>
            <a:t> </a:t>
          </a:r>
          <a:r>
            <a:rPr lang="af-ZA" sz="1900" b="0" i="0" kern="1200" baseline="0" dirty="0" err="1"/>
            <a:t>income</a:t>
          </a:r>
          <a:r>
            <a:rPr lang="af-ZA" sz="1900" b="0" i="0" kern="1200" baseline="0" dirty="0"/>
            <a:t> </a:t>
          </a:r>
          <a:r>
            <a:rPr lang="af-ZA" sz="1900" b="0" i="0" kern="1200" baseline="0" dirty="0" err="1"/>
            <a:t>sooner</a:t>
          </a:r>
          <a:r>
            <a:rPr lang="af-ZA" sz="1900" b="0" i="0" kern="1200" baseline="0" dirty="0"/>
            <a:t>.</a:t>
          </a:r>
          <a:endParaRPr lang="en-US" sz="1900" kern="1200" dirty="0"/>
        </a:p>
      </dsp:txBody>
      <dsp:txXfrm>
        <a:off x="2970435" y="1105275"/>
        <a:ext cx="2601849" cy="3181454"/>
      </dsp:txXfrm>
    </dsp:sp>
    <dsp:sp modelId="{B2FBFDF6-F2AA-4F88-8484-F289D2637CCA}">
      <dsp:nvSpPr>
        <dsp:cNvPr id="0" name=""/>
        <dsp:cNvSpPr/>
      </dsp:nvSpPr>
      <dsp:spPr>
        <a:xfrm>
          <a:off x="5936543" y="234189"/>
          <a:ext cx="2601849" cy="871085"/>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af-ZA" sz="1900" b="1" i="0" kern="1200" baseline="0"/>
            <a:t>Gender expectations</a:t>
          </a:r>
          <a:endParaRPr lang="en-US" sz="1900" kern="1200"/>
        </a:p>
      </dsp:txBody>
      <dsp:txXfrm>
        <a:off x="5936543" y="234189"/>
        <a:ext cx="2601849" cy="871085"/>
      </dsp:txXfrm>
    </dsp:sp>
    <dsp:sp modelId="{97B8EC11-6C86-4557-B5FA-2A380251E490}">
      <dsp:nvSpPr>
        <dsp:cNvPr id="0" name=""/>
        <dsp:cNvSpPr/>
      </dsp:nvSpPr>
      <dsp:spPr>
        <a:xfrm>
          <a:off x="5936543" y="1105275"/>
          <a:ext cx="2601849" cy="3181454"/>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af-ZA" sz="1900" b="0" i="0" kern="1200" baseline="0"/>
            <a:t>Messages from family, peers or the community may influence what careers seem “suitable” for boys or girls.</a:t>
          </a:r>
          <a:endParaRPr lang="en-US" sz="1900" kern="1200"/>
        </a:p>
        <a:p>
          <a:pPr marL="171450" lvl="1" indent="-171450" algn="l" defTabSz="844550">
            <a:lnSpc>
              <a:spcPct val="90000"/>
            </a:lnSpc>
            <a:spcBef>
              <a:spcPct val="0"/>
            </a:spcBef>
            <a:spcAft>
              <a:spcPct val="15000"/>
            </a:spcAft>
            <a:buChar char="•"/>
          </a:pPr>
          <a:r>
            <a:rPr lang="af-ZA" sz="1900" b="1" i="0" kern="1200" baseline="0" dirty="0" err="1"/>
            <a:t>Example</a:t>
          </a:r>
          <a:r>
            <a:rPr lang="af-ZA" sz="1900" b="1" i="0" kern="1200" baseline="0" dirty="0"/>
            <a:t>: </a:t>
          </a:r>
          <a:r>
            <a:rPr lang="af-ZA" sz="1900" b="0" i="0" kern="1200" baseline="0" dirty="0"/>
            <a:t>A </a:t>
          </a:r>
          <a:r>
            <a:rPr lang="af-ZA" sz="1900" b="0" i="0" kern="1200" baseline="0" dirty="0" err="1"/>
            <a:t>girl</a:t>
          </a:r>
          <a:r>
            <a:rPr lang="af-ZA" sz="1900" b="0" i="0" kern="1200" baseline="0" dirty="0"/>
            <a:t> </a:t>
          </a:r>
          <a:r>
            <a:rPr lang="af-ZA" sz="1900" b="0" i="0" kern="1200" baseline="0" dirty="0" err="1"/>
            <a:t>discouraged</a:t>
          </a:r>
          <a:r>
            <a:rPr lang="af-ZA" sz="1900" b="0" i="0" kern="1200" baseline="0" dirty="0"/>
            <a:t> </a:t>
          </a:r>
          <a:r>
            <a:rPr lang="af-ZA" sz="1900" b="0" i="0" kern="1200" baseline="0" dirty="0" err="1"/>
            <a:t>from</a:t>
          </a:r>
          <a:r>
            <a:rPr lang="af-ZA" sz="1900" b="0" i="0" kern="1200" baseline="0" dirty="0"/>
            <a:t> </a:t>
          </a:r>
          <a:r>
            <a:rPr lang="af-ZA" sz="1900" b="0" i="0" kern="1200" baseline="0" dirty="0" err="1"/>
            <a:t>engineering</a:t>
          </a:r>
          <a:r>
            <a:rPr lang="af-ZA" sz="1900" b="0" i="0" kern="1200" baseline="0" dirty="0"/>
            <a:t>, </a:t>
          </a:r>
          <a:r>
            <a:rPr lang="af-ZA" sz="1900" b="0" i="0" kern="1200" baseline="0" dirty="0" err="1"/>
            <a:t>or</a:t>
          </a:r>
          <a:r>
            <a:rPr lang="af-ZA" sz="1900" b="0" i="0" kern="1200" baseline="0" dirty="0"/>
            <a:t> a </a:t>
          </a:r>
          <a:r>
            <a:rPr lang="af-ZA" sz="1900" b="0" i="0" kern="1200" baseline="0" dirty="0" err="1"/>
            <a:t>boy</a:t>
          </a:r>
          <a:r>
            <a:rPr lang="af-ZA" sz="1900" b="0" i="0" kern="1200" baseline="0" dirty="0"/>
            <a:t> </a:t>
          </a:r>
          <a:r>
            <a:rPr lang="af-ZA" sz="1900" b="0" i="0" kern="1200" baseline="0" dirty="0" err="1"/>
            <a:t>discouraged</a:t>
          </a:r>
          <a:r>
            <a:rPr lang="af-ZA" sz="1900" b="0" i="0" kern="1200" baseline="0" dirty="0"/>
            <a:t> </a:t>
          </a:r>
          <a:r>
            <a:rPr lang="af-ZA" sz="1900" b="0" i="0" kern="1200" baseline="0" dirty="0" err="1"/>
            <a:t>from</a:t>
          </a:r>
          <a:r>
            <a:rPr lang="af-ZA" sz="1900" b="0" i="0" kern="1200" baseline="0" dirty="0"/>
            <a:t> </a:t>
          </a:r>
          <a:r>
            <a:rPr lang="af-ZA" sz="1900" b="0" i="0" kern="1200" baseline="0" dirty="0" err="1"/>
            <a:t>early</a:t>
          </a:r>
          <a:r>
            <a:rPr lang="af-ZA" sz="1900" b="0" i="0" kern="1200" baseline="0" dirty="0"/>
            <a:t> </a:t>
          </a:r>
          <a:r>
            <a:rPr lang="af-ZA" sz="1900" b="0" i="0" kern="1200" baseline="0" dirty="0" err="1"/>
            <a:t>childhood</a:t>
          </a:r>
          <a:r>
            <a:rPr lang="af-ZA" sz="1900" b="0" i="0" kern="1200" baseline="0" dirty="0"/>
            <a:t> </a:t>
          </a:r>
          <a:r>
            <a:rPr lang="af-ZA" sz="1900" b="0" i="0" kern="1200" baseline="0" dirty="0" err="1"/>
            <a:t>education</a:t>
          </a:r>
          <a:r>
            <a:rPr lang="af-ZA" sz="1900" b="0" i="0" kern="1200" baseline="0" dirty="0"/>
            <a:t>.</a:t>
          </a:r>
          <a:endParaRPr lang="en-US" sz="1900" kern="1200" dirty="0"/>
        </a:p>
      </dsp:txBody>
      <dsp:txXfrm>
        <a:off x="5936543" y="1105275"/>
        <a:ext cx="2601849" cy="3181454"/>
      </dsp:txXfrm>
    </dsp:sp>
    <dsp:sp modelId="{47AE343A-6E4A-4D9B-8DC5-52951C4A681C}">
      <dsp:nvSpPr>
        <dsp:cNvPr id="0" name=""/>
        <dsp:cNvSpPr/>
      </dsp:nvSpPr>
      <dsp:spPr>
        <a:xfrm>
          <a:off x="8902651" y="234189"/>
          <a:ext cx="2601849" cy="871085"/>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af-ZA" sz="1900" b="1" i="0" kern="1200" baseline="0"/>
            <a:t>Racial and social stereotypes</a:t>
          </a:r>
          <a:endParaRPr lang="en-US" sz="1900" kern="1200"/>
        </a:p>
      </dsp:txBody>
      <dsp:txXfrm>
        <a:off x="8902651" y="234189"/>
        <a:ext cx="2601849" cy="871085"/>
      </dsp:txXfrm>
    </dsp:sp>
    <dsp:sp modelId="{E3106870-6FCB-4CE6-899C-F2DDDAAAF804}">
      <dsp:nvSpPr>
        <dsp:cNvPr id="0" name=""/>
        <dsp:cNvSpPr/>
      </dsp:nvSpPr>
      <dsp:spPr>
        <a:xfrm>
          <a:off x="8902651" y="1105275"/>
          <a:ext cx="2601849" cy="3181454"/>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af-ZA" sz="1900" b="0" i="0" kern="1200" baseline="0"/>
            <a:t>Some learners may feel certain careers are “not meant for people like them”.</a:t>
          </a:r>
          <a:endParaRPr lang="en-US" sz="1900" kern="1200"/>
        </a:p>
        <a:p>
          <a:pPr marL="171450" lvl="1" indent="-171450" algn="l" defTabSz="844550">
            <a:lnSpc>
              <a:spcPct val="90000"/>
            </a:lnSpc>
            <a:spcBef>
              <a:spcPct val="0"/>
            </a:spcBef>
            <a:spcAft>
              <a:spcPct val="15000"/>
            </a:spcAft>
            <a:buChar char="•"/>
          </a:pPr>
          <a:r>
            <a:rPr lang="af-ZA" sz="1900" b="1" i="0" kern="1200" baseline="0" dirty="0" err="1"/>
            <a:t>Example</a:t>
          </a:r>
          <a:r>
            <a:rPr lang="af-ZA" sz="1900" b="1" i="0" kern="1200" baseline="0" dirty="0"/>
            <a:t>: </a:t>
          </a:r>
          <a:r>
            <a:rPr lang="af-ZA" sz="1900" b="0" i="0" kern="1200" baseline="0" dirty="0" err="1"/>
            <a:t>Believing</a:t>
          </a:r>
          <a:r>
            <a:rPr lang="af-ZA" sz="1900" b="0" i="0" kern="1200" baseline="0" dirty="0"/>
            <a:t> </a:t>
          </a:r>
          <a:r>
            <a:rPr lang="af-ZA" sz="1900" b="0" i="0" kern="1200" baseline="0" dirty="0" err="1"/>
            <a:t>medicine</a:t>
          </a:r>
          <a:r>
            <a:rPr lang="af-ZA" sz="1900" b="0" i="0" kern="1200" baseline="0" dirty="0"/>
            <a:t>, </a:t>
          </a:r>
          <a:r>
            <a:rPr lang="af-ZA" sz="1900" b="0" i="0" kern="1200" baseline="0" dirty="0" err="1"/>
            <a:t>law</a:t>
          </a:r>
          <a:r>
            <a:rPr lang="af-ZA" sz="1900" b="0" i="0" kern="1200" baseline="0" dirty="0"/>
            <a:t> </a:t>
          </a:r>
          <a:r>
            <a:rPr lang="af-ZA" sz="1900" b="0" i="0" kern="1200" baseline="0" dirty="0" err="1"/>
            <a:t>or</a:t>
          </a:r>
          <a:r>
            <a:rPr lang="af-ZA" sz="1900" b="0" i="0" kern="1200" baseline="0" dirty="0"/>
            <a:t> </a:t>
          </a:r>
          <a:r>
            <a:rPr lang="af-ZA" sz="1900" b="0" i="0" kern="1200" baseline="0" dirty="0" err="1"/>
            <a:t>aviation</a:t>
          </a:r>
          <a:r>
            <a:rPr lang="af-ZA" sz="1900" b="0" i="0" kern="1200" baseline="0" dirty="0"/>
            <a:t> is </a:t>
          </a:r>
          <a:r>
            <a:rPr lang="af-ZA" sz="1900" b="0" i="0" kern="1200" baseline="0" dirty="0" err="1"/>
            <a:t>only</a:t>
          </a:r>
          <a:r>
            <a:rPr lang="af-ZA" sz="1900" b="0" i="0" kern="1200" baseline="0" dirty="0"/>
            <a:t> </a:t>
          </a:r>
          <a:r>
            <a:rPr lang="af-ZA" sz="1900" b="0" i="0" kern="1200" baseline="0" dirty="0" err="1"/>
            <a:t>achievable</a:t>
          </a:r>
          <a:r>
            <a:rPr lang="af-ZA" sz="1900" b="0" i="0" kern="1200" baseline="0" dirty="0"/>
            <a:t> </a:t>
          </a:r>
          <a:r>
            <a:rPr lang="af-ZA" sz="1900" b="0" i="0" kern="1200" baseline="0" dirty="0" err="1"/>
            <a:t>for</a:t>
          </a:r>
          <a:r>
            <a:rPr lang="af-ZA" sz="1900" b="0" i="0" kern="1200" baseline="0" dirty="0"/>
            <a:t> </a:t>
          </a:r>
          <a:r>
            <a:rPr lang="af-ZA" sz="1900" b="0" i="0" kern="1200" baseline="0" dirty="0" err="1"/>
            <a:t>certain</a:t>
          </a:r>
          <a:r>
            <a:rPr lang="af-ZA" sz="1900" b="0" i="0" kern="1200" baseline="0" dirty="0"/>
            <a:t> </a:t>
          </a:r>
          <a:r>
            <a:rPr lang="af-ZA" sz="1900" b="0" i="0" kern="1200" baseline="0" dirty="0" err="1"/>
            <a:t>groups</a:t>
          </a:r>
          <a:r>
            <a:rPr lang="af-ZA" sz="1900" b="0" i="0" kern="1200" baseline="0" dirty="0"/>
            <a:t>.</a:t>
          </a:r>
          <a:endParaRPr lang="en-US" sz="1900" kern="1200" dirty="0"/>
        </a:p>
      </dsp:txBody>
      <dsp:txXfrm>
        <a:off x="8902651" y="1105275"/>
        <a:ext cx="2601849" cy="31814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CBA344-046E-4F2A-8989-A0652CF15D40}">
      <dsp:nvSpPr>
        <dsp:cNvPr id="0" name=""/>
        <dsp:cNvSpPr/>
      </dsp:nvSpPr>
      <dsp:spPr>
        <a:xfrm>
          <a:off x="0" y="42454"/>
          <a:ext cx="8041045" cy="83421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Every community has needs that must be met so people can live safely, healthily and productively.</a:t>
          </a:r>
          <a:endParaRPr lang="en-US" sz="2300" kern="1200"/>
        </a:p>
      </dsp:txBody>
      <dsp:txXfrm>
        <a:off x="40723" y="83177"/>
        <a:ext cx="7959599" cy="752764"/>
      </dsp:txXfrm>
    </dsp:sp>
    <dsp:sp modelId="{54FC6B00-71DE-4FE5-A512-9D00D669DDDC}">
      <dsp:nvSpPr>
        <dsp:cNvPr id="0" name=""/>
        <dsp:cNvSpPr/>
      </dsp:nvSpPr>
      <dsp:spPr>
        <a:xfrm>
          <a:off x="0" y="942904"/>
          <a:ext cx="8041045" cy="83421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These needs differ from one community to another and can influence which careers are most relevant or in demand.</a:t>
          </a:r>
          <a:endParaRPr lang="en-US" sz="2300" kern="1200"/>
        </a:p>
      </dsp:txBody>
      <dsp:txXfrm>
        <a:off x="40723" y="983627"/>
        <a:ext cx="7959599" cy="752764"/>
      </dsp:txXfrm>
    </dsp:sp>
    <dsp:sp modelId="{88A55E8C-BB27-4396-85FD-E66F9D935DA0}">
      <dsp:nvSpPr>
        <dsp:cNvPr id="0" name=""/>
        <dsp:cNvSpPr/>
      </dsp:nvSpPr>
      <dsp:spPr>
        <a:xfrm>
          <a:off x="0" y="1843355"/>
          <a:ext cx="8041045" cy="83421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Understanding community needs can help you identify meaningful career paths that contribute positively to society.</a:t>
          </a:r>
          <a:endParaRPr lang="en-US" sz="2300" kern="1200"/>
        </a:p>
      </dsp:txBody>
      <dsp:txXfrm>
        <a:off x="40723" y="1884078"/>
        <a:ext cx="7959599" cy="752764"/>
      </dsp:txXfrm>
    </dsp:sp>
    <dsp:sp modelId="{54DF4571-F415-4D25-A440-E05D9C633F26}">
      <dsp:nvSpPr>
        <dsp:cNvPr id="0" name=""/>
        <dsp:cNvSpPr/>
      </dsp:nvSpPr>
      <dsp:spPr>
        <a:xfrm>
          <a:off x="0" y="2743805"/>
          <a:ext cx="8041045" cy="83421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b="1" kern="1200"/>
            <a:t>Community needs</a:t>
          </a:r>
          <a:r>
            <a:rPr lang="en-GB" sz="2300" kern="1200"/>
            <a:t> refer to the gap between what currently exists and what is required to improve quality of life.</a:t>
          </a:r>
          <a:endParaRPr lang="en-US" sz="2300" kern="1200"/>
        </a:p>
      </dsp:txBody>
      <dsp:txXfrm>
        <a:off x="40723" y="2784528"/>
        <a:ext cx="7959599" cy="752764"/>
      </dsp:txXfrm>
    </dsp:sp>
    <dsp:sp modelId="{10A85339-C991-4B5A-A0E6-70C1782D49DC}">
      <dsp:nvSpPr>
        <dsp:cNvPr id="0" name=""/>
        <dsp:cNvSpPr/>
      </dsp:nvSpPr>
      <dsp:spPr>
        <a:xfrm>
          <a:off x="0" y="3644255"/>
          <a:ext cx="8041045" cy="83421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a:t>These needs are linked to the resources, skills and services available in the community.</a:t>
          </a:r>
          <a:endParaRPr lang="en-US" sz="2300" kern="1200"/>
        </a:p>
      </dsp:txBody>
      <dsp:txXfrm>
        <a:off x="40723" y="3684978"/>
        <a:ext cx="7959599" cy="7527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A526EF-2BF6-41FF-AD1E-4CCCFE0417CE}">
      <dsp:nvSpPr>
        <dsp:cNvPr id="0" name=""/>
        <dsp:cNvSpPr/>
      </dsp:nvSpPr>
      <dsp:spPr>
        <a:xfrm>
          <a:off x="3344" y="774437"/>
          <a:ext cx="2652917" cy="159175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a:t>Housing and basic services</a:t>
          </a:r>
          <a:r>
            <a:rPr lang="af-ZA" sz="2400" b="0" i="0" kern="1200" baseline="0"/>
            <a:t> (electricity, sanitation, safe water)</a:t>
          </a:r>
          <a:endParaRPr lang="en-US" sz="2400" kern="1200"/>
        </a:p>
      </dsp:txBody>
      <dsp:txXfrm>
        <a:off x="3344" y="774437"/>
        <a:ext cx="2652917" cy="1591750"/>
      </dsp:txXfrm>
    </dsp:sp>
    <dsp:sp modelId="{6E1E1EFC-4944-4866-AE10-7B5F253DA805}">
      <dsp:nvSpPr>
        <dsp:cNvPr id="0" name=""/>
        <dsp:cNvSpPr/>
      </dsp:nvSpPr>
      <dsp:spPr>
        <a:xfrm>
          <a:off x="2921553" y="774437"/>
          <a:ext cx="2652917" cy="159175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a:t>Unemployment</a:t>
          </a:r>
          <a:r>
            <a:rPr lang="af-ZA" sz="2400" b="0" i="0" kern="1200" baseline="0"/>
            <a:t> and the need for job creation</a:t>
          </a:r>
          <a:endParaRPr lang="en-US" sz="2400" kern="1200"/>
        </a:p>
      </dsp:txBody>
      <dsp:txXfrm>
        <a:off x="2921553" y="774437"/>
        <a:ext cx="2652917" cy="1591750"/>
      </dsp:txXfrm>
    </dsp:sp>
    <dsp:sp modelId="{7CE92F9C-D9B1-410B-AA86-C0E3CE3090BC}">
      <dsp:nvSpPr>
        <dsp:cNvPr id="0" name=""/>
        <dsp:cNvSpPr/>
      </dsp:nvSpPr>
      <dsp:spPr>
        <a:xfrm>
          <a:off x="5839763" y="774437"/>
          <a:ext cx="2652917" cy="1591750"/>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a:t>Food scarcity and poor nutrition</a:t>
          </a:r>
          <a:endParaRPr lang="en-US" sz="2400" kern="1200"/>
        </a:p>
      </dsp:txBody>
      <dsp:txXfrm>
        <a:off x="5839763" y="774437"/>
        <a:ext cx="2652917" cy="1591750"/>
      </dsp:txXfrm>
    </dsp:sp>
    <dsp:sp modelId="{F2FE76FC-4021-4D1C-ABD9-B974146E9E77}">
      <dsp:nvSpPr>
        <dsp:cNvPr id="0" name=""/>
        <dsp:cNvSpPr/>
      </dsp:nvSpPr>
      <dsp:spPr>
        <a:xfrm>
          <a:off x="8757973" y="774437"/>
          <a:ext cx="2652917" cy="1591750"/>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a:t>Access to quality education</a:t>
          </a:r>
          <a:r>
            <a:rPr lang="af-ZA" sz="2400" b="0" i="0" kern="1200" baseline="0"/>
            <a:t> and better learning outcomes</a:t>
          </a:r>
          <a:endParaRPr lang="en-US" sz="2400" kern="1200"/>
        </a:p>
      </dsp:txBody>
      <dsp:txXfrm>
        <a:off x="8757973" y="774437"/>
        <a:ext cx="2652917" cy="1591750"/>
      </dsp:txXfrm>
    </dsp:sp>
    <dsp:sp modelId="{EAC3EAEB-050A-4DA8-82A1-3C13B407E376}">
      <dsp:nvSpPr>
        <dsp:cNvPr id="0" name=""/>
        <dsp:cNvSpPr/>
      </dsp:nvSpPr>
      <dsp:spPr>
        <a:xfrm>
          <a:off x="1462448" y="2631480"/>
          <a:ext cx="2652917" cy="15917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a:t>Recreational amenities</a:t>
          </a:r>
          <a:r>
            <a:rPr lang="af-ZA" sz="2400" b="0" i="0" kern="1200" baseline="0"/>
            <a:t> for sport, safety and well-being</a:t>
          </a:r>
          <a:endParaRPr lang="en-US" sz="2400" kern="1200"/>
        </a:p>
      </dsp:txBody>
      <dsp:txXfrm>
        <a:off x="1462448" y="2631480"/>
        <a:ext cx="2652917" cy="1591750"/>
      </dsp:txXfrm>
    </dsp:sp>
    <dsp:sp modelId="{BAF0037E-1E00-4E65-98B1-054CB8098117}">
      <dsp:nvSpPr>
        <dsp:cNvPr id="0" name=""/>
        <dsp:cNvSpPr/>
      </dsp:nvSpPr>
      <dsp:spPr>
        <a:xfrm>
          <a:off x="4380658" y="2631480"/>
          <a:ext cx="2652917" cy="159175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a:t>Basic infrastructure and services</a:t>
          </a:r>
          <a:r>
            <a:rPr lang="af-ZA" sz="2400" b="0" i="0" kern="1200" baseline="0"/>
            <a:t> (roads, transport, public facilities)</a:t>
          </a:r>
          <a:endParaRPr lang="en-US" sz="2400" kern="1200"/>
        </a:p>
      </dsp:txBody>
      <dsp:txXfrm>
        <a:off x="4380658" y="2631480"/>
        <a:ext cx="2652917" cy="1591750"/>
      </dsp:txXfrm>
    </dsp:sp>
    <dsp:sp modelId="{00213581-FCDF-4082-B9B4-641423C1790E}">
      <dsp:nvSpPr>
        <dsp:cNvPr id="0" name=""/>
        <dsp:cNvSpPr/>
      </dsp:nvSpPr>
      <dsp:spPr>
        <a:xfrm>
          <a:off x="7298868" y="2631480"/>
          <a:ext cx="2652917" cy="159175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af-ZA" sz="2400" b="1" i="0" kern="1200" baseline="0"/>
            <a:t>Health challenges</a:t>
          </a:r>
          <a:r>
            <a:rPr lang="af-ZA" sz="2400" b="0" i="0" kern="1200" baseline="0"/>
            <a:t>, including HIV/AIDS and access to healthcare</a:t>
          </a:r>
          <a:endParaRPr lang="en-US" sz="2400" kern="1200"/>
        </a:p>
      </dsp:txBody>
      <dsp:txXfrm>
        <a:off x="7298868" y="2631480"/>
        <a:ext cx="2652917" cy="15917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53205-31A0-4EAC-84D8-78903142A2AE}">
      <dsp:nvSpPr>
        <dsp:cNvPr id="0" name=""/>
        <dsp:cNvSpPr/>
      </dsp:nvSpPr>
      <dsp:spPr>
        <a:xfrm>
          <a:off x="0" y="3432749"/>
          <a:ext cx="6305155" cy="225225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af-ZA" sz="3500" b="0" i="0" kern="1200" baseline="0"/>
            <a:t>With a partner, discuss:</a:t>
          </a:r>
          <a:endParaRPr lang="en-US" sz="3500" kern="1200"/>
        </a:p>
      </dsp:txBody>
      <dsp:txXfrm>
        <a:off x="0" y="3432749"/>
        <a:ext cx="6305155" cy="1216217"/>
      </dsp:txXfrm>
    </dsp:sp>
    <dsp:sp modelId="{5CB60A42-8FD5-4ED2-8302-74FC947B785C}">
      <dsp:nvSpPr>
        <dsp:cNvPr id="0" name=""/>
        <dsp:cNvSpPr/>
      </dsp:nvSpPr>
      <dsp:spPr>
        <a:xfrm>
          <a:off x="0" y="4603921"/>
          <a:ext cx="3152577" cy="1036037"/>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b="0" i="0" kern="1200" baseline="0" dirty="0" err="1"/>
            <a:t>What</a:t>
          </a:r>
          <a:r>
            <a:rPr lang="af-ZA" sz="2000" b="0" i="0" kern="1200" baseline="0" dirty="0"/>
            <a:t> are </a:t>
          </a:r>
          <a:r>
            <a:rPr lang="af-ZA" sz="2000" b="0" i="0" kern="1200" baseline="0" dirty="0" err="1"/>
            <a:t>the</a:t>
          </a:r>
          <a:r>
            <a:rPr lang="af-ZA" sz="2000" b="0" i="0" kern="1200" baseline="0" dirty="0"/>
            <a:t> </a:t>
          </a:r>
          <a:r>
            <a:rPr lang="af-ZA" sz="2000" b="0" i="0" kern="1200" baseline="0" dirty="0" err="1"/>
            <a:t>most</a:t>
          </a:r>
          <a:r>
            <a:rPr lang="af-ZA" sz="2000" b="0" i="0" kern="1200" baseline="0" dirty="0"/>
            <a:t> </a:t>
          </a:r>
          <a:r>
            <a:rPr lang="af-ZA" sz="2000" b="0" i="0" kern="1200" baseline="0" dirty="0" err="1"/>
            <a:t>pressing</a:t>
          </a:r>
          <a:r>
            <a:rPr lang="af-ZA" sz="2000" b="0" i="0" kern="1200" baseline="0" dirty="0"/>
            <a:t> </a:t>
          </a:r>
          <a:r>
            <a:rPr lang="af-ZA" sz="2000" b="0" i="0" kern="1200" baseline="0" dirty="0" err="1"/>
            <a:t>needs</a:t>
          </a:r>
          <a:r>
            <a:rPr lang="af-ZA" sz="2000" b="0" i="0" kern="1200" baseline="0" dirty="0"/>
            <a:t> </a:t>
          </a:r>
          <a:r>
            <a:rPr lang="af-ZA" sz="2000" b="0" i="0" kern="1200" baseline="0" dirty="0" err="1"/>
            <a:t>or</a:t>
          </a:r>
          <a:r>
            <a:rPr lang="af-ZA" sz="2000" b="0" i="0" kern="1200" baseline="0" dirty="0"/>
            <a:t> </a:t>
          </a:r>
          <a:r>
            <a:rPr lang="af-ZA" sz="2000" b="0" i="0" kern="1200" baseline="0" dirty="0" err="1"/>
            <a:t>opportunities</a:t>
          </a:r>
          <a:r>
            <a:rPr lang="af-ZA" sz="2000" b="0" i="0" kern="1200" baseline="0" dirty="0"/>
            <a:t> in </a:t>
          </a:r>
          <a:r>
            <a:rPr lang="af-ZA" sz="2000" b="0" i="0" kern="1200" baseline="0" dirty="0" err="1"/>
            <a:t>your</a:t>
          </a:r>
          <a:r>
            <a:rPr lang="af-ZA" sz="2000" b="0" i="0" kern="1200" baseline="0" dirty="0"/>
            <a:t> </a:t>
          </a:r>
          <a:r>
            <a:rPr lang="af-ZA" sz="2000" b="0" i="0" kern="1200" baseline="0" dirty="0" err="1"/>
            <a:t>community</a:t>
          </a:r>
          <a:r>
            <a:rPr lang="af-ZA" sz="2000" b="0" i="0" kern="1200" baseline="0" dirty="0"/>
            <a:t>?</a:t>
          </a:r>
          <a:endParaRPr lang="en-US" sz="2000" kern="1200" dirty="0"/>
        </a:p>
      </dsp:txBody>
      <dsp:txXfrm>
        <a:off x="0" y="4603921"/>
        <a:ext cx="3152577" cy="1036037"/>
      </dsp:txXfrm>
    </dsp:sp>
    <dsp:sp modelId="{40C5FB15-718F-44A1-88DF-F929AE3C1F57}">
      <dsp:nvSpPr>
        <dsp:cNvPr id="0" name=""/>
        <dsp:cNvSpPr/>
      </dsp:nvSpPr>
      <dsp:spPr>
        <a:xfrm>
          <a:off x="3152577" y="4603921"/>
          <a:ext cx="3152577" cy="1036037"/>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b="0" i="0" kern="1200" baseline="0" dirty="0" err="1"/>
            <a:t>How</a:t>
          </a:r>
          <a:r>
            <a:rPr lang="af-ZA" sz="2000" b="0" i="0" kern="1200" baseline="0" dirty="0"/>
            <a:t> </a:t>
          </a:r>
          <a:r>
            <a:rPr lang="af-ZA" sz="2000" b="0" i="0" kern="1200" baseline="0" dirty="0" err="1"/>
            <a:t>could</a:t>
          </a:r>
          <a:r>
            <a:rPr lang="af-ZA" sz="2000" b="0" i="0" kern="1200" baseline="0" dirty="0"/>
            <a:t> a </a:t>
          </a:r>
          <a:r>
            <a:rPr lang="af-ZA" sz="2000" b="0" i="0" kern="1200" baseline="0" dirty="0" err="1"/>
            <a:t>career</a:t>
          </a:r>
          <a:r>
            <a:rPr lang="af-ZA" sz="2000" b="0" i="0" kern="1200" baseline="0" dirty="0"/>
            <a:t> </a:t>
          </a:r>
          <a:r>
            <a:rPr lang="af-ZA" sz="2000" b="0" i="0" kern="1200" baseline="0" dirty="0" err="1"/>
            <a:t>or</a:t>
          </a:r>
          <a:r>
            <a:rPr lang="af-ZA" sz="2000" b="0" i="0" kern="1200" baseline="0" dirty="0"/>
            <a:t> </a:t>
          </a:r>
          <a:r>
            <a:rPr lang="af-ZA" sz="2000" b="0" i="0" kern="1200" baseline="0" dirty="0" err="1"/>
            <a:t>study</a:t>
          </a:r>
          <a:r>
            <a:rPr lang="af-ZA" sz="2000" b="0" i="0" kern="1200" baseline="0" dirty="0"/>
            <a:t> </a:t>
          </a:r>
          <a:r>
            <a:rPr lang="af-ZA" sz="2000" b="0" i="0" kern="1200" baseline="0" dirty="0" err="1"/>
            <a:t>choice</a:t>
          </a:r>
          <a:r>
            <a:rPr lang="af-ZA" sz="2000" b="0" i="0" kern="1200" baseline="0" dirty="0"/>
            <a:t> help </a:t>
          </a:r>
          <a:r>
            <a:rPr lang="af-ZA" sz="2000" b="0" i="0" kern="1200" baseline="0" dirty="0" err="1"/>
            <a:t>address</a:t>
          </a:r>
          <a:r>
            <a:rPr lang="af-ZA" sz="2000" b="0" i="0" kern="1200" baseline="0" dirty="0"/>
            <a:t> </a:t>
          </a:r>
          <a:r>
            <a:rPr lang="af-ZA" sz="2000" b="0" i="0" kern="1200" baseline="0" dirty="0" err="1"/>
            <a:t>these</a:t>
          </a:r>
          <a:r>
            <a:rPr lang="af-ZA" sz="2000" b="0" i="0" kern="1200" baseline="0" dirty="0"/>
            <a:t> </a:t>
          </a:r>
          <a:r>
            <a:rPr lang="af-ZA" sz="2000" b="0" i="0" kern="1200" baseline="0" dirty="0" err="1"/>
            <a:t>needs</a:t>
          </a:r>
          <a:r>
            <a:rPr lang="af-ZA" sz="2000" b="0" i="0" kern="1200" baseline="0" dirty="0"/>
            <a:t>?</a:t>
          </a:r>
          <a:endParaRPr lang="en-US" sz="2000" kern="1200" dirty="0"/>
        </a:p>
      </dsp:txBody>
      <dsp:txXfrm>
        <a:off x="3152577" y="4603921"/>
        <a:ext cx="3152577" cy="1036037"/>
      </dsp:txXfrm>
    </dsp:sp>
    <dsp:sp modelId="{9879FEF5-04C2-4883-B9CD-78842F5F0E0B}">
      <dsp:nvSpPr>
        <dsp:cNvPr id="0" name=""/>
        <dsp:cNvSpPr/>
      </dsp:nvSpPr>
      <dsp:spPr>
        <a:xfrm rot="10800000">
          <a:off x="0" y="2564"/>
          <a:ext cx="6305155" cy="3463968"/>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af-ZA" sz="3500" b="0" i="0" kern="1200" baseline="0"/>
            <a:t>Because everyone lives within a community, it is important to be aware of community needs when exploring careers.</a:t>
          </a:r>
          <a:endParaRPr lang="en-US" sz="3500" kern="1200"/>
        </a:p>
      </dsp:txBody>
      <dsp:txXfrm rot="10800000">
        <a:off x="0" y="2564"/>
        <a:ext cx="6305155" cy="22507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05B20-39F2-4744-9E04-04C5A5533F65}">
      <dsp:nvSpPr>
        <dsp:cNvPr id="0" name=""/>
        <dsp:cNvSpPr/>
      </dsp:nvSpPr>
      <dsp:spPr>
        <a:xfrm>
          <a:off x="0" y="4888812"/>
          <a:ext cx="7780823" cy="1069552"/>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a:t>Recall these options:</a:t>
          </a:r>
          <a:endParaRPr lang="en-US" sz="2100" kern="1200"/>
        </a:p>
      </dsp:txBody>
      <dsp:txXfrm>
        <a:off x="0" y="4888812"/>
        <a:ext cx="7780823" cy="577558"/>
      </dsp:txXfrm>
    </dsp:sp>
    <dsp:sp modelId="{6F2E7500-9C47-4B09-9BD1-D37068FDDD03}">
      <dsp:nvSpPr>
        <dsp:cNvPr id="0" name=""/>
        <dsp:cNvSpPr/>
      </dsp:nvSpPr>
      <dsp:spPr>
        <a:xfrm>
          <a:off x="949" y="5444979"/>
          <a:ext cx="1555784" cy="491994"/>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a:t>Bursary</a:t>
          </a:r>
          <a:endParaRPr lang="en-US" sz="1700" kern="1200"/>
        </a:p>
      </dsp:txBody>
      <dsp:txXfrm>
        <a:off x="949" y="5444979"/>
        <a:ext cx="1555784" cy="491994"/>
      </dsp:txXfrm>
    </dsp:sp>
    <dsp:sp modelId="{D58E1237-BD04-4954-98FA-3FFB4F32276B}">
      <dsp:nvSpPr>
        <dsp:cNvPr id="0" name=""/>
        <dsp:cNvSpPr/>
      </dsp:nvSpPr>
      <dsp:spPr>
        <a:xfrm>
          <a:off x="1556734" y="5444979"/>
          <a:ext cx="1555784" cy="491994"/>
        </a:xfrm>
        <a:prstGeom prst="rect">
          <a:avLst/>
        </a:prstGeom>
        <a:solidFill>
          <a:schemeClr val="accent2">
            <a:tint val="40000"/>
            <a:alpha val="90000"/>
            <a:hueOff val="-1851353"/>
            <a:satOff val="6712"/>
            <a:lumOff val="-178"/>
            <a:alphaOff val="0"/>
          </a:schemeClr>
        </a:solidFill>
        <a:ln w="15875" cap="flat" cmpd="sng" algn="ctr">
          <a:solidFill>
            <a:schemeClr val="accent2">
              <a:tint val="40000"/>
              <a:alpha val="90000"/>
              <a:hueOff val="-1851353"/>
              <a:satOff val="6712"/>
              <a:lumOff val="-1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a:t>Student loan</a:t>
          </a:r>
          <a:endParaRPr lang="en-US" sz="1700" kern="1200"/>
        </a:p>
      </dsp:txBody>
      <dsp:txXfrm>
        <a:off x="1556734" y="5444979"/>
        <a:ext cx="1555784" cy="491994"/>
      </dsp:txXfrm>
    </dsp:sp>
    <dsp:sp modelId="{1B1B9589-5C71-49B9-B60A-8E453AB8EFC8}">
      <dsp:nvSpPr>
        <dsp:cNvPr id="0" name=""/>
        <dsp:cNvSpPr/>
      </dsp:nvSpPr>
      <dsp:spPr>
        <a:xfrm>
          <a:off x="3112519" y="5444979"/>
          <a:ext cx="1555784" cy="491994"/>
        </a:xfrm>
        <a:prstGeom prst="rect">
          <a:avLst/>
        </a:prstGeom>
        <a:solidFill>
          <a:schemeClr val="accent2">
            <a:tint val="40000"/>
            <a:alpha val="90000"/>
            <a:hueOff val="-3702706"/>
            <a:satOff val="13424"/>
            <a:lumOff val="-357"/>
            <a:alphaOff val="0"/>
          </a:schemeClr>
        </a:solidFill>
        <a:ln w="15875" cap="flat" cmpd="sng" algn="ctr">
          <a:solidFill>
            <a:schemeClr val="accent2">
              <a:tint val="40000"/>
              <a:alpha val="90000"/>
              <a:hueOff val="-3702706"/>
              <a:satOff val="13424"/>
              <a:lumOff val="-3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a:t>Scholarship</a:t>
          </a:r>
          <a:endParaRPr lang="en-US" sz="1700" kern="1200"/>
        </a:p>
      </dsp:txBody>
      <dsp:txXfrm>
        <a:off x="3112519" y="5444979"/>
        <a:ext cx="1555784" cy="491994"/>
      </dsp:txXfrm>
    </dsp:sp>
    <dsp:sp modelId="{E4D33EC5-944F-48B8-A9A6-4E0D95EB6791}">
      <dsp:nvSpPr>
        <dsp:cNvPr id="0" name=""/>
        <dsp:cNvSpPr/>
      </dsp:nvSpPr>
      <dsp:spPr>
        <a:xfrm>
          <a:off x="4668303" y="5444979"/>
          <a:ext cx="1555784" cy="491994"/>
        </a:xfrm>
        <a:prstGeom prst="rect">
          <a:avLst/>
        </a:prstGeom>
        <a:solidFill>
          <a:schemeClr val="accent2">
            <a:tint val="40000"/>
            <a:alpha val="90000"/>
            <a:hueOff val="-5554059"/>
            <a:satOff val="20135"/>
            <a:lumOff val="-535"/>
            <a:alphaOff val="0"/>
          </a:schemeClr>
        </a:solidFill>
        <a:ln w="15875" cap="flat" cmpd="sng" algn="ctr">
          <a:solidFill>
            <a:schemeClr val="accent2">
              <a:tint val="40000"/>
              <a:alpha val="90000"/>
              <a:hueOff val="-5554059"/>
              <a:satOff val="20135"/>
              <a:lumOff val="-5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a:t>Learnership</a:t>
          </a:r>
          <a:endParaRPr lang="en-US" sz="1700" kern="1200"/>
        </a:p>
      </dsp:txBody>
      <dsp:txXfrm>
        <a:off x="4668303" y="5444979"/>
        <a:ext cx="1555784" cy="491994"/>
      </dsp:txXfrm>
    </dsp:sp>
    <dsp:sp modelId="{8555A315-41AE-46AA-9F1E-1670A2EBA2D9}">
      <dsp:nvSpPr>
        <dsp:cNvPr id="0" name=""/>
        <dsp:cNvSpPr/>
      </dsp:nvSpPr>
      <dsp:spPr>
        <a:xfrm>
          <a:off x="6224088" y="5444979"/>
          <a:ext cx="1555784" cy="491994"/>
        </a:xfrm>
        <a:prstGeom prst="rect">
          <a:avLst/>
        </a:prstGeom>
        <a:solidFill>
          <a:schemeClr val="accent2">
            <a:tint val="40000"/>
            <a:alpha val="90000"/>
            <a:hueOff val="-7405413"/>
            <a:satOff val="26847"/>
            <a:lumOff val="-714"/>
            <a:alphaOff val="0"/>
          </a:schemeClr>
        </a:solidFill>
        <a:ln w="15875" cap="flat" cmpd="sng" algn="ctr">
          <a:solidFill>
            <a:schemeClr val="accent2">
              <a:tint val="40000"/>
              <a:alpha val="90000"/>
              <a:hueOff val="-7405413"/>
              <a:satOff val="26847"/>
              <a:lumOff val="-7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a:t>Apprenticeship</a:t>
          </a:r>
          <a:endParaRPr lang="en-US" sz="1700" kern="1200"/>
        </a:p>
      </dsp:txBody>
      <dsp:txXfrm>
        <a:off x="6224088" y="5444979"/>
        <a:ext cx="1555784" cy="491994"/>
      </dsp:txXfrm>
    </dsp:sp>
    <dsp:sp modelId="{9CFBA5E7-B797-4420-BAFC-3BE62DFA8831}">
      <dsp:nvSpPr>
        <dsp:cNvPr id="0" name=""/>
        <dsp:cNvSpPr/>
      </dsp:nvSpPr>
      <dsp:spPr>
        <a:xfrm rot="10800000">
          <a:off x="0" y="3259883"/>
          <a:ext cx="7780823" cy="1644971"/>
        </a:xfrm>
        <a:prstGeom prst="upArrowCallout">
          <a:avLst/>
        </a:prstGeom>
        <a:solidFill>
          <a:schemeClr val="accent2">
            <a:hueOff val="-2447042"/>
            <a:satOff val="10798"/>
            <a:lumOff val="-18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a:t>Financial assistance can support learners who want to continue studying.</a:t>
          </a:r>
          <a:endParaRPr lang="en-US" sz="2100" kern="1200"/>
        </a:p>
      </dsp:txBody>
      <dsp:txXfrm rot="10800000">
        <a:off x="0" y="3259883"/>
        <a:ext cx="7780823" cy="1068853"/>
      </dsp:txXfrm>
    </dsp:sp>
    <dsp:sp modelId="{37EA2EF9-AAF9-42FD-8F6A-438A7BBF919C}">
      <dsp:nvSpPr>
        <dsp:cNvPr id="0" name=""/>
        <dsp:cNvSpPr/>
      </dsp:nvSpPr>
      <dsp:spPr>
        <a:xfrm rot="10800000">
          <a:off x="0" y="1630954"/>
          <a:ext cx="7780823" cy="1644971"/>
        </a:xfrm>
        <a:prstGeom prst="upArrowCallout">
          <a:avLst/>
        </a:prstGeom>
        <a:solidFill>
          <a:schemeClr val="accent2">
            <a:hueOff val="-4894083"/>
            <a:satOff val="21595"/>
            <a:lumOff val="-36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a:t>Limited finances can make further study difficult, but opportunities are not closed.</a:t>
          </a:r>
          <a:endParaRPr lang="en-US" sz="2100" kern="1200"/>
        </a:p>
      </dsp:txBody>
      <dsp:txXfrm rot="10800000">
        <a:off x="0" y="1630954"/>
        <a:ext cx="7780823" cy="1068853"/>
      </dsp:txXfrm>
    </dsp:sp>
    <dsp:sp modelId="{FD8A7FF1-B636-4F1F-95F9-823E3B63186E}">
      <dsp:nvSpPr>
        <dsp:cNvPr id="0" name=""/>
        <dsp:cNvSpPr/>
      </dsp:nvSpPr>
      <dsp:spPr>
        <a:xfrm rot="10800000">
          <a:off x="0" y="2026"/>
          <a:ext cx="7780823" cy="1644971"/>
        </a:xfrm>
        <a:prstGeom prst="upArrowCallou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a:t>The availability of finances can influence which study and career choices learners are able to make.</a:t>
          </a:r>
          <a:endParaRPr lang="en-US" sz="2100" kern="1200"/>
        </a:p>
      </dsp:txBody>
      <dsp:txXfrm rot="10800000">
        <a:off x="0" y="2026"/>
        <a:ext cx="7780823" cy="106885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A1510-97AE-4E72-B87F-84B174A6C0A1}">
      <dsp:nvSpPr>
        <dsp:cNvPr id="0" name=""/>
        <dsp:cNvSpPr/>
      </dsp:nvSpPr>
      <dsp:spPr>
        <a:xfrm>
          <a:off x="0" y="111003"/>
          <a:ext cx="4698169" cy="1047296"/>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af-ZA" sz="2100" b="0" i="0" kern="1200" baseline="0"/>
            <a:t>Stereotypes are beliefs or generalised ideas about a group of people.</a:t>
          </a:r>
          <a:endParaRPr lang="en-US" sz="2100" kern="1200"/>
        </a:p>
      </dsp:txBody>
      <dsp:txXfrm>
        <a:off x="51125" y="162128"/>
        <a:ext cx="4595919" cy="945046"/>
      </dsp:txXfrm>
    </dsp:sp>
    <dsp:sp modelId="{2EC9BDD7-2F9D-4E98-BE1A-D8BB8A9C8898}">
      <dsp:nvSpPr>
        <dsp:cNvPr id="0" name=""/>
        <dsp:cNvSpPr/>
      </dsp:nvSpPr>
      <dsp:spPr>
        <a:xfrm>
          <a:off x="0" y="1218780"/>
          <a:ext cx="4698169" cy="1047296"/>
        </a:xfrm>
        <a:prstGeom prst="roundRect">
          <a:avLst/>
        </a:prstGeom>
        <a:solidFill>
          <a:schemeClr val="accent2">
            <a:hueOff val="-1835281"/>
            <a:satOff val="8098"/>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af-ZA" sz="2100" b="0" i="0" kern="1200" baseline="0"/>
            <a:t>They create expectations about how people “should” behave or what they “should” be good at.</a:t>
          </a:r>
          <a:endParaRPr lang="en-US" sz="2100" kern="1200"/>
        </a:p>
      </dsp:txBody>
      <dsp:txXfrm>
        <a:off x="51125" y="1269905"/>
        <a:ext cx="4595919" cy="945046"/>
      </dsp:txXfrm>
    </dsp:sp>
    <dsp:sp modelId="{1492C20A-B714-42E3-B73A-535FBDC9D4BF}">
      <dsp:nvSpPr>
        <dsp:cNvPr id="0" name=""/>
        <dsp:cNvSpPr/>
      </dsp:nvSpPr>
      <dsp:spPr>
        <a:xfrm>
          <a:off x="0" y="2326556"/>
          <a:ext cx="4698169" cy="1047296"/>
        </a:xfrm>
        <a:prstGeom prst="roundRect">
          <a:avLst/>
        </a:prstGeom>
        <a:solidFill>
          <a:schemeClr val="accent2">
            <a:hueOff val="-3670562"/>
            <a:satOff val="16196"/>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af-ZA" sz="2100" b="0" i="0" kern="1200" baseline="0" dirty="0" err="1"/>
            <a:t>Stereotypes</a:t>
          </a:r>
          <a:r>
            <a:rPr lang="af-ZA" sz="2100" b="0" i="0" kern="1200" baseline="0" dirty="0"/>
            <a:t> are </a:t>
          </a:r>
          <a:r>
            <a:rPr lang="af-ZA" sz="2100" b="0" i="0" kern="1200" baseline="0" dirty="0" err="1"/>
            <a:t>often</a:t>
          </a:r>
          <a:r>
            <a:rPr lang="af-ZA" sz="2100" b="0" i="0" kern="1200" baseline="0" dirty="0"/>
            <a:t> </a:t>
          </a:r>
          <a:r>
            <a:rPr lang="af-ZA" sz="2100" b="0" i="0" kern="1200" baseline="0" dirty="0" err="1"/>
            <a:t>oversimplified</a:t>
          </a:r>
          <a:r>
            <a:rPr lang="af-ZA" sz="2100" b="0" i="0" kern="1200" baseline="0" dirty="0"/>
            <a:t> </a:t>
          </a:r>
          <a:r>
            <a:rPr lang="af-ZA" sz="2100" b="0" i="0" kern="1200" baseline="0" dirty="0" err="1"/>
            <a:t>and</a:t>
          </a:r>
          <a:r>
            <a:rPr lang="af-ZA" sz="2100" b="0" i="0" kern="1200" baseline="0" dirty="0"/>
            <a:t> </a:t>
          </a:r>
          <a:r>
            <a:rPr lang="af-ZA" sz="2100" b="0" i="0" kern="1200" baseline="0" dirty="0" err="1"/>
            <a:t>unfair</a:t>
          </a:r>
          <a:r>
            <a:rPr lang="af-ZA" sz="2100" b="0" i="0" kern="1200" baseline="0" dirty="0"/>
            <a:t> </a:t>
          </a:r>
          <a:r>
            <a:rPr lang="af-ZA" sz="2100" b="0" i="0" kern="1200" baseline="0" dirty="0" err="1"/>
            <a:t>because</a:t>
          </a:r>
          <a:r>
            <a:rPr lang="af-ZA" sz="2100" b="0" i="0" kern="1200" baseline="0" dirty="0"/>
            <a:t> </a:t>
          </a:r>
          <a:r>
            <a:rPr lang="af-ZA" sz="2100" b="0" i="0" kern="1200" baseline="0" dirty="0" err="1"/>
            <a:t>they</a:t>
          </a:r>
          <a:r>
            <a:rPr lang="af-ZA" sz="2100" b="0" i="0" kern="1200" baseline="0" dirty="0"/>
            <a:t> </a:t>
          </a:r>
          <a:r>
            <a:rPr lang="af-ZA" sz="2100" b="0" i="0" kern="1200" baseline="0" dirty="0" err="1"/>
            <a:t>ignore</a:t>
          </a:r>
          <a:r>
            <a:rPr lang="af-ZA" sz="2100" b="0" i="0" kern="1200" baseline="0" dirty="0"/>
            <a:t> </a:t>
          </a:r>
          <a:r>
            <a:rPr lang="af-ZA" sz="2100" b="0" i="0" kern="1200" baseline="0" dirty="0" err="1"/>
            <a:t>individual</a:t>
          </a:r>
          <a:r>
            <a:rPr lang="af-ZA" sz="2100" b="0" i="0" kern="1200" baseline="0" dirty="0"/>
            <a:t> </a:t>
          </a:r>
          <a:r>
            <a:rPr lang="af-ZA" sz="2100" b="0" i="0" kern="1200" baseline="0" dirty="0" err="1"/>
            <a:t>differences</a:t>
          </a:r>
          <a:r>
            <a:rPr lang="af-ZA" sz="2100" b="0" i="0" kern="1200" baseline="0" dirty="0"/>
            <a:t>.</a:t>
          </a:r>
          <a:endParaRPr lang="en-US" sz="2100" kern="1200" dirty="0"/>
        </a:p>
      </dsp:txBody>
      <dsp:txXfrm>
        <a:off x="51125" y="2377681"/>
        <a:ext cx="4595919" cy="945046"/>
      </dsp:txXfrm>
    </dsp:sp>
    <dsp:sp modelId="{D5FD75E6-3AD8-4BC1-9F73-7B5CDACC9A2F}">
      <dsp:nvSpPr>
        <dsp:cNvPr id="0" name=""/>
        <dsp:cNvSpPr/>
      </dsp:nvSpPr>
      <dsp:spPr>
        <a:xfrm>
          <a:off x="0" y="3434332"/>
          <a:ext cx="4698169" cy="1047296"/>
        </a:xfrm>
        <a:prstGeom prst="roundRect">
          <a:avLst/>
        </a:prstGeom>
        <a:solidFill>
          <a:schemeClr val="accent2">
            <a:hueOff val="-5505844"/>
            <a:satOff val="24295"/>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af-ZA" sz="2100" b="0" i="0" kern="1200" baseline="0"/>
            <a:t>Stereotypes can cause learners to eliminate careers before fully exploring them.</a:t>
          </a:r>
          <a:endParaRPr lang="en-US" sz="2100" kern="1200"/>
        </a:p>
      </dsp:txBody>
      <dsp:txXfrm>
        <a:off x="51125" y="3485457"/>
        <a:ext cx="4595919" cy="945046"/>
      </dsp:txXfrm>
    </dsp:sp>
    <dsp:sp modelId="{AFBDF336-6D2B-4D4B-A4B4-90AC3994B3D7}">
      <dsp:nvSpPr>
        <dsp:cNvPr id="0" name=""/>
        <dsp:cNvSpPr/>
      </dsp:nvSpPr>
      <dsp:spPr>
        <a:xfrm>
          <a:off x="0" y="4542108"/>
          <a:ext cx="4698169" cy="1047296"/>
        </a:xfrm>
        <a:prstGeom prst="round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af-ZA" sz="2100" b="0" i="0" kern="1200" baseline="0"/>
            <a:t>This can limit opportunities and contribute to skills shortages in some fields.</a:t>
          </a:r>
          <a:endParaRPr lang="en-US" sz="2100" kern="1200"/>
        </a:p>
      </dsp:txBody>
      <dsp:txXfrm>
        <a:off x="51125" y="4593233"/>
        <a:ext cx="4595919" cy="9450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C0AA3-625A-4FE4-9FC6-B8B6E93C7371}">
      <dsp:nvSpPr>
        <dsp:cNvPr id="0" name=""/>
        <dsp:cNvSpPr/>
      </dsp:nvSpPr>
      <dsp:spPr>
        <a:xfrm>
          <a:off x="0" y="2757413"/>
          <a:ext cx="10689651" cy="180916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af-ZA" sz="3600" b="0" i="0" kern="1200" baseline="0"/>
            <a:t>Factors that affect accessibility include:</a:t>
          </a:r>
          <a:endParaRPr lang="en-US" sz="3600" kern="1200"/>
        </a:p>
      </dsp:txBody>
      <dsp:txXfrm>
        <a:off x="0" y="2757413"/>
        <a:ext cx="10689651" cy="976947"/>
      </dsp:txXfrm>
    </dsp:sp>
    <dsp:sp modelId="{C68D77FF-E3B8-4824-957F-2D592AB45685}">
      <dsp:nvSpPr>
        <dsp:cNvPr id="0" name=""/>
        <dsp:cNvSpPr/>
      </dsp:nvSpPr>
      <dsp:spPr>
        <a:xfrm>
          <a:off x="1304" y="3698178"/>
          <a:ext cx="2137408" cy="832214"/>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b="0" i="0" kern="1200" baseline="0"/>
            <a:t>Education and the quality of schooling</a:t>
          </a:r>
          <a:endParaRPr lang="en-US" sz="1600" kern="1200"/>
        </a:p>
      </dsp:txBody>
      <dsp:txXfrm>
        <a:off x="1304" y="3698178"/>
        <a:ext cx="2137408" cy="832214"/>
      </dsp:txXfrm>
    </dsp:sp>
    <dsp:sp modelId="{9D0233ED-9BE8-496A-9FB6-7BF4D19DD3E6}">
      <dsp:nvSpPr>
        <dsp:cNvPr id="0" name=""/>
        <dsp:cNvSpPr/>
      </dsp:nvSpPr>
      <dsp:spPr>
        <a:xfrm>
          <a:off x="2138713" y="3698178"/>
          <a:ext cx="2137408" cy="832214"/>
        </a:xfrm>
        <a:prstGeom prst="rect">
          <a:avLst/>
        </a:prstGeom>
        <a:solidFill>
          <a:schemeClr val="accent4">
            <a:tint val="40000"/>
            <a:alpha val="90000"/>
            <a:hueOff val="-1830864"/>
            <a:satOff val="8304"/>
            <a:lumOff val="8"/>
            <a:alphaOff val="0"/>
          </a:schemeClr>
        </a:solidFill>
        <a:ln w="15875" cap="flat" cmpd="sng" algn="ctr">
          <a:solidFill>
            <a:schemeClr val="accent4">
              <a:tint val="40000"/>
              <a:alpha val="90000"/>
              <a:hueOff val="-1830864"/>
              <a:satOff val="8304"/>
              <a:lumOff val="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b="0" i="0" kern="1200" baseline="0"/>
            <a:t>Financial resources (tuition, transport, accommodation)</a:t>
          </a:r>
          <a:endParaRPr lang="en-US" sz="1600" kern="1200"/>
        </a:p>
      </dsp:txBody>
      <dsp:txXfrm>
        <a:off x="2138713" y="3698178"/>
        <a:ext cx="2137408" cy="832214"/>
      </dsp:txXfrm>
    </dsp:sp>
    <dsp:sp modelId="{77638E7F-255E-4AA8-8963-BE8218674FF7}">
      <dsp:nvSpPr>
        <dsp:cNvPr id="0" name=""/>
        <dsp:cNvSpPr/>
      </dsp:nvSpPr>
      <dsp:spPr>
        <a:xfrm>
          <a:off x="4276121" y="3698178"/>
          <a:ext cx="2137408" cy="832214"/>
        </a:xfrm>
        <a:prstGeom prst="rect">
          <a:avLst/>
        </a:prstGeom>
        <a:solidFill>
          <a:schemeClr val="accent4">
            <a:tint val="40000"/>
            <a:alpha val="90000"/>
            <a:hueOff val="-3661728"/>
            <a:satOff val="16608"/>
            <a:lumOff val="16"/>
            <a:alphaOff val="0"/>
          </a:schemeClr>
        </a:solidFill>
        <a:ln w="15875" cap="flat" cmpd="sng" algn="ctr">
          <a:solidFill>
            <a:schemeClr val="accent4">
              <a:tint val="40000"/>
              <a:alpha val="90000"/>
              <a:hueOff val="-3661728"/>
              <a:satOff val="16608"/>
              <a:lumOff val="1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b="0" i="0" kern="1200" baseline="0"/>
            <a:t>Location (urban or rural)</a:t>
          </a:r>
          <a:endParaRPr lang="en-US" sz="1600" kern="1200"/>
        </a:p>
      </dsp:txBody>
      <dsp:txXfrm>
        <a:off x="4276121" y="3698178"/>
        <a:ext cx="2137408" cy="832214"/>
      </dsp:txXfrm>
    </dsp:sp>
    <dsp:sp modelId="{EB24F398-00B6-4D3B-B8C9-DE8BF3BF79E3}">
      <dsp:nvSpPr>
        <dsp:cNvPr id="0" name=""/>
        <dsp:cNvSpPr/>
      </dsp:nvSpPr>
      <dsp:spPr>
        <a:xfrm>
          <a:off x="6413529" y="3698178"/>
          <a:ext cx="2137408" cy="832214"/>
        </a:xfrm>
        <a:prstGeom prst="rect">
          <a:avLst/>
        </a:prstGeom>
        <a:solidFill>
          <a:schemeClr val="accent4">
            <a:tint val="40000"/>
            <a:alpha val="90000"/>
            <a:hueOff val="-5492592"/>
            <a:satOff val="24911"/>
            <a:lumOff val="25"/>
            <a:alphaOff val="0"/>
          </a:schemeClr>
        </a:solidFill>
        <a:ln w="15875" cap="flat" cmpd="sng" algn="ctr">
          <a:solidFill>
            <a:schemeClr val="accent4">
              <a:tint val="40000"/>
              <a:alpha val="90000"/>
              <a:hueOff val="-5492592"/>
              <a:satOff val="24911"/>
              <a:lumOff val="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b="0" i="0" kern="1200" baseline="0"/>
            <a:t>Social and cultural expectations</a:t>
          </a:r>
          <a:endParaRPr lang="en-US" sz="1600" kern="1200"/>
        </a:p>
      </dsp:txBody>
      <dsp:txXfrm>
        <a:off x="6413529" y="3698178"/>
        <a:ext cx="2137408" cy="832214"/>
      </dsp:txXfrm>
    </dsp:sp>
    <dsp:sp modelId="{81226663-08D3-4108-AB62-FA78DCBF8734}">
      <dsp:nvSpPr>
        <dsp:cNvPr id="0" name=""/>
        <dsp:cNvSpPr/>
      </dsp:nvSpPr>
      <dsp:spPr>
        <a:xfrm>
          <a:off x="8550937" y="3698178"/>
          <a:ext cx="2137408" cy="832214"/>
        </a:xfrm>
        <a:prstGeom prst="rect">
          <a:avLst/>
        </a:prstGeom>
        <a:solidFill>
          <a:schemeClr val="accent4">
            <a:tint val="40000"/>
            <a:alpha val="90000"/>
            <a:hueOff val="-7323457"/>
            <a:satOff val="33215"/>
            <a:lumOff val="33"/>
            <a:alphaOff val="0"/>
          </a:schemeClr>
        </a:solidFill>
        <a:ln w="15875" cap="flat" cmpd="sng" algn="ctr">
          <a:solidFill>
            <a:schemeClr val="accent4">
              <a:tint val="40000"/>
              <a:alpha val="90000"/>
              <a:hueOff val="-7323457"/>
              <a:satOff val="33215"/>
              <a:lumOff val="3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b="0" i="0" kern="1200" baseline="0" dirty="0" err="1"/>
            <a:t>Personal</a:t>
          </a:r>
          <a:r>
            <a:rPr lang="af-ZA" sz="1600" b="0" i="0" kern="1200" baseline="0" dirty="0"/>
            <a:t> </a:t>
          </a:r>
          <a:r>
            <a:rPr lang="af-ZA" sz="1600" b="0" i="0" kern="1200" baseline="0" dirty="0" err="1"/>
            <a:t>circumstances</a:t>
          </a:r>
          <a:r>
            <a:rPr lang="af-ZA" sz="1600" b="0" i="0" kern="1200" baseline="0" dirty="0"/>
            <a:t>, </a:t>
          </a:r>
          <a:r>
            <a:rPr lang="af-ZA" sz="1600" b="0" i="0" kern="1200" baseline="0" dirty="0" err="1"/>
            <a:t>including</a:t>
          </a:r>
          <a:r>
            <a:rPr lang="af-ZA" sz="1600" b="0" i="0" kern="1200" baseline="0" dirty="0"/>
            <a:t> </a:t>
          </a:r>
          <a:r>
            <a:rPr lang="af-ZA" sz="1600" b="0" i="0" kern="1200" baseline="0" dirty="0" err="1"/>
            <a:t>disabilities</a:t>
          </a:r>
          <a:r>
            <a:rPr lang="af-ZA" sz="1600" b="0" i="0" kern="1200" baseline="0" dirty="0"/>
            <a:t> </a:t>
          </a:r>
          <a:r>
            <a:rPr lang="af-ZA" sz="1600" b="0" i="0" kern="1200" baseline="0" dirty="0" err="1"/>
            <a:t>or</a:t>
          </a:r>
          <a:r>
            <a:rPr lang="af-ZA" sz="1600" b="0" i="0" kern="1200" baseline="0" dirty="0"/>
            <a:t> </a:t>
          </a:r>
          <a:r>
            <a:rPr lang="af-ZA" sz="1600" b="0" i="0" kern="1200" baseline="0" dirty="0" err="1"/>
            <a:t>special</a:t>
          </a:r>
          <a:r>
            <a:rPr lang="af-ZA" sz="1600" b="0" i="0" kern="1200" baseline="0" dirty="0"/>
            <a:t> </a:t>
          </a:r>
          <a:r>
            <a:rPr lang="af-ZA" sz="1600" b="0" i="0" kern="1200" baseline="0" dirty="0" err="1"/>
            <a:t>learning</a:t>
          </a:r>
          <a:r>
            <a:rPr lang="af-ZA" sz="1600" b="0" i="0" kern="1200" baseline="0" dirty="0"/>
            <a:t> </a:t>
          </a:r>
          <a:r>
            <a:rPr lang="af-ZA" sz="1600" b="0" i="0" kern="1200" baseline="0" dirty="0" err="1"/>
            <a:t>needs</a:t>
          </a:r>
          <a:endParaRPr lang="en-US" sz="1600" kern="1200" dirty="0"/>
        </a:p>
      </dsp:txBody>
      <dsp:txXfrm>
        <a:off x="8550937" y="3698178"/>
        <a:ext cx="2137408" cy="832214"/>
      </dsp:txXfrm>
    </dsp:sp>
    <dsp:sp modelId="{950DF72A-6DB6-411B-97D4-7B1EB5447102}">
      <dsp:nvSpPr>
        <dsp:cNvPr id="0" name=""/>
        <dsp:cNvSpPr/>
      </dsp:nvSpPr>
      <dsp:spPr>
        <a:xfrm rot="10800000">
          <a:off x="0" y="2060"/>
          <a:ext cx="10689651" cy="2782491"/>
        </a:xfrm>
        <a:prstGeom prst="upArrowCallout">
          <a:avLst/>
        </a:prstGeom>
        <a:solidFill>
          <a:schemeClr val="accent4">
            <a:hueOff val="-7036575"/>
            <a:satOff val="42238"/>
            <a:lumOff val="-3725"/>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af-ZA" sz="3600" b="0" i="0" kern="1200" baseline="0" dirty="0" err="1"/>
            <a:t>Accessibility</a:t>
          </a:r>
          <a:r>
            <a:rPr lang="af-ZA" sz="3600" b="0" i="0" kern="1200" baseline="0" dirty="0"/>
            <a:t> </a:t>
          </a:r>
          <a:r>
            <a:rPr lang="af-ZA" sz="3600" b="0" i="0" kern="1200" baseline="0" dirty="0" err="1"/>
            <a:t>refers</a:t>
          </a:r>
          <a:r>
            <a:rPr lang="af-ZA" sz="3600" b="0" i="0" kern="1200" baseline="0" dirty="0"/>
            <a:t> </a:t>
          </a:r>
          <a:r>
            <a:rPr lang="af-ZA" sz="3600" b="0" i="0" kern="1200" baseline="0" dirty="0" err="1"/>
            <a:t>to</a:t>
          </a:r>
          <a:r>
            <a:rPr lang="af-ZA" sz="3600" b="0" i="0" kern="1200" baseline="0" dirty="0"/>
            <a:t> </a:t>
          </a:r>
          <a:r>
            <a:rPr lang="af-ZA" sz="3600" b="0" i="0" kern="1200" baseline="0" dirty="0" err="1"/>
            <a:t>how</a:t>
          </a:r>
          <a:r>
            <a:rPr lang="af-ZA" sz="3600" b="0" i="0" kern="1200" baseline="0" dirty="0"/>
            <a:t> </a:t>
          </a:r>
          <a:r>
            <a:rPr lang="af-ZA" sz="3600" b="0" i="0" kern="1200" baseline="0" dirty="0" err="1"/>
            <a:t>easily</a:t>
          </a:r>
          <a:r>
            <a:rPr lang="af-ZA" sz="3600" b="0" i="0" kern="1200" baseline="0" dirty="0"/>
            <a:t> a </a:t>
          </a:r>
          <a:r>
            <a:rPr lang="af-ZA" sz="3600" b="0" i="0" kern="1200" baseline="0" dirty="0" err="1"/>
            <a:t>learner</a:t>
          </a:r>
          <a:r>
            <a:rPr lang="af-ZA" sz="3600" b="0" i="0" kern="1200" baseline="0" dirty="0"/>
            <a:t> </a:t>
          </a:r>
          <a:r>
            <a:rPr lang="af-ZA" sz="3600" b="0" i="0" kern="1200" baseline="0" dirty="0" err="1"/>
            <a:t>can</a:t>
          </a:r>
          <a:r>
            <a:rPr lang="af-ZA" sz="3600" b="0" i="0" kern="1200" baseline="0" dirty="0"/>
            <a:t> </a:t>
          </a:r>
          <a:r>
            <a:rPr lang="af-ZA" sz="3600" b="0" i="0" kern="1200" baseline="0" dirty="0" err="1"/>
            <a:t>access</a:t>
          </a:r>
          <a:r>
            <a:rPr lang="af-ZA" sz="3600" b="0" i="0" kern="1200" baseline="0" dirty="0"/>
            <a:t> </a:t>
          </a:r>
          <a:r>
            <a:rPr lang="af-ZA" sz="3600" b="0" i="0" kern="1200" baseline="0" dirty="0" err="1"/>
            <a:t>education</a:t>
          </a:r>
          <a:r>
            <a:rPr lang="af-ZA" sz="3600" b="0" i="0" kern="1200" baseline="0" dirty="0"/>
            <a:t>, </a:t>
          </a:r>
          <a:r>
            <a:rPr lang="af-ZA" sz="3600" b="0" i="0" kern="1200" baseline="0" dirty="0" err="1"/>
            <a:t>training</a:t>
          </a:r>
          <a:r>
            <a:rPr lang="af-ZA" sz="3600" b="0" i="0" kern="1200" baseline="0" dirty="0"/>
            <a:t> </a:t>
          </a:r>
          <a:r>
            <a:rPr lang="af-ZA" sz="3600" b="0" i="0" kern="1200" baseline="0" dirty="0" err="1"/>
            <a:t>and</a:t>
          </a:r>
          <a:r>
            <a:rPr lang="af-ZA" sz="3600" b="0" i="0" kern="1200" baseline="0" dirty="0"/>
            <a:t> </a:t>
          </a:r>
          <a:r>
            <a:rPr lang="af-ZA" sz="3600" b="0" i="0" kern="1200" baseline="0" dirty="0" err="1"/>
            <a:t>work</a:t>
          </a:r>
          <a:r>
            <a:rPr lang="af-ZA" sz="3600" b="0" i="0" kern="1200" baseline="0" dirty="0"/>
            <a:t> </a:t>
          </a:r>
          <a:r>
            <a:rPr lang="af-ZA" sz="3600" b="0" i="0" kern="1200" baseline="0" dirty="0" err="1"/>
            <a:t>opportunities</a:t>
          </a:r>
          <a:r>
            <a:rPr lang="af-ZA" sz="3600" b="0" i="0" kern="1200" baseline="0" dirty="0"/>
            <a:t>.</a:t>
          </a:r>
          <a:endParaRPr lang="en-US" sz="3600" kern="1200" dirty="0"/>
        </a:p>
      </dsp:txBody>
      <dsp:txXfrm rot="10800000">
        <a:off x="0" y="2060"/>
        <a:ext cx="10689651" cy="180797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36419D-5865-4B08-83CE-E7D2A7BD477E}">
      <dsp:nvSpPr>
        <dsp:cNvPr id="0" name=""/>
        <dsp:cNvSpPr/>
      </dsp:nvSpPr>
      <dsp:spPr>
        <a:xfrm>
          <a:off x="0" y="423297"/>
          <a:ext cx="10406061" cy="28980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7626" tIns="479044" rIns="807626" bIns="163576" numCol="1" spcCol="1270" anchor="t" anchorCtr="0">
          <a:noAutofit/>
        </a:bodyPr>
        <a:lstStyle/>
        <a:p>
          <a:pPr marL="228600" lvl="1" indent="-228600" algn="l" defTabSz="1022350">
            <a:lnSpc>
              <a:spcPct val="90000"/>
            </a:lnSpc>
            <a:spcBef>
              <a:spcPct val="0"/>
            </a:spcBef>
            <a:spcAft>
              <a:spcPct val="15000"/>
            </a:spcAft>
            <a:buChar char="•"/>
          </a:pPr>
          <a:r>
            <a:rPr lang="en-GB" sz="2300" kern="1200"/>
            <a:t>Whether a college, university or training centre is close enough to access</a:t>
          </a:r>
          <a:endParaRPr lang="en-US" sz="2300" kern="1200"/>
        </a:p>
        <a:p>
          <a:pPr marL="228600" lvl="1" indent="-228600" algn="l" defTabSz="1022350">
            <a:lnSpc>
              <a:spcPct val="90000"/>
            </a:lnSpc>
            <a:spcBef>
              <a:spcPct val="0"/>
            </a:spcBef>
            <a:spcAft>
              <a:spcPct val="15000"/>
            </a:spcAft>
            <a:buChar char="•"/>
          </a:pPr>
          <a:r>
            <a:rPr lang="en-GB" sz="2300" kern="1200"/>
            <a:t>Transport and accommodation costs if you need to study far from home</a:t>
          </a:r>
          <a:endParaRPr lang="en-US" sz="2300" kern="1200"/>
        </a:p>
        <a:p>
          <a:pPr marL="228600" lvl="1" indent="-228600" algn="l" defTabSz="1022350">
            <a:lnSpc>
              <a:spcPct val="90000"/>
            </a:lnSpc>
            <a:spcBef>
              <a:spcPct val="0"/>
            </a:spcBef>
            <a:spcAft>
              <a:spcPct val="15000"/>
            </a:spcAft>
            <a:buChar char="•"/>
          </a:pPr>
          <a:r>
            <a:rPr lang="en-GB" sz="2300" kern="1200"/>
            <a:t>Distance learning options, such as UNISA</a:t>
          </a:r>
          <a:endParaRPr lang="en-US" sz="2300" kern="1200"/>
        </a:p>
        <a:p>
          <a:pPr marL="228600" lvl="1" indent="-228600" algn="l" defTabSz="1022350">
            <a:lnSpc>
              <a:spcPct val="90000"/>
            </a:lnSpc>
            <a:spcBef>
              <a:spcPct val="0"/>
            </a:spcBef>
            <a:spcAft>
              <a:spcPct val="15000"/>
            </a:spcAft>
            <a:buChar char="•"/>
          </a:pPr>
          <a:r>
            <a:rPr lang="en-GB" sz="2300" kern="1200"/>
            <a:t>Contact requirements for distance learning (practicals, labs, group work, contact sessions)</a:t>
          </a:r>
          <a:endParaRPr lang="en-US" sz="2300" kern="1200"/>
        </a:p>
        <a:p>
          <a:pPr marL="228600" lvl="1" indent="-228600" algn="l" defTabSz="1022350">
            <a:lnSpc>
              <a:spcPct val="90000"/>
            </a:lnSpc>
            <a:spcBef>
              <a:spcPct val="0"/>
            </a:spcBef>
            <a:spcAft>
              <a:spcPct val="15000"/>
            </a:spcAft>
            <a:buChar char="•"/>
          </a:pPr>
          <a:r>
            <a:rPr lang="en-GB" sz="2300" kern="1200"/>
            <a:t>Access to technology for online learning (computer, internet, Wi-Fi or data)</a:t>
          </a:r>
          <a:endParaRPr lang="en-US" sz="2300" kern="1200"/>
        </a:p>
      </dsp:txBody>
      <dsp:txXfrm>
        <a:off x="0" y="423297"/>
        <a:ext cx="10406061" cy="2898000"/>
      </dsp:txXfrm>
    </dsp:sp>
    <dsp:sp modelId="{6EEF76FA-7529-4485-886F-A93564CA2C73}">
      <dsp:nvSpPr>
        <dsp:cNvPr id="0" name=""/>
        <dsp:cNvSpPr/>
      </dsp:nvSpPr>
      <dsp:spPr>
        <a:xfrm>
          <a:off x="520303" y="83817"/>
          <a:ext cx="7284243" cy="67896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327" tIns="0" rIns="275327" bIns="0" numCol="1" spcCol="1270" anchor="ctr" anchorCtr="0">
          <a:noAutofit/>
        </a:bodyPr>
        <a:lstStyle/>
        <a:p>
          <a:pPr marL="0" lvl="0" indent="0" algn="l" defTabSz="1022350">
            <a:lnSpc>
              <a:spcPct val="90000"/>
            </a:lnSpc>
            <a:spcBef>
              <a:spcPct val="0"/>
            </a:spcBef>
            <a:spcAft>
              <a:spcPct val="35000"/>
            </a:spcAft>
            <a:buNone/>
          </a:pPr>
          <a:r>
            <a:rPr lang="en-GB" sz="2300" kern="1200"/>
            <a:t>When planning your study and career choices, think practically about:</a:t>
          </a:r>
          <a:endParaRPr lang="en-US" sz="2300" kern="1200"/>
        </a:p>
      </dsp:txBody>
      <dsp:txXfrm>
        <a:off x="553447" y="116961"/>
        <a:ext cx="7217955" cy="612672"/>
      </dsp:txXfrm>
    </dsp:sp>
    <dsp:sp modelId="{53203D80-36F5-4F29-B4B0-3B74328CCC2F}">
      <dsp:nvSpPr>
        <dsp:cNvPr id="0" name=""/>
        <dsp:cNvSpPr/>
      </dsp:nvSpPr>
      <dsp:spPr>
        <a:xfrm>
          <a:off x="0" y="3784977"/>
          <a:ext cx="10406061" cy="5796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071650-1BEE-4691-B272-50B834726B5E}">
      <dsp:nvSpPr>
        <dsp:cNvPr id="0" name=""/>
        <dsp:cNvSpPr/>
      </dsp:nvSpPr>
      <dsp:spPr>
        <a:xfrm>
          <a:off x="520303" y="3445497"/>
          <a:ext cx="7284243" cy="67896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5327" tIns="0" rIns="275327" bIns="0" numCol="1" spcCol="1270" anchor="ctr" anchorCtr="0">
          <a:noAutofit/>
        </a:bodyPr>
        <a:lstStyle/>
        <a:p>
          <a:pPr marL="0" lvl="0" indent="0" algn="l" defTabSz="1022350">
            <a:lnSpc>
              <a:spcPct val="90000"/>
            </a:lnSpc>
            <a:spcBef>
              <a:spcPct val="0"/>
            </a:spcBef>
            <a:spcAft>
              <a:spcPct val="35000"/>
            </a:spcAft>
            <a:buNone/>
          </a:pPr>
          <a:r>
            <a:rPr lang="en-GB" sz="2300" kern="1200"/>
            <a:t>Considering these factors helps you plan ahead and make realistic decisions.</a:t>
          </a:r>
          <a:endParaRPr lang="en-US" sz="2300" kern="1200"/>
        </a:p>
      </dsp:txBody>
      <dsp:txXfrm>
        <a:off x="553447" y="3478641"/>
        <a:ext cx="7217955" cy="61267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396BDB-2B2F-40E8-A802-549931687873}" type="datetimeFigureOut">
              <a:rPr lang="en-ZA" smtClean="0"/>
              <a:t>2026/01/13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2FAC06-A22C-4E3A-8D58-57DA8859F646}" type="slidenum">
              <a:rPr lang="en-ZA" smtClean="0"/>
              <a:t>‹#›</a:t>
            </a:fld>
            <a:endParaRPr lang="en-ZA"/>
          </a:p>
        </p:txBody>
      </p:sp>
    </p:spTree>
    <p:extLst>
      <p:ext uri="{BB962C8B-B14F-4D97-AF65-F5344CB8AC3E}">
        <p14:creationId xmlns:p14="http://schemas.microsoft.com/office/powerpoint/2010/main" val="3989600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bit.ly/49xtxtQ"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1:</a:t>
            </a:r>
            <a:r>
              <a:rPr lang="en-ZA" sz="1200" dirty="0">
                <a:solidFill>
                  <a:srgbClr val="000000"/>
                </a:solidFill>
                <a:effectLst/>
                <a:latin typeface="Calibri" panose="020F0502020204030204" pitchFamily="34" charset="0"/>
                <a:ea typeface="Aptos" panose="020B0004020202020204" pitchFamily="34" charset="0"/>
              </a:rPr>
              <a:t> Good day, Grade </a:t>
            </a:r>
            <a:r>
              <a:rPr lang="en-ZA" sz="1200" dirty="0" err="1">
                <a:solidFill>
                  <a:srgbClr val="000000"/>
                </a:solidFill>
                <a:effectLst/>
                <a:latin typeface="Calibri" panose="020F0502020204030204" pitchFamily="34" charset="0"/>
                <a:ea typeface="Aptos" panose="020B0004020202020204" pitchFamily="34" charset="0"/>
              </a:rPr>
              <a:t>10s</a:t>
            </a:r>
            <a:r>
              <a:rPr lang="en-ZA" sz="1200" dirty="0">
                <a:solidFill>
                  <a:srgbClr val="000000"/>
                </a:solidFill>
                <a:effectLst/>
                <a:latin typeface="Calibri" panose="020F0502020204030204" pitchFamily="34" charset="0"/>
                <a:ea typeface="Aptos" panose="020B0004020202020204" pitchFamily="34" charset="0"/>
              </a:rPr>
              <a:t>. Today is our last lesson on the topic of career decision-making.  </a:t>
            </a:r>
            <a:br>
              <a:rPr lang="en-ZA" sz="1200" dirty="0">
                <a:solidFill>
                  <a:srgbClr val="000000"/>
                </a:solidFill>
                <a:effectLst/>
                <a:latin typeface="Calibri" panose="020F0502020204030204" pitchFamily="34" charset="0"/>
                <a:ea typeface="Aptos" panose="020B0004020202020204" pitchFamily="34" charset="0"/>
              </a:rPr>
            </a:br>
            <a:r>
              <a:rPr lang="en-ZA" sz="1200" dirty="0">
                <a:solidFill>
                  <a:srgbClr val="000000"/>
                </a:solidFill>
                <a:effectLst/>
                <a:latin typeface="Calibri" panose="020F0502020204030204" pitchFamily="34" charset="0"/>
                <a:ea typeface="Aptos" panose="020B0004020202020204" pitchFamily="34" charset="0"/>
              </a:rPr>
              <a:t>When thinking about your future and possible career or study choices, you may focus on aspects such as job descriptions, required skills, qualifications and potential income.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However, career decisions are not influenced by personal interests and abilities alone. Socio-economic factors also play an important role in shaping the options available to you and the choices you are able to make.</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By understanding these influences, you’ll be better able to make choices that suit who you are and what’s realistic for your future.</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a:t>
            </a:fld>
            <a:endParaRPr lang="en-ZA"/>
          </a:p>
        </p:txBody>
      </p:sp>
    </p:spTree>
    <p:extLst>
      <p:ext uri="{BB962C8B-B14F-4D97-AF65-F5344CB8AC3E}">
        <p14:creationId xmlns:p14="http://schemas.microsoft.com/office/powerpoint/2010/main" val="3528229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10: </a:t>
            </a:r>
            <a:r>
              <a:rPr lang="en-ZA" sz="1200" dirty="0">
                <a:effectLst/>
                <a:latin typeface="Calibri" panose="020F0502020204030204" pitchFamily="34" charset="0"/>
                <a:ea typeface="Aptos" panose="020B0004020202020204" pitchFamily="34" charset="0"/>
                <a:cs typeface="Times New Roman" panose="02020603050405020304" pitchFamily="18" charset="0"/>
              </a:rPr>
              <a:t>The next socio-economic factor we are going to look at is </a:t>
            </a:r>
            <a:r>
              <a:rPr lang="en-ZA" sz="1200" b="1" dirty="0">
                <a:effectLst/>
                <a:latin typeface="Calibri" panose="020F0502020204030204" pitchFamily="34" charset="0"/>
                <a:ea typeface="Aptos" panose="020B0004020202020204" pitchFamily="34" charset="0"/>
                <a:cs typeface="Times New Roman" panose="02020603050405020304" pitchFamily="18" charset="0"/>
              </a:rPr>
              <a:t>stereotyping</a:t>
            </a:r>
            <a:r>
              <a:rPr lang="en-ZA" sz="1200" dirty="0">
                <a:effectLst/>
                <a:latin typeface="Calibri" panose="020F0502020204030204" pitchFamily="34" charset="0"/>
                <a:ea typeface="Aptos" panose="020B0004020202020204" pitchFamily="34" charset="0"/>
                <a:cs typeface="Times New Roman" panose="02020603050405020304" pitchFamily="18" charset="0"/>
              </a:rPr>
              <a:t>. Let's start by watching a video to give us an overview of how stereotyping influences our study and career choices.</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Symbol" panose="05050102010706020507" pitchFamily="18" charset="2"/>
              <a:buChar char=""/>
            </a:pPr>
            <a:r>
              <a:rPr lang="en-US" sz="1200" dirty="0">
                <a:effectLst/>
                <a:latin typeface="Calibri" panose="020F0502020204030204" pitchFamily="34" charset="0"/>
                <a:ea typeface="DengXian" panose="02010600030101010101" pitchFamily="2" charset="-122"/>
                <a:cs typeface="Times New Roman" panose="02020603050405020304" pitchFamily="18" charset="0"/>
              </a:rPr>
              <a:t>Watch:</a:t>
            </a:r>
            <a:r>
              <a:rPr lang="en-US" sz="1200" b="1" dirty="0">
                <a:effectLst/>
                <a:latin typeface="Calibri" panose="020F0502020204030204" pitchFamily="34" charset="0"/>
                <a:ea typeface="DengXian" panose="02010600030101010101" pitchFamily="2" charset="-122"/>
                <a:cs typeface="Times New Roman" panose="02020603050405020304" pitchFamily="18" charset="0"/>
              </a:rPr>
              <a:t> Gender stereotypes and education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ZA" sz="1200" u="sng" dirty="0">
                <a:solidFill>
                  <a:srgbClr val="467886"/>
                </a:solidFill>
                <a:effectLst/>
                <a:latin typeface="Calibri" panose="020F0502020204030204" pitchFamily="34" charset="0"/>
                <a:ea typeface="Times New Roman" panose="02020603050405020304" pitchFamily="18" charset="0"/>
                <a:hlinkClick r:id="rId3"/>
              </a:rPr>
              <a:t>bit.ly/</a:t>
            </a:r>
            <a:r>
              <a:rPr lang="en-ZA" sz="1200" u="sng" dirty="0" err="1">
                <a:solidFill>
                  <a:srgbClr val="467886"/>
                </a:solidFill>
                <a:effectLst/>
                <a:latin typeface="Calibri" panose="020F0502020204030204" pitchFamily="34" charset="0"/>
                <a:ea typeface="Times New Roman" panose="02020603050405020304" pitchFamily="18" charset="0"/>
                <a:hlinkClick r:id="rId3"/>
              </a:rPr>
              <a:t>49xtxtQ</a:t>
            </a:r>
            <a:r>
              <a:rPr lang="en-ZA" sz="1200" dirty="0">
                <a:effectLst/>
                <a:latin typeface="Calibri" panose="020F0502020204030204" pitchFamily="34" charset="0"/>
                <a:ea typeface="Times New Roman" panose="02020603050405020304" pitchFamily="18" charset="0"/>
              </a:rPr>
              <a:t> </a:t>
            </a:r>
            <a:r>
              <a:rPr lang="en-US" sz="1200" dirty="0">
                <a:effectLst/>
                <a:latin typeface="Calibri" panose="020F0502020204030204" pitchFamily="34" charset="0"/>
                <a:ea typeface="DengXian" panose="02010600030101010101" pitchFamily="2" charset="-122"/>
              </a:rPr>
              <a:t>(1 min 23 sec)</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10</a:t>
            </a:fld>
            <a:endParaRPr lang="en-ZA"/>
          </a:p>
        </p:txBody>
      </p:sp>
    </p:spTree>
    <p:extLst>
      <p:ext uri="{BB962C8B-B14F-4D97-AF65-F5344CB8AC3E}">
        <p14:creationId xmlns:p14="http://schemas.microsoft.com/office/powerpoint/2010/main" val="2049567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11:</a:t>
            </a:r>
            <a:r>
              <a:rPr lang="en-ZA" sz="1200" dirty="0">
                <a:effectLst/>
                <a:latin typeface="Calibri" panose="020F0502020204030204" pitchFamily="34" charset="0"/>
                <a:ea typeface="Aptos" panose="020B0004020202020204" pitchFamily="34" charset="0"/>
                <a:cs typeface="Times New Roman" panose="02020603050405020304" pitchFamily="18" charset="0"/>
              </a:rPr>
              <a:t> Who can recall the definition of stereotypes from our DSS lesson earlier this term? (Allow for responses.)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Stereotypes are beliefs or generalised ideas about the characteristics of a group of people. These beliefs often lead to expectations about how individuals in that group should behave or what they should be good at. Stereotypes are usually oversimplified and unfair, as they do not consider individual differences.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Unfortunately, many widely held stereotypes cause young people to eliminate certain career options before fully exploring them. This can limit personal opportunities and has also contributed to skills shortages in some career fields.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11</a:t>
            </a:fld>
            <a:endParaRPr lang="en-ZA"/>
          </a:p>
        </p:txBody>
      </p:sp>
    </p:spTree>
    <p:extLst>
      <p:ext uri="{BB962C8B-B14F-4D97-AF65-F5344CB8AC3E}">
        <p14:creationId xmlns:p14="http://schemas.microsoft.com/office/powerpoint/2010/main" val="2612561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12:</a:t>
            </a:r>
            <a:r>
              <a:rPr lang="en-ZA" sz="1200" dirty="0">
                <a:effectLst/>
                <a:latin typeface="Calibri" panose="020F0502020204030204" pitchFamily="34" charset="0"/>
                <a:ea typeface="Aptos" panose="020B0004020202020204" pitchFamily="34" charset="0"/>
                <a:cs typeface="Times New Roman" panose="02020603050405020304" pitchFamily="18" charset="0"/>
              </a:rPr>
              <a:t> Stereotypes can take many forms. Some careers are incorrectly labelled as boring, stressful or unsuitable, which discourages learners from considering them. For example, there is a common but incorrect belief that apprenticeships are only for learners who cannot get into university, even though apprenticeships offer valuable skills, qualifications and career opportunities.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An </a:t>
            </a:r>
            <a:r>
              <a:rPr lang="en-ZA" sz="1200" b="1" dirty="0">
                <a:effectLst/>
                <a:latin typeface="Calibri" panose="020F0502020204030204" pitchFamily="34" charset="0"/>
                <a:ea typeface="Aptos" panose="020B0004020202020204" pitchFamily="34" charset="0"/>
                <a:cs typeface="Times New Roman" panose="02020603050405020304" pitchFamily="18" charset="0"/>
              </a:rPr>
              <a:t>occupational stereotype</a:t>
            </a:r>
            <a:r>
              <a:rPr lang="en-ZA" sz="1200" dirty="0">
                <a:effectLst/>
                <a:latin typeface="Calibri" panose="020F0502020204030204" pitchFamily="34" charset="0"/>
                <a:ea typeface="Aptos" panose="020B0004020202020204" pitchFamily="34" charset="0"/>
                <a:cs typeface="Times New Roman" panose="02020603050405020304" pitchFamily="18" charset="0"/>
              </a:rPr>
              <a:t> is a fixed and often unfair belief about a particular occupation or about who is suited to that occupation. These stereotypes can make learners feel that certain careers are “not for them,” even when they have the interest or ability to succeed.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For example, statements such as “nursing is a woman’s job” or “mining is a man’s job” reflect gender stereotypes that can limit career choices. Challenging these stereotypes allows learners to explore a wider range of career and study options based on their interests, skills and goals rather than on unfair assumptions.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12</a:t>
            </a:fld>
            <a:endParaRPr lang="en-ZA"/>
          </a:p>
        </p:txBody>
      </p:sp>
    </p:spTree>
    <p:extLst>
      <p:ext uri="{BB962C8B-B14F-4D97-AF65-F5344CB8AC3E}">
        <p14:creationId xmlns:p14="http://schemas.microsoft.com/office/powerpoint/2010/main" val="2393706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13: </a:t>
            </a:r>
            <a:r>
              <a:rPr lang="en-ZA" sz="1200" dirty="0">
                <a:effectLst/>
                <a:latin typeface="Calibri" panose="020F0502020204030204" pitchFamily="34" charset="0"/>
                <a:ea typeface="Aptos" panose="020B0004020202020204" pitchFamily="34" charset="0"/>
                <a:cs typeface="Times New Roman" panose="02020603050405020304" pitchFamily="18" charset="0"/>
              </a:rPr>
              <a:t>Our last socio-economic factor is accessibility. Accessibility refers to how easily a learner can access and make use of education, training and work opportunities. A range of factors can influence whether a career or study option is accessible to an individual. These factors include: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education and the quality of schooling available;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financial resources, such as the ability to pay for tuition, transport or accommodation;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location, for example, whether learners live in urban or rural areas;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social and cultural expectations, including family or community views about certain careers; and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personal circumstances, such as disabilities or special learning needs.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13</a:t>
            </a:fld>
            <a:endParaRPr lang="en-ZA"/>
          </a:p>
        </p:txBody>
      </p:sp>
    </p:spTree>
    <p:extLst>
      <p:ext uri="{BB962C8B-B14F-4D97-AF65-F5344CB8AC3E}">
        <p14:creationId xmlns:p14="http://schemas.microsoft.com/office/powerpoint/2010/main" val="213978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14: </a:t>
            </a:r>
            <a:r>
              <a:rPr lang="en-ZA" sz="1200" dirty="0">
                <a:effectLst/>
                <a:latin typeface="Calibri" panose="020F0502020204030204" pitchFamily="34" charset="0"/>
                <a:ea typeface="Aptos" panose="020B0004020202020204" pitchFamily="34" charset="0"/>
                <a:cs typeface="Times New Roman" panose="02020603050405020304" pitchFamily="18" charset="0"/>
              </a:rPr>
              <a:t>When considering accessibility in relation to your career and study choices, it is important to think practically about the following: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Location of study opportunities:</a:t>
            </a:r>
            <a:r>
              <a:rPr lang="en-ZA" sz="1200" dirty="0">
                <a:effectLst/>
                <a:latin typeface="Calibri" panose="020F0502020204030204" pitchFamily="34" charset="0"/>
                <a:ea typeface="Aptos" panose="020B0004020202020204" pitchFamily="34" charset="0"/>
                <a:cs typeface="Times New Roman" panose="02020603050405020304" pitchFamily="18" charset="0"/>
              </a:rPr>
              <a:t> Is there a college, university or training centre close to where you live that offers the course you are interested in?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Transport and accommodation costs:</a:t>
            </a:r>
            <a:r>
              <a:rPr lang="en-ZA" sz="1200" dirty="0">
                <a:effectLst/>
                <a:latin typeface="Calibri" panose="020F0502020204030204" pitchFamily="34" charset="0"/>
                <a:ea typeface="Aptos" panose="020B0004020202020204" pitchFamily="34" charset="0"/>
                <a:cs typeface="Times New Roman" panose="02020603050405020304" pitchFamily="18" charset="0"/>
              </a:rPr>
              <a:t> If you need to travel far to study, can you afford the transport costs or the cost of accommodation away from home?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Distance learning options:</a:t>
            </a:r>
            <a:r>
              <a:rPr lang="en-ZA" sz="1200" dirty="0">
                <a:effectLst/>
                <a:latin typeface="Calibri" panose="020F0502020204030204" pitchFamily="34" charset="0"/>
                <a:ea typeface="Aptos" panose="020B0004020202020204" pitchFamily="34" charset="0"/>
                <a:cs typeface="Times New Roman" panose="02020603050405020304" pitchFamily="18" charset="0"/>
              </a:rPr>
              <a:t> Is it possible to study through a distance education institution, such as the University of South Africa (UNISA)?</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Contact requirements:</a:t>
            </a:r>
            <a:r>
              <a:rPr lang="en-ZA" sz="1200" dirty="0">
                <a:effectLst/>
                <a:latin typeface="Calibri" panose="020F0502020204030204" pitchFamily="34" charset="0"/>
                <a:ea typeface="Aptos" panose="020B0004020202020204" pitchFamily="34" charset="0"/>
                <a:cs typeface="Times New Roman" panose="02020603050405020304" pitchFamily="18" charset="0"/>
              </a:rPr>
              <a:t> If you choose distance learning, are there compulsory activities such as practical sessions, laboratory work, group work or contact classes that you would need to attend in person?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Access to resources and technology:</a:t>
            </a:r>
            <a:r>
              <a:rPr lang="en-ZA" sz="1200" dirty="0">
                <a:effectLst/>
                <a:latin typeface="Calibri" panose="020F0502020204030204" pitchFamily="34" charset="0"/>
                <a:ea typeface="Aptos" panose="020B0004020202020204" pitchFamily="34" charset="0"/>
                <a:cs typeface="Times New Roman" panose="02020603050405020304" pitchFamily="18" charset="0"/>
              </a:rPr>
              <a:t>	If the course includes online learning, audio or video materials, do you have access to the necessary equipment, such as a computer, internet access, Wi-Fi or data?</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Considering these accessibility factors helps you make realistic and informed decisions about your study and career options and plan ahead for any challenges you may need to overcome.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14</a:t>
            </a:fld>
            <a:endParaRPr lang="en-ZA"/>
          </a:p>
        </p:txBody>
      </p:sp>
    </p:spTree>
    <p:extLst>
      <p:ext uri="{BB962C8B-B14F-4D97-AF65-F5344CB8AC3E}">
        <p14:creationId xmlns:p14="http://schemas.microsoft.com/office/powerpoint/2010/main" val="1279039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15:</a:t>
            </a:r>
            <a:r>
              <a:rPr lang="en-ZA" sz="1200" dirty="0">
                <a:effectLst/>
                <a:latin typeface="Calibri" panose="020F0502020204030204" pitchFamily="34" charset="0"/>
                <a:ea typeface="Aptos" panose="020B0004020202020204" pitchFamily="34" charset="0"/>
                <a:cs typeface="Times New Roman" panose="02020603050405020304" pitchFamily="18" charset="0"/>
              </a:rPr>
              <a:t> That brings us to an important point: How can career accessibility be improved so that more young people have the opportunity to follow fruitful careers?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Career accessibility can be improved in several practical ways</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Providing financial aid, scholarships, bursaries and work-study programmes helps learners afford education and training that may otherwise be out of reach.</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Making courses and training programmes more affordable and widely available allows more learners to pursue different careers and study pathways.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Workplaces and training institutions that remove physical, social and systemic barriers enable people with disabilities or special needs to participate fully.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Mentoring, career counselling and exposure to a variety of careers provide learners with guidance, support and inspiration when making career decisions.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Technology such as online courses, distance learning and remote internships helps overcome barriers related to location and allows learners in remote areas to access career opportunities.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15</a:t>
            </a:fld>
            <a:endParaRPr lang="en-ZA"/>
          </a:p>
        </p:txBody>
      </p:sp>
    </p:spTree>
    <p:extLst>
      <p:ext uri="{BB962C8B-B14F-4D97-AF65-F5344CB8AC3E}">
        <p14:creationId xmlns:p14="http://schemas.microsoft.com/office/powerpoint/2010/main" val="3326123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16:</a:t>
            </a:r>
            <a:r>
              <a:rPr lang="en-ZA" sz="1200" dirty="0">
                <a:effectLst/>
                <a:latin typeface="Calibri" panose="020F0502020204030204" pitchFamily="34" charset="0"/>
                <a:ea typeface="Aptos" panose="020B0004020202020204" pitchFamily="34" charset="0"/>
                <a:cs typeface="Times New Roman" panose="02020603050405020304" pitchFamily="18" charset="0"/>
              </a:rPr>
              <a:t> This brings us to the end of the lesson on career decision-making. In this lesson, we explored a range of factors that influence career and study choices, including: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Community needs, and how careers can serve and strengthen communities;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Financial considerations, including bursaries, scholarships, loans and learnerships;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Stereotyping, and the importance of recognising and challenging career-related biases; and</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Accessibility, including the availability of institutions, resources and support.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As a homework reflection, you should consider how these factors may influence your ability to pursue the occupation you identified in the reflection activity from the previous lesson (</a:t>
            </a:r>
            <a:r>
              <a:rPr lang="en-ZA" sz="1200" b="1" i="1" dirty="0">
                <a:effectLst/>
                <a:latin typeface="Calibri" panose="020F0502020204030204" pitchFamily="34" charset="0"/>
                <a:ea typeface="Aptos" panose="020B0004020202020204" pitchFamily="34" charset="0"/>
                <a:cs typeface="Times New Roman" panose="02020603050405020304" pitchFamily="18" charset="0"/>
              </a:rPr>
              <a:t>Activity 2</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2 – Worksheet</a:t>
            </a:r>
            <a:r>
              <a:rPr lang="en-ZA" sz="1200" dirty="0">
                <a:effectLst/>
                <a:latin typeface="Calibri" panose="020F0502020204030204" pitchFamily="34" charset="0"/>
                <a:ea typeface="Aptos" panose="020B0004020202020204" pitchFamily="34" charset="0"/>
                <a:cs typeface="Times New Roman" panose="02020603050405020304" pitchFamily="18" charset="0"/>
              </a:rPr>
              <a:t>). For </a:t>
            </a:r>
            <a:r>
              <a:rPr lang="en-ZA" sz="1200" b="1"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homework</a:t>
            </a:r>
            <a:r>
              <a:rPr lang="en-ZA" sz="1200" dirty="0">
                <a:effectLst/>
                <a:latin typeface="Calibri" panose="020F0502020204030204" pitchFamily="34" charset="0"/>
                <a:ea typeface="Aptos" panose="020B0004020202020204" pitchFamily="34" charset="0"/>
                <a:cs typeface="Times New Roman" panose="02020603050405020304" pitchFamily="18" charset="0"/>
              </a:rPr>
              <a:t>, you must complete </a:t>
            </a:r>
            <a:r>
              <a:rPr lang="en-ZA" sz="1200" b="1" i="1" dirty="0">
                <a:effectLst/>
                <a:latin typeface="Calibri" panose="020F0502020204030204" pitchFamily="34" charset="0"/>
                <a:ea typeface="Aptos" panose="020B0004020202020204" pitchFamily="34" charset="0"/>
                <a:cs typeface="Times New Roman" panose="02020603050405020304" pitchFamily="18" charset="0"/>
              </a:rPr>
              <a:t>Activity 2</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3 – Worksheet</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effectLst/>
                <a:latin typeface="Calibri" panose="020F0502020204030204" pitchFamily="34" charset="0"/>
                <a:ea typeface="Aptos" panose="020B0004020202020204" pitchFamily="34" charset="0"/>
                <a:cs typeface="Times New Roman" panose="02020603050405020304" pitchFamily="18" charset="0"/>
              </a:rPr>
              <a:t>Use the remainder of the lesson to complete </a:t>
            </a:r>
            <a:r>
              <a:rPr lang="en-ZA" sz="1200" b="1" i="1" dirty="0">
                <a:effectLst/>
                <a:latin typeface="Calibri" panose="020F0502020204030204" pitchFamily="34" charset="0"/>
                <a:ea typeface="Aptos" panose="020B0004020202020204" pitchFamily="34" charset="0"/>
                <a:cs typeface="Times New Roman" panose="02020603050405020304" pitchFamily="18" charset="0"/>
              </a:rPr>
              <a:t>Activity 1</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3 – Worksheet</a:t>
            </a:r>
            <a:r>
              <a:rPr lang="en-ZA" sz="1200" dirty="0">
                <a:effectLst/>
                <a:latin typeface="Calibri" panose="020F0502020204030204" pitchFamily="34" charset="0"/>
                <a:ea typeface="Aptos" panose="020B0004020202020204" pitchFamily="34" charset="0"/>
                <a:cs typeface="Times New Roman" panose="02020603050405020304" pitchFamily="18" charset="0"/>
              </a:rPr>
              <a:t>), which focuses on practising test-type questions. Allow sufficient time for learners to complete the activity and then review the answers using the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Lesson 3 – Worksheet MEMO</a:t>
            </a:r>
            <a:r>
              <a:rPr lang="en-ZA" sz="1200" dirty="0">
                <a:effectLst/>
                <a:latin typeface="Calibri" panose="020F0502020204030204" pitchFamily="34" charset="0"/>
                <a:ea typeface="Aptos" panose="020B0004020202020204" pitchFamily="34" charset="0"/>
                <a:cs typeface="Times New Roman" panose="02020603050405020304" pitchFamily="18" charset="0"/>
              </a:rPr>
              <a:t>. If there is not enough time to go through the answers in class, ensure that learners are given access to the memo or that the answers are reviewed at the start of the next lesson.</a:t>
            </a:r>
            <a:endParaRPr lang="af-ZA" sz="110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16</a:t>
            </a:fld>
            <a:endParaRPr lang="en-ZA"/>
          </a:p>
        </p:txBody>
      </p:sp>
    </p:spTree>
    <p:extLst>
      <p:ext uri="{BB962C8B-B14F-4D97-AF65-F5344CB8AC3E}">
        <p14:creationId xmlns:p14="http://schemas.microsoft.com/office/powerpoint/2010/main" val="107263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solidFill>
                  <a:srgbClr val="000000"/>
                </a:solidFill>
                <a:effectLst/>
                <a:latin typeface="Calibri" panose="020F0502020204030204" pitchFamily="34" charset="0"/>
                <a:ea typeface="Times New Roman" panose="02020603050405020304" pitchFamily="18" charset="0"/>
              </a:rPr>
              <a:t>Slide 2</a:t>
            </a:r>
            <a:r>
              <a:rPr lang="en-ZA" sz="1200" dirty="0">
                <a:solidFill>
                  <a:srgbClr val="000000"/>
                </a:solidFill>
                <a:effectLst/>
                <a:latin typeface="Calibri" panose="020F0502020204030204" pitchFamily="34" charset="0"/>
                <a:ea typeface="Times New Roman" panose="02020603050405020304" pitchFamily="18" charset="0"/>
              </a:rPr>
              <a:t>: </a:t>
            </a:r>
            <a:r>
              <a:rPr lang="en-ZA" sz="1200" dirty="0">
                <a:effectLst/>
                <a:latin typeface="Calibri" panose="020F0502020204030204" pitchFamily="34" charset="0"/>
                <a:ea typeface="DengXian" panose="02010600030101010101" pitchFamily="2" charset="-122"/>
              </a:rPr>
              <a:t>By the end of this lesson, you should be able to:</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800"/>
              </a:spcAft>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Identify and explain the different socio-economic factors that can influence career choices.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Describe how community needs can affect your study and career decisions.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Recognise how financial resources and support options impact career opportunities.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Understand how stereotypes can limit career options and the importance of challenging them.</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Courier New" panose="02070309020205020404" pitchFamily="49" charset="0"/>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Understand how accessibility to education, resources and opportunities can influence your career path.</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2</a:t>
            </a:fld>
            <a:endParaRPr lang="en-ZA"/>
          </a:p>
        </p:txBody>
      </p:sp>
    </p:spTree>
    <p:extLst>
      <p:ext uri="{BB962C8B-B14F-4D97-AF65-F5344CB8AC3E}">
        <p14:creationId xmlns:p14="http://schemas.microsoft.com/office/powerpoint/2010/main" val="534428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Slide 3:</a:t>
            </a:r>
            <a:r>
              <a:rPr lang="en-ZA" sz="1200" dirty="0">
                <a:solidFill>
                  <a:srgbClr val="000000"/>
                </a:solidFill>
                <a:effectLst/>
                <a:latin typeface="Calibri" panose="020F0502020204030204" pitchFamily="34" charset="0"/>
                <a:ea typeface="Aptos" panose="020B0004020202020204" pitchFamily="34" charset="0"/>
              </a:rPr>
              <a:t> </a:t>
            </a:r>
            <a:r>
              <a:rPr lang="en-US" sz="1200" dirty="0">
                <a:solidFill>
                  <a:srgbClr val="000000"/>
                </a:solidFill>
                <a:effectLst/>
                <a:latin typeface="Calibri" panose="020F0502020204030204" pitchFamily="34" charset="0"/>
                <a:ea typeface="Aptos" panose="020B0004020202020204" pitchFamily="34" charset="0"/>
              </a:rPr>
              <a:t>Let's start by defining the term socio-economic factors. Ask learners to explain their understanding of the term.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Aptos" panose="020B0004020202020204" pitchFamily="34" charset="0"/>
              </a:rPr>
              <a:t>Socio-economic factors</a:t>
            </a:r>
            <a:r>
              <a:rPr lang="en-ZA" sz="1200" dirty="0">
                <a:solidFill>
                  <a:srgbClr val="000000"/>
                </a:solidFill>
                <a:effectLst/>
                <a:latin typeface="Calibri" panose="020F0502020204030204" pitchFamily="34" charset="0"/>
                <a:ea typeface="Aptos" panose="020B0004020202020204" pitchFamily="34" charset="0"/>
              </a:rPr>
              <a:t> refer to the social (people-related) and economic (money-related) aspects of life that influence people’s opportunities, choices and living conditions. These factors are closely linked and often affect one another.</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rPr>
              <a:t>Socio-economic factors can influence the range of career and study options available to individuals. These factors are often linked to the social and economic conditions within a community or country and may affect access to opportunities.</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3</a:t>
            </a:fld>
            <a:endParaRPr lang="en-ZA"/>
          </a:p>
        </p:txBody>
      </p:sp>
    </p:spTree>
    <p:extLst>
      <p:ext uri="{BB962C8B-B14F-4D97-AF65-F5344CB8AC3E}">
        <p14:creationId xmlns:p14="http://schemas.microsoft.com/office/powerpoint/2010/main" val="229077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4:</a:t>
            </a:r>
            <a:r>
              <a:rPr lang="en-ZA" sz="1200" dirty="0">
                <a:effectLst/>
                <a:latin typeface="Calibri" panose="020F0502020204030204" pitchFamily="34" charset="0"/>
                <a:ea typeface="Aptos" panose="020B0004020202020204" pitchFamily="34" charset="0"/>
                <a:cs typeface="Times New Roman" panose="02020603050405020304" pitchFamily="18" charset="0"/>
              </a:rPr>
              <a:t> Let's look at some </a:t>
            </a:r>
            <a:r>
              <a:rPr lang="en-ZA" sz="1200" b="1" dirty="0">
                <a:effectLst/>
                <a:latin typeface="Calibri" panose="020F0502020204030204" pitchFamily="34" charset="0"/>
                <a:ea typeface="Aptos" panose="020B0004020202020204" pitchFamily="34" charset="0"/>
                <a:cs typeface="Times New Roman" panose="02020603050405020304" pitchFamily="18" charset="0"/>
              </a:rPr>
              <a:t>examples of socio-economic challenges in the context of career decision-making</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Limited job opportunities in a community:</a:t>
            </a:r>
            <a:r>
              <a:rPr lang="en-ZA" sz="1200" dirty="0">
                <a:effectLst/>
                <a:latin typeface="Calibri" panose="020F0502020204030204" pitchFamily="34" charset="0"/>
                <a:ea typeface="Aptos" panose="020B0004020202020204" pitchFamily="34" charset="0"/>
                <a:cs typeface="Times New Roman" panose="02020603050405020304" pitchFamily="18" charset="0"/>
              </a:rPr>
              <a:t> In some areas, there may be few businesses, industries or services. This can affect the careers learners are exposed to or consider.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For example, a learner growing up in a rural area may be more familiar with farming or small businesses than with careers in technology or media, simply because these jobs are not common in their community.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Financial pressure at home:</a:t>
            </a:r>
            <a:r>
              <a:rPr lang="en-ZA" sz="1200" dirty="0">
                <a:effectLst/>
                <a:latin typeface="Calibri" panose="020F0502020204030204" pitchFamily="34" charset="0"/>
                <a:ea typeface="Aptos" panose="020B0004020202020204" pitchFamily="34" charset="0"/>
                <a:cs typeface="Times New Roman" panose="02020603050405020304" pitchFamily="18" charset="0"/>
              </a:rPr>
              <a:t> Some learners may need to consider the cost of further studies or feel pressure to start working soon after school to support themselves or their families.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For example, a learner may choose a short course, learnership or apprenticeship instead of a longer university programme because it allows them to earn an income sooner.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Gender expectations: </a:t>
            </a:r>
            <a:r>
              <a:rPr lang="en-ZA" sz="1200" dirty="0">
                <a:effectLst/>
                <a:latin typeface="Calibri" panose="020F0502020204030204" pitchFamily="34" charset="0"/>
                <a:ea typeface="Aptos" panose="020B0004020202020204" pitchFamily="34" charset="0"/>
                <a:cs typeface="Times New Roman" panose="02020603050405020304" pitchFamily="18" charset="0"/>
              </a:rPr>
              <a:t>Learners may receive messages from family, peers or their community about which careers are considered suitable for boys or girls.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For example, a girl interested in engineering or technology may be discouraged because these fields are often seen as male-dominated, while a boy interested in early childhood education may face similar stereotypes.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Racial and social stereotypes: </a:t>
            </a:r>
            <a:r>
              <a:rPr lang="en-ZA" sz="1200" dirty="0">
                <a:effectLst/>
                <a:latin typeface="Calibri" panose="020F0502020204030204" pitchFamily="34" charset="0"/>
                <a:ea typeface="Aptos" panose="020B0004020202020204" pitchFamily="34" charset="0"/>
                <a:cs typeface="Times New Roman" panose="02020603050405020304" pitchFamily="18" charset="0"/>
              </a:rPr>
              <a:t>Some learners may feel that certain careers are "not meant for people like them" based on race, background or social status.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For example, a learner may believe that careers such as medicine, law or aviation are only achievable for certain groups, even though ability and effort are what truly matter.</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Understanding these socio-economic factors helps us recognise barriers that may exist and encourages us to make informed, realistic career and study choices while challenging unfair stereotypes and assumptions.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4</a:t>
            </a:fld>
            <a:endParaRPr lang="en-ZA"/>
          </a:p>
        </p:txBody>
      </p:sp>
    </p:spTree>
    <p:extLst>
      <p:ext uri="{BB962C8B-B14F-4D97-AF65-F5344CB8AC3E}">
        <p14:creationId xmlns:p14="http://schemas.microsoft.com/office/powerpoint/2010/main" val="4244855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5: </a:t>
            </a:r>
            <a:r>
              <a:rPr lang="en-ZA" sz="1200" dirty="0">
                <a:effectLst/>
                <a:latin typeface="Calibri" panose="020F0502020204030204" pitchFamily="34" charset="0"/>
                <a:ea typeface="Aptos" panose="020B0004020202020204" pitchFamily="34" charset="0"/>
                <a:cs typeface="Times New Roman" panose="02020603050405020304" pitchFamily="18" charset="0"/>
              </a:rPr>
              <a:t>Every community has specific needs that must be met in order for people to live safely, healthily and productively. These needs differ from one community to another and can influence the types of careers and study opportunities that are most relevant or in demand. Understanding </a:t>
            </a:r>
            <a:r>
              <a:rPr lang="en-ZA" sz="1200" b="1" dirty="0">
                <a:effectLst/>
                <a:latin typeface="Calibri" panose="020F0502020204030204" pitchFamily="34" charset="0"/>
                <a:ea typeface="Aptos" panose="020B0004020202020204" pitchFamily="34" charset="0"/>
                <a:cs typeface="Times New Roman" panose="02020603050405020304" pitchFamily="18" charset="0"/>
              </a:rPr>
              <a:t>community needs</a:t>
            </a:r>
            <a:r>
              <a:rPr lang="en-ZA" sz="1200" dirty="0">
                <a:effectLst/>
                <a:latin typeface="Calibri" panose="020F0502020204030204" pitchFamily="34" charset="0"/>
                <a:ea typeface="Aptos" panose="020B0004020202020204" pitchFamily="34" charset="0"/>
                <a:cs typeface="Times New Roman" panose="02020603050405020304" pitchFamily="18" charset="0"/>
              </a:rPr>
              <a:t> can help you identify meaningful career paths that contribute positively to society.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effectLst/>
                <a:latin typeface="Calibri" panose="020F0502020204030204" pitchFamily="34" charset="0"/>
                <a:ea typeface="Aptos" panose="020B0004020202020204" pitchFamily="34" charset="0"/>
                <a:cs typeface="Times New Roman" panose="02020603050405020304" pitchFamily="18" charset="0"/>
              </a:rPr>
              <a:t>Remind learners that they were introduced to the role of work in relation to South Africa’s social and economic needs in Grade 8 (Term 2, Weeks 2–6). In that section, learners explored how work helps identify and address needs within communities and the country, and how different types of work contribute to meeting social and economic challenges in South Africa. This lesson builds on that foundation by applying these ideas to learners’ own career and study choices.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Community needs refer to the gap between what currently exists in a community and what is required to improve the quality of life of its members. These needs are closely linked to the resources, skills and services available within the community.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5</a:t>
            </a:fld>
            <a:endParaRPr lang="en-ZA"/>
          </a:p>
        </p:txBody>
      </p:sp>
    </p:spTree>
    <p:extLst>
      <p:ext uri="{BB962C8B-B14F-4D97-AF65-F5344CB8AC3E}">
        <p14:creationId xmlns:p14="http://schemas.microsoft.com/office/powerpoint/2010/main" val="958411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6:</a:t>
            </a:r>
            <a:r>
              <a:rPr lang="en-ZA" sz="1200" dirty="0">
                <a:effectLst/>
                <a:latin typeface="Calibri" panose="020F0502020204030204" pitchFamily="34" charset="0"/>
                <a:ea typeface="Aptos" panose="020B0004020202020204" pitchFamily="34" charset="0"/>
                <a:cs typeface="Times New Roman" panose="02020603050405020304" pitchFamily="18" charset="0"/>
              </a:rPr>
              <a:t> Some key community needs to consider when exploring career and study choices include: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Adequate housing, electricity, sanitation and safe water:</a:t>
            </a:r>
            <a:r>
              <a:rPr lang="en-ZA" sz="1200" dirty="0">
                <a:effectLst/>
                <a:latin typeface="Calibri" panose="020F0502020204030204" pitchFamily="34" charset="0"/>
                <a:ea typeface="Aptos" panose="020B0004020202020204" pitchFamily="34" charset="0"/>
                <a:cs typeface="Times New Roman" panose="02020603050405020304" pitchFamily="18" charset="0"/>
              </a:rPr>
              <a:t> Many communities still face challenges related to housing shortages and access to basic services. Careers in construction, civil engineering, plumbing, town planning and environmental management can help address these needs.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Unemployment:</a:t>
            </a:r>
            <a:r>
              <a:rPr lang="en-ZA" sz="1200" dirty="0">
                <a:effectLst/>
                <a:latin typeface="Calibri" panose="020F0502020204030204" pitchFamily="34" charset="0"/>
                <a:ea typeface="Aptos" panose="020B0004020202020204" pitchFamily="34" charset="0"/>
                <a:cs typeface="Times New Roman" panose="02020603050405020304" pitchFamily="18" charset="0"/>
              </a:rPr>
              <a:t> High levels of unemployment affect individuals, families and communities. Careers related to business development, entrepreneurship, skills training and community development can help create job opportunities and stimulate local economic growth.</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Food scarcity and poor nutrition:</a:t>
            </a:r>
            <a:r>
              <a:rPr lang="en-ZA" sz="1200" dirty="0">
                <a:effectLst/>
                <a:latin typeface="Calibri" panose="020F0502020204030204" pitchFamily="34" charset="0"/>
                <a:ea typeface="Aptos" panose="020B0004020202020204" pitchFamily="34" charset="0"/>
                <a:cs typeface="Times New Roman" panose="02020603050405020304" pitchFamily="18" charset="0"/>
              </a:rPr>
              <a:t> In some communities, people struggle to access sufficient or nutritious food. Careers in agriculture, food production, nutrition and environmental sciences can contribute to food security and sustainable farming practices.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Access to education and poor educational outcomes:</a:t>
            </a:r>
            <a:r>
              <a:rPr lang="en-ZA" sz="1200" dirty="0">
                <a:effectLst/>
                <a:latin typeface="Calibri" panose="020F0502020204030204" pitchFamily="34" charset="0"/>
                <a:ea typeface="Aptos" panose="020B0004020202020204" pitchFamily="34" charset="0"/>
                <a:cs typeface="Times New Roman" panose="02020603050405020304" pitchFamily="18" charset="0"/>
              </a:rPr>
              <a:t> Limited access to quality education can affect long-term development. Careers in teaching, education management, educational psychology and social work can help improve learning opportunities and support young people.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Lack of recreational amenities:</a:t>
            </a:r>
            <a:r>
              <a:rPr lang="en-ZA" sz="1200" dirty="0">
                <a:effectLst/>
                <a:latin typeface="Calibri" panose="020F0502020204030204" pitchFamily="34" charset="0"/>
                <a:ea typeface="Aptos" panose="020B0004020202020204" pitchFamily="34" charset="0"/>
                <a:cs typeface="Times New Roman" panose="02020603050405020304" pitchFamily="18" charset="0"/>
              </a:rPr>
              <a:t> Safe spaces for sport, recreation and creative activities are important for physical and mental well-being. Careers in sports management, coaching, recreation planning and community arts can help create positive environments for young people.</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Limited basic infrastructure and services:</a:t>
            </a:r>
            <a:r>
              <a:rPr lang="en-ZA" sz="1200" dirty="0">
                <a:effectLst/>
                <a:latin typeface="Calibri" panose="020F0502020204030204" pitchFamily="34" charset="0"/>
                <a:ea typeface="Aptos" panose="020B0004020202020204" pitchFamily="34" charset="0"/>
                <a:cs typeface="Times New Roman" panose="02020603050405020304" pitchFamily="18" charset="0"/>
              </a:rPr>
              <a:t> Roads, transport systems, communication networks and public facilities are essential for community development. Careers in civil services, engineering, logistics and public administration can help improve infrastructure and service delivery.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Health issues, including HIV/AIDS and access to healthcare:</a:t>
            </a:r>
            <a:r>
              <a:rPr lang="en-ZA" sz="1200" dirty="0">
                <a:effectLst/>
                <a:latin typeface="Calibri" panose="020F0502020204030204" pitchFamily="34" charset="0"/>
                <a:ea typeface="Aptos" panose="020B0004020202020204" pitchFamily="34" charset="0"/>
                <a:cs typeface="Times New Roman" panose="02020603050405020304" pitchFamily="18" charset="0"/>
              </a:rPr>
              <a:t> Many communities face ongoing health challenges and limited access to medical services. Careers in healthcare, nursing, public health, social work and even traditional healing play an important role in promoting community health and well-being.</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6</a:t>
            </a:fld>
            <a:endParaRPr lang="en-ZA"/>
          </a:p>
        </p:txBody>
      </p:sp>
    </p:spTree>
    <p:extLst>
      <p:ext uri="{BB962C8B-B14F-4D97-AF65-F5344CB8AC3E}">
        <p14:creationId xmlns:p14="http://schemas.microsoft.com/office/powerpoint/2010/main" val="2714522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7:</a:t>
            </a:r>
            <a:r>
              <a:rPr lang="en-ZA" sz="1200" dirty="0">
                <a:effectLst/>
                <a:latin typeface="Calibri" panose="020F0502020204030204" pitchFamily="34" charset="0"/>
                <a:ea typeface="Aptos" panose="020B0004020202020204" pitchFamily="34" charset="0"/>
                <a:cs typeface="Times New Roman" panose="02020603050405020304" pitchFamily="18" charset="0"/>
              </a:rPr>
              <a:t> Because everyone lives within a community, it is important to be aware of these needs when exploring career and study choices. Understanding community needs can help you identify opportunities where your skills and interests may be useful.</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Learners work in pairs to discuss the following question: What are the most pressing needs or opportunities in your community, and how could a career or study choice help address these needs?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Allow three minutes for discussion and two minutes for feedback from pairs.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7</a:t>
            </a:fld>
            <a:endParaRPr lang="en-ZA"/>
          </a:p>
        </p:txBody>
      </p:sp>
    </p:spTree>
    <p:extLst>
      <p:ext uri="{BB962C8B-B14F-4D97-AF65-F5344CB8AC3E}">
        <p14:creationId xmlns:p14="http://schemas.microsoft.com/office/powerpoint/2010/main" val="199050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8:  Availability of finances and affordability of further education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The availability of finances can influence the career and study choices learners are able to make. In some cases, learners may find it difficult to pursue further studies due to limited financial resources. However, a lack of money does not mean that opportunities for learning are closed. There are several forms of financial assistance available to support learners who wish to continue their studies.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dirty="0">
                <a:effectLst/>
                <a:latin typeface="Calibri" panose="020F0502020204030204" pitchFamily="34" charset="0"/>
                <a:ea typeface="Aptos" panose="020B0004020202020204" pitchFamily="34" charset="0"/>
                <a:cs typeface="Times New Roman" panose="02020603050405020304" pitchFamily="18" charset="0"/>
              </a:rPr>
              <a:t>Remind learners that they were introduced to study and career funding providers in Grade 9 (Term 4, Week 7). This lesson builds on that foundation and will be further explored in Grade 11 (Term 1, Week 6).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Symbol" panose="05050102010706020507" pitchFamily="18" charset="2"/>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Ask learners to recall what they remember about the following financial assistance options: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Bursary</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Student loan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Scholarship</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Learnership</a:t>
            </a:r>
            <a:endParaRPr lang="af-ZA" sz="1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en-ZA" sz="1200" dirty="0">
                <a:solidFill>
                  <a:srgbClr val="000000"/>
                </a:solidFill>
                <a:effectLst/>
                <a:latin typeface="Calibri" panose="020F0502020204030204" pitchFamily="34" charset="0"/>
                <a:ea typeface="Aptos" panose="020B0004020202020204" pitchFamily="34" charset="0"/>
              </a:rPr>
              <a:t>Apprenticeship</a:t>
            </a:r>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8</a:t>
            </a:fld>
            <a:endParaRPr lang="en-ZA"/>
          </a:p>
        </p:txBody>
      </p:sp>
    </p:spTree>
    <p:extLst>
      <p:ext uri="{BB962C8B-B14F-4D97-AF65-F5344CB8AC3E}">
        <p14:creationId xmlns:p14="http://schemas.microsoft.com/office/powerpoint/2010/main" val="507122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a:effectLst/>
                <a:latin typeface="Calibri" panose="020F0502020204030204" pitchFamily="34" charset="0"/>
                <a:ea typeface="Aptos" panose="020B0004020202020204" pitchFamily="34" charset="0"/>
                <a:cs typeface="Times New Roman" panose="02020603050405020304" pitchFamily="18" charset="0"/>
              </a:rPr>
              <a:t>Slide 9: </a:t>
            </a:r>
            <a:r>
              <a:rPr lang="en-ZA" sz="1200" dirty="0">
                <a:effectLst/>
                <a:latin typeface="Calibri" panose="020F0502020204030204" pitchFamily="34" charset="0"/>
                <a:ea typeface="Aptos" panose="020B0004020202020204" pitchFamily="34" charset="0"/>
                <a:cs typeface="Times New Roman" panose="02020603050405020304" pitchFamily="18" charset="0"/>
              </a:rPr>
              <a:t>Go through the information on financial assistance in the table on Slide 9.</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200"/>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Refer to the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Content Summary</a:t>
            </a:r>
            <a:r>
              <a:rPr lang="en-ZA" sz="1200" dirty="0">
                <a:effectLst/>
                <a:latin typeface="Calibri" panose="020F0502020204030204" pitchFamily="34" charset="0"/>
                <a:ea typeface="Aptos" panose="020B0004020202020204" pitchFamily="34" charset="0"/>
                <a:cs typeface="Times New Roman" panose="02020603050405020304" pitchFamily="18" charset="0"/>
              </a:rPr>
              <a:t> for detailed notes.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9</a:t>
            </a:fld>
            <a:endParaRPr lang="en-ZA"/>
          </a:p>
        </p:txBody>
      </p:sp>
    </p:spTree>
    <p:extLst>
      <p:ext uri="{BB962C8B-B14F-4D97-AF65-F5344CB8AC3E}">
        <p14:creationId xmlns:p14="http://schemas.microsoft.com/office/powerpoint/2010/main" val="425331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9726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40492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9910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33094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57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23032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6568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80717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651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11304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874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5BCAD085-E8A6-8845-BD4E-CB4CCA059FC4}" type="datetimeFigureOut">
              <a:rPr lang="en-US" smtClean="0"/>
              <a:t>1/13/2026</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C1FF6DA9-008F-8B48-92A6-B652298478BF}"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49700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hyperlink" Target="https://bit.ly/49xtxtQ"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9.jpe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4.jpeg"/><Relationship Id="rId7" Type="http://schemas.openxmlformats.org/officeDocument/2006/relationships/diagramColors" Target="../diagrams/colors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7.png"/><Relationship Id="rId7" Type="http://schemas.openxmlformats.org/officeDocument/2006/relationships/diagramColors" Target="../diagrams/colors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4.jpeg"/></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jpe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A5BBFA-3AD7-D015-850B-16AF4264CA95}"/>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D807CD96-CBB8-C53B-4488-3F987DE2BD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5187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F7FAA46-F63C-45FE-B4F0-A7E677E9F4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cxnSp>
        <p:nvCxnSpPr>
          <p:cNvPr id="23" name="Straight Connector 22">
            <a:extLst>
              <a:ext uri="{FF2B5EF4-FFF2-40B4-BE49-F238E27FC236}">
                <a16:creationId xmlns:a16="http://schemas.microsoft.com/office/drawing/2014/main" id="{DA9B7795-7E78-4F68-B6FE-6ECC916562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A68C679-1A4B-516B-C58C-F12DD1ABC953}"/>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lvl="0" algn="r"/>
            <a:r>
              <a:rPr lang="en-US" sz="3500" spc="200" dirty="0"/>
              <a:t>Watch:</a:t>
            </a:r>
            <a:r>
              <a:rPr lang="en-US" sz="3500" b="1" spc="200" dirty="0"/>
              <a:t> Gender stereotypes and education </a:t>
            </a:r>
            <a:br>
              <a:rPr lang="en-US" sz="3500" spc="200" dirty="0"/>
            </a:br>
            <a:r>
              <a:rPr lang="en-US" sz="3500" u="sng" spc="200" dirty="0">
                <a:hlinkClick r:id="rId3"/>
              </a:rPr>
              <a:t>bit.ly/</a:t>
            </a:r>
            <a:r>
              <a:rPr lang="en-US" sz="3500" u="sng" spc="200" dirty="0" err="1">
                <a:hlinkClick r:id="rId3"/>
              </a:rPr>
              <a:t>49xtxtQ</a:t>
            </a:r>
            <a:r>
              <a:rPr lang="en-US" sz="3500" spc="200" dirty="0"/>
              <a:t> (1 min 23 sec)</a:t>
            </a:r>
          </a:p>
        </p:txBody>
      </p:sp>
      <p:pic>
        <p:nvPicPr>
          <p:cNvPr id="5" name="Picture 4">
            <a:extLst>
              <a:ext uri="{FF2B5EF4-FFF2-40B4-BE49-F238E27FC236}">
                <a16:creationId xmlns:a16="http://schemas.microsoft.com/office/drawing/2014/main" id="{CDC0DC52-E802-290A-4C00-F6ED5A66C166}"/>
              </a:ext>
            </a:extLst>
          </p:cNvPr>
          <p:cNvPicPr>
            <a:picLocks noChangeAspect="1"/>
          </p:cNvPicPr>
          <p:nvPr/>
        </p:nvPicPr>
        <p:blipFill>
          <a:blip r:embed="rId4"/>
          <a:srcRect t="21212" b="12121"/>
          <a:stretch>
            <a:fillRect/>
          </a:stretch>
        </p:blipFill>
        <p:spPr>
          <a:xfrm>
            <a:off x="20" y="10"/>
            <a:ext cx="12191980" cy="457199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57E02D3-6DC0-9690-11BC-9E7214FF31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342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A5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384955-E4B7-417D-4F61-150D5834C709}"/>
              </a:ext>
            </a:extLst>
          </p:cNvPr>
          <p:cNvSpPr>
            <a:spLocks noGrp="1"/>
          </p:cNvSpPr>
          <p:nvPr>
            <p:ph type="title"/>
          </p:nvPr>
        </p:nvSpPr>
        <p:spPr>
          <a:xfrm>
            <a:off x="524256" y="4767072"/>
            <a:ext cx="6594189" cy="1625210"/>
          </a:xfrm>
        </p:spPr>
        <p:txBody>
          <a:bodyPr>
            <a:normAutofit/>
          </a:bodyPr>
          <a:lstStyle/>
          <a:p>
            <a:r>
              <a:rPr lang="af-ZA" dirty="0" err="1">
                <a:solidFill>
                  <a:srgbClr val="FFFFFF"/>
                </a:solidFill>
              </a:rPr>
              <a:t>What</a:t>
            </a:r>
            <a:r>
              <a:rPr lang="af-ZA" dirty="0">
                <a:solidFill>
                  <a:srgbClr val="FFFFFF"/>
                </a:solidFill>
              </a:rPr>
              <a:t> are </a:t>
            </a:r>
            <a:r>
              <a:rPr lang="af-ZA" dirty="0" err="1">
                <a:solidFill>
                  <a:srgbClr val="FFFFFF"/>
                </a:solidFill>
              </a:rPr>
              <a:t>stereotypes</a:t>
            </a:r>
            <a:r>
              <a:rPr lang="af-ZA" dirty="0">
                <a:solidFill>
                  <a:srgbClr val="FFFFFF"/>
                </a:solidFill>
              </a:rPr>
              <a:t>?</a:t>
            </a:r>
          </a:p>
        </p:txBody>
      </p:sp>
      <p:pic>
        <p:nvPicPr>
          <p:cNvPr id="5" name="Picture 4" descr="Arrows pointing right while one points left">
            <a:extLst>
              <a:ext uri="{FF2B5EF4-FFF2-40B4-BE49-F238E27FC236}">
                <a16:creationId xmlns:a16="http://schemas.microsoft.com/office/drawing/2014/main" id="{C74E126B-065F-7FE4-DC92-3A1CA8886340}"/>
              </a:ext>
            </a:extLst>
          </p:cNvPr>
          <p:cNvPicPr>
            <a:picLocks noChangeAspect="1"/>
          </p:cNvPicPr>
          <p:nvPr/>
        </p:nvPicPr>
        <p:blipFill>
          <a:blip r:embed="rId3"/>
          <a:srcRect t="6781" r="1" b="6041"/>
          <a:stretch>
            <a:fillRect/>
          </a:stretch>
        </p:blipFill>
        <p:spPr>
          <a:xfrm>
            <a:off x="327547" y="321733"/>
            <a:ext cx="7058306" cy="4107392"/>
          </a:xfrm>
          <a:prstGeom prst="rect">
            <a:avLst/>
          </a:prstGeom>
        </p:spPr>
      </p:pic>
      <p:sp>
        <p:nvSpPr>
          <p:cNvPr id="20" name="Rectangle 19">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Rectangle 1">
            <a:extLst>
              <a:ext uri="{FF2B5EF4-FFF2-40B4-BE49-F238E27FC236}">
                <a16:creationId xmlns:a16="http://schemas.microsoft.com/office/drawing/2014/main" id="{49BB3F8B-12D2-E8EB-9159-7EB982ADDBBE}"/>
              </a:ext>
            </a:extLst>
          </p:cNvPr>
          <p:cNvGraphicFramePr>
            <a:graphicFrameLocks noGrp="1"/>
          </p:cNvGraphicFramePr>
          <p:nvPr>
            <p:ph idx="1"/>
            <p:extLst>
              <p:ext uri="{D42A27DB-BD31-4B8C-83A1-F6EECF244321}">
                <p14:modId xmlns:p14="http://schemas.microsoft.com/office/powerpoint/2010/main" val="1137450332"/>
              </p:ext>
            </p:extLst>
          </p:nvPr>
        </p:nvGraphicFramePr>
        <p:xfrm>
          <a:off x="6794892" y="707636"/>
          <a:ext cx="4698169" cy="57004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A logo with a person in the middle&#10;&#10;Description automatically generated">
            <a:extLst>
              <a:ext uri="{FF2B5EF4-FFF2-40B4-BE49-F238E27FC236}">
                <a16:creationId xmlns:a16="http://schemas.microsoft.com/office/drawing/2014/main" id="{5B79E84D-D338-0EA6-5FB1-EA944928B8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421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161BD-D267-988E-FED7-A69860BDBF69}"/>
              </a:ext>
            </a:extLst>
          </p:cNvPr>
          <p:cNvSpPr>
            <a:spLocks noGrp="1"/>
          </p:cNvSpPr>
          <p:nvPr>
            <p:ph type="title"/>
          </p:nvPr>
        </p:nvSpPr>
        <p:spPr>
          <a:xfrm>
            <a:off x="1024128" y="585216"/>
            <a:ext cx="9720072" cy="1499616"/>
          </a:xfrm>
        </p:spPr>
        <p:txBody>
          <a:bodyPr>
            <a:normAutofit/>
          </a:bodyPr>
          <a:lstStyle/>
          <a:p>
            <a:r>
              <a:rPr lang="af-ZA"/>
              <a:t>Occupational stereotypes</a:t>
            </a:r>
          </a:p>
        </p:txBody>
      </p:sp>
      <p:pic>
        <p:nvPicPr>
          <p:cNvPr id="9219" name="Picture 3" descr="Free difference differentiate anders illustration">
            <a:extLst>
              <a:ext uri="{FF2B5EF4-FFF2-40B4-BE49-F238E27FC236}">
                <a16:creationId xmlns:a16="http://schemas.microsoft.com/office/drawing/2014/main" id="{703569C4-1158-E68C-5065-819118414B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73" r="8194" b="-1"/>
          <a:stretch>
            <a:fillRect/>
          </a:stretch>
        </p:blipFill>
        <p:spPr bwMode="auto">
          <a:xfrm>
            <a:off x="1024128" y="2386051"/>
            <a:ext cx="3149870" cy="34488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8531647C-5249-06D9-4E0C-3A2F48A65FBB}"/>
              </a:ext>
            </a:extLst>
          </p:cNvPr>
          <p:cNvSpPr>
            <a:spLocks noGrp="1" noChangeArrowheads="1"/>
          </p:cNvSpPr>
          <p:nvPr>
            <p:ph idx="1"/>
          </p:nvPr>
        </p:nvSpPr>
        <p:spPr bwMode="auto">
          <a:xfrm>
            <a:off x="4639733" y="2286000"/>
            <a:ext cx="6104467" cy="4023360"/>
          </a:xfrm>
          <a:prstGeom prst="rect">
            <a:avLst/>
          </a:prstGeom>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None/>
              <a:tabLst/>
            </a:pPr>
            <a:r>
              <a:rPr kumimoji="0" lang="af-ZA" altLang="af-ZA" sz="1700" b="0" i="0" u="none" strike="noStrike" cap="none" normalizeH="0" baseline="0" dirty="0">
                <a:ln>
                  <a:noFill/>
                </a:ln>
                <a:effectLst/>
                <a:latin typeface="Arial" panose="020B0604020202020204" pitchFamily="34" charset="0"/>
              </a:rPr>
              <a:t>Some </a:t>
            </a:r>
            <a:r>
              <a:rPr kumimoji="0" lang="af-ZA" altLang="af-ZA" sz="1700" b="0" i="0" u="none" strike="noStrike" cap="none" normalizeH="0" baseline="0" dirty="0" err="1">
                <a:ln>
                  <a:noFill/>
                </a:ln>
                <a:effectLst/>
                <a:latin typeface="Arial" panose="020B0604020202020204" pitchFamily="34" charset="0"/>
              </a:rPr>
              <a:t>careers</a:t>
            </a:r>
            <a:r>
              <a:rPr kumimoji="0" lang="af-ZA" altLang="af-ZA" sz="1700" b="0" i="0" u="none" strike="noStrike" cap="none" normalizeH="0" baseline="0" dirty="0">
                <a:ln>
                  <a:noFill/>
                </a:ln>
                <a:effectLst/>
                <a:latin typeface="Arial" panose="020B0604020202020204" pitchFamily="34" charset="0"/>
              </a:rPr>
              <a:t> are </a:t>
            </a:r>
            <a:r>
              <a:rPr kumimoji="0" lang="af-ZA" altLang="af-ZA" sz="1700" b="0" i="0" u="none" strike="noStrike" cap="none" normalizeH="0" baseline="0" dirty="0" err="1">
                <a:ln>
                  <a:noFill/>
                </a:ln>
                <a:effectLst/>
                <a:latin typeface="Arial" panose="020B0604020202020204" pitchFamily="34" charset="0"/>
              </a:rPr>
              <a:t>incorrectly</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labelled</a:t>
            </a:r>
            <a:r>
              <a:rPr kumimoji="0" lang="af-ZA" altLang="af-ZA" sz="1700" b="0" i="0" u="none" strike="noStrike" cap="none" normalizeH="0" baseline="0" dirty="0">
                <a:ln>
                  <a:noFill/>
                </a:ln>
                <a:effectLst/>
                <a:latin typeface="Arial" panose="020B0604020202020204" pitchFamily="34" charset="0"/>
              </a:rPr>
              <a:t> as boring, </a:t>
            </a:r>
            <a:r>
              <a:rPr kumimoji="0" lang="af-ZA" altLang="af-ZA" sz="1700" b="0" i="0" u="none" strike="noStrike" cap="none" normalizeH="0" baseline="0" dirty="0" err="1">
                <a:ln>
                  <a:noFill/>
                </a:ln>
                <a:effectLst/>
                <a:latin typeface="Arial" panose="020B0604020202020204" pitchFamily="34" charset="0"/>
              </a:rPr>
              <a:t>stressful</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or</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unsuitable</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Example</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The</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belief</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that</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apprenticeships</a:t>
            </a:r>
            <a:r>
              <a:rPr kumimoji="0" lang="af-ZA" altLang="af-ZA" sz="1700" b="0" i="0" u="none" strike="noStrike" cap="none" normalizeH="0" baseline="0" dirty="0">
                <a:ln>
                  <a:noFill/>
                </a:ln>
                <a:effectLst/>
                <a:latin typeface="Arial" panose="020B0604020202020204" pitchFamily="34" charset="0"/>
              </a:rPr>
              <a:t> are </a:t>
            </a:r>
            <a:r>
              <a:rPr kumimoji="0" lang="af-ZA" altLang="af-ZA" sz="1700" b="0" i="0" u="none" strike="noStrike" cap="none" normalizeH="0" baseline="0" dirty="0" err="1">
                <a:ln>
                  <a:noFill/>
                </a:ln>
                <a:effectLst/>
                <a:latin typeface="Arial" panose="020B0604020202020204" pitchFamily="34" charset="0"/>
              </a:rPr>
              <a:t>only</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for</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learners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who</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cannot</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go</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to</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university</a:t>
            </a:r>
            <a:r>
              <a:rPr kumimoji="0" lang="af-ZA" altLang="af-ZA" sz="1700" b="0" i="0" u="none" strike="noStrike" cap="none" normalizeH="0" baseline="0" dirty="0">
                <a:ln>
                  <a:noFill/>
                </a:ln>
                <a:effectLst/>
                <a:latin typeface="Arial" panose="020B0604020202020204" pitchFamily="34" charset="0"/>
              </a:rPr>
              <a:t>.</a:t>
            </a:r>
          </a:p>
          <a:p>
            <a:pPr marL="0" marR="0" lvl="0" indent="0" defTabSz="914400" rtl="0" eaLnBrk="0" fontAlgn="base" latinLnBrk="0" hangingPunct="0">
              <a:spcBef>
                <a:spcPct val="0"/>
              </a:spcBef>
              <a:spcAft>
                <a:spcPts val="600"/>
              </a:spcAft>
              <a:buClrTx/>
              <a:buSzTx/>
              <a:buNone/>
              <a:tabLst/>
            </a:pPr>
            <a:endParaRPr kumimoji="0" lang="af-ZA" altLang="af-ZA" sz="17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r>
              <a:rPr kumimoji="0" lang="af-ZA" altLang="af-ZA" sz="1700" b="0" i="0" u="none" strike="noStrike" cap="none" normalizeH="0" baseline="0" dirty="0" err="1">
                <a:ln>
                  <a:noFill/>
                </a:ln>
                <a:effectLst/>
                <a:latin typeface="Arial" panose="020B0604020202020204" pitchFamily="34" charset="0"/>
              </a:rPr>
              <a:t>An</a:t>
            </a:r>
            <a:r>
              <a:rPr kumimoji="0" lang="af-ZA" altLang="af-ZA" sz="1700" b="0" i="0" u="none" strike="noStrike" cap="none" normalizeH="0" baseline="0" dirty="0">
                <a:ln>
                  <a:noFill/>
                </a:ln>
                <a:effectLst/>
                <a:latin typeface="Arial" panose="020B0604020202020204" pitchFamily="34" charset="0"/>
              </a:rPr>
              <a:t> </a:t>
            </a:r>
            <a:r>
              <a:rPr kumimoji="0" lang="af-ZA" altLang="af-ZA" sz="1700" b="1" i="0" u="none" strike="noStrike" cap="none" normalizeH="0" baseline="0" dirty="0" err="1">
                <a:ln>
                  <a:noFill/>
                </a:ln>
                <a:effectLst/>
                <a:latin typeface="Arial" panose="020B0604020202020204" pitchFamily="34" charset="0"/>
              </a:rPr>
              <a:t>occupational</a:t>
            </a:r>
            <a:r>
              <a:rPr kumimoji="0" lang="af-ZA" altLang="af-ZA" sz="1700" b="1" i="0" u="none" strike="noStrike" cap="none" normalizeH="0" baseline="0" dirty="0">
                <a:ln>
                  <a:noFill/>
                </a:ln>
                <a:effectLst/>
                <a:latin typeface="Arial" panose="020B0604020202020204" pitchFamily="34" charset="0"/>
              </a:rPr>
              <a:t> </a:t>
            </a:r>
            <a:r>
              <a:rPr kumimoji="0" lang="af-ZA" altLang="af-ZA" sz="1700" b="1" i="0" u="none" strike="noStrike" cap="none" normalizeH="0" baseline="0" dirty="0" err="1">
                <a:ln>
                  <a:noFill/>
                </a:ln>
                <a:effectLst/>
                <a:latin typeface="Arial" panose="020B0604020202020204" pitchFamily="34" charset="0"/>
              </a:rPr>
              <a:t>stereotype</a:t>
            </a:r>
            <a:r>
              <a:rPr kumimoji="0" lang="af-ZA" altLang="af-ZA" sz="1700" b="0" i="0" u="none" strike="noStrike" cap="none" normalizeH="0" baseline="0" dirty="0">
                <a:ln>
                  <a:noFill/>
                </a:ln>
                <a:effectLst/>
                <a:latin typeface="Arial" panose="020B0604020202020204" pitchFamily="34" charset="0"/>
              </a:rPr>
              <a:t> is a </a:t>
            </a:r>
            <a:r>
              <a:rPr kumimoji="0" lang="af-ZA" altLang="af-ZA" sz="1700" b="0" i="0" u="none" strike="noStrike" cap="none" normalizeH="0" baseline="0" dirty="0" err="1">
                <a:ln>
                  <a:noFill/>
                </a:ln>
                <a:effectLst/>
                <a:latin typeface="Arial" panose="020B0604020202020204" pitchFamily="34" charset="0"/>
              </a:rPr>
              <a:t>fixed</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and</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often</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unfair</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belief</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about</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an</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occupation</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or</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who</a:t>
            </a:r>
            <a:r>
              <a:rPr kumimoji="0" lang="af-ZA" altLang="af-ZA" sz="1700" b="0" i="0" u="none" strike="noStrike" cap="none" normalizeH="0" baseline="0" dirty="0">
                <a:ln>
                  <a:noFill/>
                </a:ln>
                <a:effectLst/>
                <a:latin typeface="Arial" panose="020B0604020202020204" pitchFamily="34" charset="0"/>
              </a:rPr>
              <a:t> is </a:t>
            </a:r>
            <a:r>
              <a:rPr kumimoji="0" lang="af-ZA" altLang="af-ZA" sz="1700" b="0" i="0" u="none" strike="noStrike" cap="none" normalizeH="0" baseline="0" dirty="0" err="1">
                <a:ln>
                  <a:noFill/>
                </a:ln>
                <a:effectLst/>
                <a:latin typeface="Arial" panose="020B0604020202020204" pitchFamily="34" charset="0"/>
              </a:rPr>
              <a:t>suited</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to</a:t>
            </a:r>
            <a:r>
              <a:rPr kumimoji="0" lang="af-ZA" altLang="af-ZA" sz="1700" b="0" i="0" u="none" strike="noStrike" cap="none" normalizeH="0" baseline="0" dirty="0">
                <a:ln>
                  <a:noFill/>
                </a:ln>
                <a:effectLst/>
                <a:latin typeface="Arial" panose="020B0604020202020204" pitchFamily="34" charset="0"/>
              </a:rPr>
              <a:t> it.</a:t>
            </a:r>
          </a:p>
          <a:p>
            <a:pPr marL="0" marR="0" lvl="0" indent="0" defTabSz="914400" rtl="0" eaLnBrk="0" fontAlgn="base" latinLnBrk="0" hangingPunct="0">
              <a:spcBef>
                <a:spcPct val="0"/>
              </a:spcBef>
              <a:spcAft>
                <a:spcPts val="600"/>
              </a:spcAft>
              <a:buClrTx/>
              <a:buSzTx/>
              <a:buNone/>
              <a:tabLst/>
            </a:pPr>
            <a:endParaRPr kumimoji="0" lang="af-ZA" altLang="af-ZA" sz="17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r>
              <a:rPr kumimoji="0" lang="af-ZA" altLang="af-ZA" sz="1700" b="0" i="0" u="none" strike="noStrike" cap="none" normalizeH="0" baseline="0" dirty="0">
                <a:ln>
                  <a:noFill/>
                </a:ln>
                <a:effectLst/>
                <a:latin typeface="Arial" panose="020B0604020202020204" pitchFamily="34" charset="0"/>
              </a:rPr>
              <a:t>Gender </a:t>
            </a:r>
            <a:r>
              <a:rPr kumimoji="0" lang="af-ZA" altLang="af-ZA" sz="1700" b="0" i="0" u="none" strike="noStrike" cap="none" normalizeH="0" baseline="0" dirty="0" err="1">
                <a:ln>
                  <a:noFill/>
                </a:ln>
                <a:effectLst/>
                <a:latin typeface="Arial" panose="020B0604020202020204" pitchFamily="34" charset="0"/>
              </a:rPr>
              <a:t>stereotypes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like</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nursing</a:t>
            </a:r>
            <a:r>
              <a:rPr kumimoji="0" lang="af-ZA" altLang="af-ZA" sz="1700" b="0" i="0" u="none" strike="noStrike" cap="none" normalizeH="0" baseline="0" dirty="0">
                <a:ln>
                  <a:noFill/>
                </a:ln>
                <a:effectLst/>
                <a:latin typeface="Arial" panose="020B0604020202020204" pitchFamily="34" charset="0"/>
              </a:rPr>
              <a:t> is a </a:t>
            </a:r>
            <a:r>
              <a:rPr kumimoji="0" lang="af-ZA" altLang="af-ZA" sz="1700" b="0" i="0" u="none" strike="noStrike" cap="none" normalizeH="0" baseline="0" dirty="0" err="1">
                <a:ln>
                  <a:noFill/>
                </a:ln>
                <a:effectLst/>
                <a:latin typeface="Arial" panose="020B0604020202020204" pitchFamily="34" charset="0"/>
              </a:rPr>
              <a:t>woman’s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job</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or</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mining</a:t>
            </a:r>
            <a:r>
              <a:rPr kumimoji="0" lang="af-ZA" altLang="af-ZA" sz="1700" b="0" i="0" u="none" strike="noStrike" cap="none" normalizeH="0" baseline="0" dirty="0">
                <a:ln>
                  <a:noFill/>
                </a:ln>
                <a:effectLst/>
                <a:latin typeface="Arial" panose="020B0604020202020204" pitchFamily="34" charset="0"/>
              </a:rPr>
              <a:t> is a </a:t>
            </a:r>
            <a:r>
              <a:rPr kumimoji="0" lang="af-ZA" altLang="af-ZA" sz="1700" b="0" i="0" u="none" strike="noStrike" cap="none" normalizeH="0" baseline="0" dirty="0" err="1">
                <a:ln>
                  <a:noFill/>
                </a:ln>
                <a:effectLst/>
                <a:latin typeface="Arial" panose="020B0604020202020204" pitchFamily="34" charset="0"/>
              </a:rPr>
              <a:t>man’s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job</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can</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limit</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choices</a:t>
            </a:r>
            <a:r>
              <a:rPr kumimoji="0" lang="af-ZA" altLang="af-ZA" sz="1700" b="0" i="0" u="none" strike="noStrike" cap="none" normalizeH="0" baseline="0" dirty="0">
                <a:ln>
                  <a:noFill/>
                </a:ln>
                <a:effectLst/>
                <a:latin typeface="Arial" panose="020B0604020202020204" pitchFamily="34" charset="0"/>
              </a:rPr>
              <a:t>.</a:t>
            </a:r>
          </a:p>
          <a:p>
            <a:pPr marL="0" marR="0" lvl="0" indent="0" defTabSz="914400" rtl="0" eaLnBrk="0" fontAlgn="base" latinLnBrk="0" hangingPunct="0">
              <a:spcBef>
                <a:spcPct val="0"/>
              </a:spcBef>
              <a:spcAft>
                <a:spcPts val="600"/>
              </a:spcAft>
              <a:buClrTx/>
              <a:buSzTx/>
              <a:buNone/>
              <a:tabLst/>
            </a:pPr>
            <a:endParaRPr kumimoji="0" lang="af-ZA" altLang="af-ZA" sz="17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r>
              <a:rPr kumimoji="0" lang="af-ZA" altLang="af-ZA" sz="1700" b="0" i="0" u="none" strike="noStrike" cap="none" normalizeH="0" baseline="0" dirty="0" err="1">
                <a:ln>
                  <a:noFill/>
                </a:ln>
                <a:effectLst/>
                <a:latin typeface="Arial" panose="020B0604020202020204" pitchFamily="34" charset="0"/>
              </a:rPr>
              <a:t>Challenging</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stereotypes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helps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learners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choose</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careers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based</a:t>
            </a:r>
            <a:r>
              <a:rPr kumimoji="0" lang="af-ZA" altLang="af-ZA" sz="1700" b="0" i="0" u="none" strike="noStrike" cap="none" normalizeH="0" baseline="0" dirty="0">
                <a:ln>
                  <a:noFill/>
                </a:ln>
                <a:effectLst/>
                <a:latin typeface="Arial" panose="020B0604020202020204" pitchFamily="34" charset="0"/>
              </a:rPr>
              <a:t> on </a:t>
            </a:r>
            <a:r>
              <a:rPr kumimoji="0" lang="af-ZA" altLang="af-ZA" sz="1700" b="0" i="0" u="none" strike="noStrike" cap="none" normalizeH="0" baseline="0" dirty="0" err="1">
                <a:ln>
                  <a:noFill/>
                </a:ln>
                <a:effectLst/>
                <a:latin typeface="Arial" panose="020B0604020202020204" pitchFamily="34" charset="0"/>
              </a:rPr>
              <a:t>interests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skills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and</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goals</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not</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unfair</a:t>
            </a:r>
            <a:r>
              <a:rPr kumimoji="0" lang="af-ZA" altLang="af-ZA" sz="1700" b="0" i="0" u="none" strike="noStrike" cap="none" normalizeH="0" baseline="0" dirty="0">
                <a:ln>
                  <a:noFill/>
                </a:ln>
                <a:effectLst/>
                <a:latin typeface="Arial" panose="020B0604020202020204" pitchFamily="34" charset="0"/>
              </a:rPr>
              <a:t> </a:t>
            </a:r>
            <a:r>
              <a:rPr kumimoji="0" lang="af-ZA" altLang="af-ZA" sz="1700" b="0" i="0" u="none" strike="noStrike" cap="none" normalizeH="0" baseline="0" dirty="0" err="1">
                <a:ln>
                  <a:noFill/>
                </a:ln>
                <a:effectLst/>
                <a:latin typeface="Arial" panose="020B0604020202020204" pitchFamily="34" charset="0"/>
              </a:rPr>
              <a:t>assumptions</a:t>
            </a:r>
            <a:r>
              <a:rPr kumimoji="0" lang="af-ZA" altLang="af-ZA" sz="1700" b="0" i="0" u="none" strike="noStrike" cap="none" normalizeH="0" baseline="0" dirty="0">
                <a:ln>
                  <a:noFill/>
                </a:ln>
                <a:effectLst/>
                <a:latin typeface="Arial" panose="020B0604020202020204" pitchFamily="34" charset="0"/>
              </a:rPr>
              <a:t>.</a:t>
            </a:r>
          </a:p>
        </p:txBody>
      </p:sp>
      <p:pic>
        <p:nvPicPr>
          <p:cNvPr id="5" name="Picture 4" descr="A logo with a person in the middle&#10;&#10;Description automatically generated">
            <a:extLst>
              <a:ext uri="{FF2B5EF4-FFF2-40B4-BE49-F238E27FC236}">
                <a16:creationId xmlns:a16="http://schemas.microsoft.com/office/drawing/2014/main" id="{4C92C59A-2584-6E57-F001-165BE63E6E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304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6D50E-2CEC-BC39-B983-12184D05B7BA}"/>
              </a:ext>
            </a:extLst>
          </p:cNvPr>
          <p:cNvSpPr>
            <a:spLocks noGrp="1"/>
          </p:cNvSpPr>
          <p:nvPr>
            <p:ph type="title"/>
          </p:nvPr>
        </p:nvSpPr>
        <p:spPr>
          <a:xfrm>
            <a:off x="1024128" y="585216"/>
            <a:ext cx="9720072" cy="1499616"/>
          </a:xfrm>
        </p:spPr>
        <p:txBody>
          <a:bodyPr>
            <a:normAutofit/>
          </a:bodyPr>
          <a:lstStyle/>
          <a:p>
            <a:r>
              <a:rPr lang="af-ZA"/>
              <a:t>Accessibility</a:t>
            </a:r>
          </a:p>
        </p:txBody>
      </p:sp>
      <p:cxnSp>
        <p:nvCxnSpPr>
          <p:cNvPr id="15" name="Straight Connector 14">
            <a:extLst>
              <a:ext uri="{FF2B5EF4-FFF2-40B4-BE49-F238E27FC236}">
                <a16:creationId xmlns:a16="http://schemas.microsoft.com/office/drawing/2014/main" id="{3CEB095E-D776-4087-A910-2658B2951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6" name="Rectangle 1">
            <a:extLst>
              <a:ext uri="{FF2B5EF4-FFF2-40B4-BE49-F238E27FC236}">
                <a16:creationId xmlns:a16="http://schemas.microsoft.com/office/drawing/2014/main" id="{7EE05327-E30D-9148-1028-653AFCD876ED}"/>
              </a:ext>
            </a:extLst>
          </p:cNvPr>
          <p:cNvGraphicFramePr>
            <a:graphicFrameLocks noGrp="1"/>
          </p:cNvGraphicFramePr>
          <p:nvPr>
            <p:ph idx="1"/>
            <p:extLst>
              <p:ext uri="{D42A27DB-BD31-4B8C-83A1-F6EECF244321}">
                <p14:modId xmlns:p14="http://schemas.microsoft.com/office/powerpoint/2010/main" val="3055478821"/>
              </p:ext>
            </p:extLst>
          </p:nvPr>
        </p:nvGraphicFramePr>
        <p:xfrm>
          <a:off x="1024128" y="1740724"/>
          <a:ext cx="10689651" cy="4568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D408368F-865E-8CC3-471C-16B0292567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0396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32F8F-375F-F0C4-2815-EFAA8D015082}"/>
              </a:ext>
            </a:extLst>
          </p:cNvPr>
          <p:cNvSpPr>
            <a:spLocks noGrp="1"/>
          </p:cNvSpPr>
          <p:nvPr>
            <p:ph type="title"/>
          </p:nvPr>
        </p:nvSpPr>
        <p:spPr>
          <a:xfrm>
            <a:off x="1024128" y="585216"/>
            <a:ext cx="9720072" cy="1499616"/>
          </a:xfrm>
        </p:spPr>
        <p:txBody>
          <a:bodyPr>
            <a:normAutofit/>
          </a:bodyPr>
          <a:lstStyle/>
          <a:p>
            <a:r>
              <a:rPr lang="af-ZA"/>
              <a:t>Practical accessibility questions</a:t>
            </a:r>
          </a:p>
        </p:txBody>
      </p:sp>
      <p:pic>
        <p:nvPicPr>
          <p:cNvPr id="4" name="Picture 3" descr="A logo with a person in the middle&#10;&#10;Description automatically generated">
            <a:extLst>
              <a:ext uri="{FF2B5EF4-FFF2-40B4-BE49-F238E27FC236}">
                <a16:creationId xmlns:a16="http://schemas.microsoft.com/office/drawing/2014/main" id="{E8357B82-9909-1BB0-F685-63CFF7128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A09D0D44-E170-8E0A-AE4B-B46309C0C67E}"/>
              </a:ext>
            </a:extLst>
          </p:cNvPr>
          <p:cNvGraphicFramePr>
            <a:graphicFrameLocks noGrp="1"/>
          </p:cNvGraphicFramePr>
          <p:nvPr>
            <p:ph idx="1"/>
            <p:extLst>
              <p:ext uri="{D42A27DB-BD31-4B8C-83A1-F6EECF244321}">
                <p14:modId xmlns:p14="http://schemas.microsoft.com/office/powerpoint/2010/main" val="1286472912"/>
              </p:ext>
            </p:extLst>
          </p:nvPr>
        </p:nvGraphicFramePr>
        <p:xfrm>
          <a:off x="1023938" y="1860332"/>
          <a:ext cx="10406062" cy="44483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31800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C40DD-36BC-8232-C577-545C31646F33}"/>
              </a:ext>
            </a:extLst>
          </p:cNvPr>
          <p:cNvSpPr>
            <a:spLocks noGrp="1"/>
          </p:cNvSpPr>
          <p:nvPr>
            <p:ph type="title"/>
          </p:nvPr>
        </p:nvSpPr>
        <p:spPr>
          <a:xfrm>
            <a:off x="1024128" y="585216"/>
            <a:ext cx="9720072" cy="1499616"/>
          </a:xfrm>
        </p:spPr>
        <p:txBody>
          <a:bodyPr>
            <a:normAutofit/>
          </a:bodyPr>
          <a:lstStyle/>
          <a:p>
            <a:r>
              <a:rPr lang="af-ZA" dirty="0" err="1"/>
              <a:t>Improving</a:t>
            </a:r>
            <a:r>
              <a:rPr lang="af-ZA" dirty="0"/>
              <a:t> </a:t>
            </a:r>
            <a:r>
              <a:rPr lang="af-ZA" dirty="0" err="1"/>
              <a:t>career</a:t>
            </a:r>
            <a:r>
              <a:rPr lang="af-ZA" dirty="0"/>
              <a:t> </a:t>
            </a:r>
            <a:r>
              <a:rPr lang="af-ZA" dirty="0" err="1"/>
              <a:t>accessibility</a:t>
            </a:r>
            <a:endParaRPr lang="af-ZA" dirty="0"/>
          </a:p>
        </p:txBody>
      </p:sp>
      <p:graphicFrame>
        <p:nvGraphicFramePr>
          <p:cNvPr id="6" name="Rectangle 1">
            <a:extLst>
              <a:ext uri="{FF2B5EF4-FFF2-40B4-BE49-F238E27FC236}">
                <a16:creationId xmlns:a16="http://schemas.microsoft.com/office/drawing/2014/main" id="{DAF67830-050C-AA00-436C-55F5C0DA062A}"/>
              </a:ext>
            </a:extLst>
          </p:cNvPr>
          <p:cNvGraphicFramePr>
            <a:graphicFrameLocks noGrp="1"/>
          </p:cNvGraphicFramePr>
          <p:nvPr>
            <p:ph idx="1"/>
            <p:extLst>
              <p:ext uri="{D42A27DB-BD31-4B8C-83A1-F6EECF244321}">
                <p14:modId xmlns:p14="http://schemas.microsoft.com/office/powerpoint/2010/main" val="3318134956"/>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42FDB8A4-A4D9-1907-73C6-D15F9CED562A}"/>
              </a:ext>
            </a:extLst>
          </p:cNvPr>
          <p:cNvSpPr txBox="1"/>
          <p:nvPr/>
        </p:nvSpPr>
        <p:spPr>
          <a:xfrm>
            <a:off x="1023938" y="1740492"/>
            <a:ext cx="9720262" cy="400110"/>
          </a:xfrm>
          <a:prstGeom prst="rect">
            <a:avLst/>
          </a:prstGeom>
          <a:solidFill>
            <a:schemeClr val="accent2">
              <a:lumMod val="20000"/>
              <a:lumOff val="80000"/>
            </a:schemeClr>
          </a:solidFill>
          <a:ln>
            <a:solidFill>
              <a:schemeClr val="accent2">
                <a:lumMod val="20000"/>
                <a:lumOff val="80000"/>
              </a:schemeClr>
            </a:solidFill>
          </a:ln>
        </p:spPr>
        <p:txBody>
          <a:bodyPr wrap="square">
            <a:spAutoFit/>
          </a:bodyPr>
          <a:lstStyle/>
          <a:p>
            <a:r>
              <a:rPr lang="en-GB" sz="2000" dirty="0"/>
              <a:t>How can career accessibility be improved so more young people can follow fruitful careers?</a:t>
            </a:r>
            <a:endParaRPr lang="af-ZA" sz="2000" dirty="0"/>
          </a:p>
        </p:txBody>
      </p:sp>
      <p:pic>
        <p:nvPicPr>
          <p:cNvPr id="8" name="Picture 7" descr="A logo with a person in the middle&#10;&#10;Description automatically generated">
            <a:extLst>
              <a:ext uri="{FF2B5EF4-FFF2-40B4-BE49-F238E27FC236}">
                <a16:creationId xmlns:a16="http://schemas.microsoft.com/office/drawing/2014/main" id="{0DA2CC42-65C5-1519-F1AC-1B94887A7E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8409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27A77-543D-1AC4-5C8F-65D41A52D661}"/>
              </a:ext>
            </a:extLst>
          </p:cNvPr>
          <p:cNvSpPr>
            <a:spLocks noGrp="1"/>
          </p:cNvSpPr>
          <p:nvPr>
            <p:ph type="title"/>
          </p:nvPr>
        </p:nvSpPr>
        <p:spPr>
          <a:xfrm>
            <a:off x="1024128" y="585216"/>
            <a:ext cx="9720072" cy="1499616"/>
          </a:xfrm>
        </p:spPr>
        <p:txBody>
          <a:bodyPr>
            <a:normAutofit/>
          </a:bodyPr>
          <a:lstStyle/>
          <a:p>
            <a:r>
              <a:rPr lang="af-ZA" dirty="0" err="1"/>
              <a:t>Recap</a:t>
            </a:r>
            <a:r>
              <a:rPr lang="af-ZA" dirty="0"/>
              <a:t> </a:t>
            </a:r>
            <a:r>
              <a:rPr lang="af-ZA" dirty="0" err="1"/>
              <a:t>and</a:t>
            </a:r>
            <a:r>
              <a:rPr lang="af-ZA" dirty="0"/>
              <a:t> </a:t>
            </a:r>
            <a:r>
              <a:rPr lang="af-ZA" dirty="0" err="1"/>
              <a:t>homework</a:t>
            </a:r>
            <a:r>
              <a:rPr lang="af-ZA" dirty="0"/>
              <a:t> </a:t>
            </a:r>
            <a:r>
              <a:rPr lang="af-ZA" dirty="0" err="1"/>
              <a:t>reflection</a:t>
            </a:r>
            <a:endParaRPr lang="af-ZA" dirty="0"/>
          </a:p>
        </p:txBody>
      </p:sp>
      <p:graphicFrame>
        <p:nvGraphicFramePr>
          <p:cNvPr id="5" name="Content Placeholder 2">
            <a:extLst>
              <a:ext uri="{FF2B5EF4-FFF2-40B4-BE49-F238E27FC236}">
                <a16:creationId xmlns:a16="http://schemas.microsoft.com/office/drawing/2014/main" id="{EBB34207-0907-34FE-580B-3AD3F2DC0CDC}"/>
              </a:ext>
            </a:extLst>
          </p:cNvPr>
          <p:cNvGraphicFramePr>
            <a:graphicFrameLocks noGrp="1"/>
          </p:cNvGraphicFramePr>
          <p:nvPr>
            <p:ph idx="1"/>
            <p:extLst>
              <p:ext uri="{D42A27DB-BD31-4B8C-83A1-F6EECF244321}">
                <p14:modId xmlns:p14="http://schemas.microsoft.com/office/powerpoint/2010/main" val="2816450024"/>
              </p:ext>
            </p:extLst>
          </p:nvPr>
        </p:nvGraphicFramePr>
        <p:xfrm>
          <a:off x="503677" y="2592196"/>
          <a:ext cx="6606572"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6444BB4-6B9A-42B5-D4AA-7A496D1991D6}"/>
              </a:ext>
            </a:extLst>
          </p:cNvPr>
          <p:cNvSpPr txBox="1"/>
          <p:nvPr/>
        </p:nvSpPr>
        <p:spPr>
          <a:xfrm>
            <a:off x="503678" y="1853999"/>
            <a:ext cx="11210101" cy="461665"/>
          </a:xfrm>
          <a:prstGeom prst="rect">
            <a:avLst/>
          </a:prstGeom>
          <a:solidFill>
            <a:schemeClr val="accent2">
              <a:lumMod val="20000"/>
              <a:lumOff val="80000"/>
            </a:schemeClr>
          </a:solidFill>
          <a:ln>
            <a:solidFill>
              <a:schemeClr val="accent2">
                <a:lumMod val="20000"/>
                <a:lumOff val="80000"/>
              </a:schemeClr>
            </a:solidFill>
          </a:ln>
        </p:spPr>
        <p:txBody>
          <a:bodyPr wrap="square">
            <a:spAutoFit/>
          </a:bodyPr>
          <a:lstStyle/>
          <a:p>
            <a:r>
              <a:rPr lang="en-GB" sz="2400" dirty="0"/>
              <a:t>In this lesson, we explored factors that influence career and study choices, including:</a:t>
            </a:r>
            <a:endParaRPr lang="af-ZA" sz="2400" dirty="0"/>
          </a:p>
        </p:txBody>
      </p:sp>
      <p:sp>
        <p:nvSpPr>
          <p:cNvPr id="8" name="TextBox 7">
            <a:extLst>
              <a:ext uri="{FF2B5EF4-FFF2-40B4-BE49-F238E27FC236}">
                <a16:creationId xmlns:a16="http://schemas.microsoft.com/office/drawing/2014/main" id="{BAB64618-DB40-F0A9-C47C-C1BAE3D9F58C}"/>
              </a:ext>
            </a:extLst>
          </p:cNvPr>
          <p:cNvSpPr txBox="1"/>
          <p:nvPr/>
        </p:nvSpPr>
        <p:spPr>
          <a:xfrm>
            <a:off x="7794239" y="3429000"/>
            <a:ext cx="3894084" cy="3046988"/>
          </a:xfrm>
          <a:prstGeom prst="rect">
            <a:avLst/>
          </a:prstGeom>
          <a:solidFill>
            <a:schemeClr val="accent3">
              <a:lumMod val="40000"/>
              <a:lumOff val="60000"/>
            </a:schemeClr>
          </a:solidFill>
          <a:ln>
            <a:solidFill>
              <a:schemeClr val="accent3">
                <a:lumMod val="40000"/>
                <a:lumOff val="60000"/>
              </a:schemeClr>
            </a:solidFill>
          </a:ln>
        </p:spPr>
        <p:txBody>
          <a:bodyPr wrap="square">
            <a:spAutoFit/>
          </a:bodyPr>
          <a:lstStyle/>
          <a:p>
            <a:pPr>
              <a:buNone/>
            </a:pPr>
            <a:r>
              <a:rPr lang="en-GB" sz="3200" b="1" dirty="0"/>
              <a:t>Homework reflection</a:t>
            </a:r>
            <a:endParaRPr lang="en-GB" sz="3200" dirty="0"/>
          </a:p>
          <a:p>
            <a:r>
              <a:rPr lang="en-GB" sz="3200" dirty="0"/>
              <a:t>Think about how these factors may influence your ability to pursue the occupation you identified previously.</a:t>
            </a:r>
          </a:p>
        </p:txBody>
      </p:sp>
      <p:pic>
        <p:nvPicPr>
          <p:cNvPr id="9" name="Picture 8" descr="A logo with a person in the middle&#10;&#10;Description automatically generated">
            <a:extLst>
              <a:ext uri="{FF2B5EF4-FFF2-40B4-BE49-F238E27FC236}">
                <a16:creationId xmlns:a16="http://schemas.microsoft.com/office/drawing/2014/main" id="{4BDE312F-BF90-23A3-F3DD-E50C9AEEFC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8095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B27F4-37E1-C3EF-68DF-35A818EDEF35}"/>
              </a:ext>
            </a:extLst>
          </p:cNvPr>
          <p:cNvSpPr>
            <a:spLocks noGrp="1"/>
          </p:cNvSpPr>
          <p:nvPr>
            <p:ph type="title"/>
          </p:nvPr>
        </p:nvSpPr>
        <p:spPr>
          <a:xfrm>
            <a:off x="1024128" y="585216"/>
            <a:ext cx="9720072" cy="1499616"/>
          </a:xfrm>
        </p:spPr>
        <p:txBody>
          <a:bodyPr>
            <a:normAutofit/>
          </a:bodyPr>
          <a:lstStyle/>
          <a:p>
            <a:r>
              <a:rPr lang="en-ZA" sz="4400" dirty="0"/>
              <a:t>By the end of this lesson, you should be able to:</a:t>
            </a:r>
            <a:endParaRPr lang="af-ZA" sz="4400" dirty="0"/>
          </a:p>
        </p:txBody>
      </p:sp>
      <p:graphicFrame>
        <p:nvGraphicFramePr>
          <p:cNvPr id="5" name="Content Placeholder 2">
            <a:extLst>
              <a:ext uri="{FF2B5EF4-FFF2-40B4-BE49-F238E27FC236}">
                <a16:creationId xmlns:a16="http://schemas.microsoft.com/office/drawing/2014/main" id="{A50BF362-FD05-1700-563B-9D442BEB2EBB}"/>
              </a:ext>
            </a:extLst>
          </p:cNvPr>
          <p:cNvGraphicFramePr>
            <a:graphicFrameLocks noGrp="1"/>
          </p:cNvGraphicFramePr>
          <p:nvPr>
            <p:ph idx="1"/>
            <p:extLst>
              <p:ext uri="{D42A27DB-BD31-4B8C-83A1-F6EECF244321}">
                <p14:modId xmlns:p14="http://schemas.microsoft.com/office/powerpoint/2010/main" val="2767473253"/>
              </p:ext>
            </p:extLst>
          </p:nvPr>
        </p:nvGraphicFramePr>
        <p:xfrm>
          <a:off x="567559" y="1765738"/>
          <a:ext cx="11067393" cy="4745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58BABEDD-3AA5-DAE8-1F88-E4D8C2D4044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1857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57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AF165B-691B-70B2-2D35-C18EF24B9F09}"/>
              </a:ext>
            </a:extLst>
          </p:cNvPr>
          <p:cNvSpPr>
            <a:spLocks noGrp="1"/>
          </p:cNvSpPr>
          <p:nvPr>
            <p:ph type="title"/>
          </p:nvPr>
        </p:nvSpPr>
        <p:spPr>
          <a:xfrm>
            <a:off x="524256" y="4767072"/>
            <a:ext cx="6594189" cy="1625210"/>
          </a:xfrm>
        </p:spPr>
        <p:txBody>
          <a:bodyPr>
            <a:normAutofit/>
          </a:bodyPr>
          <a:lstStyle/>
          <a:p>
            <a:pPr algn="r"/>
            <a:r>
              <a:rPr lang="af-ZA">
                <a:solidFill>
                  <a:srgbClr val="FFFFFF"/>
                </a:solidFill>
              </a:rPr>
              <a:t>What are socio-economic factors?</a:t>
            </a:r>
          </a:p>
        </p:txBody>
      </p:sp>
      <p:pic>
        <p:nvPicPr>
          <p:cNvPr id="5" name="Picture 3" descr="Free Save Up Piggy Bank photo and picture">
            <a:extLst>
              <a:ext uri="{FF2B5EF4-FFF2-40B4-BE49-F238E27FC236}">
                <a16:creationId xmlns:a16="http://schemas.microsoft.com/office/drawing/2014/main" id="{EF29F494-6CFE-3D04-8536-86D4659A9E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85" r="1" b="1"/>
          <a:stretch>
            <a:fill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883BF405-0FBD-FC98-3EC8-16F69841B78A}"/>
              </a:ext>
            </a:extLst>
          </p:cNvPr>
          <p:cNvSpPr>
            <a:spLocks noGrp="1" noChangeArrowheads="1"/>
          </p:cNvSpPr>
          <p:nvPr>
            <p:ph idx="1"/>
          </p:nvPr>
        </p:nvSpPr>
        <p:spPr bwMode="auto">
          <a:xfrm>
            <a:off x="7772400" y="729473"/>
            <a:ext cx="3895343" cy="539905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Autofit/>
          </a:bodyPr>
          <a:lstStyle/>
          <a:p>
            <a:pPr marL="0" marR="0" lvl="0" indent="0" defTabSz="914400" rtl="0" eaLnBrk="0" fontAlgn="base" latinLnBrk="0" hangingPunct="0">
              <a:spcBef>
                <a:spcPct val="0"/>
              </a:spcBef>
              <a:spcAft>
                <a:spcPts val="600"/>
              </a:spcAft>
              <a:buClrTx/>
              <a:buSzTx/>
              <a:buNone/>
              <a:tabLst/>
            </a:pPr>
            <a:r>
              <a:rPr kumimoji="0" lang="af-ZA" altLang="af-ZA" sz="2400" b="0" i="0" u="none" strike="noStrike" cap="none" normalizeH="0" baseline="0" dirty="0" err="1">
                <a:ln>
                  <a:noFill/>
                </a:ln>
                <a:solidFill>
                  <a:srgbClr val="FFFFFF"/>
                </a:solidFill>
                <a:effectLst/>
              </a:rPr>
              <a:t>Socio-economic</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factors</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refer</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to</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the</a:t>
            </a:r>
            <a:r>
              <a:rPr kumimoji="0" lang="af-ZA" altLang="af-ZA" sz="2400" b="0" i="0" u="none" strike="noStrike" cap="none" normalizeH="0" baseline="0" dirty="0">
                <a:ln>
                  <a:noFill/>
                </a:ln>
                <a:solidFill>
                  <a:srgbClr val="FFFFFF"/>
                </a:solidFill>
                <a:effectLst/>
              </a:rPr>
              <a:t> </a:t>
            </a:r>
            <a:r>
              <a:rPr kumimoji="0" lang="af-ZA" altLang="af-ZA" sz="2400" b="1" i="0" u="none" strike="noStrike" cap="none" normalizeH="0" baseline="0" dirty="0" err="1">
                <a:ln>
                  <a:noFill/>
                </a:ln>
                <a:solidFill>
                  <a:srgbClr val="FFFFFF"/>
                </a:solidFill>
                <a:effectLst/>
              </a:rPr>
              <a:t>social</a:t>
            </a:r>
            <a:r>
              <a:rPr kumimoji="0" lang="af-ZA" altLang="af-ZA" sz="2400" b="1" i="0" u="none" strike="noStrike" cap="none" normalizeH="0" baseline="0" dirty="0">
                <a:ln>
                  <a:noFill/>
                </a:ln>
                <a:solidFill>
                  <a:srgbClr val="FFFFFF"/>
                </a:solidFill>
                <a:effectLst/>
              </a:rPr>
              <a:t> (</a:t>
            </a:r>
            <a:r>
              <a:rPr kumimoji="0" lang="af-ZA" altLang="af-ZA" sz="2400" b="1" i="0" u="none" strike="noStrike" cap="none" normalizeH="0" baseline="0" dirty="0" err="1">
                <a:ln>
                  <a:noFill/>
                </a:ln>
                <a:solidFill>
                  <a:srgbClr val="FFFFFF"/>
                </a:solidFill>
                <a:effectLst/>
              </a:rPr>
              <a:t>people-related</a:t>
            </a:r>
            <a:r>
              <a:rPr kumimoji="0" lang="af-ZA" altLang="af-ZA" sz="2400" b="1" i="0" u="none" strike="noStrike" cap="none" normalizeH="0" baseline="0" dirty="0">
                <a:ln>
                  <a:noFill/>
                </a:ln>
                <a:solidFill>
                  <a:srgbClr val="FFFFFF"/>
                </a:solidFill>
                <a:effectLst/>
              </a:rPr>
              <a:t>)</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and</a:t>
            </a:r>
            <a:r>
              <a:rPr kumimoji="0" lang="af-ZA" altLang="af-ZA" sz="2400" b="0" i="0" u="none" strike="noStrike" cap="none" normalizeH="0" baseline="0" dirty="0">
                <a:ln>
                  <a:noFill/>
                </a:ln>
                <a:solidFill>
                  <a:srgbClr val="FFFFFF"/>
                </a:solidFill>
                <a:effectLst/>
              </a:rPr>
              <a:t> </a:t>
            </a:r>
            <a:r>
              <a:rPr kumimoji="0" lang="af-ZA" altLang="af-ZA" sz="2400" b="1" i="0" u="none" strike="noStrike" cap="none" normalizeH="0" baseline="0" dirty="0" err="1">
                <a:ln>
                  <a:noFill/>
                </a:ln>
                <a:solidFill>
                  <a:srgbClr val="FFFFFF"/>
                </a:solidFill>
                <a:effectLst/>
              </a:rPr>
              <a:t>economic</a:t>
            </a:r>
            <a:r>
              <a:rPr kumimoji="0" lang="af-ZA" altLang="af-ZA" sz="2400" b="1" i="0" u="none" strike="noStrike" cap="none" normalizeH="0" baseline="0" dirty="0">
                <a:ln>
                  <a:noFill/>
                </a:ln>
                <a:solidFill>
                  <a:srgbClr val="FFFFFF"/>
                </a:solidFill>
                <a:effectLst/>
              </a:rPr>
              <a:t> (</a:t>
            </a:r>
            <a:r>
              <a:rPr kumimoji="0" lang="af-ZA" altLang="af-ZA" sz="2400" b="1" i="0" u="none" strike="noStrike" cap="none" normalizeH="0" baseline="0" dirty="0" err="1">
                <a:ln>
                  <a:noFill/>
                </a:ln>
                <a:solidFill>
                  <a:srgbClr val="FFFFFF"/>
                </a:solidFill>
                <a:effectLst/>
              </a:rPr>
              <a:t>money-related</a:t>
            </a:r>
            <a:r>
              <a:rPr kumimoji="0" lang="af-ZA" altLang="af-ZA" sz="2400" b="1" i="0" u="none" strike="noStrike" cap="none" normalizeH="0" baseline="0" dirty="0">
                <a:ln>
                  <a:noFill/>
                </a:ln>
                <a:solidFill>
                  <a:srgbClr val="FFFFFF"/>
                </a:solidFill>
                <a:effectLst/>
              </a:rPr>
              <a:t>)</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aspects</a:t>
            </a:r>
            <a:r>
              <a:rPr kumimoji="0" lang="af-ZA" altLang="af-ZA" sz="2400" b="0" i="0" u="none" strike="noStrike" cap="none" normalizeH="0" baseline="0" dirty="0">
                <a:ln>
                  <a:noFill/>
                </a:ln>
                <a:solidFill>
                  <a:srgbClr val="FFFFFF"/>
                </a:solidFill>
                <a:effectLst/>
              </a:rPr>
              <a:t> of </a:t>
            </a:r>
            <a:r>
              <a:rPr kumimoji="0" lang="af-ZA" altLang="af-ZA" sz="2400" b="0" i="0" u="none" strike="noStrike" cap="none" normalizeH="0" baseline="0" dirty="0" err="1">
                <a:ln>
                  <a:noFill/>
                </a:ln>
                <a:solidFill>
                  <a:srgbClr val="FFFFFF"/>
                </a:solidFill>
                <a:effectLst/>
              </a:rPr>
              <a:t>life</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that</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influence</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people’s</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opportunities</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choices</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and</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living</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conditions</a:t>
            </a:r>
            <a:r>
              <a:rPr kumimoji="0" lang="af-ZA" altLang="af-ZA" sz="2400" b="0" i="0" u="none" strike="noStrike" cap="none" normalizeH="0" baseline="0" dirty="0">
                <a:ln>
                  <a:noFill/>
                </a:ln>
                <a:solidFill>
                  <a:srgbClr val="FFFFFF"/>
                </a:solidFill>
                <a:effectLst/>
              </a:rPr>
              <a:t>.</a:t>
            </a:r>
          </a:p>
          <a:p>
            <a:pPr marL="0" marR="0" lvl="0" indent="0" defTabSz="914400" rtl="0" eaLnBrk="0" fontAlgn="base" latinLnBrk="0" hangingPunct="0">
              <a:spcBef>
                <a:spcPct val="0"/>
              </a:spcBef>
              <a:spcAft>
                <a:spcPts val="600"/>
              </a:spcAft>
              <a:buClrTx/>
              <a:buSzTx/>
              <a:buNone/>
              <a:tabLst/>
            </a:pPr>
            <a:endParaRPr kumimoji="0" lang="af-ZA" altLang="af-ZA" sz="1200" b="0" i="0" u="none" strike="noStrike" cap="none" normalizeH="0" baseline="0" dirty="0">
              <a:ln>
                <a:noFill/>
              </a:ln>
              <a:solidFill>
                <a:srgbClr val="FFFFFF"/>
              </a:solidFill>
              <a:effectLst/>
            </a:endParaRPr>
          </a:p>
          <a:p>
            <a:pPr marL="0" marR="0" lvl="0" indent="0" defTabSz="914400" rtl="0" eaLnBrk="0" fontAlgn="base" latinLnBrk="0" hangingPunct="0">
              <a:spcBef>
                <a:spcPct val="0"/>
              </a:spcBef>
              <a:spcAft>
                <a:spcPts val="600"/>
              </a:spcAft>
              <a:buClrTx/>
              <a:buSzTx/>
              <a:buNone/>
              <a:tabLst/>
            </a:pPr>
            <a:r>
              <a:rPr kumimoji="0" lang="af-ZA" altLang="af-ZA" sz="2400" b="0" i="0" u="none" strike="noStrike" cap="none" normalizeH="0" baseline="0" dirty="0" err="1">
                <a:ln>
                  <a:noFill/>
                </a:ln>
                <a:solidFill>
                  <a:srgbClr val="FFFFFF"/>
                </a:solidFill>
                <a:effectLst/>
              </a:rPr>
              <a:t>Socio-economic</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factors</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can</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influence</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the</a:t>
            </a:r>
            <a:r>
              <a:rPr kumimoji="0" lang="af-ZA" altLang="af-ZA" sz="2400" b="0" i="0" u="none" strike="noStrike" cap="none" normalizeH="0" baseline="0" dirty="0">
                <a:ln>
                  <a:noFill/>
                </a:ln>
                <a:solidFill>
                  <a:srgbClr val="FFFFFF"/>
                </a:solidFill>
                <a:effectLst/>
              </a:rPr>
              <a:t> range of </a:t>
            </a:r>
            <a:r>
              <a:rPr kumimoji="0" lang="af-ZA" altLang="af-ZA" sz="2400" b="0" i="0" u="none" strike="noStrike" cap="none" normalizeH="0" baseline="0" dirty="0" err="1">
                <a:ln>
                  <a:noFill/>
                </a:ln>
                <a:solidFill>
                  <a:srgbClr val="FFFFFF"/>
                </a:solidFill>
                <a:effectLst/>
              </a:rPr>
              <a:t>career</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and</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study</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options</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available</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to</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individuals</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often</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depending</a:t>
            </a:r>
            <a:r>
              <a:rPr kumimoji="0" lang="af-ZA" altLang="af-ZA" sz="2400" b="0" i="0" u="none" strike="noStrike" cap="none" normalizeH="0" baseline="0" dirty="0">
                <a:ln>
                  <a:noFill/>
                </a:ln>
                <a:solidFill>
                  <a:srgbClr val="FFFFFF"/>
                </a:solidFill>
                <a:effectLst/>
              </a:rPr>
              <a:t> on </a:t>
            </a:r>
            <a:r>
              <a:rPr kumimoji="0" lang="af-ZA" altLang="af-ZA" sz="2400" b="0" i="0" u="none" strike="noStrike" cap="none" normalizeH="0" baseline="0" dirty="0" err="1">
                <a:ln>
                  <a:noFill/>
                </a:ln>
                <a:solidFill>
                  <a:srgbClr val="FFFFFF"/>
                </a:solidFill>
                <a:effectLst/>
              </a:rPr>
              <a:t>conditions</a:t>
            </a:r>
            <a:r>
              <a:rPr kumimoji="0" lang="af-ZA" altLang="af-ZA" sz="2400" b="0" i="0" u="none" strike="noStrike" cap="none" normalizeH="0" baseline="0" dirty="0">
                <a:ln>
                  <a:noFill/>
                </a:ln>
                <a:solidFill>
                  <a:srgbClr val="FFFFFF"/>
                </a:solidFill>
                <a:effectLst/>
              </a:rPr>
              <a:t> in a </a:t>
            </a:r>
            <a:r>
              <a:rPr kumimoji="0" lang="af-ZA" altLang="af-ZA" sz="2400" b="0" i="0" u="none" strike="noStrike" cap="none" normalizeH="0" baseline="0" dirty="0" err="1">
                <a:ln>
                  <a:noFill/>
                </a:ln>
                <a:solidFill>
                  <a:srgbClr val="FFFFFF"/>
                </a:solidFill>
                <a:effectLst/>
              </a:rPr>
              <a:t>community</a:t>
            </a:r>
            <a:r>
              <a:rPr kumimoji="0" lang="af-ZA" altLang="af-ZA" sz="2400" b="0" i="0" u="none" strike="noStrike" cap="none" normalizeH="0" baseline="0" dirty="0">
                <a:ln>
                  <a:noFill/>
                </a:ln>
                <a:solidFill>
                  <a:srgbClr val="FFFFFF"/>
                </a:solidFill>
                <a:effectLst/>
              </a:rPr>
              <a:t> </a:t>
            </a:r>
            <a:r>
              <a:rPr kumimoji="0" lang="af-ZA" altLang="af-ZA" sz="2400" b="0" i="0" u="none" strike="noStrike" cap="none" normalizeH="0" baseline="0" dirty="0" err="1">
                <a:ln>
                  <a:noFill/>
                </a:ln>
                <a:solidFill>
                  <a:srgbClr val="FFFFFF"/>
                </a:solidFill>
                <a:effectLst/>
              </a:rPr>
              <a:t>or</a:t>
            </a:r>
            <a:r>
              <a:rPr kumimoji="0" lang="af-ZA" altLang="af-ZA" sz="2400" b="0" i="0" u="none" strike="noStrike" cap="none" normalizeH="0" baseline="0" dirty="0">
                <a:ln>
                  <a:noFill/>
                </a:ln>
                <a:solidFill>
                  <a:srgbClr val="FFFFFF"/>
                </a:solidFill>
                <a:effectLst/>
              </a:rPr>
              <a:t> country.</a:t>
            </a:r>
          </a:p>
        </p:txBody>
      </p:sp>
      <p:pic>
        <p:nvPicPr>
          <p:cNvPr id="7" name="Picture 6" descr="A logo with a person in the middle&#10;&#10;Description automatically generated">
            <a:extLst>
              <a:ext uri="{FF2B5EF4-FFF2-40B4-BE49-F238E27FC236}">
                <a16:creationId xmlns:a16="http://schemas.microsoft.com/office/drawing/2014/main" id="{2497F8E7-23C6-D188-21D1-C61413308E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575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87A29-F7E3-013F-DA4A-89ADD9868714}"/>
              </a:ext>
            </a:extLst>
          </p:cNvPr>
          <p:cNvSpPr>
            <a:spLocks noGrp="1"/>
          </p:cNvSpPr>
          <p:nvPr>
            <p:ph type="title"/>
          </p:nvPr>
        </p:nvSpPr>
        <p:spPr>
          <a:xfrm>
            <a:off x="1024128" y="585216"/>
            <a:ext cx="9720072" cy="1499616"/>
          </a:xfrm>
        </p:spPr>
        <p:txBody>
          <a:bodyPr>
            <a:normAutofit/>
          </a:bodyPr>
          <a:lstStyle/>
          <a:p>
            <a:r>
              <a:rPr lang="en-GB" dirty="0"/>
              <a:t>Socio-economic challenges and career choices</a:t>
            </a:r>
            <a:endParaRPr lang="af-ZA" dirty="0"/>
          </a:p>
        </p:txBody>
      </p:sp>
      <p:graphicFrame>
        <p:nvGraphicFramePr>
          <p:cNvPr id="12" name="Rectangle 1">
            <a:extLst>
              <a:ext uri="{FF2B5EF4-FFF2-40B4-BE49-F238E27FC236}">
                <a16:creationId xmlns:a16="http://schemas.microsoft.com/office/drawing/2014/main" id="{5B52F9E6-0A41-1089-BDD3-C35B74758ADF}"/>
              </a:ext>
            </a:extLst>
          </p:cNvPr>
          <p:cNvGraphicFramePr>
            <a:graphicFrameLocks noGrp="1"/>
          </p:cNvGraphicFramePr>
          <p:nvPr>
            <p:ph idx="1"/>
            <p:extLst>
              <p:ext uri="{D42A27DB-BD31-4B8C-83A1-F6EECF244321}">
                <p14:modId xmlns:p14="http://schemas.microsoft.com/office/powerpoint/2010/main" val="782667093"/>
              </p:ext>
            </p:extLst>
          </p:nvPr>
        </p:nvGraphicFramePr>
        <p:xfrm>
          <a:off x="394138" y="2084832"/>
          <a:ext cx="11508828" cy="4520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80F67231-5DF0-B786-81A1-AD0F6C864A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869A268-6D1A-62BE-26E1-BDADA068E524}"/>
              </a:ext>
            </a:extLst>
          </p:cNvPr>
          <p:cNvSpPr txBox="1"/>
          <p:nvPr/>
        </p:nvSpPr>
        <p:spPr>
          <a:xfrm>
            <a:off x="3326524" y="1438501"/>
            <a:ext cx="8471338" cy="646331"/>
          </a:xfrm>
          <a:prstGeom prst="rect">
            <a:avLst/>
          </a:prstGeom>
          <a:solidFill>
            <a:schemeClr val="accent2">
              <a:lumMod val="20000"/>
              <a:lumOff val="80000"/>
            </a:schemeClr>
          </a:solidFill>
          <a:ln>
            <a:solidFill>
              <a:schemeClr val="accent2">
                <a:lumMod val="20000"/>
                <a:lumOff val="80000"/>
              </a:schemeClr>
            </a:solidFill>
          </a:ln>
        </p:spPr>
        <p:txBody>
          <a:bodyPr wrap="square" rtlCol="0">
            <a:spAutoFit/>
          </a:bodyPr>
          <a:lstStyle/>
          <a:p>
            <a:r>
              <a:rPr lang="en-GB" dirty="0"/>
              <a:t>Understanding these factors helps us recognise barriers, challenge unfair assumptions and make informed career and study choices.</a:t>
            </a:r>
          </a:p>
        </p:txBody>
      </p:sp>
    </p:spTree>
    <p:extLst>
      <p:ext uri="{BB962C8B-B14F-4D97-AF65-F5344CB8AC3E}">
        <p14:creationId xmlns:p14="http://schemas.microsoft.com/office/powerpoint/2010/main" val="425961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36C6-5A14-7A87-77CC-5779B0494490}"/>
              </a:ext>
            </a:extLst>
          </p:cNvPr>
          <p:cNvSpPr>
            <a:spLocks noGrp="1"/>
          </p:cNvSpPr>
          <p:nvPr>
            <p:ph type="title"/>
          </p:nvPr>
        </p:nvSpPr>
        <p:spPr>
          <a:xfrm>
            <a:off x="1024128" y="585216"/>
            <a:ext cx="6066818" cy="1499616"/>
          </a:xfrm>
        </p:spPr>
        <p:txBody>
          <a:bodyPr>
            <a:normAutofit/>
          </a:bodyPr>
          <a:lstStyle/>
          <a:p>
            <a:r>
              <a:rPr lang="af-ZA"/>
              <a:t>What are community needs?</a:t>
            </a:r>
          </a:p>
        </p:txBody>
      </p:sp>
      <p:pic>
        <p:nvPicPr>
          <p:cNvPr id="4" name="Picture 3" descr="Hands-on top of each other">
            <a:extLst>
              <a:ext uri="{FF2B5EF4-FFF2-40B4-BE49-F238E27FC236}">
                <a16:creationId xmlns:a16="http://schemas.microsoft.com/office/drawing/2014/main" id="{9EADEA4B-CDF6-5106-481F-FC4E338E746F}"/>
              </a:ext>
            </a:extLst>
          </p:cNvPr>
          <p:cNvPicPr>
            <a:picLocks noChangeAspect="1"/>
          </p:cNvPicPr>
          <p:nvPr/>
        </p:nvPicPr>
        <p:blipFill>
          <a:blip r:embed="rId3"/>
          <a:srcRect l="57160" r="13242" b="1"/>
          <a:stretch>
            <a:fillRect/>
          </a:stretch>
        </p:blipFill>
        <p:spPr>
          <a:xfrm>
            <a:off x="7552266" y="10"/>
            <a:ext cx="4639733" cy="6857990"/>
          </a:xfrm>
          <a:prstGeom prst="rect">
            <a:avLst/>
          </a:prstGeom>
        </p:spPr>
      </p:pic>
      <p:graphicFrame>
        <p:nvGraphicFramePr>
          <p:cNvPr id="5" name="Content Placeholder 2">
            <a:extLst>
              <a:ext uri="{FF2B5EF4-FFF2-40B4-BE49-F238E27FC236}">
                <a16:creationId xmlns:a16="http://schemas.microsoft.com/office/drawing/2014/main" id="{0FCB28CA-BC6D-354D-7B04-1D732774B079}"/>
              </a:ext>
            </a:extLst>
          </p:cNvPr>
          <p:cNvGraphicFramePr>
            <a:graphicFrameLocks noGrp="1"/>
          </p:cNvGraphicFramePr>
          <p:nvPr>
            <p:ph idx="1"/>
            <p:extLst>
              <p:ext uri="{D42A27DB-BD31-4B8C-83A1-F6EECF244321}">
                <p14:modId xmlns:p14="http://schemas.microsoft.com/office/powerpoint/2010/main" val="418692310"/>
              </p:ext>
            </p:extLst>
          </p:nvPr>
        </p:nvGraphicFramePr>
        <p:xfrm>
          <a:off x="361975" y="2084832"/>
          <a:ext cx="8041045" cy="4520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logo with a person in the middle&#10;&#10;Description automatically generated">
            <a:extLst>
              <a:ext uri="{FF2B5EF4-FFF2-40B4-BE49-F238E27FC236}">
                <a16:creationId xmlns:a16="http://schemas.microsoft.com/office/drawing/2014/main" id="{F0B63314-B698-88AF-5E5D-FC4DCC13251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569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68AB1-DC06-3658-9DDF-A36721A0058F}"/>
              </a:ext>
            </a:extLst>
          </p:cNvPr>
          <p:cNvSpPr>
            <a:spLocks noGrp="1"/>
          </p:cNvSpPr>
          <p:nvPr>
            <p:ph type="title"/>
          </p:nvPr>
        </p:nvSpPr>
        <p:spPr>
          <a:xfrm>
            <a:off x="1024128" y="585216"/>
            <a:ext cx="9720072" cy="1499616"/>
          </a:xfrm>
        </p:spPr>
        <p:txBody>
          <a:bodyPr>
            <a:normAutofit/>
          </a:bodyPr>
          <a:lstStyle/>
          <a:p>
            <a:r>
              <a:rPr lang="af-ZA" dirty="0" err="1"/>
              <a:t>Examples</a:t>
            </a:r>
            <a:r>
              <a:rPr lang="af-ZA" dirty="0"/>
              <a:t> of </a:t>
            </a:r>
            <a:r>
              <a:rPr lang="af-ZA" dirty="0" err="1"/>
              <a:t>community</a:t>
            </a:r>
            <a:r>
              <a:rPr lang="af-ZA" dirty="0"/>
              <a:t> </a:t>
            </a:r>
            <a:r>
              <a:rPr lang="af-ZA" dirty="0" err="1"/>
              <a:t>needs</a:t>
            </a:r>
            <a:endParaRPr lang="af-ZA" dirty="0"/>
          </a:p>
        </p:txBody>
      </p:sp>
      <p:graphicFrame>
        <p:nvGraphicFramePr>
          <p:cNvPr id="6" name="Rectangle 1">
            <a:extLst>
              <a:ext uri="{FF2B5EF4-FFF2-40B4-BE49-F238E27FC236}">
                <a16:creationId xmlns:a16="http://schemas.microsoft.com/office/drawing/2014/main" id="{D0B59845-40B6-4323-D80E-6175FFA3AF86}"/>
              </a:ext>
            </a:extLst>
          </p:cNvPr>
          <p:cNvGraphicFramePr>
            <a:graphicFrameLocks noGrp="1"/>
          </p:cNvGraphicFramePr>
          <p:nvPr>
            <p:ph idx="1"/>
            <p:extLst>
              <p:ext uri="{D42A27DB-BD31-4B8C-83A1-F6EECF244321}">
                <p14:modId xmlns:p14="http://schemas.microsoft.com/office/powerpoint/2010/main" val="2443070788"/>
              </p:ext>
            </p:extLst>
          </p:nvPr>
        </p:nvGraphicFramePr>
        <p:xfrm>
          <a:off x="409903" y="1860331"/>
          <a:ext cx="11414235" cy="4997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472428D7-6661-D095-8268-56B0640CEED2}"/>
              </a:ext>
            </a:extLst>
          </p:cNvPr>
          <p:cNvSpPr txBox="1"/>
          <p:nvPr/>
        </p:nvSpPr>
        <p:spPr>
          <a:xfrm>
            <a:off x="367861" y="1849848"/>
            <a:ext cx="11414235" cy="400110"/>
          </a:xfrm>
          <a:prstGeom prst="rect">
            <a:avLst/>
          </a:prstGeom>
          <a:solidFill>
            <a:schemeClr val="accent2">
              <a:lumMod val="20000"/>
              <a:lumOff val="80000"/>
            </a:schemeClr>
          </a:solidFill>
          <a:ln>
            <a:solidFill>
              <a:schemeClr val="accent2">
                <a:lumMod val="20000"/>
                <a:lumOff val="80000"/>
              </a:schemeClr>
            </a:solidFill>
          </a:ln>
        </p:spPr>
        <p:txBody>
          <a:bodyPr wrap="square">
            <a:spAutoFit/>
          </a:bodyPr>
          <a:lstStyle/>
          <a:p>
            <a:pPr algn="ctr"/>
            <a:r>
              <a:rPr lang="en-GB" sz="2000" dirty="0"/>
              <a:t>Some key community needs to consider when exploring career and study choices include:</a:t>
            </a:r>
            <a:endParaRPr lang="af-ZA" sz="2000" dirty="0"/>
          </a:p>
        </p:txBody>
      </p:sp>
      <p:pic>
        <p:nvPicPr>
          <p:cNvPr id="8" name="Picture 7" descr="A logo with a person in the middle&#10;&#10;Description automatically generated">
            <a:extLst>
              <a:ext uri="{FF2B5EF4-FFF2-40B4-BE49-F238E27FC236}">
                <a16:creationId xmlns:a16="http://schemas.microsoft.com/office/drawing/2014/main" id="{C4C7BDD3-B88E-29F1-297F-E64077F2E0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7006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66E8F-9A85-E908-8585-8CB80EFBE795}"/>
              </a:ext>
            </a:extLst>
          </p:cNvPr>
          <p:cNvSpPr>
            <a:spLocks noGrp="1"/>
          </p:cNvSpPr>
          <p:nvPr>
            <p:ph type="title"/>
          </p:nvPr>
        </p:nvSpPr>
        <p:spPr>
          <a:xfrm>
            <a:off x="1024129" y="585216"/>
            <a:ext cx="4431792" cy="1499616"/>
          </a:xfrm>
        </p:spPr>
        <p:txBody>
          <a:bodyPr>
            <a:normAutofit/>
          </a:bodyPr>
          <a:lstStyle/>
          <a:p>
            <a:r>
              <a:rPr lang="af-ZA" sz="4400"/>
              <a:t>Community discussion</a:t>
            </a:r>
          </a:p>
        </p:txBody>
      </p:sp>
      <p:pic>
        <p:nvPicPr>
          <p:cNvPr id="5125" name="Picture 5" descr="Free pixel pixel cells pedagogy vector">
            <a:extLst>
              <a:ext uri="{FF2B5EF4-FFF2-40B4-BE49-F238E27FC236}">
                <a16:creationId xmlns:a16="http://schemas.microsoft.com/office/drawing/2014/main" id="{E8DF1F63-B16A-A31E-EEC8-77A22064152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24129" y="2323779"/>
            <a:ext cx="3758960" cy="38065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Rectangle 1">
            <a:extLst>
              <a:ext uri="{FF2B5EF4-FFF2-40B4-BE49-F238E27FC236}">
                <a16:creationId xmlns:a16="http://schemas.microsoft.com/office/drawing/2014/main" id="{9713B49D-25AA-6C4F-AD1C-645A7C541B00}"/>
              </a:ext>
            </a:extLst>
          </p:cNvPr>
          <p:cNvGraphicFramePr>
            <a:graphicFrameLocks noGrp="1"/>
          </p:cNvGraphicFramePr>
          <p:nvPr>
            <p:ph idx="1"/>
            <p:extLst>
              <p:ext uri="{D42A27DB-BD31-4B8C-83A1-F6EECF244321}">
                <p14:modId xmlns:p14="http://schemas.microsoft.com/office/powerpoint/2010/main" val="3682998143"/>
              </p:ext>
            </p:extLst>
          </p:nvPr>
        </p:nvGraphicFramePr>
        <p:xfrm>
          <a:off x="5455921" y="585215"/>
          <a:ext cx="6305155" cy="56875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logo with a person in the middle&#10;&#10;Description automatically generated">
            <a:extLst>
              <a:ext uri="{FF2B5EF4-FFF2-40B4-BE49-F238E27FC236}">
                <a16:creationId xmlns:a16="http://schemas.microsoft.com/office/drawing/2014/main" id="{CEA9BFCE-82B6-DA5B-542B-C0BFF8DFB1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4201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E9660F-6EEE-901F-295E-96F591652C73}"/>
              </a:ext>
            </a:extLst>
          </p:cNvPr>
          <p:cNvSpPr>
            <a:spLocks noGrp="1"/>
          </p:cNvSpPr>
          <p:nvPr>
            <p:ph type="title"/>
          </p:nvPr>
        </p:nvSpPr>
        <p:spPr>
          <a:xfrm>
            <a:off x="643468" y="643467"/>
            <a:ext cx="3415612" cy="5571066"/>
          </a:xfrm>
        </p:spPr>
        <p:txBody>
          <a:bodyPr>
            <a:normAutofit/>
          </a:bodyPr>
          <a:lstStyle/>
          <a:p>
            <a:r>
              <a:rPr lang="af-ZA">
                <a:solidFill>
                  <a:srgbClr val="FFFFFF"/>
                </a:solidFill>
              </a:rPr>
              <a:t>Finances and affordability of further education</a:t>
            </a:r>
          </a:p>
        </p:txBody>
      </p:sp>
      <p:pic>
        <p:nvPicPr>
          <p:cNvPr id="4" name="Picture 3" descr="A logo with a person in the middle&#10;&#10;Description automatically generated">
            <a:extLst>
              <a:ext uri="{FF2B5EF4-FFF2-40B4-BE49-F238E27FC236}">
                <a16:creationId xmlns:a16="http://schemas.microsoft.com/office/drawing/2014/main" id="{2BCB1804-7DD7-8BBA-1485-ACA602C8D0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5F3D0C2F-CC7F-A6D0-A585-AECA5939DA8A}"/>
              </a:ext>
            </a:extLst>
          </p:cNvPr>
          <p:cNvGraphicFramePr>
            <a:graphicFrameLocks noGrp="1"/>
          </p:cNvGraphicFramePr>
          <p:nvPr>
            <p:ph idx="1"/>
            <p:extLst>
              <p:ext uri="{D42A27DB-BD31-4B8C-83A1-F6EECF244321}">
                <p14:modId xmlns:p14="http://schemas.microsoft.com/office/powerpoint/2010/main" val="1895639658"/>
              </p:ext>
            </p:extLst>
          </p:nvPr>
        </p:nvGraphicFramePr>
        <p:xfrm>
          <a:off x="4059080" y="564761"/>
          <a:ext cx="7780823" cy="59603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70133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4DB21-ED3F-06B3-7884-A7B61C21FABE}"/>
              </a:ext>
            </a:extLst>
          </p:cNvPr>
          <p:cNvSpPr>
            <a:spLocks noGrp="1"/>
          </p:cNvSpPr>
          <p:nvPr>
            <p:ph type="title"/>
          </p:nvPr>
        </p:nvSpPr>
        <p:spPr>
          <a:xfrm>
            <a:off x="1235964" y="141891"/>
            <a:ext cx="9720072" cy="851338"/>
          </a:xfrm>
        </p:spPr>
        <p:txBody>
          <a:bodyPr>
            <a:normAutofit/>
          </a:bodyPr>
          <a:lstStyle/>
          <a:p>
            <a:pPr algn="ctr"/>
            <a:r>
              <a:rPr lang="af-ZA" dirty="0" err="1"/>
              <a:t>Financial</a:t>
            </a:r>
            <a:r>
              <a:rPr lang="af-ZA" dirty="0"/>
              <a:t> </a:t>
            </a:r>
            <a:r>
              <a:rPr lang="af-ZA" dirty="0" err="1"/>
              <a:t>assistance</a:t>
            </a:r>
            <a:r>
              <a:rPr lang="af-ZA" dirty="0"/>
              <a:t> </a:t>
            </a:r>
            <a:r>
              <a:rPr lang="af-ZA" dirty="0" err="1"/>
              <a:t>options</a:t>
            </a:r>
            <a:endParaRPr lang="af-ZA" dirty="0"/>
          </a:p>
        </p:txBody>
      </p:sp>
      <p:graphicFrame>
        <p:nvGraphicFramePr>
          <p:cNvPr id="4" name="Content Placeholder 3">
            <a:extLst>
              <a:ext uri="{FF2B5EF4-FFF2-40B4-BE49-F238E27FC236}">
                <a16:creationId xmlns:a16="http://schemas.microsoft.com/office/drawing/2014/main" id="{96D02852-EC2E-B083-5C20-3378CFAEFDC8}"/>
              </a:ext>
            </a:extLst>
          </p:cNvPr>
          <p:cNvGraphicFramePr>
            <a:graphicFrameLocks noGrp="1"/>
          </p:cNvGraphicFramePr>
          <p:nvPr>
            <p:ph idx="1"/>
            <p:extLst>
              <p:ext uri="{D42A27DB-BD31-4B8C-83A1-F6EECF244321}">
                <p14:modId xmlns:p14="http://schemas.microsoft.com/office/powerpoint/2010/main" val="186378745"/>
              </p:ext>
            </p:extLst>
          </p:nvPr>
        </p:nvGraphicFramePr>
        <p:xfrm>
          <a:off x="365234" y="993229"/>
          <a:ext cx="11461531" cy="5631252"/>
        </p:xfrm>
        <a:graphic>
          <a:graphicData uri="http://schemas.openxmlformats.org/drawingml/2006/table">
            <a:tbl>
              <a:tblPr firstRow="1" firstCol="1" bandRow="1">
                <a:tableStyleId>{F5AB1C69-6EDB-4FF4-983F-18BD219EF322}</a:tableStyleId>
              </a:tblPr>
              <a:tblGrid>
                <a:gridCol w="1434663">
                  <a:extLst>
                    <a:ext uri="{9D8B030D-6E8A-4147-A177-3AD203B41FA5}">
                      <a16:colId xmlns:a16="http://schemas.microsoft.com/office/drawing/2014/main" val="1946000730"/>
                    </a:ext>
                  </a:extLst>
                </a:gridCol>
                <a:gridCol w="2727434">
                  <a:extLst>
                    <a:ext uri="{9D8B030D-6E8A-4147-A177-3AD203B41FA5}">
                      <a16:colId xmlns:a16="http://schemas.microsoft.com/office/drawing/2014/main" val="2094484962"/>
                    </a:ext>
                  </a:extLst>
                </a:gridCol>
                <a:gridCol w="2364828">
                  <a:extLst>
                    <a:ext uri="{9D8B030D-6E8A-4147-A177-3AD203B41FA5}">
                      <a16:colId xmlns:a16="http://schemas.microsoft.com/office/drawing/2014/main" val="2309884925"/>
                    </a:ext>
                  </a:extLst>
                </a:gridCol>
                <a:gridCol w="2402442">
                  <a:extLst>
                    <a:ext uri="{9D8B030D-6E8A-4147-A177-3AD203B41FA5}">
                      <a16:colId xmlns:a16="http://schemas.microsoft.com/office/drawing/2014/main" val="2769480157"/>
                    </a:ext>
                  </a:extLst>
                </a:gridCol>
                <a:gridCol w="2532164">
                  <a:extLst>
                    <a:ext uri="{9D8B030D-6E8A-4147-A177-3AD203B41FA5}">
                      <a16:colId xmlns:a16="http://schemas.microsoft.com/office/drawing/2014/main" val="1652690947"/>
                    </a:ext>
                  </a:extLst>
                </a:gridCol>
              </a:tblGrid>
              <a:tr h="409470">
                <a:tc>
                  <a:txBody>
                    <a:bodyPr/>
                    <a:lstStyle/>
                    <a:p>
                      <a:pPr>
                        <a:lnSpc>
                          <a:spcPct val="115000"/>
                        </a:lnSpc>
                        <a:buNone/>
                      </a:pPr>
                      <a:r>
                        <a:rPr lang="en-ZA" sz="2400" b="0" kern="100" cap="none" spc="60">
                          <a:solidFill>
                            <a:schemeClr val="bg1"/>
                          </a:solidFill>
                          <a:effectLst/>
                        </a:rPr>
                        <a:t>Type</a:t>
                      </a:r>
                      <a:endParaRPr lang="af-ZA" sz="2400" b="0" kern="100" cap="none" spc="60">
                        <a:solidFill>
                          <a:schemeClr val="bg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nchor="ctr"/>
                </a:tc>
                <a:tc>
                  <a:txBody>
                    <a:bodyPr/>
                    <a:lstStyle/>
                    <a:p>
                      <a:pPr>
                        <a:lnSpc>
                          <a:spcPct val="115000"/>
                        </a:lnSpc>
                        <a:buNone/>
                      </a:pPr>
                      <a:r>
                        <a:rPr lang="en-ZA" sz="2400" b="0" kern="100" cap="none" spc="60">
                          <a:solidFill>
                            <a:schemeClr val="bg1"/>
                          </a:solidFill>
                          <a:effectLst/>
                        </a:rPr>
                        <a:t>What it is</a:t>
                      </a:r>
                      <a:endParaRPr lang="af-ZA" sz="2400" b="0" kern="100" cap="none" spc="60">
                        <a:solidFill>
                          <a:schemeClr val="bg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nchor="ctr"/>
                </a:tc>
                <a:tc>
                  <a:txBody>
                    <a:bodyPr/>
                    <a:lstStyle/>
                    <a:p>
                      <a:pPr>
                        <a:lnSpc>
                          <a:spcPct val="115000"/>
                        </a:lnSpc>
                        <a:buNone/>
                      </a:pPr>
                      <a:r>
                        <a:rPr lang="en-ZA" sz="2400" b="0" kern="100" cap="none" spc="60">
                          <a:solidFill>
                            <a:schemeClr val="bg1"/>
                          </a:solidFill>
                          <a:effectLst/>
                        </a:rPr>
                        <a:t>What is covered</a:t>
                      </a:r>
                      <a:endParaRPr lang="af-ZA" sz="2400" b="0" kern="100" cap="none" spc="60">
                        <a:solidFill>
                          <a:schemeClr val="bg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nchor="ctr"/>
                </a:tc>
                <a:tc>
                  <a:txBody>
                    <a:bodyPr/>
                    <a:lstStyle/>
                    <a:p>
                      <a:pPr>
                        <a:lnSpc>
                          <a:spcPct val="115000"/>
                        </a:lnSpc>
                        <a:buNone/>
                      </a:pPr>
                      <a:r>
                        <a:rPr lang="en-ZA" sz="2400" b="0" kern="100" cap="none" spc="60">
                          <a:solidFill>
                            <a:schemeClr val="bg1"/>
                          </a:solidFill>
                          <a:effectLst/>
                        </a:rPr>
                        <a:t>Repayment</a:t>
                      </a:r>
                      <a:endParaRPr lang="af-ZA" sz="2400" b="0" kern="100" cap="none" spc="60">
                        <a:solidFill>
                          <a:schemeClr val="bg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nchor="ctr"/>
                </a:tc>
                <a:tc>
                  <a:txBody>
                    <a:bodyPr/>
                    <a:lstStyle/>
                    <a:p>
                      <a:pPr>
                        <a:lnSpc>
                          <a:spcPct val="115000"/>
                        </a:lnSpc>
                        <a:buNone/>
                      </a:pPr>
                      <a:r>
                        <a:rPr lang="en-ZA" sz="2400" b="0" kern="100" cap="none" spc="60">
                          <a:solidFill>
                            <a:schemeClr val="bg1"/>
                          </a:solidFill>
                          <a:effectLst/>
                        </a:rPr>
                        <a:t>Benefits</a:t>
                      </a:r>
                      <a:endParaRPr lang="af-ZA" sz="2400" b="0" kern="100" cap="none" spc="60">
                        <a:solidFill>
                          <a:schemeClr val="bg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nchor="ctr"/>
                </a:tc>
                <a:extLst>
                  <a:ext uri="{0D108BD9-81ED-4DB2-BD59-A6C34878D82A}">
                    <a16:rowId xmlns:a16="http://schemas.microsoft.com/office/drawing/2014/main" val="1797804923"/>
                  </a:ext>
                </a:extLst>
              </a:tr>
              <a:tr h="1088253">
                <a:tc>
                  <a:txBody>
                    <a:bodyPr/>
                    <a:lstStyle/>
                    <a:p>
                      <a:pPr>
                        <a:lnSpc>
                          <a:spcPct val="115000"/>
                        </a:lnSpc>
                        <a:buNone/>
                      </a:pPr>
                      <a:r>
                        <a:rPr lang="en-ZA" sz="1600" b="1" kern="100" cap="none" spc="0">
                          <a:solidFill>
                            <a:schemeClr val="tx1"/>
                          </a:solidFill>
                          <a:effectLst/>
                        </a:rPr>
                        <a:t>Bursary</a:t>
                      </a:r>
                      <a:endParaRPr lang="af-ZA" sz="1600" b="1"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dirty="0">
                          <a:solidFill>
                            <a:schemeClr val="tx1"/>
                          </a:solidFill>
                          <a:effectLst/>
                        </a:rPr>
                        <a:t>Financial support provided by an organisation, company or government.</a:t>
                      </a:r>
                      <a:endParaRPr lang="af-ZA" sz="1600" kern="100" cap="none" spc="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Tuition fees, and sometimes accommodation, books and allowances.</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dirty="0">
                          <a:solidFill>
                            <a:schemeClr val="tx1"/>
                          </a:solidFill>
                          <a:effectLst/>
                        </a:rPr>
                        <a:t>No monetary repayment. Students are often expected to work back the bursary.</a:t>
                      </a:r>
                      <a:endParaRPr lang="af-ZA" sz="1600" kern="100" cap="none" spc="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Reduces financial pressure and provides valuable work experience after studying</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extLst>
                  <a:ext uri="{0D108BD9-81ED-4DB2-BD59-A6C34878D82A}">
                    <a16:rowId xmlns:a16="http://schemas.microsoft.com/office/drawing/2014/main" val="4211751549"/>
                  </a:ext>
                </a:extLst>
              </a:tr>
              <a:tr h="788276">
                <a:tc>
                  <a:txBody>
                    <a:bodyPr/>
                    <a:lstStyle/>
                    <a:p>
                      <a:pPr>
                        <a:lnSpc>
                          <a:spcPct val="115000"/>
                        </a:lnSpc>
                        <a:buNone/>
                      </a:pPr>
                      <a:r>
                        <a:rPr lang="en-ZA" sz="1600" b="1" kern="100" cap="none" spc="0">
                          <a:solidFill>
                            <a:schemeClr val="tx1"/>
                          </a:solidFill>
                          <a:effectLst/>
                        </a:rPr>
                        <a:t>Student loan</a:t>
                      </a:r>
                      <a:endParaRPr lang="af-ZA" sz="1600" b="1"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Money borrowed from a bank or financial institution to pay for studies.</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Tuition fees and sometimes study-related expenses.</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Must be repaid after studies are completed, usually with interest.</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Allows learners to study even if they cannot afford fees upfront.</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extLst>
                  <a:ext uri="{0D108BD9-81ED-4DB2-BD59-A6C34878D82A}">
                    <a16:rowId xmlns:a16="http://schemas.microsoft.com/office/drawing/2014/main" val="1820537644"/>
                  </a:ext>
                </a:extLst>
              </a:tr>
              <a:tr h="867103">
                <a:tc>
                  <a:txBody>
                    <a:bodyPr/>
                    <a:lstStyle/>
                    <a:p>
                      <a:pPr>
                        <a:lnSpc>
                          <a:spcPct val="115000"/>
                        </a:lnSpc>
                        <a:buNone/>
                      </a:pPr>
                      <a:r>
                        <a:rPr lang="en-ZA" sz="1600" b="1" kern="100" cap="none" spc="0">
                          <a:solidFill>
                            <a:schemeClr val="tx1"/>
                          </a:solidFill>
                          <a:effectLst/>
                        </a:rPr>
                        <a:t>Scholarship</a:t>
                      </a:r>
                      <a:endParaRPr lang="af-ZA" sz="1600" b="1"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Financial support awarded for excellent academic, sporting or cultural performance.</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Tuition fees and sometimes additional study costs.</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No repayment required.</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Rewards achievement and encourages excellence.</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extLst>
                  <a:ext uri="{0D108BD9-81ED-4DB2-BD59-A6C34878D82A}">
                    <a16:rowId xmlns:a16="http://schemas.microsoft.com/office/drawing/2014/main" val="2197142970"/>
                  </a:ext>
                </a:extLst>
              </a:tr>
              <a:tr h="819807">
                <a:tc>
                  <a:txBody>
                    <a:bodyPr/>
                    <a:lstStyle/>
                    <a:p>
                      <a:pPr>
                        <a:lnSpc>
                          <a:spcPct val="115000"/>
                        </a:lnSpc>
                        <a:buNone/>
                      </a:pPr>
                      <a:r>
                        <a:rPr lang="en-ZA" sz="1600" b="1" kern="100" cap="none" spc="0">
                          <a:solidFill>
                            <a:schemeClr val="tx1"/>
                          </a:solidFill>
                          <a:effectLst/>
                        </a:rPr>
                        <a:t>Learnership</a:t>
                      </a:r>
                      <a:endParaRPr lang="af-ZA" sz="1600" b="1"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A programme that combines studying with practical work experience.</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Training costs and a stipend or salary while working.</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No repayment required, but learners must complete the programme.</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Allows learners to earn while they learn and gain a recognised qualification and work experience.</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extLst>
                  <a:ext uri="{0D108BD9-81ED-4DB2-BD59-A6C34878D82A}">
                    <a16:rowId xmlns:a16="http://schemas.microsoft.com/office/drawing/2014/main" val="3831549652"/>
                  </a:ext>
                </a:extLst>
              </a:tr>
              <a:tr h="1235390">
                <a:tc>
                  <a:txBody>
                    <a:bodyPr/>
                    <a:lstStyle/>
                    <a:p>
                      <a:pPr>
                        <a:lnSpc>
                          <a:spcPct val="115000"/>
                        </a:lnSpc>
                        <a:buNone/>
                      </a:pPr>
                      <a:r>
                        <a:rPr lang="en-ZA" sz="1600" b="1" kern="100" cap="none" spc="0">
                          <a:solidFill>
                            <a:schemeClr val="tx1"/>
                          </a:solidFill>
                          <a:effectLst/>
                        </a:rPr>
                        <a:t>Apprenticeship</a:t>
                      </a:r>
                      <a:endParaRPr lang="af-ZA" sz="1600" b="1"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dirty="0">
                          <a:solidFill>
                            <a:schemeClr val="tx1"/>
                          </a:solidFill>
                          <a:effectLst/>
                        </a:rPr>
                        <a:t>A form of training where learners learn a trade by working under the guidance of a qualified professional.</a:t>
                      </a:r>
                      <a:endParaRPr lang="af-ZA" sz="1600" kern="100" cap="none" spc="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Practical training, workplace experience and sometimes technical instruction.</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a:solidFill>
                            <a:schemeClr val="tx1"/>
                          </a:solidFill>
                          <a:effectLst/>
                        </a:rPr>
                        <a:t>No repayment required. Learners are expected to complete the apprenticeship.</a:t>
                      </a:r>
                      <a:endParaRPr lang="af-ZA" sz="1600" kern="100" cap="none" spc="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tc>
                  <a:txBody>
                    <a:bodyPr/>
                    <a:lstStyle/>
                    <a:p>
                      <a:pPr>
                        <a:lnSpc>
                          <a:spcPct val="115000"/>
                        </a:lnSpc>
                        <a:buNone/>
                      </a:pPr>
                      <a:r>
                        <a:rPr lang="en-ZA" sz="1600" kern="100" cap="none" spc="0" dirty="0">
                          <a:solidFill>
                            <a:schemeClr val="tx1"/>
                          </a:solidFill>
                          <a:effectLst/>
                        </a:rPr>
                        <a:t>Provides hands-on skills, work experience and a recognised trade qualification.</a:t>
                      </a:r>
                      <a:endParaRPr lang="af-ZA" sz="1600" kern="100" cap="none" spc="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21488" marR="21488" marT="41363" marB="0"/>
                </a:tc>
                <a:extLst>
                  <a:ext uri="{0D108BD9-81ED-4DB2-BD59-A6C34878D82A}">
                    <a16:rowId xmlns:a16="http://schemas.microsoft.com/office/drawing/2014/main" val="654689416"/>
                  </a:ext>
                </a:extLst>
              </a:tr>
            </a:tbl>
          </a:graphicData>
        </a:graphic>
      </p:graphicFrame>
      <p:pic>
        <p:nvPicPr>
          <p:cNvPr id="6" name="Picture 5" descr="A logo with a person in the middle&#10;&#10;Description automatically generated">
            <a:extLst>
              <a:ext uri="{FF2B5EF4-FFF2-40B4-BE49-F238E27FC236}">
                <a16:creationId xmlns:a16="http://schemas.microsoft.com/office/drawing/2014/main" id="{D32A97B6-18C7-3597-FF24-A33CFBE747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21541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08F6A2-DFA8-479F-A4C8-81F9FB374EA6}"/>
</file>

<file path=customXml/itemProps2.xml><?xml version="1.0" encoding="utf-8"?>
<ds:datastoreItem xmlns:ds="http://schemas.openxmlformats.org/officeDocument/2006/customXml" ds:itemID="{9E9CA98D-920C-4B3D-A1AC-FEFCD0D350D0}">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5A0C7565-D0EC-4EE9-9782-D56E7C8D1F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Integral</Template>
  <TotalTime>2982</TotalTime>
  <Words>3746</Words>
  <Application>Microsoft Office PowerPoint</Application>
  <PresentationFormat>Widescreen</PresentationFormat>
  <Paragraphs>231</Paragraphs>
  <Slides>16</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Aptos</vt:lpstr>
      <vt:lpstr>Arial</vt:lpstr>
      <vt:lpstr>Calibri</vt:lpstr>
      <vt:lpstr>Courier New</vt:lpstr>
      <vt:lpstr>Symbol</vt:lpstr>
      <vt:lpstr>Times New Roman</vt:lpstr>
      <vt:lpstr>Tw Cen MT</vt:lpstr>
      <vt:lpstr>Tw Cen MT Condensed</vt:lpstr>
      <vt:lpstr>Wingdings 3</vt:lpstr>
      <vt:lpstr>Integral</vt:lpstr>
      <vt:lpstr>PowerPoint Presentation</vt:lpstr>
      <vt:lpstr>By the end of this lesson, you should be able to:</vt:lpstr>
      <vt:lpstr>What are socio-economic factors?</vt:lpstr>
      <vt:lpstr>Socio-economic challenges and career choices</vt:lpstr>
      <vt:lpstr>What are community needs?</vt:lpstr>
      <vt:lpstr>Examples of community needs</vt:lpstr>
      <vt:lpstr>Community discussion</vt:lpstr>
      <vt:lpstr>Finances and affordability of further education</vt:lpstr>
      <vt:lpstr>Financial assistance options</vt:lpstr>
      <vt:lpstr>Watch: Gender stereotypes and education  bit.ly/49xtxtQ (1 min 23 sec)</vt:lpstr>
      <vt:lpstr>What are stereotypes?</vt:lpstr>
      <vt:lpstr>Occupational stereotypes</vt:lpstr>
      <vt:lpstr>Accessibility</vt:lpstr>
      <vt:lpstr>Practical accessibility questions</vt:lpstr>
      <vt:lpstr>Improving career accessibility</vt:lpstr>
      <vt:lpstr>Recap and homework reflection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Kerri</dc:creator>
  <cp:keywords/>
  <dc:description>generated using python-pptx</dc:description>
  <cp:lastModifiedBy>Megan Botes</cp:lastModifiedBy>
  <cp:revision>4</cp:revision>
  <dcterms:created xsi:type="dcterms:W3CDTF">2013-01-27T09:14:16Z</dcterms:created>
  <dcterms:modified xsi:type="dcterms:W3CDTF">2026-01-13T13:14:46Z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