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0" r:id="rId5"/>
    <p:sldMasterId id="2147483680" r:id="rId6"/>
    <p:sldMasterId id="2147483690" r:id="rId7"/>
    <p:sldMasterId id="2147483700" r:id="rId8"/>
  </p:sldMasterIdLst>
  <p:notesMasterIdLst>
    <p:notesMasterId r:id="rId24"/>
  </p:notesMasterIdLst>
  <p:sldIdLst>
    <p:sldId id="257" r:id="rId9"/>
    <p:sldId id="258" r:id="rId10"/>
    <p:sldId id="268" r:id="rId11"/>
    <p:sldId id="269" r:id="rId12"/>
    <p:sldId id="270" r:id="rId13"/>
    <p:sldId id="271" r:id="rId14"/>
    <p:sldId id="274" r:id="rId15"/>
    <p:sldId id="275" r:id="rId16"/>
    <p:sldId id="276" r:id="rId17"/>
    <p:sldId id="277" r:id="rId18"/>
    <p:sldId id="278" r:id="rId19"/>
    <p:sldId id="272" r:id="rId20"/>
    <p:sldId id="279" r:id="rId21"/>
    <p:sldId id="280" r:id="rId22"/>
    <p:sldId id="281" r:id="rId23"/>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D316D6-78F9-4737-82AD-8A25E951EB05}" v="34" dt="2026-01-12T06:24:33.4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863" autoAdjust="0"/>
  </p:normalViewPr>
  <p:slideViewPr>
    <p:cSldViewPr snapToGrid="0">
      <p:cViewPr varScale="1">
        <p:scale>
          <a:sx n="60" d="100"/>
          <a:sy n="60" d="100"/>
        </p:scale>
        <p:origin x="49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modSld">
      <pc:chgData name="Megan Botes" userId="70568131-745a-489b-b4fe-9e78c579dd6d" providerId="ADAL" clId="{E3DEF142-CC7A-44CA-B5B4-48BABF1A3E75}" dt="2026-01-12T06:24:33.526" v="811"/>
      <pc:docMkLst>
        <pc:docMk/>
      </pc:docMkLst>
      <pc:sldChg chg="addSp modSp modNotes modNotesTx">
        <pc:chgData name="Megan Botes" userId="70568131-745a-489b-b4fe-9e78c579dd6d" providerId="ADAL" clId="{E3DEF142-CC7A-44CA-B5B4-48BABF1A3E75}" dt="2026-01-12T06:21:19.474" v="797"/>
        <pc:sldMkLst>
          <pc:docMk/>
          <pc:sldMk cId="0" sldId="257"/>
        </pc:sldMkLst>
        <pc:picChg chg="add mod">
          <ac:chgData name="Megan Botes" userId="70568131-745a-489b-b4fe-9e78c579dd6d" providerId="ADAL" clId="{E3DEF142-CC7A-44CA-B5B4-48BABF1A3E75}" dt="2026-01-07T11:38:19.370" v="12"/>
          <ac:picMkLst>
            <pc:docMk/>
            <pc:sldMk cId="0" sldId="257"/>
            <ac:picMk id="4" creationId="{79DAC6B1-51E6-B58D-B10B-5D0DEBF658A0}"/>
          </ac:picMkLst>
        </pc:picChg>
      </pc:sldChg>
      <pc:sldChg chg="modSp mod modNotes modNotesTx">
        <pc:chgData name="Megan Botes" userId="70568131-745a-489b-b4fe-9e78c579dd6d" providerId="ADAL" clId="{E3DEF142-CC7A-44CA-B5B4-48BABF1A3E75}" dt="2026-01-12T06:21:28.107" v="798"/>
        <pc:sldMkLst>
          <pc:docMk/>
          <pc:sldMk cId="832176798" sldId="258"/>
        </pc:sldMkLst>
        <pc:spChg chg="mod">
          <ac:chgData name="Megan Botes" userId="70568131-745a-489b-b4fe-9e78c579dd6d" providerId="ADAL" clId="{E3DEF142-CC7A-44CA-B5B4-48BABF1A3E75}" dt="2026-01-09T12:53:33.375" v="796" actId="27636"/>
          <ac:spMkLst>
            <pc:docMk/>
            <pc:sldMk cId="832176798" sldId="258"/>
            <ac:spMk id="3" creationId="{8894E378-04C5-1AA3-70D8-351568AB3438}"/>
          </ac:spMkLst>
        </pc:spChg>
      </pc:sldChg>
      <pc:sldChg chg="modSp mod modNotes modNotesTx">
        <pc:chgData name="Megan Botes" userId="70568131-745a-489b-b4fe-9e78c579dd6d" providerId="ADAL" clId="{E3DEF142-CC7A-44CA-B5B4-48BABF1A3E75}" dt="2026-01-12T06:21:39.746" v="799"/>
        <pc:sldMkLst>
          <pc:docMk/>
          <pc:sldMk cId="891369435" sldId="268"/>
        </pc:sldMkLst>
        <pc:spChg chg="mod">
          <ac:chgData name="Megan Botes" userId="70568131-745a-489b-b4fe-9e78c579dd6d" providerId="ADAL" clId="{E3DEF142-CC7A-44CA-B5B4-48BABF1A3E75}" dt="2026-01-07T11:43:28.430" v="175" actId="20577"/>
          <ac:spMkLst>
            <pc:docMk/>
            <pc:sldMk cId="891369435" sldId="268"/>
            <ac:spMk id="2" creationId="{61770864-2065-516A-77F3-25A22ECF715F}"/>
          </ac:spMkLst>
        </pc:spChg>
        <pc:graphicFrameChg chg="mod modGraphic">
          <ac:chgData name="Megan Botes" userId="70568131-745a-489b-b4fe-9e78c579dd6d" providerId="ADAL" clId="{E3DEF142-CC7A-44CA-B5B4-48BABF1A3E75}" dt="2026-01-07T11:44:21.154" v="199"/>
          <ac:graphicFrameMkLst>
            <pc:docMk/>
            <pc:sldMk cId="891369435" sldId="268"/>
            <ac:graphicFrameMk id="5" creationId="{8400A20F-E7B8-D589-F0CC-0CF489D87245}"/>
          </ac:graphicFrameMkLst>
        </pc:graphicFrameChg>
      </pc:sldChg>
      <pc:sldChg chg="addSp delSp modSp mod modNotes modNotesTx">
        <pc:chgData name="Megan Botes" userId="70568131-745a-489b-b4fe-9e78c579dd6d" providerId="ADAL" clId="{E3DEF142-CC7A-44CA-B5B4-48BABF1A3E75}" dt="2026-01-12T06:21:47.496" v="800"/>
        <pc:sldMkLst>
          <pc:docMk/>
          <pc:sldMk cId="4284634131" sldId="269"/>
        </pc:sldMkLst>
        <pc:graphicFrameChg chg="mod modGraphic">
          <ac:chgData name="Megan Botes" userId="70568131-745a-489b-b4fe-9e78c579dd6d" providerId="ADAL" clId="{E3DEF142-CC7A-44CA-B5B4-48BABF1A3E75}" dt="2026-01-07T11:45:38.082" v="207" actId="207"/>
          <ac:graphicFrameMkLst>
            <pc:docMk/>
            <pc:sldMk cId="4284634131" sldId="269"/>
            <ac:graphicFrameMk id="19" creationId="{314847A3-7D28-3CA9-798C-62E31780BDE4}"/>
          </ac:graphicFrameMkLst>
        </pc:graphicFrameChg>
      </pc:sldChg>
      <pc:sldChg chg="addSp delSp modSp mod modNotes modNotesTx">
        <pc:chgData name="Megan Botes" userId="70568131-745a-489b-b4fe-9e78c579dd6d" providerId="ADAL" clId="{E3DEF142-CC7A-44CA-B5B4-48BABF1A3E75}" dt="2026-01-12T06:21:57.580" v="801"/>
        <pc:sldMkLst>
          <pc:docMk/>
          <pc:sldMk cId="3119752245" sldId="270"/>
        </pc:sldMkLst>
        <pc:spChg chg="add mod">
          <ac:chgData name="Megan Botes" userId="70568131-745a-489b-b4fe-9e78c579dd6d" providerId="ADAL" clId="{E3DEF142-CC7A-44CA-B5B4-48BABF1A3E75}" dt="2026-01-07T11:49:37.715" v="220" actId="20577"/>
          <ac:spMkLst>
            <pc:docMk/>
            <pc:sldMk cId="3119752245" sldId="270"/>
            <ac:spMk id="9" creationId="{4080286A-27D0-D68B-9983-9283E22EFA15}"/>
          </ac:spMkLst>
        </pc:spChg>
        <pc:picChg chg="add mod">
          <ac:chgData name="Megan Botes" userId="70568131-745a-489b-b4fe-9e78c579dd6d" providerId="ADAL" clId="{E3DEF142-CC7A-44CA-B5B4-48BABF1A3E75}" dt="2026-01-07T11:48:56.036" v="210"/>
          <ac:picMkLst>
            <pc:docMk/>
            <pc:sldMk cId="3119752245" sldId="270"/>
            <ac:picMk id="8" creationId="{48D003C9-17A0-AF0B-1550-37C8F0B4CB38}"/>
          </ac:picMkLst>
        </pc:picChg>
      </pc:sldChg>
      <pc:sldChg chg="modSp mod modNotes modNotesTx">
        <pc:chgData name="Megan Botes" userId="70568131-745a-489b-b4fe-9e78c579dd6d" providerId="ADAL" clId="{E3DEF142-CC7A-44CA-B5B4-48BABF1A3E75}" dt="2026-01-12T06:22:14.048" v="802"/>
        <pc:sldMkLst>
          <pc:docMk/>
          <pc:sldMk cId="496431983" sldId="271"/>
        </pc:sldMkLst>
        <pc:spChg chg="mod">
          <ac:chgData name="Megan Botes" userId="70568131-745a-489b-b4fe-9e78c579dd6d" providerId="ADAL" clId="{E3DEF142-CC7A-44CA-B5B4-48BABF1A3E75}" dt="2026-01-07T11:50:09.680" v="232" actId="20577"/>
          <ac:spMkLst>
            <pc:docMk/>
            <pc:sldMk cId="496431983" sldId="271"/>
            <ac:spMk id="2" creationId="{C9FC92B2-4CAE-DE75-B2AE-409D430D71CE}"/>
          </ac:spMkLst>
        </pc:spChg>
        <pc:spChg chg="mod">
          <ac:chgData name="Megan Botes" userId="70568131-745a-489b-b4fe-9e78c579dd6d" providerId="ADAL" clId="{E3DEF142-CC7A-44CA-B5B4-48BABF1A3E75}" dt="2026-01-07T11:51:41.544" v="264" actId="113"/>
          <ac:spMkLst>
            <pc:docMk/>
            <pc:sldMk cId="496431983" sldId="271"/>
            <ac:spMk id="3" creationId="{4EB50142-F6E8-0082-EEE5-714AB2EAB176}"/>
          </ac:spMkLst>
        </pc:spChg>
        <pc:graphicFrameChg chg="mod modGraphic">
          <ac:chgData name="Megan Botes" userId="70568131-745a-489b-b4fe-9e78c579dd6d" providerId="ADAL" clId="{E3DEF142-CC7A-44CA-B5B4-48BABF1A3E75}" dt="2026-01-09T10:36:12.409" v="771"/>
          <ac:graphicFrameMkLst>
            <pc:docMk/>
            <pc:sldMk cId="496431983" sldId="271"/>
            <ac:graphicFrameMk id="9" creationId="{FC2876BE-426D-0D87-2635-0DCF47866EC0}"/>
          </ac:graphicFrameMkLst>
        </pc:graphicFrameChg>
      </pc:sldChg>
      <pc:sldChg chg="addSp modSp mod modNotes modNotesTx">
        <pc:chgData name="Megan Botes" userId="70568131-745a-489b-b4fe-9e78c579dd6d" providerId="ADAL" clId="{E3DEF142-CC7A-44CA-B5B4-48BABF1A3E75}" dt="2026-01-12T06:23:49.152" v="808"/>
        <pc:sldMkLst>
          <pc:docMk/>
          <pc:sldMk cId="2245583678" sldId="272"/>
        </pc:sldMkLst>
        <pc:spChg chg="add mod">
          <ac:chgData name="Megan Botes" userId="70568131-745a-489b-b4fe-9e78c579dd6d" providerId="ADAL" clId="{E3DEF142-CC7A-44CA-B5B4-48BABF1A3E75}" dt="2026-01-07T12:02:54.911" v="511" actId="2711"/>
          <ac:spMkLst>
            <pc:docMk/>
            <pc:sldMk cId="2245583678" sldId="272"/>
            <ac:spMk id="4" creationId="{5A51E368-D9BD-544F-6A10-B9CD7C364466}"/>
          </ac:spMkLst>
        </pc:spChg>
        <pc:spChg chg="mod">
          <ac:chgData name="Megan Botes" userId="70568131-745a-489b-b4fe-9e78c579dd6d" providerId="ADAL" clId="{E3DEF142-CC7A-44CA-B5B4-48BABF1A3E75}" dt="2026-01-07T12:03:03.243" v="521" actId="20577"/>
          <ac:spMkLst>
            <pc:docMk/>
            <pc:sldMk cId="2245583678" sldId="272"/>
            <ac:spMk id="10" creationId="{D195504F-9505-0E52-0998-AA12025287B1}"/>
          </ac:spMkLst>
        </pc:spChg>
        <pc:spChg chg="mod">
          <ac:chgData name="Megan Botes" userId="70568131-745a-489b-b4fe-9e78c579dd6d" providerId="ADAL" clId="{E3DEF142-CC7A-44CA-B5B4-48BABF1A3E75}" dt="2026-01-07T12:03:05.836" v="522" actId="20577"/>
          <ac:spMkLst>
            <pc:docMk/>
            <pc:sldMk cId="2245583678" sldId="272"/>
            <ac:spMk id="13" creationId="{6AA52A23-F467-3103-37CB-A12502BB2B88}"/>
          </ac:spMkLst>
        </pc:spChg>
      </pc:sldChg>
      <pc:sldChg chg="modNotes modNotesTx">
        <pc:chgData name="Megan Botes" userId="70568131-745a-489b-b4fe-9e78c579dd6d" providerId="ADAL" clId="{E3DEF142-CC7A-44CA-B5B4-48BABF1A3E75}" dt="2026-01-12T06:22:25.329" v="803"/>
        <pc:sldMkLst>
          <pc:docMk/>
          <pc:sldMk cId="57808829" sldId="274"/>
        </pc:sldMkLst>
      </pc:sldChg>
      <pc:sldChg chg="modSp mod modNotes modNotesTx">
        <pc:chgData name="Megan Botes" userId="70568131-745a-489b-b4fe-9e78c579dd6d" providerId="ADAL" clId="{E3DEF142-CC7A-44CA-B5B4-48BABF1A3E75}" dt="2026-01-12T06:22:32.892" v="804"/>
        <pc:sldMkLst>
          <pc:docMk/>
          <pc:sldMk cId="907337727" sldId="275"/>
        </pc:sldMkLst>
        <pc:graphicFrameChg chg="mod modGraphic">
          <ac:chgData name="Megan Botes" userId="70568131-745a-489b-b4fe-9e78c579dd6d" providerId="ADAL" clId="{E3DEF142-CC7A-44CA-B5B4-48BABF1A3E75}" dt="2026-01-07T11:55:24.135" v="365"/>
          <ac:graphicFrameMkLst>
            <pc:docMk/>
            <pc:sldMk cId="907337727" sldId="275"/>
            <ac:graphicFrameMk id="8" creationId="{4A699F3D-327B-D523-9992-897D267204ED}"/>
          </ac:graphicFrameMkLst>
        </pc:graphicFrameChg>
      </pc:sldChg>
      <pc:sldChg chg="modSp mod modNotes modNotesTx">
        <pc:chgData name="Megan Botes" userId="70568131-745a-489b-b4fe-9e78c579dd6d" providerId="ADAL" clId="{E3DEF142-CC7A-44CA-B5B4-48BABF1A3E75}" dt="2026-01-12T06:22:41.844" v="805"/>
        <pc:sldMkLst>
          <pc:docMk/>
          <pc:sldMk cId="3250693130" sldId="276"/>
        </pc:sldMkLst>
        <pc:graphicFrameChg chg="mod modGraphic">
          <ac:chgData name="Megan Botes" userId="70568131-745a-489b-b4fe-9e78c579dd6d" providerId="ADAL" clId="{E3DEF142-CC7A-44CA-B5B4-48BABF1A3E75}" dt="2026-01-07T11:57:55.607" v="382" actId="20577"/>
          <ac:graphicFrameMkLst>
            <pc:docMk/>
            <pc:sldMk cId="3250693130" sldId="276"/>
            <ac:graphicFrameMk id="6" creationId="{3776ED3F-CFA5-2A81-F5FF-4FB5671C0201}"/>
          </ac:graphicFrameMkLst>
        </pc:graphicFrameChg>
      </pc:sldChg>
      <pc:sldChg chg="modNotes modNotesTx">
        <pc:chgData name="Megan Botes" userId="70568131-745a-489b-b4fe-9e78c579dd6d" providerId="ADAL" clId="{E3DEF142-CC7A-44CA-B5B4-48BABF1A3E75}" dt="2026-01-12T06:22:49.695" v="806"/>
        <pc:sldMkLst>
          <pc:docMk/>
          <pc:sldMk cId="3214726514" sldId="277"/>
        </pc:sldMkLst>
      </pc:sldChg>
      <pc:sldChg chg="modSp mod modNotes modNotesTx">
        <pc:chgData name="Megan Botes" userId="70568131-745a-489b-b4fe-9e78c579dd6d" providerId="ADAL" clId="{E3DEF142-CC7A-44CA-B5B4-48BABF1A3E75}" dt="2026-01-12T06:23:36.305" v="807"/>
        <pc:sldMkLst>
          <pc:docMk/>
          <pc:sldMk cId="657878476" sldId="278"/>
        </pc:sldMkLst>
        <pc:spChg chg="mod">
          <ac:chgData name="Megan Botes" userId="70568131-745a-489b-b4fe-9e78c579dd6d" providerId="ADAL" clId="{E3DEF142-CC7A-44CA-B5B4-48BABF1A3E75}" dt="2026-01-07T11:58:23.584" v="401" actId="20577"/>
          <ac:spMkLst>
            <pc:docMk/>
            <pc:sldMk cId="657878476" sldId="278"/>
            <ac:spMk id="2" creationId="{4E8EAA62-DFE4-09D9-6287-AD5CCC780853}"/>
          </ac:spMkLst>
        </pc:spChg>
        <pc:graphicFrameChg chg="mod modGraphic">
          <ac:chgData name="Megan Botes" userId="70568131-745a-489b-b4fe-9e78c579dd6d" providerId="ADAL" clId="{E3DEF142-CC7A-44CA-B5B4-48BABF1A3E75}" dt="2026-01-07T12:00:52.370" v="436" actId="20577"/>
          <ac:graphicFrameMkLst>
            <pc:docMk/>
            <pc:sldMk cId="657878476" sldId="278"/>
            <ac:graphicFrameMk id="5" creationId="{744E792B-1205-BCCF-51E3-EC875CFACD29}"/>
          </ac:graphicFrameMkLst>
        </pc:graphicFrameChg>
      </pc:sldChg>
      <pc:sldChg chg="modSp mod modNotes modNotesTx">
        <pc:chgData name="Megan Botes" userId="70568131-745a-489b-b4fe-9e78c579dd6d" providerId="ADAL" clId="{E3DEF142-CC7A-44CA-B5B4-48BABF1A3E75}" dt="2026-01-12T06:23:58.589" v="809"/>
        <pc:sldMkLst>
          <pc:docMk/>
          <pc:sldMk cId="2721595280" sldId="279"/>
        </pc:sldMkLst>
        <pc:graphicFrameChg chg="mod modGraphic">
          <ac:chgData name="Megan Botes" userId="70568131-745a-489b-b4fe-9e78c579dd6d" providerId="ADAL" clId="{E3DEF142-CC7A-44CA-B5B4-48BABF1A3E75}" dt="2026-01-07T12:06:18.770" v="588" actId="20577"/>
          <ac:graphicFrameMkLst>
            <pc:docMk/>
            <pc:sldMk cId="2721595280" sldId="279"/>
            <ac:graphicFrameMk id="5" creationId="{178DD857-06D4-9198-87F6-2DB7DE22E40B}"/>
          </ac:graphicFrameMkLst>
        </pc:graphicFrameChg>
      </pc:sldChg>
      <pc:sldChg chg="addSp modSp mod modNotes modNotesTx">
        <pc:chgData name="Megan Botes" userId="70568131-745a-489b-b4fe-9e78c579dd6d" providerId="ADAL" clId="{E3DEF142-CC7A-44CA-B5B4-48BABF1A3E75}" dt="2026-01-12T06:24:23.169" v="810"/>
        <pc:sldMkLst>
          <pc:docMk/>
          <pc:sldMk cId="2793050073" sldId="280"/>
        </pc:sldMkLst>
        <pc:spChg chg="add mod">
          <ac:chgData name="Megan Botes" userId="70568131-745a-489b-b4fe-9e78c579dd6d" providerId="ADAL" clId="{E3DEF142-CC7A-44CA-B5B4-48BABF1A3E75}" dt="2026-01-07T12:09:41.380" v="641" actId="113"/>
          <ac:spMkLst>
            <pc:docMk/>
            <pc:sldMk cId="2793050073" sldId="280"/>
            <ac:spMk id="5" creationId="{4AFB5CBC-2FDE-5108-1588-E70083B488DF}"/>
          </ac:spMkLst>
        </pc:spChg>
        <pc:spChg chg="add mod">
          <ac:chgData name="Megan Botes" userId="70568131-745a-489b-b4fe-9e78c579dd6d" providerId="ADAL" clId="{E3DEF142-CC7A-44CA-B5B4-48BABF1A3E75}" dt="2026-01-07T12:12:11.235" v="758" actId="14100"/>
          <ac:spMkLst>
            <pc:docMk/>
            <pc:sldMk cId="2793050073" sldId="280"/>
            <ac:spMk id="6" creationId="{29C4F9DA-5D30-0BC2-37B9-6880F97676BD}"/>
          </ac:spMkLst>
        </pc:spChg>
      </pc:sldChg>
      <pc:sldChg chg="modSp mod modNotes modNotesTx">
        <pc:chgData name="Megan Botes" userId="70568131-745a-489b-b4fe-9e78c579dd6d" providerId="ADAL" clId="{E3DEF142-CC7A-44CA-B5B4-48BABF1A3E75}" dt="2026-01-12T06:24:33.526" v="811"/>
        <pc:sldMkLst>
          <pc:docMk/>
          <pc:sldMk cId="1198460659" sldId="281"/>
        </pc:sldMkLst>
        <pc:spChg chg="mod">
          <ac:chgData name="Megan Botes" userId="70568131-745a-489b-b4fe-9e78c579dd6d" providerId="ADAL" clId="{E3DEF142-CC7A-44CA-B5B4-48BABF1A3E75}" dt="2026-01-07T12:12:30.086" v="768" actId="1076"/>
          <ac:spMkLst>
            <pc:docMk/>
            <pc:sldMk cId="1198460659" sldId="281"/>
            <ac:spMk id="2" creationId="{59477367-74BE-7CD7-C681-937FFDB0CEA4}"/>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C75E841-317B-4679-85F2-A031340E242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461098C-3A39-45E2-9412-F85EC43E377C}">
      <dgm:prSet/>
      <dgm:spPr/>
      <dgm:t>
        <a:bodyPr/>
        <a:lstStyle/>
        <a:p>
          <a:r>
            <a:rPr lang="en-ZA" dirty="0" err="1"/>
            <a:t>Definieer</a:t>
          </a:r>
          <a:r>
            <a:rPr lang="en-ZA" dirty="0"/>
            <a:t> die </a:t>
          </a:r>
          <a:r>
            <a:rPr lang="en-ZA" dirty="0" err="1"/>
            <a:t>konsepte</a:t>
          </a:r>
          <a:r>
            <a:rPr lang="en-ZA" dirty="0"/>
            <a:t>: </a:t>
          </a:r>
          <a:r>
            <a:rPr lang="af-ZA" dirty="0"/>
            <a:t>mag, magsverhoudinge, manlikheid, vroulikheid en gender</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460F4798-B5CF-4264-8A0A-D0AB04CAD685}" type="parTrans" cxnId="{7DDAFE85-21A4-471C-9174-1C44021AC0B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4386776-0CD6-4E4E-B0A4-DA332D4FF947}" type="sibTrans" cxnId="{7DDAFE85-21A4-471C-9174-1C44021AC0B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E2D0AEB-B6FE-4DA0-BAFE-483F5BD967D8}">
      <dgm:prSet/>
      <dgm:spPr/>
      <dgm:t>
        <a:bodyPr/>
        <a:lstStyle/>
        <a:p>
          <a:r>
            <a:rPr lang="nl-NL" dirty="0"/>
            <a:t>Identifiseer sleutel biologiese verskille tussen mans en vroue</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46F3724F-2EBA-4205-B475-A3ABE8D50137}" type="parTrans" cxnId="{4985B80D-A6E8-4B11-A795-BB2456BBF3E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02EF4E6-110A-48AA-9299-46FFCFD7A472}" type="sibTrans" cxnId="{4985B80D-A6E8-4B11-A795-BB2456BBF3E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3064079-9556-4567-A95B-CC0113E8F56B}">
      <dgm:prSet/>
      <dgm:spPr/>
      <dgm:t>
        <a:bodyPr/>
        <a:lstStyle/>
        <a:p>
          <a:r>
            <a:rPr lang="en-ZA" dirty="0" err="1"/>
            <a:t>Ondersoek</a:t>
          </a:r>
          <a:r>
            <a:rPr lang="en-ZA" dirty="0"/>
            <a:t> </a:t>
          </a:r>
          <a:r>
            <a:rPr lang="en-ZA" dirty="0" err="1"/>
            <a:t>geslagspersepsies</a:t>
          </a:r>
          <a:r>
            <a:rPr lang="en-ZA" dirty="0"/>
            <a:t> in sport</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F4D59A59-27E3-4417-A88D-E4DBBD82CC8C}" type="sibTrans" cxnId="{D737C528-2DBC-4DE3-B11C-C8219856F0DA}">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635479B-2948-4CB7-91DA-D3D56B43AD35}" type="parTrans" cxnId="{D737C528-2DBC-4DE3-B11C-C8219856F0DA}">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9E1EC1AA-17DA-4147-9509-69AD221FFDA3}">
      <dgm:prSet/>
      <dgm:spPr/>
      <dgm:t>
        <a:bodyPr/>
        <a:lstStyle/>
        <a:p>
          <a:r>
            <a:rPr lang="nl-NL" dirty="0"/>
            <a:t>Erken hoe geslagsstereotipes ontwikkel en verduidelik hoe dit individue se keuses en geleenthede kan beperk</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B1AD7150-1840-42A9-A089-7ACFD4AE7A2F}" type="sibTrans" cxnId="{BA0B4737-5794-49D4-8569-F82BA4DD26F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A427326-9D48-48EE-9217-24F20660DD52}" type="parTrans" cxnId="{BA0B4737-5794-49D4-8569-F82BA4DD26F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F4EAF19-C6E9-4D64-ADA0-2528B999FD79}" type="pres">
      <dgm:prSet presAssocID="{9C75E841-317B-4679-85F2-A031340E2427}" presName="linear" presStyleCnt="0">
        <dgm:presLayoutVars>
          <dgm:animLvl val="lvl"/>
          <dgm:resizeHandles val="exact"/>
        </dgm:presLayoutVars>
      </dgm:prSet>
      <dgm:spPr/>
    </dgm:pt>
    <dgm:pt modelId="{77CE6145-7AFF-45CE-8E39-C41378B5077B}" type="pres">
      <dgm:prSet presAssocID="{5461098C-3A39-45E2-9412-F85EC43E377C}" presName="parentText" presStyleLbl="node1" presStyleIdx="0" presStyleCnt="4">
        <dgm:presLayoutVars>
          <dgm:chMax val="0"/>
          <dgm:bulletEnabled val="1"/>
        </dgm:presLayoutVars>
      </dgm:prSet>
      <dgm:spPr/>
    </dgm:pt>
    <dgm:pt modelId="{255636B2-BDA0-4953-838A-C06FD7E1F66C}" type="pres">
      <dgm:prSet presAssocID="{74386776-0CD6-4E4E-B0A4-DA332D4FF947}" presName="spacer" presStyleCnt="0"/>
      <dgm:spPr/>
    </dgm:pt>
    <dgm:pt modelId="{2923B28D-3A89-4E0F-B8FA-9BB204F353E6}" type="pres">
      <dgm:prSet presAssocID="{EE2D0AEB-B6FE-4DA0-BAFE-483F5BD967D8}" presName="parentText" presStyleLbl="node1" presStyleIdx="1" presStyleCnt="4">
        <dgm:presLayoutVars>
          <dgm:chMax val="0"/>
          <dgm:bulletEnabled val="1"/>
        </dgm:presLayoutVars>
      </dgm:prSet>
      <dgm:spPr/>
    </dgm:pt>
    <dgm:pt modelId="{D81D42D5-6F2B-4937-8FA4-50B3A4DA23C9}" type="pres">
      <dgm:prSet presAssocID="{202EF4E6-110A-48AA-9299-46FFCFD7A472}" presName="spacer" presStyleCnt="0"/>
      <dgm:spPr/>
    </dgm:pt>
    <dgm:pt modelId="{183F620B-EC40-41D9-A872-DECE80AF83A4}" type="pres">
      <dgm:prSet presAssocID="{9E1EC1AA-17DA-4147-9509-69AD221FFDA3}" presName="parentText" presStyleLbl="node1" presStyleIdx="2" presStyleCnt="4">
        <dgm:presLayoutVars>
          <dgm:chMax val="0"/>
          <dgm:bulletEnabled val="1"/>
        </dgm:presLayoutVars>
      </dgm:prSet>
      <dgm:spPr/>
    </dgm:pt>
    <dgm:pt modelId="{3B83A536-4995-49D5-BF8C-149195714F5D}" type="pres">
      <dgm:prSet presAssocID="{B1AD7150-1840-42A9-A089-7ACFD4AE7A2F}" presName="spacer" presStyleCnt="0"/>
      <dgm:spPr/>
    </dgm:pt>
    <dgm:pt modelId="{A335A895-FAA5-4A9F-B6CC-3083C20B9EAB}" type="pres">
      <dgm:prSet presAssocID="{53064079-9556-4567-A95B-CC0113E8F56B}" presName="parentText" presStyleLbl="node1" presStyleIdx="3" presStyleCnt="4" custLinFactNeighborX="-46704" custLinFactNeighborY="43624">
        <dgm:presLayoutVars>
          <dgm:chMax val="0"/>
          <dgm:bulletEnabled val="1"/>
        </dgm:presLayoutVars>
      </dgm:prSet>
      <dgm:spPr/>
    </dgm:pt>
  </dgm:ptLst>
  <dgm:cxnLst>
    <dgm:cxn modelId="{8BC9220C-1FD0-4F3D-90A3-0476ECB1576F}" type="presOf" srcId="{9C75E841-317B-4679-85F2-A031340E2427}" destId="{DF4EAF19-C6E9-4D64-ADA0-2528B999FD79}" srcOrd="0" destOrd="0" presId="urn:microsoft.com/office/officeart/2005/8/layout/vList2"/>
    <dgm:cxn modelId="{4985B80D-A6E8-4B11-A795-BB2456BBF3E5}" srcId="{9C75E841-317B-4679-85F2-A031340E2427}" destId="{EE2D0AEB-B6FE-4DA0-BAFE-483F5BD967D8}" srcOrd="1" destOrd="0" parTransId="{46F3724F-2EBA-4205-B475-A3ABE8D50137}" sibTransId="{202EF4E6-110A-48AA-9299-46FFCFD7A472}"/>
    <dgm:cxn modelId="{97D17023-8C7D-4FB2-98AB-DB101FF82331}" type="presOf" srcId="{5461098C-3A39-45E2-9412-F85EC43E377C}" destId="{77CE6145-7AFF-45CE-8E39-C41378B5077B}" srcOrd="0" destOrd="0" presId="urn:microsoft.com/office/officeart/2005/8/layout/vList2"/>
    <dgm:cxn modelId="{D737C528-2DBC-4DE3-B11C-C8219856F0DA}" srcId="{9C75E841-317B-4679-85F2-A031340E2427}" destId="{53064079-9556-4567-A95B-CC0113E8F56B}" srcOrd="3" destOrd="0" parTransId="{7635479B-2948-4CB7-91DA-D3D56B43AD35}" sibTransId="{F4D59A59-27E3-4417-A88D-E4DBBD82CC8C}"/>
    <dgm:cxn modelId="{BA0B4737-5794-49D4-8569-F82BA4DD26F7}" srcId="{9C75E841-317B-4679-85F2-A031340E2427}" destId="{9E1EC1AA-17DA-4147-9509-69AD221FFDA3}" srcOrd="2" destOrd="0" parTransId="{3A427326-9D48-48EE-9217-24F20660DD52}" sibTransId="{B1AD7150-1840-42A9-A089-7ACFD4AE7A2F}"/>
    <dgm:cxn modelId="{434D7183-9553-4B7B-A22F-470EAA35C4CF}" type="presOf" srcId="{9E1EC1AA-17DA-4147-9509-69AD221FFDA3}" destId="{183F620B-EC40-41D9-A872-DECE80AF83A4}" srcOrd="0" destOrd="0" presId="urn:microsoft.com/office/officeart/2005/8/layout/vList2"/>
    <dgm:cxn modelId="{7DDAFE85-21A4-471C-9174-1C44021AC0B2}" srcId="{9C75E841-317B-4679-85F2-A031340E2427}" destId="{5461098C-3A39-45E2-9412-F85EC43E377C}" srcOrd="0" destOrd="0" parTransId="{460F4798-B5CF-4264-8A0A-D0AB04CAD685}" sibTransId="{74386776-0CD6-4E4E-B0A4-DA332D4FF947}"/>
    <dgm:cxn modelId="{27C4C9F0-14F3-436A-845C-16B3AFF4BFE7}" type="presOf" srcId="{53064079-9556-4567-A95B-CC0113E8F56B}" destId="{A335A895-FAA5-4A9F-B6CC-3083C20B9EAB}" srcOrd="0" destOrd="0" presId="urn:microsoft.com/office/officeart/2005/8/layout/vList2"/>
    <dgm:cxn modelId="{7436ECFD-BBD4-47BC-82C7-C57FA209FAD4}" type="presOf" srcId="{EE2D0AEB-B6FE-4DA0-BAFE-483F5BD967D8}" destId="{2923B28D-3A89-4E0F-B8FA-9BB204F353E6}" srcOrd="0" destOrd="0" presId="urn:microsoft.com/office/officeart/2005/8/layout/vList2"/>
    <dgm:cxn modelId="{5968D396-45BD-484D-B069-972AAD08A844}" type="presParOf" srcId="{DF4EAF19-C6E9-4D64-ADA0-2528B999FD79}" destId="{77CE6145-7AFF-45CE-8E39-C41378B5077B}" srcOrd="0" destOrd="0" presId="urn:microsoft.com/office/officeart/2005/8/layout/vList2"/>
    <dgm:cxn modelId="{4056F277-C3E3-4955-9B06-A27203903AF4}" type="presParOf" srcId="{DF4EAF19-C6E9-4D64-ADA0-2528B999FD79}" destId="{255636B2-BDA0-4953-838A-C06FD7E1F66C}" srcOrd="1" destOrd="0" presId="urn:microsoft.com/office/officeart/2005/8/layout/vList2"/>
    <dgm:cxn modelId="{D3EFBBF2-1E07-4993-88EF-7A5769804326}" type="presParOf" srcId="{DF4EAF19-C6E9-4D64-ADA0-2528B999FD79}" destId="{2923B28D-3A89-4E0F-B8FA-9BB204F353E6}" srcOrd="2" destOrd="0" presId="urn:microsoft.com/office/officeart/2005/8/layout/vList2"/>
    <dgm:cxn modelId="{18600E48-2EC6-49A8-9754-83DAD5326122}" type="presParOf" srcId="{DF4EAF19-C6E9-4D64-ADA0-2528B999FD79}" destId="{D81D42D5-6F2B-4937-8FA4-50B3A4DA23C9}" srcOrd="3" destOrd="0" presId="urn:microsoft.com/office/officeart/2005/8/layout/vList2"/>
    <dgm:cxn modelId="{7613595B-2AEC-455E-899E-8BD105BDB36D}" type="presParOf" srcId="{DF4EAF19-C6E9-4D64-ADA0-2528B999FD79}" destId="{183F620B-EC40-41D9-A872-DECE80AF83A4}" srcOrd="4" destOrd="0" presId="urn:microsoft.com/office/officeart/2005/8/layout/vList2"/>
    <dgm:cxn modelId="{D997F6EB-FD1F-443E-9F08-848CF104F21F}" type="presParOf" srcId="{DF4EAF19-C6E9-4D64-ADA0-2528B999FD79}" destId="{3B83A536-4995-49D5-BF8C-149195714F5D}" srcOrd="5" destOrd="0" presId="urn:microsoft.com/office/officeart/2005/8/layout/vList2"/>
    <dgm:cxn modelId="{BF82EB15-07C8-4A74-8E9E-5733A812F970}" type="presParOf" srcId="{DF4EAF19-C6E9-4D64-ADA0-2528B999FD79}" destId="{A335A895-FAA5-4A9F-B6CC-3083C20B9EA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8157F0-B331-46BD-B485-A30EA394F870}"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B0926CC8-FAEE-4053-ADFA-F64BD10B49A9}">
      <dgm:prSet/>
      <dgm:spPr/>
      <dgm:t>
        <a:bodyPr/>
        <a:lstStyle/>
        <a:p>
          <a:pPr>
            <a:defRPr cap="all"/>
          </a:pPr>
          <a:r>
            <a:rPr lang="af-ZA" b="1" dirty="0">
              <a:solidFill>
                <a:schemeClr val="tx1"/>
              </a:solidFill>
            </a:rPr>
            <a:t>Mag</a:t>
          </a:r>
          <a:r>
            <a:rPr lang="af-ZA" dirty="0">
              <a:solidFill>
                <a:schemeClr val="tx1"/>
              </a:solidFill>
            </a:rPr>
            <a:t> verwys na die vermoë om ander se gedrag te beïnvloed of te beheer.</a:t>
          </a:r>
          <a:endParaRPr lang="en-US" dirty="0">
            <a:solidFill>
              <a:schemeClr val="tx1"/>
            </a:solidFill>
          </a:endParaRPr>
        </a:p>
      </dgm:t>
    </dgm:pt>
    <dgm:pt modelId="{037A6083-6490-4BA8-8AF7-B9FB9329F67B}" type="parTrans" cxnId="{2BAA94AB-CE02-4E77-BA94-53726093586F}">
      <dgm:prSet/>
      <dgm:spPr/>
      <dgm:t>
        <a:bodyPr/>
        <a:lstStyle/>
        <a:p>
          <a:endParaRPr lang="en-US"/>
        </a:p>
      </dgm:t>
    </dgm:pt>
    <dgm:pt modelId="{2F69C158-3E02-42FB-BBA9-A528E2D1F007}" type="sibTrans" cxnId="{2BAA94AB-CE02-4E77-BA94-53726093586F}">
      <dgm:prSet/>
      <dgm:spPr/>
      <dgm:t>
        <a:bodyPr/>
        <a:lstStyle/>
        <a:p>
          <a:endParaRPr lang="en-US"/>
        </a:p>
      </dgm:t>
    </dgm:pt>
    <dgm:pt modelId="{85278F60-DC50-4F59-AF03-68886C165791}">
      <dgm:prSet/>
      <dgm:spPr/>
      <dgm:t>
        <a:bodyPr/>
        <a:lstStyle/>
        <a:p>
          <a:pPr>
            <a:defRPr cap="all"/>
          </a:pPr>
          <a:r>
            <a:rPr lang="af-ZA" b="1" dirty="0">
              <a:solidFill>
                <a:schemeClr val="tx1"/>
              </a:solidFill>
            </a:rPr>
            <a:t>Magsverhoudinge</a:t>
          </a:r>
          <a:r>
            <a:rPr lang="af-ZA" dirty="0">
              <a:solidFill>
                <a:schemeClr val="tx1"/>
              </a:solidFill>
            </a:rPr>
            <a:t> verwys na die verhoudings tussen mense wat bepaal wie meer invloed binne ’n bepaalde verhouding het.</a:t>
          </a:r>
          <a:endParaRPr lang="en-US" dirty="0">
            <a:solidFill>
              <a:schemeClr val="tx1"/>
            </a:solidFill>
          </a:endParaRPr>
        </a:p>
      </dgm:t>
    </dgm:pt>
    <dgm:pt modelId="{880BE3B8-3871-41CC-87CA-287A68A0B6C4}" type="parTrans" cxnId="{3825B4CA-7F27-4E73-A55F-0B93368A4B85}">
      <dgm:prSet/>
      <dgm:spPr/>
      <dgm:t>
        <a:bodyPr/>
        <a:lstStyle/>
        <a:p>
          <a:endParaRPr lang="en-US"/>
        </a:p>
      </dgm:t>
    </dgm:pt>
    <dgm:pt modelId="{56EE254A-B74F-44E3-99EA-B4ECA5F07733}" type="sibTrans" cxnId="{3825B4CA-7F27-4E73-A55F-0B93368A4B85}">
      <dgm:prSet/>
      <dgm:spPr/>
      <dgm:t>
        <a:bodyPr/>
        <a:lstStyle/>
        <a:p>
          <a:endParaRPr lang="en-US"/>
        </a:p>
      </dgm:t>
    </dgm:pt>
    <dgm:pt modelId="{35A2F9C5-899C-487E-9853-6D702C5F5C18}">
      <dgm:prSet/>
      <dgm:spPr/>
      <dgm:t>
        <a:bodyPr/>
        <a:lstStyle/>
        <a:p>
          <a:pPr>
            <a:defRPr cap="all"/>
          </a:pPr>
          <a:r>
            <a:rPr lang="af-ZA" dirty="0">
              <a:solidFill>
                <a:schemeClr val="tx1"/>
              </a:solidFill>
            </a:rPr>
            <a:t>byvoorbeeld tussen ’n onderwyser en leerder of ’n werkgewer en werknemer.</a:t>
          </a:r>
          <a:endParaRPr lang="en-US" dirty="0">
            <a:solidFill>
              <a:schemeClr val="tx1"/>
            </a:solidFill>
          </a:endParaRPr>
        </a:p>
      </dgm:t>
    </dgm:pt>
    <dgm:pt modelId="{64D346EE-9227-4A21-B516-110BB1E7B65D}" type="parTrans" cxnId="{1B1043FC-B4D5-4BE9-94A4-49814418DF59}">
      <dgm:prSet/>
      <dgm:spPr/>
      <dgm:t>
        <a:bodyPr/>
        <a:lstStyle/>
        <a:p>
          <a:endParaRPr lang="en-US"/>
        </a:p>
      </dgm:t>
    </dgm:pt>
    <dgm:pt modelId="{4598EE90-45E1-4590-8E1E-5C2EEC710DB7}" type="sibTrans" cxnId="{1B1043FC-B4D5-4BE9-94A4-49814418DF59}">
      <dgm:prSet/>
      <dgm:spPr/>
      <dgm:t>
        <a:bodyPr/>
        <a:lstStyle/>
        <a:p>
          <a:endParaRPr lang="en-US"/>
        </a:p>
      </dgm:t>
    </dgm:pt>
    <dgm:pt modelId="{DB9EE3F6-0697-4440-8466-D2A752FB2884}" type="pres">
      <dgm:prSet presAssocID="{EE8157F0-B331-46BD-B485-A30EA394F870}" presName="root" presStyleCnt="0">
        <dgm:presLayoutVars>
          <dgm:dir/>
          <dgm:resizeHandles val="exact"/>
        </dgm:presLayoutVars>
      </dgm:prSet>
      <dgm:spPr/>
    </dgm:pt>
    <dgm:pt modelId="{2D4D9586-45FF-4596-8D7D-4D788174BB0C}" type="pres">
      <dgm:prSet presAssocID="{B0926CC8-FAEE-4053-ADFA-F64BD10B49A9}" presName="compNode" presStyleCnt="0"/>
      <dgm:spPr/>
    </dgm:pt>
    <dgm:pt modelId="{2454F87A-0E5F-4E94-A75B-CCB1424AB441}" type="pres">
      <dgm:prSet presAssocID="{B0926CC8-FAEE-4053-ADFA-F64BD10B49A9}" presName="iconBgRect" presStyleLbl="bgShp" presStyleIdx="0" presStyleCnt="3"/>
      <dgm:spPr/>
    </dgm:pt>
    <dgm:pt modelId="{A7F338E8-CDC9-41F7-8C9D-410006926470}" type="pres">
      <dgm:prSet presAssocID="{B0926CC8-FAEE-4053-ADFA-F64BD10B49A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nections"/>
        </a:ext>
      </dgm:extLst>
    </dgm:pt>
    <dgm:pt modelId="{39CE1F20-B4D1-417E-B9D2-0FFDC97C3018}" type="pres">
      <dgm:prSet presAssocID="{B0926CC8-FAEE-4053-ADFA-F64BD10B49A9}" presName="spaceRect" presStyleCnt="0"/>
      <dgm:spPr/>
    </dgm:pt>
    <dgm:pt modelId="{74644CDF-63D0-4FA5-88E8-21426E349CFA}" type="pres">
      <dgm:prSet presAssocID="{B0926CC8-FAEE-4053-ADFA-F64BD10B49A9}" presName="textRect" presStyleLbl="revTx" presStyleIdx="0" presStyleCnt="3">
        <dgm:presLayoutVars>
          <dgm:chMax val="1"/>
          <dgm:chPref val="1"/>
        </dgm:presLayoutVars>
      </dgm:prSet>
      <dgm:spPr/>
    </dgm:pt>
    <dgm:pt modelId="{715FCA6D-3395-456A-A535-4532D0C864F2}" type="pres">
      <dgm:prSet presAssocID="{2F69C158-3E02-42FB-BBA9-A528E2D1F007}" presName="sibTrans" presStyleCnt="0"/>
      <dgm:spPr/>
    </dgm:pt>
    <dgm:pt modelId="{E285F5DF-1184-4C21-91DE-755BBE7D37F9}" type="pres">
      <dgm:prSet presAssocID="{85278F60-DC50-4F59-AF03-68886C165791}" presName="compNode" presStyleCnt="0"/>
      <dgm:spPr/>
    </dgm:pt>
    <dgm:pt modelId="{913AE59A-4274-4093-974C-F17559CF0F40}" type="pres">
      <dgm:prSet presAssocID="{85278F60-DC50-4F59-AF03-68886C165791}" presName="iconBgRect" presStyleLbl="bgShp" presStyleIdx="1" presStyleCnt="3"/>
      <dgm:spPr/>
    </dgm:pt>
    <dgm:pt modelId="{331CF0E6-9613-41FE-8EF0-FBF6C5D871CC}" type="pres">
      <dgm:prSet presAssocID="{85278F60-DC50-4F59-AF03-68886C16579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cial Network"/>
        </a:ext>
      </dgm:extLst>
    </dgm:pt>
    <dgm:pt modelId="{15582F28-BFEA-42E5-BBC5-F2505BBA03C7}" type="pres">
      <dgm:prSet presAssocID="{85278F60-DC50-4F59-AF03-68886C165791}" presName="spaceRect" presStyleCnt="0"/>
      <dgm:spPr/>
    </dgm:pt>
    <dgm:pt modelId="{388A3B37-FF77-42CB-B288-766902E81ED6}" type="pres">
      <dgm:prSet presAssocID="{85278F60-DC50-4F59-AF03-68886C165791}" presName="textRect" presStyleLbl="revTx" presStyleIdx="1" presStyleCnt="3">
        <dgm:presLayoutVars>
          <dgm:chMax val="1"/>
          <dgm:chPref val="1"/>
        </dgm:presLayoutVars>
      </dgm:prSet>
      <dgm:spPr/>
    </dgm:pt>
    <dgm:pt modelId="{DD28491B-AC70-4C92-972B-D688B07ECF6C}" type="pres">
      <dgm:prSet presAssocID="{56EE254A-B74F-44E3-99EA-B4ECA5F07733}" presName="sibTrans" presStyleCnt="0"/>
      <dgm:spPr/>
    </dgm:pt>
    <dgm:pt modelId="{F77C4200-BEBD-40A1-9F32-56B39F4A371B}" type="pres">
      <dgm:prSet presAssocID="{35A2F9C5-899C-487E-9853-6D702C5F5C18}" presName="compNode" presStyleCnt="0"/>
      <dgm:spPr/>
    </dgm:pt>
    <dgm:pt modelId="{16B11241-85CA-4439-8823-6547287AB632}" type="pres">
      <dgm:prSet presAssocID="{35A2F9C5-899C-487E-9853-6D702C5F5C18}" presName="iconBgRect" presStyleLbl="bgShp" presStyleIdx="2" presStyleCnt="3"/>
      <dgm:spPr/>
    </dgm:pt>
    <dgm:pt modelId="{65A16CDE-4348-4AA4-A7C0-0F0E4F3F8440}" type="pres">
      <dgm:prSet presAssocID="{35A2F9C5-899C-487E-9853-6D702C5F5C1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B24D8E99-4436-4B38-8D23-29ED2B9AD30B}" type="pres">
      <dgm:prSet presAssocID="{35A2F9C5-899C-487E-9853-6D702C5F5C18}" presName="spaceRect" presStyleCnt="0"/>
      <dgm:spPr/>
    </dgm:pt>
    <dgm:pt modelId="{10C20B6C-8651-472A-BC92-EDAFFC89EA26}" type="pres">
      <dgm:prSet presAssocID="{35A2F9C5-899C-487E-9853-6D702C5F5C18}" presName="textRect" presStyleLbl="revTx" presStyleIdx="2" presStyleCnt="3">
        <dgm:presLayoutVars>
          <dgm:chMax val="1"/>
          <dgm:chPref val="1"/>
        </dgm:presLayoutVars>
      </dgm:prSet>
      <dgm:spPr/>
    </dgm:pt>
  </dgm:ptLst>
  <dgm:cxnLst>
    <dgm:cxn modelId="{D8407B7A-05C9-4138-987F-A4B2E32B49DF}" type="presOf" srcId="{B0926CC8-FAEE-4053-ADFA-F64BD10B49A9}" destId="{74644CDF-63D0-4FA5-88E8-21426E349CFA}" srcOrd="0" destOrd="0" presId="urn:microsoft.com/office/officeart/2018/5/layout/IconCircleLabelList"/>
    <dgm:cxn modelId="{D37C947D-8A95-4F52-9A62-73926CA2670A}" type="presOf" srcId="{35A2F9C5-899C-487E-9853-6D702C5F5C18}" destId="{10C20B6C-8651-472A-BC92-EDAFFC89EA26}" srcOrd="0" destOrd="0" presId="urn:microsoft.com/office/officeart/2018/5/layout/IconCircleLabelList"/>
    <dgm:cxn modelId="{2BAA94AB-CE02-4E77-BA94-53726093586F}" srcId="{EE8157F0-B331-46BD-B485-A30EA394F870}" destId="{B0926CC8-FAEE-4053-ADFA-F64BD10B49A9}" srcOrd="0" destOrd="0" parTransId="{037A6083-6490-4BA8-8AF7-B9FB9329F67B}" sibTransId="{2F69C158-3E02-42FB-BBA9-A528E2D1F007}"/>
    <dgm:cxn modelId="{3825B4CA-7F27-4E73-A55F-0B93368A4B85}" srcId="{EE8157F0-B331-46BD-B485-A30EA394F870}" destId="{85278F60-DC50-4F59-AF03-68886C165791}" srcOrd="1" destOrd="0" parTransId="{880BE3B8-3871-41CC-87CA-287A68A0B6C4}" sibTransId="{56EE254A-B74F-44E3-99EA-B4ECA5F07733}"/>
    <dgm:cxn modelId="{986D43E0-F39F-4C5C-A796-5B5332B039DC}" type="presOf" srcId="{EE8157F0-B331-46BD-B485-A30EA394F870}" destId="{DB9EE3F6-0697-4440-8466-D2A752FB2884}" srcOrd="0" destOrd="0" presId="urn:microsoft.com/office/officeart/2018/5/layout/IconCircleLabelList"/>
    <dgm:cxn modelId="{7F3AE7E1-092A-4D15-90BC-90FDB8F5C534}" type="presOf" srcId="{85278F60-DC50-4F59-AF03-68886C165791}" destId="{388A3B37-FF77-42CB-B288-766902E81ED6}" srcOrd="0" destOrd="0" presId="urn:microsoft.com/office/officeart/2018/5/layout/IconCircleLabelList"/>
    <dgm:cxn modelId="{1B1043FC-B4D5-4BE9-94A4-49814418DF59}" srcId="{EE8157F0-B331-46BD-B485-A30EA394F870}" destId="{35A2F9C5-899C-487E-9853-6D702C5F5C18}" srcOrd="2" destOrd="0" parTransId="{64D346EE-9227-4A21-B516-110BB1E7B65D}" sibTransId="{4598EE90-45E1-4590-8E1E-5C2EEC710DB7}"/>
    <dgm:cxn modelId="{E96E8A71-7F74-42DE-82EA-C320D97E5B7A}" type="presParOf" srcId="{DB9EE3F6-0697-4440-8466-D2A752FB2884}" destId="{2D4D9586-45FF-4596-8D7D-4D788174BB0C}" srcOrd="0" destOrd="0" presId="urn:microsoft.com/office/officeart/2018/5/layout/IconCircleLabelList"/>
    <dgm:cxn modelId="{B995304A-938C-4BB6-8885-C0846B337986}" type="presParOf" srcId="{2D4D9586-45FF-4596-8D7D-4D788174BB0C}" destId="{2454F87A-0E5F-4E94-A75B-CCB1424AB441}" srcOrd="0" destOrd="0" presId="urn:microsoft.com/office/officeart/2018/5/layout/IconCircleLabelList"/>
    <dgm:cxn modelId="{0CB8CA2E-F848-4ABC-BA21-47323D33E364}" type="presParOf" srcId="{2D4D9586-45FF-4596-8D7D-4D788174BB0C}" destId="{A7F338E8-CDC9-41F7-8C9D-410006926470}" srcOrd="1" destOrd="0" presId="urn:microsoft.com/office/officeart/2018/5/layout/IconCircleLabelList"/>
    <dgm:cxn modelId="{07DEEDA6-C026-42AE-A5B0-701D952D2961}" type="presParOf" srcId="{2D4D9586-45FF-4596-8D7D-4D788174BB0C}" destId="{39CE1F20-B4D1-417E-B9D2-0FFDC97C3018}" srcOrd="2" destOrd="0" presId="urn:microsoft.com/office/officeart/2018/5/layout/IconCircleLabelList"/>
    <dgm:cxn modelId="{4385F1B4-A3A8-4254-90D0-51786EF52898}" type="presParOf" srcId="{2D4D9586-45FF-4596-8D7D-4D788174BB0C}" destId="{74644CDF-63D0-4FA5-88E8-21426E349CFA}" srcOrd="3" destOrd="0" presId="urn:microsoft.com/office/officeart/2018/5/layout/IconCircleLabelList"/>
    <dgm:cxn modelId="{BA253C72-51B2-456C-BAA6-413A7729BDD5}" type="presParOf" srcId="{DB9EE3F6-0697-4440-8466-D2A752FB2884}" destId="{715FCA6D-3395-456A-A535-4532D0C864F2}" srcOrd="1" destOrd="0" presId="urn:microsoft.com/office/officeart/2018/5/layout/IconCircleLabelList"/>
    <dgm:cxn modelId="{13A0126A-E075-4AF3-8880-E28FB05D984E}" type="presParOf" srcId="{DB9EE3F6-0697-4440-8466-D2A752FB2884}" destId="{E285F5DF-1184-4C21-91DE-755BBE7D37F9}" srcOrd="2" destOrd="0" presId="urn:microsoft.com/office/officeart/2018/5/layout/IconCircleLabelList"/>
    <dgm:cxn modelId="{09B2634F-0758-4CF4-AC4E-5652B4A9469C}" type="presParOf" srcId="{E285F5DF-1184-4C21-91DE-755BBE7D37F9}" destId="{913AE59A-4274-4093-974C-F17559CF0F40}" srcOrd="0" destOrd="0" presId="urn:microsoft.com/office/officeart/2018/5/layout/IconCircleLabelList"/>
    <dgm:cxn modelId="{AB0C47F0-390B-4CE0-9C0C-0CA9090F1945}" type="presParOf" srcId="{E285F5DF-1184-4C21-91DE-755BBE7D37F9}" destId="{331CF0E6-9613-41FE-8EF0-FBF6C5D871CC}" srcOrd="1" destOrd="0" presId="urn:microsoft.com/office/officeart/2018/5/layout/IconCircleLabelList"/>
    <dgm:cxn modelId="{5262B26D-0D6C-4BD4-AB17-C18D291523F0}" type="presParOf" srcId="{E285F5DF-1184-4C21-91DE-755BBE7D37F9}" destId="{15582F28-BFEA-42E5-BBC5-F2505BBA03C7}" srcOrd="2" destOrd="0" presId="urn:microsoft.com/office/officeart/2018/5/layout/IconCircleLabelList"/>
    <dgm:cxn modelId="{DC839C27-A258-439B-B7B2-FA6F313D5D4E}" type="presParOf" srcId="{E285F5DF-1184-4C21-91DE-755BBE7D37F9}" destId="{388A3B37-FF77-42CB-B288-766902E81ED6}" srcOrd="3" destOrd="0" presId="urn:microsoft.com/office/officeart/2018/5/layout/IconCircleLabelList"/>
    <dgm:cxn modelId="{836AAEA3-F93C-4FA2-B6C4-2FADF6B370F8}" type="presParOf" srcId="{DB9EE3F6-0697-4440-8466-D2A752FB2884}" destId="{DD28491B-AC70-4C92-972B-D688B07ECF6C}" srcOrd="3" destOrd="0" presId="urn:microsoft.com/office/officeart/2018/5/layout/IconCircleLabelList"/>
    <dgm:cxn modelId="{4574517D-FEC2-424D-9318-16F5E1B16DEE}" type="presParOf" srcId="{DB9EE3F6-0697-4440-8466-D2A752FB2884}" destId="{F77C4200-BEBD-40A1-9F32-56B39F4A371B}" srcOrd="4" destOrd="0" presId="urn:microsoft.com/office/officeart/2018/5/layout/IconCircleLabelList"/>
    <dgm:cxn modelId="{D91D04B4-818E-402C-82EF-CE3BBE7FAEFB}" type="presParOf" srcId="{F77C4200-BEBD-40A1-9F32-56B39F4A371B}" destId="{16B11241-85CA-4439-8823-6547287AB632}" srcOrd="0" destOrd="0" presId="urn:microsoft.com/office/officeart/2018/5/layout/IconCircleLabelList"/>
    <dgm:cxn modelId="{0BE196CD-3B03-4485-B3B9-08698B392106}" type="presParOf" srcId="{F77C4200-BEBD-40A1-9F32-56B39F4A371B}" destId="{65A16CDE-4348-4AA4-A7C0-0F0E4F3F8440}" srcOrd="1" destOrd="0" presId="urn:microsoft.com/office/officeart/2018/5/layout/IconCircleLabelList"/>
    <dgm:cxn modelId="{D89EE868-1C6E-4DE6-A46B-7DC8DA3CB0CD}" type="presParOf" srcId="{F77C4200-BEBD-40A1-9F32-56B39F4A371B}" destId="{B24D8E99-4436-4B38-8D23-29ED2B9AD30B}" srcOrd="2" destOrd="0" presId="urn:microsoft.com/office/officeart/2018/5/layout/IconCircleLabelList"/>
    <dgm:cxn modelId="{DA1BA992-CCE8-45CE-A7FA-9634C20A8CB6}" type="presParOf" srcId="{F77C4200-BEBD-40A1-9F32-56B39F4A371B}" destId="{10C20B6C-8651-472A-BC92-EDAFFC89EA2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9C08F4-C953-4BF4-A89B-25CACB0AFC41}" type="doc">
      <dgm:prSet loTypeId="urn:microsoft.com/office/officeart/2005/8/layout/hierarchy1" loCatId="hierarchy" qsTypeId="urn:microsoft.com/office/officeart/2005/8/quickstyle/simple1" qsCatId="simple" csTypeId="urn:microsoft.com/office/officeart/2005/8/colors/accent4_2" csCatId="accent4" phldr="1"/>
      <dgm:spPr/>
      <dgm:t>
        <a:bodyPr/>
        <a:lstStyle/>
        <a:p>
          <a:endParaRPr lang="en-US"/>
        </a:p>
      </dgm:t>
    </dgm:pt>
    <dgm:pt modelId="{06DDF2BC-8D95-4656-902A-0F2A914F2995}">
      <dgm:prSet/>
      <dgm:spPr/>
      <dgm:t>
        <a:bodyPr/>
        <a:lstStyle/>
        <a:p>
          <a:r>
            <a:rPr lang="af-ZA" b="1" i="0" baseline="0" dirty="0"/>
            <a:t>Gender:</a:t>
          </a:r>
          <a:r>
            <a:rPr lang="af-ZA" b="0" i="0" baseline="0" dirty="0"/>
            <a:t> s</a:t>
          </a:r>
          <a:r>
            <a:rPr lang="nl-NL" b="0" i="0" baseline="0" dirty="0"/>
            <a:t>osiale rolle en verwagtinge wat deur die samelewing en kultuur aangeleer word</a:t>
          </a:r>
          <a:r>
            <a:rPr lang="af-ZA" b="0" i="0" baseline="0" dirty="0"/>
            <a:t>.</a:t>
          </a:r>
          <a:endParaRPr lang="en-US" dirty="0"/>
        </a:p>
      </dgm:t>
    </dgm:pt>
    <dgm:pt modelId="{97E8257F-4B89-48B8-AF1F-0EEAE7EDCA7F}" type="parTrans" cxnId="{A771378E-D59C-4CAC-A375-7BD2A426F3A6}">
      <dgm:prSet/>
      <dgm:spPr/>
      <dgm:t>
        <a:bodyPr/>
        <a:lstStyle/>
        <a:p>
          <a:endParaRPr lang="en-US"/>
        </a:p>
      </dgm:t>
    </dgm:pt>
    <dgm:pt modelId="{99548206-2BCB-4E33-BD94-5032D4A897EF}" type="sibTrans" cxnId="{A771378E-D59C-4CAC-A375-7BD2A426F3A6}">
      <dgm:prSet/>
      <dgm:spPr/>
      <dgm:t>
        <a:bodyPr/>
        <a:lstStyle/>
        <a:p>
          <a:endParaRPr lang="en-US"/>
        </a:p>
      </dgm:t>
    </dgm:pt>
    <dgm:pt modelId="{9C480929-6F0C-487E-B076-9A9F943BA81B}">
      <dgm:prSet/>
      <dgm:spPr/>
      <dgm:t>
        <a:bodyPr/>
        <a:lstStyle/>
        <a:p>
          <a:r>
            <a:rPr lang="af-ZA" b="1" i="0" baseline="0" dirty="0"/>
            <a:t>Manlikheid:</a:t>
          </a:r>
          <a:r>
            <a:rPr lang="af-ZA" b="0" i="0" baseline="0" dirty="0"/>
            <a:t> eienskappe wat met </a:t>
          </a:r>
          <a:r>
            <a:rPr lang="af-ZA" dirty="0"/>
            <a:t>seun-wees of man-wees geassosieer word.</a:t>
          </a:r>
          <a:endParaRPr lang="en-US" dirty="0"/>
        </a:p>
      </dgm:t>
    </dgm:pt>
    <dgm:pt modelId="{707A687A-B10D-4344-B0CE-D19F3A5C6CA8}" type="parTrans" cxnId="{B63323C0-21DD-44AF-9174-80267B2A5DE0}">
      <dgm:prSet/>
      <dgm:spPr/>
      <dgm:t>
        <a:bodyPr/>
        <a:lstStyle/>
        <a:p>
          <a:endParaRPr lang="en-US"/>
        </a:p>
      </dgm:t>
    </dgm:pt>
    <dgm:pt modelId="{6BF01262-6E3D-43E1-918B-5A4CE47E25D6}" type="sibTrans" cxnId="{B63323C0-21DD-44AF-9174-80267B2A5DE0}">
      <dgm:prSet/>
      <dgm:spPr/>
      <dgm:t>
        <a:bodyPr/>
        <a:lstStyle/>
        <a:p>
          <a:endParaRPr lang="en-US"/>
        </a:p>
      </dgm:t>
    </dgm:pt>
    <dgm:pt modelId="{57A6D601-BF05-4D10-BD21-5156382F88B1}">
      <dgm:prSet/>
      <dgm:spPr/>
      <dgm:t>
        <a:bodyPr/>
        <a:lstStyle/>
        <a:p>
          <a:r>
            <a:rPr lang="af-ZA" b="1" i="0" baseline="0" dirty="0"/>
            <a:t>Vroulikheid:</a:t>
          </a:r>
          <a:r>
            <a:rPr lang="af-ZA" b="0" i="0" baseline="0" dirty="0"/>
            <a:t> eienskappe wat met </a:t>
          </a:r>
          <a:r>
            <a:rPr lang="af-ZA"/>
            <a:t>die meisie-wees of vrou-wees geassosieer </a:t>
          </a:r>
          <a:r>
            <a:rPr lang="af-ZA" dirty="0"/>
            <a:t>word.</a:t>
          </a:r>
          <a:endParaRPr lang="en-US" dirty="0"/>
        </a:p>
      </dgm:t>
    </dgm:pt>
    <dgm:pt modelId="{5E59A391-84CD-4D9C-B899-A0A8563E9A8A}" type="parTrans" cxnId="{B61670E4-A659-47A9-BAA5-BD2E144C2350}">
      <dgm:prSet/>
      <dgm:spPr/>
      <dgm:t>
        <a:bodyPr/>
        <a:lstStyle/>
        <a:p>
          <a:endParaRPr lang="en-US"/>
        </a:p>
      </dgm:t>
    </dgm:pt>
    <dgm:pt modelId="{0EFB1951-919D-47C1-B351-BE6211CBB2FE}" type="sibTrans" cxnId="{B61670E4-A659-47A9-BAA5-BD2E144C2350}">
      <dgm:prSet/>
      <dgm:spPr/>
      <dgm:t>
        <a:bodyPr/>
        <a:lstStyle/>
        <a:p>
          <a:endParaRPr lang="en-US"/>
        </a:p>
      </dgm:t>
    </dgm:pt>
    <dgm:pt modelId="{72EC4683-B0B5-4115-9DAE-2BCD481A04D6}" type="pres">
      <dgm:prSet presAssocID="{139C08F4-C953-4BF4-A89B-25CACB0AFC41}" presName="hierChild1" presStyleCnt="0">
        <dgm:presLayoutVars>
          <dgm:chPref val="1"/>
          <dgm:dir/>
          <dgm:animOne val="branch"/>
          <dgm:animLvl val="lvl"/>
          <dgm:resizeHandles/>
        </dgm:presLayoutVars>
      </dgm:prSet>
      <dgm:spPr/>
    </dgm:pt>
    <dgm:pt modelId="{720422FF-25B2-42A5-9321-B0236B10190B}" type="pres">
      <dgm:prSet presAssocID="{06DDF2BC-8D95-4656-902A-0F2A914F2995}" presName="hierRoot1" presStyleCnt="0"/>
      <dgm:spPr/>
    </dgm:pt>
    <dgm:pt modelId="{E2C70E00-1A25-434C-81C8-41CB15123A49}" type="pres">
      <dgm:prSet presAssocID="{06DDF2BC-8D95-4656-902A-0F2A914F2995}" presName="composite" presStyleCnt="0"/>
      <dgm:spPr/>
    </dgm:pt>
    <dgm:pt modelId="{731E7273-3D26-48BC-AA88-090118764DCE}" type="pres">
      <dgm:prSet presAssocID="{06DDF2BC-8D95-4656-902A-0F2A914F2995}" presName="background" presStyleLbl="node0" presStyleIdx="0" presStyleCnt="3"/>
      <dgm:spPr/>
    </dgm:pt>
    <dgm:pt modelId="{DEE07BAA-1C18-4ED7-A5A1-9660EAE469A6}" type="pres">
      <dgm:prSet presAssocID="{06DDF2BC-8D95-4656-902A-0F2A914F2995}" presName="text" presStyleLbl="fgAcc0" presStyleIdx="0" presStyleCnt="3">
        <dgm:presLayoutVars>
          <dgm:chPref val="3"/>
        </dgm:presLayoutVars>
      </dgm:prSet>
      <dgm:spPr/>
    </dgm:pt>
    <dgm:pt modelId="{5B8FD5DA-3391-4858-85D5-EE6CBCA23012}" type="pres">
      <dgm:prSet presAssocID="{06DDF2BC-8D95-4656-902A-0F2A914F2995}" presName="hierChild2" presStyleCnt="0"/>
      <dgm:spPr/>
    </dgm:pt>
    <dgm:pt modelId="{1A81197E-2D25-4EA6-8033-F5E584931927}" type="pres">
      <dgm:prSet presAssocID="{9C480929-6F0C-487E-B076-9A9F943BA81B}" presName="hierRoot1" presStyleCnt="0"/>
      <dgm:spPr/>
    </dgm:pt>
    <dgm:pt modelId="{4CCF64AF-8DFA-4845-8A98-CE5CA9AC518B}" type="pres">
      <dgm:prSet presAssocID="{9C480929-6F0C-487E-B076-9A9F943BA81B}" presName="composite" presStyleCnt="0"/>
      <dgm:spPr/>
    </dgm:pt>
    <dgm:pt modelId="{65099E9E-32D0-49EE-8B90-3D5EA07FE58A}" type="pres">
      <dgm:prSet presAssocID="{9C480929-6F0C-487E-B076-9A9F943BA81B}" presName="background" presStyleLbl="node0" presStyleIdx="1" presStyleCnt="3"/>
      <dgm:spPr/>
    </dgm:pt>
    <dgm:pt modelId="{F4A7C906-691E-4B5D-BB3A-398ECC77DB70}" type="pres">
      <dgm:prSet presAssocID="{9C480929-6F0C-487E-B076-9A9F943BA81B}" presName="text" presStyleLbl="fgAcc0" presStyleIdx="1" presStyleCnt="3">
        <dgm:presLayoutVars>
          <dgm:chPref val="3"/>
        </dgm:presLayoutVars>
      </dgm:prSet>
      <dgm:spPr/>
    </dgm:pt>
    <dgm:pt modelId="{5C38A0D7-72C2-4578-9536-3998D3770E62}" type="pres">
      <dgm:prSet presAssocID="{9C480929-6F0C-487E-B076-9A9F943BA81B}" presName="hierChild2" presStyleCnt="0"/>
      <dgm:spPr/>
    </dgm:pt>
    <dgm:pt modelId="{6D9F85F8-5D2B-412B-965D-59B0948CCCF5}" type="pres">
      <dgm:prSet presAssocID="{57A6D601-BF05-4D10-BD21-5156382F88B1}" presName="hierRoot1" presStyleCnt="0"/>
      <dgm:spPr/>
    </dgm:pt>
    <dgm:pt modelId="{BCAB4E6D-BE38-4006-ADD4-8E2866DCE0CF}" type="pres">
      <dgm:prSet presAssocID="{57A6D601-BF05-4D10-BD21-5156382F88B1}" presName="composite" presStyleCnt="0"/>
      <dgm:spPr/>
    </dgm:pt>
    <dgm:pt modelId="{CF165FF0-BF59-458B-A141-B73832C9E840}" type="pres">
      <dgm:prSet presAssocID="{57A6D601-BF05-4D10-BD21-5156382F88B1}" presName="background" presStyleLbl="node0" presStyleIdx="2" presStyleCnt="3"/>
      <dgm:spPr/>
    </dgm:pt>
    <dgm:pt modelId="{097C4969-A855-48A2-B33B-8268A583E882}" type="pres">
      <dgm:prSet presAssocID="{57A6D601-BF05-4D10-BD21-5156382F88B1}" presName="text" presStyleLbl="fgAcc0" presStyleIdx="2" presStyleCnt="3">
        <dgm:presLayoutVars>
          <dgm:chPref val="3"/>
        </dgm:presLayoutVars>
      </dgm:prSet>
      <dgm:spPr/>
    </dgm:pt>
    <dgm:pt modelId="{05040888-938C-4634-B1A7-2D0A5D76148C}" type="pres">
      <dgm:prSet presAssocID="{57A6D601-BF05-4D10-BD21-5156382F88B1}" presName="hierChild2" presStyleCnt="0"/>
      <dgm:spPr/>
    </dgm:pt>
  </dgm:ptLst>
  <dgm:cxnLst>
    <dgm:cxn modelId="{2F9D4A2F-D39D-40CA-AA4B-75E943F76611}" type="presOf" srcId="{139C08F4-C953-4BF4-A89B-25CACB0AFC41}" destId="{72EC4683-B0B5-4115-9DAE-2BCD481A04D6}" srcOrd="0" destOrd="0" presId="urn:microsoft.com/office/officeart/2005/8/layout/hierarchy1"/>
    <dgm:cxn modelId="{B112B989-91C8-4699-9AE7-B9688A79EE1B}" type="presOf" srcId="{57A6D601-BF05-4D10-BD21-5156382F88B1}" destId="{097C4969-A855-48A2-B33B-8268A583E882}" srcOrd="0" destOrd="0" presId="urn:microsoft.com/office/officeart/2005/8/layout/hierarchy1"/>
    <dgm:cxn modelId="{A771378E-D59C-4CAC-A375-7BD2A426F3A6}" srcId="{139C08F4-C953-4BF4-A89B-25CACB0AFC41}" destId="{06DDF2BC-8D95-4656-902A-0F2A914F2995}" srcOrd="0" destOrd="0" parTransId="{97E8257F-4B89-48B8-AF1F-0EEAE7EDCA7F}" sibTransId="{99548206-2BCB-4E33-BD94-5032D4A897EF}"/>
    <dgm:cxn modelId="{07475DA3-AD7F-4051-8F10-D44734080E3E}" type="presOf" srcId="{06DDF2BC-8D95-4656-902A-0F2A914F2995}" destId="{DEE07BAA-1C18-4ED7-A5A1-9660EAE469A6}" srcOrd="0" destOrd="0" presId="urn:microsoft.com/office/officeart/2005/8/layout/hierarchy1"/>
    <dgm:cxn modelId="{F9E9AAA4-2A24-41AA-937B-47FF84D192F1}" type="presOf" srcId="{9C480929-6F0C-487E-B076-9A9F943BA81B}" destId="{F4A7C906-691E-4B5D-BB3A-398ECC77DB70}" srcOrd="0" destOrd="0" presId="urn:microsoft.com/office/officeart/2005/8/layout/hierarchy1"/>
    <dgm:cxn modelId="{B63323C0-21DD-44AF-9174-80267B2A5DE0}" srcId="{139C08F4-C953-4BF4-A89B-25CACB0AFC41}" destId="{9C480929-6F0C-487E-B076-9A9F943BA81B}" srcOrd="1" destOrd="0" parTransId="{707A687A-B10D-4344-B0CE-D19F3A5C6CA8}" sibTransId="{6BF01262-6E3D-43E1-918B-5A4CE47E25D6}"/>
    <dgm:cxn modelId="{B61670E4-A659-47A9-BAA5-BD2E144C2350}" srcId="{139C08F4-C953-4BF4-A89B-25CACB0AFC41}" destId="{57A6D601-BF05-4D10-BD21-5156382F88B1}" srcOrd="2" destOrd="0" parTransId="{5E59A391-84CD-4D9C-B899-A0A8563E9A8A}" sibTransId="{0EFB1951-919D-47C1-B351-BE6211CBB2FE}"/>
    <dgm:cxn modelId="{32530FEB-4ECB-4BC6-8ECA-5D693BE77C6F}" type="presParOf" srcId="{72EC4683-B0B5-4115-9DAE-2BCD481A04D6}" destId="{720422FF-25B2-42A5-9321-B0236B10190B}" srcOrd="0" destOrd="0" presId="urn:microsoft.com/office/officeart/2005/8/layout/hierarchy1"/>
    <dgm:cxn modelId="{4E8FDBB5-2BC9-44BE-876B-EB75AE8C6D67}" type="presParOf" srcId="{720422FF-25B2-42A5-9321-B0236B10190B}" destId="{E2C70E00-1A25-434C-81C8-41CB15123A49}" srcOrd="0" destOrd="0" presId="urn:microsoft.com/office/officeart/2005/8/layout/hierarchy1"/>
    <dgm:cxn modelId="{6B32237F-050D-44F8-AA4C-ABE1D78D97B7}" type="presParOf" srcId="{E2C70E00-1A25-434C-81C8-41CB15123A49}" destId="{731E7273-3D26-48BC-AA88-090118764DCE}" srcOrd="0" destOrd="0" presId="urn:microsoft.com/office/officeart/2005/8/layout/hierarchy1"/>
    <dgm:cxn modelId="{30078C88-8668-4758-82B8-D0F5EC6F6712}" type="presParOf" srcId="{E2C70E00-1A25-434C-81C8-41CB15123A49}" destId="{DEE07BAA-1C18-4ED7-A5A1-9660EAE469A6}" srcOrd="1" destOrd="0" presId="urn:microsoft.com/office/officeart/2005/8/layout/hierarchy1"/>
    <dgm:cxn modelId="{159EE955-D7BC-4228-A640-15324B66C485}" type="presParOf" srcId="{720422FF-25B2-42A5-9321-B0236B10190B}" destId="{5B8FD5DA-3391-4858-85D5-EE6CBCA23012}" srcOrd="1" destOrd="0" presId="urn:microsoft.com/office/officeart/2005/8/layout/hierarchy1"/>
    <dgm:cxn modelId="{5DC2158E-EA0E-48DA-9C5C-B475A500EA87}" type="presParOf" srcId="{72EC4683-B0B5-4115-9DAE-2BCD481A04D6}" destId="{1A81197E-2D25-4EA6-8033-F5E584931927}" srcOrd="1" destOrd="0" presId="urn:microsoft.com/office/officeart/2005/8/layout/hierarchy1"/>
    <dgm:cxn modelId="{37F7AA74-6358-4C12-9BF8-F28916ED1196}" type="presParOf" srcId="{1A81197E-2D25-4EA6-8033-F5E584931927}" destId="{4CCF64AF-8DFA-4845-8A98-CE5CA9AC518B}" srcOrd="0" destOrd="0" presId="urn:microsoft.com/office/officeart/2005/8/layout/hierarchy1"/>
    <dgm:cxn modelId="{EB013410-5562-4596-B50C-AE1988D5DF71}" type="presParOf" srcId="{4CCF64AF-8DFA-4845-8A98-CE5CA9AC518B}" destId="{65099E9E-32D0-49EE-8B90-3D5EA07FE58A}" srcOrd="0" destOrd="0" presId="urn:microsoft.com/office/officeart/2005/8/layout/hierarchy1"/>
    <dgm:cxn modelId="{49F8395D-B83E-4F95-859D-C3970157B17C}" type="presParOf" srcId="{4CCF64AF-8DFA-4845-8A98-CE5CA9AC518B}" destId="{F4A7C906-691E-4B5D-BB3A-398ECC77DB70}" srcOrd="1" destOrd="0" presId="urn:microsoft.com/office/officeart/2005/8/layout/hierarchy1"/>
    <dgm:cxn modelId="{CEA64D9A-20C1-475D-843C-53523509A127}" type="presParOf" srcId="{1A81197E-2D25-4EA6-8033-F5E584931927}" destId="{5C38A0D7-72C2-4578-9536-3998D3770E62}" srcOrd="1" destOrd="0" presId="urn:microsoft.com/office/officeart/2005/8/layout/hierarchy1"/>
    <dgm:cxn modelId="{FB3E89AB-A028-4258-AA99-7E35EA80345D}" type="presParOf" srcId="{72EC4683-B0B5-4115-9DAE-2BCD481A04D6}" destId="{6D9F85F8-5D2B-412B-965D-59B0948CCCF5}" srcOrd="2" destOrd="0" presId="urn:microsoft.com/office/officeart/2005/8/layout/hierarchy1"/>
    <dgm:cxn modelId="{3A192461-A1D2-4696-96D9-3818D9CA6BDA}" type="presParOf" srcId="{6D9F85F8-5D2B-412B-965D-59B0948CCCF5}" destId="{BCAB4E6D-BE38-4006-ADD4-8E2866DCE0CF}" srcOrd="0" destOrd="0" presId="urn:microsoft.com/office/officeart/2005/8/layout/hierarchy1"/>
    <dgm:cxn modelId="{2F22EBD0-DE21-4BB9-A7F5-D375657D64D3}" type="presParOf" srcId="{BCAB4E6D-BE38-4006-ADD4-8E2866DCE0CF}" destId="{CF165FF0-BF59-458B-A141-B73832C9E840}" srcOrd="0" destOrd="0" presId="urn:microsoft.com/office/officeart/2005/8/layout/hierarchy1"/>
    <dgm:cxn modelId="{4B5BB6DD-7E14-4E17-804C-5346889187CE}" type="presParOf" srcId="{BCAB4E6D-BE38-4006-ADD4-8E2866DCE0CF}" destId="{097C4969-A855-48A2-B33B-8268A583E882}" srcOrd="1" destOrd="0" presId="urn:microsoft.com/office/officeart/2005/8/layout/hierarchy1"/>
    <dgm:cxn modelId="{14641D54-ADA1-4406-9A87-CE360CE0716B}" type="presParOf" srcId="{6D9F85F8-5D2B-412B-965D-59B0948CCCF5}" destId="{05040888-938C-4634-B1A7-2D0A5D76148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279A55-037B-4BE0-B647-B69DE3682658}" type="doc">
      <dgm:prSet loTypeId="urn:microsoft.com/office/officeart/2005/8/layout/matrix2" loCatId="matrix" qsTypeId="urn:microsoft.com/office/officeart/2005/8/quickstyle/simple2" qsCatId="simple" csTypeId="urn:microsoft.com/office/officeart/2005/8/colors/colorful1" csCatId="colorful" phldr="1"/>
      <dgm:spPr/>
      <dgm:t>
        <a:bodyPr/>
        <a:lstStyle/>
        <a:p>
          <a:endParaRPr lang="en-US"/>
        </a:p>
      </dgm:t>
    </dgm:pt>
    <dgm:pt modelId="{A6A678BD-8D8B-40DA-9726-B6EF17208AEC}">
      <dgm:prSet custT="1"/>
      <dgm:spPr/>
      <dgm:t>
        <a:bodyPr/>
        <a:lstStyle/>
        <a:p>
          <a:r>
            <a:rPr lang="nl-NL" sz="1600" b="0" i="0" baseline="0" dirty="0"/>
            <a:t>Gesinne kan baie vorme aanneem, insluitend selfdegeslag paartjies en aannemings-gesinne.</a:t>
          </a:r>
          <a:endParaRPr lang="en-US" sz="1600" dirty="0"/>
        </a:p>
      </dgm:t>
    </dgm:pt>
    <dgm:pt modelId="{E6643CE3-ACB2-4B01-BE43-06543D430ADD}" type="parTrans" cxnId="{23A57DB1-4B79-466A-9F4A-4172C1BE415A}">
      <dgm:prSet/>
      <dgm:spPr/>
      <dgm:t>
        <a:bodyPr/>
        <a:lstStyle/>
        <a:p>
          <a:endParaRPr lang="en-US" sz="2000"/>
        </a:p>
      </dgm:t>
    </dgm:pt>
    <dgm:pt modelId="{D930F02F-1D9E-4E57-8226-D4F3E74FC2B5}" type="sibTrans" cxnId="{23A57DB1-4B79-466A-9F4A-4172C1BE415A}">
      <dgm:prSet/>
      <dgm:spPr/>
      <dgm:t>
        <a:bodyPr/>
        <a:lstStyle/>
        <a:p>
          <a:endParaRPr lang="en-US" sz="2000"/>
        </a:p>
      </dgm:t>
    </dgm:pt>
    <dgm:pt modelId="{DC27A3C4-E277-4BCB-A52D-AC973D905A22}">
      <dgm:prSet custT="1"/>
      <dgm:spPr/>
      <dgm:t>
        <a:bodyPr/>
        <a:lstStyle/>
        <a:p>
          <a:r>
            <a:rPr lang="nl-NL" sz="1600" b="0" i="0" baseline="0" dirty="0"/>
            <a:t>Ouerskap word nie net deur biologie gedefinieer nie.</a:t>
          </a:r>
          <a:endParaRPr lang="en-US" sz="1600" dirty="0"/>
        </a:p>
      </dgm:t>
    </dgm:pt>
    <dgm:pt modelId="{6804BBE5-11B9-48F9-AB59-B7B21012AF64}" type="parTrans" cxnId="{4CA0F5E5-B7F3-40CA-A9DE-939D3A73974A}">
      <dgm:prSet/>
      <dgm:spPr/>
      <dgm:t>
        <a:bodyPr/>
        <a:lstStyle/>
        <a:p>
          <a:endParaRPr lang="en-US" sz="2000"/>
        </a:p>
      </dgm:t>
    </dgm:pt>
    <dgm:pt modelId="{B77C4CF3-48DB-4C1A-9CA0-9E90C9E4FE32}" type="sibTrans" cxnId="{4CA0F5E5-B7F3-40CA-A9DE-939D3A73974A}">
      <dgm:prSet/>
      <dgm:spPr/>
      <dgm:t>
        <a:bodyPr/>
        <a:lstStyle/>
        <a:p>
          <a:endParaRPr lang="en-US" sz="2000"/>
        </a:p>
      </dgm:t>
    </dgm:pt>
    <dgm:pt modelId="{762DEF80-6ABC-4A0D-AC1C-DDC32B3B1B92}">
      <dgm:prSet custT="1"/>
      <dgm:spPr/>
      <dgm:t>
        <a:bodyPr/>
        <a:lstStyle/>
        <a:p>
          <a:r>
            <a:rPr lang="nl-NL" sz="1600" b="0" i="0" baseline="0" dirty="0"/>
            <a:t>Om 'n ouer te wees behels sorg, toewyding en verantwoordelik-heid.</a:t>
          </a:r>
          <a:endParaRPr lang="en-US" sz="1600" dirty="0"/>
        </a:p>
      </dgm:t>
    </dgm:pt>
    <dgm:pt modelId="{E5D65795-083F-4567-8A07-38F4F51EAD7A}" type="parTrans" cxnId="{B0A2DF5D-8D68-49E9-ADC7-C9FCEA31B58A}">
      <dgm:prSet/>
      <dgm:spPr/>
      <dgm:t>
        <a:bodyPr/>
        <a:lstStyle/>
        <a:p>
          <a:endParaRPr lang="en-US" sz="2000"/>
        </a:p>
      </dgm:t>
    </dgm:pt>
    <dgm:pt modelId="{F0A13447-4DDE-469C-BC70-ECBAC97C6487}" type="sibTrans" cxnId="{B0A2DF5D-8D68-49E9-ADC7-C9FCEA31B58A}">
      <dgm:prSet/>
      <dgm:spPr/>
      <dgm:t>
        <a:bodyPr/>
        <a:lstStyle/>
        <a:p>
          <a:endParaRPr lang="en-US" sz="2000"/>
        </a:p>
      </dgm:t>
    </dgm:pt>
    <dgm:pt modelId="{C8B589C5-AEE9-480B-B88A-CFFEBEC5ED76}">
      <dgm:prSet custT="1"/>
      <dgm:spPr/>
      <dgm:t>
        <a:bodyPr/>
        <a:lstStyle/>
        <a:p>
          <a:r>
            <a:rPr lang="nl-NL" sz="1600" b="0" i="0" baseline="0" dirty="0"/>
            <a:t>Hierdie rolle is nie tot enige geslag beperk nie.</a:t>
          </a:r>
          <a:endParaRPr lang="en-US" sz="1600" dirty="0"/>
        </a:p>
      </dgm:t>
    </dgm:pt>
    <dgm:pt modelId="{EECBF15A-18B0-4BC6-9472-66DC934ECF86}" type="parTrans" cxnId="{2164559D-4312-4141-B166-3C04F9E0E405}">
      <dgm:prSet/>
      <dgm:spPr/>
      <dgm:t>
        <a:bodyPr/>
        <a:lstStyle/>
        <a:p>
          <a:endParaRPr lang="en-US" sz="2000"/>
        </a:p>
      </dgm:t>
    </dgm:pt>
    <dgm:pt modelId="{294586CD-0F7B-4C71-8356-3E7AEF4ABB16}" type="sibTrans" cxnId="{2164559D-4312-4141-B166-3C04F9E0E405}">
      <dgm:prSet/>
      <dgm:spPr/>
      <dgm:t>
        <a:bodyPr/>
        <a:lstStyle/>
        <a:p>
          <a:endParaRPr lang="en-US" sz="2000"/>
        </a:p>
      </dgm:t>
    </dgm:pt>
    <dgm:pt modelId="{8FCA88AE-D6B4-41BA-9B3A-E838C621C9E7}" type="pres">
      <dgm:prSet presAssocID="{9F279A55-037B-4BE0-B647-B69DE3682658}" presName="matrix" presStyleCnt="0">
        <dgm:presLayoutVars>
          <dgm:chMax val="1"/>
          <dgm:dir/>
          <dgm:resizeHandles val="exact"/>
        </dgm:presLayoutVars>
      </dgm:prSet>
      <dgm:spPr/>
    </dgm:pt>
    <dgm:pt modelId="{00C46726-8481-4B07-8545-C26AEC8B17E1}" type="pres">
      <dgm:prSet presAssocID="{9F279A55-037B-4BE0-B647-B69DE3682658}" presName="axisShape" presStyleLbl="bgShp" presStyleIdx="0" presStyleCnt="1"/>
      <dgm:spPr/>
    </dgm:pt>
    <dgm:pt modelId="{86ACF36C-429E-4CA4-8959-2CC273E9AF2D}" type="pres">
      <dgm:prSet presAssocID="{9F279A55-037B-4BE0-B647-B69DE3682658}" presName="rect1" presStyleLbl="node1" presStyleIdx="0" presStyleCnt="4">
        <dgm:presLayoutVars>
          <dgm:chMax val="0"/>
          <dgm:chPref val="0"/>
          <dgm:bulletEnabled val="1"/>
        </dgm:presLayoutVars>
      </dgm:prSet>
      <dgm:spPr/>
    </dgm:pt>
    <dgm:pt modelId="{1C3B60E3-0872-47BF-8BBE-A66CB709EAF6}" type="pres">
      <dgm:prSet presAssocID="{9F279A55-037B-4BE0-B647-B69DE3682658}" presName="rect2" presStyleLbl="node1" presStyleIdx="1" presStyleCnt="4">
        <dgm:presLayoutVars>
          <dgm:chMax val="0"/>
          <dgm:chPref val="0"/>
          <dgm:bulletEnabled val="1"/>
        </dgm:presLayoutVars>
      </dgm:prSet>
      <dgm:spPr/>
    </dgm:pt>
    <dgm:pt modelId="{E3A1B554-5022-47B9-A350-6DFCC9BA0339}" type="pres">
      <dgm:prSet presAssocID="{9F279A55-037B-4BE0-B647-B69DE3682658}" presName="rect3" presStyleLbl="node1" presStyleIdx="2" presStyleCnt="4">
        <dgm:presLayoutVars>
          <dgm:chMax val="0"/>
          <dgm:chPref val="0"/>
          <dgm:bulletEnabled val="1"/>
        </dgm:presLayoutVars>
      </dgm:prSet>
      <dgm:spPr/>
    </dgm:pt>
    <dgm:pt modelId="{C9E61B98-09B1-4374-B642-DF6704BC72AC}" type="pres">
      <dgm:prSet presAssocID="{9F279A55-037B-4BE0-B647-B69DE3682658}" presName="rect4" presStyleLbl="node1" presStyleIdx="3" presStyleCnt="4">
        <dgm:presLayoutVars>
          <dgm:chMax val="0"/>
          <dgm:chPref val="0"/>
          <dgm:bulletEnabled val="1"/>
        </dgm:presLayoutVars>
      </dgm:prSet>
      <dgm:spPr/>
    </dgm:pt>
  </dgm:ptLst>
  <dgm:cxnLst>
    <dgm:cxn modelId="{39B78F27-BADF-4AD9-AB50-226B44FD2921}" type="presOf" srcId="{DC27A3C4-E277-4BCB-A52D-AC973D905A22}" destId="{1C3B60E3-0872-47BF-8BBE-A66CB709EAF6}" srcOrd="0" destOrd="0" presId="urn:microsoft.com/office/officeart/2005/8/layout/matrix2"/>
    <dgm:cxn modelId="{04D20528-A528-419E-B068-B317028A8DCD}" type="presOf" srcId="{9F279A55-037B-4BE0-B647-B69DE3682658}" destId="{8FCA88AE-D6B4-41BA-9B3A-E838C621C9E7}" srcOrd="0" destOrd="0" presId="urn:microsoft.com/office/officeart/2005/8/layout/matrix2"/>
    <dgm:cxn modelId="{B0A2DF5D-8D68-49E9-ADC7-C9FCEA31B58A}" srcId="{9F279A55-037B-4BE0-B647-B69DE3682658}" destId="{762DEF80-6ABC-4A0D-AC1C-DDC32B3B1B92}" srcOrd="2" destOrd="0" parTransId="{E5D65795-083F-4567-8A07-38F4F51EAD7A}" sibTransId="{F0A13447-4DDE-469C-BC70-ECBAC97C6487}"/>
    <dgm:cxn modelId="{6C462A75-D5C2-4720-9345-44F5F421DF97}" type="presOf" srcId="{762DEF80-6ABC-4A0D-AC1C-DDC32B3B1B92}" destId="{E3A1B554-5022-47B9-A350-6DFCC9BA0339}" srcOrd="0" destOrd="0" presId="urn:microsoft.com/office/officeart/2005/8/layout/matrix2"/>
    <dgm:cxn modelId="{2164559D-4312-4141-B166-3C04F9E0E405}" srcId="{9F279A55-037B-4BE0-B647-B69DE3682658}" destId="{C8B589C5-AEE9-480B-B88A-CFFEBEC5ED76}" srcOrd="3" destOrd="0" parTransId="{EECBF15A-18B0-4BC6-9472-66DC934ECF86}" sibTransId="{294586CD-0F7B-4C71-8356-3E7AEF4ABB16}"/>
    <dgm:cxn modelId="{23A57DB1-4B79-466A-9F4A-4172C1BE415A}" srcId="{9F279A55-037B-4BE0-B647-B69DE3682658}" destId="{A6A678BD-8D8B-40DA-9726-B6EF17208AEC}" srcOrd="0" destOrd="0" parTransId="{E6643CE3-ACB2-4B01-BE43-06543D430ADD}" sibTransId="{D930F02F-1D9E-4E57-8226-D4F3E74FC2B5}"/>
    <dgm:cxn modelId="{6C60A1C1-9929-4899-A205-C60E0EC1735C}" type="presOf" srcId="{C8B589C5-AEE9-480B-B88A-CFFEBEC5ED76}" destId="{C9E61B98-09B1-4374-B642-DF6704BC72AC}" srcOrd="0" destOrd="0" presId="urn:microsoft.com/office/officeart/2005/8/layout/matrix2"/>
    <dgm:cxn modelId="{AF0CFFC4-A8F7-4072-BD74-26B61B346D6A}" type="presOf" srcId="{A6A678BD-8D8B-40DA-9726-B6EF17208AEC}" destId="{86ACF36C-429E-4CA4-8959-2CC273E9AF2D}" srcOrd="0" destOrd="0" presId="urn:microsoft.com/office/officeart/2005/8/layout/matrix2"/>
    <dgm:cxn modelId="{4CA0F5E5-B7F3-40CA-A9DE-939D3A73974A}" srcId="{9F279A55-037B-4BE0-B647-B69DE3682658}" destId="{DC27A3C4-E277-4BCB-A52D-AC973D905A22}" srcOrd="1" destOrd="0" parTransId="{6804BBE5-11B9-48F9-AB59-B7B21012AF64}" sibTransId="{B77C4CF3-48DB-4C1A-9CA0-9E90C9E4FE32}"/>
    <dgm:cxn modelId="{D438FFD2-4C5D-4EEF-9570-D4B09A1EAF08}" type="presParOf" srcId="{8FCA88AE-D6B4-41BA-9B3A-E838C621C9E7}" destId="{00C46726-8481-4B07-8545-C26AEC8B17E1}" srcOrd="0" destOrd="0" presId="urn:microsoft.com/office/officeart/2005/8/layout/matrix2"/>
    <dgm:cxn modelId="{BF31EFF1-C5F5-446F-826A-C316A7C5E2D5}" type="presParOf" srcId="{8FCA88AE-D6B4-41BA-9B3A-E838C621C9E7}" destId="{86ACF36C-429E-4CA4-8959-2CC273E9AF2D}" srcOrd="1" destOrd="0" presId="urn:microsoft.com/office/officeart/2005/8/layout/matrix2"/>
    <dgm:cxn modelId="{21598286-283D-4F74-B6CC-3AEFAA0A86F1}" type="presParOf" srcId="{8FCA88AE-D6B4-41BA-9B3A-E838C621C9E7}" destId="{1C3B60E3-0872-47BF-8BBE-A66CB709EAF6}" srcOrd="2" destOrd="0" presId="urn:microsoft.com/office/officeart/2005/8/layout/matrix2"/>
    <dgm:cxn modelId="{89C5A19F-B3E4-4635-A981-697CD176A506}" type="presParOf" srcId="{8FCA88AE-D6B4-41BA-9B3A-E838C621C9E7}" destId="{E3A1B554-5022-47B9-A350-6DFCC9BA0339}" srcOrd="3" destOrd="0" presId="urn:microsoft.com/office/officeart/2005/8/layout/matrix2"/>
    <dgm:cxn modelId="{D953E9DC-8FCC-4353-883C-4FF611DF1E94}" type="presParOf" srcId="{8FCA88AE-D6B4-41BA-9B3A-E838C621C9E7}" destId="{C9E61B98-09B1-4374-B642-DF6704BC72AC}"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FD7E14-48FE-44F1-AFAD-FB856C64B2F5}"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0F061B1A-C8B7-4936-ADF8-43CF2B946ACD}">
      <dgm:prSet/>
      <dgm:spPr/>
      <dgm:t>
        <a:bodyPr/>
        <a:lstStyle/>
        <a:p>
          <a:r>
            <a:rPr lang="nl-NL" b="0" i="0" dirty="0"/>
            <a:t>Stereotipes onstaan wanneer algemene aannames oor groepe mense gemaak word.</a:t>
          </a:r>
          <a:endParaRPr lang="en-US" dirty="0"/>
        </a:p>
      </dgm:t>
    </dgm:pt>
    <dgm:pt modelId="{3B02FA28-2E51-4F9E-B0DE-817161A9ACD1}" type="parTrans" cxnId="{AD887B02-FCC5-427F-A7D5-0AC333A85418}">
      <dgm:prSet/>
      <dgm:spPr/>
      <dgm:t>
        <a:bodyPr/>
        <a:lstStyle/>
        <a:p>
          <a:endParaRPr lang="en-US"/>
        </a:p>
      </dgm:t>
    </dgm:pt>
    <dgm:pt modelId="{A9CB1DC6-9BD4-45C4-8206-C6AA34719B9A}" type="sibTrans" cxnId="{AD887B02-FCC5-427F-A7D5-0AC333A85418}">
      <dgm:prSet/>
      <dgm:spPr/>
      <dgm:t>
        <a:bodyPr/>
        <a:lstStyle/>
        <a:p>
          <a:endParaRPr lang="en-US"/>
        </a:p>
      </dgm:t>
    </dgm:pt>
    <dgm:pt modelId="{37386327-2693-4D8A-B3A3-A30A7AF92D2C}">
      <dgm:prSet/>
      <dgm:spPr/>
      <dgm:t>
        <a:bodyPr/>
        <a:lstStyle/>
        <a:p>
          <a:r>
            <a:rPr lang="nl-NL" b="0" i="0" dirty="0"/>
            <a:t>Hierdie aannames word dikwels herhaal en geglo, selfs wanneer dit onwaar is.</a:t>
          </a:r>
          <a:endParaRPr lang="en-US" dirty="0"/>
        </a:p>
      </dgm:t>
    </dgm:pt>
    <dgm:pt modelId="{2559E38D-6FB1-43F3-866D-0660D77EA94D}" type="parTrans" cxnId="{42933B20-D26E-482D-9FE3-4D66CF373DE5}">
      <dgm:prSet/>
      <dgm:spPr/>
      <dgm:t>
        <a:bodyPr/>
        <a:lstStyle/>
        <a:p>
          <a:endParaRPr lang="en-US"/>
        </a:p>
      </dgm:t>
    </dgm:pt>
    <dgm:pt modelId="{A319B309-9CA9-409A-A81F-38C78570DA79}" type="sibTrans" cxnId="{42933B20-D26E-482D-9FE3-4D66CF373DE5}">
      <dgm:prSet/>
      <dgm:spPr/>
      <dgm:t>
        <a:bodyPr/>
        <a:lstStyle/>
        <a:p>
          <a:endParaRPr lang="en-US"/>
        </a:p>
      </dgm:t>
    </dgm:pt>
    <dgm:pt modelId="{6637E386-5461-4266-B0F7-C076E624A09D}">
      <dgm:prSet/>
      <dgm:spPr/>
      <dgm:t>
        <a:bodyPr/>
        <a:lstStyle/>
        <a:p>
          <a:r>
            <a:rPr lang="nl-NL" b="0" i="0" dirty="0"/>
            <a:t>Geslagsstereotipes kan keuses by die skool, werk en huis beperk.</a:t>
          </a:r>
          <a:endParaRPr lang="en-US" dirty="0"/>
        </a:p>
      </dgm:t>
    </dgm:pt>
    <dgm:pt modelId="{5129CABE-E058-48F3-BF42-DEF26EE5D84B}" type="parTrans" cxnId="{D4CF885B-756A-4848-9DC1-9BDE35FE8F68}">
      <dgm:prSet/>
      <dgm:spPr/>
      <dgm:t>
        <a:bodyPr/>
        <a:lstStyle/>
        <a:p>
          <a:endParaRPr lang="en-US"/>
        </a:p>
      </dgm:t>
    </dgm:pt>
    <dgm:pt modelId="{92413CA3-C672-408E-9B44-3DBE2CF75764}" type="sibTrans" cxnId="{D4CF885B-756A-4848-9DC1-9BDE35FE8F68}">
      <dgm:prSet/>
      <dgm:spPr/>
      <dgm:t>
        <a:bodyPr/>
        <a:lstStyle/>
        <a:p>
          <a:endParaRPr lang="en-US"/>
        </a:p>
      </dgm:t>
    </dgm:pt>
    <dgm:pt modelId="{3292636D-204C-435D-874D-484919F33336}">
      <dgm:prSet/>
      <dgm:spPr/>
      <dgm:t>
        <a:bodyPr/>
        <a:lstStyle/>
        <a:p>
          <a:r>
            <a:rPr lang="nl-NL" b="0" i="0" dirty="0"/>
            <a:t>Individue moet vir hul unieke belangstellings en vermoëns erken word.</a:t>
          </a:r>
          <a:endParaRPr lang="en-US" dirty="0"/>
        </a:p>
      </dgm:t>
    </dgm:pt>
    <dgm:pt modelId="{B312CFFC-6BE2-420D-A390-B33499DD5B3E}" type="parTrans" cxnId="{8A5DC1D9-CDC0-428C-8275-94BCD447ACF5}">
      <dgm:prSet/>
      <dgm:spPr/>
      <dgm:t>
        <a:bodyPr/>
        <a:lstStyle/>
        <a:p>
          <a:endParaRPr lang="en-US"/>
        </a:p>
      </dgm:t>
    </dgm:pt>
    <dgm:pt modelId="{0C5B5619-F4FD-4192-83D7-E50BDCEE31C3}" type="sibTrans" cxnId="{8A5DC1D9-CDC0-428C-8275-94BCD447ACF5}">
      <dgm:prSet/>
      <dgm:spPr/>
      <dgm:t>
        <a:bodyPr/>
        <a:lstStyle/>
        <a:p>
          <a:endParaRPr lang="en-US"/>
        </a:p>
      </dgm:t>
    </dgm:pt>
    <dgm:pt modelId="{637BF309-DEC4-4935-BFF0-E93049122B00}" type="pres">
      <dgm:prSet presAssocID="{3BFD7E14-48FE-44F1-AFAD-FB856C64B2F5}" presName="linear" presStyleCnt="0">
        <dgm:presLayoutVars>
          <dgm:animLvl val="lvl"/>
          <dgm:resizeHandles val="exact"/>
        </dgm:presLayoutVars>
      </dgm:prSet>
      <dgm:spPr/>
    </dgm:pt>
    <dgm:pt modelId="{2C2AF453-28B1-412D-AD84-4C14AC049274}" type="pres">
      <dgm:prSet presAssocID="{0F061B1A-C8B7-4936-ADF8-43CF2B946ACD}" presName="parentText" presStyleLbl="node1" presStyleIdx="0" presStyleCnt="4">
        <dgm:presLayoutVars>
          <dgm:chMax val="0"/>
          <dgm:bulletEnabled val="1"/>
        </dgm:presLayoutVars>
      </dgm:prSet>
      <dgm:spPr/>
    </dgm:pt>
    <dgm:pt modelId="{77658267-0664-4229-BE01-1FC68F935E78}" type="pres">
      <dgm:prSet presAssocID="{A9CB1DC6-9BD4-45C4-8206-C6AA34719B9A}" presName="spacer" presStyleCnt="0"/>
      <dgm:spPr/>
    </dgm:pt>
    <dgm:pt modelId="{9F662C4D-D889-4402-B8D7-F42F365F25B2}" type="pres">
      <dgm:prSet presAssocID="{37386327-2693-4D8A-B3A3-A30A7AF92D2C}" presName="parentText" presStyleLbl="node1" presStyleIdx="1" presStyleCnt="4">
        <dgm:presLayoutVars>
          <dgm:chMax val="0"/>
          <dgm:bulletEnabled val="1"/>
        </dgm:presLayoutVars>
      </dgm:prSet>
      <dgm:spPr/>
    </dgm:pt>
    <dgm:pt modelId="{13A03FF0-B3FC-4EC1-B3AF-189B0FB97C72}" type="pres">
      <dgm:prSet presAssocID="{A319B309-9CA9-409A-A81F-38C78570DA79}" presName="spacer" presStyleCnt="0"/>
      <dgm:spPr/>
    </dgm:pt>
    <dgm:pt modelId="{1A779DE7-C023-40FF-8468-EBF4F6A7B565}" type="pres">
      <dgm:prSet presAssocID="{6637E386-5461-4266-B0F7-C076E624A09D}" presName="parentText" presStyleLbl="node1" presStyleIdx="2" presStyleCnt="4">
        <dgm:presLayoutVars>
          <dgm:chMax val="0"/>
          <dgm:bulletEnabled val="1"/>
        </dgm:presLayoutVars>
      </dgm:prSet>
      <dgm:spPr/>
    </dgm:pt>
    <dgm:pt modelId="{973358F3-3E0F-4E75-9559-16034B8F5F7D}" type="pres">
      <dgm:prSet presAssocID="{92413CA3-C672-408E-9B44-3DBE2CF75764}" presName="spacer" presStyleCnt="0"/>
      <dgm:spPr/>
    </dgm:pt>
    <dgm:pt modelId="{BDCAE674-35CA-4F17-83D2-810DA42121E0}" type="pres">
      <dgm:prSet presAssocID="{3292636D-204C-435D-874D-484919F33336}" presName="parentText" presStyleLbl="node1" presStyleIdx="3" presStyleCnt="4">
        <dgm:presLayoutVars>
          <dgm:chMax val="0"/>
          <dgm:bulletEnabled val="1"/>
        </dgm:presLayoutVars>
      </dgm:prSet>
      <dgm:spPr/>
    </dgm:pt>
  </dgm:ptLst>
  <dgm:cxnLst>
    <dgm:cxn modelId="{AD887B02-FCC5-427F-A7D5-0AC333A85418}" srcId="{3BFD7E14-48FE-44F1-AFAD-FB856C64B2F5}" destId="{0F061B1A-C8B7-4936-ADF8-43CF2B946ACD}" srcOrd="0" destOrd="0" parTransId="{3B02FA28-2E51-4F9E-B0DE-817161A9ACD1}" sibTransId="{A9CB1DC6-9BD4-45C4-8206-C6AA34719B9A}"/>
    <dgm:cxn modelId="{C0C55F0E-01AF-4C76-B8F0-F773DF1A542E}" type="presOf" srcId="{0F061B1A-C8B7-4936-ADF8-43CF2B946ACD}" destId="{2C2AF453-28B1-412D-AD84-4C14AC049274}" srcOrd="0" destOrd="0" presId="urn:microsoft.com/office/officeart/2005/8/layout/vList2"/>
    <dgm:cxn modelId="{6EC4CD19-D0E3-45E2-9A04-155278432660}" type="presOf" srcId="{6637E386-5461-4266-B0F7-C076E624A09D}" destId="{1A779DE7-C023-40FF-8468-EBF4F6A7B565}" srcOrd="0" destOrd="0" presId="urn:microsoft.com/office/officeart/2005/8/layout/vList2"/>
    <dgm:cxn modelId="{D780481F-4555-4C6E-944A-44D26A55B2D8}" type="presOf" srcId="{3292636D-204C-435D-874D-484919F33336}" destId="{BDCAE674-35CA-4F17-83D2-810DA42121E0}" srcOrd="0" destOrd="0" presId="urn:microsoft.com/office/officeart/2005/8/layout/vList2"/>
    <dgm:cxn modelId="{42933B20-D26E-482D-9FE3-4D66CF373DE5}" srcId="{3BFD7E14-48FE-44F1-AFAD-FB856C64B2F5}" destId="{37386327-2693-4D8A-B3A3-A30A7AF92D2C}" srcOrd="1" destOrd="0" parTransId="{2559E38D-6FB1-43F3-866D-0660D77EA94D}" sibTransId="{A319B309-9CA9-409A-A81F-38C78570DA79}"/>
    <dgm:cxn modelId="{D4CF885B-756A-4848-9DC1-9BDE35FE8F68}" srcId="{3BFD7E14-48FE-44F1-AFAD-FB856C64B2F5}" destId="{6637E386-5461-4266-B0F7-C076E624A09D}" srcOrd="2" destOrd="0" parTransId="{5129CABE-E058-48F3-BF42-DEF26EE5D84B}" sibTransId="{92413CA3-C672-408E-9B44-3DBE2CF75764}"/>
    <dgm:cxn modelId="{0DE90952-0183-43CD-9294-610292199C29}" type="presOf" srcId="{3BFD7E14-48FE-44F1-AFAD-FB856C64B2F5}" destId="{637BF309-DEC4-4935-BFF0-E93049122B00}" srcOrd="0" destOrd="0" presId="urn:microsoft.com/office/officeart/2005/8/layout/vList2"/>
    <dgm:cxn modelId="{9A268872-E565-4584-8B93-AF964EAB2743}" type="presOf" srcId="{37386327-2693-4D8A-B3A3-A30A7AF92D2C}" destId="{9F662C4D-D889-4402-B8D7-F42F365F25B2}" srcOrd="0" destOrd="0" presId="urn:microsoft.com/office/officeart/2005/8/layout/vList2"/>
    <dgm:cxn modelId="{8A5DC1D9-CDC0-428C-8275-94BCD447ACF5}" srcId="{3BFD7E14-48FE-44F1-AFAD-FB856C64B2F5}" destId="{3292636D-204C-435D-874D-484919F33336}" srcOrd="3" destOrd="0" parTransId="{B312CFFC-6BE2-420D-A390-B33499DD5B3E}" sibTransId="{0C5B5619-F4FD-4192-83D7-E50BDCEE31C3}"/>
    <dgm:cxn modelId="{7A23BB9D-FD38-492F-AED5-F89833469D6F}" type="presParOf" srcId="{637BF309-DEC4-4935-BFF0-E93049122B00}" destId="{2C2AF453-28B1-412D-AD84-4C14AC049274}" srcOrd="0" destOrd="0" presId="urn:microsoft.com/office/officeart/2005/8/layout/vList2"/>
    <dgm:cxn modelId="{1203A8F3-8272-4311-93C4-0447F54D9953}" type="presParOf" srcId="{637BF309-DEC4-4935-BFF0-E93049122B00}" destId="{77658267-0664-4229-BE01-1FC68F935E78}" srcOrd="1" destOrd="0" presId="urn:microsoft.com/office/officeart/2005/8/layout/vList2"/>
    <dgm:cxn modelId="{AF6C14FB-09AF-4639-934B-53D6CB083816}" type="presParOf" srcId="{637BF309-DEC4-4935-BFF0-E93049122B00}" destId="{9F662C4D-D889-4402-B8D7-F42F365F25B2}" srcOrd="2" destOrd="0" presId="urn:microsoft.com/office/officeart/2005/8/layout/vList2"/>
    <dgm:cxn modelId="{09CCC844-56FF-4B8F-8FD4-748825A33483}" type="presParOf" srcId="{637BF309-DEC4-4935-BFF0-E93049122B00}" destId="{13A03FF0-B3FC-4EC1-B3AF-189B0FB97C72}" srcOrd="3" destOrd="0" presId="urn:microsoft.com/office/officeart/2005/8/layout/vList2"/>
    <dgm:cxn modelId="{D702F84F-3E53-4715-A915-08BA58901EEE}" type="presParOf" srcId="{637BF309-DEC4-4935-BFF0-E93049122B00}" destId="{1A779DE7-C023-40FF-8468-EBF4F6A7B565}" srcOrd="4" destOrd="0" presId="urn:microsoft.com/office/officeart/2005/8/layout/vList2"/>
    <dgm:cxn modelId="{6292B34E-119F-4499-BC5C-C744D8F305D1}" type="presParOf" srcId="{637BF309-DEC4-4935-BFF0-E93049122B00}" destId="{973358F3-3E0F-4E75-9559-16034B8F5F7D}" srcOrd="5" destOrd="0" presId="urn:microsoft.com/office/officeart/2005/8/layout/vList2"/>
    <dgm:cxn modelId="{E21932D9-CA52-4CDE-9A61-B4E73184A104}" type="presParOf" srcId="{637BF309-DEC4-4935-BFF0-E93049122B00}" destId="{BDCAE674-35CA-4F17-83D2-810DA42121E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7418A2-EA1E-4B52-B4A0-1A8188B874B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2100721-0874-4BF7-A6DC-6707AF8279C4}">
      <dgm:prSet/>
      <dgm:spPr/>
      <dgm:t>
        <a:bodyPr/>
        <a:lstStyle/>
        <a:p>
          <a:r>
            <a:rPr lang="nl-NL" b="0" dirty="0"/>
            <a:t>Wie ken meisies wat graag gimnasium toe gaan, gewigte lig en nie omgee om meer gespierd te word nie?</a:t>
          </a:r>
          <a:endParaRPr lang="en-US" b="0" dirty="0"/>
        </a:p>
      </dgm:t>
    </dgm:pt>
    <dgm:pt modelId="{7D61A798-39EE-40C4-AC0C-0393EB920649}" type="parTrans" cxnId="{5C531841-1979-4E48-AEF2-BB5402BFD28C}">
      <dgm:prSet/>
      <dgm:spPr/>
      <dgm:t>
        <a:bodyPr/>
        <a:lstStyle/>
        <a:p>
          <a:endParaRPr lang="en-US"/>
        </a:p>
      </dgm:t>
    </dgm:pt>
    <dgm:pt modelId="{E835214E-CEDC-42FB-9C02-C791E5B64F50}" type="sibTrans" cxnId="{5C531841-1979-4E48-AEF2-BB5402BFD28C}">
      <dgm:prSet/>
      <dgm:spPr/>
      <dgm:t>
        <a:bodyPr/>
        <a:lstStyle/>
        <a:p>
          <a:endParaRPr lang="en-US"/>
        </a:p>
      </dgm:t>
    </dgm:pt>
    <dgm:pt modelId="{11E1CF1D-4EF7-460B-A421-23E806476852}">
      <dgm:prSet/>
      <dgm:spPr/>
      <dgm:t>
        <a:bodyPr/>
        <a:lstStyle/>
        <a:p>
          <a:r>
            <a:rPr lang="nl-NL" b="0" dirty="0"/>
            <a:t>Wie ken seuns wat dit geniet om te dans, in enige vorm?</a:t>
          </a:r>
          <a:endParaRPr lang="en-US" b="0" dirty="0"/>
        </a:p>
      </dgm:t>
    </dgm:pt>
    <dgm:pt modelId="{E5B53919-B40B-4140-91B7-96C439C13DD1}" type="parTrans" cxnId="{142C1D2E-714A-4B89-B8EA-D1F89FE86FF5}">
      <dgm:prSet/>
      <dgm:spPr/>
      <dgm:t>
        <a:bodyPr/>
        <a:lstStyle/>
        <a:p>
          <a:endParaRPr lang="en-US"/>
        </a:p>
      </dgm:t>
    </dgm:pt>
    <dgm:pt modelId="{494F0D3F-97B5-4D7F-850B-E0B18EDD8DA1}" type="sibTrans" cxnId="{142C1D2E-714A-4B89-B8EA-D1F89FE86FF5}">
      <dgm:prSet/>
      <dgm:spPr/>
      <dgm:t>
        <a:bodyPr/>
        <a:lstStyle/>
        <a:p>
          <a:endParaRPr lang="en-US"/>
        </a:p>
      </dgm:t>
    </dgm:pt>
    <dgm:pt modelId="{9C657DA6-53C2-4FE8-BAA1-3EE3678CE219}">
      <dgm:prSet/>
      <dgm:spPr/>
      <dgm:t>
        <a:bodyPr/>
        <a:lstStyle/>
        <a:p>
          <a:r>
            <a:rPr lang="nl-NL" b="0" i="0" dirty="0"/>
            <a:t>Kan jy sien hoe sterk geslagsrolle steeds met sport verbind word? Waarom dink jy bestaan hierdie persepsies steeds, en hoe kan ons begin om dit te verander?</a:t>
          </a:r>
          <a:endParaRPr lang="en-US" dirty="0"/>
        </a:p>
      </dgm:t>
    </dgm:pt>
    <dgm:pt modelId="{820FE192-E47C-493E-A0A9-85CCC6204664}" type="parTrans" cxnId="{8EB35D0F-6351-4B52-A2C4-8B0E11C97EE2}">
      <dgm:prSet/>
      <dgm:spPr/>
      <dgm:t>
        <a:bodyPr/>
        <a:lstStyle/>
        <a:p>
          <a:endParaRPr lang="en-US"/>
        </a:p>
      </dgm:t>
    </dgm:pt>
    <dgm:pt modelId="{B787B484-78C2-4595-9052-42EEDD9377B6}" type="sibTrans" cxnId="{8EB35D0F-6351-4B52-A2C4-8B0E11C97EE2}">
      <dgm:prSet/>
      <dgm:spPr/>
      <dgm:t>
        <a:bodyPr/>
        <a:lstStyle/>
        <a:p>
          <a:endParaRPr lang="en-US"/>
        </a:p>
      </dgm:t>
    </dgm:pt>
    <dgm:pt modelId="{37D53127-188F-425B-84F2-4C336ABDC52D}" type="pres">
      <dgm:prSet presAssocID="{C57418A2-EA1E-4B52-B4A0-1A8188B874B7}" presName="root" presStyleCnt="0">
        <dgm:presLayoutVars>
          <dgm:dir/>
          <dgm:resizeHandles val="exact"/>
        </dgm:presLayoutVars>
      </dgm:prSet>
      <dgm:spPr/>
    </dgm:pt>
    <dgm:pt modelId="{83295A04-39EF-406C-81BC-2E7F292106B6}" type="pres">
      <dgm:prSet presAssocID="{92100721-0874-4BF7-A6DC-6707AF8279C4}" presName="compNode" presStyleCnt="0"/>
      <dgm:spPr/>
    </dgm:pt>
    <dgm:pt modelId="{442D848E-C5B0-456C-8829-1DCF3B07BA95}" type="pres">
      <dgm:prSet presAssocID="{92100721-0874-4BF7-A6DC-6707AF8279C4}" presName="bgRect" presStyleLbl="bgShp" presStyleIdx="0" presStyleCnt="3"/>
      <dgm:spPr/>
    </dgm:pt>
    <dgm:pt modelId="{0E9450F4-517D-4E31-B9A4-77573C7060D4}" type="pres">
      <dgm:prSet presAssocID="{92100721-0874-4BF7-A6DC-6707AF8279C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umbbell"/>
        </a:ext>
      </dgm:extLst>
    </dgm:pt>
    <dgm:pt modelId="{1BC58A4D-DEA1-42DC-A84E-138B26B5B49F}" type="pres">
      <dgm:prSet presAssocID="{92100721-0874-4BF7-A6DC-6707AF8279C4}" presName="spaceRect" presStyleCnt="0"/>
      <dgm:spPr/>
    </dgm:pt>
    <dgm:pt modelId="{19CE471B-65A7-48C3-B4F6-B8594CE12073}" type="pres">
      <dgm:prSet presAssocID="{92100721-0874-4BF7-A6DC-6707AF8279C4}" presName="parTx" presStyleLbl="revTx" presStyleIdx="0" presStyleCnt="3">
        <dgm:presLayoutVars>
          <dgm:chMax val="0"/>
          <dgm:chPref val="0"/>
        </dgm:presLayoutVars>
      </dgm:prSet>
      <dgm:spPr/>
    </dgm:pt>
    <dgm:pt modelId="{3A739BC2-1B4D-4C03-AA4B-4145CD2A05C9}" type="pres">
      <dgm:prSet presAssocID="{E835214E-CEDC-42FB-9C02-C791E5B64F50}" presName="sibTrans" presStyleCnt="0"/>
      <dgm:spPr/>
    </dgm:pt>
    <dgm:pt modelId="{F02E6B92-6B75-44DE-9AEC-E89A9DAA77F3}" type="pres">
      <dgm:prSet presAssocID="{11E1CF1D-4EF7-460B-A421-23E806476852}" presName="compNode" presStyleCnt="0"/>
      <dgm:spPr/>
    </dgm:pt>
    <dgm:pt modelId="{00C061BD-0BDC-4C08-975F-7FE9D0876A8E}" type="pres">
      <dgm:prSet presAssocID="{11E1CF1D-4EF7-460B-A421-23E806476852}" presName="bgRect" presStyleLbl="bgShp" presStyleIdx="1" presStyleCnt="3"/>
      <dgm:spPr/>
    </dgm:pt>
    <dgm:pt modelId="{B8BA3D19-EEA2-4629-A5C6-C20246752B10}" type="pres">
      <dgm:prSet presAssocID="{11E1CF1D-4EF7-460B-A421-23E80647685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ncing"/>
        </a:ext>
      </dgm:extLst>
    </dgm:pt>
    <dgm:pt modelId="{C2942E79-D109-484E-AF2D-A47219324F80}" type="pres">
      <dgm:prSet presAssocID="{11E1CF1D-4EF7-460B-A421-23E806476852}" presName="spaceRect" presStyleCnt="0"/>
      <dgm:spPr/>
    </dgm:pt>
    <dgm:pt modelId="{7B7B36FE-31BA-466A-BF2A-09C4836FF407}" type="pres">
      <dgm:prSet presAssocID="{11E1CF1D-4EF7-460B-A421-23E806476852}" presName="parTx" presStyleLbl="revTx" presStyleIdx="1" presStyleCnt="3">
        <dgm:presLayoutVars>
          <dgm:chMax val="0"/>
          <dgm:chPref val="0"/>
        </dgm:presLayoutVars>
      </dgm:prSet>
      <dgm:spPr/>
    </dgm:pt>
    <dgm:pt modelId="{760DFE1F-F955-48A9-AF4C-8E22C0372625}" type="pres">
      <dgm:prSet presAssocID="{494F0D3F-97B5-4D7F-850B-E0B18EDD8DA1}" presName="sibTrans" presStyleCnt="0"/>
      <dgm:spPr/>
    </dgm:pt>
    <dgm:pt modelId="{4AB2BF5D-26E5-4A27-8B55-1298C6F7EC3D}" type="pres">
      <dgm:prSet presAssocID="{9C657DA6-53C2-4FE8-BAA1-3EE3678CE219}" presName="compNode" presStyleCnt="0"/>
      <dgm:spPr/>
    </dgm:pt>
    <dgm:pt modelId="{E14DE37F-8771-4AF7-8444-24E839E0D20C}" type="pres">
      <dgm:prSet presAssocID="{9C657DA6-53C2-4FE8-BAA1-3EE3678CE219}" presName="bgRect" presStyleLbl="bgShp" presStyleIdx="2" presStyleCnt="3"/>
      <dgm:spPr/>
    </dgm:pt>
    <dgm:pt modelId="{BAE6CEDA-02F9-4A7A-A262-A2CE2FB07E77}" type="pres">
      <dgm:prSet presAssocID="{9C657DA6-53C2-4FE8-BAA1-3EE3678CE21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Success"/>
        </a:ext>
      </dgm:extLst>
    </dgm:pt>
    <dgm:pt modelId="{35EBD2CD-0629-45FA-B988-AEDCED40E2B3}" type="pres">
      <dgm:prSet presAssocID="{9C657DA6-53C2-4FE8-BAA1-3EE3678CE219}" presName="spaceRect" presStyleCnt="0"/>
      <dgm:spPr/>
    </dgm:pt>
    <dgm:pt modelId="{75BA495E-790A-4426-983C-D9C4765E9B43}" type="pres">
      <dgm:prSet presAssocID="{9C657DA6-53C2-4FE8-BAA1-3EE3678CE219}" presName="parTx" presStyleLbl="revTx" presStyleIdx="2" presStyleCnt="3">
        <dgm:presLayoutVars>
          <dgm:chMax val="0"/>
          <dgm:chPref val="0"/>
        </dgm:presLayoutVars>
      </dgm:prSet>
      <dgm:spPr/>
    </dgm:pt>
  </dgm:ptLst>
  <dgm:cxnLst>
    <dgm:cxn modelId="{47DA0209-8E77-4CEA-90D6-BDA532810856}" type="presOf" srcId="{11E1CF1D-4EF7-460B-A421-23E806476852}" destId="{7B7B36FE-31BA-466A-BF2A-09C4836FF407}" srcOrd="0" destOrd="0" presId="urn:microsoft.com/office/officeart/2018/2/layout/IconVerticalSolidList"/>
    <dgm:cxn modelId="{FB48340B-92B1-4D9A-8EF1-16164DF090D1}" type="presOf" srcId="{9C657DA6-53C2-4FE8-BAA1-3EE3678CE219}" destId="{75BA495E-790A-4426-983C-D9C4765E9B43}" srcOrd="0" destOrd="0" presId="urn:microsoft.com/office/officeart/2018/2/layout/IconVerticalSolidList"/>
    <dgm:cxn modelId="{8EB35D0F-6351-4B52-A2C4-8B0E11C97EE2}" srcId="{C57418A2-EA1E-4B52-B4A0-1A8188B874B7}" destId="{9C657DA6-53C2-4FE8-BAA1-3EE3678CE219}" srcOrd="2" destOrd="0" parTransId="{820FE192-E47C-493E-A0A9-85CCC6204664}" sibTransId="{B787B484-78C2-4595-9052-42EEDD9377B6}"/>
    <dgm:cxn modelId="{142C1D2E-714A-4B89-B8EA-D1F89FE86FF5}" srcId="{C57418A2-EA1E-4B52-B4A0-1A8188B874B7}" destId="{11E1CF1D-4EF7-460B-A421-23E806476852}" srcOrd="1" destOrd="0" parTransId="{E5B53919-B40B-4140-91B7-96C439C13DD1}" sibTransId="{494F0D3F-97B5-4D7F-850B-E0B18EDD8DA1}"/>
    <dgm:cxn modelId="{5C531841-1979-4E48-AEF2-BB5402BFD28C}" srcId="{C57418A2-EA1E-4B52-B4A0-1A8188B874B7}" destId="{92100721-0874-4BF7-A6DC-6707AF8279C4}" srcOrd="0" destOrd="0" parTransId="{7D61A798-39EE-40C4-AC0C-0393EB920649}" sibTransId="{E835214E-CEDC-42FB-9C02-C791E5B64F50}"/>
    <dgm:cxn modelId="{EE00E887-6B2F-4880-A188-FBFB9CE3CBEA}" type="presOf" srcId="{92100721-0874-4BF7-A6DC-6707AF8279C4}" destId="{19CE471B-65A7-48C3-B4F6-B8594CE12073}" srcOrd="0" destOrd="0" presId="urn:microsoft.com/office/officeart/2018/2/layout/IconVerticalSolidList"/>
    <dgm:cxn modelId="{545AD8EE-0BD5-43F3-BBFE-249C73E7270E}" type="presOf" srcId="{C57418A2-EA1E-4B52-B4A0-1A8188B874B7}" destId="{37D53127-188F-425B-84F2-4C336ABDC52D}" srcOrd="0" destOrd="0" presId="urn:microsoft.com/office/officeart/2018/2/layout/IconVerticalSolidList"/>
    <dgm:cxn modelId="{C1954BF5-0429-43AF-BCC8-351FBEBFC310}" type="presParOf" srcId="{37D53127-188F-425B-84F2-4C336ABDC52D}" destId="{83295A04-39EF-406C-81BC-2E7F292106B6}" srcOrd="0" destOrd="0" presId="urn:microsoft.com/office/officeart/2018/2/layout/IconVerticalSolidList"/>
    <dgm:cxn modelId="{380C5C32-A6BA-4E3F-9F4C-5E60953AC3E8}" type="presParOf" srcId="{83295A04-39EF-406C-81BC-2E7F292106B6}" destId="{442D848E-C5B0-456C-8829-1DCF3B07BA95}" srcOrd="0" destOrd="0" presId="urn:microsoft.com/office/officeart/2018/2/layout/IconVerticalSolidList"/>
    <dgm:cxn modelId="{142BA9CC-5B8D-4A72-8855-F7A5A3450A88}" type="presParOf" srcId="{83295A04-39EF-406C-81BC-2E7F292106B6}" destId="{0E9450F4-517D-4E31-B9A4-77573C7060D4}" srcOrd="1" destOrd="0" presId="urn:microsoft.com/office/officeart/2018/2/layout/IconVerticalSolidList"/>
    <dgm:cxn modelId="{0FE42871-8F65-40C1-A994-75195FD2B065}" type="presParOf" srcId="{83295A04-39EF-406C-81BC-2E7F292106B6}" destId="{1BC58A4D-DEA1-42DC-A84E-138B26B5B49F}" srcOrd="2" destOrd="0" presId="urn:microsoft.com/office/officeart/2018/2/layout/IconVerticalSolidList"/>
    <dgm:cxn modelId="{469D4B59-900F-48B7-BC75-F36782B5F192}" type="presParOf" srcId="{83295A04-39EF-406C-81BC-2E7F292106B6}" destId="{19CE471B-65A7-48C3-B4F6-B8594CE12073}" srcOrd="3" destOrd="0" presId="urn:microsoft.com/office/officeart/2018/2/layout/IconVerticalSolidList"/>
    <dgm:cxn modelId="{14283B21-0483-4219-A8B4-9806E0316076}" type="presParOf" srcId="{37D53127-188F-425B-84F2-4C336ABDC52D}" destId="{3A739BC2-1B4D-4C03-AA4B-4145CD2A05C9}" srcOrd="1" destOrd="0" presId="urn:microsoft.com/office/officeart/2018/2/layout/IconVerticalSolidList"/>
    <dgm:cxn modelId="{FFA7A0B8-9D7F-4F72-9920-EE086BFD1C14}" type="presParOf" srcId="{37D53127-188F-425B-84F2-4C336ABDC52D}" destId="{F02E6B92-6B75-44DE-9AEC-E89A9DAA77F3}" srcOrd="2" destOrd="0" presId="urn:microsoft.com/office/officeart/2018/2/layout/IconVerticalSolidList"/>
    <dgm:cxn modelId="{663EB485-B84B-4242-9CDE-E544869D4BD9}" type="presParOf" srcId="{F02E6B92-6B75-44DE-9AEC-E89A9DAA77F3}" destId="{00C061BD-0BDC-4C08-975F-7FE9D0876A8E}" srcOrd="0" destOrd="0" presId="urn:microsoft.com/office/officeart/2018/2/layout/IconVerticalSolidList"/>
    <dgm:cxn modelId="{91D64F42-1583-4DC2-A671-9FD522086230}" type="presParOf" srcId="{F02E6B92-6B75-44DE-9AEC-E89A9DAA77F3}" destId="{B8BA3D19-EEA2-4629-A5C6-C20246752B10}" srcOrd="1" destOrd="0" presId="urn:microsoft.com/office/officeart/2018/2/layout/IconVerticalSolidList"/>
    <dgm:cxn modelId="{CC969B56-4384-466D-BC8D-6105DFEC1E40}" type="presParOf" srcId="{F02E6B92-6B75-44DE-9AEC-E89A9DAA77F3}" destId="{C2942E79-D109-484E-AF2D-A47219324F80}" srcOrd="2" destOrd="0" presId="urn:microsoft.com/office/officeart/2018/2/layout/IconVerticalSolidList"/>
    <dgm:cxn modelId="{35317C6D-A91C-4155-AF5E-8740F1A79231}" type="presParOf" srcId="{F02E6B92-6B75-44DE-9AEC-E89A9DAA77F3}" destId="{7B7B36FE-31BA-466A-BF2A-09C4836FF407}" srcOrd="3" destOrd="0" presId="urn:microsoft.com/office/officeart/2018/2/layout/IconVerticalSolidList"/>
    <dgm:cxn modelId="{B4562BEC-EDFD-4626-B979-984F564FC62D}" type="presParOf" srcId="{37D53127-188F-425B-84F2-4C336ABDC52D}" destId="{760DFE1F-F955-48A9-AF4C-8E22C0372625}" srcOrd="3" destOrd="0" presId="urn:microsoft.com/office/officeart/2018/2/layout/IconVerticalSolidList"/>
    <dgm:cxn modelId="{EE7B5AAA-3B68-4D4E-815C-A468C991FC39}" type="presParOf" srcId="{37D53127-188F-425B-84F2-4C336ABDC52D}" destId="{4AB2BF5D-26E5-4A27-8B55-1298C6F7EC3D}" srcOrd="4" destOrd="0" presId="urn:microsoft.com/office/officeart/2018/2/layout/IconVerticalSolidList"/>
    <dgm:cxn modelId="{CAA21ABE-0966-4548-92C2-724DFA6B290F}" type="presParOf" srcId="{4AB2BF5D-26E5-4A27-8B55-1298C6F7EC3D}" destId="{E14DE37F-8771-4AF7-8444-24E839E0D20C}" srcOrd="0" destOrd="0" presId="urn:microsoft.com/office/officeart/2018/2/layout/IconVerticalSolidList"/>
    <dgm:cxn modelId="{338B3FD6-B4C6-493A-9BD1-86EAE4970588}" type="presParOf" srcId="{4AB2BF5D-26E5-4A27-8B55-1298C6F7EC3D}" destId="{BAE6CEDA-02F9-4A7A-A262-A2CE2FB07E77}" srcOrd="1" destOrd="0" presId="urn:microsoft.com/office/officeart/2018/2/layout/IconVerticalSolidList"/>
    <dgm:cxn modelId="{951B72DC-2EEB-4449-AD5F-E7A8E609FF1F}" type="presParOf" srcId="{4AB2BF5D-26E5-4A27-8B55-1298C6F7EC3D}" destId="{35EBD2CD-0629-45FA-B988-AEDCED40E2B3}" srcOrd="2" destOrd="0" presId="urn:microsoft.com/office/officeart/2018/2/layout/IconVerticalSolidList"/>
    <dgm:cxn modelId="{46BAB9F8-B86E-4C82-9339-70224E2016DA}" type="presParOf" srcId="{4AB2BF5D-26E5-4A27-8B55-1298C6F7EC3D}" destId="{75BA495E-790A-4426-983C-D9C4765E9B4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E6145-7AFF-45CE-8E39-C41378B5077B}">
      <dsp:nvSpPr>
        <dsp:cNvPr id="0" name=""/>
        <dsp:cNvSpPr/>
      </dsp:nvSpPr>
      <dsp:spPr>
        <a:xfrm>
          <a:off x="0" y="36433"/>
          <a:ext cx="10515600" cy="11196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ZA" sz="2900" kern="1200" dirty="0" err="1"/>
            <a:t>Definieer</a:t>
          </a:r>
          <a:r>
            <a:rPr lang="en-ZA" sz="2900" kern="1200" dirty="0"/>
            <a:t> die </a:t>
          </a:r>
          <a:r>
            <a:rPr lang="en-ZA" sz="2900" kern="1200" dirty="0" err="1"/>
            <a:t>konsepte</a:t>
          </a:r>
          <a:r>
            <a:rPr lang="en-ZA" sz="2900" kern="1200" dirty="0"/>
            <a:t>: </a:t>
          </a:r>
          <a:r>
            <a:rPr lang="af-ZA" sz="2900" kern="1200" dirty="0"/>
            <a:t>mag, magsverhoudinge, manlikheid, vroulikheid en gender</a:t>
          </a:r>
          <a:endParaRPr lang="en-US" sz="2900" kern="1200" dirty="0">
            <a:latin typeface="Calibri" panose="020F0502020204030204" pitchFamily="34" charset="0"/>
            <a:ea typeface="Calibri" panose="020F0502020204030204" pitchFamily="34" charset="0"/>
            <a:cs typeface="Calibri" panose="020F0502020204030204" pitchFamily="34" charset="0"/>
          </a:endParaRPr>
        </a:p>
      </dsp:txBody>
      <dsp:txXfrm>
        <a:off x="54659" y="91092"/>
        <a:ext cx="10406282" cy="1010372"/>
      </dsp:txXfrm>
    </dsp:sp>
    <dsp:sp modelId="{2923B28D-3A89-4E0F-B8FA-9BB204F353E6}">
      <dsp:nvSpPr>
        <dsp:cNvPr id="0" name=""/>
        <dsp:cNvSpPr/>
      </dsp:nvSpPr>
      <dsp:spPr>
        <a:xfrm>
          <a:off x="0" y="1239643"/>
          <a:ext cx="10515600" cy="1119690"/>
        </a:xfrm>
        <a:prstGeom prst="roundRect">
          <a:avLst/>
        </a:prstGeom>
        <a:solidFill>
          <a:schemeClr val="accent5">
            <a:hueOff val="2003568"/>
            <a:satOff val="-8793"/>
            <a:lumOff val="26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nl-NL" sz="2900" kern="1200" dirty="0"/>
            <a:t>Identifiseer sleutel biologiese verskille tussen mans en vroue</a:t>
          </a:r>
          <a:endParaRPr lang="en-US" sz="2900" kern="1200" dirty="0">
            <a:latin typeface="Calibri" panose="020F0502020204030204" pitchFamily="34" charset="0"/>
            <a:ea typeface="Calibri" panose="020F0502020204030204" pitchFamily="34" charset="0"/>
            <a:cs typeface="Calibri" panose="020F0502020204030204" pitchFamily="34" charset="0"/>
          </a:endParaRPr>
        </a:p>
      </dsp:txBody>
      <dsp:txXfrm>
        <a:off x="54659" y="1294302"/>
        <a:ext cx="10406282" cy="1010372"/>
      </dsp:txXfrm>
    </dsp:sp>
    <dsp:sp modelId="{183F620B-EC40-41D9-A872-DECE80AF83A4}">
      <dsp:nvSpPr>
        <dsp:cNvPr id="0" name=""/>
        <dsp:cNvSpPr/>
      </dsp:nvSpPr>
      <dsp:spPr>
        <a:xfrm>
          <a:off x="0" y="2442853"/>
          <a:ext cx="10515600" cy="1119690"/>
        </a:xfrm>
        <a:prstGeom prst="roundRect">
          <a:avLst/>
        </a:prstGeom>
        <a:solidFill>
          <a:schemeClr val="accent5">
            <a:hueOff val="4007135"/>
            <a:satOff val="-17587"/>
            <a:lumOff val="52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nl-NL" sz="2900" kern="1200" dirty="0"/>
            <a:t>Erken hoe geslagsstereotipes ontwikkel en verduidelik hoe dit individue se keuses en geleenthede kan beperk</a:t>
          </a:r>
          <a:endParaRPr lang="en-US" sz="2900" kern="1200" dirty="0">
            <a:latin typeface="Calibri" panose="020F0502020204030204" pitchFamily="34" charset="0"/>
            <a:ea typeface="Calibri" panose="020F0502020204030204" pitchFamily="34" charset="0"/>
            <a:cs typeface="Calibri" panose="020F0502020204030204" pitchFamily="34" charset="0"/>
          </a:endParaRPr>
        </a:p>
      </dsp:txBody>
      <dsp:txXfrm>
        <a:off x="54659" y="2497512"/>
        <a:ext cx="10406282" cy="1010372"/>
      </dsp:txXfrm>
    </dsp:sp>
    <dsp:sp modelId="{A335A895-FAA5-4A9F-B6CC-3083C20B9EAB}">
      <dsp:nvSpPr>
        <dsp:cNvPr id="0" name=""/>
        <dsp:cNvSpPr/>
      </dsp:nvSpPr>
      <dsp:spPr>
        <a:xfrm>
          <a:off x="0" y="3682496"/>
          <a:ext cx="10515600" cy="1119690"/>
        </a:xfrm>
        <a:prstGeom prst="roundRect">
          <a:avLst/>
        </a:prstGeom>
        <a:solidFill>
          <a:schemeClr val="accent5">
            <a:hueOff val="6010703"/>
            <a:satOff val="-26380"/>
            <a:lumOff val="7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ZA" sz="2900" kern="1200" dirty="0" err="1"/>
            <a:t>Ondersoek</a:t>
          </a:r>
          <a:r>
            <a:rPr lang="en-ZA" sz="2900" kern="1200" dirty="0"/>
            <a:t> </a:t>
          </a:r>
          <a:r>
            <a:rPr lang="en-ZA" sz="2900" kern="1200" dirty="0" err="1"/>
            <a:t>geslagspersepsies</a:t>
          </a:r>
          <a:r>
            <a:rPr lang="en-ZA" sz="2900" kern="1200" dirty="0"/>
            <a:t> in sport</a:t>
          </a:r>
          <a:endParaRPr lang="en-US" sz="2900" kern="1200" dirty="0">
            <a:latin typeface="Calibri" panose="020F0502020204030204" pitchFamily="34" charset="0"/>
            <a:ea typeface="Calibri" panose="020F0502020204030204" pitchFamily="34" charset="0"/>
            <a:cs typeface="Calibri" panose="020F0502020204030204" pitchFamily="34" charset="0"/>
          </a:endParaRPr>
        </a:p>
      </dsp:txBody>
      <dsp:txXfrm>
        <a:off x="54659" y="3737155"/>
        <a:ext cx="10406282" cy="1010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4F87A-0E5F-4E94-A75B-CCB1424AB441}">
      <dsp:nvSpPr>
        <dsp:cNvPr id="0" name=""/>
        <dsp:cNvSpPr/>
      </dsp:nvSpPr>
      <dsp:spPr>
        <a:xfrm>
          <a:off x="679050" y="578168"/>
          <a:ext cx="1887187" cy="188718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F338E8-CDC9-41F7-8C9D-410006926470}">
      <dsp:nvSpPr>
        <dsp:cNvPr id="0" name=""/>
        <dsp:cNvSpPr/>
      </dsp:nvSpPr>
      <dsp:spPr>
        <a:xfrm>
          <a:off x="1081237" y="980356"/>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644CDF-63D0-4FA5-88E8-21426E349CFA}">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af-ZA" sz="1300" b="1" kern="1200" dirty="0">
              <a:solidFill>
                <a:schemeClr val="tx1"/>
              </a:solidFill>
            </a:rPr>
            <a:t>Mag</a:t>
          </a:r>
          <a:r>
            <a:rPr lang="af-ZA" sz="1300" kern="1200" dirty="0">
              <a:solidFill>
                <a:schemeClr val="tx1"/>
              </a:solidFill>
            </a:rPr>
            <a:t> verwys na die vermoë om ander se gedrag te beïnvloed of te beheer.</a:t>
          </a:r>
          <a:endParaRPr lang="en-US" sz="1300" kern="1200" dirty="0">
            <a:solidFill>
              <a:schemeClr val="tx1"/>
            </a:solidFill>
          </a:endParaRPr>
        </a:p>
      </dsp:txBody>
      <dsp:txXfrm>
        <a:off x="75768" y="3053169"/>
        <a:ext cx="3093750" cy="720000"/>
      </dsp:txXfrm>
    </dsp:sp>
    <dsp:sp modelId="{913AE59A-4274-4093-974C-F17559CF0F40}">
      <dsp:nvSpPr>
        <dsp:cNvPr id="0" name=""/>
        <dsp:cNvSpPr/>
      </dsp:nvSpPr>
      <dsp:spPr>
        <a:xfrm>
          <a:off x="4314206" y="578168"/>
          <a:ext cx="1887187" cy="188718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1CF0E6-9613-41FE-8EF0-FBF6C5D871CC}">
      <dsp:nvSpPr>
        <dsp:cNvPr id="0" name=""/>
        <dsp:cNvSpPr/>
      </dsp:nvSpPr>
      <dsp:spPr>
        <a:xfrm>
          <a:off x="4716393" y="980356"/>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88A3B37-FF77-42CB-B288-766902E81ED6}">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af-ZA" sz="1300" b="1" kern="1200" dirty="0">
              <a:solidFill>
                <a:schemeClr val="tx1"/>
              </a:solidFill>
            </a:rPr>
            <a:t>Magsverhoudinge</a:t>
          </a:r>
          <a:r>
            <a:rPr lang="af-ZA" sz="1300" kern="1200" dirty="0">
              <a:solidFill>
                <a:schemeClr val="tx1"/>
              </a:solidFill>
            </a:rPr>
            <a:t> verwys na die verhoudings tussen mense wat bepaal wie meer invloed binne ’n bepaalde verhouding het.</a:t>
          </a:r>
          <a:endParaRPr lang="en-US" sz="1300" kern="1200" dirty="0">
            <a:solidFill>
              <a:schemeClr val="tx1"/>
            </a:solidFill>
          </a:endParaRPr>
        </a:p>
      </dsp:txBody>
      <dsp:txXfrm>
        <a:off x="3710925" y="3053169"/>
        <a:ext cx="3093750" cy="720000"/>
      </dsp:txXfrm>
    </dsp:sp>
    <dsp:sp modelId="{16B11241-85CA-4439-8823-6547287AB632}">
      <dsp:nvSpPr>
        <dsp:cNvPr id="0" name=""/>
        <dsp:cNvSpPr/>
      </dsp:nvSpPr>
      <dsp:spPr>
        <a:xfrm>
          <a:off x="7949362" y="578168"/>
          <a:ext cx="1887187" cy="188718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A16CDE-4348-4AA4-A7C0-0F0E4F3F8440}">
      <dsp:nvSpPr>
        <dsp:cNvPr id="0" name=""/>
        <dsp:cNvSpPr/>
      </dsp:nvSpPr>
      <dsp:spPr>
        <a:xfrm>
          <a:off x="8351550" y="980356"/>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0C20B6C-8651-472A-BC92-EDAFFC89EA26}">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af-ZA" sz="1300" kern="1200" dirty="0">
              <a:solidFill>
                <a:schemeClr val="tx1"/>
              </a:solidFill>
            </a:rPr>
            <a:t>byvoorbeeld tussen ’n onderwyser en leerder of ’n werkgewer en werknemer.</a:t>
          </a:r>
          <a:endParaRPr lang="en-US" sz="1300" kern="1200" dirty="0">
            <a:solidFill>
              <a:schemeClr val="tx1"/>
            </a:solidFill>
          </a:endParaRPr>
        </a:p>
      </dsp:txBody>
      <dsp:txXfrm>
        <a:off x="7346081" y="3053169"/>
        <a:ext cx="30937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1E7273-3D26-48BC-AA88-090118764DCE}">
      <dsp:nvSpPr>
        <dsp:cNvPr id="0" name=""/>
        <dsp:cNvSpPr/>
      </dsp:nvSpPr>
      <dsp:spPr>
        <a:xfrm>
          <a:off x="0" y="524133"/>
          <a:ext cx="2918936" cy="185352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E07BAA-1C18-4ED7-A5A1-9660EAE469A6}">
      <dsp:nvSpPr>
        <dsp:cNvPr id="0" name=""/>
        <dsp:cNvSpPr/>
      </dsp:nvSpPr>
      <dsp:spPr>
        <a:xfrm>
          <a:off x="324326" y="832243"/>
          <a:ext cx="2918936" cy="1853524"/>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f-ZA" sz="2200" b="1" i="0" kern="1200" baseline="0" dirty="0"/>
            <a:t>Gender:</a:t>
          </a:r>
          <a:r>
            <a:rPr lang="af-ZA" sz="2200" b="0" i="0" kern="1200" baseline="0" dirty="0"/>
            <a:t> s</a:t>
          </a:r>
          <a:r>
            <a:rPr lang="nl-NL" sz="2200" b="0" i="0" kern="1200" baseline="0" dirty="0"/>
            <a:t>osiale rolle en verwagtinge wat deur die samelewing en kultuur aangeleer word</a:t>
          </a:r>
          <a:r>
            <a:rPr lang="af-ZA" sz="2200" b="0" i="0" kern="1200" baseline="0" dirty="0"/>
            <a:t>.</a:t>
          </a:r>
          <a:endParaRPr lang="en-US" sz="2200" kern="1200" dirty="0"/>
        </a:p>
      </dsp:txBody>
      <dsp:txXfrm>
        <a:off x="378614" y="886531"/>
        <a:ext cx="2810360" cy="1744948"/>
      </dsp:txXfrm>
    </dsp:sp>
    <dsp:sp modelId="{65099E9E-32D0-49EE-8B90-3D5EA07FE58A}">
      <dsp:nvSpPr>
        <dsp:cNvPr id="0" name=""/>
        <dsp:cNvSpPr/>
      </dsp:nvSpPr>
      <dsp:spPr>
        <a:xfrm>
          <a:off x="3567588" y="524133"/>
          <a:ext cx="2918936" cy="185352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A7C906-691E-4B5D-BB3A-398ECC77DB70}">
      <dsp:nvSpPr>
        <dsp:cNvPr id="0" name=""/>
        <dsp:cNvSpPr/>
      </dsp:nvSpPr>
      <dsp:spPr>
        <a:xfrm>
          <a:off x="3891915" y="832243"/>
          <a:ext cx="2918936" cy="1853524"/>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f-ZA" sz="2200" b="1" i="0" kern="1200" baseline="0" dirty="0"/>
            <a:t>Manlikheid:</a:t>
          </a:r>
          <a:r>
            <a:rPr lang="af-ZA" sz="2200" b="0" i="0" kern="1200" baseline="0" dirty="0"/>
            <a:t> eienskappe wat met </a:t>
          </a:r>
          <a:r>
            <a:rPr lang="af-ZA" sz="2200" kern="1200" dirty="0"/>
            <a:t>seun-wees of man-wees geassosieer word.</a:t>
          </a:r>
          <a:endParaRPr lang="en-US" sz="2200" kern="1200" dirty="0"/>
        </a:p>
      </dsp:txBody>
      <dsp:txXfrm>
        <a:off x="3946203" y="886531"/>
        <a:ext cx="2810360" cy="1744948"/>
      </dsp:txXfrm>
    </dsp:sp>
    <dsp:sp modelId="{CF165FF0-BF59-458B-A141-B73832C9E840}">
      <dsp:nvSpPr>
        <dsp:cNvPr id="0" name=""/>
        <dsp:cNvSpPr/>
      </dsp:nvSpPr>
      <dsp:spPr>
        <a:xfrm>
          <a:off x="7135177" y="524133"/>
          <a:ext cx="2918936" cy="185352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7C4969-A855-48A2-B33B-8268A583E882}">
      <dsp:nvSpPr>
        <dsp:cNvPr id="0" name=""/>
        <dsp:cNvSpPr/>
      </dsp:nvSpPr>
      <dsp:spPr>
        <a:xfrm>
          <a:off x="7459503" y="832243"/>
          <a:ext cx="2918936" cy="1853524"/>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f-ZA" sz="2200" b="1" i="0" kern="1200" baseline="0" dirty="0"/>
            <a:t>Vroulikheid:</a:t>
          </a:r>
          <a:r>
            <a:rPr lang="af-ZA" sz="2200" b="0" i="0" kern="1200" baseline="0" dirty="0"/>
            <a:t> eienskappe wat met </a:t>
          </a:r>
          <a:r>
            <a:rPr lang="af-ZA" sz="2200" kern="1200"/>
            <a:t>die meisie-wees of vrou-wees geassosieer </a:t>
          </a:r>
          <a:r>
            <a:rPr lang="af-ZA" sz="2200" kern="1200" dirty="0"/>
            <a:t>word.</a:t>
          </a:r>
          <a:endParaRPr lang="en-US" sz="2200" kern="1200" dirty="0"/>
        </a:p>
      </dsp:txBody>
      <dsp:txXfrm>
        <a:off x="7513791" y="886531"/>
        <a:ext cx="2810360" cy="1744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46726-8481-4B07-8545-C26AEC8B17E1}">
      <dsp:nvSpPr>
        <dsp:cNvPr id="0" name=""/>
        <dsp:cNvSpPr/>
      </dsp:nvSpPr>
      <dsp:spPr>
        <a:xfrm>
          <a:off x="1121368" y="0"/>
          <a:ext cx="4851240" cy="4851240"/>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ACF36C-429E-4CA4-8959-2CC273E9AF2D}">
      <dsp:nvSpPr>
        <dsp:cNvPr id="0" name=""/>
        <dsp:cNvSpPr/>
      </dsp:nvSpPr>
      <dsp:spPr>
        <a:xfrm>
          <a:off x="1436698" y="315330"/>
          <a:ext cx="1940496" cy="1940496"/>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b="0" i="0" kern="1200" baseline="0" dirty="0"/>
            <a:t>Gesinne kan baie vorme aanneem, insluitend selfdegeslag paartjies en aannemings-gesinne.</a:t>
          </a:r>
          <a:endParaRPr lang="en-US" sz="1600" kern="1200" dirty="0"/>
        </a:p>
      </dsp:txBody>
      <dsp:txXfrm>
        <a:off x="1531425" y="410057"/>
        <a:ext cx="1751042" cy="1751042"/>
      </dsp:txXfrm>
    </dsp:sp>
    <dsp:sp modelId="{1C3B60E3-0872-47BF-8BBE-A66CB709EAF6}">
      <dsp:nvSpPr>
        <dsp:cNvPr id="0" name=""/>
        <dsp:cNvSpPr/>
      </dsp:nvSpPr>
      <dsp:spPr>
        <a:xfrm>
          <a:off x="3716781" y="315330"/>
          <a:ext cx="1940496" cy="1940496"/>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b="0" i="0" kern="1200" baseline="0" dirty="0"/>
            <a:t>Ouerskap word nie net deur biologie gedefinieer nie.</a:t>
          </a:r>
          <a:endParaRPr lang="en-US" sz="1600" kern="1200" dirty="0"/>
        </a:p>
      </dsp:txBody>
      <dsp:txXfrm>
        <a:off x="3811508" y="410057"/>
        <a:ext cx="1751042" cy="1751042"/>
      </dsp:txXfrm>
    </dsp:sp>
    <dsp:sp modelId="{E3A1B554-5022-47B9-A350-6DFCC9BA0339}">
      <dsp:nvSpPr>
        <dsp:cNvPr id="0" name=""/>
        <dsp:cNvSpPr/>
      </dsp:nvSpPr>
      <dsp:spPr>
        <a:xfrm>
          <a:off x="1436698" y="2595413"/>
          <a:ext cx="1940496" cy="1940496"/>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b="0" i="0" kern="1200" baseline="0" dirty="0"/>
            <a:t>Om 'n ouer te wees behels sorg, toewyding en verantwoordelik-heid.</a:t>
          </a:r>
          <a:endParaRPr lang="en-US" sz="1600" kern="1200" dirty="0"/>
        </a:p>
      </dsp:txBody>
      <dsp:txXfrm>
        <a:off x="1531425" y="2690140"/>
        <a:ext cx="1751042" cy="1751042"/>
      </dsp:txXfrm>
    </dsp:sp>
    <dsp:sp modelId="{C9E61B98-09B1-4374-B642-DF6704BC72AC}">
      <dsp:nvSpPr>
        <dsp:cNvPr id="0" name=""/>
        <dsp:cNvSpPr/>
      </dsp:nvSpPr>
      <dsp:spPr>
        <a:xfrm>
          <a:off x="3716781" y="2595413"/>
          <a:ext cx="1940496" cy="1940496"/>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b="0" i="0" kern="1200" baseline="0" dirty="0"/>
            <a:t>Hierdie rolle is nie tot enige geslag beperk nie.</a:t>
          </a:r>
          <a:endParaRPr lang="en-US" sz="1600" kern="1200" dirty="0"/>
        </a:p>
      </dsp:txBody>
      <dsp:txXfrm>
        <a:off x="3811508" y="2690140"/>
        <a:ext cx="1751042" cy="17510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AF453-28B1-412D-AD84-4C14AC049274}">
      <dsp:nvSpPr>
        <dsp:cNvPr id="0" name=""/>
        <dsp:cNvSpPr/>
      </dsp:nvSpPr>
      <dsp:spPr>
        <a:xfrm>
          <a:off x="0" y="55628"/>
          <a:ext cx="10515600" cy="10038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b="0" i="0" kern="1200" dirty="0"/>
            <a:t>Stereotipes onstaan wanneer algemene aannames oor groepe mense gemaak word.</a:t>
          </a:r>
          <a:endParaRPr lang="en-US" sz="2600" kern="1200" dirty="0"/>
        </a:p>
      </dsp:txBody>
      <dsp:txXfrm>
        <a:off x="49004" y="104632"/>
        <a:ext cx="10417592" cy="905852"/>
      </dsp:txXfrm>
    </dsp:sp>
    <dsp:sp modelId="{9F662C4D-D889-4402-B8D7-F42F365F25B2}">
      <dsp:nvSpPr>
        <dsp:cNvPr id="0" name=""/>
        <dsp:cNvSpPr/>
      </dsp:nvSpPr>
      <dsp:spPr>
        <a:xfrm>
          <a:off x="0" y="1134369"/>
          <a:ext cx="10515600" cy="10038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b="0" i="0" kern="1200" dirty="0"/>
            <a:t>Hierdie aannames word dikwels herhaal en geglo, selfs wanneer dit onwaar is.</a:t>
          </a:r>
          <a:endParaRPr lang="en-US" sz="2600" kern="1200" dirty="0"/>
        </a:p>
      </dsp:txBody>
      <dsp:txXfrm>
        <a:off x="49004" y="1183373"/>
        <a:ext cx="10417592" cy="905852"/>
      </dsp:txXfrm>
    </dsp:sp>
    <dsp:sp modelId="{1A779DE7-C023-40FF-8468-EBF4F6A7B565}">
      <dsp:nvSpPr>
        <dsp:cNvPr id="0" name=""/>
        <dsp:cNvSpPr/>
      </dsp:nvSpPr>
      <dsp:spPr>
        <a:xfrm>
          <a:off x="0" y="2213109"/>
          <a:ext cx="10515600" cy="10038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b="0" i="0" kern="1200" dirty="0"/>
            <a:t>Geslagsstereotipes kan keuses by die skool, werk en huis beperk.</a:t>
          </a:r>
          <a:endParaRPr lang="en-US" sz="2600" kern="1200" dirty="0"/>
        </a:p>
      </dsp:txBody>
      <dsp:txXfrm>
        <a:off x="49004" y="2262113"/>
        <a:ext cx="10417592" cy="905852"/>
      </dsp:txXfrm>
    </dsp:sp>
    <dsp:sp modelId="{BDCAE674-35CA-4F17-83D2-810DA42121E0}">
      <dsp:nvSpPr>
        <dsp:cNvPr id="0" name=""/>
        <dsp:cNvSpPr/>
      </dsp:nvSpPr>
      <dsp:spPr>
        <a:xfrm>
          <a:off x="0" y="3291849"/>
          <a:ext cx="10515600" cy="10038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b="0" i="0" kern="1200" dirty="0"/>
            <a:t>Individue moet vir hul unieke belangstellings en vermoëns erken word.</a:t>
          </a:r>
          <a:endParaRPr lang="en-US" sz="2600" kern="1200" dirty="0"/>
        </a:p>
      </dsp:txBody>
      <dsp:txXfrm>
        <a:off x="49004" y="3340853"/>
        <a:ext cx="10417592" cy="9058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2D848E-C5B0-456C-8829-1DCF3B07BA95}">
      <dsp:nvSpPr>
        <dsp:cNvPr id="0" name=""/>
        <dsp:cNvSpPr/>
      </dsp:nvSpPr>
      <dsp:spPr>
        <a:xfrm>
          <a:off x="0" y="531"/>
          <a:ext cx="10515600"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9450F4-517D-4E31-B9A4-77573C7060D4}">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9CE471B-65A7-48C3-B4F6-B8594CE12073}">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90000"/>
            </a:lnSpc>
            <a:spcBef>
              <a:spcPct val="0"/>
            </a:spcBef>
            <a:spcAft>
              <a:spcPct val="35000"/>
            </a:spcAft>
            <a:buNone/>
          </a:pPr>
          <a:r>
            <a:rPr lang="nl-NL" sz="2400" b="0" kern="1200" dirty="0"/>
            <a:t>Wie ken meisies wat graag gimnasium toe gaan, gewigte lig en nie omgee om meer gespierd te word nie?</a:t>
          </a:r>
          <a:endParaRPr lang="en-US" sz="2400" b="0" kern="1200" dirty="0"/>
        </a:p>
      </dsp:txBody>
      <dsp:txXfrm>
        <a:off x="1435590" y="531"/>
        <a:ext cx="9080009" cy="1242935"/>
      </dsp:txXfrm>
    </dsp:sp>
    <dsp:sp modelId="{00C061BD-0BDC-4C08-975F-7FE9D0876A8E}">
      <dsp:nvSpPr>
        <dsp:cNvPr id="0" name=""/>
        <dsp:cNvSpPr/>
      </dsp:nvSpPr>
      <dsp:spPr>
        <a:xfrm>
          <a:off x="0" y="1554201"/>
          <a:ext cx="10515600"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BA3D19-EEA2-4629-A5C6-C20246752B1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7B36FE-31BA-466A-BF2A-09C4836FF407}">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90000"/>
            </a:lnSpc>
            <a:spcBef>
              <a:spcPct val="0"/>
            </a:spcBef>
            <a:spcAft>
              <a:spcPct val="35000"/>
            </a:spcAft>
            <a:buNone/>
          </a:pPr>
          <a:r>
            <a:rPr lang="nl-NL" sz="2400" b="0" kern="1200" dirty="0"/>
            <a:t>Wie ken seuns wat dit geniet om te dans, in enige vorm?</a:t>
          </a:r>
          <a:endParaRPr lang="en-US" sz="2400" b="0" kern="1200" dirty="0"/>
        </a:p>
      </dsp:txBody>
      <dsp:txXfrm>
        <a:off x="1435590" y="1554201"/>
        <a:ext cx="9080009" cy="1242935"/>
      </dsp:txXfrm>
    </dsp:sp>
    <dsp:sp modelId="{E14DE37F-8771-4AF7-8444-24E839E0D20C}">
      <dsp:nvSpPr>
        <dsp:cNvPr id="0" name=""/>
        <dsp:cNvSpPr/>
      </dsp:nvSpPr>
      <dsp:spPr>
        <a:xfrm>
          <a:off x="0" y="3107870"/>
          <a:ext cx="10515600"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E6CEDA-02F9-4A7A-A262-A2CE2FB07E77}">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BA495E-790A-4426-983C-D9C4765E9B43}">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90000"/>
            </a:lnSpc>
            <a:spcBef>
              <a:spcPct val="0"/>
            </a:spcBef>
            <a:spcAft>
              <a:spcPct val="35000"/>
            </a:spcAft>
            <a:buNone/>
          </a:pPr>
          <a:r>
            <a:rPr lang="nl-NL" sz="2400" b="0" i="0" kern="1200" dirty="0"/>
            <a:t>Kan jy sien hoe sterk geslagsrolle steeds met sport verbind word? Waarom dink jy bestaan hierdie persepsies steeds, en hoe kan ons begin om dit te verander?</a:t>
          </a:r>
          <a:endParaRPr lang="en-US" sz="2400" kern="1200" dirty="0"/>
        </a:p>
      </dsp:txBody>
      <dsp:txXfrm>
        <a:off x="1435590" y="3107870"/>
        <a:ext cx="9080009" cy="12429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C6090B-6712-4E12-BD04-E659B4B4C568}" type="datetimeFigureOut">
              <a:rPr lang="af-ZA" smtClean="0"/>
              <a:t>2026-01-13</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9CCCCC-E416-4154-8642-9F5AFE921F6B}" type="slidenum">
              <a:rPr lang="af-ZA" smtClean="0"/>
              <a:t>‹#›</a:t>
            </a:fld>
            <a:endParaRPr lang="af-ZA"/>
          </a:p>
        </p:txBody>
      </p:sp>
    </p:spTree>
    <p:extLst>
      <p:ext uri="{BB962C8B-B14F-4D97-AF65-F5344CB8AC3E}">
        <p14:creationId xmlns:p14="http://schemas.microsoft.com/office/powerpoint/2010/main" val="3617323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af-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aan onderwyser: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Leerders moet in groepe van vier tot ses vir hierdie les gerangskik word. oor die aanvang van die les moet muurruimte rondom die klaskamer toegeken word vir vier verskillende beelde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2 – Inleiding Prente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Elke prent moet tradisionele geslagsrolle en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magsdinamika</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bevraagteken.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indent="228600">
              <a:buNone/>
            </a:pPr>
            <a:r>
              <a:rPr lang="af-ZA"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Welkom terug, Graad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10's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As huiswerk moes jy die Respek-uitdaging voltooi (</a:t>
            </a:r>
            <a:r>
              <a:rPr lang="af-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Aktiwiteit 4,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1 – Werkkaart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Draai na jou maat en deel watter dag van die week 'n hoogtepunt was en verduidelik waarom dit vir jou uitgestaan het. (Laat twee minute toe.)</a:t>
            </a:r>
            <a:r>
              <a:rPr lang="af-ZA"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Z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10: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Ek is seker sommige van julle onthou die flieks wat op Skyfie 10 verskyn. Dit was moontlik selfs van julle gunstelinge toe julle jonger was. Voordat ons voortgaan, wie kan vir die klas ’n definisie van die term stereotipe gee?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10</a:t>
            </a:fld>
            <a:endParaRPr lang="af-ZA"/>
          </a:p>
        </p:txBody>
      </p:sp>
    </p:spTree>
    <p:extLst>
      <p:ext uri="{BB962C8B-B14F-4D97-AF65-F5344CB8AC3E}">
        <p14:creationId xmlns:p14="http://schemas.microsoft.com/office/powerpoint/2010/main" val="1101426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11: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Korrek. </a:t>
            </a: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Stereotipes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ontstaan wanneer mense of die media veralgemenings oor ’n groep maak, byvoorbeeld deur aan te neem dat alle gespierde seuns moet rugby speel of dat meisies altyd kreatiewe aktiwiteite behoort te geniet.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Sulke boodskappe skep die indruk dat almal binne ’n groep dieselfde is, wat nie die werklikheid weerspieël nie.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Stereotipes kan skadelik wees omdat baie mense die boodskappe wat daardeur oorgedra word, glo en herhaal. Wanneer stereotipes bepalend of beperkend is met betrekking tot wat ’n persoon, op grond van hul geslag, kan doen, kan dit probleme by die skool, in die werkplek of selfs binne gesinne veroorsaak. Byvoorbeeld, huishoudelike take soos kook kan deur beide mans en vroue verrig word, al bepaal tradisionele norme soms anders.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Dit is belangrik om individue te erken vir hul unieke belangstellings, sterkpunte en vermoëns, in plaas daarvan om te aanvaar dat hulle weens hul geslag op ’n bepaalde manier behoort op te tree. Om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geslagstereotipes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uit te daag dra by tot die skep van ’n meer regverdige en inklusiewe omgewing waarin almal die vryheid het om hul volle potensiaal te bereik.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Leerders voltooi </a:t>
            </a:r>
            <a:r>
              <a:rPr lang="af-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Aktiwiteit 2</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2 – Werkkaart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groepverband.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aan onderwyser: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Vir Vraag 2, herinner leerders daaraan dat strategieë 'n positiewe uitkoms moet insluit.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Gee twee minute vir terugvoer van 'n paar groepe. Antwoorde is beskikbaar in die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2 – Werkkaart MEMO.</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11</a:t>
            </a:fld>
            <a:endParaRPr lang="af-ZA"/>
          </a:p>
        </p:txBody>
      </p:sp>
    </p:spTree>
    <p:extLst>
      <p:ext uri="{BB962C8B-B14F-4D97-AF65-F5344CB8AC3E}">
        <p14:creationId xmlns:p14="http://schemas.microsoft.com/office/powerpoint/2010/main" val="3146339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12: </a:t>
            </a:r>
            <a:r>
              <a:rPr lang="af-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aan onderwyser: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Hierdie skyfie maak gebruik van animasies as deel van die aktiwiteit. Oefen vooraf wanneer om te klik, aangesien die animasies beide die onderwyser en leerders lei oor wanneer om te reageer. Vra ’n vrywilliger om rekord te hou van die stemme. Hierdie aktiwiteit illustreer algemene persepsies in die samelewing rondom sport en geslag.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Kom ons doen ’n vinnige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geslagspersepsie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-aktiwiteit. Ek gaan die naam van ’n sport noem, en ek wil hê jy moet jou hand opsteek volgens die geslag waarmee jy dit assosieer. Moet dit nie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ooranaliseer</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nie.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Linkerhand</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manlik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Regterhand</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vroulik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 jy gereed?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buFont typeface="Courier New" panose="02070309020205020404" pitchFamily="49" charset="0"/>
              <a:buChar char="-"/>
            </a:pP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(Klik op die skyfie)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Rugby</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(tel die stemme en skryf dit op die bord)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buFont typeface="Courier New" panose="02070309020205020404" pitchFamily="49" charset="0"/>
              <a:buChar char="-"/>
            </a:pP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(Klik op die skyfie)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Ballet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(tel die stemme en skryf dit op die bord)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buFont typeface="Courier New" panose="02070309020205020404" pitchFamily="49" charset="0"/>
              <a:buChar char="-"/>
            </a:pP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(Klik op die skyfie)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Gewigoptel</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(tel die stemme en skryf dit op die bord)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buFont typeface="Courier New" panose="02070309020205020404" pitchFamily="49" charset="0"/>
              <a:buChar char="-"/>
            </a:pP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(Klik op die skyfie)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Netbal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(tel die stemme en skryf dit op die bord)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Kom ons kyk of my voorspelling korrek was. Ek het voorspel dat die meerderheid van die stemme soos volg sou wees: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Rugby – manlik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Ballet – vroulik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Gewigoptel – manlik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Netbal – vroulik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0215" algn="just">
              <a:buNone/>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Clr>
                <a:srgbClr val="000000"/>
              </a:buClr>
              <a:buFont typeface="Symbol" panose="05050102010706020507" pitchFamily="18" charset="2"/>
              <a:buChar char=""/>
            </a:pPr>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012590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13: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Kom ons dink nou vir 'n oomblik na.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Wie ken meisies wat graag gimnasium toe gaan, gewigte lig en nie omgee om meer gespierd te word nie?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Wie ken seuns wat dit geniet om te dans, in enige vorm?</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Kan jy sien hoe sterk geslagsrolle steeds met sport verbind word? Waarom dink jy bestaan hierdie persepsies steeds, en hoe kan ons begin om dit te verander? (Gee leerders tyd om te reageer.)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13</a:t>
            </a:fld>
            <a:endParaRPr lang="af-ZA"/>
          </a:p>
        </p:txBody>
      </p:sp>
    </p:spTree>
    <p:extLst>
      <p:ext uri="{BB962C8B-B14F-4D97-AF65-F5344CB8AC3E}">
        <p14:creationId xmlns:p14="http://schemas.microsoft.com/office/powerpoint/2010/main" val="3412251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14:</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Op Skyfie 14 is daar twee voorbeelde van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sportspelers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wat tradisionele geslagsrolle in sport uitdaag, nie om opspraak te maak nie, maar omdat hulle opreg hou van wat hulle doen. Dit is belangrik om nie toe te laat dat stereotipes jou verhinder om ’n nuwe fisiese aktiwiteit te probeer of ’n sport wat jy reeds geniet, na te streef nie. Almal behoort die vryheid te hê om aan aktiwiteite deel te neem wat hulle interesseer, ongeag of die samelewing dit tradisioneel as “manlike” of “vroulike” sportsoorte beskou.</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14</a:t>
            </a:fld>
            <a:endParaRPr lang="af-ZA"/>
          </a:p>
        </p:txBody>
      </p:sp>
    </p:spTree>
    <p:extLst>
      <p:ext uri="{BB962C8B-B14F-4D97-AF65-F5344CB8AC3E}">
        <p14:creationId xmlns:p14="http://schemas.microsoft.com/office/powerpoint/2010/main" val="1563251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15: </a:t>
            </a:r>
            <a:r>
              <a:rPr lang="af-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aan die onderwyser: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 kan afvalpapier of ŉ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post-it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aan elke leerder uitdeel. Ken ’n area op die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klaskamermuur</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toe waar leerders hul papiertjies kan aanbring. Hierdie uitstalling sal aan die begin van die volgende les gebruik word. Herinner leerders daaraan om nie hul name op die papiertjies te skryf nie.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af-ZA"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Leerders voltooi </a:t>
            </a:r>
            <a:r>
              <a:rPr lang="af-ZA" sz="1200" b="1" i="1">
                <a:solidFill>
                  <a:srgbClr val="000000"/>
                </a:solidFill>
                <a:effectLst/>
                <a:latin typeface="Calibri" panose="020F0502020204030204" pitchFamily="34" charset="0"/>
                <a:ea typeface="Calibri" panose="020F0502020204030204" pitchFamily="34" charset="0"/>
                <a:cs typeface="Calibri" panose="020F0502020204030204" pitchFamily="34" charset="0"/>
              </a:rPr>
              <a:t>Aktiwiteit 3</a:t>
            </a:r>
            <a:r>
              <a:rPr lang="af-ZA"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1" i="1" u="sng">
                <a:solidFill>
                  <a:srgbClr val="000000"/>
                </a:solidFill>
                <a:effectLst/>
                <a:latin typeface="Calibri" panose="020F0502020204030204" pitchFamily="34" charset="0"/>
                <a:ea typeface="Calibri" panose="020F0502020204030204" pitchFamily="34" charset="0"/>
                <a:cs typeface="Calibri" panose="020F0502020204030204" pitchFamily="34" charset="0"/>
              </a:rPr>
              <a:t>Les 2 – Werkkaart</a:t>
            </a:r>
            <a:r>
              <a:rPr lang="af-ZA"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7572F6A-90D6-4DDD-82C7-AA7A765A4B59}" type="slidenum">
              <a:rPr kumimoji="0" lang="en-ZA"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en-ZA"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35992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2: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Ons gaan vandag se les 'n bietjie anders begin. Jy sal 'n klein stukkie papier of 'n </a:t>
            </a: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af-ZA"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post-it</a:t>
            </a: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en 'n pen nodig hê.</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Jy het moontlik reeds verskeie beelde in die klaskamer raakgesien. Staan asseblief op, beweeg deur die klas, en  gaan staan by die prent wat mag in die hedendaagse samelewing die beste verteenwoordig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Skryf by jou gekose beeld een woord of ’n kort frase wat verduidelik waarom jy dit gekies het.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Werk dan saam met iemand wat dieselfde beeld gekies het en bespreek die volgende vraag: </a:t>
            </a: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Wat sê hierdie prent oor mag en geslag in die hedendaagse samelewing?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0215">
              <a:buNone/>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Welgedaan, Graad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10's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Julle kan terugkeer na julle sitplekke.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Kom ons hoor van ’n paar van julle. Sal iemand wil deel wat julle bespreek het oor wat die beeld oor mag en geslag in die hedendaagse samelewing uitbeeld?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Dit is insiggewend om die verskillende perspektiewe te hoor wat julle geopper het. Hierdie beelde wys dat mag in verskeie vorme en situasies kan voorkom.</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Mag is die vermoë om ander te beïnvloed of te beheer. Dink jy mag is altyd positief in vriendskappe of verhoudings?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Kan jy aan ’n voorbeeld dink waar mag positief aangewend word, en een waar dit skadelik kan wees? (Laat ’n paar antwoorde toe.)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2</a:t>
            </a:fld>
            <a:endParaRPr lang="af-ZA"/>
          </a:p>
        </p:txBody>
      </p:sp>
    </p:spTree>
    <p:extLst>
      <p:ext uri="{BB962C8B-B14F-4D97-AF65-F5344CB8AC3E}">
        <p14:creationId xmlns:p14="http://schemas.microsoft.com/office/powerpoint/2010/main" val="2376112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3: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Teen die einde van die les behoort jy die volgende te kan doen: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Calibri" panose="020F0502020204030204" pitchFamily="34" charset="0"/>
              </a:rPr>
              <a:t>Definieer die terme: mag, magsverhoudinge, manlikheid, vroulikheid en gender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Calibri" panose="020F0502020204030204" pitchFamily="34" charset="0"/>
              </a:rPr>
              <a:t>Identifiseer sleutel biologiese verskille tussen mans en vroue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Calibri" panose="020F0502020204030204" pitchFamily="34" charset="0"/>
              </a:rPr>
              <a:t>Erken hoe </a:t>
            </a:r>
            <a:r>
              <a:rPr lang="af-ZA" sz="1200" dirty="0" err="1">
                <a:effectLst/>
                <a:latin typeface="Calibri" panose="020F0502020204030204" pitchFamily="34" charset="0"/>
                <a:ea typeface="Calibri" panose="020F0502020204030204" pitchFamily="34" charset="0"/>
                <a:cs typeface="Calibri" panose="020F0502020204030204" pitchFamily="34" charset="0"/>
              </a:rPr>
              <a:t>geslagstereotipes</a:t>
            </a:r>
            <a:r>
              <a:rPr lang="af-ZA" sz="1200" dirty="0">
                <a:effectLst/>
                <a:latin typeface="Calibri" panose="020F0502020204030204" pitchFamily="34" charset="0"/>
                <a:ea typeface="Calibri" panose="020F0502020204030204" pitchFamily="34" charset="0"/>
                <a:cs typeface="Calibri" panose="020F0502020204030204" pitchFamily="34" charset="0"/>
              </a:rPr>
              <a:t> ontwikkel en verduidelik hoe dit individue se keuses en geleenthede kan beperk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effectLst/>
                <a:latin typeface="Calibri" panose="020F0502020204030204" pitchFamily="34" charset="0"/>
                <a:ea typeface="Calibri" panose="020F0502020204030204" pitchFamily="34" charset="0"/>
                <a:cs typeface="Calibri" panose="020F0502020204030204" pitchFamily="34" charset="0"/>
              </a:rPr>
              <a:t>Ondersoek </a:t>
            </a:r>
            <a:r>
              <a:rPr lang="af-ZA" sz="1200" dirty="0" err="1">
                <a:effectLst/>
                <a:latin typeface="Calibri" panose="020F0502020204030204" pitchFamily="34" charset="0"/>
                <a:ea typeface="Calibri" panose="020F0502020204030204" pitchFamily="34" charset="0"/>
                <a:cs typeface="Calibri" panose="020F0502020204030204" pitchFamily="34" charset="0"/>
              </a:rPr>
              <a:t>geslagspersepsies</a:t>
            </a:r>
            <a:r>
              <a:rPr lang="af-ZA" sz="1200" dirty="0">
                <a:effectLst/>
                <a:latin typeface="Calibri" panose="020F0502020204030204" pitchFamily="34" charset="0"/>
                <a:ea typeface="Calibri" panose="020F0502020204030204" pitchFamily="34" charset="0"/>
                <a:cs typeface="Calibri" panose="020F0502020204030204" pitchFamily="34" charset="0"/>
              </a:rPr>
              <a:t> in sport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3</a:t>
            </a:fld>
            <a:endParaRPr lang="af-ZA"/>
          </a:p>
        </p:txBody>
      </p:sp>
    </p:spTree>
    <p:extLst>
      <p:ext uri="{BB962C8B-B14F-4D97-AF65-F5344CB8AC3E}">
        <p14:creationId xmlns:p14="http://schemas.microsoft.com/office/powerpoint/2010/main" val="180300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4: </a:t>
            </a:r>
            <a:r>
              <a:rPr lang="af-ZA" sz="1200" b="1" dirty="0">
                <a:effectLst/>
                <a:latin typeface="Calibri" panose="020F0502020204030204" pitchFamily="34" charset="0"/>
                <a:ea typeface="Calibri" panose="020F0502020204030204" pitchFamily="34" charset="0"/>
                <a:cs typeface="Calibri" panose="020F0502020204030204" pitchFamily="34" charset="0"/>
              </a:rPr>
              <a:t>Mag</a:t>
            </a:r>
            <a:r>
              <a:rPr lang="af-ZA" sz="1200" dirty="0">
                <a:effectLst/>
                <a:latin typeface="Calibri" panose="020F0502020204030204" pitchFamily="34" charset="0"/>
                <a:ea typeface="Calibri" panose="020F0502020204030204" pitchFamily="34" charset="0"/>
                <a:cs typeface="Calibri" panose="020F0502020204030204" pitchFamily="34" charset="0"/>
              </a:rPr>
              <a:t> verwys na die vermoë om ander se gedrag te beïnvloed of te beheer. </a:t>
            </a:r>
            <a:r>
              <a:rPr lang="af-ZA" sz="1200" b="1" dirty="0">
                <a:effectLst/>
                <a:latin typeface="Calibri" panose="020F0502020204030204" pitchFamily="34" charset="0"/>
                <a:ea typeface="Calibri" panose="020F0502020204030204" pitchFamily="34" charset="0"/>
                <a:cs typeface="Calibri" panose="020F0502020204030204" pitchFamily="34" charset="0"/>
              </a:rPr>
              <a:t>Magsverhoudinge</a:t>
            </a:r>
            <a:r>
              <a:rPr lang="af-ZA" sz="1200" dirty="0">
                <a:effectLst/>
                <a:latin typeface="Calibri" panose="020F0502020204030204" pitchFamily="34" charset="0"/>
                <a:ea typeface="Calibri" panose="020F0502020204030204" pitchFamily="34" charset="0"/>
                <a:cs typeface="Calibri" panose="020F0502020204030204" pitchFamily="34" charset="0"/>
              </a:rPr>
              <a:t> verwys na die verhoudings tussen mense wat bepaal wie die grootste invloed binne ’n bepaalde verhouding het, byvoorbeeld tussen ’n onderwyser en leerder of ’n werkgewer en werknemer.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4</a:t>
            </a:fld>
            <a:endParaRPr lang="af-ZA"/>
          </a:p>
        </p:txBody>
      </p:sp>
    </p:spTree>
    <p:extLst>
      <p:ext uri="{BB962C8B-B14F-4D97-AF65-F5344CB8AC3E}">
        <p14:creationId xmlns:p14="http://schemas.microsoft.com/office/powerpoint/2010/main" val="2861063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5: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Kyk na die verhoudings wat op Skyfie 5 uitgebeeld. Hierdie voorbeelde toon verskillende maniere waarop mag binne verhoudings kan voorkom.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Identifiseer saam met jou maat TWEE verhoudings waarin mag ’n positiewe invloed kan hê, en TWEE verhoudings waarin mag misbruik of ongesond kan wees.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0215">
              <a:buNone/>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Ongesonde magsverhoudinge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ontwikkel wanneer een persoon hul invloed gebruik om 'n ander te domineer, te beheer of skade aan te doen.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Beeld A is die interaksie tussen man en vrou ongesond, aangesien die man beheer uitoefen en krag gebruik om ’n bepaalde eis of begeerte af te dwing.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Nog 'n voorbeeld is Beeld C, waar die moeder op haar kind skree. Alhoewel konflik tussen ouers en kinders algemeen voorkom, dui ’n patroon van herhaalde geskreeu of verbale mishandeling op ’n ongesonde gebruik van mag.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0215">
              <a:buNone/>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Gesonde magsverhoudinge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behels die gebruik van invloed om ander te lei, te ondersteun of aan te moedig.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Beeld B toon die onderwyser en die leerder ’n gesonde verhouding waarin die onderwyser haar gesag aanwend om die leerder se potensiaal uit te daag en te ondersteun.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Beeld D demonstreer die afrigter en die atleet ’n positiewe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magsdinamika</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waar die afrigter sy invloed gebruik om die hardloper uit te daag om te verbeter.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95395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6: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Suid-Afrika het ’n ernstige uitdaging met geslagsgebaseerde geweld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GGG</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baie gevalle ervaar jong vroue en mans geweld, soos verkragting (’n uiterste vorm van ongelyke magsverhoudinge tussen geslagte). Tydens verkragting gebruik een persoon mag en geweld om ’n ander te dwing, om sonder toestemming, aan ’n seksuele daad deel te neem. Die begrip van konsepte soos geslag/gender, manlikheid en vroulikheid is daarom belangrik wanneer jy leer hoe mag binne verhoudings funksioneer.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Vra leerders om die volgende terme te definieer: gender, manlikheid en vroulikheid.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Gender: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Gender verwys na die sosiale rolle, gedrag en verwagtinge wat samelewings aan manlik- of vroulik-wees, koppel. Hierdie rolle word aangeleer deur invloede soos familie, kultuur, die samelewing en die media. Gender verskil van biologiese geslag, wat gebaseer is op fisiese kenmerke en die geslagsorgane waarmee ’n persoon gebore word.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Manlikheid: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Manlikheid verwys na die eienskappe, gedrag en rolle wat ’n samelewing tradisioneel met seun-wees of man-wees assosieer. Dit sluit die verwagtinge in wat op mans geplaas word oor hoe hulle behoort op te tree, te dink of hulself uit te druk.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Vroulikheid: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Vroulikheid verwys na die eienskappe, gedrag en rolle wat ’n samelewing tradisioneel met meisie-wees of vrou-wees assosieer. Dit sluit verwagtinge in oor hoe vroue behoort op te tree, hulself aan te bied of sekere rolle te vervul.</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6</a:t>
            </a:fld>
            <a:endParaRPr lang="af-ZA"/>
          </a:p>
        </p:txBody>
      </p:sp>
    </p:spTree>
    <p:extLst>
      <p:ext uri="{BB962C8B-B14F-4D97-AF65-F5344CB8AC3E}">
        <p14:creationId xmlns:p14="http://schemas.microsoft.com/office/powerpoint/2010/main" val="4109530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7: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Alhoewel vroue en mans baie ooreenkomste deel, bestaan daar sekere biologiese verskille wat verband hou met fisiese kenmerke,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voortplantingsfunksies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en hormonale invloede. Hierdie verskille bepaal nie ’n persoon se vermoëns of waarde nie, maar help om te verduidelik hoe manlike en vroulike liggame op verskillende maniere funksioneer.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Neem 'n oomblik om </a:t>
            </a:r>
            <a:r>
              <a:rPr lang="af-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Aktiwiteit 1</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2 – Werkkaart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 voltooi, wat fokus op die biologiese verskille tussen mans en vroue.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Kom ons kyk hoe baie jy reeds weet.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(Laat 'n maksimum van drie minute toe voordat u deur die antwoorde gaan wat in die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2 – Werkkaart MEMO</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beskikbaar is.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618449B-37D4-468F-AAB7-9B198A06D8A7}" type="slidenum">
              <a:rPr kumimoji="0" lang="en-ZA"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n-ZA"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40587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8: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Die manlike en vroulike liggame verskil biologies, hoofsaaklik ten opsigte van voortplanting. In menslike voortplanting is hierdie proses seksueel van aard: die vroulike liggaam kan ’n swangerskap dra en geboorte gee, terwyl die manlike liggaam spermselle produseer wat nodig is om die vroulike eier te bevrug. Hierdie biologiese funksies verduidelik hoe voortplanting plaasvind, maar bepaal nie ’n persoon se waarde, vermoëns of rol binne die samelewing nie.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baie gemeenskappe word biologiese verskille egter gebruik om stereotipiese geslagsrolle te regverdig. Vroue word dikwels beskou as beide biologiese en sosiale voortplanters. Met ander woorde, daar word nie net van hulle verwag om geboorte te gee nie, maar ook om die primêre verantwoordelikheid vir die grootmaak van kinders, kosmaak en versorging te aanvaar. Mans, daarenteen, word dikwels gesien as broodwinners en besluitnemers, en word hoofsaaklik waardeer vir hul rykdom, krag of status. Hierdie verwagtinge is sosiale konstrukte, nie biologiese vereistes nie, en bevoordeel dikwels mans terwyl dit vroue se geleenthede en keuses beperk.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8</a:t>
            </a:fld>
            <a:endParaRPr lang="af-ZA"/>
          </a:p>
        </p:txBody>
      </p:sp>
    </p:spTree>
    <p:extLst>
      <p:ext uri="{BB962C8B-B14F-4D97-AF65-F5344CB8AC3E}">
        <p14:creationId xmlns:p14="http://schemas.microsoft.com/office/powerpoint/2010/main" val="2667162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9: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Om na verskillende familiestrukture te kyk, help om hierdie stereotipes uit te daag. ’n Romantiese paartjie wat uit twee mans bestaan, kan nie biologies saam ’n kind hê nie, aangesien nie een van die twee ’n swangerskap kan dra nie, maar hulle kan wel ouers word deur aanneming of surrogate. Net so kan ’n paartjie wat uit twee vroue bestaan, kies om saam ’n kind groot te maak, hetsy deur kunsmatige voortplanting of aanneming. In beide gevalle word ouerskap nie slegs biologies bepaal nie, maar deur toewyding, sorg en verantwoordelikheid.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Dit beklemtoon ’n belangrike waarheid: om ’n ouer te wees, gaan nie slegs daaroor om geboorte te gee nie, maar oor die aanvaarding van verantwoordelikheid vir ’n kind se emosionele, fisiese en sosiale welstand. Ouerskap behels die koestering, leiding, beskerming en versorging van ’n kind – rolle wat nie aan enige spesifieke geslag verbind is nie.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9</a:t>
            </a:fld>
            <a:endParaRPr lang="af-ZA"/>
          </a:p>
        </p:txBody>
      </p:sp>
    </p:spTree>
    <p:extLst>
      <p:ext uri="{BB962C8B-B14F-4D97-AF65-F5344CB8AC3E}">
        <p14:creationId xmlns:p14="http://schemas.microsoft.com/office/powerpoint/2010/main" val="2523130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78404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35564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284968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481112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00089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594924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476418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731693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6370020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4915186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14490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130554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9555931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6310220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7028081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2416033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1695610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3379775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2103124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6761984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1205344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104778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9977146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784471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5969572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1353013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0793359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6861744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34543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8836079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3739046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2962154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051892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8871639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2824687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4533213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6986746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785988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7706284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712385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044441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913766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507061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917719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511027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1.pn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1.pn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image" Target="../media/image1.png"/><Relationship Id="rId5" Type="http://schemas.openxmlformats.org/officeDocument/2006/relationships/slideLayout" Target="../slideLayouts/slideLayout41.xml"/><Relationship Id="rId10" Type="http://schemas.openxmlformats.org/officeDocument/2006/relationships/theme" Target="../theme/theme5.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20362537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486231484"/>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265153966"/>
      </p:ext>
    </p:extLst>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630571114"/>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300901775"/>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18.jpg"/><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microsoft.com/office/2007/relationships/hdphoto" Target="../media/hdphoto2.wdp"/><Relationship Id="rId5" Type="http://schemas.openxmlformats.org/officeDocument/2006/relationships/image" Target="../media/image20.png"/><Relationship Id="rId10" Type="http://schemas.openxmlformats.org/officeDocument/2006/relationships/image" Target="../media/image23.png"/><Relationship Id="rId4" Type="http://schemas.openxmlformats.org/officeDocument/2006/relationships/image" Target="../media/image4.jpeg"/><Relationship Id="rId9"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4.jpeg"/><Relationship Id="rId4" Type="http://schemas.openxmlformats.org/officeDocument/2006/relationships/diagramLayout" Target="../diagrams/layout4.xml"/><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prstClr val="white"/>
              </a:solidFill>
              <a:effectLst/>
              <a:uLnTx/>
              <a:uFillTx/>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AE473BD-9A2A-420F-B844-12BCFA3D4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7" name="Rectangle 26">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D26DB69-2B27-84D2-1B66-4B7A94F6D236}"/>
              </a:ext>
            </a:extLst>
          </p:cNvPr>
          <p:cNvSpPr>
            <a:spLocks noGrp="1"/>
          </p:cNvSpPr>
          <p:nvPr>
            <p:ph type="title"/>
          </p:nvPr>
        </p:nvSpPr>
        <p:spPr>
          <a:xfrm>
            <a:off x="549277" y="458033"/>
            <a:ext cx="5257798" cy="726224"/>
          </a:xfrm>
        </p:spPr>
        <p:txBody>
          <a:bodyPr vert="horz" wrap="square" lIns="91440" tIns="45720" rIns="91440" bIns="45720" rtlCol="0" anchor="ctr">
            <a:normAutofit/>
          </a:bodyPr>
          <a:lstStyle/>
          <a:p>
            <a:pPr>
              <a:spcBef>
                <a:spcPct val="0"/>
              </a:spcBef>
            </a:pPr>
            <a:r>
              <a:rPr lang="en-US" sz="3600" kern="1200" dirty="0">
                <a:solidFill>
                  <a:schemeClr val="tx1"/>
                </a:solidFill>
                <a:latin typeface="Calibri" panose="020F0502020204030204" pitchFamily="34" charset="0"/>
                <a:ea typeface="Calibri" panose="020F0502020204030204" pitchFamily="34" charset="0"/>
                <a:cs typeface="Calibri" panose="020F0502020204030204" pitchFamily="34" charset="0"/>
              </a:rPr>
              <a:t>Wat is 'n </a:t>
            </a:r>
            <a:r>
              <a:rPr lang="en-US" sz="36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stereotipe</a:t>
            </a:r>
            <a:r>
              <a:rPr lang="en-US" sz="3600" kern="1200" dirty="0">
                <a:solidFill>
                  <a:schemeClr val="tx1"/>
                </a:solidFill>
                <a:latin typeface="Calibri" panose="020F0502020204030204" pitchFamily="34" charset="0"/>
                <a:ea typeface="Calibri" panose="020F0502020204030204" pitchFamily="34" charset="0"/>
                <a:cs typeface="Calibri" panose="020F0502020204030204" pitchFamily="34" charset="0"/>
              </a:rPr>
              <a:t>?</a:t>
            </a:r>
          </a:p>
        </p:txBody>
      </p:sp>
      <p:pic>
        <p:nvPicPr>
          <p:cNvPr id="4" name="Picture 3" descr="A group of people posing for a photo&#10;&#10;AI-generated content may be incorrect.">
            <a:extLst>
              <a:ext uri="{FF2B5EF4-FFF2-40B4-BE49-F238E27FC236}">
                <a16:creationId xmlns:a16="http://schemas.microsoft.com/office/drawing/2014/main" id="{A1668CB6-18CC-350B-5D17-F564DE6CE328}"/>
              </a:ext>
            </a:extLst>
          </p:cNvPr>
          <p:cNvPicPr>
            <a:picLocks noChangeAspect="1"/>
          </p:cNvPicPr>
          <p:nvPr/>
        </p:nvPicPr>
        <p:blipFill>
          <a:blip r:embed="rId3"/>
          <a:stretch>
            <a:fillRect/>
          </a:stretch>
        </p:blipFill>
        <p:spPr>
          <a:xfrm>
            <a:off x="652838" y="1557339"/>
            <a:ext cx="3385800" cy="4752000"/>
          </a:xfrm>
          <a:prstGeom prst="rect">
            <a:avLst/>
          </a:prstGeom>
          <a:effectLst>
            <a:outerShdw blurRad="508000" dist="101600" dir="5400000" algn="tl" rotWithShape="0">
              <a:prstClr val="black">
                <a:alpha val="10000"/>
              </a:prstClr>
            </a:outerShdw>
          </a:effectLst>
        </p:spPr>
      </p:pic>
      <p:pic>
        <p:nvPicPr>
          <p:cNvPr id="5" name="Picture 4" descr="A poster of a movie&#10;&#10;AI-generated content may be incorrect.">
            <a:extLst>
              <a:ext uri="{FF2B5EF4-FFF2-40B4-BE49-F238E27FC236}">
                <a16:creationId xmlns:a16="http://schemas.microsoft.com/office/drawing/2014/main" id="{93B6309D-7C43-8AB0-2C79-D62E2201C2A3}"/>
              </a:ext>
            </a:extLst>
          </p:cNvPr>
          <p:cNvPicPr>
            <a:picLocks noChangeAspect="1"/>
          </p:cNvPicPr>
          <p:nvPr/>
        </p:nvPicPr>
        <p:blipFill>
          <a:blip r:embed="rId4"/>
          <a:stretch>
            <a:fillRect/>
          </a:stretch>
        </p:blipFill>
        <p:spPr>
          <a:xfrm>
            <a:off x="4502340" y="1557339"/>
            <a:ext cx="3207600" cy="4752000"/>
          </a:xfrm>
          <a:prstGeom prst="rect">
            <a:avLst/>
          </a:prstGeom>
          <a:effectLst>
            <a:outerShdw blurRad="508000" dist="101600" dir="5400000" algn="tl" rotWithShape="0">
              <a:prstClr val="black">
                <a:alpha val="10000"/>
              </a:prstClr>
            </a:outerShdw>
          </a:effectLst>
        </p:spPr>
      </p:pic>
      <p:pic>
        <p:nvPicPr>
          <p:cNvPr id="7" name="Picture 6" descr="A person and person in a room with a baby&#10;&#10;AI-generated content may be incorrect.">
            <a:extLst>
              <a:ext uri="{FF2B5EF4-FFF2-40B4-BE49-F238E27FC236}">
                <a16:creationId xmlns:a16="http://schemas.microsoft.com/office/drawing/2014/main" id="{9DE3FF8F-D5C6-230E-DFE6-85D8E03D4A4A}"/>
              </a:ext>
            </a:extLst>
          </p:cNvPr>
          <p:cNvPicPr>
            <a:picLocks noChangeAspect="1"/>
          </p:cNvPicPr>
          <p:nvPr/>
        </p:nvPicPr>
        <p:blipFill>
          <a:blip r:embed="rId5"/>
          <a:stretch>
            <a:fillRect/>
          </a:stretch>
        </p:blipFill>
        <p:spPr>
          <a:xfrm>
            <a:off x="8250082" y="1557339"/>
            <a:ext cx="3207600" cy="4752000"/>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3214726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8EAA62-DFE4-09D9-6287-AD5CCC780853}"/>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Uitdaging van stereotipes</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 Placeholder 2">
            <a:extLst>
              <a:ext uri="{FF2B5EF4-FFF2-40B4-BE49-F238E27FC236}">
                <a16:creationId xmlns:a16="http://schemas.microsoft.com/office/drawing/2014/main" id="{744E792B-1205-BCCF-51E3-EC875CFACD29}"/>
              </a:ext>
            </a:extLst>
          </p:cNvPr>
          <p:cNvGraphicFramePr/>
          <p:nvPr>
            <p:extLst>
              <p:ext uri="{D42A27DB-BD31-4B8C-83A1-F6EECF244321}">
                <p14:modId xmlns:p14="http://schemas.microsoft.com/office/powerpoint/2010/main" val="2428182424"/>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3ECEF0DC-1EC0-81AE-4AC0-9E58A48845D4}"/>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7878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EC15D7-B9C0-C13C-F1F5-84FB350A44E8}"/>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group of men playing rugby&#10;&#10;AI-generated content may be incorrect.">
            <a:extLst>
              <a:ext uri="{FF2B5EF4-FFF2-40B4-BE49-F238E27FC236}">
                <a16:creationId xmlns:a16="http://schemas.microsoft.com/office/drawing/2014/main" id="{5F61BACC-B7E8-6D0A-B811-7DAF8C19129E}"/>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142538" y="800266"/>
            <a:ext cx="2623760" cy="2623760"/>
          </a:xfrm>
          <a:prstGeom prst="rect">
            <a:avLst/>
          </a:prstGeom>
        </p:spPr>
      </p:pic>
      <p:pic>
        <p:nvPicPr>
          <p:cNvPr id="8" name="Picture 7" descr="A person lifting a barbell&#10;&#10;AI-generated content may be incorrect.">
            <a:extLst>
              <a:ext uri="{FF2B5EF4-FFF2-40B4-BE49-F238E27FC236}">
                <a16:creationId xmlns:a16="http://schemas.microsoft.com/office/drawing/2014/main" id="{F3427AA9-F9DE-5DB7-4182-D5E35EABFE8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Lst>
          </a:blip>
          <a:stretch>
            <a:fillRect/>
          </a:stretch>
        </p:blipFill>
        <p:spPr>
          <a:xfrm>
            <a:off x="9249894" y="828379"/>
            <a:ext cx="2623760" cy="2623760"/>
          </a:xfrm>
          <a:prstGeom prst="rect">
            <a:avLst/>
          </a:prstGeom>
        </p:spPr>
      </p:pic>
      <p:sp>
        <p:nvSpPr>
          <p:cNvPr id="10" name="Title 1">
            <a:extLst>
              <a:ext uri="{FF2B5EF4-FFF2-40B4-BE49-F238E27FC236}">
                <a16:creationId xmlns:a16="http://schemas.microsoft.com/office/drawing/2014/main" id="{D195504F-9505-0E52-0998-AA12025287B1}"/>
              </a:ext>
            </a:extLst>
          </p:cNvPr>
          <p:cNvSpPr txBox="1">
            <a:spLocks/>
          </p:cNvSpPr>
          <p:nvPr/>
        </p:nvSpPr>
        <p:spPr>
          <a:xfrm>
            <a:off x="9074087" y="471649"/>
            <a:ext cx="2975375" cy="620205"/>
          </a:xfrm>
          <a:prstGeom prst="rect">
            <a:avLst/>
          </a:prstGeom>
          <a:solidFill>
            <a:schemeClr val="accent6">
              <a:lumMod val="60000"/>
              <a:lumOff val="40000"/>
            </a:schemeClr>
          </a:solidFill>
          <a:ln>
            <a:noFill/>
          </a:ln>
        </p:spPr>
        <p:txBody>
          <a:bodyPr spcFirstLastPara="1" wrap="square" lIns="91425" tIns="45700" rIns="91425" bIns="45700" anchor="ctr" anchorCtr="0">
            <a:normAutofit fontScale="92500"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US" sz="4400" b="0" i="0" u="none" strike="noStrike" kern="0" cap="none" spc="0" normalizeH="0" baseline="0" noProof="0" dirty="0" err="1">
                <a:ln>
                  <a:noFill/>
                </a:ln>
                <a:solidFill>
                  <a:srgbClr val="000000"/>
                </a:solidFill>
                <a:effectLst/>
                <a:uLnTx/>
                <a:uFillTx/>
                <a:latin typeface="Calibri"/>
                <a:ea typeface="Calibri"/>
                <a:cs typeface="Calibri"/>
                <a:sym typeface="Calibri"/>
              </a:rPr>
              <a:t>Gewigoptel</a:t>
            </a:r>
            <a:endParaRPr kumimoji="0" lang="en-US" sz="4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12" name="Picture 11" descr="A group of women playing basketball&#10;&#10;AI-generated content may be incorrect.">
            <a:extLst>
              <a:ext uri="{FF2B5EF4-FFF2-40B4-BE49-F238E27FC236}">
                <a16:creationId xmlns:a16="http://schemas.microsoft.com/office/drawing/2014/main" id="{154F63AE-3D3C-9234-ADD0-F107ACD29F93}"/>
              </a:ext>
            </a:extLst>
          </p:cNvPr>
          <p:cNvPicPr>
            <a:picLocks noChangeAspect="1"/>
          </p:cNvPicPr>
          <p:nvPr/>
        </p:nvPicPr>
        <p:blipFill>
          <a:blip r:embed="rId9"/>
          <a:stretch>
            <a:fillRect/>
          </a:stretch>
        </p:blipFill>
        <p:spPr>
          <a:xfrm>
            <a:off x="9283136" y="3920278"/>
            <a:ext cx="2653553" cy="2653553"/>
          </a:xfrm>
          <a:prstGeom prst="rect">
            <a:avLst/>
          </a:prstGeom>
        </p:spPr>
      </p:pic>
      <p:sp>
        <p:nvSpPr>
          <p:cNvPr id="13" name="Title 1">
            <a:extLst>
              <a:ext uri="{FF2B5EF4-FFF2-40B4-BE49-F238E27FC236}">
                <a16:creationId xmlns:a16="http://schemas.microsoft.com/office/drawing/2014/main" id="{6AA52A23-F467-3103-37CB-A12502BB2B88}"/>
              </a:ext>
            </a:extLst>
          </p:cNvPr>
          <p:cNvSpPr txBox="1">
            <a:spLocks/>
          </p:cNvSpPr>
          <p:nvPr/>
        </p:nvSpPr>
        <p:spPr>
          <a:xfrm>
            <a:off x="9500620" y="3588887"/>
            <a:ext cx="2218584" cy="662781"/>
          </a:xfrm>
          <a:prstGeom prst="rect">
            <a:avLst/>
          </a:prstGeom>
          <a:solidFill>
            <a:schemeClr val="accent6">
              <a:lumMod val="60000"/>
              <a:lumOff val="40000"/>
            </a:schemeClr>
          </a:solidFill>
          <a:ln>
            <a:noFill/>
          </a:ln>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US" sz="4400" b="0" i="0" u="none" strike="noStrike" kern="0" cap="none" spc="0" normalizeH="0" baseline="0" noProof="0" dirty="0" err="1">
                <a:ln>
                  <a:noFill/>
                </a:ln>
                <a:solidFill>
                  <a:srgbClr val="000000"/>
                </a:solidFill>
                <a:effectLst/>
                <a:uLnTx/>
                <a:uFillTx/>
                <a:latin typeface="Calibri"/>
                <a:ea typeface="Calibri"/>
                <a:cs typeface="Calibri"/>
                <a:sym typeface="Calibri"/>
              </a:rPr>
              <a:t>Netbal</a:t>
            </a:r>
            <a:endParaRPr kumimoji="0" lang="en-US" sz="4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15" name="Picture 14" descr="A person in a leotard jumping in front of a window&#10;&#10;AI-generated content may be incorrect.">
            <a:extLst>
              <a:ext uri="{FF2B5EF4-FFF2-40B4-BE49-F238E27FC236}">
                <a16:creationId xmlns:a16="http://schemas.microsoft.com/office/drawing/2014/main" id="{0FE351AF-485F-0EEF-BD19-7DF04C075120}"/>
              </a:ext>
            </a:extLst>
          </p:cNvPr>
          <p:cNvPicPr>
            <a:picLocks noChangeAspect="1"/>
          </p:cNvPicPr>
          <p:nvPr/>
        </p:nvPicPr>
        <p:blipFill>
          <a:blip r:embed="rId10"/>
          <a:stretch>
            <a:fillRect/>
          </a:stretch>
        </p:blipFill>
        <p:spPr>
          <a:xfrm>
            <a:off x="112745" y="3955953"/>
            <a:ext cx="2653553" cy="2653553"/>
          </a:xfrm>
          <a:prstGeom prst="rect">
            <a:avLst/>
          </a:prstGeom>
        </p:spPr>
      </p:pic>
      <p:sp>
        <p:nvSpPr>
          <p:cNvPr id="9" name="Title 1">
            <a:extLst>
              <a:ext uri="{FF2B5EF4-FFF2-40B4-BE49-F238E27FC236}">
                <a16:creationId xmlns:a16="http://schemas.microsoft.com/office/drawing/2014/main" id="{A4CA1227-3009-5968-F207-CD45502FC6F0}"/>
              </a:ext>
            </a:extLst>
          </p:cNvPr>
          <p:cNvSpPr txBox="1">
            <a:spLocks/>
          </p:cNvSpPr>
          <p:nvPr/>
        </p:nvSpPr>
        <p:spPr>
          <a:xfrm>
            <a:off x="376083" y="3534527"/>
            <a:ext cx="2126876" cy="632306"/>
          </a:xfrm>
          <a:prstGeom prst="rect">
            <a:avLst/>
          </a:prstGeom>
          <a:solidFill>
            <a:schemeClr val="accent6">
              <a:lumMod val="60000"/>
              <a:lumOff val="40000"/>
            </a:schemeClr>
          </a:solidFill>
          <a:ln>
            <a:noFill/>
          </a:ln>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US" sz="4400" b="0" i="0" u="none" strike="noStrike" kern="0" cap="none" spc="0" normalizeH="0" baseline="0" noProof="0" dirty="0">
                <a:ln>
                  <a:noFill/>
                </a:ln>
                <a:solidFill>
                  <a:srgbClr val="000000"/>
                </a:solidFill>
                <a:effectLst/>
                <a:uLnTx/>
                <a:uFillTx/>
                <a:latin typeface="Calibri"/>
                <a:ea typeface="Calibri"/>
                <a:cs typeface="Calibri"/>
                <a:sym typeface="Calibri"/>
              </a:rPr>
              <a:t>Ballet</a:t>
            </a:r>
          </a:p>
        </p:txBody>
      </p:sp>
      <p:sp>
        <p:nvSpPr>
          <p:cNvPr id="2" name="Title 1">
            <a:extLst>
              <a:ext uri="{FF2B5EF4-FFF2-40B4-BE49-F238E27FC236}">
                <a16:creationId xmlns:a16="http://schemas.microsoft.com/office/drawing/2014/main" id="{9F5BCD5D-FC8F-97A0-C4F1-45FADD0A6FE1}"/>
              </a:ext>
            </a:extLst>
          </p:cNvPr>
          <p:cNvSpPr>
            <a:spLocks noGrp="1"/>
          </p:cNvSpPr>
          <p:nvPr>
            <p:ph type="title"/>
          </p:nvPr>
        </p:nvSpPr>
        <p:spPr>
          <a:xfrm>
            <a:off x="376083" y="395622"/>
            <a:ext cx="2126876" cy="696232"/>
          </a:xfrm>
          <a:solidFill>
            <a:schemeClr val="accent6">
              <a:lumMod val="60000"/>
              <a:lumOff val="40000"/>
            </a:schemeClr>
          </a:solidFill>
        </p:spPr>
        <p:txBody>
          <a:bodyPr/>
          <a:lstStyle/>
          <a:p>
            <a:pPr algn="ctr"/>
            <a:r>
              <a:rPr lang="en-US" dirty="0"/>
              <a:t>Rugby</a:t>
            </a:r>
          </a:p>
        </p:txBody>
      </p:sp>
      <p:sp>
        <p:nvSpPr>
          <p:cNvPr id="4" name="TextBox 3">
            <a:extLst>
              <a:ext uri="{FF2B5EF4-FFF2-40B4-BE49-F238E27FC236}">
                <a16:creationId xmlns:a16="http://schemas.microsoft.com/office/drawing/2014/main" id="{5A51E368-D9BD-544F-6A10-B9CD7C364466}"/>
              </a:ext>
            </a:extLst>
          </p:cNvPr>
          <p:cNvSpPr txBox="1"/>
          <p:nvPr/>
        </p:nvSpPr>
        <p:spPr>
          <a:xfrm>
            <a:off x="2942105" y="162231"/>
            <a:ext cx="6044450" cy="2623760"/>
          </a:xfrm>
          <a:prstGeom prst="rect">
            <a:avLst/>
          </a:prstGeom>
          <a:solidFill>
            <a:schemeClr val="bg1"/>
          </a:solidFill>
        </p:spPr>
        <p:txBody>
          <a:bodyPr wrap="square" rtlCol="0">
            <a:spAutoFit/>
          </a:bodyPr>
          <a:lstStyle/>
          <a:p>
            <a:pPr algn="ctr"/>
            <a:endParaRPr lang="en-GB" sz="3600" dirty="0"/>
          </a:p>
          <a:p>
            <a:pPr algn="ctr"/>
            <a:r>
              <a:rPr lang="en-GB" sz="4800" b="1" dirty="0" err="1">
                <a:latin typeface="Amasis MT Pro Black" panose="02040A04050005020304" pitchFamily="18" charset="0"/>
              </a:rPr>
              <a:t>Geslagspersepsies</a:t>
            </a:r>
            <a:r>
              <a:rPr lang="en-GB" sz="4800" dirty="0">
                <a:latin typeface="Amasis MT Pro Black" panose="02040A04050005020304" pitchFamily="18" charset="0"/>
              </a:rPr>
              <a:t> in sport…</a:t>
            </a:r>
          </a:p>
          <a:p>
            <a:pPr algn="ctr"/>
            <a:endParaRPr lang="af-ZA" sz="3200" dirty="0"/>
          </a:p>
        </p:txBody>
      </p:sp>
    </p:spTree>
    <p:extLst>
      <p:ext uri="{BB962C8B-B14F-4D97-AF65-F5344CB8AC3E}">
        <p14:creationId xmlns:p14="http://schemas.microsoft.com/office/powerpoint/2010/main" val="224558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9"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E9F0CD-3BD6-939B-574E-16F0889417FE}"/>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Refleksie oor persepsies</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 Placeholder 2">
            <a:extLst>
              <a:ext uri="{FF2B5EF4-FFF2-40B4-BE49-F238E27FC236}">
                <a16:creationId xmlns:a16="http://schemas.microsoft.com/office/drawing/2014/main" id="{178DD857-06D4-9198-87F6-2DB7DE22E40B}"/>
              </a:ext>
            </a:extLst>
          </p:cNvPr>
          <p:cNvGraphicFramePr/>
          <p:nvPr>
            <p:extLst>
              <p:ext uri="{D42A27DB-BD31-4B8C-83A1-F6EECF244321}">
                <p14:modId xmlns:p14="http://schemas.microsoft.com/office/powerpoint/2010/main" val="2214296866"/>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3B8EDD7-CDF6-8603-BBDF-C43D03923CF7}"/>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1595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descr="A collage of two people playing sports&#10;&#10;AI-generated content may be incorrect.">
            <a:extLst>
              <a:ext uri="{FF2B5EF4-FFF2-40B4-BE49-F238E27FC236}">
                <a16:creationId xmlns:a16="http://schemas.microsoft.com/office/drawing/2014/main" id="{D72938E6-7D93-BD18-FE42-95DF2DF58317}"/>
              </a:ext>
            </a:extLst>
          </p:cNvPr>
          <p:cNvPicPr>
            <a:picLocks noChangeAspect="1"/>
          </p:cNvPicPr>
          <p:nvPr/>
        </p:nvPicPr>
        <p:blipFill>
          <a:blip r:embed="rId3">
            <a:extLst>
              <a:ext uri="{28A0092B-C50C-407E-A947-70E740481C1C}">
                <a14:useLocalDpi xmlns:a14="http://schemas.microsoft.com/office/drawing/2010/main" val="0"/>
              </a:ext>
            </a:extLst>
          </a:blip>
          <a:srcRect r="425" b="-1"/>
          <a:stretch>
            <a:fillRect/>
          </a:stretch>
        </p:blipFill>
        <p:spPr>
          <a:xfrm>
            <a:off x="20" y="1282"/>
            <a:ext cx="12191980" cy="6856718"/>
          </a:xfrm>
          <a:prstGeom prst="rect">
            <a:avLst/>
          </a:prstGeom>
        </p:spPr>
      </p:pic>
    </p:spTree>
    <p:extLst>
      <p:ext uri="{BB962C8B-B14F-4D97-AF65-F5344CB8AC3E}">
        <p14:creationId xmlns:p14="http://schemas.microsoft.com/office/powerpoint/2010/main" val="2793050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60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ree Pinboard Communicate photo and picture">
            <a:extLst>
              <a:ext uri="{FF2B5EF4-FFF2-40B4-BE49-F238E27FC236}">
                <a16:creationId xmlns:a16="http://schemas.microsoft.com/office/drawing/2014/main" id="{B073A5E3-CF2B-BD06-F937-62B5811677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437" b="1493"/>
          <a:stretch>
            <a:fillRect/>
          </a:stretch>
        </p:blipFill>
        <p:spPr bwMode="auto">
          <a:xfrm>
            <a:off x="-1" y="-2"/>
            <a:ext cx="5410198" cy="6858002"/>
          </a:xfrm>
          <a:prstGeom prst="rect">
            <a:avLst/>
          </a:prstGeom>
          <a:noFill/>
          <a:extLst>
            <a:ext uri="{909E8E84-426E-40DD-AFC4-6F175D3DCCD1}">
              <a14:hiddenFill xmlns:a14="http://schemas.microsoft.com/office/drawing/2010/main">
                <a:solidFill>
                  <a:srgbClr val="FFFFFF"/>
                </a:solidFill>
              </a14:hiddenFill>
            </a:ext>
          </a:extLst>
        </p:spPr>
      </p:pic>
      <p:sp useBgFill="1">
        <p:nvSpPr>
          <p:cNvPr id="1033" name="Rectangle 1032">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30051A-47DF-A8EA-4D92-F29143EA2883}"/>
              </a:ext>
            </a:extLst>
          </p:cNvPr>
          <p:cNvSpPr>
            <a:spLocks noGrp="1"/>
          </p:cNvSpPr>
          <p:nvPr>
            <p:ph type="title"/>
          </p:nvPr>
        </p:nvSpPr>
        <p:spPr>
          <a:xfrm>
            <a:off x="6115317" y="405685"/>
            <a:ext cx="5464968" cy="1559301"/>
          </a:xfrm>
        </p:spPr>
        <p:txBody>
          <a:bodyPr>
            <a:normAutofit/>
          </a:bodyPr>
          <a:lstStyle/>
          <a:p>
            <a:r>
              <a:rPr lang="af-ZA" sz="4000" dirty="0"/>
              <a:t>Mag in die samelewing</a:t>
            </a:r>
          </a:p>
        </p:txBody>
      </p:sp>
      <p:sp>
        <p:nvSpPr>
          <p:cNvPr id="3" name="Text Placeholder 2">
            <a:extLst>
              <a:ext uri="{FF2B5EF4-FFF2-40B4-BE49-F238E27FC236}">
                <a16:creationId xmlns:a16="http://schemas.microsoft.com/office/drawing/2014/main" id="{8894E378-04C5-1AA3-70D8-351568AB3438}"/>
              </a:ext>
            </a:extLst>
          </p:cNvPr>
          <p:cNvSpPr>
            <a:spLocks noGrp="1"/>
          </p:cNvSpPr>
          <p:nvPr>
            <p:ph type="body" idx="1"/>
          </p:nvPr>
        </p:nvSpPr>
        <p:spPr>
          <a:xfrm>
            <a:off x="6115317" y="2743200"/>
            <a:ext cx="5247340" cy="3496878"/>
          </a:xfrm>
        </p:spPr>
        <p:txBody>
          <a:bodyPr anchor="ctr">
            <a:normAutofit/>
          </a:bodyPr>
          <a:lstStyle/>
          <a:p>
            <a:r>
              <a:rPr lang="nl-NL" sz="1900" dirty="0"/>
              <a:t>Jy sal 'n klein stukkie papier of ‘n “post-it” en 'n pen nodig hê.
Loop in die klas rond en gaan staan by die prent wat mag in die hedendaagse samelewing die beste verteenwoordig. </a:t>
            </a:r>
            <a:r>
              <a:rPr lang="nl-NL" sz="1900"/>
              <a:t>
Skryf </a:t>
            </a:r>
            <a:r>
              <a:rPr lang="nl-NL" sz="1900" dirty="0"/>
              <a:t>by jou gekose beeld een woord of ’n kort frase wat verduidelik waarom jy dit gekies het.
Werk saam met iemand wat dieselfde prent gekies het en bespreek: </a:t>
            </a:r>
            <a:r>
              <a:rPr lang="nl-NL" sz="1900" b="1" dirty="0"/>
              <a:t>Wat sê hierdie prent oor mag en geslag in die hedendaagse samelewing?</a:t>
            </a:r>
            <a:endParaRPr lang="af-ZA" sz="1900" b="1" dirty="0"/>
          </a:p>
        </p:txBody>
      </p:sp>
      <p:pic>
        <p:nvPicPr>
          <p:cNvPr id="4" name="Picture 3">
            <a:extLst>
              <a:ext uri="{FF2B5EF4-FFF2-40B4-BE49-F238E27FC236}">
                <a16:creationId xmlns:a16="http://schemas.microsoft.com/office/drawing/2014/main" id="{8148A5EA-1975-146E-F3A0-882C9025E7C4}"/>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2176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70864-2065-516A-77F3-25A22ECF715F}"/>
              </a:ext>
            </a:extLst>
          </p:cNvPr>
          <p:cNvSpPr>
            <a:spLocks noGrp="1"/>
          </p:cNvSpPr>
          <p:nvPr>
            <p:ph type="title"/>
          </p:nvPr>
        </p:nvSpPr>
        <p:spPr/>
        <p:txBody>
          <a:bodyPr>
            <a:normAutofit/>
          </a:bodyPr>
          <a:lstStyle/>
          <a:p>
            <a:r>
              <a:rPr lang="nl-NL" dirty="0"/>
              <a:t>Teen die einde van die les behoort jy die volgende te kan doen:</a:t>
            </a:r>
            <a:endParaRPr lang="af-ZA" dirty="0"/>
          </a:p>
        </p:txBody>
      </p:sp>
      <p:graphicFrame>
        <p:nvGraphicFramePr>
          <p:cNvPr id="5" name="Text Placeholder 2">
            <a:extLst>
              <a:ext uri="{FF2B5EF4-FFF2-40B4-BE49-F238E27FC236}">
                <a16:creationId xmlns:a16="http://schemas.microsoft.com/office/drawing/2014/main" id="{8400A20F-E7B8-D589-F0CC-0CF489D87245}"/>
              </a:ext>
            </a:extLst>
          </p:cNvPr>
          <p:cNvGraphicFramePr/>
          <p:nvPr>
            <p:extLst>
              <p:ext uri="{D42A27DB-BD31-4B8C-83A1-F6EECF244321}">
                <p14:modId xmlns:p14="http://schemas.microsoft.com/office/powerpoint/2010/main" val="180449472"/>
              </p:ext>
            </p:extLst>
          </p:nvPr>
        </p:nvGraphicFramePr>
        <p:xfrm>
          <a:off x="814086" y="1690687"/>
          <a:ext cx="10515600" cy="4802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FD3E9A61-90B7-2D67-F7A9-D07FC7B71742}"/>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1369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096EA7-3A27-4FEB-656B-507AAEFF3AE8}"/>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Begrip van mag</a:t>
            </a:r>
          </a:p>
        </p:txBody>
      </p:sp>
      <p:sp>
        <p:nvSpPr>
          <p:cNvPr id="18" name="Rectangle: Rounded Corners 17">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Text Placeholder 2">
            <a:extLst>
              <a:ext uri="{FF2B5EF4-FFF2-40B4-BE49-F238E27FC236}">
                <a16:creationId xmlns:a16="http://schemas.microsoft.com/office/drawing/2014/main" id="{314847A3-7D28-3CA9-798C-62E31780BDE4}"/>
              </a:ext>
            </a:extLst>
          </p:cNvPr>
          <p:cNvGraphicFramePr/>
          <p:nvPr>
            <p:extLst>
              <p:ext uri="{D42A27DB-BD31-4B8C-83A1-F6EECF244321}">
                <p14:modId xmlns:p14="http://schemas.microsoft.com/office/powerpoint/2010/main" val="468822664"/>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61AEE01E-D15F-7DDB-C8C7-1F5066931E1E}"/>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4634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BE70AA-6BFF-7A43-AC90-A29ADF0062F5}"/>
              </a:ext>
            </a:extLst>
          </p:cNvPr>
          <p:cNvSpPr txBox="1"/>
          <p:nvPr/>
        </p:nvSpPr>
        <p:spPr>
          <a:xfrm>
            <a:off x="1307939" y="4560425"/>
            <a:ext cx="810228" cy="1200329"/>
          </a:xfrm>
          <a:prstGeom prst="rect">
            <a:avLst/>
          </a:prstGeom>
          <a:noFill/>
        </p:spPr>
        <p:txBody>
          <a:bodyPr wrap="square" rtlCol="0">
            <a:spAutoFit/>
          </a:bodyPr>
          <a:lstStyle/>
          <a:p>
            <a:pPr algn="ctr"/>
            <a:r>
              <a:rPr lang="en-GB" sz="7200" b="1" dirty="0">
                <a:latin typeface="Calibri" panose="020F0502020204030204" pitchFamily="34" charset="0"/>
                <a:ea typeface="Calibri" panose="020F0502020204030204" pitchFamily="34" charset="0"/>
                <a:cs typeface="Calibri" panose="020F0502020204030204" pitchFamily="34" charset="0"/>
              </a:rPr>
              <a:t>A</a:t>
            </a:r>
            <a:endParaRPr lang="af-ZA" sz="72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ABFC062-2154-569F-19BA-464ED3B4F949}"/>
              </a:ext>
            </a:extLst>
          </p:cNvPr>
          <p:cNvSpPr txBox="1"/>
          <p:nvPr/>
        </p:nvSpPr>
        <p:spPr>
          <a:xfrm>
            <a:off x="3983620" y="4560425"/>
            <a:ext cx="810228" cy="1200329"/>
          </a:xfrm>
          <a:prstGeom prst="rect">
            <a:avLst/>
          </a:prstGeom>
          <a:noFill/>
        </p:spPr>
        <p:txBody>
          <a:bodyPr wrap="square" rtlCol="0">
            <a:spAutoFit/>
          </a:bodyPr>
          <a:lstStyle/>
          <a:p>
            <a:pPr algn="ctr"/>
            <a:r>
              <a:rPr lang="en-GB" sz="7200" b="1" dirty="0">
                <a:latin typeface="Calibri" panose="020F0502020204030204" pitchFamily="34" charset="0"/>
                <a:ea typeface="Calibri" panose="020F0502020204030204" pitchFamily="34" charset="0"/>
                <a:cs typeface="Calibri" panose="020F0502020204030204" pitchFamily="34" charset="0"/>
              </a:rPr>
              <a:t>B</a:t>
            </a:r>
            <a:endParaRPr lang="af-ZA" sz="72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F3D15-8755-2406-5337-6146346505C3}"/>
              </a:ext>
            </a:extLst>
          </p:cNvPr>
          <p:cNvSpPr txBox="1"/>
          <p:nvPr/>
        </p:nvSpPr>
        <p:spPr>
          <a:xfrm>
            <a:off x="6993040" y="4560425"/>
            <a:ext cx="810228" cy="1200329"/>
          </a:xfrm>
          <a:prstGeom prst="rect">
            <a:avLst/>
          </a:prstGeom>
          <a:noFill/>
        </p:spPr>
        <p:txBody>
          <a:bodyPr wrap="square" rtlCol="0">
            <a:spAutoFit/>
          </a:bodyPr>
          <a:lstStyle/>
          <a:p>
            <a:pPr algn="ctr"/>
            <a:r>
              <a:rPr lang="en-GB" sz="7200" b="1" dirty="0">
                <a:latin typeface="Calibri" panose="020F0502020204030204" pitchFamily="34" charset="0"/>
                <a:ea typeface="Calibri" panose="020F0502020204030204" pitchFamily="34" charset="0"/>
                <a:cs typeface="Calibri" panose="020F0502020204030204" pitchFamily="34" charset="0"/>
              </a:rPr>
              <a:t>C</a:t>
            </a:r>
            <a:endParaRPr lang="af-ZA" sz="72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092C1CC-5CC8-801B-7F11-94BC73D9770F}"/>
              </a:ext>
            </a:extLst>
          </p:cNvPr>
          <p:cNvSpPr txBox="1"/>
          <p:nvPr/>
        </p:nvSpPr>
        <p:spPr>
          <a:xfrm>
            <a:off x="10131706" y="4560425"/>
            <a:ext cx="810228" cy="1200329"/>
          </a:xfrm>
          <a:prstGeom prst="rect">
            <a:avLst/>
          </a:prstGeom>
          <a:noFill/>
        </p:spPr>
        <p:txBody>
          <a:bodyPr wrap="square" rtlCol="0">
            <a:spAutoFit/>
          </a:bodyPr>
          <a:lstStyle/>
          <a:p>
            <a:pPr algn="ctr"/>
            <a:r>
              <a:rPr lang="en-GB" sz="7200" b="1" dirty="0">
                <a:latin typeface="Calibri" panose="020F0502020204030204" pitchFamily="34" charset="0"/>
                <a:ea typeface="Calibri" panose="020F0502020204030204" pitchFamily="34" charset="0"/>
                <a:cs typeface="Calibri" panose="020F0502020204030204" pitchFamily="34" charset="0"/>
              </a:rPr>
              <a:t>D</a:t>
            </a:r>
            <a:endParaRPr lang="af-ZA" sz="7200" b="1" dirty="0">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0A437716-36AC-9735-F9EC-0AC22ED79DFB}"/>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48D003C9-17A0-AF0B-1550-37C8F0B4CB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4080286A-27D0-D68B-9983-9283E22EFA15}"/>
              </a:ext>
            </a:extLst>
          </p:cNvPr>
          <p:cNvSpPr txBox="1"/>
          <p:nvPr/>
        </p:nvSpPr>
        <p:spPr>
          <a:xfrm>
            <a:off x="1408253" y="5760754"/>
            <a:ext cx="9375494" cy="923330"/>
          </a:xfrm>
          <a:prstGeom prst="rect">
            <a:avLst/>
          </a:prstGeom>
          <a:solidFill>
            <a:schemeClr val="accent6">
              <a:lumMod val="60000"/>
              <a:lumOff val="40000"/>
            </a:schemeClr>
          </a:solidFill>
          <a:ln w="38100">
            <a:solidFill>
              <a:schemeClr val="accent6">
                <a:lumMod val="50000"/>
              </a:schemeClr>
            </a:solidFill>
          </a:ln>
        </p:spPr>
        <p:txBody>
          <a:bodyPr wrap="square" rtlCol="0">
            <a:spAutoFit/>
          </a:bodyPr>
          <a:lstStyle/>
          <a:p>
            <a:pPr algn="ctr"/>
            <a:endParaRPr lang="en-GB" sz="900" b="1" dirty="0"/>
          </a:p>
          <a:p>
            <a:pPr algn="ctr"/>
            <a:r>
              <a:rPr lang="nl-NL" b="1" dirty="0"/>
              <a:t>Ongesonde magsverhoudinge </a:t>
            </a:r>
            <a:r>
              <a:rPr lang="nl-NL" dirty="0"/>
              <a:t>behels oorheersing, beheer of skade.</a:t>
            </a:r>
          </a:p>
          <a:p>
            <a:pPr algn="ctr"/>
            <a:r>
              <a:rPr lang="nl-NL" b="1" dirty="0"/>
              <a:t>Gesonde magsverhoudinge </a:t>
            </a:r>
            <a:r>
              <a:rPr lang="nl-NL" dirty="0"/>
              <a:t>behels leiding, ondersteuning en aanmoediging.</a:t>
            </a:r>
          </a:p>
          <a:p>
            <a:pPr algn="ctr"/>
            <a:endParaRPr lang="af-ZA" sz="900" dirty="0"/>
          </a:p>
        </p:txBody>
      </p:sp>
    </p:spTree>
    <p:extLst>
      <p:ext uri="{BB962C8B-B14F-4D97-AF65-F5344CB8AC3E}">
        <p14:creationId xmlns:p14="http://schemas.microsoft.com/office/powerpoint/2010/main" val="3119752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C92B2-4CAE-DE75-B2AE-409D430D71CE}"/>
              </a:ext>
            </a:extLst>
          </p:cNvPr>
          <p:cNvSpPr>
            <a:spLocks noGrp="1"/>
          </p:cNvSpPr>
          <p:nvPr>
            <p:ph type="title"/>
          </p:nvPr>
        </p:nvSpPr>
        <p:spPr/>
        <p:txBody>
          <a:bodyPr/>
          <a:lstStyle/>
          <a:p>
            <a:r>
              <a:rPr lang="af-ZA" dirty="0"/>
              <a:t>Mag, gender en </a:t>
            </a:r>
            <a:r>
              <a:rPr lang="af-ZA" dirty="0" err="1"/>
              <a:t>GGG</a:t>
            </a:r>
            <a:endParaRPr lang="af-ZA" dirty="0"/>
          </a:p>
        </p:txBody>
      </p:sp>
      <p:sp>
        <p:nvSpPr>
          <p:cNvPr id="3" name="Text Placeholder 2">
            <a:extLst>
              <a:ext uri="{FF2B5EF4-FFF2-40B4-BE49-F238E27FC236}">
                <a16:creationId xmlns:a16="http://schemas.microsoft.com/office/drawing/2014/main" id="{4EB50142-F6E8-0082-EEE5-714AB2EAB176}"/>
              </a:ext>
            </a:extLst>
          </p:cNvPr>
          <p:cNvSpPr>
            <a:spLocks noGrp="1"/>
          </p:cNvSpPr>
          <p:nvPr>
            <p:ph type="body" idx="1"/>
          </p:nvPr>
        </p:nvSpPr>
        <p:spPr/>
        <p:txBody>
          <a:bodyPr>
            <a:normAutofit/>
          </a:bodyPr>
          <a:lstStyle/>
          <a:p>
            <a:r>
              <a:rPr lang="af-ZA" sz="2400" dirty="0">
                <a:effectLst/>
                <a:latin typeface="Calibri" panose="020F0502020204030204" pitchFamily="34" charset="0"/>
                <a:ea typeface="Calibri" panose="020F0502020204030204" pitchFamily="34" charset="0"/>
              </a:rPr>
              <a:t>Suid-Afrika het ’n ernstige uitdaging met geslagsgebaseerde geweld (</a:t>
            </a:r>
            <a:r>
              <a:rPr lang="af-ZA" sz="2400" dirty="0" err="1">
                <a:effectLst/>
                <a:latin typeface="Calibri" panose="020F0502020204030204" pitchFamily="34" charset="0"/>
                <a:ea typeface="Calibri" panose="020F0502020204030204" pitchFamily="34" charset="0"/>
              </a:rPr>
              <a:t>GGG</a:t>
            </a:r>
            <a:r>
              <a:rPr lang="af-ZA" sz="2400" dirty="0">
                <a:effectLst/>
                <a:latin typeface="Calibri" panose="020F0502020204030204" pitchFamily="34" charset="0"/>
                <a:ea typeface="Calibri" panose="020F0502020204030204" pitchFamily="34" charset="0"/>
              </a:rPr>
              <a:t>). </a:t>
            </a:r>
          </a:p>
          <a:p>
            <a:r>
              <a:rPr lang="nl-NL" sz="2400" dirty="0"/>
              <a:t>GGG behels dikwels ongelyke magsverhoudinge, waar mag of beheer sonder toestemming gebruik word.</a:t>
            </a:r>
          </a:p>
          <a:p>
            <a:r>
              <a:rPr lang="nl-NL" sz="2400" dirty="0"/>
              <a:t>Om </a:t>
            </a:r>
            <a:r>
              <a:rPr lang="nl-NL" sz="2400" b="1" dirty="0"/>
              <a:t>gender</a:t>
            </a:r>
            <a:r>
              <a:rPr lang="nl-NL" sz="2400" dirty="0"/>
              <a:t>, </a:t>
            </a:r>
            <a:r>
              <a:rPr lang="nl-NL" sz="2400" b="1" dirty="0"/>
              <a:t>manlikheid</a:t>
            </a:r>
            <a:r>
              <a:rPr lang="nl-NL" sz="2400" dirty="0"/>
              <a:t> en </a:t>
            </a:r>
            <a:r>
              <a:rPr lang="nl-NL" sz="2400" b="1" dirty="0"/>
              <a:t>vroulikheid</a:t>
            </a:r>
            <a:r>
              <a:rPr lang="nl-NL" sz="2400" dirty="0"/>
              <a:t> te verstaan, help ons om te verstaan hoe mag in verhoudings werk.</a:t>
            </a:r>
            <a:endParaRPr lang="af-ZA" sz="2400" dirty="0"/>
          </a:p>
        </p:txBody>
      </p:sp>
      <p:graphicFrame>
        <p:nvGraphicFramePr>
          <p:cNvPr id="9" name="Rectangle 1">
            <a:extLst>
              <a:ext uri="{FF2B5EF4-FFF2-40B4-BE49-F238E27FC236}">
                <a16:creationId xmlns:a16="http://schemas.microsoft.com/office/drawing/2014/main" id="{FC2876BE-426D-0D87-2635-0DCF47866EC0}"/>
              </a:ext>
            </a:extLst>
          </p:cNvPr>
          <p:cNvGraphicFramePr/>
          <p:nvPr>
            <p:extLst>
              <p:ext uri="{D42A27DB-BD31-4B8C-83A1-F6EECF244321}">
                <p14:modId xmlns:p14="http://schemas.microsoft.com/office/powerpoint/2010/main" val="3079108133"/>
              </p:ext>
            </p:extLst>
          </p:nvPr>
        </p:nvGraphicFramePr>
        <p:xfrm>
          <a:off x="1217118" y="3827747"/>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a:extLst>
              <a:ext uri="{FF2B5EF4-FFF2-40B4-BE49-F238E27FC236}">
                <a16:creationId xmlns:a16="http://schemas.microsoft.com/office/drawing/2014/main" id="{02CFA1DB-135B-6012-10D5-E1FF98F2F12F}"/>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643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1230BE-29DC-46D2-C2C1-8BB3C3F2BF70}"/>
              </a:ext>
            </a:extLst>
          </p:cNvPr>
          <p:cNvSpPr/>
          <p:nvPr/>
        </p:nvSpPr>
        <p:spPr>
          <a:xfrm>
            <a:off x="92598" y="3113590"/>
            <a:ext cx="2442258" cy="7755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3" name="Rectangle 2">
            <a:extLst>
              <a:ext uri="{FF2B5EF4-FFF2-40B4-BE49-F238E27FC236}">
                <a16:creationId xmlns:a16="http://schemas.microsoft.com/office/drawing/2014/main" id="{00E08CCD-BDF8-7BAE-3D2A-BEF97799F5B2}"/>
              </a:ext>
            </a:extLst>
          </p:cNvPr>
          <p:cNvSpPr/>
          <p:nvPr/>
        </p:nvSpPr>
        <p:spPr>
          <a:xfrm>
            <a:off x="9886709" y="3429000"/>
            <a:ext cx="2212693" cy="7755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57808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7337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9" name="Rectangle 8208">
            <a:extLst>
              <a:ext uri="{FF2B5EF4-FFF2-40B4-BE49-F238E27FC236}">
                <a16:creationId xmlns:a16="http://schemas.microsoft.com/office/drawing/2014/main" id="{2F687420-BEB4-45CD-8226-339BE553B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38866B-B4DD-8BE8-892E-895ABB38CA96}"/>
              </a:ext>
            </a:extLst>
          </p:cNvPr>
          <p:cNvSpPr>
            <a:spLocks noGrp="1"/>
          </p:cNvSpPr>
          <p:nvPr>
            <p:ph type="title"/>
          </p:nvPr>
        </p:nvSpPr>
        <p:spPr>
          <a:xfrm>
            <a:off x="645064" y="525982"/>
            <a:ext cx="4282983" cy="1200361"/>
          </a:xfrm>
        </p:spPr>
        <p:txBody>
          <a:bodyPr anchor="b">
            <a:normAutofit/>
          </a:bodyPr>
          <a:lstStyle/>
          <a:p>
            <a:r>
              <a:rPr lang="af-ZA" sz="3600" dirty="0"/>
              <a:t>Herbesinning van familie en ouerskap</a:t>
            </a:r>
          </a:p>
        </p:txBody>
      </p:sp>
      <p:sp>
        <p:nvSpPr>
          <p:cNvPr id="8210" name="Rectangle 8209">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1" name="Rectangle 8210">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2" name="Rectangle 8211">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8" name="Rectangle 820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Rectangle 1">
            <a:extLst>
              <a:ext uri="{FF2B5EF4-FFF2-40B4-BE49-F238E27FC236}">
                <a16:creationId xmlns:a16="http://schemas.microsoft.com/office/drawing/2014/main" id="{3776ED3F-CFA5-2A81-F5FF-4FB5671C0201}"/>
              </a:ext>
            </a:extLst>
          </p:cNvPr>
          <p:cNvGraphicFramePr/>
          <p:nvPr>
            <p:extLst>
              <p:ext uri="{D42A27DB-BD31-4B8C-83A1-F6EECF244321}">
                <p14:modId xmlns:p14="http://schemas.microsoft.com/office/powerpoint/2010/main" val="746712372"/>
              </p:ext>
            </p:extLst>
          </p:nvPr>
        </p:nvGraphicFramePr>
        <p:xfrm>
          <a:off x="-698591" y="2013305"/>
          <a:ext cx="7093976" cy="4851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197" name="Picture 5" descr="Free Port Stanley Falkland Islands photo and picture">
            <a:extLst>
              <a:ext uri="{FF2B5EF4-FFF2-40B4-BE49-F238E27FC236}">
                <a16:creationId xmlns:a16="http://schemas.microsoft.com/office/drawing/2014/main" id="{69C8E795-224A-6F9E-9BAE-729346646DBC}"/>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t="19973" b="17461"/>
          <a:stretch>
            <a:fillRect/>
          </a:stretch>
        </p:blipFill>
        <p:spPr bwMode="auto">
          <a:xfrm>
            <a:off x="5837352" y="587828"/>
            <a:ext cx="5903853" cy="55425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B0788FC-EFB5-E991-2AFB-873C12F0E067}"/>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0693130"/>
      </p:ext>
    </p:extLst>
  </p:cSld>
  <p:clrMapOvr>
    <a:masterClrMapping/>
  </p:clrMapOvr>
</p:sld>
</file>

<file path=ppt/theme/theme1.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BDE0009-F7AB-431F-ACBF-CC723AB7091A}">
  <ds:schemaRefs>
    <ds:schemaRef ds:uri="http://schemas.microsoft.com/sharepoint/v3/contenttype/forms"/>
  </ds:schemaRefs>
</ds:datastoreItem>
</file>

<file path=customXml/itemProps2.xml><?xml version="1.0" encoding="utf-8"?>
<ds:datastoreItem xmlns:ds="http://schemas.openxmlformats.org/officeDocument/2006/customXml" ds:itemID="{ABD86B0B-6AAA-4D32-982C-A19374EEAA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83F5A2-186E-4244-AEE0-4D2BA3701E1D}">
  <ds:schemaRefs>
    <ds:schemaRef ds:uri="http://schemas.openxmlformats.org/package/2006/metadata/core-properties"/>
    <ds:schemaRef ds:uri="http://purl.org/dc/terms/"/>
    <ds:schemaRef ds:uri="http://purl.org/dc/dcmitype/"/>
    <ds:schemaRef ds:uri="b9f929ee-2ccc-426b-9fd2-932361bc865d"/>
    <ds:schemaRef ds:uri="http://schemas.microsoft.com/office/2006/documentManagement/types"/>
    <ds:schemaRef ds:uri="http://purl.org/dc/elements/1.1/"/>
    <ds:schemaRef ds:uri="http://schemas.microsoft.com/office/infopath/2007/PartnerControls"/>
    <ds:schemaRef ds:uri="3caab635-9527-4657-a12f-8c668acf6cb5"/>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105</TotalTime>
  <Words>2677</Words>
  <Application>Microsoft Office PowerPoint</Application>
  <PresentationFormat>Widescreen</PresentationFormat>
  <Paragraphs>133</Paragraphs>
  <Slides>15</Slides>
  <Notes>15</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15</vt:i4>
      </vt:variant>
    </vt:vector>
  </HeadingPairs>
  <TitlesOfParts>
    <vt:vector size="26" baseType="lpstr">
      <vt:lpstr>Amasis MT Pro Black</vt:lpstr>
      <vt:lpstr>Aptos</vt:lpstr>
      <vt:lpstr>Arial</vt:lpstr>
      <vt:lpstr>Calibri</vt:lpstr>
      <vt:lpstr>Courier New</vt:lpstr>
      <vt:lpstr>Symbol</vt:lpstr>
      <vt:lpstr>1_Office Theme</vt:lpstr>
      <vt:lpstr>Office Theme</vt:lpstr>
      <vt:lpstr>2_Office Theme</vt:lpstr>
      <vt:lpstr>3_Office Theme</vt:lpstr>
      <vt:lpstr>4_Office Theme</vt:lpstr>
      <vt:lpstr>PowerPoint Presentation</vt:lpstr>
      <vt:lpstr>Mag in die samelewing</vt:lpstr>
      <vt:lpstr>Teen die einde van die les behoort jy die volgende te kan doen:</vt:lpstr>
      <vt:lpstr>Begrip van mag</vt:lpstr>
      <vt:lpstr>PowerPoint Presentation</vt:lpstr>
      <vt:lpstr>Mag, gender en GGG</vt:lpstr>
      <vt:lpstr>PowerPoint Presentation</vt:lpstr>
      <vt:lpstr>PowerPoint Presentation</vt:lpstr>
      <vt:lpstr>Herbesinning van familie en ouerskap</vt:lpstr>
      <vt:lpstr>Wat is 'n stereotipe?</vt:lpstr>
      <vt:lpstr>Uitdaging van stereotipes</vt:lpstr>
      <vt:lpstr>Rugby</vt:lpstr>
      <vt:lpstr>Refleksie oor persepsies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Andrea Hufkie</cp:lastModifiedBy>
  <cp:revision>6</cp:revision>
  <dcterms:created xsi:type="dcterms:W3CDTF">2026-01-05T11:55:14Z</dcterms:created>
  <dcterms:modified xsi:type="dcterms:W3CDTF">2026-01-13T00:17:30Z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