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Lst>
  <p:notesMasterIdLst>
    <p:notesMasterId r:id="rId18"/>
  </p:notesMasterIdLst>
  <p:sldIdLst>
    <p:sldId id="270" r:id="rId5"/>
    <p:sldId id="267" r:id="rId6"/>
    <p:sldId id="257" r:id="rId7"/>
    <p:sldId id="271" r:id="rId8"/>
    <p:sldId id="272" r:id="rId9"/>
    <p:sldId id="273" r:id="rId10"/>
    <p:sldId id="274" r:id="rId11"/>
    <p:sldId id="275" r:id="rId12"/>
    <p:sldId id="276" r:id="rId13"/>
    <p:sldId id="277" r:id="rId14"/>
    <p:sldId id="278" r:id="rId15"/>
    <p:sldId id="279" r:id="rId16"/>
    <p:sldId id="28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C357BD-7AC8-4908-AB56-A263B5A66397}" v="97" dt="2026-01-13T09:31:10.2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7" autoAdjust="0"/>
    <p:restoredTop sz="61438" autoAdjust="0"/>
  </p:normalViewPr>
  <p:slideViewPr>
    <p:cSldViewPr snapToGrid="0" snapToObjects="1">
      <p:cViewPr>
        <p:scale>
          <a:sx n="47" d="100"/>
          <a:sy n="47" d="100"/>
        </p:scale>
        <p:origin x="1982" y="269"/>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1-13T09:31:10.377" v="356"/>
      <pc:docMkLst>
        <pc:docMk/>
      </pc:docMkLst>
      <pc:sldChg chg="addSp delSp modSp mod setBg modAnim modNotesTx">
        <pc:chgData name="Megan Botes" userId="70568131-745a-489b-b4fe-9e78c579dd6d" providerId="ADAL" clId="{E3DEF142-CC7A-44CA-B5B4-48BABF1A3E75}" dt="2026-01-13T09:28:06.188" v="346"/>
        <pc:sldMkLst>
          <pc:docMk/>
          <pc:sldMk cId="0" sldId="257"/>
        </pc:sldMkLst>
        <pc:spChg chg="mod">
          <ac:chgData name="Megan Botes" userId="70568131-745a-489b-b4fe-9e78c579dd6d" providerId="ADAL" clId="{E3DEF142-CC7A-44CA-B5B4-48BABF1A3E75}" dt="2026-01-13T07:21:23.227" v="93" actId="26606"/>
          <ac:spMkLst>
            <pc:docMk/>
            <pc:sldMk cId="0" sldId="257"/>
            <ac:spMk id="2" creationId="{00000000-0000-0000-0000-000000000000}"/>
          </ac:spMkLst>
        </pc:spChg>
        <pc:spChg chg="del mod">
          <ac:chgData name="Megan Botes" userId="70568131-745a-489b-b4fe-9e78c579dd6d" providerId="ADAL" clId="{E3DEF142-CC7A-44CA-B5B4-48BABF1A3E75}" dt="2026-01-13T07:20:27.923" v="66"/>
          <ac:spMkLst>
            <pc:docMk/>
            <pc:sldMk cId="0" sldId="257"/>
            <ac:spMk id="3" creationId="{00000000-0000-0000-0000-000000000000}"/>
          </ac:spMkLst>
        </pc:spChg>
        <pc:spChg chg="add">
          <ac:chgData name="Megan Botes" userId="70568131-745a-489b-b4fe-9e78c579dd6d" providerId="ADAL" clId="{E3DEF142-CC7A-44CA-B5B4-48BABF1A3E75}" dt="2026-01-13T07:20:24.451" v="64"/>
          <ac:spMkLst>
            <pc:docMk/>
            <pc:sldMk cId="0" sldId="257"/>
            <ac:spMk id="4" creationId="{797960F5-D0DC-89E6-F36E-59E23ECD375F}"/>
          </ac:spMkLst>
        </pc:spChg>
        <pc:spChg chg="add del mod ord">
          <ac:chgData name="Megan Botes" userId="70568131-745a-489b-b4fe-9e78c579dd6d" providerId="ADAL" clId="{E3DEF142-CC7A-44CA-B5B4-48BABF1A3E75}" dt="2026-01-13T07:21:17.758" v="91" actId="26606"/>
          <ac:spMkLst>
            <pc:docMk/>
            <pc:sldMk cId="0" sldId="257"/>
            <ac:spMk id="7" creationId="{5613A08E-4D5F-5603-DF3E-65E0E533FF79}"/>
          </ac:spMkLst>
        </pc:spChg>
        <pc:spChg chg="add del">
          <ac:chgData name="Megan Botes" userId="70568131-745a-489b-b4fe-9e78c579dd6d" providerId="ADAL" clId="{E3DEF142-CC7A-44CA-B5B4-48BABF1A3E75}" dt="2026-01-13T07:21:17.758" v="91" actId="26606"/>
          <ac:spMkLst>
            <pc:docMk/>
            <pc:sldMk cId="0" sldId="257"/>
            <ac:spMk id="12" creationId="{C51136FD-BBB2-4EB4-A240-3E21EECF7365}"/>
          </ac:spMkLst>
        </pc:spChg>
        <pc:spChg chg="add del">
          <ac:chgData name="Megan Botes" userId="70568131-745a-489b-b4fe-9e78c579dd6d" providerId="ADAL" clId="{E3DEF142-CC7A-44CA-B5B4-48BABF1A3E75}" dt="2026-01-13T07:21:23.227" v="93" actId="26606"/>
          <ac:spMkLst>
            <pc:docMk/>
            <pc:sldMk cId="0" sldId="257"/>
            <ac:spMk id="20" creationId="{FC695245-44E3-4A14-900A-D06036644A4E}"/>
          </ac:spMkLst>
        </pc:spChg>
        <pc:graphicFrameChg chg="add mod">
          <ac:chgData name="Megan Botes" userId="70568131-745a-489b-b4fe-9e78c579dd6d" providerId="ADAL" clId="{E3DEF142-CC7A-44CA-B5B4-48BABF1A3E75}" dt="2026-01-13T07:21:46.260" v="97" actId="1076"/>
          <ac:graphicFrameMkLst>
            <pc:docMk/>
            <pc:sldMk cId="0" sldId="257"/>
            <ac:graphicFrameMk id="16" creationId="{43366E57-BE32-E50C-139C-3487E5ABC1E8}"/>
          </ac:graphicFrameMkLst>
        </pc:graphicFrameChg>
        <pc:picChg chg="del mod">
          <ac:chgData name="Megan Botes" userId="70568131-745a-489b-b4fe-9e78c579dd6d" providerId="ADAL" clId="{E3DEF142-CC7A-44CA-B5B4-48BABF1A3E75}" dt="2026-01-13T07:21:08.540" v="90" actId="21"/>
          <ac:picMkLst>
            <pc:docMk/>
            <pc:sldMk cId="0" sldId="257"/>
            <ac:picMk id="5" creationId="{7955C68A-8CE7-E58B-FCEB-780A0F65A237}"/>
          </ac:picMkLst>
        </pc:picChg>
        <pc:picChg chg="add mod ord">
          <ac:chgData name="Megan Botes" userId="70568131-745a-489b-b4fe-9e78c579dd6d" providerId="ADAL" clId="{E3DEF142-CC7A-44CA-B5B4-48BABF1A3E75}" dt="2026-01-13T07:21:23.227" v="93" actId="26606"/>
          <ac:picMkLst>
            <pc:docMk/>
            <pc:sldMk cId="0" sldId="257"/>
            <ac:picMk id="8" creationId="{7955C68A-8CE7-E58B-FCEB-780A0F65A237}"/>
          </ac:picMkLst>
        </pc:picChg>
        <pc:cxnChg chg="add del">
          <ac:chgData name="Megan Botes" userId="70568131-745a-489b-b4fe-9e78c579dd6d" providerId="ADAL" clId="{E3DEF142-CC7A-44CA-B5B4-48BABF1A3E75}" dt="2026-01-13T07:21:17.758" v="91" actId="26606"/>
          <ac:cxnSpMkLst>
            <pc:docMk/>
            <pc:sldMk cId="0" sldId="257"/>
            <ac:cxnSpMk id="14" creationId="{C6826B28-36B0-4CC1-8EC8-EF9B88B3564A}"/>
          </ac:cxnSpMkLst>
        </pc:cxnChg>
      </pc:sldChg>
      <pc:sldChg chg="modSp del">
        <pc:chgData name="Megan Botes" userId="70568131-745a-489b-b4fe-9e78c579dd6d" providerId="ADAL" clId="{E3DEF142-CC7A-44CA-B5B4-48BABF1A3E75}" dt="2026-01-13T07:30:30.781" v="187" actId="47"/>
        <pc:sldMkLst>
          <pc:docMk/>
          <pc:sldMk cId="0" sldId="258"/>
        </pc:sldMkLst>
        <pc:spChg chg="mod">
          <ac:chgData name="Megan Botes" userId="70568131-745a-489b-b4fe-9e78c579dd6d" providerId="ADAL" clId="{E3DEF142-CC7A-44CA-B5B4-48BABF1A3E75}" dt="2026-01-13T07:15:43.641" v="35"/>
          <ac:spMkLst>
            <pc:docMk/>
            <pc:sldMk cId="0" sldId="258"/>
            <ac:spMk id="2" creationId="{00000000-0000-0000-0000-000000000000}"/>
          </ac:spMkLst>
        </pc:spChg>
      </pc:sldChg>
      <pc:sldChg chg="modSp del">
        <pc:chgData name="Megan Botes" userId="70568131-745a-489b-b4fe-9e78c579dd6d" providerId="ADAL" clId="{E3DEF142-CC7A-44CA-B5B4-48BABF1A3E75}" dt="2026-01-13T07:32:16.311" v="195" actId="47"/>
        <pc:sldMkLst>
          <pc:docMk/>
          <pc:sldMk cId="0" sldId="259"/>
        </pc:sldMkLst>
        <pc:spChg chg="mod">
          <ac:chgData name="Megan Botes" userId="70568131-745a-489b-b4fe-9e78c579dd6d" providerId="ADAL" clId="{E3DEF142-CC7A-44CA-B5B4-48BABF1A3E75}" dt="2026-01-13T07:15:43.641" v="35"/>
          <ac:spMkLst>
            <pc:docMk/>
            <pc:sldMk cId="0" sldId="259"/>
            <ac:spMk id="2" creationId="{00000000-0000-0000-0000-000000000000}"/>
          </ac:spMkLst>
        </pc:spChg>
      </pc:sldChg>
      <pc:sldChg chg="modSp del">
        <pc:chgData name="Megan Botes" userId="70568131-745a-489b-b4fe-9e78c579dd6d" providerId="ADAL" clId="{E3DEF142-CC7A-44CA-B5B4-48BABF1A3E75}" dt="2026-01-13T07:35:35.425" v="237" actId="47"/>
        <pc:sldMkLst>
          <pc:docMk/>
          <pc:sldMk cId="0" sldId="260"/>
        </pc:sldMkLst>
        <pc:spChg chg="mod">
          <ac:chgData name="Megan Botes" userId="70568131-745a-489b-b4fe-9e78c579dd6d" providerId="ADAL" clId="{E3DEF142-CC7A-44CA-B5B4-48BABF1A3E75}" dt="2026-01-13T07:15:43.641" v="35"/>
          <ac:spMkLst>
            <pc:docMk/>
            <pc:sldMk cId="0" sldId="260"/>
            <ac:spMk id="2" creationId="{00000000-0000-0000-0000-000000000000}"/>
          </ac:spMkLst>
        </pc:spChg>
      </pc:sldChg>
      <pc:sldChg chg="delSp del delDesignElem">
        <pc:chgData name="Megan Botes" userId="70568131-745a-489b-b4fe-9e78c579dd6d" providerId="ADAL" clId="{E3DEF142-CC7A-44CA-B5B4-48BABF1A3E75}" dt="2026-01-13T09:26:49.330" v="342" actId="47"/>
        <pc:sldMkLst>
          <pc:docMk/>
          <pc:sldMk cId="0" sldId="261"/>
        </pc:sldMkLst>
        <pc:spChg chg="del">
          <ac:chgData name="Megan Botes" userId="70568131-745a-489b-b4fe-9e78c579dd6d" providerId="ADAL" clId="{E3DEF142-CC7A-44CA-B5B4-48BABF1A3E75}" dt="2026-01-13T07:15:31.994" v="32"/>
          <ac:spMkLst>
            <pc:docMk/>
            <pc:sldMk cId="0" sldId="261"/>
            <ac:spMk id="17" creationId="{A43280A9-E265-46D1-8575-622906D204C9}"/>
          </ac:spMkLst>
        </pc:spChg>
        <pc:spChg chg="del">
          <ac:chgData name="Megan Botes" userId="70568131-745a-489b-b4fe-9e78c579dd6d" providerId="ADAL" clId="{E3DEF142-CC7A-44CA-B5B4-48BABF1A3E75}" dt="2026-01-13T07:15:31.994" v="32"/>
          <ac:spMkLst>
            <pc:docMk/>
            <pc:sldMk cId="0" sldId="261"/>
            <ac:spMk id="19" creationId="{4DE20B70-4750-4280-B3AC-512C05EEF920}"/>
          </ac:spMkLst>
        </pc:spChg>
        <pc:spChg chg="del">
          <ac:chgData name="Megan Botes" userId="70568131-745a-489b-b4fe-9e78c579dd6d" providerId="ADAL" clId="{E3DEF142-CC7A-44CA-B5B4-48BABF1A3E75}" dt="2026-01-13T07:15:31.994" v="32"/>
          <ac:spMkLst>
            <pc:docMk/>
            <pc:sldMk cId="0" sldId="261"/>
            <ac:spMk id="21" creationId="{98D95174-B5F2-424A-8183-654A5064D0B6}"/>
          </ac:spMkLst>
        </pc:spChg>
        <pc:spChg chg="del">
          <ac:chgData name="Megan Botes" userId="70568131-745a-489b-b4fe-9e78c579dd6d" providerId="ADAL" clId="{E3DEF142-CC7A-44CA-B5B4-48BABF1A3E75}" dt="2026-01-13T07:15:31.994" v="32"/>
          <ac:spMkLst>
            <pc:docMk/>
            <pc:sldMk cId="0" sldId="261"/>
            <ac:spMk id="23" creationId="{DD368A96-A16E-42CE-842C-9166E567BCC1}"/>
          </ac:spMkLst>
        </pc:spChg>
        <pc:cxnChg chg="del">
          <ac:chgData name="Megan Botes" userId="70568131-745a-489b-b4fe-9e78c579dd6d" providerId="ADAL" clId="{E3DEF142-CC7A-44CA-B5B4-48BABF1A3E75}" dt="2026-01-13T07:15:31.994" v="32"/>
          <ac:cxnSpMkLst>
            <pc:docMk/>
            <pc:sldMk cId="0" sldId="261"/>
            <ac:cxnSpMk id="25" creationId="{E350D170-418B-4A22-8B98-15EF799FD957}"/>
          </ac:cxnSpMkLst>
        </pc:cxnChg>
      </pc:sldChg>
      <pc:sldChg chg="del">
        <pc:chgData name="Megan Botes" userId="70568131-745a-489b-b4fe-9e78c579dd6d" providerId="ADAL" clId="{E3DEF142-CC7A-44CA-B5B4-48BABF1A3E75}" dt="2026-01-13T09:26:56.050" v="343" actId="47"/>
        <pc:sldMkLst>
          <pc:docMk/>
          <pc:sldMk cId="0" sldId="262"/>
        </pc:sldMkLst>
      </pc:sldChg>
      <pc:sldChg chg="delSp del delDesignElem">
        <pc:chgData name="Megan Botes" userId="70568131-745a-489b-b4fe-9e78c579dd6d" providerId="ADAL" clId="{E3DEF142-CC7A-44CA-B5B4-48BABF1A3E75}" dt="2026-01-13T09:26:56.050" v="343" actId="47"/>
        <pc:sldMkLst>
          <pc:docMk/>
          <pc:sldMk cId="0" sldId="263"/>
        </pc:sldMkLst>
        <pc:spChg chg="del">
          <ac:chgData name="Megan Botes" userId="70568131-745a-489b-b4fe-9e78c579dd6d" providerId="ADAL" clId="{E3DEF142-CC7A-44CA-B5B4-48BABF1A3E75}" dt="2026-01-13T07:15:31.994" v="32"/>
          <ac:spMkLst>
            <pc:docMk/>
            <pc:sldMk cId="0" sldId="263"/>
            <ac:spMk id="10" creationId="{0AE4C84F-7457-4662-AFA3-554A32B9C3DC}"/>
          </ac:spMkLst>
        </pc:spChg>
        <pc:spChg chg="del">
          <ac:chgData name="Megan Botes" userId="70568131-745a-489b-b4fe-9e78c579dd6d" providerId="ADAL" clId="{E3DEF142-CC7A-44CA-B5B4-48BABF1A3E75}" dt="2026-01-13T07:15:31.994" v="32"/>
          <ac:spMkLst>
            <pc:docMk/>
            <pc:sldMk cId="0" sldId="263"/>
            <ac:spMk id="12" creationId="{9DF9B39E-8A25-4BC3-B3C0-ACD46B94E6DF}"/>
          </ac:spMkLst>
        </pc:spChg>
        <pc:cxnChg chg="del">
          <ac:chgData name="Megan Botes" userId="70568131-745a-489b-b4fe-9e78c579dd6d" providerId="ADAL" clId="{E3DEF142-CC7A-44CA-B5B4-48BABF1A3E75}" dt="2026-01-13T07:15:31.994" v="32"/>
          <ac:cxnSpMkLst>
            <pc:docMk/>
            <pc:sldMk cId="0" sldId="263"/>
            <ac:cxnSpMk id="14" creationId="{BA91CE2E-0B4F-41F3-95F2-0EB7003685D2}"/>
          </ac:cxnSpMkLst>
        </pc:cxnChg>
      </pc:sldChg>
      <pc:sldChg chg="modSp del">
        <pc:chgData name="Megan Botes" userId="70568131-745a-489b-b4fe-9e78c579dd6d" providerId="ADAL" clId="{E3DEF142-CC7A-44CA-B5B4-48BABF1A3E75}" dt="2026-01-13T09:26:56.050" v="343" actId="47"/>
        <pc:sldMkLst>
          <pc:docMk/>
          <pc:sldMk cId="0" sldId="264"/>
        </pc:sldMkLst>
        <pc:spChg chg="mod">
          <ac:chgData name="Megan Botes" userId="70568131-745a-489b-b4fe-9e78c579dd6d" providerId="ADAL" clId="{E3DEF142-CC7A-44CA-B5B4-48BABF1A3E75}" dt="2026-01-13T07:15:43.641" v="35"/>
          <ac:spMkLst>
            <pc:docMk/>
            <pc:sldMk cId="0" sldId="264"/>
            <ac:spMk id="2" creationId="{00000000-0000-0000-0000-000000000000}"/>
          </ac:spMkLst>
        </pc:spChg>
      </pc:sldChg>
      <pc:sldChg chg="addSp delSp modSp mod setBg delDesignElem modNotesTx">
        <pc:chgData name="Megan Botes" userId="70568131-745a-489b-b4fe-9e78c579dd6d" providerId="ADAL" clId="{E3DEF142-CC7A-44CA-B5B4-48BABF1A3E75}" dt="2026-01-13T09:27:48.786" v="344"/>
        <pc:sldMkLst>
          <pc:docMk/>
          <pc:sldMk cId="69328703" sldId="267"/>
        </pc:sldMkLst>
        <pc:spChg chg="del mod">
          <ac:chgData name="Megan Botes" userId="70568131-745a-489b-b4fe-9e78c579dd6d" providerId="ADAL" clId="{E3DEF142-CC7A-44CA-B5B4-48BABF1A3E75}" dt="2026-01-13T07:16:04.681" v="37" actId="26606"/>
          <ac:spMkLst>
            <pc:docMk/>
            <pc:sldMk cId="69328703" sldId="267"/>
            <ac:spMk id="3" creationId="{E9E9ABEB-E0EA-BA43-DA71-4A2AC36F28EC}"/>
          </ac:spMkLst>
        </pc:spChg>
        <pc:spChg chg="add mod">
          <ac:chgData name="Megan Botes" userId="70568131-745a-489b-b4fe-9e78c579dd6d" providerId="ADAL" clId="{E3DEF142-CC7A-44CA-B5B4-48BABF1A3E75}" dt="2026-01-13T07:16:39.563" v="51" actId="207"/>
          <ac:spMkLst>
            <pc:docMk/>
            <pc:sldMk cId="69328703" sldId="267"/>
            <ac:spMk id="4" creationId="{00169E7A-E4C3-0936-BEAF-C0F6E89A281C}"/>
          </ac:spMkLst>
        </pc:spChg>
        <pc:spChg chg="add">
          <ac:chgData name="Megan Botes" userId="70568131-745a-489b-b4fe-9e78c579dd6d" providerId="ADAL" clId="{E3DEF142-CC7A-44CA-B5B4-48BABF1A3E75}" dt="2026-01-13T07:16:04.681" v="37" actId="26606"/>
          <ac:spMkLst>
            <pc:docMk/>
            <pc:sldMk cId="69328703" sldId="267"/>
            <ac:spMk id="15" creationId="{FC695245-44E3-4A14-900A-D06036644A4E}"/>
          </ac:spMkLst>
        </pc:spChg>
        <pc:graphicFrameChg chg="add mod modGraphic">
          <ac:chgData name="Megan Botes" userId="70568131-745a-489b-b4fe-9e78c579dd6d" providerId="ADAL" clId="{E3DEF142-CC7A-44CA-B5B4-48BABF1A3E75}" dt="2026-01-13T07:17:24.652" v="63" actId="20577"/>
          <ac:graphicFrameMkLst>
            <pc:docMk/>
            <pc:sldMk cId="69328703" sldId="267"/>
            <ac:graphicFrameMk id="10" creationId="{02F11846-94CF-ACF0-A164-8FE9EE1470C7}"/>
          </ac:graphicFrameMkLst>
        </pc:graphicFrameChg>
        <pc:picChg chg="del">
          <ac:chgData name="Megan Botes" userId="70568131-745a-489b-b4fe-9e78c579dd6d" providerId="ADAL" clId="{E3DEF142-CC7A-44CA-B5B4-48BABF1A3E75}" dt="2026-01-13T07:15:54.366" v="36" actId="21"/>
          <ac:picMkLst>
            <pc:docMk/>
            <pc:sldMk cId="69328703" sldId="267"/>
            <ac:picMk id="6" creationId="{B7766251-E25A-ACE2-A796-A8745D2D5615}"/>
          </ac:picMkLst>
        </pc:picChg>
        <pc:cxnChg chg="del">
          <ac:chgData name="Megan Botes" userId="70568131-745a-489b-b4fe-9e78c579dd6d" providerId="ADAL" clId="{E3DEF142-CC7A-44CA-B5B4-48BABF1A3E75}" dt="2026-01-13T07:15:31.994" v="32"/>
          <ac:cxnSpMkLst>
            <pc:docMk/>
            <pc:sldMk cId="69328703" sldId="267"/>
            <ac:cxnSpMk id="9" creationId="{15F1CC53-719A-4763-BF30-5E25A63CEF3C}"/>
          </ac:cxnSpMkLst>
        </pc:cxnChg>
        <pc:cxnChg chg="add">
          <ac:chgData name="Megan Botes" userId="70568131-745a-489b-b4fe-9e78c579dd6d" providerId="ADAL" clId="{E3DEF142-CC7A-44CA-B5B4-48BABF1A3E75}" dt="2026-01-13T07:16:04.681" v="37" actId="26606"/>
          <ac:cxnSpMkLst>
            <pc:docMk/>
            <pc:sldMk cId="69328703" sldId="267"/>
            <ac:cxnSpMk id="13" creationId="{0E117F94-4A49-4CCB-AB97-121615AE4FCA}"/>
          </ac:cxnSpMkLst>
        </pc:cxnChg>
      </pc:sldChg>
      <pc:sldChg chg="delSp del mod">
        <pc:chgData name="Megan Botes" userId="70568131-745a-489b-b4fe-9e78c579dd6d" providerId="ADAL" clId="{E3DEF142-CC7A-44CA-B5B4-48BABF1A3E75}" dt="2026-01-13T07:10:40.306" v="19" actId="47"/>
        <pc:sldMkLst>
          <pc:docMk/>
          <pc:sldMk cId="3282948992" sldId="268"/>
        </pc:sldMkLst>
        <pc:picChg chg="del">
          <ac:chgData name="Megan Botes" userId="70568131-745a-489b-b4fe-9e78c579dd6d" providerId="ADAL" clId="{E3DEF142-CC7A-44CA-B5B4-48BABF1A3E75}" dt="2026-01-13T07:01:39.555" v="0" actId="478"/>
          <ac:picMkLst>
            <pc:docMk/>
            <pc:sldMk cId="3282948992" sldId="268"/>
            <ac:picMk id="5" creationId="{C0EB703B-740E-B3F0-CD84-8BE7F844A863}"/>
          </ac:picMkLst>
        </pc:picChg>
        <pc:picChg chg="del">
          <ac:chgData name="Megan Botes" userId="70568131-745a-489b-b4fe-9e78c579dd6d" providerId="ADAL" clId="{E3DEF142-CC7A-44CA-B5B4-48BABF1A3E75}" dt="2026-01-13T07:10:34.683" v="17" actId="21"/>
          <ac:picMkLst>
            <pc:docMk/>
            <pc:sldMk cId="3282948992" sldId="268"/>
            <ac:picMk id="6" creationId="{B807D88D-C45F-A6A1-9A5D-065414F5B986}"/>
          </ac:picMkLst>
        </pc:picChg>
      </pc:sldChg>
      <pc:sldChg chg="delSp del delDesignElem">
        <pc:chgData name="Megan Botes" userId="70568131-745a-489b-b4fe-9e78c579dd6d" providerId="ADAL" clId="{E3DEF142-CC7A-44CA-B5B4-48BABF1A3E75}" dt="2026-01-13T09:26:56.050" v="343" actId="47"/>
        <pc:sldMkLst>
          <pc:docMk/>
          <pc:sldMk cId="611989462" sldId="269"/>
        </pc:sldMkLst>
        <pc:spChg chg="del">
          <ac:chgData name="Megan Botes" userId="70568131-745a-489b-b4fe-9e78c579dd6d" providerId="ADAL" clId="{E3DEF142-CC7A-44CA-B5B4-48BABF1A3E75}" dt="2026-01-13T07:15:31.994" v="32"/>
          <ac:spMkLst>
            <pc:docMk/>
            <pc:sldMk cId="611989462" sldId="269"/>
            <ac:spMk id="10" creationId="{C61657BD-3333-446A-A16A-CBDC77C8E559}"/>
          </ac:spMkLst>
        </pc:spChg>
        <pc:spChg chg="del">
          <ac:chgData name="Megan Botes" userId="70568131-745a-489b-b4fe-9e78c579dd6d" providerId="ADAL" clId="{E3DEF142-CC7A-44CA-B5B4-48BABF1A3E75}" dt="2026-01-13T07:15:31.994" v="32"/>
          <ac:spMkLst>
            <pc:docMk/>
            <pc:sldMk cId="611989462" sldId="269"/>
            <ac:spMk id="12" creationId="{52CAFF06-4D3A-42A5-8614-B1FA47EA0F6D}"/>
          </ac:spMkLst>
        </pc:spChg>
      </pc:sldChg>
      <pc:sldChg chg="addSp delSp modSp new mod setBg">
        <pc:chgData name="Megan Botes" userId="70568131-745a-489b-b4fe-9e78c579dd6d" providerId="ADAL" clId="{E3DEF142-CC7A-44CA-B5B4-48BABF1A3E75}" dt="2026-01-13T07:11:31.992" v="22" actId="167"/>
        <pc:sldMkLst>
          <pc:docMk/>
          <pc:sldMk cId="2743411552" sldId="270"/>
        </pc:sldMkLst>
        <pc:picChg chg="add del mod">
          <ac:chgData name="Megan Botes" userId="70568131-745a-489b-b4fe-9e78c579dd6d" providerId="ADAL" clId="{E3DEF142-CC7A-44CA-B5B4-48BABF1A3E75}" dt="2026-01-13T07:11:24.190" v="20" actId="478"/>
          <ac:picMkLst>
            <pc:docMk/>
            <pc:sldMk cId="2743411552" sldId="270"/>
            <ac:picMk id="3" creationId="{3B02FD1C-7950-402A-EE10-8BBA06EEB88F}"/>
          </ac:picMkLst>
        </pc:picChg>
        <pc:picChg chg="add mod ord">
          <ac:chgData name="Megan Botes" userId="70568131-745a-489b-b4fe-9e78c579dd6d" providerId="ADAL" clId="{E3DEF142-CC7A-44CA-B5B4-48BABF1A3E75}" dt="2026-01-13T07:11:31.992" v="22" actId="167"/>
          <ac:picMkLst>
            <pc:docMk/>
            <pc:sldMk cId="2743411552" sldId="270"/>
            <ac:picMk id="5" creationId="{C37E1FBD-1506-231E-D509-A7DD1DAB7679}"/>
          </ac:picMkLst>
        </pc:picChg>
        <pc:picChg chg="add mod">
          <ac:chgData name="Megan Botes" userId="70568131-745a-489b-b4fe-9e78c579dd6d" providerId="ADAL" clId="{E3DEF142-CC7A-44CA-B5B4-48BABF1A3E75}" dt="2026-01-13T07:10:36.564" v="18"/>
          <ac:picMkLst>
            <pc:docMk/>
            <pc:sldMk cId="2743411552" sldId="270"/>
            <ac:picMk id="6" creationId="{B807D88D-C45F-A6A1-9A5D-065414F5B986}"/>
          </ac:picMkLst>
        </pc:picChg>
      </pc:sldChg>
      <pc:sldChg chg="modSp new del mod">
        <pc:chgData name="Megan Botes" userId="70568131-745a-489b-b4fe-9e78c579dd6d" providerId="ADAL" clId="{E3DEF142-CC7A-44CA-B5B4-48BABF1A3E75}" dt="2026-01-13T07:10:06.918" v="13" actId="47"/>
        <pc:sldMkLst>
          <pc:docMk/>
          <pc:sldMk cId="3708931895" sldId="270"/>
        </pc:sldMkLst>
        <pc:spChg chg="mod">
          <ac:chgData name="Megan Botes" userId="70568131-745a-489b-b4fe-9e78c579dd6d" providerId="ADAL" clId="{E3DEF142-CC7A-44CA-B5B4-48BABF1A3E75}" dt="2026-01-13T07:02:01.278" v="12" actId="20577"/>
          <ac:spMkLst>
            <pc:docMk/>
            <pc:sldMk cId="3708931895" sldId="270"/>
            <ac:spMk id="2" creationId="{B8F6F05C-F90C-3227-9604-FE9293C3A4C7}"/>
          </ac:spMkLst>
        </pc:spChg>
      </pc:sldChg>
      <pc:sldChg chg="addSp delSp modSp new mod setBg modNotesTx">
        <pc:chgData name="Megan Botes" userId="70568131-745a-489b-b4fe-9e78c579dd6d" providerId="ADAL" clId="{E3DEF142-CC7A-44CA-B5B4-48BABF1A3E75}" dt="2026-01-13T09:28:16.656" v="347"/>
        <pc:sldMkLst>
          <pc:docMk/>
          <pc:sldMk cId="1665843933" sldId="271"/>
        </pc:sldMkLst>
        <pc:spChg chg="mod ord">
          <ac:chgData name="Megan Botes" userId="70568131-745a-489b-b4fe-9e78c579dd6d" providerId="ADAL" clId="{E3DEF142-CC7A-44CA-B5B4-48BABF1A3E75}" dt="2026-01-13T07:25:05.767" v="114" actId="404"/>
          <ac:spMkLst>
            <pc:docMk/>
            <pc:sldMk cId="1665843933" sldId="271"/>
            <ac:spMk id="2" creationId="{2B7AE143-1F95-29BF-84AB-57E2B433708B}"/>
          </ac:spMkLst>
        </pc:spChg>
        <pc:spChg chg="del">
          <ac:chgData name="Megan Botes" userId="70568131-745a-489b-b4fe-9e78c579dd6d" providerId="ADAL" clId="{E3DEF142-CC7A-44CA-B5B4-48BABF1A3E75}" dt="2026-01-13T07:24:13.190" v="107" actId="478"/>
          <ac:spMkLst>
            <pc:docMk/>
            <pc:sldMk cId="1665843933" sldId="271"/>
            <ac:spMk id="3" creationId="{96FF2C79-038B-D364-BFB4-72758A653C08}"/>
          </ac:spMkLst>
        </pc:spChg>
        <pc:spChg chg="add del">
          <ac:chgData name="Megan Botes" userId="70568131-745a-489b-b4fe-9e78c579dd6d" providerId="ADAL" clId="{E3DEF142-CC7A-44CA-B5B4-48BABF1A3E75}" dt="2026-01-13T07:24:38.350" v="110" actId="26606"/>
          <ac:spMkLst>
            <pc:docMk/>
            <pc:sldMk cId="1665843933" sldId="271"/>
            <ac:spMk id="10" creationId="{6F7FAA46-F63C-45FE-B4F0-A7E677E9F4C8}"/>
          </ac:spMkLst>
        </pc:spChg>
        <pc:spChg chg="add del">
          <ac:chgData name="Megan Botes" userId="70568131-745a-489b-b4fe-9e78c579dd6d" providerId="ADAL" clId="{E3DEF142-CC7A-44CA-B5B4-48BABF1A3E75}" dt="2026-01-13T07:24:38.350" v="110" actId="26606"/>
          <ac:spMkLst>
            <pc:docMk/>
            <pc:sldMk cId="1665843933" sldId="271"/>
            <ac:spMk id="14" creationId="{4A5BCE34-61A5-4D9E-BB0C-10B1138F2DB2}"/>
          </ac:spMkLst>
        </pc:spChg>
        <pc:spChg chg="add">
          <ac:chgData name="Megan Botes" userId="70568131-745a-489b-b4fe-9e78c579dd6d" providerId="ADAL" clId="{E3DEF142-CC7A-44CA-B5B4-48BABF1A3E75}" dt="2026-01-13T07:24:38.350" v="110" actId="26606"/>
          <ac:spMkLst>
            <pc:docMk/>
            <pc:sldMk cId="1665843933" sldId="271"/>
            <ac:spMk id="21" creationId="{6F7FAA46-F63C-45FE-B4F0-A7E677E9F4C8}"/>
          </ac:spMkLst>
        </pc:spChg>
        <pc:picChg chg="add mod ord">
          <ac:chgData name="Megan Botes" userId="70568131-745a-489b-b4fe-9e78c579dd6d" providerId="ADAL" clId="{E3DEF142-CC7A-44CA-B5B4-48BABF1A3E75}" dt="2026-01-13T07:24:38.350" v="110" actId="26606"/>
          <ac:picMkLst>
            <pc:docMk/>
            <pc:sldMk cId="1665843933" sldId="271"/>
            <ac:picMk id="5" creationId="{9E6C7B5B-112C-C45A-8478-0D1F5620F885}"/>
          </ac:picMkLst>
        </pc:picChg>
        <pc:picChg chg="add mod">
          <ac:chgData name="Megan Botes" userId="70568131-745a-489b-b4fe-9e78c579dd6d" providerId="ADAL" clId="{E3DEF142-CC7A-44CA-B5B4-48BABF1A3E75}" dt="2026-01-13T07:25:17.035" v="115"/>
          <ac:picMkLst>
            <pc:docMk/>
            <pc:sldMk cId="1665843933" sldId="271"/>
            <ac:picMk id="6" creationId="{A6F6275C-D389-742E-B3F0-564585F1130B}"/>
          </ac:picMkLst>
        </pc:picChg>
        <pc:cxnChg chg="add del">
          <ac:chgData name="Megan Botes" userId="70568131-745a-489b-b4fe-9e78c579dd6d" providerId="ADAL" clId="{E3DEF142-CC7A-44CA-B5B4-48BABF1A3E75}" dt="2026-01-13T07:24:38.350" v="110" actId="26606"/>
          <ac:cxnSpMkLst>
            <pc:docMk/>
            <pc:sldMk cId="1665843933" sldId="271"/>
            <ac:cxnSpMk id="12" creationId="{DA9B7795-7E78-4F68-B6FE-6ECC916562CD}"/>
          </ac:cxnSpMkLst>
        </pc:cxnChg>
        <pc:cxnChg chg="add del">
          <ac:chgData name="Megan Botes" userId="70568131-745a-489b-b4fe-9e78c579dd6d" providerId="ADAL" clId="{E3DEF142-CC7A-44CA-B5B4-48BABF1A3E75}" dt="2026-01-13T07:24:38.350" v="110" actId="26606"/>
          <ac:cxnSpMkLst>
            <pc:docMk/>
            <pc:sldMk cId="1665843933" sldId="271"/>
            <ac:cxnSpMk id="16" creationId="{79F1B0F4-BC5D-4BBC-BFC1-4AECA3537A91}"/>
          </ac:cxnSpMkLst>
        </pc:cxnChg>
        <pc:cxnChg chg="add">
          <ac:chgData name="Megan Botes" userId="70568131-745a-489b-b4fe-9e78c579dd6d" providerId="ADAL" clId="{E3DEF142-CC7A-44CA-B5B4-48BABF1A3E75}" dt="2026-01-13T07:24:38.350" v="110" actId="26606"/>
          <ac:cxnSpMkLst>
            <pc:docMk/>
            <pc:sldMk cId="1665843933" sldId="271"/>
            <ac:cxnSpMk id="23" creationId="{DA9B7795-7E78-4F68-B6FE-6ECC916562CD}"/>
          </ac:cxnSpMkLst>
        </pc:cxnChg>
      </pc:sldChg>
      <pc:sldChg chg="addSp delSp modSp new mod setBg modNotesTx">
        <pc:chgData name="Megan Botes" userId="70568131-745a-489b-b4fe-9e78c579dd6d" providerId="ADAL" clId="{E3DEF142-CC7A-44CA-B5B4-48BABF1A3E75}" dt="2026-01-13T09:28:40.920" v="348"/>
        <pc:sldMkLst>
          <pc:docMk/>
          <pc:sldMk cId="1069127324" sldId="272"/>
        </pc:sldMkLst>
        <pc:spChg chg="mod">
          <ac:chgData name="Megan Botes" userId="70568131-745a-489b-b4fe-9e78c579dd6d" providerId="ADAL" clId="{E3DEF142-CC7A-44CA-B5B4-48BABF1A3E75}" dt="2026-01-13T07:28:43.048" v="168" actId="26606"/>
          <ac:spMkLst>
            <pc:docMk/>
            <pc:sldMk cId="1069127324" sldId="272"/>
            <ac:spMk id="2" creationId="{4D692C93-4B30-EB79-EAEC-E5ED707710CA}"/>
          </ac:spMkLst>
        </pc:spChg>
        <pc:spChg chg="del mod">
          <ac:chgData name="Megan Botes" userId="70568131-745a-489b-b4fe-9e78c579dd6d" providerId="ADAL" clId="{E3DEF142-CC7A-44CA-B5B4-48BABF1A3E75}" dt="2026-01-13T07:27:42.928" v="161" actId="26606"/>
          <ac:spMkLst>
            <pc:docMk/>
            <pc:sldMk cId="1069127324" sldId="272"/>
            <ac:spMk id="3" creationId="{99C06EA8-A4C3-1D8D-C3ED-F05E04557C48}"/>
          </ac:spMkLst>
        </pc:spChg>
        <pc:graphicFrameChg chg="add mod ord modGraphic">
          <ac:chgData name="Megan Botes" userId="70568131-745a-489b-b4fe-9e78c579dd6d" providerId="ADAL" clId="{E3DEF142-CC7A-44CA-B5B4-48BABF1A3E75}" dt="2026-01-13T07:30:26.808" v="186" actId="113"/>
          <ac:graphicFrameMkLst>
            <pc:docMk/>
            <pc:sldMk cId="1069127324" sldId="272"/>
            <ac:graphicFrameMk id="5" creationId="{75E5D6F2-2839-B9EB-63FF-1D9BD1C2CCB3}"/>
          </ac:graphicFrameMkLst>
        </pc:graphicFrameChg>
        <pc:picChg chg="add mod">
          <ac:chgData name="Megan Botes" userId="70568131-745a-489b-b4fe-9e78c579dd6d" providerId="ADAL" clId="{E3DEF142-CC7A-44CA-B5B4-48BABF1A3E75}" dt="2026-01-13T07:28:35.861" v="167"/>
          <ac:picMkLst>
            <pc:docMk/>
            <pc:sldMk cId="1069127324" sldId="272"/>
            <ac:picMk id="4" creationId="{A53D3E2D-7F27-8AC8-216E-8C84E6340F05}"/>
          </ac:picMkLst>
        </pc:picChg>
      </pc:sldChg>
      <pc:sldChg chg="addSp delSp modSp new mod setBg modNotesTx">
        <pc:chgData name="Megan Botes" userId="70568131-745a-489b-b4fe-9e78c579dd6d" providerId="ADAL" clId="{E3DEF142-CC7A-44CA-B5B4-48BABF1A3E75}" dt="2026-01-13T09:29:07.599" v="349"/>
        <pc:sldMkLst>
          <pc:docMk/>
          <pc:sldMk cId="655670917" sldId="273"/>
        </pc:sldMkLst>
        <pc:spChg chg="mod">
          <ac:chgData name="Megan Botes" userId="70568131-745a-489b-b4fe-9e78c579dd6d" providerId="ADAL" clId="{E3DEF142-CC7A-44CA-B5B4-48BABF1A3E75}" dt="2026-01-13T07:31:25.744" v="191" actId="26606"/>
          <ac:spMkLst>
            <pc:docMk/>
            <pc:sldMk cId="655670917" sldId="273"/>
            <ac:spMk id="2" creationId="{7D3E2AA0-19EE-40BB-E2B8-F53A0FB5127A}"/>
          </ac:spMkLst>
        </pc:spChg>
        <pc:spChg chg="del">
          <ac:chgData name="Megan Botes" userId="70568131-745a-489b-b4fe-9e78c579dd6d" providerId="ADAL" clId="{E3DEF142-CC7A-44CA-B5B4-48BABF1A3E75}" dt="2026-01-13T07:30:59.034" v="190"/>
          <ac:spMkLst>
            <pc:docMk/>
            <pc:sldMk cId="655670917" sldId="273"/>
            <ac:spMk id="3" creationId="{1196A2B6-9974-7FFB-BD3A-8BE2D2DA3376}"/>
          </ac:spMkLst>
        </pc:spChg>
        <pc:spChg chg="add del mod">
          <ac:chgData name="Megan Botes" userId="70568131-745a-489b-b4fe-9e78c579dd6d" providerId="ADAL" clId="{E3DEF142-CC7A-44CA-B5B4-48BABF1A3E75}" dt="2026-01-13T07:31:25.744" v="191" actId="26606"/>
          <ac:spMkLst>
            <pc:docMk/>
            <pc:sldMk cId="655670917" sldId="273"/>
            <ac:spMk id="4" creationId="{59ADA2F8-E5AE-C6FE-B3AE-578C074DFB8B}"/>
          </ac:spMkLst>
        </pc:spChg>
        <pc:graphicFrameChg chg="add mod">
          <ac:chgData name="Megan Botes" userId="70568131-745a-489b-b4fe-9e78c579dd6d" providerId="ADAL" clId="{E3DEF142-CC7A-44CA-B5B4-48BABF1A3E75}" dt="2026-01-13T07:31:41.831" v="193" actId="14100"/>
          <ac:graphicFrameMkLst>
            <pc:docMk/>
            <pc:sldMk cId="655670917" sldId="273"/>
            <ac:graphicFrameMk id="6" creationId="{A348C8F2-B4F9-993C-C361-ED4070D7B604}"/>
          </ac:graphicFrameMkLst>
        </pc:graphicFrameChg>
        <pc:picChg chg="add mod">
          <ac:chgData name="Megan Botes" userId="70568131-745a-489b-b4fe-9e78c579dd6d" providerId="ADAL" clId="{E3DEF142-CC7A-44CA-B5B4-48BABF1A3E75}" dt="2026-01-13T07:31:48.146" v="194"/>
          <ac:picMkLst>
            <pc:docMk/>
            <pc:sldMk cId="655670917" sldId="273"/>
            <ac:picMk id="5" creationId="{E2B7CBC6-4C2F-B937-297D-209EA8935E93}"/>
          </ac:picMkLst>
        </pc:picChg>
      </pc:sldChg>
      <pc:sldChg chg="addSp delSp modSp new mod setBg modNotesTx">
        <pc:chgData name="Megan Botes" userId="70568131-745a-489b-b4fe-9e78c579dd6d" providerId="ADAL" clId="{E3DEF142-CC7A-44CA-B5B4-48BABF1A3E75}" dt="2026-01-13T09:29:28.077" v="350"/>
        <pc:sldMkLst>
          <pc:docMk/>
          <pc:sldMk cId="3771604619" sldId="274"/>
        </pc:sldMkLst>
        <pc:spChg chg="mod">
          <ac:chgData name="Megan Botes" userId="70568131-745a-489b-b4fe-9e78c579dd6d" providerId="ADAL" clId="{E3DEF142-CC7A-44CA-B5B4-48BABF1A3E75}" dt="2026-01-13T07:34:42.511" v="231" actId="26606"/>
          <ac:spMkLst>
            <pc:docMk/>
            <pc:sldMk cId="3771604619" sldId="274"/>
            <ac:spMk id="2" creationId="{F804A50C-4059-67FF-4822-B918C30393CB}"/>
          </ac:spMkLst>
        </pc:spChg>
        <pc:spChg chg="del">
          <ac:chgData name="Megan Botes" userId="70568131-745a-489b-b4fe-9e78c579dd6d" providerId="ADAL" clId="{E3DEF142-CC7A-44CA-B5B4-48BABF1A3E75}" dt="2026-01-13T07:32:51.879" v="198"/>
          <ac:spMkLst>
            <pc:docMk/>
            <pc:sldMk cId="3771604619" sldId="274"/>
            <ac:spMk id="3" creationId="{F5D23BC6-FECE-76FE-99F2-9470D7BDFFA6}"/>
          </ac:spMkLst>
        </pc:spChg>
        <pc:spChg chg="add del mod">
          <ac:chgData name="Megan Botes" userId="70568131-745a-489b-b4fe-9e78c579dd6d" providerId="ADAL" clId="{E3DEF142-CC7A-44CA-B5B4-48BABF1A3E75}" dt="2026-01-13T07:34:42.511" v="231" actId="26606"/>
          <ac:spMkLst>
            <pc:docMk/>
            <pc:sldMk cId="3771604619" sldId="274"/>
            <ac:spMk id="4" creationId="{428154D7-C828-65D7-76DB-FC4AB48965A3}"/>
          </ac:spMkLst>
        </pc:spChg>
        <pc:graphicFrameChg chg="add mod modGraphic">
          <ac:chgData name="Megan Botes" userId="70568131-745a-489b-b4fe-9e78c579dd6d" providerId="ADAL" clId="{E3DEF142-CC7A-44CA-B5B4-48BABF1A3E75}" dt="2026-01-13T07:34:58.124" v="235" actId="14100"/>
          <ac:graphicFrameMkLst>
            <pc:docMk/>
            <pc:sldMk cId="3771604619" sldId="274"/>
            <ac:graphicFrameMk id="6" creationId="{785F10A8-8AD0-4E16-6839-F8FB88A80664}"/>
          </ac:graphicFrameMkLst>
        </pc:graphicFrameChg>
        <pc:picChg chg="add mod">
          <ac:chgData name="Megan Botes" userId="70568131-745a-489b-b4fe-9e78c579dd6d" providerId="ADAL" clId="{E3DEF142-CC7A-44CA-B5B4-48BABF1A3E75}" dt="2026-01-13T07:35:32.392" v="236"/>
          <ac:picMkLst>
            <pc:docMk/>
            <pc:sldMk cId="3771604619" sldId="274"/>
            <ac:picMk id="5" creationId="{1BFC6683-BF4C-263D-0BE2-B6B068EED82F}"/>
          </ac:picMkLst>
        </pc:picChg>
      </pc:sldChg>
      <pc:sldChg chg="addSp delSp modSp new mod setBg modNotesTx">
        <pc:chgData name="Megan Botes" userId="70568131-745a-489b-b4fe-9e78c579dd6d" providerId="ADAL" clId="{E3DEF142-CC7A-44CA-B5B4-48BABF1A3E75}" dt="2026-01-13T09:29:54.729" v="351"/>
        <pc:sldMkLst>
          <pc:docMk/>
          <pc:sldMk cId="2083633848" sldId="275"/>
        </pc:sldMkLst>
        <pc:spChg chg="mod">
          <ac:chgData name="Megan Botes" userId="70568131-745a-489b-b4fe-9e78c579dd6d" providerId="ADAL" clId="{E3DEF142-CC7A-44CA-B5B4-48BABF1A3E75}" dt="2026-01-13T07:36:21.408" v="243" actId="26606"/>
          <ac:spMkLst>
            <pc:docMk/>
            <pc:sldMk cId="2083633848" sldId="275"/>
            <ac:spMk id="2" creationId="{C9BBF4B4-B69B-B764-8692-441AF3A673C4}"/>
          </ac:spMkLst>
        </pc:spChg>
        <pc:spChg chg="del">
          <ac:chgData name="Megan Botes" userId="70568131-745a-489b-b4fe-9e78c579dd6d" providerId="ADAL" clId="{E3DEF142-CC7A-44CA-B5B4-48BABF1A3E75}" dt="2026-01-13T07:36:12.384" v="242"/>
          <ac:spMkLst>
            <pc:docMk/>
            <pc:sldMk cId="2083633848" sldId="275"/>
            <ac:spMk id="3" creationId="{EFEF6EBC-53BB-2FAE-5D48-90485EC99186}"/>
          </ac:spMkLst>
        </pc:spChg>
        <pc:spChg chg="add del mod">
          <ac:chgData name="Megan Botes" userId="70568131-745a-489b-b4fe-9e78c579dd6d" providerId="ADAL" clId="{E3DEF142-CC7A-44CA-B5B4-48BABF1A3E75}" dt="2026-01-13T07:36:21.408" v="243" actId="26606"/>
          <ac:spMkLst>
            <pc:docMk/>
            <pc:sldMk cId="2083633848" sldId="275"/>
            <ac:spMk id="4" creationId="{5FD1AAD8-1DBB-39D2-D9DE-7BA39BBDE500}"/>
          </ac:spMkLst>
        </pc:spChg>
        <pc:spChg chg="add">
          <ac:chgData name="Megan Botes" userId="70568131-745a-489b-b4fe-9e78c579dd6d" providerId="ADAL" clId="{E3DEF142-CC7A-44CA-B5B4-48BABF1A3E75}" dt="2026-01-13T07:36:21.408" v="243" actId="26606"/>
          <ac:spMkLst>
            <pc:docMk/>
            <pc:sldMk cId="2083633848" sldId="275"/>
            <ac:spMk id="10" creationId="{FC695245-44E3-4A14-900A-D06036644A4E}"/>
          </ac:spMkLst>
        </pc:spChg>
        <pc:graphicFrameChg chg="add mod">
          <ac:chgData name="Megan Botes" userId="70568131-745a-489b-b4fe-9e78c579dd6d" providerId="ADAL" clId="{E3DEF142-CC7A-44CA-B5B4-48BABF1A3E75}" dt="2026-01-13T09:13:04.530" v="246" actId="14100"/>
          <ac:graphicFrameMkLst>
            <pc:docMk/>
            <pc:sldMk cId="2083633848" sldId="275"/>
            <ac:graphicFrameMk id="6" creationId="{A23EFC59-5D34-963F-4E9A-43A97D8FCEAA}"/>
          </ac:graphicFrameMkLst>
        </pc:graphicFrameChg>
        <pc:picChg chg="add mod">
          <ac:chgData name="Megan Botes" userId="70568131-745a-489b-b4fe-9e78c579dd6d" providerId="ADAL" clId="{E3DEF142-CC7A-44CA-B5B4-48BABF1A3E75}" dt="2026-01-13T09:13:10.974" v="247"/>
          <ac:picMkLst>
            <pc:docMk/>
            <pc:sldMk cId="2083633848" sldId="275"/>
            <ac:picMk id="5" creationId="{FE90E05D-FE67-D96B-B2AE-602214E78ED6}"/>
          </ac:picMkLst>
        </pc:picChg>
      </pc:sldChg>
      <pc:sldChg chg="add del">
        <pc:chgData name="Megan Botes" userId="70568131-745a-489b-b4fe-9e78c579dd6d" providerId="ADAL" clId="{E3DEF142-CC7A-44CA-B5B4-48BABF1A3E75}" dt="2026-01-13T07:36:01.363" v="240"/>
        <pc:sldMkLst>
          <pc:docMk/>
          <pc:sldMk cId="934084049" sldId="276"/>
        </pc:sldMkLst>
      </pc:sldChg>
      <pc:sldChg chg="addSp delSp modSp new mod modNotesTx">
        <pc:chgData name="Megan Botes" userId="70568131-745a-489b-b4fe-9e78c579dd6d" providerId="ADAL" clId="{E3DEF142-CC7A-44CA-B5B4-48BABF1A3E75}" dt="2026-01-13T09:30:07.762" v="352"/>
        <pc:sldMkLst>
          <pc:docMk/>
          <pc:sldMk cId="2687314514" sldId="276"/>
        </pc:sldMkLst>
        <pc:spChg chg="del mod">
          <ac:chgData name="Megan Botes" userId="70568131-745a-489b-b4fe-9e78c579dd6d" providerId="ADAL" clId="{E3DEF142-CC7A-44CA-B5B4-48BABF1A3E75}" dt="2026-01-13T09:15:39.382" v="263" actId="478"/>
          <ac:spMkLst>
            <pc:docMk/>
            <pc:sldMk cId="2687314514" sldId="276"/>
            <ac:spMk id="2" creationId="{BA74D028-01EC-56E7-352B-39492A42C7EC}"/>
          </ac:spMkLst>
        </pc:spChg>
        <pc:spChg chg="del">
          <ac:chgData name="Megan Botes" userId="70568131-745a-489b-b4fe-9e78c579dd6d" providerId="ADAL" clId="{E3DEF142-CC7A-44CA-B5B4-48BABF1A3E75}" dt="2026-01-13T09:15:01.081" v="250"/>
          <ac:spMkLst>
            <pc:docMk/>
            <pc:sldMk cId="2687314514" sldId="276"/>
            <ac:spMk id="3" creationId="{7B1D5059-246D-6721-FF94-E0C2704B3AD4}"/>
          </ac:spMkLst>
        </pc:spChg>
        <pc:spChg chg="add del mod">
          <ac:chgData name="Megan Botes" userId="70568131-745a-489b-b4fe-9e78c579dd6d" providerId="ADAL" clId="{E3DEF142-CC7A-44CA-B5B4-48BABF1A3E75}" dt="2026-01-13T09:15:41.404" v="264" actId="478"/>
          <ac:spMkLst>
            <pc:docMk/>
            <pc:sldMk cId="2687314514" sldId="276"/>
            <ac:spMk id="6" creationId="{521AE1CF-622C-933F-7FD3-041D87F07DC1}"/>
          </ac:spMkLst>
        </pc:spChg>
        <pc:graphicFrameChg chg="add mod modGraphic">
          <ac:chgData name="Megan Botes" userId="70568131-745a-489b-b4fe-9e78c579dd6d" providerId="ADAL" clId="{E3DEF142-CC7A-44CA-B5B4-48BABF1A3E75}" dt="2026-01-13T09:16:14.157" v="266" actId="12385"/>
          <ac:graphicFrameMkLst>
            <pc:docMk/>
            <pc:sldMk cId="2687314514" sldId="276"/>
            <ac:graphicFrameMk id="4" creationId="{A69222B6-C449-3234-4F6A-8CAAB559DA58}"/>
          </ac:graphicFrameMkLst>
        </pc:graphicFrameChg>
        <pc:picChg chg="add mod">
          <ac:chgData name="Megan Botes" userId="70568131-745a-489b-b4fe-9e78c579dd6d" providerId="ADAL" clId="{E3DEF142-CC7A-44CA-B5B4-48BABF1A3E75}" dt="2026-01-13T09:18:06.400" v="297"/>
          <ac:picMkLst>
            <pc:docMk/>
            <pc:sldMk cId="2687314514" sldId="276"/>
            <ac:picMk id="7" creationId="{7C6D9B7A-091B-16F1-6FF9-E671B9517E64}"/>
          </ac:picMkLst>
        </pc:picChg>
      </pc:sldChg>
      <pc:sldChg chg="addSp delSp modSp new mod setBg addAnim delAnim modNotesTx">
        <pc:chgData name="Megan Botes" userId="70568131-745a-489b-b4fe-9e78c579dd6d" providerId="ADAL" clId="{E3DEF142-CC7A-44CA-B5B4-48BABF1A3E75}" dt="2026-01-13T09:30:21.445" v="353"/>
        <pc:sldMkLst>
          <pc:docMk/>
          <pc:sldMk cId="2760507645" sldId="277"/>
        </pc:sldMkLst>
        <pc:spChg chg="mod ord">
          <ac:chgData name="Megan Botes" userId="70568131-745a-489b-b4fe-9e78c579dd6d" providerId="ADAL" clId="{E3DEF142-CC7A-44CA-B5B4-48BABF1A3E75}" dt="2026-01-13T09:17:54.450" v="295" actId="26606"/>
          <ac:spMkLst>
            <pc:docMk/>
            <pc:sldMk cId="2760507645" sldId="277"/>
            <ac:spMk id="2" creationId="{79E90B47-A90B-E68F-F43C-937A4370D06A}"/>
          </ac:spMkLst>
        </pc:spChg>
        <pc:spChg chg="del">
          <ac:chgData name="Megan Botes" userId="70568131-745a-489b-b4fe-9e78c579dd6d" providerId="ADAL" clId="{E3DEF142-CC7A-44CA-B5B4-48BABF1A3E75}" dt="2026-01-13T09:17:28.234" v="268"/>
          <ac:spMkLst>
            <pc:docMk/>
            <pc:sldMk cId="2760507645" sldId="277"/>
            <ac:spMk id="3" creationId="{A2D5C200-581B-C644-14C3-D76F4F893985}"/>
          </ac:spMkLst>
        </pc:spChg>
        <pc:spChg chg="add del">
          <ac:chgData name="Megan Botes" userId="70568131-745a-489b-b4fe-9e78c579dd6d" providerId="ADAL" clId="{E3DEF142-CC7A-44CA-B5B4-48BABF1A3E75}" dt="2026-01-13T09:17:45.990" v="289" actId="478"/>
          <ac:spMkLst>
            <pc:docMk/>
            <pc:sldMk cId="2760507645" sldId="277"/>
            <ac:spMk id="8198" creationId="{BF777A62-6E70-2945-7BE1-9DA07816D0E4}"/>
          </ac:spMkLst>
        </pc:spChg>
        <pc:spChg chg="add del">
          <ac:chgData name="Megan Botes" userId="70568131-745a-489b-b4fe-9e78c579dd6d" providerId="ADAL" clId="{E3DEF142-CC7A-44CA-B5B4-48BABF1A3E75}" dt="2026-01-13T09:17:53.207" v="291" actId="26606"/>
          <ac:spMkLst>
            <pc:docMk/>
            <pc:sldMk cId="2760507645" sldId="277"/>
            <ac:spMk id="8199" creationId="{FD12A5BA-B063-4B33-AB08-86CF7D23F625}"/>
          </ac:spMkLst>
        </pc:spChg>
        <pc:spChg chg="add del">
          <ac:chgData name="Megan Botes" userId="70568131-745a-489b-b4fe-9e78c579dd6d" providerId="ADAL" clId="{E3DEF142-CC7A-44CA-B5B4-48BABF1A3E75}" dt="2026-01-13T09:17:53.207" v="291" actId="26606"/>
          <ac:spMkLst>
            <pc:docMk/>
            <pc:sldMk cId="2760507645" sldId="277"/>
            <ac:spMk id="8203" creationId="{55F40173-F096-49CC-A730-A2DF1F04EC3B}"/>
          </ac:spMkLst>
        </pc:spChg>
        <pc:spChg chg="add del">
          <ac:chgData name="Megan Botes" userId="70568131-745a-489b-b4fe-9e78c579dd6d" providerId="ADAL" clId="{E3DEF142-CC7A-44CA-B5B4-48BABF1A3E75}" dt="2026-01-13T09:17:53.207" v="291" actId="26606"/>
          <ac:spMkLst>
            <pc:docMk/>
            <pc:sldMk cId="2760507645" sldId="277"/>
            <ac:spMk id="8205" creationId="{806CEF0B-5733-482C-9868-4C57AF79DA3E}"/>
          </ac:spMkLst>
        </pc:spChg>
        <pc:spChg chg="add del">
          <ac:chgData name="Megan Botes" userId="70568131-745a-489b-b4fe-9e78c579dd6d" providerId="ADAL" clId="{E3DEF142-CC7A-44CA-B5B4-48BABF1A3E75}" dt="2026-01-13T09:17:54.443" v="294" actId="26606"/>
          <ac:spMkLst>
            <pc:docMk/>
            <pc:sldMk cId="2760507645" sldId="277"/>
            <ac:spMk id="8209" creationId="{6F7FAA46-F63C-45FE-B4F0-A7E677E9F4C8}"/>
          </ac:spMkLst>
        </pc:spChg>
        <pc:spChg chg="add del">
          <ac:chgData name="Megan Botes" userId="70568131-745a-489b-b4fe-9e78c579dd6d" providerId="ADAL" clId="{E3DEF142-CC7A-44CA-B5B4-48BABF1A3E75}" dt="2026-01-13T09:17:54.443" v="294" actId="26606"/>
          <ac:spMkLst>
            <pc:docMk/>
            <pc:sldMk cId="2760507645" sldId="277"/>
            <ac:spMk id="8211" creationId="{4A5BCE34-61A5-4D9E-BB0C-10B1138F2DB2}"/>
          </ac:spMkLst>
        </pc:spChg>
        <pc:spChg chg="add">
          <ac:chgData name="Megan Botes" userId="70568131-745a-489b-b4fe-9e78c579dd6d" providerId="ADAL" clId="{E3DEF142-CC7A-44CA-B5B4-48BABF1A3E75}" dt="2026-01-13T09:17:54.450" v="295" actId="26606"/>
          <ac:spMkLst>
            <pc:docMk/>
            <pc:sldMk cId="2760507645" sldId="277"/>
            <ac:spMk id="8214" creationId="{FD12A5BA-B063-4B33-AB08-86CF7D23F625}"/>
          </ac:spMkLst>
        </pc:spChg>
        <pc:spChg chg="add">
          <ac:chgData name="Megan Botes" userId="70568131-745a-489b-b4fe-9e78c579dd6d" providerId="ADAL" clId="{E3DEF142-CC7A-44CA-B5B4-48BABF1A3E75}" dt="2026-01-13T09:17:54.450" v="295" actId="26606"/>
          <ac:spMkLst>
            <pc:docMk/>
            <pc:sldMk cId="2760507645" sldId="277"/>
            <ac:spMk id="8216" creationId="{55F40173-F096-49CC-A730-A2DF1F04EC3B}"/>
          </ac:spMkLst>
        </pc:spChg>
        <pc:spChg chg="add">
          <ac:chgData name="Megan Botes" userId="70568131-745a-489b-b4fe-9e78c579dd6d" providerId="ADAL" clId="{E3DEF142-CC7A-44CA-B5B4-48BABF1A3E75}" dt="2026-01-13T09:17:54.450" v="295" actId="26606"/>
          <ac:spMkLst>
            <pc:docMk/>
            <pc:sldMk cId="2760507645" sldId="277"/>
            <ac:spMk id="8217" creationId="{806CEF0B-5733-482C-9868-4C57AF79DA3E}"/>
          </ac:spMkLst>
        </pc:spChg>
        <pc:picChg chg="add mod">
          <ac:chgData name="Megan Botes" userId="70568131-745a-489b-b4fe-9e78c579dd6d" providerId="ADAL" clId="{E3DEF142-CC7A-44CA-B5B4-48BABF1A3E75}" dt="2026-01-13T09:18:05.316" v="296"/>
          <ac:picMkLst>
            <pc:docMk/>
            <pc:sldMk cId="2760507645" sldId="277"/>
            <ac:picMk id="4" creationId="{C62FDCBC-8A2E-D13E-7283-3BDFD13ACE36}"/>
          </ac:picMkLst>
        </pc:picChg>
        <pc:picChg chg="add mod">
          <ac:chgData name="Megan Botes" userId="70568131-745a-489b-b4fe-9e78c579dd6d" providerId="ADAL" clId="{E3DEF142-CC7A-44CA-B5B4-48BABF1A3E75}" dt="2026-01-13T09:17:54.450" v="295" actId="26606"/>
          <ac:picMkLst>
            <pc:docMk/>
            <pc:sldMk cId="2760507645" sldId="277"/>
            <ac:picMk id="8194" creationId="{171802C3-D431-238C-14D9-83C7D6A86131}"/>
          </ac:picMkLst>
        </pc:picChg>
        <pc:cxnChg chg="add del">
          <ac:chgData name="Megan Botes" userId="70568131-745a-489b-b4fe-9e78c579dd6d" providerId="ADAL" clId="{E3DEF142-CC7A-44CA-B5B4-48BABF1A3E75}" dt="2026-01-13T09:17:53.207" v="291" actId="26606"/>
          <ac:cxnSpMkLst>
            <pc:docMk/>
            <pc:sldMk cId="2760507645" sldId="277"/>
            <ac:cxnSpMk id="8201" creationId="{07DFAF29-6BD8-4A93-A292-D6A8C6EFB5DC}"/>
          </ac:cxnSpMkLst>
        </pc:cxnChg>
        <pc:cxnChg chg="add del">
          <ac:chgData name="Megan Botes" userId="70568131-745a-489b-b4fe-9e78c579dd6d" providerId="ADAL" clId="{E3DEF142-CC7A-44CA-B5B4-48BABF1A3E75}" dt="2026-01-13T09:17:53.207" v="291" actId="26606"/>
          <ac:cxnSpMkLst>
            <pc:docMk/>
            <pc:sldMk cId="2760507645" sldId="277"/>
            <ac:cxnSpMk id="8207" creationId="{FC5D3B4D-9BAC-482B-A34B-01BB35CB5316}"/>
          </ac:cxnSpMkLst>
        </pc:cxnChg>
        <pc:cxnChg chg="add del">
          <ac:chgData name="Megan Botes" userId="70568131-745a-489b-b4fe-9e78c579dd6d" providerId="ADAL" clId="{E3DEF142-CC7A-44CA-B5B4-48BABF1A3E75}" dt="2026-01-13T09:17:54.443" v="294" actId="26606"/>
          <ac:cxnSpMkLst>
            <pc:docMk/>
            <pc:sldMk cId="2760507645" sldId="277"/>
            <ac:cxnSpMk id="8210" creationId="{DA9B7795-7E78-4F68-B6FE-6ECC916562CD}"/>
          </ac:cxnSpMkLst>
        </pc:cxnChg>
        <pc:cxnChg chg="add del">
          <ac:chgData name="Megan Botes" userId="70568131-745a-489b-b4fe-9e78c579dd6d" providerId="ADAL" clId="{E3DEF142-CC7A-44CA-B5B4-48BABF1A3E75}" dt="2026-01-13T09:17:54.443" v="294" actId="26606"/>
          <ac:cxnSpMkLst>
            <pc:docMk/>
            <pc:sldMk cId="2760507645" sldId="277"/>
            <ac:cxnSpMk id="8212" creationId="{79F1B0F4-BC5D-4BBC-BFC1-4AECA3537A91}"/>
          </ac:cxnSpMkLst>
        </pc:cxnChg>
        <pc:cxnChg chg="add">
          <ac:chgData name="Megan Botes" userId="70568131-745a-489b-b4fe-9e78c579dd6d" providerId="ADAL" clId="{E3DEF142-CC7A-44CA-B5B4-48BABF1A3E75}" dt="2026-01-13T09:17:54.450" v="295" actId="26606"/>
          <ac:cxnSpMkLst>
            <pc:docMk/>
            <pc:sldMk cId="2760507645" sldId="277"/>
            <ac:cxnSpMk id="8215" creationId="{07DFAF29-6BD8-4A93-A292-D6A8C6EFB5DC}"/>
          </ac:cxnSpMkLst>
        </pc:cxnChg>
        <pc:cxnChg chg="add">
          <ac:chgData name="Megan Botes" userId="70568131-745a-489b-b4fe-9e78c579dd6d" providerId="ADAL" clId="{E3DEF142-CC7A-44CA-B5B4-48BABF1A3E75}" dt="2026-01-13T09:17:54.450" v="295" actId="26606"/>
          <ac:cxnSpMkLst>
            <pc:docMk/>
            <pc:sldMk cId="2760507645" sldId="277"/>
            <ac:cxnSpMk id="8218" creationId="{FC5D3B4D-9BAC-482B-A34B-01BB35CB5316}"/>
          </ac:cxnSpMkLst>
        </pc:cxnChg>
      </pc:sldChg>
      <pc:sldChg chg="addSp delSp modSp new mod setBg setClrOvrMap modNotesTx">
        <pc:chgData name="Megan Botes" userId="70568131-745a-489b-b4fe-9e78c579dd6d" providerId="ADAL" clId="{E3DEF142-CC7A-44CA-B5B4-48BABF1A3E75}" dt="2026-01-13T09:30:34.163" v="354"/>
        <pc:sldMkLst>
          <pc:docMk/>
          <pc:sldMk cId="528161381" sldId="278"/>
        </pc:sldMkLst>
        <pc:spChg chg="mod">
          <ac:chgData name="Megan Botes" userId="70568131-745a-489b-b4fe-9e78c579dd6d" providerId="ADAL" clId="{E3DEF142-CC7A-44CA-B5B4-48BABF1A3E75}" dt="2026-01-13T09:20:25.237" v="312" actId="26606"/>
          <ac:spMkLst>
            <pc:docMk/>
            <pc:sldMk cId="528161381" sldId="278"/>
            <ac:spMk id="2" creationId="{31D91DC6-F160-A66A-4033-F446A5FFD58F}"/>
          </ac:spMkLst>
        </pc:spChg>
        <pc:spChg chg="del">
          <ac:chgData name="Megan Botes" userId="70568131-745a-489b-b4fe-9e78c579dd6d" providerId="ADAL" clId="{E3DEF142-CC7A-44CA-B5B4-48BABF1A3E75}" dt="2026-01-13T09:18:37.485" v="300"/>
          <ac:spMkLst>
            <pc:docMk/>
            <pc:sldMk cId="528161381" sldId="278"/>
            <ac:spMk id="3" creationId="{3F623AB3-8105-FF38-2CB4-7820BABE6DC2}"/>
          </ac:spMkLst>
        </pc:spChg>
        <pc:spChg chg="add del mod">
          <ac:chgData name="Megan Botes" userId="70568131-745a-489b-b4fe-9e78c579dd6d" providerId="ADAL" clId="{E3DEF142-CC7A-44CA-B5B4-48BABF1A3E75}" dt="2026-01-13T09:18:43.295" v="301" actId="26606"/>
          <ac:spMkLst>
            <pc:docMk/>
            <pc:sldMk cId="528161381" sldId="278"/>
            <ac:spMk id="4" creationId="{7B85B471-8F6B-83A9-AF93-6EBF7549D97E}"/>
          </ac:spMkLst>
        </pc:spChg>
        <pc:spChg chg="add del">
          <ac:chgData name="Megan Botes" userId="70568131-745a-489b-b4fe-9e78c579dd6d" providerId="ADAL" clId="{E3DEF142-CC7A-44CA-B5B4-48BABF1A3E75}" dt="2026-01-13T09:20:25.237" v="312" actId="26606"/>
          <ac:spMkLst>
            <pc:docMk/>
            <pc:sldMk cId="528161381" sldId="278"/>
            <ac:spMk id="10" creationId="{FC695245-44E3-4A14-900A-D06036644A4E}"/>
          </ac:spMkLst>
        </pc:spChg>
        <pc:spChg chg="add del">
          <ac:chgData name="Megan Botes" userId="70568131-745a-489b-b4fe-9e78c579dd6d" providerId="ADAL" clId="{E3DEF142-CC7A-44CA-B5B4-48BABF1A3E75}" dt="2026-01-13T09:20:25.200" v="311" actId="26606"/>
          <ac:spMkLst>
            <pc:docMk/>
            <pc:sldMk cId="528161381" sldId="278"/>
            <ac:spMk id="9226" creationId="{C51136FD-BBB2-4EB4-A240-3E21EECF7365}"/>
          </ac:spMkLst>
        </pc:spChg>
        <pc:graphicFrameChg chg="add mod ord modGraphic">
          <ac:chgData name="Megan Botes" userId="70568131-745a-489b-b4fe-9e78c579dd6d" providerId="ADAL" clId="{E3DEF142-CC7A-44CA-B5B4-48BABF1A3E75}" dt="2026-01-13T09:20:35.685" v="315" actId="14100"/>
          <ac:graphicFrameMkLst>
            <pc:docMk/>
            <pc:sldMk cId="528161381" sldId="278"/>
            <ac:graphicFrameMk id="6" creationId="{D39C8F6B-47C3-E9EC-6AD8-486366EAF0F9}"/>
          </ac:graphicFrameMkLst>
        </pc:graphicFrameChg>
        <pc:picChg chg="add mod">
          <ac:chgData name="Megan Botes" userId="70568131-745a-489b-b4fe-9e78c579dd6d" providerId="ADAL" clId="{E3DEF142-CC7A-44CA-B5B4-48BABF1A3E75}" dt="2026-01-13T09:20:51.251" v="316"/>
          <ac:picMkLst>
            <pc:docMk/>
            <pc:sldMk cId="528161381" sldId="278"/>
            <ac:picMk id="5" creationId="{18A0DC11-1456-B6CD-3104-BF58F5DC552C}"/>
          </ac:picMkLst>
        </pc:picChg>
        <pc:picChg chg="add mod ord">
          <ac:chgData name="Megan Botes" userId="70568131-745a-489b-b4fe-9e78c579dd6d" providerId="ADAL" clId="{E3DEF142-CC7A-44CA-B5B4-48BABF1A3E75}" dt="2026-01-13T09:20:00.691" v="308" actId="26606"/>
          <ac:picMkLst>
            <pc:docMk/>
            <pc:sldMk cId="528161381" sldId="278"/>
            <ac:picMk id="9219" creationId="{049D5D04-3949-987A-37A4-C260B5F4A1B5}"/>
          </ac:picMkLst>
        </pc:picChg>
        <pc:picChg chg="add mod">
          <ac:chgData name="Megan Botes" userId="70568131-745a-489b-b4fe-9e78c579dd6d" providerId="ADAL" clId="{E3DEF142-CC7A-44CA-B5B4-48BABF1A3E75}" dt="2026-01-13T09:20:25.237" v="312" actId="26606"/>
          <ac:picMkLst>
            <pc:docMk/>
            <pc:sldMk cId="528161381" sldId="278"/>
            <ac:picMk id="9221" creationId="{E985E096-AD6C-DE3A-6275-D107A893A7D4}"/>
          </ac:picMkLst>
        </pc:picChg>
        <pc:cxnChg chg="add del">
          <ac:chgData name="Megan Botes" userId="70568131-745a-489b-b4fe-9e78c579dd6d" providerId="ADAL" clId="{E3DEF142-CC7A-44CA-B5B4-48BABF1A3E75}" dt="2026-01-13T09:20:00.691" v="308" actId="26606"/>
          <ac:cxnSpMkLst>
            <pc:docMk/>
            <pc:sldMk cId="528161381" sldId="278"/>
            <ac:cxnSpMk id="9224" creationId="{E79B4DA2-E806-489F-80F1-ADC1F33388B0}"/>
          </ac:cxnSpMkLst>
        </pc:cxnChg>
        <pc:cxnChg chg="add del">
          <ac:chgData name="Megan Botes" userId="70568131-745a-489b-b4fe-9e78c579dd6d" providerId="ADAL" clId="{E3DEF142-CC7A-44CA-B5B4-48BABF1A3E75}" dt="2026-01-13T09:20:25.200" v="311" actId="26606"/>
          <ac:cxnSpMkLst>
            <pc:docMk/>
            <pc:sldMk cId="528161381" sldId="278"/>
            <ac:cxnSpMk id="9228" creationId="{C6826B28-36B0-4CC1-8EC8-EF9B88B3564A}"/>
          </ac:cxnSpMkLst>
        </pc:cxnChg>
      </pc:sldChg>
      <pc:sldChg chg="addSp delSp modSp new mod setBg modNotesTx">
        <pc:chgData name="Megan Botes" userId="70568131-745a-489b-b4fe-9e78c579dd6d" providerId="ADAL" clId="{E3DEF142-CC7A-44CA-B5B4-48BABF1A3E75}" dt="2026-01-13T09:30:47.032" v="355"/>
        <pc:sldMkLst>
          <pc:docMk/>
          <pc:sldMk cId="2881650786" sldId="279"/>
        </pc:sldMkLst>
        <pc:spChg chg="mod">
          <ac:chgData name="Megan Botes" userId="70568131-745a-489b-b4fe-9e78c579dd6d" providerId="ADAL" clId="{E3DEF142-CC7A-44CA-B5B4-48BABF1A3E75}" dt="2026-01-13T09:21:36.196" v="321" actId="26606"/>
          <ac:spMkLst>
            <pc:docMk/>
            <pc:sldMk cId="2881650786" sldId="279"/>
            <ac:spMk id="2" creationId="{2731E8B6-5244-728E-9F71-ED2695136CE9}"/>
          </ac:spMkLst>
        </pc:spChg>
        <pc:spChg chg="del">
          <ac:chgData name="Megan Botes" userId="70568131-745a-489b-b4fe-9e78c579dd6d" providerId="ADAL" clId="{E3DEF142-CC7A-44CA-B5B4-48BABF1A3E75}" dt="2026-01-13T09:21:24.475" v="319"/>
          <ac:spMkLst>
            <pc:docMk/>
            <pc:sldMk cId="2881650786" sldId="279"/>
            <ac:spMk id="3" creationId="{AB770435-5AB5-70D3-8AB2-AAC4575EDF8D}"/>
          </ac:spMkLst>
        </pc:spChg>
        <pc:spChg chg="add del mod">
          <ac:chgData name="Megan Botes" userId="70568131-745a-489b-b4fe-9e78c579dd6d" providerId="ADAL" clId="{E3DEF142-CC7A-44CA-B5B4-48BABF1A3E75}" dt="2026-01-13T09:21:36.196" v="321" actId="26606"/>
          <ac:spMkLst>
            <pc:docMk/>
            <pc:sldMk cId="2881650786" sldId="279"/>
            <ac:spMk id="4" creationId="{B121C536-1F8E-95BF-4899-08EC3B0F8F63}"/>
          </ac:spMkLst>
        </pc:spChg>
        <pc:spChg chg="add">
          <ac:chgData name="Megan Botes" userId="70568131-745a-489b-b4fe-9e78c579dd6d" providerId="ADAL" clId="{E3DEF142-CC7A-44CA-B5B4-48BABF1A3E75}" dt="2026-01-13T09:21:36.196" v="321" actId="26606"/>
          <ac:spMkLst>
            <pc:docMk/>
            <pc:sldMk cId="2881650786" sldId="279"/>
            <ac:spMk id="10" creationId="{FC695245-44E3-4A14-900A-D06036644A4E}"/>
          </ac:spMkLst>
        </pc:spChg>
        <pc:graphicFrameChg chg="add">
          <ac:chgData name="Megan Botes" userId="70568131-745a-489b-b4fe-9e78c579dd6d" providerId="ADAL" clId="{E3DEF142-CC7A-44CA-B5B4-48BABF1A3E75}" dt="2026-01-13T09:21:36.196" v="321" actId="26606"/>
          <ac:graphicFrameMkLst>
            <pc:docMk/>
            <pc:sldMk cId="2881650786" sldId="279"/>
            <ac:graphicFrameMk id="6" creationId="{EAC6FBAF-791C-12E1-FE63-FBF6677DD32F}"/>
          </ac:graphicFrameMkLst>
        </pc:graphicFrameChg>
        <pc:picChg chg="add mod">
          <ac:chgData name="Megan Botes" userId="70568131-745a-489b-b4fe-9e78c579dd6d" providerId="ADAL" clId="{E3DEF142-CC7A-44CA-B5B4-48BABF1A3E75}" dt="2026-01-13T09:22:37.501" v="322"/>
          <ac:picMkLst>
            <pc:docMk/>
            <pc:sldMk cId="2881650786" sldId="279"/>
            <ac:picMk id="5" creationId="{E9328A94-8EE9-9644-A553-B302053247BC}"/>
          </ac:picMkLst>
        </pc:picChg>
      </pc:sldChg>
      <pc:sldChg chg="addSp delSp modSp new mod setBg modNotesTx">
        <pc:chgData name="Megan Botes" userId="70568131-745a-489b-b4fe-9e78c579dd6d" providerId="ADAL" clId="{E3DEF142-CC7A-44CA-B5B4-48BABF1A3E75}" dt="2026-01-13T09:31:10.377" v="356"/>
        <pc:sldMkLst>
          <pc:docMk/>
          <pc:sldMk cId="918327515" sldId="280"/>
        </pc:sldMkLst>
        <pc:spChg chg="mod">
          <ac:chgData name="Megan Botes" userId="70568131-745a-489b-b4fe-9e78c579dd6d" providerId="ADAL" clId="{E3DEF142-CC7A-44CA-B5B4-48BABF1A3E75}" dt="2026-01-13T09:23:25.393" v="331" actId="26606"/>
          <ac:spMkLst>
            <pc:docMk/>
            <pc:sldMk cId="918327515" sldId="280"/>
            <ac:spMk id="2" creationId="{CCF405AF-A087-CCAA-F6E8-77BE8B90C03B}"/>
          </ac:spMkLst>
        </pc:spChg>
        <pc:spChg chg="del">
          <ac:chgData name="Megan Botes" userId="70568131-745a-489b-b4fe-9e78c579dd6d" providerId="ADAL" clId="{E3DEF142-CC7A-44CA-B5B4-48BABF1A3E75}" dt="2026-01-13T09:23:03.693" v="325"/>
          <ac:spMkLst>
            <pc:docMk/>
            <pc:sldMk cId="918327515" sldId="280"/>
            <ac:spMk id="3" creationId="{4A8D7832-A7C9-F3E3-8523-DABBE3D6EDA5}"/>
          </ac:spMkLst>
        </pc:spChg>
        <pc:spChg chg="add del mod">
          <ac:chgData name="Megan Botes" userId="70568131-745a-489b-b4fe-9e78c579dd6d" providerId="ADAL" clId="{E3DEF142-CC7A-44CA-B5B4-48BABF1A3E75}" dt="2026-01-13T09:23:25.393" v="331" actId="26606"/>
          <ac:spMkLst>
            <pc:docMk/>
            <pc:sldMk cId="918327515" sldId="280"/>
            <ac:spMk id="4" creationId="{B32D7267-48A2-62DE-7D2A-BCA0290E18A1}"/>
          </ac:spMkLst>
        </pc:spChg>
        <pc:spChg chg="add">
          <ac:chgData name="Megan Botes" userId="70568131-745a-489b-b4fe-9e78c579dd6d" providerId="ADAL" clId="{E3DEF142-CC7A-44CA-B5B4-48BABF1A3E75}" dt="2026-01-13T09:23:25.393" v="331" actId="26606"/>
          <ac:spMkLst>
            <pc:docMk/>
            <pc:sldMk cId="918327515" sldId="280"/>
            <ac:spMk id="10" creationId="{FC695245-44E3-4A14-900A-D06036644A4E}"/>
          </ac:spMkLst>
        </pc:spChg>
        <pc:graphicFrameChg chg="add mod">
          <ac:chgData name="Megan Botes" userId="70568131-745a-489b-b4fe-9e78c579dd6d" providerId="ADAL" clId="{E3DEF142-CC7A-44CA-B5B4-48BABF1A3E75}" dt="2026-01-13T09:26:08.129" v="339"/>
          <ac:graphicFrameMkLst>
            <pc:docMk/>
            <pc:sldMk cId="918327515" sldId="280"/>
            <ac:graphicFrameMk id="6" creationId="{CB377DB2-643E-3A80-44AD-745FB50AA5A6}"/>
          </ac:graphicFrameMkLst>
        </pc:graphicFrameChg>
        <pc:picChg chg="add mod">
          <ac:chgData name="Megan Botes" userId="70568131-745a-489b-b4fe-9e78c579dd6d" providerId="ADAL" clId="{E3DEF142-CC7A-44CA-B5B4-48BABF1A3E75}" dt="2026-01-13T09:23:59.887" v="336"/>
          <ac:picMkLst>
            <pc:docMk/>
            <pc:sldMk cId="918327515" sldId="280"/>
            <ac:picMk id="5" creationId="{7B9429BF-BF2F-F222-023E-787B761596A2}"/>
          </ac:picMkLst>
        </pc:picChg>
        <pc:picChg chg="add del">
          <ac:chgData name="Megan Botes" userId="70568131-745a-489b-b4fe-9e78c579dd6d" providerId="ADAL" clId="{E3DEF142-CC7A-44CA-B5B4-48BABF1A3E75}" dt="2026-01-13T09:26:34.744" v="341" actId="478"/>
          <ac:picMkLst>
            <pc:docMk/>
            <pc:sldMk cId="918327515" sldId="280"/>
            <ac:picMk id="11267" creationId="{B3B1D3C7-6088-B06D-4982-60516A98F9AC}"/>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3FEA3D-6B40-4DE1-A678-8F8B80EC9A9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6B0DA6A-966B-4864-886B-DDB38059C81F}">
      <dgm:prSet custT="1"/>
      <dgm:spPr/>
      <dgm:t>
        <a:bodyPr/>
        <a:lstStyle/>
        <a:p>
          <a:pPr>
            <a:lnSpc>
              <a:spcPct val="100000"/>
            </a:lnSpc>
          </a:pPr>
          <a:r>
            <a:rPr lang="en-ZA" sz="2400"/>
            <a:t>Define self-knowledge and explain why it is important</a:t>
          </a:r>
          <a:endParaRPr lang="en-US" sz="2400"/>
        </a:p>
      </dgm:t>
    </dgm:pt>
    <dgm:pt modelId="{139DEB69-0155-4997-8219-B7EF6CE0B522}" type="parTrans" cxnId="{91F1DC82-4823-49B9-8D3C-B1B6EC842E53}">
      <dgm:prSet/>
      <dgm:spPr/>
      <dgm:t>
        <a:bodyPr/>
        <a:lstStyle/>
        <a:p>
          <a:endParaRPr lang="en-US" sz="2000"/>
        </a:p>
      </dgm:t>
    </dgm:pt>
    <dgm:pt modelId="{2DE65D22-F171-4EC2-9C27-22FA75B15832}" type="sibTrans" cxnId="{91F1DC82-4823-49B9-8D3C-B1B6EC842E53}">
      <dgm:prSet/>
      <dgm:spPr/>
      <dgm:t>
        <a:bodyPr/>
        <a:lstStyle/>
        <a:p>
          <a:endParaRPr lang="en-US" sz="2000"/>
        </a:p>
      </dgm:t>
    </dgm:pt>
    <dgm:pt modelId="{0A5FDF7A-CC0D-4DA2-9CEC-F3159413E52B}">
      <dgm:prSet custT="1"/>
      <dgm:spPr/>
      <dgm:t>
        <a:bodyPr/>
        <a:lstStyle/>
        <a:p>
          <a:pPr>
            <a:lnSpc>
              <a:spcPct val="100000"/>
            </a:lnSpc>
          </a:pPr>
          <a:r>
            <a:rPr lang="en-ZA" sz="2400" dirty="0"/>
            <a:t>Identify your own interests, strengths, weaknesses, abilities talents</a:t>
          </a:r>
          <a:endParaRPr lang="en-US" sz="2400" dirty="0"/>
        </a:p>
      </dgm:t>
    </dgm:pt>
    <dgm:pt modelId="{82D5E6CF-2F1E-4E57-A41C-948B24978666}" type="parTrans" cxnId="{5A7FF422-2318-4845-9B74-0333710947DE}">
      <dgm:prSet/>
      <dgm:spPr/>
      <dgm:t>
        <a:bodyPr/>
        <a:lstStyle/>
        <a:p>
          <a:endParaRPr lang="en-US" sz="2000"/>
        </a:p>
      </dgm:t>
    </dgm:pt>
    <dgm:pt modelId="{410FB461-D4B2-4060-A139-B992309356AE}" type="sibTrans" cxnId="{5A7FF422-2318-4845-9B74-0333710947DE}">
      <dgm:prSet/>
      <dgm:spPr/>
      <dgm:t>
        <a:bodyPr/>
        <a:lstStyle/>
        <a:p>
          <a:endParaRPr lang="en-US" sz="2000"/>
        </a:p>
      </dgm:t>
    </dgm:pt>
    <dgm:pt modelId="{04EC7339-4AC1-4930-986D-83EDBB6D5629}">
      <dgm:prSet custT="1"/>
      <dgm:spPr/>
      <dgm:t>
        <a:bodyPr/>
        <a:lstStyle/>
        <a:p>
          <a:pPr>
            <a:lnSpc>
              <a:spcPct val="100000"/>
            </a:lnSpc>
          </a:pPr>
          <a:r>
            <a:rPr lang="en-ZA" sz="2400" dirty="0"/>
            <a:t>Differentiate between a job, occupation, career and career field</a:t>
          </a:r>
          <a:endParaRPr lang="en-US" sz="2400" dirty="0"/>
        </a:p>
      </dgm:t>
    </dgm:pt>
    <dgm:pt modelId="{FC20B5C2-9EDF-4964-821F-867CB1A0CDB5}" type="parTrans" cxnId="{80232B90-F6C7-4C7C-8F29-DA140BC299B9}">
      <dgm:prSet/>
      <dgm:spPr/>
      <dgm:t>
        <a:bodyPr/>
        <a:lstStyle/>
        <a:p>
          <a:endParaRPr lang="en-US" sz="2000"/>
        </a:p>
      </dgm:t>
    </dgm:pt>
    <dgm:pt modelId="{92CC37C6-E18C-4F33-8EC7-4C44B5414494}" type="sibTrans" cxnId="{80232B90-F6C7-4C7C-8F29-DA140BC299B9}">
      <dgm:prSet/>
      <dgm:spPr/>
      <dgm:t>
        <a:bodyPr/>
        <a:lstStyle/>
        <a:p>
          <a:endParaRPr lang="en-US" sz="2000"/>
        </a:p>
      </dgm:t>
    </dgm:pt>
    <dgm:pt modelId="{F9DA72F2-BD84-4E68-A6C2-EA353E98BB3F}">
      <dgm:prSet custT="1"/>
      <dgm:spPr/>
      <dgm:t>
        <a:bodyPr/>
        <a:lstStyle/>
        <a:p>
          <a:pPr>
            <a:lnSpc>
              <a:spcPct val="100000"/>
            </a:lnSpc>
          </a:pPr>
          <a:r>
            <a:rPr lang="en-ZA" sz="2400"/>
            <a:t>Develop a career portfolio</a:t>
          </a:r>
          <a:endParaRPr lang="en-US" sz="2400"/>
        </a:p>
      </dgm:t>
    </dgm:pt>
    <dgm:pt modelId="{5F87C897-8150-42B1-9EF0-E5ED297F11E1}" type="parTrans" cxnId="{0CB0F8D3-FD50-4919-8DF5-B1E5D78D6ABD}">
      <dgm:prSet/>
      <dgm:spPr/>
      <dgm:t>
        <a:bodyPr/>
        <a:lstStyle/>
        <a:p>
          <a:endParaRPr lang="en-US" sz="2000"/>
        </a:p>
      </dgm:t>
    </dgm:pt>
    <dgm:pt modelId="{818EECEB-2D7F-494C-8A88-616308C049E9}" type="sibTrans" cxnId="{0CB0F8D3-FD50-4919-8DF5-B1E5D78D6ABD}">
      <dgm:prSet/>
      <dgm:spPr/>
      <dgm:t>
        <a:bodyPr/>
        <a:lstStyle/>
        <a:p>
          <a:endParaRPr lang="en-US" sz="2000"/>
        </a:p>
      </dgm:t>
    </dgm:pt>
    <dgm:pt modelId="{478694B7-9626-4A85-83D4-25C72B7E3B61}" type="pres">
      <dgm:prSet presAssocID="{DB3FEA3D-6B40-4DE1-A678-8F8B80EC9A9C}" presName="root" presStyleCnt="0">
        <dgm:presLayoutVars>
          <dgm:dir/>
          <dgm:resizeHandles val="exact"/>
        </dgm:presLayoutVars>
      </dgm:prSet>
      <dgm:spPr/>
    </dgm:pt>
    <dgm:pt modelId="{9211C439-F4CC-4287-8D8C-395A5F78A835}" type="pres">
      <dgm:prSet presAssocID="{36B0DA6A-966B-4864-886B-DDB38059C81F}" presName="compNode" presStyleCnt="0"/>
      <dgm:spPr/>
    </dgm:pt>
    <dgm:pt modelId="{9926303C-B7B4-4E60-98BA-58F0E84BED9E}" type="pres">
      <dgm:prSet presAssocID="{36B0DA6A-966B-4864-886B-DDB38059C81F}" presName="bgRect" presStyleLbl="bgShp" presStyleIdx="0" presStyleCnt="4"/>
      <dgm:spPr/>
    </dgm:pt>
    <dgm:pt modelId="{BC7B4317-210B-48F7-828D-6FD216DBFC25}" type="pres">
      <dgm:prSet presAssocID="{36B0DA6A-966B-4864-886B-DDB38059C81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7105B3E8-0312-4FB8-B36D-FE0D936CBE8C}" type="pres">
      <dgm:prSet presAssocID="{36B0DA6A-966B-4864-886B-DDB38059C81F}" presName="spaceRect" presStyleCnt="0"/>
      <dgm:spPr/>
    </dgm:pt>
    <dgm:pt modelId="{8C9CCD4C-3E3A-45E9-B0A8-028E64AFF095}" type="pres">
      <dgm:prSet presAssocID="{36B0DA6A-966B-4864-886B-DDB38059C81F}" presName="parTx" presStyleLbl="revTx" presStyleIdx="0" presStyleCnt="4">
        <dgm:presLayoutVars>
          <dgm:chMax val="0"/>
          <dgm:chPref val="0"/>
        </dgm:presLayoutVars>
      </dgm:prSet>
      <dgm:spPr/>
    </dgm:pt>
    <dgm:pt modelId="{2D30A4CA-23E3-41D0-9BFC-E7F4110E3BD8}" type="pres">
      <dgm:prSet presAssocID="{2DE65D22-F171-4EC2-9C27-22FA75B15832}" presName="sibTrans" presStyleCnt="0"/>
      <dgm:spPr/>
    </dgm:pt>
    <dgm:pt modelId="{26ABAE3D-FCC5-4E48-8FB6-5A801FCEEAFC}" type="pres">
      <dgm:prSet presAssocID="{0A5FDF7A-CC0D-4DA2-9CEC-F3159413E52B}" presName="compNode" presStyleCnt="0"/>
      <dgm:spPr/>
    </dgm:pt>
    <dgm:pt modelId="{D97EB5FA-4433-4CB1-A789-A28661D6C044}" type="pres">
      <dgm:prSet presAssocID="{0A5FDF7A-CC0D-4DA2-9CEC-F3159413E52B}" presName="bgRect" presStyleLbl="bgShp" presStyleIdx="1" presStyleCnt="4"/>
      <dgm:spPr/>
    </dgm:pt>
    <dgm:pt modelId="{E3161671-2129-4247-831F-79FA7C8A6B71}" type="pres">
      <dgm:prSet presAssocID="{0A5FDF7A-CC0D-4DA2-9CEC-F3159413E52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Success"/>
        </a:ext>
      </dgm:extLst>
    </dgm:pt>
    <dgm:pt modelId="{881504A0-6D83-4F14-8DF9-A8DD7BFF1343}" type="pres">
      <dgm:prSet presAssocID="{0A5FDF7A-CC0D-4DA2-9CEC-F3159413E52B}" presName="spaceRect" presStyleCnt="0"/>
      <dgm:spPr/>
    </dgm:pt>
    <dgm:pt modelId="{077640C7-D827-4365-B0AA-1BE8C8758CBD}" type="pres">
      <dgm:prSet presAssocID="{0A5FDF7A-CC0D-4DA2-9CEC-F3159413E52B}" presName="parTx" presStyleLbl="revTx" presStyleIdx="1" presStyleCnt="4">
        <dgm:presLayoutVars>
          <dgm:chMax val="0"/>
          <dgm:chPref val="0"/>
        </dgm:presLayoutVars>
      </dgm:prSet>
      <dgm:spPr/>
    </dgm:pt>
    <dgm:pt modelId="{E9D6EADA-41ED-4D04-B38E-F3129BF9ECB1}" type="pres">
      <dgm:prSet presAssocID="{410FB461-D4B2-4060-A139-B992309356AE}" presName="sibTrans" presStyleCnt="0"/>
      <dgm:spPr/>
    </dgm:pt>
    <dgm:pt modelId="{DC47BCB6-5E12-48B6-8E6C-6040A5B020C5}" type="pres">
      <dgm:prSet presAssocID="{04EC7339-4AC1-4930-986D-83EDBB6D5629}" presName="compNode" presStyleCnt="0"/>
      <dgm:spPr/>
    </dgm:pt>
    <dgm:pt modelId="{95BF7E96-FD41-4337-A13C-A52289274DD0}" type="pres">
      <dgm:prSet presAssocID="{04EC7339-4AC1-4930-986D-83EDBB6D5629}" presName="bgRect" presStyleLbl="bgShp" presStyleIdx="2" presStyleCnt="4"/>
      <dgm:spPr/>
    </dgm:pt>
    <dgm:pt modelId="{1485CA47-E27F-4ACA-9517-D8747515FACD}" type="pres">
      <dgm:prSet presAssocID="{04EC7339-4AC1-4930-986D-83EDBB6D562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C87ECAE0-AD4F-4592-A8BC-07A25FBF9E3B}" type="pres">
      <dgm:prSet presAssocID="{04EC7339-4AC1-4930-986D-83EDBB6D5629}" presName="spaceRect" presStyleCnt="0"/>
      <dgm:spPr/>
    </dgm:pt>
    <dgm:pt modelId="{977772E4-C50C-49AD-96DA-C596064CCD10}" type="pres">
      <dgm:prSet presAssocID="{04EC7339-4AC1-4930-986D-83EDBB6D5629}" presName="parTx" presStyleLbl="revTx" presStyleIdx="2" presStyleCnt="4">
        <dgm:presLayoutVars>
          <dgm:chMax val="0"/>
          <dgm:chPref val="0"/>
        </dgm:presLayoutVars>
      </dgm:prSet>
      <dgm:spPr/>
    </dgm:pt>
    <dgm:pt modelId="{D6F65913-5173-486B-8D48-09140B852A0D}" type="pres">
      <dgm:prSet presAssocID="{92CC37C6-E18C-4F33-8EC7-4C44B5414494}" presName="sibTrans" presStyleCnt="0"/>
      <dgm:spPr/>
    </dgm:pt>
    <dgm:pt modelId="{92E80354-2E47-459D-9E12-DEFA5015A0E9}" type="pres">
      <dgm:prSet presAssocID="{F9DA72F2-BD84-4E68-A6C2-EA353E98BB3F}" presName="compNode" presStyleCnt="0"/>
      <dgm:spPr/>
    </dgm:pt>
    <dgm:pt modelId="{F9F2DAFA-B763-4575-8B8C-985696BFB521}" type="pres">
      <dgm:prSet presAssocID="{F9DA72F2-BD84-4E68-A6C2-EA353E98BB3F}" presName="bgRect" presStyleLbl="bgShp" presStyleIdx="3" presStyleCnt="4"/>
      <dgm:spPr/>
    </dgm:pt>
    <dgm:pt modelId="{27F2A596-6391-44D7-A0D7-6D4F39829DED}" type="pres">
      <dgm:prSet presAssocID="{F9DA72F2-BD84-4E68-A6C2-EA353E98BB3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F90961E0-0EE0-448D-B59B-92491A511E16}" type="pres">
      <dgm:prSet presAssocID="{F9DA72F2-BD84-4E68-A6C2-EA353E98BB3F}" presName="spaceRect" presStyleCnt="0"/>
      <dgm:spPr/>
    </dgm:pt>
    <dgm:pt modelId="{630784FB-8CAA-463F-B579-F60560FE46E1}" type="pres">
      <dgm:prSet presAssocID="{F9DA72F2-BD84-4E68-A6C2-EA353E98BB3F}" presName="parTx" presStyleLbl="revTx" presStyleIdx="3" presStyleCnt="4">
        <dgm:presLayoutVars>
          <dgm:chMax val="0"/>
          <dgm:chPref val="0"/>
        </dgm:presLayoutVars>
      </dgm:prSet>
      <dgm:spPr/>
    </dgm:pt>
  </dgm:ptLst>
  <dgm:cxnLst>
    <dgm:cxn modelId="{29929C1A-7DC7-40FB-87E6-671AE175D668}" type="presOf" srcId="{36B0DA6A-966B-4864-886B-DDB38059C81F}" destId="{8C9CCD4C-3E3A-45E9-B0A8-028E64AFF095}" srcOrd="0" destOrd="0" presId="urn:microsoft.com/office/officeart/2018/2/layout/IconVerticalSolidList"/>
    <dgm:cxn modelId="{5A7FF422-2318-4845-9B74-0333710947DE}" srcId="{DB3FEA3D-6B40-4DE1-A678-8F8B80EC9A9C}" destId="{0A5FDF7A-CC0D-4DA2-9CEC-F3159413E52B}" srcOrd="1" destOrd="0" parTransId="{82D5E6CF-2F1E-4E57-A41C-948B24978666}" sibTransId="{410FB461-D4B2-4060-A139-B992309356AE}"/>
    <dgm:cxn modelId="{707D1C5E-7D83-4E26-81F7-0FC907C6C114}" type="presOf" srcId="{DB3FEA3D-6B40-4DE1-A678-8F8B80EC9A9C}" destId="{478694B7-9626-4A85-83D4-25C72B7E3B61}" srcOrd="0" destOrd="0" presId="urn:microsoft.com/office/officeart/2018/2/layout/IconVerticalSolidList"/>
    <dgm:cxn modelId="{91F1DC82-4823-49B9-8D3C-B1B6EC842E53}" srcId="{DB3FEA3D-6B40-4DE1-A678-8F8B80EC9A9C}" destId="{36B0DA6A-966B-4864-886B-DDB38059C81F}" srcOrd="0" destOrd="0" parTransId="{139DEB69-0155-4997-8219-B7EF6CE0B522}" sibTransId="{2DE65D22-F171-4EC2-9C27-22FA75B15832}"/>
    <dgm:cxn modelId="{80232B90-F6C7-4C7C-8F29-DA140BC299B9}" srcId="{DB3FEA3D-6B40-4DE1-A678-8F8B80EC9A9C}" destId="{04EC7339-4AC1-4930-986D-83EDBB6D5629}" srcOrd="2" destOrd="0" parTransId="{FC20B5C2-9EDF-4964-821F-867CB1A0CDB5}" sibTransId="{92CC37C6-E18C-4F33-8EC7-4C44B5414494}"/>
    <dgm:cxn modelId="{86DB76AB-517A-4B46-B1AB-8EB7FC5B3DB7}" type="presOf" srcId="{04EC7339-4AC1-4930-986D-83EDBB6D5629}" destId="{977772E4-C50C-49AD-96DA-C596064CCD10}" srcOrd="0" destOrd="0" presId="urn:microsoft.com/office/officeart/2018/2/layout/IconVerticalSolidList"/>
    <dgm:cxn modelId="{0CB0F8D3-FD50-4919-8DF5-B1E5D78D6ABD}" srcId="{DB3FEA3D-6B40-4DE1-A678-8F8B80EC9A9C}" destId="{F9DA72F2-BD84-4E68-A6C2-EA353E98BB3F}" srcOrd="3" destOrd="0" parTransId="{5F87C897-8150-42B1-9EF0-E5ED297F11E1}" sibTransId="{818EECEB-2D7F-494C-8A88-616308C049E9}"/>
    <dgm:cxn modelId="{89DB20E6-EDA6-4E1B-9DAB-6414ED921298}" type="presOf" srcId="{F9DA72F2-BD84-4E68-A6C2-EA353E98BB3F}" destId="{630784FB-8CAA-463F-B579-F60560FE46E1}" srcOrd="0" destOrd="0" presId="urn:microsoft.com/office/officeart/2018/2/layout/IconVerticalSolidList"/>
    <dgm:cxn modelId="{273745FE-DA5A-46D8-BB4F-BB167E23E392}" type="presOf" srcId="{0A5FDF7A-CC0D-4DA2-9CEC-F3159413E52B}" destId="{077640C7-D827-4365-B0AA-1BE8C8758CBD}" srcOrd="0" destOrd="0" presId="urn:microsoft.com/office/officeart/2018/2/layout/IconVerticalSolidList"/>
    <dgm:cxn modelId="{741AC184-F5D2-4CC0-B5B1-96ACCB468E58}" type="presParOf" srcId="{478694B7-9626-4A85-83D4-25C72B7E3B61}" destId="{9211C439-F4CC-4287-8D8C-395A5F78A835}" srcOrd="0" destOrd="0" presId="urn:microsoft.com/office/officeart/2018/2/layout/IconVerticalSolidList"/>
    <dgm:cxn modelId="{81ABAD35-75C0-4856-A390-4872FB7A92CB}" type="presParOf" srcId="{9211C439-F4CC-4287-8D8C-395A5F78A835}" destId="{9926303C-B7B4-4E60-98BA-58F0E84BED9E}" srcOrd="0" destOrd="0" presId="urn:microsoft.com/office/officeart/2018/2/layout/IconVerticalSolidList"/>
    <dgm:cxn modelId="{1B0B7CC1-820D-4C8F-A0F6-3B535B869100}" type="presParOf" srcId="{9211C439-F4CC-4287-8D8C-395A5F78A835}" destId="{BC7B4317-210B-48F7-828D-6FD216DBFC25}" srcOrd="1" destOrd="0" presId="urn:microsoft.com/office/officeart/2018/2/layout/IconVerticalSolidList"/>
    <dgm:cxn modelId="{0D58FFBA-67D4-48F4-98E2-31BC0527EE49}" type="presParOf" srcId="{9211C439-F4CC-4287-8D8C-395A5F78A835}" destId="{7105B3E8-0312-4FB8-B36D-FE0D936CBE8C}" srcOrd="2" destOrd="0" presId="urn:microsoft.com/office/officeart/2018/2/layout/IconVerticalSolidList"/>
    <dgm:cxn modelId="{0E2A374C-FFD5-443C-A155-B43EA945A5F8}" type="presParOf" srcId="{9211C439-F4CC-4287-8D8C-395A5F78A835}" destId="{8C9CCD4C-3E3A-45E9-B0A8-028E64AFF095}" srcOrd="3" destOrd="0" presId="urn:microsoft.com/office/officeart/2018/2/layout/IconVerticalSolidList"/>
    <dgm:cxn modelId="{60EE4959-3A47-45D7-B29A-5757ECDD7158}" type="presParOf" srcId="{478694B7-9626-4A85-83D4-25C72B7E3B61}" destId="{2D30A4CA-23E3-41D0-9BFC-E7F4110E3BD8}" srcOrd="1" destOrd="0" presId="urn:microsoft.com/office/officeart/2018/2/layout/IconVerticalSolidList"/>
    <dgm:cxn modelId="{E1509743-D705-44BB-B701-D0398EBACB4F}" type="presParOf" srcId="{478694B7-9626-4A85-83D4-25C72B7E3B61}" destId="{26ABAE3D-FCC5-4E48-8FB6-5A801FCEEAFC}" srcOrd="2" destOrd="0" presId="urn:microsoft.com/office/officeart/2018/2/layout/IconVerticalSolidList"/>
    <dgm:cxn modelId="{0DD8F231-4554-4188-B28B-F395CD038980}" type="presParOf" srcId="{26ABAE3D-FCC5-4E48-8FB6-5A801FCEEAFC}" destId="{D97EB5FA-4433-4CB1-A789-A28661D6C044}" srcOrd="0" destOrd="0" presId="urn:microsoft.com/office/officeart/2018/2/layout/IconVerticalSolidList"/>
    <dgm:cxn modelId="{42D93F23-0723-4A5D-9A56-1C48A5BF3C73}" type="presParOf" srcId="{26ABAE3D-FCC5-4E48-8FB6-5A801FCEEAFC}" destId="{E3161671-2129-4247-831F-79FA7C8A6B71}" srcOrd="1" destOrd="0" presId="urn:microsoft.com/office/officeart/2018/2/layout/IconVerticalSolidList"/>
    <dgm:cxn modelId="{E4ABFE53-946B-4E15-B241-31C1E7050273}" type="presParOf" srcId="{26ABAE3D-FCC5-4E48-8FB6-5A801FCEEAFC}" destId="{881504A0-6D83-4F14-8DF9-A8DD7BFF1343}" srcOrd="2" destOrd="0" presId="urn:microsoft.com/office/officeart/2018/2/layout/IconVerticalSolidList"/>
    <dgm:cxn modelId="{AD97F53D-EF2F-4874-9285-4473687F8D3B}" type="presParOf" srcId="{26ABAE3D-FCC5-4E48-8FB6-5A801FCEEAFC}" destId="{077640C7-D827-4365-B0AA-1BE8C8758CBD}" srcOrd="3" destOrd="0" presId="urn:microsoft.com/office/officeart/2018/2/layout/IconVerticalSolidList"/>
    <dgm:cxn modelId="{8EEF3308-0322-4AB7-B174-527FCACAC983}" type="presParOf" srcId="{478694B7-9626-4A85-83D4-25C72B7E3B61}" destId="{E9D6EADA-41ED-4D04-B38E-F3129BF9ECB1}" srcOrd="3" destOrd="0" presId="urn:microsoft.com/office/officeart/2018/2/layout/IconVerticalSolidList"/>
    <dgm:cxn modelId="{EDB11C32-CE3F-4B4C-929D-CC8394DFB7BA}" type="presParOf" srcId="{478694B7-9626-4A85-83D4-25C72B7E3B61}" destId="{DC47BCB6-5E12-48B6-8E6C-6040A5B020C5}" srcOrd="4" destOrd="0" presId="urn:microsoft.com/office/officeart/2018/2/layout/IconVerticalSolidList"/>
    <dgm:cxn modelId="{7E538F10-9608-49DB-8CDD-24D6D3C4E6CD}" type="presParOf" srcId="{DC47BCB6-5E12-48B6-8E6C-6040A5B020C5}" destId="{95BF7E96-FD41-4337-A13C-A52289274DD0}" srcOrd="0" destOrd="0" presId="urn:microsoft.com/office/officeart/2018/2/layout/IconVerticalSolidList"/>
    <dgm:cxn modelId="{EB55B8A7-DEF1-458B-82F4-8F61C3A9513D}" type="presParOf" srcId="{DC47BCB6-5E12-48B6-8E6C-6040A5B020C5}" destId="{1485CA47-E27F-4ACA-9517-D8747515FACD}" srcOrd="1" destOrd="0" presId="urn:microsoft.com/office/officeart/2018/2/layout/IconVerticalSolidList"/>
    <dgm:cxn modelId="{BF69E62D-7FAD-4692-8839-C11B097D3EBE}" type="presParOf" srcId="{DC47BCB6-5E12-48B6-8E6C-6040A5B020C5}" destId="{C87ECAE0-AD4F-4592-A8BC-07A25FBF9E3B}" srcOrd="2" destOrd="0" presId="urn:microsoft.com/office/officeart/2018/2/layout/IconVerticalSolidList"/>
    <dgm:cxn modelId="{93CF7514-E511-4E08-80ED-9BF0C889199F}" type="presParOf" srcId="{DC47BCB6-5E12-48B6-8E6C-6040A5B020C5}" destId="{977772E4-C50C-49AD-96DA-C596064CCD10}" srcOrd="3" destOrd="0" presId="urn:microsoft.com/office/officeart/2018/2/layout/IconVerticalSolidList"/>
    <dgm:cxn modelId="{F995FBB1-5BE3-43ED-9895-19AEC2844D1F}" type="presParOf" srcId="{478694B7-9626-4A85-83D4-25C72B7E3B61}" destId="{D6F65913-5173-486B-8D48-09140B852A0D}" srcOrd="5" destOrd="0" presId="urn:microsoft.com/office/officeart/2018/2/layout/IconVerticalSolidList"/>
    <dgm:cxn modelId="{A6AD13DF-CE91-4E84-AC67-BA9001EBBE6F}" type="presParOf" srcId="{478694B7-9626-4A85-83D4-25C72B7E3B61}" destId="{92E80354-2E47-459D-9E12-DEFA5015A0E9}" srcOrd="6" destOrd="0" presId="urn:microsoft.com/office/officeart/2018/2/layout/IconVerticalSolidList"/>
    <dgm:cxn modelId="{509BEB7E-F475-4F6B-9B2A-97650C820ADD}" type="presParOf" srcId="{92E80354-2E47-459D-9E12-DEFA5015A0E9}" destId="{F9F2DAFA-B763-4575-8B8C-985696BFB521}" srcOrd="0" destOrd="0" presId="urn:microsoft.com/office/officeart/2018/2/layout/IconVerticalSolidList"/>
    <dgm:cxn modelId="{43B79C2E-BBC9-476D-BF5E-5CB862ADF812}" type="presParOf" srcId="{92E80354-2E47-459D-9E12-DEFA5015A0E9}" destId="{27F2A596-6391-44D7-A0D7-6D4F39829DED}" srcOrd="1" destOrd="0" presId="urn:microsoft.com/office/officeart/2018/2/layout/IconVerticalSolidList"/>
    <dgm:cxn modelId="{F81E5102-E9BB-4DAF-BB51-45DBD9E50518}" type="presParOf" srcId="{92E80354-2E47-459D-9E12-DEFA5015A0E9}" destId="{F90961E0-0EE0-448D-B59B-92491A511E16}" srcOrd="2" destOrd="0" presId="urn:microsoft.com/office/officeart/2018/2/layout/IconVerticalSolidList"/>
    <dgm:cxn modelId="{51406707-4127-4B76-B61D-1D874C36ECF8}" type="presParOf" srcId="{92E80354-2E47-459D-9E12-DEFA5015A0E9}" destId="{630784FB-8CAA-463F-B579-F60560FE46E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8269BA-A883-467E-99F9-97AFCC298DC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F772015-237B-4200-A165-02AC95DCC0BF}">
      <dgm:prSet/>
      <dgm:spPr/>
      <dgm:t>
        <a:bodyPr/>
        <a:lstStyle/>
        <a:p>
          <a:r>
            <a:rPr lang="af-ZA" b="0" i="0" baseline="0" dirty="0" err="1"/>
            <a:t>The</a:t>
          </a:r>
          <a:r>
            <a:rPr lang="af-ZA" b="0" i="0" baseline="0" dirty="0"/>
            <a:t> </a:t>
          </a:r>
          <a:r>
            <a:rPr lang="af-ZA" b="0" i="0" baseline="0" dirty="0" err="1"/>
            <a:t>understanding</a:t>
          </a:r>
          <a:r>
            <a:rPr lang="af-ZA" b="0" i="0" baseline="0" dirty="0"/>
            <a:t> of </a:t>
          </a:r>
          <a:r>
            <a:rPr lang="af-ZA" b="0" i="0" baseline="0" dirty="0" err="1"/>
            <a:t>who</a:t>
          </a:r>
          <a:r>
            <a:rPr lang="af-ZA" b="0" i="0" baseline="0" dirty="0"/>
            <a:t> </a:t>
          </a:r>
          <a:r>
            <a:rPr lang="af-ZA" b="0" i="0" baseline="0" dirty="0" err="1"/>
            <a:t>you</a:t>
          </a:r>
          <a:r>
            <a:rPr lang="af-ZA" b="0" i="0" baseline="0" dirty="0"/>
            <a:t> are as </a:t>
          </a:r>
          <a:r>
            <a:rPr lang="af-ZA" b="0" i="0" baseline="0" dirty="0" err="1"/>
            <a:t>an</a:t>
          </a:r>
          <a:r>
            <a:rPr lang="af-ZA" b="0" i="0" baseline="0" dirty="0"/>
            <a:t> </a:t>
          </a:r>
          <a:r>
            <a:rPr lang="af-ZA" b="0" i="0" baseline="0" dirty="0" err="1"/>
            <a:t>individual</a:t>
          </a:r>
          <a:r>
            <a:rPr lang="af-ZA" b="0" i="0" baseline="0" dirty="0"/>
            <a:t>.</a:t>
          </a:r>
          <a:endParaRPr lang="en-US" dirty="0"/>
        </a:p>
      </dgm:t>
    </dgm:pt>
    <dgm:pt modelId="{27C91CDF-896B-49EF-9C93-DA16095C022C}" type="parTrans" cxnId="{0B9F6AAA-40DC-4687-9BBC-8026A07909CB}">
      <dgm:prSet/>
      <dgm:spPr/>
      <dgm:t>
        <a:bodyPr/>
        <a:lstStyle/>
        <a:p>
          <a:endParaRPr lang="en-US"/>
        </a:p>
      </dgm:t>
    </dgm:pt>
    <dgm:pt modelId="{C2FB951D-7941-456D-86EE-81303C1C2A63}" type="sibTrans" cxnId="{0B9F6AAA-40DC-4687-9BBC-8026A07909CB}">
      <dgm:prSet/>
      <dgm:spPr/>
      <dgm:t>
        <a:bodyPr/>
        <a:lstStyle/>
        <a:p>
          <a:endParaRPr lang="en-US"/>
        </a:p>
      </dgm:t>
    </dgm:pt>
    <dgm:pt modelId="{E1DD5905-FC17-4230-850E-05363669EF9F}">
      <dgm:prSet/>
      <dgm:spPr/>
      <dgm:t>
        <a:bodyPr/>
        <a:lstStyle/>
        <a:p>
          <a:r>
            <a:rPr lang="af-ZA" b="0" i="0" baseline="0"/>
            <a:t>It includes being aware of your interests, strengths, weaknesses, abilities and talents.</a:t>
          </a:r>
          <a:endParaRPr lang="en-US"/>
        </a:p>
      </dgm:t>
    </dgm:pt>
    <dgm:pt modelId="{5F0F6CCD-24EA-4ADF-9B55-4430A0A318C8}" type="parTrans" cxnId="{74DD280E-DB25-4CB3-A7DF-1A8E1457B978}">
      <dgm:prSet/>
      <dgm:spPr/>
      <dgm:t>
        <a:bodyPr/>
        <a:lstStyle/>
        <a:p>
          <a:endParaRPr lang="en-US"/>
        </a:p>
      </dgm:t>
    </dgm:pt>
    <dgm:pt modelId="{47C5BEC6-A3FF-4542-84B0-CDD8C02DB0AB}" type="sibTrans" cxnId="{74DD280E-DB25-4CB3-A7DF-1A8E1457B978}">
      <dgm:prSet/>
      <dgm:spPr/>
      <dgm:t>
        <a:bodyPr/>
        <a:lstStyle/>
        <a:p>
          <a:endParaRPr lang="en-US"/>
        </a:p>
      </dgm:t>
    </dgm:pt>
    <dgm:pt modelId="{39122ABB-0A0C-4182-97D1-C203F0F4E4C8}">
      <dgm:prSet/>
      <dgm:spPr/>
      <dgm:t>
        <a:bodyPr/>
        <a:lstStyle/>
        <a:p>
          <a:r>
            <a:rPr lang="af-ZA" b="0" i="0" baseline="0"/>
            <a:t>Self-knowledge develops over time through self-reflection and life experiences.</a:t>
          </a:r>
          <a:endParaRPr lang="en-US"/>
        </a:p>
      </dgm:t>
    </dgm:pt>
    <dgm:pt modelId="{9772FD81-A2F0-42AB-A871-9C4B920BBDA4}" type="parTrans" cxnId="{7D7C1C5C-84BA-4958-AD2B-5760F998993E}">
      <dgm:prSet/>
      <dgm:spPr/>
      <dgm:t>
        <a:bodyPr/>
        <a:lstStyle/>
        <a:p>
          <a:endParaRPr lang="en-US"/>
        </a:p>
      </dgm:t>
    </dgm:pt>
    <dgm:pt modelId="{63BE61EC-D12B-480C-B02D-BB8E7724696F}" type="sibTrans" cxnId="{7D7C1C5C-84BA-4958-AD2B-5760F998993E}">
      <dgm:prSet/>
      <dgm:spPr/>
      <dgm:t>
        <a:bodyPr/>
        <a:lstStyle/>
        <a:p>
          <a:endParaRPr lang="en-US"/>
        </a:p>
      </dgm:t>
    </dgm:pt>
    <dgm:pt modelId="{3CFB9B0A-C0FC-4C6A-9FA0-353363CF7DDF}">
      <dgm:prSet/>
      <dgm:spPr/>
      <dgm:t>
        <a:bodyPr/>
        <a:lstStyle/>
        <a:p>
          <a:r>
            <a:rPr lang="af-ZA" b="0" i="0" baseline="0"/>
            <a:t>It helps you understand how you think, feel and behave in different situations.</a:t>
          </a:r>
          <a:endParaRPr lang="en-US"/>
        </a:p>
      </dgm:t>
    </dgm:pt>
    <dgm:pt modelId="{FC322CFE-24B7-429D-9482-305975E9FFF4}" type="parTrans" cxnId="{CC283FDF-A71D-4558-A6D7-3704C08DC018}">
      <dgm:prSet/>
      <dgm:spPr/>
      <dgm:t>
        <a:bodyPr/>
        <a:lstStyle/>
        <a:p>
          <a:endParaRPr lang="en-US"/>
        </a:p>
      </dgm:t>
    </dgm:pt>
    <dgm:pt modelId="{A9066F4F-1639-404C-A41F-3A26DA03D38B}" type="sibTrans" cxnId="{CC283FDF-A71D-4558-A6D7-3704C08DC018}">
      <dgm:prSet/>
      <dgm:spPr/>
      <dgm:t>
        <a:bodyPr/>
        <a:lstStyle/>
        <a:p>
          <a:endParaRPr lang="en-US"/>
        </a:p>
      </dgm:t>
    </dgm:pt>
    <dgm:pt modelId="{31F43053-DC9F-42A9-831D-D3A6E8969983}" type="pres">
      <dgm:prSet presAssocID="{DE8269BA-A883-467E-99F9-97AFCC298DC0}" presName="linear" presStyleCnt="0">
        <dgm:presLayoutVars>
          <dgm:animLvl val="lvl"/>
          <dgm:resizeHandles val="exact"/>
        </dgm:presLayoutVars>
      </dgm:prSet>
      <dgm:spPr/>
    </dgm:pt>
    <dgm:pt modelId="{72107BD5-2501-45FF-8A04-5D451456ABC5}" type="pres">
      <dgm:prSet presAssocID="{FF772015-237B-4200-A165-02AC95DCC0BF}" presName="parentText" presStyleLbl="node1" presStyleIdx="0" presStyleCnt="4">
        <dgm:presLayoutVars>
          <dgm:chMax val="0"/>
          <dgm:bulletEnabled val="1"/>
        </dgm:presLayoutVars>
      </dgm:prSet>
      <dgm:spPr/>
    </dgm:pt>
    <dgm:pt modelId="{B31E50D5-3982-4337-9DA8-91AF4A8F7581}" type="pres">
      <dgm:prSet presAssocID="{C2FB951D-7941-456D-86EE-81303C1C2A63}" presName="spacer" presStyleCnt="0"/>
      <dgm:spPr/>
    </dgm:pt>
    <dgm:pt modelId="{C2857FEF-3CB0-44E1-A854-3E76DB73E21D}" type="pres">
      <dgm:prSet presAssocID="{E1DD5905-FC17-4230-850E-05363669EF9F}" presName="parentText" presStyleLbl="node1" presStyleIdx="1" presStyleCnt="4">
        <dgm:presLayoutVars>
          <dgm:chMax val="0"/>
          <dgm:bulletEnabled val="1"/>
        </dgm:presLayoutVars>
      </dgm:prSet>
      <dgm:spPr/>
    </dgm:pt>
    <dgm:pt modelId="{B61895A0-52EC-4505-A49C-62987AA84B24}" type="pres">
      <dgm:prSet presAssocID="{47C5BEC6-A3FF-4542-84B0-CDD8C02DB0AB}" presName="spacer" presStyleCnt="0"/>
      <dgm:spPr/>
    </dgm:pt>
    <dgm:pt modelId="{98B0514C-FF66-4233-92FA-BF8E4E4E25F7}" type="pres">
      <dgm:prSet presAssocID="{39122ABB-0A0C-4182-97D1-C203F0F4E4C8}" presName="parentText" presStyleLbl="node1" presStyleIdx="2" presStyleCnt="4">
        <dgm:presLayoutVars>
          <dgm:chMax val="0"/>
          <dgm:bulletEnabled val="1"/>
        </dgm:presLayoutVars>
      </dgm:prSet>
      <dgm:spPr/>
    </dgm:pt>
    <dgm:pt modelId="{817201B4-ED72-41A4-A2AB-C7515371B553}" type="pres">
      <dgm:prSet presAssocID="{63BE61EC-D12B-480C-B02D-BB8E7724696F}" presName="spacer" presStyleCnt="0"/>
      <dgm:spPr/>
    </dgm:pt>
    <dgm:pt modelId="{2EA64970-7AF3-43BE-8BCF-A3FC86EB75D6}" type="pres">
      <dgm:prSet presAssocID="{3CFB9B0A-C0FC-4C6A-9FA0-353363CF7DDF}" presName="parentText" presStyleLbl="node1" presStyleIdx="3" presStyleCnt="4">
        <dgm:presLayoutVars>
          <dgm:chMax val="0"/>
          <dgm:bulletEnabled val="1"/>
        </dgm:presLayoutVars>
      </dgm:prSet>
      <dgm:spPr/>
    </dgm:pt>
  </dgm:ptLst>
  <dgm:cxnLst>
    <dgm:cxn modelId="{74DD280E-DB25-4CB3-A7DF-1A8E1457B978}" srcId="{DE8269BA-A883-467E-99F9-97AFCC298DC0}" destId="{E1DD5905-FC17-4230-850E-05363669EF9F}" srcOrd="1" destOrd="0" parTransId="{5F0F6CCD-24EA-4ADF-9B55-4430A0A318C8}" sibTransId="{47C5BEC6-A3FF-4542-84B0-CDD8C02DB0AB}"/>
    <dgm:cxn modelId="{AE3EF111-1AA6-4942-8A7A-93E106B143B3}" type="presOf" srcId="{FF772015-237B-4200-A165-02AC95DCC0BF}" destId="{72107BD5-2501-45FF-8A04-5D451456ABC5}" srcOrd="0" destOrd="0" presId="urn:microsoft.com/office/officeart/2005/8/layout/vList2"/>
    <dgm:cxn modelId="{FAC9282F-8BD2-4876-B08A-611753C4BA7B}" type="presOf" srcId="{DE8269BA-A883-467E-99F9-97AFCC298DC0}" destId="{31F43053-DC9F-42A9-831D-D3A6E8969983}" srcOrd="0" destOrd="0" presId="urn:microsoft.com/office/officeart/2005/8/layout/vList2"/>
    <dgm:cxn modelId="{7D7C1C5C-84BA-4958-AD2B-5760F998993E}" srcId="{DE8269BA-A883-467E-99F9-97AFCC298DC0}" destId="{39122ABB-0A0C-4182-97D1-C203F0F4E4C8}" srcOrd="2" destOrd="0" parTransId="{9772FD81-A2F0-42AB-A871-9C4B920BBDA4}" sibTransId="{63BE61EC-D12B-480C-B02D-BB8E7724696F}"/>
    <dgm:cxn modelId="{ED86D448-82BC-4F0D-971B-69E06457EABE}" type="presOf" srcId="{39122ABB-0A0C-4182-97D1-C203F0F4E4C8}" destId="{98B0514C-FF66-4233-92FA-BF8E4E4E25F7}" srcOrd="0" destOrd="0" presId="urn:microsoft.com/office/officeart/2005/8/layout/vList2"/>
    <dgm:cxn modelId="{71962558-4EA9-4049-AA6C-0BCAA3F1C443}" type="presOf" srcId="{E1DD5905-FC17-4230-850E-05363669EF9F}" destId="{C2857FEF-3CB0-44E1-A854-3E76DB73E21D}" srcOrd="0" destOrd="0" presId="urn:microsoft.com/office/officeart/2005/8/layout/vList2"/>
    <dgm:cxn modelId="{FF898A7C-86E5-415B-A064-833B068CF6D8}" type="presOf" srcId="{3CFB9B0A-C0FC-4C6A-9FA0-353363CF7DDF}" destId="{2EA64970-7AF3-43BE-8BCF-A3FC86EB75D6}" srcOrd="0" destOrd="0" presId="urn:microsoft.com/office/officeart/2005/8/layout/vList2"/>
    <dgm:cxn modelId="{0B9F6AAA-40DC-4687-9BBC-8026A07909CB}" srcId="{DE8269BA-A883-467E-99F9-97AFCC298DC0}" destId="{FF772015-237B-4200-A165-02AC95DCC0BF}" srcOrd="0" destOrd="0" parTransId="{27C91CDF-896B-49EF-9C93-DA16095C022C}" sibTransId="{C2FB951D-7941-456D-86EE-81303C1C2A63}"/>
    <dgm:cxn modelId="{CC283FDF-A71D-4558-A6D7-3704C08DC018}" srcId="{DE8269BA-A883-467E-99F9-97AFCC298DC0}" destId="{3CFB9B0A-C0FC-4C6A-9FA0-353363CF7DDF}" srcOrd="3" destOrd="0" parTransId="{FC322CFE-24B7-429D-9482-305975E9FFF4}" sibTransId="{A9066F4F-1639-404C-A41F-3A26DA03D38B}"/>
    <dgm:cxn modelId="{A387A37D-7B02-45F9-9793-6C786D029089}" type="presParOf" srcId="{31F43053-DC9F-42A9-831D-D3A6E8969983}" destId="{72107BD5-2501-45FF-8A04-5D451456ABC5}" srcOrd="0" destOrd="0" presId="urn:microsoft.com/office/officeart/2005/8/layout/vList2"/>
    <dgm:cxn modelId="{27C58633-CB51-4E52-AF2D-2253D4B659C4}" type="presParOf" srcId="{31F43053-DC9F-42A9-831D-D3A6E8969983}" destId="{B31E50D5-3982-4337-9DA8-91AF4A8F7581}" srcOrd="1" destOrd="0" presId="urn:microsoft.com/office/officeart/2005/8/layout/vList2"/>
    <dgm:cxn modelId="{970CC343-D756-4B68-939B-F3DA4FC8C621}" type="presParOf" srcId="{31F43053-DC9F-42A9-831D-D3A6E8969983}" destId="{C2857FEF-3CB0-44E1-A854-3E76DB73E21D}" srcOrd="2" destOrd="0" presId="urn:microsoft.com/office/officeart/2005/8/layout/vList2"/>
    <dgm:cxn modelId="{4181B770-2A47-4E7E-B445-CA6FF2D8F29D}" type="presParOf" srcId="{31F43053-DC9F-42A9-831D-D3A6E8969983}" destId="{B61895A0-52EC-4505-A49C-62987AA84B24}" srcOrd="3" destOrd="0" presId="urn:microsoft.com/office/officeart/2005/8/layout/vList2"/>
    <dgm:cxn modelId="{8F3420D3-5AC1-421B-98AC-DA6696C3A28F}" type="presParOf" srcId="{31F43053-DC9F-42A9-831D-D3A6E8969983}" destId="{98B0514C-FF66-4233-92FA-BF8E4E4E25F7}" srcOrd="4" destOrd="0" presId="urn:microsoft.com/office/officeart/2005/8/layout/vList2"/>
    <dgm:cxn modelId="{14473D92-67F6-4640-A6CD-C0FA0187338C}" type="presParOf" srcId="{31F43053-DC9F-42A9-831D-D3A6E8969983}" destId="{817201B4-ED72-41A4-A2AB-C7515371B553}" srcOrd="5" destOrd="0" presId="urn:microsoft.com/office/officeart/2005/8/layout/vList2"/>
    <dgm:cxn modelId="{7A96C26C-D280-4670-91D8-D7A69240B1BF}" type="presParOf" srcId="{31F43053-DC9F-42A9-831D-D3A6E8969983}" destId="{2EA64970-7AF3-43BE-8BCF-A3FC86EB75D6}"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848474-EB29-4D68-ACA9-FDB0BA46324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E37D8E10-FEA1-4371-B653-3C8EA010C436}">
      <dgm:prSet/>
      <dgm:spPr/>
      <dgm:t>
        <a:bodyPr/>
        <a:lstStyle/>
        <a:p>
          <a:r>
            <a:rPr lang="en-GB" b="1" dirty="0"/>
            <a:t>Interests</a:t>
          </a:r>
          <a:endParaRPr lang="en-US" b="1" dirty="0"/>
        </a:p>
      </dgm:t>
    </dgm:pt>
    <dgm:pt modelId="{519B646E-2191-4498-8FE7-BD688BAA481D}" type="parTrans" cxnId="{26CA5C68-4C61-4A2A-83ED-F8F5F3633BD3}">
      <dgm:prSet/>
      <dgm:spPr/>
      <dgm:t>
        <a:bodyPr/>
        <a:lstStyle/>
        <a:p>
          <a:endParaRPr lang="en-US"/>
        </a:p>
      </dgm:t>
    </dgm:pt>
    <dgm:pt modelId="{B0FFA490-8991-421D-AEBF-D25904BD8975}" type="sibTrans" cxnId="{26CA5C68-4C61-4A2A-83ED-F8F5F3633BD3}">
      <dgm:prSet/>
      <dgm:spPr/>
      <dgm:t>
        <a:bodyPr/>
        <a:lstStyle/>
        <a:p>
          <a:endParaRPr lang="en-US"/>
        </a:p>
      </dgm:t>
    </dgm:pt>
    <dgm:pt modelId="{2A7133F9-0B52-4B41-AF80-8F604774FF9C}">
      <dgm:prSet/>
      <dgm:spPr/>
      <dgm:t>
        <a:bodyPr/>
        <a:lstStyle/>
        <a:p>
          <a:r>
            <a:rPr lang="en-GB" dirty="0"/>
            <a:t>Activities or topics that capture your attention and make you want to learn more.</a:t>
          </a:r>
          <a:endParaRPr lang="en-US" dirty="0"/>
        </a:p>
      </dgm:t>
    </dgm:pt>
    <dgm:pt modelId="{1466CBF0-FFE1-4349-927D-3B45472FB07A}" type="parTrans" cxnId="{A13D297F-7EFF-4811-8AB6-F24F175E6DCA}">
      <dgm:prSet/>
      <dgm:spPr/>
      <dgm:t>
        <a:bodyPr/>
        <a:lstStyle/>
        <a:p>
          <a:endParaRPr lang="en-US"/>
        </a:p>
      </dgm:t>
    </dgm:pt>
    <dgm:pt modelId="{F52092A4-FE33-4658-9FF6-F028EC790406}" type="sibTrans" cxnId="{A13D297F-7EFF-4811-8AB6-F24F175E6DCA}">
      <dgm:prSet/>
      <dgm:spPr/>
      <dgm:t>
        <a:bodyPr/>
        <a:lstStyle/>
        <a:p>
          <a:endParaRPr lang="en-US"/>
        </a:p>
      </dgm:t>
    </dgm:pt>
    <dgm:pt modelId="{447ECC51-A8A2-4855-BCE0-D5DC08EBD92D}">
      <dgm:prSet/>
      <dgm:spPr/>
      <dgm:t>
        <a:bodyPr/>
        <a:lstStyle/>
        <a:p>
          <a:r>
            <a:rPr lang="en-GB" b="1" dirty="0"/>
            <a:t>Ask yourself: </a:t>
          </a:r>
          <a:r>
            <a:rPr lang="en-GB" dirty="0"/>
            <a:t>What do I enjoy spending my time on?</a:t>
          </a:r>
          <a:endParaRPr lang="en-US" dirty="0"/>
        </a:p>
      </dgm:t>
    </dgm:pt>
    <dgm:pt modelId="{1BD1F812-E77B-4930-8154-F3281C01EA00}" type="parTrans" cxnId="{871B1B94-E87D-4077-A77A-056C5EF76F94}">
      <dgm:prSet/>
      <dgm:spPr/>
      <dgm:t>
        <a:bodyPr/>
        <a:lstStyle/>
        <a:p>
          <a:endParaRPr lang="en-US"/>
        </a:p>
      </dgm:t>
    </dgm:pt>
    <dgm:pt modelId="{A92484AD-2C16-44F6-9C6F-D2468B2FC2DA}" type="sibTrans" cxnId="{871B1B94-E87D-4077-A77A-056C5EF76F94}">
      <dgm:prSet/>
      <dgm:spPr/>
      <dgm:t>
        <a:bodyPr/>
        <a:lstStyle/>
        <a:p>
          <a:endParaRPr lang="en-US"/>
        </a:p>
      </dgm:t>
    </dgm:pt>
    <dgm:pt modelId="{A0772DF5-B5F9-42F8-8DB9-93DB130499A6}">
      <dgm:prSet/>
      <dgm:spPr/>
      <dgm:t>
        <a:bodyPr/>
        <a:lstStyle/>
        <a:p>
          <a:r>
            <a:rPr lang="en-GB" b="1" dirty="0"/>
            <a:t>Abilities</a:t>
          </a:r>
          <a:endParaRPr lang="en-US" b="1" dirty="0"/>
        </a:p>
      </dgm:t>
    </dgm:pt>
    <dgm:pt modelId="{A328566A-C45E-4D1D-A2AD-F227EE318771}" type="parTrans" cxnId="{1350737E-8967-4261-A739-AD1AA2AA1718}">
      <dgm:prSet/>
      <dgm:spPr/>
      <dgm:t>
        <a:bodyPr/>
        <a:lstStyle/>
        <a:p>
          <a:endParaRPr lang="en-US"/>
        </a:p>
      </dgm:t>
    </dgm:pt>
    <dgm:pt modelId="{7EFB58FD-5F1B-4F63-8AF2-F4475B84F27D}" type="sibTrans" cxnId="{1350737E-8967-4261-A739-AD1AA2AA1718}">
      <dgm:prSet/>
      <dgm:spPr/>
      <dgm:t>
        <a:bodyPr/>
        <a:lstStyle/>
        <a:p>
          <a:endParaRPr lang="en-US"/>
        </a:p>
      </dgm:t>
    </dgm:pt>
    <dgm:pt modelId="{380DB45C-1882-4D44-B942-D216C5224294}">
      <dgm:prSet/>
      <dgm:spPr/>
      <dgm:t>
        <a:bodyPr/>
        <a:lstStyle/>
        <a:p>
          <a:r>
            <a:rPr lang="en-GB"/>
            <a:t>Skills or capacities that help you perform tasks well, developed through practice.</a:t>
          </a:r>
          <a:endParaRPr lang="en-US"/>
        </a:p>
      </dgm:t>
    </dgm:pt>
    <dgm:pt modelId="{1847A261-9B76-42DB-B0C8-C79CF6A4399B}" type="parTrans" cxnId="{26DD767C-DED1-4F0A-98D9-977105C97490}">
      <dgm:prSet/>
      <dgm:spPr/>
      <dgm:t>
        <a:bodyPr/>
        <a:lstStyle/>
        <a:p>
          <a:endParaRPr lang="en-US"/>
        </a:p>
      </dgm:t>
    </dgm:pt>
    <dgm:pt modelId="{E77CBAAD-CA1A-48DD-8993-EB966B97697D}" type="sibTrans" cxnId="{26DD767C-DED1-4F0A-98D9-977105C97490}">
      <dgm:prSet/>
      <dgm:spPr/>
      <dgm:t>
        <a:bodyPr/>
        <a:lstStyle/>
        <a:p>
          <a:endParaRPr lang="en-US"/>
        </a:p>
      </dgm:t>
    </dgm:pt>
    <dgm:pt modelId="{09BFAEBC-F3C5-4C41-A859-F8A09F54CA29}">
      <dgm:prSet/>
      <dgm:spPr/>
      <dgm:t>
        <a:bodyPr/>
        <a:lstStyle/>
        <a:p>
          <a:r>
            <a:rPr lang="en-GB" b="1" dirty="0"/>
            <a:t>Ask yourself: </a:t>
          </a:r>
          <a:r>
            <a:rPr lang="en-GB" dirty="0"/>
            <a:t>What am I capable of doing successfully?</a:t>
          </a:r>
          <a:endParaRPr lang="en-US" dirty="0"/>
        </a:p>
      </dgm:t>
    </dgm:pt>
    <dgm:pt modelId="{8E214417-1FA7-4D24-96A1-BE380E8BF01B}" type="parTrans" cxnId="{282A97EC-398F-47F9-BCA4-2F840C807E86}">
      <dgm:prSet/>
      <dgm:spPr/>
      <dgm:t>
        <a:bodyPr/>
        <a:lstStyle/>
        <a:p>
          <a:endParaRPr lang="en-US"/>
        </a:p>
      </dgm:t>
    </dgm:pt>
    <dgm:pt modelId="{66D6D1DB-9B5B-4F54-ACEC-F56CB62014B6}" type="sibTrans" cxnId="{282A97EC-398F-47F9-BCA4-2F840C807E86}">
      <dgm:prSet/>
      <dgm:spPr/>
      <dgm:t>
        <a:bodyPr/>
        <a:lstStyle/>
        <a:p>
          <a:endParaRPr lang="en-US"/>
        </a:p>
      </dgm:t>
    </dgm:pt>
    <dgm:pt modelId="{AAFB9B80-9854-4DF7-9E8A-0AEF8536FB7F}">
      <dgm:prSet/>
      <dgm:spPr/>
      <dgm:t>
        <a:bodyPr/>
        <a:lstStyle/>
        <a:p>
          <a:r>
            <a:rPr lang="en-GB" b="1" dirty="0"/>
            <a:t>Talents</a:t>
          </a:r>
          <a:endParaRPr lang="en-US" b="1" dirty="0"/>
        </a:p>
      </dgm:t>
    </dgm:pt>
    <dgm:pt modelId="{8FB15990-78F4-4F01-9E7E-957B35D7BE4B}" type="parTrans" cxnId="{B2AC29B7-C6C7-4182-8D9A-367604771B67}">
      <dgm:prSet/>
      <dgm:spPr/>
      <dgm:t>
        <a:bodyPr/>
        <a:lstStyle/>
        <a:p>
          <a:endParaRPr lang="en-US"/>
        </a:p>
      </dgm:t>
    </dgm:pt>
    <dgm:pt modelId="{2C408C63-759A-4B90-BA0B-FFBFF13D7E01}" type="sibTrans" cxnId="{B2AC29B7-C6C7-4182-8D9A-367604771B67}">
      <dgm:prSet/>
      <dgm:spPr/>
      <dgm:t>
        <a:bodyPr/>
        <a:lstStyle/>
        <a:p>
          <a:endParaRPr lang="en-US"/>
        </a:p>
      </dgm:t>
    </dgm:pt>
    <dgm:pt modelId="{296669F7-76B6-4AF9-85C4-5A4D2CE20E4F}">
      <dgm:prSet/>
      <dgm:spPr/>
      <dgm:t>
        <a:bodyPr/>
        <a:lstStyle/>
        <a:p>
          <a:r>
            <a:rPr lang="en-GB"/>
            <a:t>Natural gifts or aptitudes that come easily to you.</a:t>
          </a:r>
          <a:endParaRPr lang="en-US"/>
        </a:p>
      </dgm:t>
    </dgm:pt>
    <dgm:pt modelId="{17B0B00C-9CA5-4843-8543-1954515384F9}" type="parTrans" cxnId="{0D8D667D-49FF-4460-B4AA-2E2C1D1EB071}">
      <dgm:prSet/>
      <dgm:spPr/>
      <dgm:t>
        <a:bodyPr/>
        <a:lstStyle/>
        <a:p>
          <a:endParaRPr lang="en-US"/>
        </a:p>
      </dgm:t>
    </dgm:pt>
    <dgm:pt modelId="{4FEEFA96-FD96-4427-BA1B-CACA40CA3201}" type="sibTrans" cxnId="{0D8D667D-49FF-4460-B4AA-2E2C1D1EB071}">
      <dgm:prSet/>
      <dgm:spPr/>
      <dgm:t>
        <a:bodyPr/>
        <a:lstStyle/>
        <a:p>
          <a:endParaRPr lang="en-US"/>
        </a:p>
      </dgm:t>
    </dgm:pt>
    <dgm:pt modelId="{28FFC95B-BD5D-444A-A669-2E2CB96584A7}">
      <dgm:prSet/>
      <dgm:spPr/>
      <dgm:t>
        <a:bodyPr/>
        <a:lstStyle/>
        <a:p>
          <a:r>
            <a:rPr lang="en-GB" b="1" dirty="0"/>
            <a:t>Ask yourself: </a:t>
          </a:r>
          <a:r>
            <a:rPr lang="en-GB" dirty="0"/>
            <a:t>What do I seem naturally good at?</a:t>
          </a:r>
          <a:endParaRPr lang="en-US" dirty="0"/>
        </a:p>
      </dgm:t>
    </dgm:pt>
    <dgm:pt modelId="{AEFD1240-977A-49D5-90DA-B37A3BAC8856}" type="parTrans" cxnId="{98252FBE-D018-4221-9547-6A3FAFF1046B}">
      <dgm:prSet/>
      <dgm:spPr/>
      <dgm:t>
        <a:bodyPr/>
        <a:lstStyle/>
        <a:p>
          <a:endParaRPr lang="en-US"/>
        </a:p>
      </dgm:t>
    </dgm:pt>
    <dgm:pt modelId="{BFCB4EC6-E3D8-4221-9F3D-CF86AFFC4099}" type="sibTrans" cxnId="{98252FBE-D018-4221-9547-6A3FAFF1046B}">
      <dgm:prSet/>
      <dgm:spPr/>
      <dgm:t>
        <a:bodyPr/>
        <a:lstStyle/>
        <a:p>
          <a:endParaRPr lang="en-US"/>
        </a:p>
      </dgm:t>
    </dgm:pt>
    <dgm:pt modelId="{8B1D31E1-7967-45DE-B4FD-95418EFA3FE7}">
      <dgm:prSet/>
      <dgm:spPr/>
      <dgm:t>
        <a:bodyPr/>
        <a:lstStyle/>
        <a:p>
          <a:r>
            <a:rPr lang="en-GB" b="1" dirty="0"/>
            <a:t>Strengths</a:t>
          </a:r>
          <a:endParaRPr lang="en-US" b="1" dirty="0"/>
        </a:p>
      </dgm:t>
    </dgm:pt>
    <dgm:pt modelId="{F19CEE28-F9EF-4D2C-A325-058AF897B9F9}" type="parTrans" cxnId="{411AF302-4E1E-4F80-B126-2A947014047C}">
      <dgm:prSet/>
      <dgm:spPr/>
      <dgm:t>
        <a:bodyPr/>
        <a:lstStyle/>
        <a:p>
          <a:endParaRPr lang="en-US"/>
        </a:p>
      </dgm:t>
    </dgm:pt>
    <dgm:pt modelId="{A3C7B3C3-944E-49CA-84F9-F1B992DA15F2}" type="sibTrans" cxnId="{411AF302-4E1E-4F80-B126-2A947014047C}">
      <dgm:prSet/>
      <dgm:spPr/>
      <dgm:t>
        <a:bodyPr/>
        <a:lstStyle/>
        <a:p>
          <a:endParaRPr lang="en-US"/>
        </a:p>
      </dgm:t>
    </dgm:pt>
    <dgm:pt modelId="{9AEEA32A-FC9A-467D-87A9-6718A6FA85EB}">
      <dgm:prSet/>
      <dgm:spPr/>
      <dgm:t>
        <a:bodyPr/>
        <a:lstStyle/>
        <a:p>
          <a:r>
            <a:rPr lang="en-GB" dirty="0"/>
            <a:t>Areas where you consistently perform well over time.</a:t>
          </a:r>
          <a:endParaRPr lang="en-US" dirty="0"/>
        </a:p>
      </dgm:t>
    </dgm:pt>
    <dgm:pt modelId="{E8E45961-68D8-40E0-A590-E6C3FB8128C0}" type="parTrans" cxnId="{C2845982-8D98-4F61-A5CD-5873F7E9DE4A}">
      <dgm:prSet/>
      <dgm:spPr/>
      <dgm:t>
        <a:bodyPr/>
        <a:lstStyle/>
        <a:p>
          <a:endParaRPr lang="en-US"/>
        </a:p>
      </dgm:t>
    </dgm:pt>
    <dgm:pt modelId="{0A83ABF5-379D-41B3-9C5B-9D20FB4D3207}" type="sibTrans" cxnId="{C2845982-8D98-4F61-A5CD-5873F7E9DE4A}">
      <dgm:prSet/>
      <dgm:spPr/>
      <dgm:t>
        <a:bodyPr/>
        <a:lstStyle/>
        <a:p>
          <a:endParaRPr lang="en-US"/>
        </a:p>
      </dgm:t>
    </dgm:pt>
    <dgm:pt modelId="{5B803168-E2CE-45AC-9D98-7802E994AAFC}">
      <dgm:prSet/>
      <dgm:spPr/>
      <dgm:t>
        <a:bodyPr/>
        <a:lstStyle/>
        <a:p>
          <a:r>
            <a:rPr lang="en-GB" b="1" dirty="0"/>
            <a:t>Ask yourself: </a:t>
          </a:r>
          <a:r>
            <a:rPr lang="en-GB" dirty="0"/>
            <a:t>What </a:t>
          </a:r>
          <a:r>
            <a:rPr lang="en-ZA" dirty="0"/>
            <a:t>skills or abilities</a:t>
          </a:r>
          <a:r>
            <a:rPr lang="en-GB" dirty="0"/>
            <a:t> help me succeed at school or in daily life?</a:t>
          </a:r>
          <a:endParaRPr lang="en-US" dirty="0"/>
        </a:p>
      </dgm:t>
    </dgm:pt>
    <dgm:pt modelId="{3E1C3D9C-65F0-45AD-848F-BE944AB4B230}" type="parTrans" cxnId="{4BA719C7-74AE-48F2-8CA0-927BB79B3899}">
      <dgm:prSet/>
      <dgm:spPr/>
      <dgm:t>
        <a:bodyPr/>
        <a:lstStyle/>
        <a:p>
          <a:endParaRPr lang="en-US"/>
        </a:p>
      </dgm:t>
    </dgm:pt>
    <dgm:pt modelId="{9D47AD47-AFC6-444C-8228-AC15206B9694}" type="sibTrans" cxnId="{4BA719C7-74AE-48F2-8CA0-927BB79B3899}">
      <dgm:prSet/>
      <dgm:spPr/>
      <dgm:t>
        <a:bodyPr/>
        <a:lstStyle/>
        <a:p>
          <a:endParaRPr lang="en-US"/>
        </a:p>
      </dgm:t>
    </dgm:pt>
    <dgm:pt modelId="{6C84B9C4-6568-45D4-AF71-D62EA473C44A}">
      <dgm:prSet/>
      <dgm:spPr/>
      <dgm:t>
        <a:bodyPr/>
        <a:lstStyle/>
        <a:p>
          <a:r>
            <a:rPr lang="en-GB" b="1" dirty="0"/>
            <a:t>Weaknesses</a:t>
          </a:r>
          <a:endParaRPr lang="en-US" b="1" dirty="0"/>
        </a:p>
      </dgm:t>
    </dgm:pt>
    <dgm:pt modelId="{D081DC02-1B72-4C29-BBBC-6105159BC9F8}" type="parTrans" cxnId="{D0CD5A31-8888-492F-98E5-6DC4509641DC}">
      <dgm:prSet/>
      <dgm:spPr/>
      <dgm:t>
        <a:bodyPr/>
        <a:lstStyle/>
        <a:p>
          <a:endParaRPr lang="en-US"/>
        </a:p>
      </dgm:t>
    </dgm:pt>
    <dgm:pt modelId="{19DCDF80-1760-4D11-AC3E-C5D673D5BE78}" type="sibTrans" cxnId="{D0CD5A31-8888-492F-98E5-6DC4509641DC}">
      <dgm:prSet/>
      <dgm:spPr/>
      <dgm:t>
        <a:bodyPr/>
        <a:lstStyle/>
        <a:p>
          <a:endParaRPr lang="en-US"/>
        </a:p>
      </dgm:t>
    </dgm:pt>
    <dgm:pt modelId="{2F3BDFB5-F12B-4274-8BAF-DFE0C44832B2}">
      <dgm:prSet/>
      <dgm:spPr/>
      <dgm:t>
        <a:bodyPr/>
        <a:lstStyle/>
        <a:p>
          <a:r>
            <a:rPr lang="en-GB"/>
            <a:t>Areas where you struggle or need improvement.</a:t>
          </a:r>
          <a:endParaRPr lang="en-US"/>
        </a:p>
      </dgm:t>
    </dgm:pt>
    <dgm:pt modelId="{423EEF39-8326-4998-BBF6-65F1BC1457A7}" type="parTrans" cxnId="{2825B7C3-BCCA-4388-A4BA-7E90D15CAE10}">
      <dgm:prSet/>
      <dgm:spPr/>
      <dgm:t>
        <a:bodyPr/>
        <a:lstStyle/>
        <a:p>
          <a:endParaRPr lang="en-US"/>
        </a:p>
      </dgm:t>
    </dgm:pt>
    <dgm:pt modelId="{9C7E9141-9E84-486B-A340-BBE32B0303D1}" type="sibTrans" cxnId="{2825B7C3-BCCA-4388-A4BA-7E90D15CAE10}">
      <dgm:prSet/>
      <dgm:spPr/>
      <dgm:t>
        <a:bodyPr/>
        <a:lstStyle/>
        <a:p>
          <a:endParaRPr lang="en-US"/>
        </a:p>
      </dgm:t>
    </dgm:pt>
    <dgm:pt modelId="{03970FD1-E476-42D6-BA5C-6DA4ACD226B1}">
      <dgm:prSet/>
      <dgm:spPr/>
      <dgm:t>
        <a:bodyPr/>
        <a:lstStyle/>
        <a:p>
          <a:r>
            <a:rPr lang="en-GB" b="1" dirty="0"/>
            <a:t>Ask yourself: </a:t>
          </a:r>
          <a:r>
            <a:rPr lang="en-GB" dirty="0"/>
            <a:t>Which areas do I find challenging despite trying?</a:t>
          </a:r>
          <a:endParaRPr lang="en-US" dirty="0"/>
        </a:p>
      </dgm:t>
    </dgm:pt>
    <dgm:pt modelId="{54B9659E-C800-4A5C-8E4A-CC3B8992A341}" type="parTrans" cxnId="{7972AF92-71C4-4491-B369-6AEFD11F73A3}">
      <dgm:prSet/>
      <dgm:spPr/>
      <dgm:t>
        <a:bodyPr/>
        <a:lstStyle/>
        <a:p>
          <a:endParaRPr lang="en-US"/>
        </a:p>
      </dgm:t>
    </dgm:pt>
    <dgm:pt modelId="{624F35AD-1EBE-4EE0-A3E6-FBC888C4730B}" type="sibTrans" cxnId="{7972AF92-71C4-4491-B369-6AEFD11F73A3}">
      <dgm:prSet/>
      <dgm:spPr/>
      <dgm:t>
        <a:bodyPr/>
        <a:lstStyle/>
        <a:p>
          <a:endParaRPr lang="en-US"/>
        </a:p>
      </dgm:t>
    </dgm:pt>
    <dgm:pt modelId="{392C4EBD-ECC8-421D-8FB9-4636CC8A821A}" type="pres">
      <dgm:prSet presAssocID="{F3848474-EB29-4D68-ACA9-FDB0BA46324A}" presName="Name0" presStyleCnt="0">
        <dgm:presLayoutVars>
          <dgm:dir/>
          <dgm:animLvl val="lvl"/>
          <dgm:resizeHandles val="exact"/>
        </dgm:presLayoutVars>
      </dgm:prSet>
      <dgm:spPr/>
    </dgm:pt>
    <dgm:pt modelId="{2D33FFFB-9869-440A-9042-2CA2DBE6862F}" type="pres">
      <dgm:prSet presAssocID="{E37D8E10-FEA1-4371-B653-3C8EA010C436}" presName="composite" presStyleCnt="0"/>
      <dgm:spPr/>
    </dgm:pt>
    <dgm:pt modelId="{FC303FAA-A66B-41E0-939B-2C5AB1AAF342}" type="pres">
      <dgm:prSet presAssocID="{E37D8E10-FEA1-4371-B653-3C8EA010C436}" presName="parTx" presStyleLbl="alignNode1" presStyleIdx="0" presStyleCnt="5">
        <dgm:presLayoutVars>
          <dgm:chMax val="0"/>
          <dgm:chPref val="0"/>
          <dgm:bulletEnabled val="1"/>
        </dgm:presLayoutVars>
      </dgm:prSet>
      <dgm:spPr/>
    </dgm:pt>
    <dgm:pt modelId="{76AAA6E0-5DFB-45E1-BF2A-739C06052757}" type="pres">
      <dgm:prSet presAssocID="{E37D8E10-FEA1-4371-B653-3C8EA010C436}" presName="desTx" presStyleLbl="alignAccFollowNode1" presStyleIdx="0" presStyleCnt="5">
        <dgm:presLayoutVars>
          <dgm:bulletEnabled val="1"/>
        </dgm:presLayoutVars>
      </dgm:prSet>
      <dgm:spPr/>
    </dgm:pt>
    <dgm:pt modelId="{40331B16-D33E-4FFF-8B45-6C7E987F87C8}" type="pres">
      <dgm:prSet presAssocID="{B0FFA490-8991-421D-AEBF-D25904BD8975}" presName="space" presStyleCnt="0"/>
      <dgm:spPr/>
    </dgm:pt>
    <dgm:pt modelId="{BA22B42D-F89E-47C9-AD3C-F4A93F78C671}" type="pres">
      <dgm:prSet presAssocID="{A0772DF5-B5F9-42F8-8DB9-93DB130499A6}" presName="composite" presStyleCnt="0"/>
      <dgm:spPr/>
    </dgm:pt>
    <dgm:pt modelId="{603DFC9B-19BD-46A2-A22B-C049C1605443}" type="pres">
      <dgm:prSet presAssocID="{A0772DF5-B5F9-42F8-8DB9-93DB130499A6}" presName="parTx" presStyleLbl="alignNode1" presStyleIdx="1" presStyleCnt="5">
        <dgm:presLayoutVars>
          <dgm:chMax val="0"/>
          <dgm:chPref val="0"/>
          <dgm:bulletEnabled val="1"/>
        </dgm:presLayoutVars>
      </dgm:prSet>
      <dgm:spPr/>
    </dgm:pt>
    <dgm:pt modelId="{08CDA829-44E1-4B58-8B15-47E2D60A6585}" type="pres">
      <dgm:prSet presAssocID="{A0772DF5-B5F9-42F8-8DB9-93DB130499A6}" presName="desTx" presStyleLbl="alignAccFollowNode1" presStyleIdx="1" presStyleCnt="5">
        <dgm:presLayoutVars>
          <dgm:bulletEnabled val="1"/>
        </dgm:presLayoutVars>
      </dgm:prSet>
      <dgm:spPr/>
    </dgm:pt>
    <dgm:pt modelId="{7B119F16-312D-4B98-BA7A-1BDEE712F1B1}" type="pres">
      <dgm:prSet presAssocID="{7EFB58FD-5F1B-4F63-8AF2-F4475B84F27D}" presName="space" presStyleCnt="0"/>
      <dgm:spPr/>
    </dgm:pt>
    <dgm:pt modelId="{28278237-5A31-4EC6-B31C-15D2A9E2CD10}" type="pres">
      <dgm:prSet presAssocID="{AAFB9B80-9854-4DF7-9E8A-0AEF8536FB7F}" presName="composite" presStyleCnt="0"/>
      <dgm:spPr/>
    </dgm:pt>
    <dgm:pt modelId="{7A98E829-4E38-4E2D-9209-8FD12583ADA7}" type="pres">
      <dgm:prSet presAssocID="{AAFB9B80-9854-4DF7-9E8A-0AEF8536FB7F}" presName="parTx" presStyleLbl="alignNode1" presStyleIdx="2" presStyleCnt="5">
        <dgm:presLayoutVars>
          <dgm:chMax val="0"/>
          <dgm:chPref val="0"/>
          <dgm:bulletEnabled val="1"/>
        </dgm:presLayoutVars>
      </dgm:prSet>
      <dgm:spPr/>
    </dgm:pt>
    <dgm:pt modelId="{FE2E6588-BE70-4D3A-8771-199DFF81B310}" type="pres">
      <dgm:prSet presAssocID="{AAFB9B80-9854-4DF7-9E8A-0AEF8536FB7F}" presName="desTx" presStyleLbl="alignAccFollowNode1" presStyleIdx="2" presStyleCnt="5">
        <dgm:presLayoutVars>
          <dgm:bulletEnabled val="1"/>
        </dgm:presLayoutVars>
      </dgm:prSet>
      <dgm:spPr/>
    </dgm:pt>
    <dgm:pt modelId="{0648C31F-AC34-4080-BDEC-5FA8C48BF9DD}" type="pres">
      <dgm:prSet presAssocID="{2C408C63-759A-4B90-BA0B-FFBFF13D7E01}" presName="space" presStyleCnt="0"/>
      <dgm:spPr/>
    </dgm:pt>
    <dgm:pt modelId="{6BFF5CAD-A138-4A01-B014-7982C127CC63}" type="pres">
      <dgm:prSet presAssocID="{8B1D31E1-7967-45DE-B4FD-95418EFA3FE7}" presName="composite" presStyleCnt="0"/>
      <dgm:spPr/>
    </dgm:pt>
    <dgm:pt modelId="{BB882261-FFAA-4B44-A025-83A04E7EBE14}" type="pres">
      <dgm:prSet presAssocID="{8B1D31E1-7967-45DE-B4FD-95418EFA3FE7}" presName="parTx" presStyleLbl="alignNode1" presStyleIdx="3" presStyleCnt="5">
        <dgm:presLayoutVars>
          <dgm:chMax val="0"/>
          <dgm:chPref val="0"/>
          <dgm:bulletEnabled val="1"/>
        </dgm:presLayoutVars>
      </dgm:prSet>
      <dgm:spPr/>
    </dgm:pt>
    <dgm:pt modelId="{81ED117F-7746-4E9E-AD6B-0B5DCC7FFD62}" type="pres">
      <dgm:prSet presAssocID="{8B1D31E1-7967-45DE-B4FD-95418EFA3FE7}" presName="desTx" presStyleLbl="alignAccFollowNode1" presStyleIdx="3" presStyleCnt="5">
        <dgm:presLayoutVars>
          <dgm:bulletEnabled val="1"/>
        </dgm:presLayoutVars>
      </dgm:prSet>
      <dgm:spPr/>
    </dgm:pt>
    <dgm:pt modelId="{5939F21F-3855-4881-9F3E-2E785E7A7322}" type="pres">
      <dgm:prSet presAssocID="{A3C7B3C3-944E-49CA-84F9-F1B992DA15F2}" presName="space" presStyleCnt="0"/>
      <dgm:spPr/>
    </dgm:pt>
    <dgm:pt modelId="{62AE6F08-5C16-4EC3-88F7-C99D4D3A1464}" type="pres">
      <dgm:prSet presAssocID="{6C84B9C4-6568-45D4-AF71-D62EA473C44A}" presName="composite" presStyleCnt="0"/>
      <dgm:spPr/>
    </dgm:pt>
    <dgm:pt modelId="{530FC947-2840-430F-A72C-75CF527EC493}" type="pres">
      <dgm:prSet presAssocID="{6C84B9C4-6568-45D4-AF71-D62EA473C44A}" presName="parTx" presStyleLbl="alignNode1" presStyleIdx="4" presStyleCnt="5">
        <dgm:presLayoutVars>
          <dgm:chMax val="0"/>
          <dgm:chPref val="0"/>
          <dgm:bulletEnabled val="1"/>
        </dgm:presLayoutVars>
      </dgm:prSet>
      <dgm:spPr/>
    </dgm:pt>
    <dgm:pt modelId="{1788087E-D114-4B2B-A092-F6E7777DC37B}" type="pres">
      <dgm:prSet presAssocID="{6C84B9C4-6568-45D4-AF71-D62EA473C44A}" presName="desTx" presStyleLbl="alignAccFollowNode1" presStyleIdx="4" presStyleCnt="5">
        <dgm:presLayoutVars>
          <dgm:bulletEnabled val="1"/>
        </dgm:presLayoutVars>
      </dgm:prSet>
      <dgm:spPr/>
    </dgm:pt>
  </dgm:ptLst>
  <dgm:cxnLst>
    <dgm:cxn modelId="{411AF302-4E1E-4F80-B126-2A947014047C}" srcId="{F3848474-EB29-4D68-ACA9-FDB0BA46324A}" destId="{8B1D31E1-7967-45DE-B4FD-95418EFA3FE7}" srcOrd="3" destOrd="0" parTransId="{F19CEE28-F9EF-4D2C-A325-058AF897B9F9}" sibTransId="{A3C7B3C3-944E-49CA-84F9-F1B992DA15F2}"/>
    <dgm:cxn modelId="{DE04A824-3878-42E8-B078-B4528BCCF3B6}" type="presOf" srcId="{A0772DF5-B5F9-42F8-8DB9-93DB130499A6}" destId="{603DFC9B-19BD-46A2-A22B-C049C1605443}" srcOrd="0" destOrd="0" presId="urn:microsoft.com/office/officeart/2005/8/layout/hList1"/>
    <dgm:cxn modelId="{D7556B2A-3497-4A9F-B2F3-1CCE3EEB6C29}" type="presOf" srcId="{F3848474-EB29-4D68-ACA9-FDB0BA46324A}" destId="{392C4EBD-ECC8-421D-8FB9-4636CC8A821A}" srcOrd="0" destOrd="0" presId="urn:microsoft.com/office/officeart/2005/8/layout/hList1"/>
    <dgm:cxn modelId="{33EA392F-D3B6-49E0-B5A0-1085E4A3FFBA}" type="presOf" srcId="{28FFC95B-BD5D-444A-A669-2E2CB96584A7}" destId="{FE2E6588-BE70-4D3A-8771-199DFF81B310}" srcOrd="0" destOrd="1" presId="urn:microsoft.com/office/officeart/2005/8/layout/hList1"/>
    <dgm:cxn modelId="{D0CD5A31-8888-492F-98E5-6DC4509641DC}" srcId="{F3848474-EB29-4D68-ACA9-FDB0BA46324A}" destId="{6C84B9C4-6568-45D4-AF71-D62EA473C44A}" srcOrd="4" destOrd="0" parTransId="{D081DC02-1B72-4C29-BBBC-6105159BC9F8}" sibTransId="{19DCDF80-1760-4D11-AC3E-C5D673D5BE78}"/>
    <dgm:cxn modelId="{BDA6CB34-F6AF-4829-A795-0D37060DD626}" type="presOf" srcId="{09BFAEBC-F3C5-4C41-A859-F8A09F54CA29}" destId="{08CDA829-44E1-4B58-8B15-47E2D60A6585}" srcOrd="0" destOrd="1" presId="urn:microsoft.com/office/officeart/2005/8/layout/hList1"/>
    <dgm:cxn modelId="{84E54644-8385-45F7-AA33-AEF11DCA8548}" type="presOf" srcId="{447ECC51-A8A2-4855-BCE0-D5DC08EBD92D}" destId="{76AAA6E0-5DFB-45E1-BF2A-739C06052757}" srcOrd="0" destOrd="1" presId="urn:microsoft.com/office/officeart/2005/8/layout/hList1"/>
    <dgm:cxn modelId="{26CA5C68-4C61-4A2A-83ED-F8F5F3633BD3}" srcId="{F3848474-EB29-4D68-ACA9-FDB0BA46324A}" destId="{E37D8E10-FEA1-4371-B653-3C8EA010C436}" srcOrd="0" destOrd="0" parTransId="{519B646E-2191-4498-8FE7-BD688BAA481D}" sibTransId="{B0FFA490-8991-421D-AEBF-D25904BD8975}"/>
    <dgm:cxn modelId="{E3C8186C-2B6A-45FB-8C93-F5EFED42839C}" type="presOf" srcId="{8B1D31E1-7967-45DE-B4FD-95418EFA3FE7}" destId="{BB882261-FFAA-4B44-A025-83A04E7EBE14}" srcOrd="0" destOrd="0" presId="urn:microsoft.com/office/officeart/2005/8/layout/hList1"/>
    <dgm:cxn modelId="{F747DE6E-AEC2-4DA4-8514-99F33CCDF39C}" type="presOf" srcId="{296669F7-76B6-4AF9-85C4-5A4D2CE20E4F}" destId="{FE2E6588-BE70-4D3A-8771-199DFF81B310}" srcOrd="0" destOrd="0" presId="urn:microsoft.com/office/officeart/2005/8/layout/hList1"/>
    <dgm:cxn modelId="{5569E46E-AC7D-4392-AC50-AC6E5F7AE9A8}" type="presOf" srcId="{9AEEA32A-FC9A-467D-87A9-6718A6FA85EB}" destId="{81ED117F-7746-4E9E-AD6B-0B5DCC7FFD62}" srcOrd="0" destOrd="0" presId="urn:microsoft.com/office/officeart/2005/8/layout/hList1"/>
    <dgm:cxn modelId="{26DD767C-DED1-4F0A-98D9-977105C97490}" srcId="{A0772DF5-B5F9-42F8-8DB9-93DB130499A6}" destId="{380DB45C-1882-4D44-B942-D216C5224294}" srcOrd="0" destOrd="0" parTransId="{1847A261-9B76-42DB-B0C8-C79CF6A4399B}" sibTransId="{E77CBAAD-CA1A-48DD-8993-EB966B97697D}"/>
    <dgm:cxn modelId="{0D8D667D-49FF-4460-B4AA-2E2C1D1EB071}" srcId="{AAFB9B80-9854-4DF7-9E8A-0AEF8536FB7F}" destId="{296669F7-76B6-4AF9-85C4-5A4D2CE20E4F}" srcOrd="0" destOrd="0" parTransId="{17B0B00C-9CA5-4843-8543-1954515384F9}" sibTransId="{4FEEFA96-FD96-4427-BA1B-CACA40CA3201}"/>
    <dgm:cxn modelId="{1350737E-8967-4261-A739-AD1AA2AA1718}" srcId="{F3848474-EB29-4D68-ACA9-FDB0BA46324A}" destId="{A0772DF5-B5F9-42F8-8DB9-93DB130499A6}" srcOrd="1" destOrd="0" parTransId="{A328566A-C45E-4D1D-A2AD-F227EE318771}" sibTransId="{7EFB58FD-5F1B-4F63-8AF2-F4475B84F27D}"/>
    <dgm:cxn modelId="{A13D297F-7EFF-4811-8AB6-F24F175E6DCA}" srcId="{E37D8E10-FEA1-4371-B653-3C8EA010C436}" destId="{2A7133F9-0B52-4B41-AF80-8F604774FF9C}" srcOrd="0" destOrd="0" parTransId="{1466CBF0-FFE1-4349-927D-3B45472FB07A}" sibTransId="{F52092A4-FE33-4658-9FF6-F028EC790406}"/>
    <dgm:cxn modelId="{C2845982-8D98-4F61-A5CD-5873F7E9DE4A}" srcId="{8B1D31E1-7967-45DE-B4FD-95418EFA3FE7}" destId="{9AEEA32A-FC9A-467D-87A9-6718A6FA85EB}" srcOrd="0" destOrd="0" parTransId="{E8E45961-68D8-40E0-A590-E6C3FB8128C0}" sibTransId="{0A83ABF5-379D-41B3-9C5B-9D20FB4D3207}"/>
    <dgm:cxn modelId="{A5C52091-02A5-4E5E-8D96-45A9B9A7B042}" type="presOf" srcId="{AAFB9B80-9854-4DF7-9E8A-0AEF8536FB7F}" destId="{7A98E829-4E38-4E2D-9209-8FD12583ADA7}" srcOrd="0" destOrd="0" presId="urn:microsoft.com/office/officeart/2005/8/layout/hList1"/>
    <dgm:cxn modelId="{7972AF92-71C4-4491-B369-6AEFD11F73A3}" srcId="{6C84B9C4-6568-45D4-AF71-D62EA473C44A}" destId="{03970FD1-E476-42D6-BA5C-6DA4ACD226B1}" srcOrd="1" destOrd="0" parTransId="{54B9659E-C800-4A5C-8E4A-CC3B8992A341}" sibTransId="{624F35AD-1EBE-4EE0-A3E6-FBC888C4730B}"/>
    <dgm:cxn modelId="{871B1B94-E87D-4077-A77A-056C5EF76F94}" srcId="{E37D8E10-FEA1-4371-B653-3C8EA010C436}" destId="{447ECC51-A8A2-4855-BCE0-D5DC08EBD92D}" srcOrd="1" destOrd="0" parTransId="{1BD1F812-E77B-4930-8154-F3281C01EA00}" sibTransId="{A92484AD-2C16-44F6-9C6F-D2468B2FC2DA}"/>
    <dgm:cxn modelId="{6470CA94-E827-4F74-BCC8-123105BB564B}" type="presOf" srcId="{380DB45C-1882-4D44-B942-D216C5224294}" destId="{08CDA829-44E1-4B58-8B15-47E2D60A6585}" srcOrd="0" destOrd="0" presId="urn:microsoft.com/office/officeart/2005/8/layout/hList1"/>
    <dgm:cxn modelId="{9A0D66B4-5804-4006-8208-D6F3A37BE38C}" type="presOf" srcId="{5B803168-E2CE-45AC-9D98-7802E994AAFC}" destId="{81ED117F-7746-4E9E-AD6B-0B5DCC7FFD62}" srcOrd="0" destOrd="1" presId="urn:microsoft.com/office/officeart/2005/8/layout/hList1"/>
    <dgm:cxn modelId="{B2AC29B7-C6C7-4182-8D9A-367604771B67}" srcId="{F3848474-EB29-4D68-ACA9-FDB0BA46324A}" destId="{AAFB9B80-9854-4DF7-9E8A-0AEF8536FB7F}" srcOrd="2" destOrd="0" parTransId="{8FB15990-78F4-4F01-9E7E-957B35D7BE4B}" sibTransId="{2C408C63-759A-4B90-BA0B-FFBFF13D7E01}"/>
    <dgm:cxn modelId="{8C9437BC-31E9-4A8A-AE4B-5FCE3404BA02}" type="presOf" srcId="{03970FD1-E476-42D6-BA5C-6DA4ACD226B1}" destId="{1788087E-D114-4B2B-A092-F6E7777DC37B}" srcOrd="0" destOrd="1" presId="urn:microsoft.com/office/officeart/2005/8/layout/hList1"/>
    <dgm:cxn modelId="{98252FBE-D018-4221-9547-6A3FAFF1046B}" srcId="{AAFB9B80-9854-4DF7-9E8A-0AEF8536FB7F}" destId="{28FFC95B-BD5D-444A-A669-2E2CB96584A7}" srcOrd="1" destOrd="0" parTransId="{AEFD1240-977A-49D5-90DA-B37A3BAC8856}" sibTransId="{BFCB4EC6-E3D8-4221-9F3D-CF86AFFC4099}"/>
    <dgm:cxn modelId="{2825B7C3-BCCA-4388-A4BA-7E90D15CAE10}" srcId="{6C84B9C4-6568-45D4-AF71-D62EA473C44A}" destId="{2F3BDFB5-F12B-4274-8BAF-DFE0C44832B2}" srcOrd="0" destOrd="0" parTransId="{423EEF39-8326-4998-BBF6-65F1BC1457A7}" sibTransId="{9C7E9141-9E84-486B-A340-BBE32B0303D1}"/>
    <dgm:cxn modelId="{4BA719C7-74AE-48F2-8CA0-927BB79B3899}" srcId="{8B1D31E1-7967-45DE-B4FD-95418EFA3FE7}" destId="{5B803168-E2CE-45AC-9D98-7802E994AAFC}" srcOrd="1" destOrd="0" parTransId="{3E1C3D9C-65F0-45AD-848F-BE944AB4B230}" sibTransId="{9D47AD47-AFC6-444C-8228-AC15206B9694}"/>
    <dgm:cxn modelId="{EEF5F5CA-98F4-44AF-A910-9C9F92B16852}" type="presOf" srcId="{6C84B9C4-6568-45D4-AF71-D62EA473C44A}" destId="{530FC947-2840-430F-A72C-75CF527EC493}" srcOrd="0" destOrd="0" presId="urn:microsoft.com/office/officeart/2005/8/layout/hList1"/>
    <dgm:cxn modelId="{F3E10AD7-50FB-4B2D-AB00-10791EEF96EA}" type="presOf" srcId="{E37D8E10-FEA1-4371-B653-3C8EA010C436}" destId="{FC303FAA-A66B-41E0-939B-2C5AB1AAF342}" srcOrd="0" destOrd="0" presId="urn:microsoft.com/office/officeart/2005/8/layout/hList1"/>
    <dgm:cxn modelId="{F1C687E4-1AE0-4C3E-916A-80D4619A962B}" type="presOf" srcId="{2F3BDFB5-F12B-4274-8BAF-DFE0C44832B2}" destId="{1788087E-D114-4B2B-A092-F6E7777DC37B}" srcOrd="0" destOrd="0" presId="urn:microsoft.com/office/officeart/2005/8/layout/hList1"/>
    <dgm:cxn modelId="{080735E9-BF45-4657-8092-9669CAB7B395}" type="presOf" srcId="{2A7133F9-0B52-4B41-AF80-8F604774FF9C}" destId="{76AAA6E0-5DFB-45E1-BF2A-739C06052757}" srcOrd="0" destOrd="0" presId="urn:microsoft.com/office/officeart/2005/8/layout/hList1"/>
    <dgm:cxn modelId="{282A97EC-398F-47F9-BCA4-2F840C807E86}" srcId="{A0772DF5-B5F9-42F8-8DB9-93DB130499A6}" destId="{09BFAEBC-F3C5-4C41-A859-F8A09F54CA29}" srcOrd="1" destOrd="0" parTransId="{8E214417-1FA7-4D24-96A1-BE380E8BF01B}" sibTransId="{66D6D1DB-9B5B-4F54-ACEC-F56CB62014B6}"/>
    <dgm:cxn modelId="{61662995-6E82-46BD-871B-D5E9FC05172E}" type="presParOf" srcId="{392C4EBD-ECC8-421D-8FB9-4636CC8A821A}" destId="{2D33FFFB-9869-440A-9042-2CA2DBE6862F}" srcOrd="0" destOrd="0" presId="urn:microsoft.com/office/officeart/2005/8/layout/hList1"/>
    <dgm:cxn modelId="{5B2EFDB0-A95D-43E0-9CE9-F6866552E8F0}" type="presParOf" srcId="{2D33FFFB-9869-440A-9042-2CA2DBE6862F}" destId="{FC303FAA-A66B-41E0-939B-2C5AB1AAF342}" srcOrd="0" destOrd="0" presId="urn:microsoft.com/office/officeart/2005/8/layout/hList1"/>
    <dgm:cxn modelId="{C9050F6C-A92A-4185-BD4B-D8162709EBEE}" type="presParOf" srcId="{2D33FFFB-9869-440A-9042-2CA2DBE6862F}" destId="{76AAA6E0-5DFB-45E1-BF2A-739C06052757}" srcOrd="1" destOrd="0" presId="urn:microsoft.com/office/officeart/2005/8/layout/hList1"/>
    <dgm:cxn modelId="{3CA7EF93-41FF-4A26-A469-F75F58DE740E}" type="presParOf" srcId="{392C4EBD-ECC8-421D-8FB9-4636CC8A821A}" destId="{40331B16-D33E-4FFF-8B45-6C7E987F87C8}" srcOrd="1" destOrd="0" presId="urn:microsoft.com/office/officeart/2005/8/layout/hList1"/>
    <dgm:cxn modelId="{D37447C4-4581-4D6D-A549-3B642F629949}" type="presParOf" srcId="{392C4EBD-ECC8-421D-8FB9-4636CC8A821A}" destId="{BA22B42D-F89E-47C9-AD3C-F4A93F78C671}" srcOrd="2" destOrd="0" presId="urn:microsoft.com/office/officeart/2005/8/layout/hList1"/>
    <dgm:cxn modelId="{43AAEBFC-0DEC-45C3-96C5-FCE3217A0FE5}" type="presParOf" srcId="{BA22B42D-F89E-47C9-AD3C-F4A93F78C671}" destId="{603DFC9B-19BD-46A2-A22B-C049C1605443}" srcOrd="0" destOrd="0" presId="urn:microsoft.com/office/officeart/2005/8/layout/hList1"/>
    <dgm:cxn modelId="{39A5B9FC-88A4-4060-9AA0-79BD599FA712}" type="presParOf" srcId="{BA22B42D-F89E-47C9-AD3C-F4A93F78C671}" destId="{08CDA829-44E1-4B58-8B15-47E2D60A6585}" srcOrd="1" destOrd="0" presId="urn:microsoft.com/office/officeart/2005/8/layout/hList1"/>
    <dgm:cxn modelId="{22B25657-C155-4AAE-B29A-8FD4CE1184BF}" type="presParOf" srcId="{392C4EBD-ECC8-421D-8FB9-4636CC8A821A}" destId="{7B119F16-312D-4B98-BA7A-1BDEE712F1B1}" srcOrd="3" destOrd="0" presId="urn:microsoft.com/office/officeart/2005/8/layout/hList1"/>
    <dgm:cxn modelId="{6DEA6605-F0F6-4DA5-9B9C-04760FFB2983}" type="presParOf" srcId="{392C4EBD-ECC8-421D-8FB9-4636CC8A821A}" destId="{28278237-5A31-4EC6-B31C-15D2A9E2CD10}" srcOrd="4" destOrd="0" presId="urn:microsoft.com/office/officeart/2005/8/layout/hList1"/>
    <dgm:cxn modelId="{6974438D-B136-470C-80A4-2D39698FB06E}" type="presParOf" srcId="{28278237-5A31-4EC6-B31C-15D2A9E2CD10}" destId="{7A98E829-4E38-4E2D-9209-8FD12583ADA7}" srcOrd="0" destOrd="0" presId="urn:microsoft.com/office/officeart/2005/8/layout/hList1"/>
    <dgm:cxn modelId="{12C26DF8-715E-4560-9B53-24249960CE89}" type="presParOf" srcId="{28278237-5A31-4EC6-B31C-15D2A9E2CD10}" destId="{FE2E6588-BE70-4D3A-8771-199DFF81B310}" srcOrd="1" destOrd="0" presId="urn:microsoft.com/office/officeart/2005/8/layout/hList1"/>
    <dgm:cxn modelId="{A29B0230-B5B3-4B69-B079-7CB8D7CD9A9B}" type="presParOf" srcId="{392C4EBD-ECC8-421D-8FB9-4636CC8A821A}" destId="{0648C31F-AC34-4080-BDEC-5FA8C48BF9DD}" srcOrd="5" destOrd="0" presId="urn:microsoft.com/office/officeart/2005/8/layout/hList1"/>
    <dgm:cxn modelId="{3941735A-E096-424A-8D1C-3AAC9641EB24}" type="presParOf" srcId="{392C4EBD-ECC8-421D-8FB9-4636CC8A821A}" destId="{6BFF5CAD-A138-4A01-B014-7982C127CC63}" srcOrd="6" destOrd="0" presId="urn:microsoft.com/office/officeart/2005/8/layout/hList1"/>
    <dgm:cxn modelId="{08CCADDC-07E7-47F8-A809-E498AE30D1B5}" type="presParOf" srcId="{6BFF5CAD-A138-4A01-B014-7982C127CC63}" destId="{BB882261-FFAA-4B44-A025-83A04E7EBE14}" srcOrd="0" destOrd="0" presId="urn:microsoft.com/office/officeart/2005/8/layout/hList1"/>
    <dgm:cxn modelId="{5B909953-DC9F-4AC3-95CC-C325C22C1F5B}" type="presParOf" srcId="{6BFF5CAD-A138-4A01-B014-7982C127CC63}" destId="{81ED117F-7746-4E9E-AD6B-0B5DCC7FFD62}" srcOrd="1" destOrd="0" presId="urn:microsoft.com/office/officeart/2005/8/layout/hList1"/>
    <dgm:cxn modelId="{74EF9E55-1776-42AA-B64B-52DFE3E94DB7}" type="presParOf" srcId="{392C4EBD-ECC8-421D-8FB9-4636CC8A821A}" destId="{5939F21F-3855-4881-9F3E-2E785E7A7322}" srcOrd="7" destOrd="0" presId="urn:microsoft.com/office/officeart/2005/8/layout/hList1"/>
    <dgm:cxn modelId="{A6463CBD-3BCB-4E2F-962E-7A9E436671FC}" type="presParOf" srcId="{392C4EBD-ECC8-421D-8FB9-4636CC8A821A}" destId="{62AE6F08-5C16-4EC3-88F7-C99D4D3A1464}" srcOrd="8" destOrd="0" presId="urn:microsoft.com/office/officeart/2005/8/layout/hList1"/>
    <dgm:cxn modelId="{48655BA2-4EEF-44D3-ADC7-EF70DF16D346}" type="presParOf" srcId="{62AE6F08-5C16-4EC3-88F7-C99D4D3A1464}" destId="{530FC947-2840-430F-A72C-75CF527EC493}" srcOrd="0" destOrd="0" presId="urn:microsoft.com/office/officeart/2005/8/layout/hList1"/>
    <dgm:cxn modelId="{B11112E9-531E-48FD-866C-EEACE01E3D2E}" type="presParOf" srcId="{62AE6F08-5C16-4EC3-88F7-C99D4D3A1464}" destId="{1788087E-D114-4B2B-A092-F6E7777DC37B}"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11787C-431A-4905-8BF9-6BFA62676FE6}"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DDC9205E-897D-4B48-BC7B-F2B5CEB1440C}">
      <dgm:prSet/>
      <dgm:spPr/>
      <dgm:t>
        <a:bodyPr/>
        <a:lstStyle/>
        <a:p>
          <a:r>
            <a:rPr lang="af-ZA" b="0" i="0" baseline="0"/>
            <a:t>Self-knowledge is essential for </a:t>
          </a:r>
          <a:r>
            <a:rPr lang="af-ZA" b="1" i="0" baseline="0"/>
            <a:t>subject, career and study choices</a:t>
          </a:r>
          <a:r>
            <a:rPr lang="af-ZA" b="0" i="0" baseline="0"/>
            <a:t>.</a:t>
          </a:r>
          <a:endParaRPr lang="en-US"/>
        </a:p>
      </dgm:t>
    </dgm:pt>
    <dgm:pt modelId="{B619D61C-75D3-496E-8BC6-C5353ECF2B5A}" type="parTrans" cxnId="{351F166A-9E58-49AC-BF95-7B907BE05738}">
      <dgm:prSet/>
      <dgm:spPr/>
      <dgm:t>
        <a:bodyPr/>
        <a:lstStyle/>
        <a:p>
          <a:endParaRPr lang="en-US"/>
        </a:p>
      </dgm:t>
    </dgm:pt>
    <dgm:pt modelId="{72308454-7C94-42B9-A21D-DAFC2248AE0E}" type="sibTrans" cxnId="{351F166A-9E58-49AC-BF95-7B907BE05738}">
      <dgm:prSet/>
      <dgm:spPr/>
      <dgm:t>
        <a:bodyPr/>
        <a:lstStyle/>
        <a:p>
          <a:endParaRPr lang="en-US"/>
        </a:p>
      </dgm:t>
    </dgm:pt>
    <dgm:pt modelId="{5FB65F90-2F48-45E1-B8BC-A0E9A5CD701C}">
      <dgm:prSet/>
      <dgm:spPr/>
      <dgm:t>
        <a:bodyPr/>
        <a:lstStyle/>
        <a:p>
          <a:r>
            <a:rPr lang="af-ZA" b="0" i="0" baseline="0"/>
            <a:t>It helps you choose subjects that suit your interests, abilities and strengths.</a:t>
          </a:r>
          <a:endParaRPr lang="en-US"/>
        </a:p>
      </dgm:t>
    </dgm:pt>
    <dgm:pt modelId="{72458B88-A758-459D-A9B0-307F851C5403}" type="parTrans" cxnId="{367FBA79-3517-458A-9EB4-5D67939EDFF3}">
      <dgm:prSet/>
      <dgm:spPr/>
      <dgm:t>
        <a:bodyPr/>
        <a:lstStyle/>
        <a:p>
          <a:endParaRPr lang="en-US"/>
        </a:p>
      </dgm:t>
    </dgm:pt>
    <dgm:pt modelId="{DF346BB9-BFB8-43CD-A1AC-932EE7ECF771}" type="sibTrans" cxnId="{367FBA79-3517-458A-9EB4-5D67939EDFF3}">
      <dgm:prSet/>
      <dgm:spPr/>
      <dgm:t>
        <a:bodyPr/>
        <a:lstStyle/>
        <a:p>
          <a:endParaRPr lang="en-US"/>
        </a:p>
      </dgm:t>
    </dgm:pt>
    <dgm:pt modelId="{F650E299-039B-48D7-AF79-27454EC6D19A}">
      <dgm:prSet/>
      <dgm:spPr/>
      <dgm:t>
        <a:bodyPr/>
        <a:lstStyle/>
        <a:p>
          <a:r>
            <a:rPr lang="af-ZA" b="0" i="0" baseline="0"/>
            <a:t>This can improve motivation, performance and confidence at school.</a:t>
          </a:r>
          <a:endParaRPr lang="en-US"/>
        </a:p>
      </dgm:t>
    </dgm:pt>
    <dgm:pt modelId="{61795209-3E86-44AC-A20C-DCD698E70872}" type="parTrans" cxnId="{30E56C8C-B074-483E-BAC0-803233737EBF}">
      <dgm:prSet/>
      <dgm:spPr/>
      <dgm:t>
        <a:bodyPr/>
        <a:lstStyle/>
        <a:p>
          <a:endParaRPr lang="en-US"/>
        </a:p>
      </dgm:t>
    </dgm:pt>
    <dgm:pt modelId="{F15E6DAA-7ED3-4670-A63E-2C2D5AF04060}" type="sibTrans" cxnId="{30E56C8C-B074-483E-BAC0-803233737EBF}">
      <dgm:prSet/>
      <dgm:spPr/>
      <dgm:t>
        <a:bodyPr/>
        <a:lstStyle/>
        <a:p>
          <a:endParaRPr lang="en-US"/>
        </a:p>
      </dgm:t>
    </dgm:pt>
    <dgm:pt modelId="{C8308095-373E-4439-A8C6-65B408825714}">
      <dgm:prSet/>
      <dgm:spPr/>
      <dgm:t>
        <a:bodyPr/>
        <a:lstStyle/>
        <a:p>
          <a:r>
            <a:rPr lang="af-ZA" b="0" i="0" baseline="0"/>
            <a:t>Self-knowledge helps you identify career fields that match your personality and values.</a:t>
          </a:r>
          <a:endParaRPr lang="en-US"/>
        </a:p>
      </dgm:t>
    </dgm:pt>
    <dgm:pt modelId="{3BE0C1D4-15B1-4195-AF47-872F9420DFCA}" type="parTrans" cxnId="{37F39EAE-D5F7-4FE6-8B77-643AF13CC401}">
      <dgm:prSet/>
      <dgm:spPr/>
      <dgm:t>
        <a:bodyPr/>
        <a:lstStyle/>
        <a:p>
          <a:endParaRPr lang="en-US"/>
        </a:p>
      </dgm:t>
    </dgm:pt>
    <dgm:pt modelId="{B1A0083D-E50E-42A6-AE26-B26D2612699A}" type="sibTrans" cxnId="{37F39EAE-D5F7-4FE6-8B77-643AF13CC401}">
      <dgm:prSet/>
      <dgm:spPr/>
      <dgm:t>
        <a:bodyPr/>
        <a:lstStyle/>
        <a:p>
          <a:endParaRPr lang="en-US"/>
        </a:p>
      </dgm:t>
    </dgm:pt>
    <dgm:pt modelId="{C317FC5C-1901-42D4-9940-2B8E612DBCB3}">
      <dgm:prSet/>
      <dgm:spPr/>
      <dgm:t>
        <a:bodyPr/>
        <a:lstStyle/>
        <a:p>
          <a:r>
            <a:rPr lang="af-ZA" b="0" i="0" baseline="0"/>
            <a:t>It supports realistic study choices, such as university, TVET colleges or other training options.</a:t>
          </a:r>
          <a:endParaRPr lang="en-US"/>
        </a:p>
      </dgm:t>
    </dgm:pt>
    <dgm:pt modelId="{3C61B2FD-A789-44D2-B916-ED3CB9E92D66}" type="parTrans" cxnId="{C349CF88-7F98-4848-B89F-6BB34E31BD1E}">
      <dgm:prSet/>
      <dgm:spPr/>
      <dgm:t>
        <a:bodyPr/>
        <a:lstStyle/>
        <a:p>
          <a:endParaRPr lang="en-US"/>
        </a:p>
      </dgm:t>
    </dgm:pt>
    <dgm:pt modelId="{760B1F64-1FD9-471E-B6CB-91BDE7145582}" type="sibTrans" cxnId="{C349CF88-7F98-4848-B89F-6BB34E31BD1E}">
      <dgm:prSet/>
      <dgm:spPr/>
      <dgm:t>
        <a:bodyPr/>
        <a:lstStyle/>
        <a:p>
          <a:endParaRPr lang="en-US"/>
        </a:p>
      </dgm:t>
    </dgm:pt>
    <dgm:pt modelId="{86E87357-FF35-40FD-939F-5E67D448D9CD}" type="pres">
      <dgm:prSet presAssocID="{3E11787C-431A-4905-8BF9-6BFA62676FE6}" presName="diagram" presStyleCnt="0">
        <dgm:presLayoutVars>
          <dgm:dir/>
          <dgm:resizeHandles val="exact"/>
        </dgm:presLayoutVars>
      </dgm:prSet>
      <dgm:spPr/>
    </dgm:pt>
    <dgm:pt modelId="{C15660B4-D143-4442-8CDB-254821B9A9AF}" type="pres">
      <dgm:prSet presAssocID="{DDC9205E-897D-4B48-BC7B-F2B5CEB1440C}" presName="node" presStyleLbl="node1" presStyleIdx="0" presStyleCnt="5">
        <dgm:presLayoutVars>
          <dgm:bulletEnabled val="1"/>
        </dgm:presLayoutVars>
      </dgm:prSet>
      <dgm:spPr/>
    </dgm:pt>
    <dgm:pt modelId="{66AB1AA7-A3EB-4358-B07A-0D881AAB5151}" type="pres">
      <dgm:prSet presAssocID="{72308454-7C94-42B9-A21D-DAFC2248AE0E}" presName="sibTrans" presStyleCnt="0"/>
      <dgm:spPr/>
    </dgm:pt>
    <dgm:pt modelId="{12070AAB-F1F6-4683-AD23-A7A338CB0E0D}" type="pres">
      <dgm:prSet presAssocID="{5FB65F90-2F48-45E1-B8BC-A0E9A5CD701C}" presName="node" presStyleLbl="node1" presStyleIdx="1" presStyleCnt="5">
        <dgm:presLayoutVars>
          <dgm:bulletEnabled val="1"/>
        </dgm:presLayoutVars>
      </dgm:prSet>
      <dgm:spPr/>
    </dgm:pt>
    <dgm:pt modelId="{6FE193A3-9222-4854-95F5-D862E64EFA6C}" type="pres">
      <dgm:prSet presAssocID="{DF346BB9-BFB8-43CD-A1AC-932EE7ECF771}" presName="sibTrans" presStyleCnt="0"/>
      <dgm:spPr/>
    </dgm:pt>
    <dgm:pt modelId="{EF5C4611-3070-4951-BBFF-B35015F9F32E}" type="pres">
      <dgm:prSet presAssocID="{F650E299-039B-48D7-AF79-27454EC6D19A}" presName="node" presStyleLbl="node1" presStyleIdx="2" presStyleCnt="5">
        <dgm:presLayoutVars>
          <dgm:bulletEnabled val="1"/>
        </dgm:presLayoutVars>
      </dgm:prSet>
      <dgm:spPr/>
    </dgm:pt>
    <dgm:pt modelId="{936CD58F-8F19-419C-8304-2427DA8BA89C}" type="pres">
      <dgm:prSet presAssocID="{F15E6DAA-7ED3-4670-A63E-2C2D5AF04060}" presName="sibTrans" presStyleCnt="0"/>
      <dgm:spPr/>
    </dgm:pt>
    <dgm:pt modelId="{49725095-F480-4BF2-B0A2-9B94CD8196A7}" type="pres">
      <dgm:prSet presAssocID="{C8308095-373E-4439-A8C6-65B408825714}" presName="node" presStyleLbl="node1" presStyleIdx="3" presStyleCnt="5">
        <dgm:presLayoutVars>
          <dgm:bulletEnabled val="1"/>
        </dgm:presLayoutVars>
      </dgm:prSet>
      <dgm:spPr/>
    </dgm:pt>
    <dgm:pt modelId="{028FAF26-22DF-4FFC-9E8B-7ADBDA3A8C9F}" type="pres">
      <dgm:prSet presAssocID="{B1A0083D-E50E-42A6-AE26-B26D2612699A}" presName="sibTrans" presStyleCnt="0"/>
      <dgm:spPr/>
    </dgm:pt>
    <dgm:pt modelId="{3524290F-EB5C-4FDA-BBD4-4D903D3C3438}" type="pres">
      <dgm:prSet presAssocID="{C317FC5C-1901-42D4-9940-2B8E612DBCB3}" presName="node" presStyleLbl="node1" presStyleIdx="4" presStyleCnt="5">
        <dgm:presLayoutVars>
          <dgm:bulletEnabled val="1"/>
        </dgm:presLayoutVars>
      </dgm:prSet>
      <dgm:spPr/>
    </dgm:pt>
  </dgm:ptLst>
  <dgm:cxnLst>
    <dgm:cxn modelId="{C0F2AD1F-0470-40F7-87E0-FB26DD02A9B3}" type="presOf" srcId="{C317FC5C-1901-42D4-9940-2B8E612DBCB3}" destId="{3524290F-EB5C-4FDA-BBD4-4D903D3C3438}" srcOrd="0" destOrd="0" presId="urn:microsoft.com/office/officeart/2005/8/layout/default"/>
    <dgm:cxn modelId="{1F510922-142D-4C89-90F5-60CDB6BC2E1A}" type="presOf" srcId="{F650E299-039B-48D7-AF79-27454EC6D19A}" destId="{EF5C4611-3070-4951-BBFF-B35015F9F32E}" srcOrd="0" destOrd="0" presId="urn:microsoft.com/office/officeart/2005/8/layout/default"/>
    <dgm:cxn modelId="{5827BB2B-D53C-4A73-BABD-C58FE06177F5}" type="presOf" srcId="{C8308095-373E-4439-A8C6-65B408825714}" destId="{49725095-F480-4BF2-B0A2-9B94CD8196A7}" srcOrd="0" destOrd="0" presId="urn:microsoft.com/office/officeart/2005/8/layout/default"/>
    <dgm:cxn modelId="{351F166A-9E58-49AC-BF95-7B907BE05738}" srcId="{3E11787C-431A-4905-8BF9-6BFA62676FE6}" destId="{DDC9205E-897D-4B48-BC7B-F2B5CEB1440C}" srcOrd="0" destOrd="0" parTransId="{B619D61C-75D3-496E-8BC6-C5353ECF2B5A}" sibTransId="{72308454-7C94-42B9-A21D-DAFC2248AE0E}"/>
    <dgm:cxn modelId="{847BC34D-2A76-4963-AD1E-6B3E40A9153F}" type="presOf" srcId="{DDC9205E-897D-4B48-BC7B-F2B5CEB1440C}" destId="{C15660B4-D143-4442-8CDB-254821B9A9AF}" srcOrd="0" destOrd="0" presId="urn:microsoft.com/office/officeart/2005/8/layout/default"/>
    <dgm:cxn modelId="{367FBA79-3517-458A-9EB4-5D67939EDFF3}" srcId="{3E11787C-431A-4905-8BF9-6BFA62676FE6}" destId="{5FB65F90-2F48-45E1-B8BC-A0E9A5CD701C}" srcOrd="1" destOrd="0" parTransId="{72458B88-A758-459D-A9B0-307F851C5403}" sibTransId="{DF346BB9-BFB8-43CD-A1AC-932EE7ECF771}"/>
    <dgm:cxn modelId="{C349CF88-7F98-4848-B89F-6BB34E31BD1E}" srcId="{3E11787C-431A-4905-8BF9-6BFA62676FE6}" destId="{C317FC5C-1901-42D4-9940-2B8E612DBCB3}" srcOrd="4" destOrd="0" parTransId="{3C61B2FD-A789-44D2-B916-ED3CB9E92D66}" sibTransId="{760B1F64-1FD9-471E-B6CB-91BDE7145582}"/>
    <dgm:cxn modelId="{30E56C8C-B074-483E-BAC0-803233737EBF}" srcId="{3E11787C-431A-4905-8BF9-6BFA62676FE6}" destId="{F650E299-039B-48D7-AF79-27454EC6D19A}" srcOrd="2" destOrd="0" parTransId="{61795209-3E86-44AC-A20C-DCD698E70872}" sibTransId="{F15E6DAA-7ED3-4670-A63E-2C2D5AF04060}"/>
    <dgm:cxn modelId="{37F39EAE-D5F7-4FE6-8B77-643AF13CC401}" srcId="{3E11787C-431A-4905-8BF9-6BFA62676FE6}" destId="{C8308095-373E-4439-A8C6-65B408825714}" srcOrd="3" destOrd="0" parTransId="{3BE0C1D4-15B1-4195-AF47-872F9420DFCA}" sibTransId="{B1A0083D-E50E-42A6-AE26-B26D2612699A}"/>
    <dgm:cxn modelId="{71474FDD-BFAD-4FE5-A12E-5E397BB22079}" type="presOf" srcId="{3E11787C-431A-4905-8BF9-6BFA62676FE6}" destId="{86E87357-FF35-40FD-939F-5E67D448D9CD}" srcOrd="0" destOrd="0" presId="urn:microsoft.com/office/officeart/2005/8/layout/default"/>
    <dgm:cxn modelId="{F7BCC7F1-140B-4129-88D2-1F3E397FD98C}" type="presOf" srcId="{5FB65F90-2F48-45E1-B8BC-A0E9A5CD701C}" destId="{12070AAB-F1F6-4683-AD23-A7A338CB0E0D}" srcOrd="0" destOrd="0" presId="urn:microsoft.com/office/officeart/2005/8/layout/default"/>
    <dgm:cxn modelId="{08362F7F-2A90-4603-A44E-0A7DE9E8006E}" type="presParOf" srcId="{86E87357-FF35-40FD-939F-5E67D448D9CD}" destId="{C15660B4-D143-4442-8CDB-254821B9A9AF}" srcOrd="0" destOrd="0" presId="urn:microsoft.com/office/officeart/2005/8/layout/default"/>
    <dgm:cxn modelId="{D72CAE37-1FC9-4E24-B101-64C74D7140CD}" type="presParOf" srcId="{86E87357-FF35-40FD-939F-5E67D448D9CD}" destId="{66AB1AA7-A3EB-4358-B07A-0D881AAB5151}" srcOrd="1" destOrd="0" presId="urn:microsoft.com/office/officeart/2005/8/layout/default"/>
    <dgm:cxn modelId="{DD8BA49A-C64F-434E-AA41-1AFFC1F0A793}" type="presParOf" srcId="{86E87357-FF35-40FD-939F-5E67D448D9CD}" destId="{12070AAB-F1F6-4683-AD23-A7A338CB0E0D}" srcOrd="2" destOrd="0" presId="urn:microsoft.com/office/officeart/2005/8/layout/default"/>
    <dgm:cxn modelId="{8F95520C-B191-4291-9991-BE134046D1B1}" type="presParOf" srcId="{86E87357-FF35-40FD-939F-5E67D448D9CD}" destId="{6FE193A3-9222-4854-95F5-D862E64EFA6C}" srcOrd="3" destOrd="0" presId="urn:microsoft.com/office/officeart/2005/8/layout/default"/>
    <dgm:cxn modelId="{5751EC98-55ED-4FE5-A3D5-87BC35D35A78}" type="presParOf" srcId="{86E87357-FF35-40FD-939F-5E67D448D9CD}" destId="{EF5C4611-3070-4951-BBFF-B35015F9F32E}" srcOrd="4" destOrd="0" presId="urn:microsoft.com/office/officeart/2005/8/layout/default"/>
    <dgm:cxn modelId="{00D93DB3-19AA-477F-A2BE-EE1CA96562C0}" type="presParOf" srcId="{86E87357-FF35-40FD-939F-5E67D448D9CD}" destId="{936CD58F-8F19-419C-8304-2427DA8BA89C}" srcOrd="5" destOrd="0" presId="urn:microsoft.com/office/officeart/2005/8/layout/default"/>
    <dgm:cxn modelId="{AFE5FE42-DD58-4637-9F83-9EDEBDF1A7B5}" type="presParOf" srcId="{86E87357-FF35-40FD-939F-5E67D448D9CD}" destId="{49725095-F480-4BF2-B0A2-9B94CD8196A7}" srcOrd="6" destOrd="0" presId="urn:microsoft.com/office/officeart/2005/8/layout/default"/>
    <dgm:cxn modelId="{D3A40E9E-26E1-44D7-B50C-3F13A2636C02}" type="presParOf" srcId="{86E87357-FF35-40FD-939F-5E67D448D9CD}" destId="{028FAF26-22DF-4FFC-9E8B-7ADBDA3A8C9F}" srcOrd="7" destOrd="0" presId="urn:microsoft.com/office/officeart/2005/8/layout/default"/>
    <dgm:cxn modelId="{489F4A33-FF3B-452B-9EF9-ED20A2FF8247}" type="presParOf" srcId="{86E87357-FF35-40FD-939F-5E67D448D9CD}" destId="{3524290F-EB5C-4FDA-BBD4-4D903D3C343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A2B299-8B60-44F7-8083-9B478E7DAEBD}"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8479097D-A839-431E-9967-2F2617B1F5E4}">
      <dgm:prSet/>
      <dgm:spPr/>
      <dgm:t>
        <a:bodyPr/>
        <a:lstStyle/>
        <a:p>
          <a:r>
            <a:rPr lang="af-ZA" b="1" i="0" baseline="0"/>
            <a:t>Career field</a:t>
          </a:r>
          <a:endParaRPr lang="en-US"/>
        </a:p>
      </dgm:t>
    </dgm:pt>
    <dgm:pt modelId="{D876D98D-C58B-4BE4-BC60-9E19CD2C07FA}" type="parTrans" cxnId="{EA4C071A-88EB-4BE1-A059-D04A7710595E}">
      <dgm:prSet/>
      <dgm:spPr/>
      <dgm:t>
        <a:bodyPr/>
        <a:lstStyle/>
        <a:p>
          <a:endParaRPr lang="en-US"/>
        </a:p>
      </dgm:t>
    </dgm:pt>
    <dgm:pt modelId="{F10C0483-EAAB-42AA-A8AA-F07269947D7F}" type="sibTrans" cxnId="{EA4C071A-88EB-4BE1-A059-D04A7710595E}">
      <dgm:prSet/>
      <dgm:spPr/>
      <dgm:t>
        <a:bodyPr/>
        <a:lstStyle/>
        <a:p>
          <a:endParaRPr lang="en-US"/>
        </a:p>
      </dgm:t>
    </dgm:pt>
    <dgm:pt modelId="{A33297A2-FFA3-4417-A432-75B32CE8B336}">
      <dgm:prSet/>
      <dgm:spPr/>
      <dgm:t>
        <a:bodyPr/>
        <a:lstStyle/>
        <a:p>
          <a:r>
            <a:rPr lang="af-ZA" b="0" i="0" baseline="0" dirty="0"/>
            <a:t>A </a:t>
          </a:r>
          <a:r>
            <a:rPr lang="af-ZA" b="0" i="0" baseline="0" dirty="0" err="1"/>
            <a:t>broad</a:t>
          </a:r>
          <a:r>
            <a:rPr lang="af-ZA" b="0" i="0" baseline="0" dirty="0"/>
            <a:t> area of </a:t>
          </a:r>
          <a:r>
            <a:rPr lang="af-ZA" b="0" i="0" baseline="0" dirty="0" err="1"/>
            <a:t>work</a:t>
          </a:r>
          <a:r>
            <a:rPr lang="af-ZA" b="0" i="0" baseline="0" dirty="0"/>
            <a:t> </a:t>
          </a:r>
          <a:r>
            <a:rPr lang="af-ZA" b="0" i="0" baseline="0" dirty="0" err="1"/>
            <a:t>with</a:t>
          </a:r>
          <a:r>
            <a:rPr lang="af-ZA" b="0" i="0" baseline="0" dirty="0"/>
            <a:t> </a:t>
          </a:r>
          <a:r>
            <a:rPr lang="af-ZA" b="0" i="0" baseline="0" dirty="0" err="1"/>
            <a:t>related</a:t>
          </a:r>
          <a:r>
            <a:rPr lang="af-ZA" b="0" i="0" baseline="0" dirty="0"/>
            <a:t> </a:t>
          </a:r>
          <a:r>
            <a:rPr lang="af-ZA" b="0" i="0" baseline="0" dirty="0" err="1"/>
            <a:t>occupations</a:t>
          </a:r>
          <a:r>
            <a:rPr lang="af-ZA" b="0" i="0" baseline="0" dirty="0"/>
            <a:t>.</a:t>
          </a:r>
          <a:endParaRPr lang="en-US" dirty="0"/>
        </a:p>
      </dgm:t>
    </dgm:pt>
    <dgm:pt modelId="{75BCBF15-C3AC-4306-907B-17D3ACC7242D}" type="parTrans" cxnId="{947BB012-2A42-42CE-B236-7555649F2AE1}">
      <dgm:prSet/>
      <dgm:spPr/>
      <dgm:t>
        <a:bodyPr/>
        <a:lstStyle/>
        <a:p>
          <a:endParaRPr lang="en-US"/>
        </a:p>
      </dgm:t>
    </dgm:pt>
    <dgm:pt modelId="{A8D90088-E81E-4EE9-AFE1-BB07B571BA52}" type="sibTrans" cxnId="{947BB012-2A42-42CE-B236-7555649F2AE1}">
      <dgm:prSet/>
      <dgm:spPr/>
      <dgm:t>
        <a:bodyPr/>
        <a:lstStyle/>
        <a:p>
          <a:endParaRPr lang="en-US"/>
        </a:p>
      </dgm:t>
    </dgm:pt>
    <dgm:pt modelId="{B7F4C496-63A7-466A-B90E-12384B5CE26D}">
      <dgm:prSet/>
      <dgm:spPr/>
      <dgm:t>
        <a:bodyPr/>
        <a:lstStyle/>
        <a:p>
          <a:r>
            <a:rPr lang="af-ZA" b="0" i="0" baseline="0"/>
            <a:t>Examples: Health sciences, engineering, education</a:t>
          </a:r>
          <a:endParaRPr lang="en-US"/>
        </a:p>
      </dgm:t>
    </dgm:pt>
    <dgm:pt modelId="{0019FF28-B102-4432-921D-AD3A737A3707}" type="parTrans" cxnId="{36A83C88-F309-4517-84EA-5815BA07DE39}">
      <dgm:prSet/>
      <dgm:spPr/>
      <dgm:t>
        <a:bodyPr/>
        <a:lstStyle/>
        <a:p>
          <a:endParaRPr lang="en-US"/>
        </a:p>
      </dgm:t>
    </dgm:pt>
    <dgm:pt modelId="{D9FD988D-E38A-4E2C-9B92-9E0EE5F574C8}" type="sibTrans" cxnId="{36A83C88-F309-4517-84EA-5815BA07DE39}">
      <dgm:prSet/>
      <dgm:spPr/>
      <dgm:t>
        <a:bodyPr/>
        <a:lstStyle/>
        <a:p>
          <a:endParaRPr lang="en-US"/>
        </a:p>
      </dgm:t>
    </dgm:pt>
    <dgm:pt modelId="{1F403457-04DA-426B-90BA-CB4239C217E6}">
      <dgm:prSet/>
      <dgm:spPr/>
      <dgm:t>
        <a:bodyPr/>
        <a:lstStyle/>
        <a:p>
          <a:r>
            <a:rPr lang="af-ZA" b="1" i="0" baseline="0"/>
            <a:t>Occupation</a:t>
          </a:r>
          <a:r>
            <a:rPr lang="af-ZA" b="0" i="0" baseline="0"/>
            <a:t> </a:t>
          </a:r>
          <a:endParaRPr lang="en-US"/>
        </a:p>
      </dgm:t>
    </dgm:pt>
    <dgm:pt modelId="{052CCB2A-8B66-47CE-94E1-4533853744D9}" type="parTrans" cxnId="{FB3B42BF-5C0E-4C39-ABD4-205B5EDFFDC2}">
      <dgm:prSet/>
      <dgm:spPr/>
      <dgm:t>
        <a:bodyPr/>
        <a:lstStyle/>
        <a:p>
          <a:endParaRPr lang="en-US"/>
        </a:p>
      </dgm:t>
    </dgm:pt>
    <dgm:pt modelId="{D85BFFCC-040E-4D60-9952-0F22CD7B36AD}" type="sibTrans" cxnId="{FB3B42BF-5C0E-4C39-ABD4-205B5EDFFDC2}">
      <dgm:prSet/>
      <dgm:spPr/>
      <dgm:t>
        <a:bodyPr/>
        <a:lstStyle/>
        <a:p>
          <a:endParaRPr lang="en-US"/>
        </a:p>
      </dgm:t>
    </dgm:pt>
    <dgm:pt modelId="{5A26A6DF-102B-43C0-9BE4-75FEB72DA4A6}">
      <dgm:prSet/>
      <dgm:spPr/>
      <dgm:t>
        <a:bodyPr/>
        <a:lstStyle/>
        <a:p>
          <a:r>
            <a:rPr lang="af-ZA" b="0" i="0" baseline="0"/>
            <a:t>A specific profession or type of work.</a:t>
          </a:r>
          <a:endParaRPr lang="en-US"/>
        </a:p>
      </dgm:t>
    </dgm:pt>
    <dgm:pt modelId="{2978B694-FC3F-4290-969F-B6C91B2E8F86}" type="parTrans" cxnId="{5A012434-C487-4E18-95D3-D20BD0C1BB34}">
      <dgm:prSet/>
      <dgm:spPr/>
      <dgm:t>
        <a:bodyPr/>
        <a:lstStyle/>
        <a:p>
          <a:endParaRPr lang="en-US"/>
        </a:p>
      </dgm:t>
    </dgm:pt>
    <dgm:pt modelId="{96B81DD4-81B0-4A4C-B53F-3626768D7E7B}" type="sibTrans" cxnId="{5A012434-C487-4E18-95D3-D20BD0C1BB34}">
      <dgm:prSet/>
      <dgm:spPr/>
      <dgm:t>
        <a:bodyPr/>
        <a:lstStyle/>
        <a:p>
          <a:endParaRPr lang="en-US"/>
        </a:p>
      </dgm:t>
    </dgm:pt>
    <dgm:pt modelId="{7C55A364-4C3E-422C-9E9C-F8F6BA2C223F}">
      <dgm:prSet/>
      <dgm:spPr/>
      <dgm:t>
        <a:bodyPr/>
        <a:lstStyle/>
        <a:p>
          <a:r>
            <a:rPr lang="af-ZA" b="0" i="0" baseline="0"/>
            <a:t>Examples: Nurse, electrician, teacher</a:t>
          </a:r>
          <a:endParaRPr lang="en-US"/>
        </a:p>
      </dgm:t>
    </dgm:pt>
    <dgm:pt modelId="{4AD95536-5B1D-4265-858C-9E0DE50AAAB5}" type="parTrans" cxnId="{53E2B920-5F1E-4CEC-9659-31AD74098F11}">
      <dgm:prSet/>
      <dgm:spPr/>
      <dgm:t>
        <a:bodyPr/>
        <a:lstStyle/>
        <a:p>
          <a:endParaRPr lang="en-US"/>
        </a:p>
      </dgm:t>
    </dgm:pt>
    <dgm:pt modelId="{DAF31E68-9C71-448D-8F97-AC56AB977A08}" type="sibTrans" cxnId="{53E2B920-5F1E-4CEC-9659-31AD74098F11}">
      <dgm:prSet/>
      <dgm:spPr/>
      <dgm:t>
        <a:bodyPr/>
        <a:lstStyle/>
        <a:p>
          <a:endParaRPr lang="en-US"/>
        </a:p>
      </dgm:t>
    </dgm:pt>
    <dgm:pt modelId="{C8424348-B927-4B53-8960-A6A79C80BAD2}">
      <dgm:prSet/>
      <dgm:spPr/>
      <dgm:t>
        <a:bodyPr/>
        <a:lstStyle/>
        <a:p>
          <a:r>
            <a:rPr lang="af-ZA" b="1" i="0" baseline="0" dirty="0" err="1"/>
            <a:t>Career</a:t>
          </a:r>
          <a:endParaRPr lang="en-US" dirty="0"/>
        </a:p>
      </dgm:t>
    </dgm:pt>
    <dgm:pt modelId="{E1461DAE-FA82-48D0-8163-286B53663BC6}" type="parTrans" cxnId="{52CBD212-0061-4675-B904-9DE38931F90B}">
      <dgm:prSet/>
      <dgm:spPr/>
      <dgm:t>
        <a:bodyPr/>
        <a:lstStyle/>
        <a:p>
          <a:endParaRPr lang="en-US"/>
        </a:p>
      </dgm:t>
    </dgm:pt>
    <dgm:pt modelId="{EA3E594F-C0CD-4446-832B-65554173329F}" type="sibTrans" cxnId="{52CBD212-0061-4675-B904-9DE38931F90B}">
      <dgm:prSet/>
      <dgm:spPr/>
      <dgm:t>
        <a:bodyPr/>
        <a:lstStyle/>
        <a:p>
          <a:endParaRPr lang="en-US"/>
        </a:p>
      </dgm:t>
    </dgm:pt>
    <dgm:pt modelId="{3C045D4E-28E0-4B54-9675-F881DE898C0E}">
      <dgm:prSet/>
      <dgm:spPr/>
      <dgm:t>
        <a:bodyPr/>
        <a:lstStyle/>
        <a:p>
          <a:r>
            <a:rPr lang="af-ZA" b="0" i="0" baseline="0"/>
            <a:t>A long-term journey of learning, working and progressing over time.</a:t>
          </a:r>
          <a:endParaRPr lang="en-US"/>
        </a:p>
      </dgm:t>
    </dgm:pt>
    <dgm:pt modelId="{73161B47-1E51-4605-92CB-322CF690B89E}" type="parTrans" cxnId="{554A4979-93F0-4AEA-8856-9707FAC539B6}">
      <dgm:prSet/>
      <dgm:spPr/>
      <dgm:t>
        <a:bodyPr/>
        <a:lstStyle/>
        <a:p>
          <a:endParaRPr lang="en-US"/>
        </a:p>
      </dgm:t>
    </dgm:pt>
    <dgm:pt modelId="{702D259C-8B76-4CD1-9C30-9678A700BD70}" type="sibTrans" cxnId="{554A4979-93F0-4AEA-8856-9707FAC539B6}">
      <dgm:prSet/>
      <dgm:spPr/>
      <dgm:t>
        <a:bodyPr/>
        <a:lstStyle/>
        <a:p>
          <a:endParaRPr lang="en-US"/>
        </a:p>
      </dgm:t>
    </dgm:pt>
    <dgm:pt modelId="{80696367-9690-4BFA-B919-FD1418C8540F}">
      <dgm:prSet/>
      <dgm:spPr/>
      <dgm:t>
        <a:bodyPr/>
        <a:lstStyle/>
        <a:p>
          <a:r>
            <a:rPr lang="en-ZA"/>
            <a:t>Example: Becoming a teacher, gaining experience, and advancing to a senior position</a:t>
          </a:r>
          <a:endParaRPr lang="en-US"/>
        </a:p>
      </dgm:t>
    </dgm:pt>
    <dgm:pt modelId="{DCBF1ACA-55C7-4568-9E31-C2DF206E63EB}" type="parTrans" cxnId="{D8AA9C12-BD40-4561-A033-FDB564081E3B}">
      <dgm:prSet/>
      <dgm:spPr/>
      <dgm:t>
        <a:bodyPr/>
        <a:lstStyle/>
        <a:p>
          <a:endParaRPr lang="en-US"/>
        </a:p>
      </dgm:t>
    </dgm:pt>
    <dgm:pt modelId="{E0C3FDA0-3284-43F4-BD82-A4274580AA7B}" type="sibTrans" cxnId="{D8AA9C12-BD40-4561-A033-FDB564081E3B}">
      <dgm:prSet/>
      <dgm:spPr/>
      <dgm:t>
        <a:bodyPr/>
        <a:lstStyle/>
        <a:p>
          <a:endParaRPr lang="en-US"/>
        </a:p>
      </dgm:t>
    </dgm:pt>
    <dgm:pt modelId="{F16D3D8A-2653-458E-ABD5-31CDD5F6A489}">
      <dgm:prSet/>
      <dgm:spPr/>
      <dgm:t>
        <a:bodyPr/>
        <a:lstStyle/>
        <a:p>
          <a:r>
            <a:rPr lang="af-ZA" b="1" i="0" baseline="0" dirty="0"/>
            <a:t>Job</a:t>
          </a:r>
          <a:r>
            <a:rPr lang="af-ZA" b="0" i="0" baseline="0" dirty="0"/>
            <a:t> </a:t>
          </a:r>
          <a:endParaRPr lang="en-US" dirty="0"/>
        </a:p>
      </dgm:t>
    </dgm:pt>
    <dgm:pt modelId="{774FAAB5-502C-4092-A175-D677FD97FBC5}" type="parTrans" cxnId="{DF8DD541-D3EB-4414-8ABB-93D292D0154A}">
      <dgm:prSet/>
      <dgm:spPr/>
      <dgm:t>
        <a:bodyPr/>
        <a:lstStyle/>
        <a:p>
          <a:endParaRPr lang="en-US"/>
        </a:p>
      </dgm:t>
    </dgm:pt>
    <dgm:pt modelId="{0E0A7D72-C436-4DBA-89CA-3A758FCA8601}" type="sibTrans" cxnId="{DF8DD541-D3EB-4414-8ABB-93D292D0154A}">
      <dgm:prSet/>
      <dgm:spPr/>
      <dgm:t>
        <a:bodyPr/>
        <a:lstStyle/>
        <a:p>
          <a:endParaRPr lang="en-US"/>
        </a:p>
      </dgm:t>
    </dgm:pt>
    <dgm:pt modelId="{767F7D00-F2B9-4C85-B0DC-AAA43CE7B4CA}">
      <dgm:prSet/>
      <dgm:spPr/>
      <dgm:t>
        <a:bodyPr/>
        <a:lstStyle/>
        <a:p>
          <a:r>
            <a:rPr lang="af-ZA" b="0" i="0" baseline="0"/>
            <a:t>A specific position held at a particular time to earn an income.</a:t>
          </a:r>
          <a:endParaRPr lang="en-US"/>
        </a:p>
      </dgm:t>
    </dgm:pt>
    <dgm:pt modelId="{7563504F-5BFB-4BCC-A868-9C8501D25F32}" type="parTrans" cxnId="{276BDA00-17CA-438E-A94A-3E7DB5B85876}">
      <dgm:prSet/>
      <dgm:spPr/>
      <dgm:t>
        <a:bodyPr/>
        <a:lstStyle/>
        <a:p>
          <a:endParaRPr lang="en-US"/>
        </a:p>
      </dgm:t>
    </dgm:pt>
    <dgm:pt modelId="{D91BBA51-3ED8-4504-B32C-0C299E85E226}" type="sibTrans" cxnId="{276BDA00-17CA-438E-A94A-3E7DB5B85876}">
      <dgm:prSet/>
      <dgm:spPr/>
      <dgm:t>
        <a:bodyPr/>
        <a:lstStyle/>
        <a:p>
          <a:endParaRPr lang="en-US"/>
        </a:p>
      </dgm:t>
    </dgm:pt>
    <dgm:pt modelId="{73772B66-8579-4636-A522-0161F308250E}">
      <dgm:prSet/>
      <dgm:spPr/>
      <dgm:t>
        <a:bodyPr/>
        <a:lstStyle/>
        <a:p>
          <a:r>
            <a:rPr lang="en-ZA"/>
            <a:t>Example: Grade 10 teacher at a local high school</a:t>
          </a:r>
          <a:endParaRPr lang="en-US"/>
        </a:p>
      </dgm:t>
    </dgm:pt>
    <dgm:pt modelId="{B8D05447-FD0A-482F-825A-43006E97F232}" type="parTrans" cxnId="{D30321E1-093F-44E6-B926-A2A057FE02CD}">
      <dgm:prSet/>
      <dgm:spPr/>
      <dgm:t>
        <a:bodyPr/>
        <a:lstStyle/>
        <a:p>
          <a:endParaRPr lang="en-US"/>
        </a:p>
      </dgm:t>
    </dgm:pt>
    <dgm:pt modelId="{B152F2FE-A7CA-4C16-9DC4-C491DD49DEE3}" type="sibTrans" cxnId="{D30321E1-093F-44E6-B926-A2A057FE02CD}">
      <dgm:prSet/>
      <dgm:spPr/>
      <dgm:t>
        <a:bodyPr/>
        <a:lstStyle/>
        <a:p>
          <a:endParaRPr lang="en-US"/>
        </a:p>
      </dgm:t>
    </dgm:pt>
    <dgm:pt modelId="{F3537E28-375F-4DB6-A3AA-A07961F29DAB}" type="pres">
      <dgm:prSet presAssocID="{2FA2B299-8B60-44F7-8083-9B478E7DAEBD}" presName="Name0" presStyleCnt="0">
        <dgm:presLayoutVars>
          <dgm:dir/>
          <dgm:animLvl val="lvl"/>
          <dgm:resizeHandles val="exact"/>
        </dgm:presLayoutVars>
      </dgm:prSet>
      <dgm:spPr/>
    </dgm:pt>
    <dgm:pt modelId="{AA45E551-73AE-4AFB-8AFE-E050C45A7766}" type="pres">
      <dgm:prSet presAssocID="{8479097D-A839-431E-9967-2F2617B1F5E4}" presName="linNode" presStyleCnt="0"/>
      <dgm:spPr/>
    </dgm:pt>
    <dgm:pt modelId="{8539D289-9C9C-40E8-9CFD-6C9CB1E984C1}" type="pres">
      <dgm:prSet presAssocID="{8479097D-A839-431E-9967-2F2617B1F5E4}" presName="parentText" presStyleLbl="node1" presStyleIdx="0" presStyleCnt="4">
        <dgm:presLayoutVars>
          <dgm:chMax val="1"/>
          <dgm:bulletEnabled val="1"/>
        </dgm:presLayoutVars>
      </dgm:prSet>
      <dgm:spPr/>
    </dgm:pt>
    <dgm:pt modelId="{61863F31-F1BE-48EB-9272-EF3156DDC230}" type="pres">
      <dgm:prSet presAssocID="{8479097D-A839-431E-9967-2F2617B1F5E4}" presName="descendantText" presStyleLbl="alignAccFollowNode1" presStyleIdx="0" presStyleCnt="4">
        <dgm:presLayoutVars>
          <dgm:bulletEnabled val="1"/>
        </dgm:presLayoutVars>
      </dgm:prSet>
      <dgm:spPr/>
    </dgm:pt>
    <dgm:pt modelId="{8964D6F6-6DFD-40DB-9B33-0735400319ED}" type="pres">
      <dgm:prSet presAssocID="{F10C0483-EAAB-42AA-A8AA-F07269947D7F}" presName="sp" presStyleCnt="0"/>
      <dgm:spPr/>
    </dgm:pt>
    <dgm:pt modelId="{AF2FCB27-4D4F-4AC9-BA44-B263E54E3038}" type="pres">
      <dgm:prSet presAssocID="{1F403457-04DA-426B-90BA-CB4239C217E6}" presName="linNode" presStyleCnt="0"/>
      <dgm:spPr/>
    </dgm:pt>
    <dgm:pt modelId="{16DFEA04-AE65-48B8-AE0A-87F03C0642B5}" type="pres">
      <dgm:prSet presAssocID="{1F403457-04DA-426B-90BA-CB4239C217E6}" presName="parentText" presStyleLbl="node1" presStyleIdx="1" presStyleCnt="4">
        <dgm:presLayoutVars>
          <dgm:chMax val="1"/>
          <dgm:bulletEnabled val="1"/>
        </dgm:presLayoutVars>
      </dgm:prSet>
      <dgm:spPr/>
    </dgm:pt>
    <dgm:pt modelId="{948B1A86-457C-4ED7-BD3E-4B255712829F}" type="pres">
      <dgm:prSet presAssocID="{1F403457-04DA-426B-90BA-CB4239C217E6}" presName="descendantText" presStyleLbl="alignAccFollowNode1" presStyleIdx="1" presStyleCnt="4">
        <dgm:presLayoutVars>
          <dgm:bulletEnabled val="1"/>
        </dgm:presLayoutVars>
      </dgm:prSet>
      <dgm:spPr/>
    </dgm:pt>
    <dgm:pt modelId="{0432D42B-FB2A-4971-B8AF-0802EBDD2BDE}" type="pres">
      <dgm:prSet presAssocID="{D85BFFCC-040E-4D60-9952-0F22CD7B36AD}" presName="sp" presStyleCnt="0"/>
      <dgm:spPr/>
    </dgm:pt>
    <dgm:pt modelId="{1484EFAF-6617-4147-BC65-C1B9AA731EA1}" type="pres">
      <dgm:prSet presAssocID="{C8424348-B927-4B53-8960-A6A79C80BAD2}" presName="linNode" presStyleCnt="0"/>
      <dgm:spPr/>
    </dgm:pt>
    <dgm:pt modelId="{0FD07567-A06C-4EE8-B89E-D64CEB559DFC}" type="pres">
      <dgm:prSet presAssocID="{C8424348-B927-4B53-8960-A6A79C80BAD2}" presName="parentText" presStyleLbl="node1" presStyleIdx="2" presStyleCnt="4">
        <dgm:presLayoutVars>
          <dgm:chMax val="1"/>
          <dgm:bulletEnabled val="1"/>
        </dgm:presLayoutVars>
      </dgm:prSet>
      <dgm:spPr/>
    </dgm:pt>
    <dgm:pt modelId="{E855FEC4-95A5-492C-87A9-2AC50B226856}" type="pres">
      <dgm:prSet presAssocID="{C8424348-B927-4B53-8960-A6A79C80BAD2}" presName="descendantText" presStyleLbl="alignAccFollowNode1" presStyleIdx="2" presStyleCnt="4">
        <dgm:presLayoutVars>
          <dgm:bulletEnabled val="1"/>
        </dgm:presLayoutVars>
      </dgm:prSet>
      <dgm:spPr/>
    </dgm:pt>
    <dgm:pt modelId="{8A72C17B-2290-4EC5-A0D5-60DB1BA4545B}" type="pres">
      <dgm:prSet presAssocID="{EA3E594F-C0CD-4446-832B-65554173329F}" presName="sp" presStyleCnt="0"/>
      <dgm:spPr/>
    </dgm:pt>
    <dgm:pt modelId="{27D4EEE1-2511-40AF-AA8F-3C580EEF1711}" type="pres">
      <dgm:prSet presAssocID="{F16D3D8A-2653-458E-ABD5-31CDD5F6A489}" presName="linNode" presStyleCnt="0"/>
      <dgm:spPr/>
    </dgm:pt>
    <dgm:pt modelId="{DF741D79-381C-4BE8-8FE4-FED7979E25A6}" type="pres">
      <dgm:prSet presAssocID="{F16D3D8A-2653-458E-ABD5-31CDD5F6A489}" presName="parentText" presStyleLbl="node1" presStyleIdx="3" presStyleCnt="4">
        <dgm:presLayoutVars>
          <dgm:chMax val="1"/>
          <dgm:bulletEnabled val="1"/>
        </dgm:presLayoutVars>
      </dgm:prSet>
      <dgm:spPr/>
    </dgm:pt>
    <dgm:pt modelId="{DC5F96EB-C271-4AE0-9C99-9936D983D170}" type="pres">
      <dgm:prSet presAssocID="{F16D3D8A-2653-458E-ABD5-31CDD5F6A489}" presName="descendantText" presStyleLbl="alignAccFollowNode1" presStyleIdx="3" presStyleCnt="4">
        <dgm:presLayoutVars>
          <dgm:bulletEnabled val="1"/>
        </dgm:presLayoutVars>
      </dgm:prSet>
      <dgm:spPr/>
    </dgm:pt>
  </dgm:ptLst>
  <dgm:cxnLst>
    <dgm:cxn modelId="{276BDA00-17CA-438E-A94A-3E7DB5B85876}" srcId="{F16D3D8A-2653-458E-ABD5-31CDD5F6A489}" destId="{767F7D00-F2B9-4C85-B0DC-AAA43CE7B4CA}" srcOrd="0" destOrd="0" parTransId="{7563504F-5BFB-4BCC-A868-9C8501D25F32}" sibTransId="{D91BBA51-3ED8-4504-B32C-0C299E85E226}"/>
    <dgm:cxn modelId="{E5E9DE0C-D101-42B7-8A65-5DC0FB20ADD0}" type="presOf" srcId="{8479097D-A839-431E-9967-2F2617B1F5E4}" destId="{8539D289-9C9C-40E8-9CFD-6C9CB1E984C1}" srcOrd="0" destOrd="0" presId="urn:microsoft.com/office/officeart/2005/8/layout/vList5"/>
    <dgm:cxn modelId="{D8AA9C12-BD40-4561-A033-FDB564081E3B}" srcId="{C8424348-B927-4B53-8960-A6A79C80BAD2}" destId="{80696367-9690-4BFA-B919-FD1418C8540F}" srcOrd="1" destOrd="0" parTransId="{DCBF1ACA-55C7-4568-9E31-C2DF206E63EB}" sibTransId="{E0C3FDA0-3284-43F4-BD82-A4274580AA7B}"/>
    <dgm:cxn modelId="{947BB012-2A42-42CE-B236-7555649F2AE1}" srcId="{8479097D-A839-431E-9967-2F2617B1F5E4}" destId="{A33297A2-FFA3-4417-A432-75B32CE8B336}" srcOrd="0" destOrd="0" parTransId="{75BCBF15-C3AC-4306-907B-17D3ACC7242D}" sibTransId="{A8D90088-E81E-4EE9-AFE1-BB07B571BA52}"/>
    <dgm:cxn modelId="{52CBD212-0061-4675-B904-9DE38931F90B}" srcId="{2FA2B299-8B60-44F7-8083-9B478E7DAEBD}" destId="{C8424348-B927-4B53-8960-A6A79C80BAD2}" srcOrd="2" destOrd="0" parTransId="{E1461DAE-FA82-48D0-8163-286B53663BC6}" sibTransId="{EA3E594F-C0CD-4446-832B-65554173329F}"/>
    <dgm:cxn modelId="{EA4C071A-88EB-4BE1-A059-D04A7710595E}" srcId="{2FA2B299-8B60-44F7-8083-9B478E7DAEBD}" destId="{8479097D-A839-431E-9967-2F2617B1F5E4}" srcOrd="0" destOrd="0" parTransId="{D876D98D-C58B-4BE4-BC60-9E19CD2C07FA}" sibTransId="{F10C0483-EAAB-42AA-A8AA-F07269947D7F}"/>
    <dgm:cxn modelId="{78ED6A1C-D9D3-4B5B-A9FF-10BFC8D501AA}" type="presOf" srcId="{5A26A6DF-102B-43C0-9BE4-75FEB72DA4A6}" destId="{948B1A86-457C-4ED7-BD3E-4B255712829F}" srcOrd="0" destOrd="0" presId="urn:microsoft.com/office/officeart/2005/8/layout/vList5"/>
    <dgm:cxn modelId="{53E2B920-5F1E-4CEC-9659-31AD74098F11}" srcId="{1F403457-04DA-426B-90BA-CB4239C217E6}" destId="{7C55A364-4C3E-422C-9E9C-F8F6BA2C223F}" srcOrd="1" destOrd="0" parTransId="{4AD95536-5B1D-4265-858C-9E0DE50AAAB5}" sibTransId="{DAF31E68-9C71-448D-8F97-AC56AB977A08}"/>
    <dgm:cxn modelId="{5704E825-7F31-439B-B9F9-8B336548AB2D}" type="presOf" srcId="{80696367-9690-4BFA-B919-FD1418C8540F}" destId="{E855FEC4-95A5-492C-87A9-2AC50B226856}" srcOrd="0" destOrd="1" presId="urn:microsoft.com/office/officeart/2005/8/layout/vList5"/>
    <dgm:cxn modelId="{5A012434-C487-4E18-95D3-D20BD0C1BB34}" srcId="{1F403457-04DA-426B-90BA-CB4239C217E6}" destId="{5A26A6DF-102B-43C0-9BE4-75FEB72DA4A6}" srcOrd="0" destOrd="0" parTransId="{2978B694-FC3F-4290-969F-B6C91B2E8F86}" sibTransId="{96B81DD4-81B0-4A4C-B53F-3626768D7E7B}"/>
    <dgm:cxn modelId="{DF8DD541-D3EB-4414-8ABB-93D292D0154A}" srcId="{2FA2B299-8B60-44F7-8083-9B478E7DAEBD}" destId="{F16D3D8A-2653-458E-ABD5-31CDD5F6A489}" srcOrd="3" destOrd="0" parTransId="{774FAAB5-502C-4092-A175-D677FD97FBC5}" sibTransId="{0E0A7D72-C436-4DBA-89CA-3A758FCA8601}"/>
    <dgm:cxn modelId="{BBDA7463-0589-4E8B-A47F-115289B66C74}" type="presOf" srcId="{1F403457-04DA-426B-90BA-CB4239C217E6}" destId="{16DFEA04-AE65-48B8-AE0A-87F03C0642B5}" srcOrd="0" destOrd="0" presId="urn:microsoft.com/office/officeart/2005/8/layout/vList5"/>
    <dgm:cxn modelId="{5107F644-37E5-4C77-8926-CAC18E3A5EC1}" type="presOf" srcId="{C8424348-B927-4B53-8960-A6A79C80BAD2}" destId="{0FD07567-A06C-4EE8-B89E-D64CEB559DFC}" srcOrd="0" destOrd="0" presId="urn:microsoft.com/office/officeart/2005/8/layout/vList5"/>
    <dgm:cxn modelId="{33DFE845-6CC1-4823-88FA-B825ACB16DD8}" type="presOf" srcId="{767F7D00-F2B9-4C85-B0DC-AAA43CE7B4CA}" destId="{DC5F96EB-C271-4AE0-9C99-9936D983D170}" srcOrd="0" destOrd="0" presId="urn:microsoft.com/office/officeart/2005/8/layout/vList5"/>
    <dgm:cxn modelId="{BBDD2567-CD2F-4360-8046-63F309D071D1}" type="presOf" srcId="{73772B66-8579-4636-A522-0161F308250E}" destId="{DC5F96EB-C271-4AE0-9C99-9936D983D170}" srcOrd="0" destOrd="1" presId="urn:microsoft.com/office/officeart/2005/8/layout/vList5"/>
    <dgm:cxn modelId="{B2B6994F-7402-4DC0-BB8B-8F2FEFCBED67}" type="presOf" srcId="{A33297A2-FFA3-4417-A432-75B32CE8B336}" destId="{61863F31-F1BE-48EB-9272-EF3156DDC230}" srcOrd="0" destOrd="0" presId="urn:microsoft.com/office/officeart/2005/8/layout/vList5"/>
    <dgm:cxn modelId="{554A4979-93F0-4AEA-8856-9707FAC539B6}" srcId="{C8424348-B927-4B53-8960-A6A79C80BAD2}" destId="{3C045D4E-28E0-4B54-9675-F881DE898C0E}" srcOrd="0" destOrd="0" parTransId="{73161B47-1E51-4605-92CB-322CF690B89E}" sibTransId="{702D259C-8B76-4CD1-9C30-9678A700BD70}"/>
    <dgm:cxn modelId="{0BF0EF83-90DE-446F-A539-6C2B17D60461}" type="presOf" srcId="{2FA2B299-8B60-44F7-8083-9B478E7DAEBD}" destId="{F3537E28-375F-4DB6-A3AA-A07961F29DAB}" srcOrd="0" destOrd="0" presId="urn:microsoft.com/office/officeart/2005/8/layout/vList5"/>
    <dgm:cxn modelId="{36A83C88-F309-4517-84EA-5815BA07DE39}" srcId="{8479097D-A839-431E-9967-2F2617B1F5E4}" destId="{B7F4C496-63A7-466A-B90E-12384B5CE26D}" srcOrd="1" destOrd="0" parTransId="{0019FF28-B102-4432-921D-AD3A737A3707}" sibTransId="{D9FD988D-E38A-4E2C-9B92-9E0EE5F574C8}"/>
    <dgm:cxn modelId="{967BF9A1-1EB1-4153-AB25-6725C4266AC7}" type="presOf" srcId="{7C55A364-4C3E-422C-9E9C-F8F6BA2C223F}" destId="{948B1A86-457C-4ED7-BD3E-4B255712829F}" srcOrd="0" destOrd="1" presId="urn:microsoft.com/office/officeart/2005/8/layout/vList5"/>
    <dgm:cxn modelId="{0FF7FCB8-9E04-41CF-BCF0-C48CCAE5605E}" type="presOf" srcId="{3C045D4E-28E0-4B54-9675-F881DE898C0E}" destId="{E855FEC4-95A5-492C-87A9-2AC50B226856}" srcOrd="0" destOrd="0" presId="urn:microsoft.com/office/officeart/2005/8/layout/vList5"/>
    <dgm:cxn modelId="{FB3B42BF-5C0E-4C39-ABD4-205B5EDFFDC2}" srcId="{2FA2B299-8B60-44F7-8083-9B478E7DAEBD}" destId="{1F403457-04DA-426B-90BA-CB4239C217E6}" srcOrd="1" destOrd="0" parTransId="{052CCB2A-8B66-47CE-94E1-4533853744D9}" sibTransId="{D85BFFCC-040E-4D60-9952-0F22CD7B36AD}"/>
    <dgm:cxn modelId="{D30321E1-093F-44E6-B926-A2A057FE02CD}" srcId="{F16D3D8A-2653-458E-ABD5-31CDD5F6A489}" destId="{73772B66-8579-4636-A522-0161F308250E}" srcOrd="1" destOrd="0" parTransId="{B8D05447-FD0A-482F-825A-43006E97F232}" sibTransId="{B152F2FE-A7CA-4C16-9DC4-C491DD49DEE3}"/>
    <dgm:cxn modelId="{EA3516EA-3784-48E1-A847-8EE230282F39}" type="presOf" srcId="{F16D3D8A-2653-458E-ABD5-31CDD5F6A489}" destId="{DF741D79-381C-4BE8-8FE4-FED7979E25A6}" srcOrd="0" destOrd="0" presId="urn:microsoft.com/office/officeart/2005/8/layout/vList5"/>
    <dgm:cxn modelId="{7ED313F0-4CA5-4CE4-81FC-93A9231EDCD1}" type="presOf" srcId="{B7F4C496-63A7-466A-B90E-12384B5CE26D}" destId="{61863F31-F1BE-48EB-9272-EF3156DDC230}" srcOrd="0" destOrd="1" presId="urn:microsoft.com/office/officeart/2005/8/layout/vList5"/>
    <dgm:cxn modelId="{614479CC-E216-429C-86BB-75232EB9678D}" type="presParOf" srcId="{F3537E28-375F-4DB6-A3AA-A07961F29DAB}" destId="{AA45E551-73AE-4AFB-8AFE-E050C45A7766}" srcOrd="0" destOrd="0" presId="urn:microsoft.com/office/officeart/2005/8/layout/vList5"/>
    <dgm:cxn modelId="{7E143F79-00D8-47CB-9EE2-8BC994FEC326}" type="presParOf" srcId="{AA45E551-73AE-4AFB-8AFE-E050C45A7766}" destId="{8539D289-9C9C-40E8-9CFD-6C9CB1E984C1}" srcOrd="0" destOrd="0" presId="urn:microsoft.com/office/officeart/2005/8/layout/vList5"/>
    <dgm:cxn modelId="{6F010DF4-F88D-4DA7-A387-82DB1F6D36D2}" type="presParOf" srcId="{AA45E551-73AE-4AFB-8AFE-E050C45A7766}" destId="{61863F31-F1BE-48EB-9272-EF3156DDC230}" srcOrd="1" destOrd="0" presId="urn:microsoft.com/office/officeart/2005/8/layout/vList5"/>
    <dgm:cxn modelId="{531CACA5-2896-48B4-93D7-D1CDFC3A5797}" type="presParOf" srcId="{F3537E28-375F-4DB6-A3AA-A07961F29DAB}" destId="{8964D6F6-6DFD-40DB-9B33-0735400319ED}" srcOrd="1" destOrd="0" presId="urn:microsoft.com/office/officeart/2005/8/layout/vList5"/>
    <dgm:cxn modelId="{96CAB7CF-15EE-4D4F-9907-A8842DFAC712}" type="presParOf" srcId="{F3537E28-375F-4DB6-A3AA-A07961F29DAB}" destId="{AF2FCB27-4D4F-4AC9-BA44-B263E54E3038}" srcOrd="2" destOrd="0" presId="urn:microsoft.com/office/officeart/2005/8/layout/vList5"/>
    <dgm:cxn modelId="{7A3A8EA0-749C-47B0-A77E-ED5BB63A45A8}" type="presParOf" srcId="{AF2FCB27-4D4F-4AC9-BA44-B263E54E3038}" destId="{16DFEA04-AE65-48B8-AE0A-87F03C0642B5}" srcOrd="0" destOrd="0" presId="urn:microsoft.com/office/officeart/2005/8/layout/vList5"/>
    <dgm:cxn modelId="{4C3597FF-19C9-4F61-B3EE-5182BD2F395C}" type="presParOf" srcId="{AF2FCB27-4D4F-4AC9-BA44-B263E54E3038}" destId="{948B1A86-457C-4ED7-BD3E-4B255712829F}" srcOrd="1" destOrd="0" presId="urn:microsoft.com/office/officeart/2005/8/layout/vList5"/>
    <dgm:cxn modelId="{F852B6F0-5EB0-44BA-BEBE-6FF402FF390E}" type="presParOf" srcId="{F3537E28-375F-4DB6-A3AA-A07961F29DAB}" destId="{0432D42B-FB2A-4971-B8AF-0802EBDD2BDE}" srcOrd="3" destOrd="0" presId="urn:microsoft.com/office/officeart/2005/8/layout/vList5"/>
    <dgm:cxn modelId="{7527CEF3-B7F5-41F9-9D21-5DAC11A1FB80}" type="presParOf" srcId="{F3537E28-375F-4DB6-A3AA-A07961F29DAB}" destId="{1484EFAF-6617-4147-BC65-C1B9AA731EA1}" srcOrd="4" destOrd="0" presId="urn:microsoft.com/office/officeart/2005/8/layout/vList5"/>
    <dgm:cxn modelId="{C00A0210-FCCB-41E8-BE30-F063DD3440C9}" type="presParOf" srcId="{1484EFAF-6617-4147-BC65-C1B9AA731EA1}" destId="{0FD07567-A06C-4EE8-B89E-D64CEB559DFC}" srcOrd="0" destOrd="0" presId="urn:microsoft.com/office/officeart/2005/8/layout/vList5"/>
    <dgm:cxn modelId="{BDA01015-AD3E-4EAF-A2DE-37E84C2A9113}" type="presParOf" srcId="{1484EFAF-6617-4147-BC65-C1B9AA731EA1}" destId="{E855FEC4-95A5-492C-87A9-2AC50B226856}" srcOrd="1" destOrd="0" presId="urn:microsoft.com/office/officeart/2005/8/layout/vList5"/>
    <dgm:cxn modelId="{F577BFFF-9907-4158-ACB4-1DE97A82E793}" type="presParOf" srcId="{F3537E28-375F-4DB6-A3AA-A07961F29DAB}" destId="{8A72C17B-2290-4EC5-A0D5-60DB1BA4545B}" srcOrd="5" destOrd="0" presId="urn:microsoft.com/office/officeart/2005/8/layout/vList5"/>
    <dgm:cxn modelId="{C545E0A3-3AE2-41AD-9BFC-AC461F64807E}" type="presParOf" srcId="{F3537E28-375F-4DB6-A3AA-A07961F29DAB}" destId="{27D4EEE1-2511-40AF-AA8F-3C580EEF1711}" srcOrd="6" destOrd="0" presId="urn:microsoft.com/office/officeart/2005/8/layout/vList5"/>
    <dgm:cxn modelId="{CF13F831-B10D-4EBE-919E-ACC4639F8C04}" type="presParOf" srcId="{27D4EEE1-2511-40AF-AA8F-3C580EEF1711}" destId="{DF741D79-381C-4BE8-8FE4-FED7979E25A6}" srcOrd="0" destOrd="0" presId="urn:microsoft.com/office/officeart/2005/8/layout/vList5"/>
    <dgm:cxn modelId="{C9D4C165-0EAE-4CC6-9385-74282810472C}" type="presParOf" srcId="{27D4EEE1-2511-40AF-AA8F-3C580EEF1711}" destId="{DC5F96EB-C271-4AE0-9C99-9936D983D17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BFD675-468D-4AD5-9337-0EF68118CC81}"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EBBF6121-8950-4FD5-B164-091F89156500}">
      <dgm:prSet/>
      <dgm:spPr/>
      <dgm:t>
        <a:bodyPr/>
        <a:lstStyle/>
        <a:p>
          <a:r>
            <a:rPr lang="af-ZA" b="0" i="0" baseline="0"/>
            <a:t>Start by identifying </a:t>
          </a:r>
          <a:r>
            <a:rPr lang="af-ZA" b="1" i="0" baseline="0"/>
            <a:t>career fields</a:t>
          </a:r>
          <a:r>
            <a:rPr lang="af-ZA" b="0" i="0" baseline="0"/>
            <a:t> that match your interests and strengths.</a:t>
          </a:r>
          <a:endParaRPr lang="en-US"/>
        </a:p>
      </dgm:t>
    </dgm:pt>
    <dgm:pt modelId="{88CA37D5-262E-4606-BCB9-B628D1402B69}" type="parTrans" cxnId="{AEBD6D46-E511-4E46-9C3E-DDCC99456982}">
      <dgm:prSet/>
      <dgm:spPr/>
      <dgm:t>
        <a:bodyPr/>
        <a:lstStyle/>
        <a:p>
          <a:endParaRPr lang="en-US"/>
        </a:p>
      </dgm:t>
    </dgm:pt>
    <dgm:pt modelId="{9E11AECC-1C09-40C1-8A9E-69BF1B583559}" type="sibTrans" cxnId="{AEBD6D46-E511-4E46-9C3E-DDCC99456982}">
      <dgm:prSet/>
      <dgm:spPr/>
      <dgm:t>
        <a:bodyPr/>
        <a:lstStyle/>
        <a:p>
          <a:endParaRPr lang="en-US"/>
        </a:p>
      </dgm:t>
    </dgm:pt>
    <dgm:pt modelId="{EB63F6CB-9462-452B-88F3-2DB91C23B2B5}">
      <dgm:prSet/>
      <dgm:spPr/>
      <dgm:t>
        <a:bodyPr/>
        <a:lstStyle/>
        <a:p>
          <a:r>
            <a:rPr lang="af-ZA" b="0" i="0" baseline="0"/>
            <a:t>Then explore specific </a:t>
          </a:r>
          <a:r>
            <a:rPr lang="af-ZA" b="1" i="0" baseline="0"/>
            <a:t>occupations</a:t>
          </a:r>
          <a:r>
            <a:rPr lang="af-ZA" b="0" i="0" baseline="0"/>
            <a:t> within those fields.</a:t>
          </a:r>
          <a:endParaRPr lang="en-US"/>
        </a:p>
      </dgm:t>
    </dgm:pt>
    <dgm:pt modelId="{B4BA64BA-0893-4933-A92E-AE062D8CCCC4}" type="parTrans" cxnId="{358B3552-A50B-47F7-9AF3-CDDB165C84D7}">
      <dgm:prSet/>
      <dgm:spPr/>
      <dgm:t>
        <a:bodyPr/>
        <a:lstStyle/>
        <a:p>
          <a:endParaRPr lang="en-US"/>
        </a:p>
      </dgm:t>
    </dgm:pt>
    <dgm:pt modelId="{7C8AE9A9-9AD8-4B31-BB8E-D8F72995E722}" type="sibTrans" cxnId="{358B3552-A50B-47F7-9AF3-CDDB165C84D7}">
      <dgm:prSet/>
      <dgm:spPr/>
      <dgm:t>
        <a:bodyPr/>
        <a:lstStyle/>
        <a:p>
          <a:endParaRPr lang="en-US"/>
        </a:p>
      </dgm:t>
    </dgm:pt>
    <dgm:pt modelId="{F46756FD-EFD8-402E-BAE7-BE3CBB9F2CAC}">
      <dgm:prSet/>
      <dgm:spPr/>
      <dgm:t>
        <a:bodyPr/>
        <a:lstStyle/>
        <a:p>
          <a:r>
            <a:rPr lang="af-ZA" b="0" i="0" baseline="0"/>
            <a:t>As you learn more, you can think about possible </a:t>
          </a:r>
          <a:r>
            <a:rPr lang="af-ZA" b="1" i="0" baseline="0"/>
            <a:t>career paths</a:t>
          </a:r>
          <a:r>
            <a:rPr lang="af-ZA" b="0" i="0" baseline="0"/>
            <a:t> over time.</a:t>
          </a:r>
          <a:endParaRPr lang="en-US"/>
        </a:p>
      </dgm:t>
    </dgm:pt>
    <dgm:pt modelId="{F37628BB-6E2F-42B2-B186-AF8EB34841DA}" type="parTrans" cxnId="{D2374F35-C1E1-4003-8ABD-C3BDB087D645}">
      <dgm:prSet/>
      <dgm:spPr/>
      <dgm:t>
        <a:bodyPr/>
        <a:lstStyle/>
        <a:p>
          <a:endParaRPr lang="en-US"/>
        </a:p>
      </dgm:t>
    </dgm:pt>
    <dgm:pt modelId="{516A02C6-C3B6-4D33-B761-13C90A92D626}" type="sibTrans" cxnId="{D2374F35-C1E1-4003-8ABD-C3BDB087D645}">
      <dgm:prSet/>
      <dgm:spPr/>
      <dgm:t>
        <a:bodyPr/>
        <a:lstStyle/>
        <a:p>
          <a:endParaRPr lang="en-US"/>
        </a:p>
      </dgm:t>
    </dgm:pt>
    <dgm:pt modelId="{BE2FB74D-78A3-4659-A3D3-081EDDF3C18C}">
      <dgm:prSet/>
      <dgm:spPr/>
      <dgm:t>
        <a:bodyPr/>
        <a:lstStyle/>
        <a:p>
          <a:r>
            <a:rPr lang="af-ZA" b="0" i="0" baseline="0"/>
            <a:t>Finally, consider the different </a:t>
          </a:r>
          <a:r>
            <a:rPr lang="af-ZA" b="1" i="0" baseline="0"/>
            <a:t>jobs</a:t>
          </a:r>
          <a:r>
            <a:rPr lang="af-ZA" b="0" i="0" baseline="0"/>
            <a:t> that form part of this journey.</a:t>
          </a:r>
          <a:endParaRPr lang="en-US"/>
        </a:p>
      </dgm:t>
    </dgm:pt>
    <dgm:pt modelId="{4756297A-4D3E-4A02-B767-779BBA1DB7B2}" type="parTrans" cxnId="{DEFCB81C-7F87-49C0-9CD7-FEFB94C3F77B}">
      <dgm:prSet/>
      <dgm:spPr/>
      <dgm:t>
        <a:bodyPr/>
        <a:lstStyle/>
        <a:p>
          <a:endParaRPr lang="en-US"/>
        </a:p>
      </dgm:t>
    </dgm:pt>
    <dgm:pt modelId="{8D887F7B-6262-4AD7-B6EB-82B157CC2362}" type="sibTrans" cxnId="{DEFCB81C-7F87-49C0-9CD7-FEFB94C3F77B}">
      <dgm:prSet/>
      <dgm:spPr/>
      <dgm:t>
        <a:bodyPr/>
        <a:lstStyle/>
        <a:p>
          <a:endParaRPr lang="en-US"/>
        </a:p>
      </dgm:t>
    </dgm:pt>
    <dgm:pt modelId="{0868BC40-FB06-4066-A0A6-57CE861EEEAD}" type="pres">
      <dgm:prSet presAssocID="{F2BFD675-468D-4AD5-9337-0EF68118CC81}" presName="outerComposite" presStyleCnt="0">
        <dgm:presLayoutVars>
          <dgm:chMax val="5"/>
          <dgm:dir/>
          <dgm:resizeHandles val="exact"/>
        </dgm:presLayoutVars>
      </dgm:prSet>
      <dgm:spPr/>
    </dgm:pt>
    <dgm:pt modelId="{CBAF298C-84AF-4B74-AE21-EFD4B5374C9E}" type="pres">
      <dgm:prSet presAssocID="{F2BFD675-468D-4AD5-9337-0EF68118CC81}" presName="dummyMaxCanvas" presStyleCnt="0">
        <dgm:presLayoutVars/>
      </dgm:prSet>
      <dgm:spPr/>
    </dgm:pt>
    <dgm:pt modelId="{12566897-29BC-431A-BC9B-8A2DFD05530C}" type="pres">
      <dgm:prSet presAssocID="{F2BFD675-468D-4AD5-9337-0EF68118CC81}" presName="FourNodes_1" presStyleLbl="node1" presStyleIdx="0" presStyleCnt="4">
        <dgm:presLayoutVars>
          <dgm:bulletEnabled val="1"/>
        </dgm:presLayoutVars>
      </dgm:prSet>
      <dgm:spPr/>
    </dgm:pt>
    <dgm:pt modelId="{FBD52AA3-1D80-448E-9ECC-DDA0E3D9B836}" type="pres">
      <dgm:prSet presAssocID="{F2BFD675-468D-4AD5-9337-0EF68118CC81}" presName="FourNodes_2" presStyleLbl="node1" presStyleIdx="1" presStyleCnt="4">
        <dgm:presLayoutVars>
          <dgm:bulletEnabled val="1"/>
        </dgm:presLayoutVars>
      </dgm:prSet>
      <dgm:spPr/>
    </dgm:pt>
    <dgm:pt modelId="{1C982283-579E-476F-AD7C-3588DFB778BF}" type="pres">
      <dgm:prSet presAssocID="{F2BFD675-468D-4AD5-9337-0EF68118CC81}" presName="FourNodes_3" presStyleLbl="node1" presStyleIdx="2" presStyleCnt="4">
        <dgm:presLayoutVars>
          <dgm:bulletEnabled val="1"/>
        </dgm:presLayoutVars>
      </dgm:prSet>
      <dgm:spPr/>
    </dgm:pt>
    <dgm:pt modelId="{24D68783-54A1-480D-8C69-4ACE30046CBE}" type="pres">
      <dgm:prSet presAssocID="{F2BFD675-468D-4AD5-9337-0EF68118CC81}" presName="FourNodes_4" presStyleLbl="node1" presStyleIdx="3" presStyleCnt="4">
        <dgm:presLayoutVars>
          <dgm:bulletEnabled val="1"/>
        </dgm:presLayoutVars>
      </dgm:prSet>
      <dgm:spPr/>
    </dgm:pt>
    <dgm:pt modelId="{14B60BC0-F4D8-4879-910E-F441164D0100}" type="pres">
      <dgm:prSet presAssocID="{F2BFD675-468D-4AD5-9337-0EF68118CC81}" presName="FourConn_1-2" presStyleLbl="fgAccFollowNode1" presStyleIdx="0" presStyleCnt="3">
        <dgm:presLayoutVars>
          <dgm:bulletEnabled val="1"/>
        </dgm:presLayoutVars>
      </dgm:prSet>
      <dgm:spPr/>
    </dgm:pt>
    <dgm:pt modelId="{C52809DC-6335-4B72-8BC0-0F346B9D1FE6}" type="pres">
      <dgm:prSet presAssocID="{F2BFD675-468D-4AD5-9337-0EF68118CC81}" presName="FourConn_2-3" presStyleLbl="fgAccFollowNode1" presStyleIdx="1" presStyleCnt="3">
        <dgm:presLayoutVars>
          <dgm:bulletEnabled val="1"/>
        </dgm:presLayoutVars>
      </dgm:prSet>
      <dgm:spPr/>
    </dgm:pt>
    <dgm:pt modelId="{52BC31B3-0499-4E29-A95A-B6514D685C52}" type="pres">
      <dgm:prSet presAssocID="{F2BFD675-468D-4AD5-9337-0EF68118CC81}" presName="FourConn_3-4" presStyleLbl="fgAccFollowNode1" presStyleIdx="2" presStyleCnt="3">
        <dgm:presLayoutVars>
          <dgm:bulletEnabled val="1"/>
        </dgm:presLayoutVars>
      </dgm:prSet>
      <dgm:spPr/>
    </dgm:pt>
    <dgm:pt modelId="{3E17A49A-4586-43B9-9230-CC9C9EE61163}" type="pres">
      <dgm:prSet presAssocID="{F2BFD675-468D-4AD5-9337-0EF68118CC81}" presName="FourNodes_1_text" presStyleLbl="node1" presStyleIdx="3" presStyleCnt="4">
        <dgm:presLayoutVars>
          <dgm:bulletEnabled val="1"/>
        </dgm:presLayoutVars>
      </dgm:prSet>
      <dgm:spPr/>
    </dgm:pt>
    <dgm:pt modelId="{A91464EA-A4D0-45AB-ACBA-27550C06C77E}" type="pres">
      <dgm:prSet presAssocID="{F2BFD675-468D-4AD5-9337-0EF68118CC81}" presName="FourNodes_2_text" presStyleLbl="node1" presStyleIdx="3" presStyleCnt="4">
        <dgm:presLayoutVars>
          <dgm:bulletEnabled val="1"/>
        </dgm:presLayoutVars>
      </dgm:prSet>
      <dgm:spPr/>
    </dgm:pt>
    <dgm:pt modelId="{C389215B-7A49-41AD-854A-D5B53C82BCDF}" type="pres">
      <dgm:prSet presAssocID="{F2BFD675-468D-4AD5-9337-0EF68118CC81}" presName="FourNodes_3_text" presStyleLbl="node1" presStyleIdx="3" presStyleCnt="4">
        <dgm:presLayoutVars>
          <dgm:bulletEnabled val="1"/>
        </dgm:presLayoutVars>
      </dgm:prSet>
      <dgm:spPr/>
    </dgm:pt>
    <dgm:pt modelId="{751E554B-15B4-45E3-897E-3E8565F3C5B7}" type="pres">
      <dgm:prSet presAssocID="{F2BFD675-468D-4AD5-9337-0EF68118CC81}" presName="FourNodes_4_text" presStyleLbl="node1" presStyleIdx="3" presStyleCnt="4">
        <dgm:presLayoutVars>
          <dgm:bulletEnabled val="1"/>
        </dgm:presLayoutVars>
      </dgm:prSet>
      <dgm:spPr/>
    </dgm:pt>
  </dgm:ptLst>
  <dgm:cxnLst>
    <dgm:cxn modelId="{BEE8F219-892E-4866-B3A2-0D37877E9E7D}" type="presOf" srcId="{EB63F6CB-9462-452B-88F3-2DB91C23B2B5}" destId="{A91464EA-A4D0-45AB-ACBA-27550C06C77E}" srcOrd="1" destOrd="0" presId="urn:microsoft.com/office/officeart/2005/8/layout/vProcess5"/>
    <dgm:cxn modelId="{DEFCB81C-7F87-49C0-9CD7-FEFB94C3F77B}" srcId="{F2BFD675-468D-4AD5-9337-0EF68118CC81}" destId="{BE2FB74D-78A3-4659-A3D3-081EDDF3C18C}" srcOrd="3" destOrd="0" parTransId="{4756297A-4D3E-4A02-B767-779BBA1DB7B2}" sibTransId="{8D887F7B-6262-4AD7-B6EB-82B157CC2362}"/>
    <dgm:cxn modelId="{79E70D2E-BA99-4226-BA33-0B8A07AE3608}" type="presOf" srcId="{BE2FB74D-78A3-4659-A3D3-081EDDF3C18C}" destId="{751E554B-15B4-45E3-897E-3E8565F3C5B7}" srcOrd="1" destOrd="0" presId="urn:microsoft.com/office/officeart/2005/8/layout/vProcess5"/>
    <dgm:cxn modelId="{D2374F35-C1E1-4003-8ABD-C3BDB087D645}" srcId="{F2BFD675-468D-4AD5-9337-0EF68118CC81}" destId="{F46756FD-EFD8-402E-BAE7-BE3CBB9F2CAC}" srcOrd="2" destOrd="0" parTransId="{F37628BB-6E2F-42B2-B186-AF8EB34841DA}" sibTransId="{516A02C6-C3B6-4D33-B761-13C90A92D626}"/>
    <dgm:cxn modelId="{BFCC2042-9889-46AA-B87A-5126C45EE44F}" type="presOf" srcId="{EBBF6121-8950-4FD5-B164-091F89156500}" destId="{12566897-29BC-431A-BC9B-8A2DFD05530C}" srcOrd="0" destOrd="0" presId="urn:microsoft.com/office/officeart/2005/8/layout/vProcess5"/>
    <dgm:cxn modelId="{AEBD6D46-E511-4E46-9C3E-DDCC99456982}" srcId="{F2BFD675-468D-4AD5-9337-0EF68118CC81}" destId="{EBBF6121-8950-4FD5-B164-091F89156500}" srcOrd="0" destOrd="0" parTransId="{88CA37D5-262E-4606-BCB9-B628D1402B69}" sibTransId="{9E11AECC-1C09-40C1-8A9E-69BF1B583559}"/>
    <dgm:cxn modelId="{F94BD74F-B12E-40F0-A933-B05EFA57EF00}" type="presOf" srcId="{F2BFD675-468D-4AD5-9337-0EF68118CC81}" destId="{0868BC40-FB06-4066-A0A6-57CE861EEEAD}" srcOrd="0" destOrd="0" presId="urn:microsoft.com/office/officeart/2005/8/layout/vProcess5"/>
    <dgm:cxn modelId="{358B3552-A50B-47F7-9AF3-CDDB165C84D7}" srcId="{F2BFD675-468D-4AD5-9337-0EF68118CC81}" destId="{EB63F6CB-9462-452B-88F3-2DB91C23B2B5}" srcOrd="1" destOrd="0" parTransId="{B4BA64BA-0893-4933-A92E-AE062D8CCCC4}" sibTransId="{7C8AE9A9-9AD8-4B31-BB8E-D8F72995E722}"/>
    <dgm:cxn modelId="{CF2D5E87-BBBE-4240-9261-373E3EB6E410}" type="presOf" srcId="{516A02C6-C3B6-4D33-B761-13C90A92D626}" destId="{52BC31B3-0499-4E29-A95A-B6514D685C52}" srcOrd="0" destOrd="0" presId="urn:microsoft.com/office/officeart/2005/8/layout/vProcess5"/>
    <dgm:cxn modelId="{220B2F90-6DAC-4EEE-9789-2F57428EE853}" type="presOf" srcId="{F46756FD-EFD8-402E-BAE7-BE3CBB9F2CAC}" destId="{C389215B-7A49-41AD-854A-D5B53C82BCDF}" srcOrd="1" destOrd="0" presId="urn:microsoft.com/office/officeart/2005/8/layout/vProcess5"/>
    <dgm:cxn modelId="{770A7090-E379-48EE-A2FB-D0C38DA4E39A}" type="presOf" srcId="{7C8AE9A9-9AD8-4B31-BB8E-D8F72995E722}" destId="{C52809DC-6335-4B72-8BC0-0F346B9D1FE6}" srcOrd="0" destOrd="0" presId="urn:microsoft.com/office/officeart/2005/8/layout/vProcess5"/>
    <dgm:cxn modelId="{7AC8FB92-1BB1-4D1F-8F0C-0A8B5B4DE265}" type="presOf" srcId="{EB63F6CB-9462-452B-88F3-2DB91C23B2B5}" destId="{FBD52AA3-1D80-448E-9ECC-DDA0E3D9B836}" srcOrd="0" destOrd="0" presId="urn:microsoft.com/office/officeart/2005/8/layout/vProcess5"/>
    <dgm:cxn modelId="{C12E0F9B-B6FF-4A3B-9054-34DCFE3497C0}" type="presOf" srcId="{BE2FB74D-78A3-4659-A3D3-081EDDF3C18C}" destId="{24D68783-54A1-480D-8C69-4ACE30046CBE}" srcOrd="0" destOrd="0" presId="urn:microsoft.com/office/officeart/2005/8/layout/vProcess5"/>
    <dgm:cxn modelId="{CF7E319C-A52A-4E30-B902-F6327DA24E7B}" type="presOf" srcId="{9E11AECC-1C09-40C1-8A9E-69BF1B583559}" destId="{14B60BC0-F4D8-4879-910E-F441164D0100}" srcOrd="0" destOrd="0" presId="urn:microsoft.com/office/officeart/2005/8/layout/vProcess5"/>
    <dgm:cxn modelId="{33F8AFA0-81AF-419D-B443-C7E718C564C2}" type="presOf" srcId="{EBBF6121-8950-4FD5-B164-091F89156500}" destId="{3E17A49A-4586-43B9-9230-CC9C9EE61163}" srcOrd="1" destOrd="0" presId="urn:microsoft.com/office/officeart/2005/8/layout/vProcess5"/>
    <dgm:cxn modelId="{67A9C7A4-9459-48EA-8FE6-7BABA58C313F}" type="presOf" srcId="{F46756FD-EFD8-402E-BAE7-BE3CBB9F2CAC}" destId="{1C982283-579E-476F-AD7C-3588DFB778BF}" srcOrd="0" destOrd="0" presId="urn:microsoft.com/office/officeart/2005/8/layout/vProcess5"/>
    <dgm:cxn modelId="{32A4641F-06E4-4A17-AC12-E1C251EF1065}" type="presParOf" srcId="{0868BC40-FB06-4066-A0A6-57CE861EEEAD}" destId="{CBAF298C-84AF-4B74-AE21-EFD4B5374C9E}" srcOrd="0" destOrd="0" presId="urn:microsoft.com/office/officeart/2005/8/layout/vProcess5"/>
    <dgm:cxn modelId="{0923E939-6640-475D-9234-ECEFF1739050}" type="presParOf" srcId="{0868BC40-FB06-4066-A0A6-57CE861EEEAD}" destId="{12566897-29BC-431A-BC9B-8A2DFD05530C}" srcOrd="1" destOrd="0" presId="urn:microsoft.com/office/officeart/2005/8/layout/vProcess5"/>
    <dgm:cxn modelId="{6F1C3E9B-8F41-4808-84BA-563A0561BE1E}" type="presParOf" srcId="{0868BC40-FB06-4066-A0A6-57CE861EEEAD}" destId="{FBD52AA3-1D80-448E-9ECC-DDA0E3D9B836}" srcOrd="2" destOrd="0" presId="urn:microsoft.com/office/officeart/2005/8/layout/vProcess5"/>
    <dgm:cxn modelId="{F61A899D-A255-4852-A4B4-E6325C005B7C}" type="presParOf" srcId="{0868BC40-FB06-4066-A0A6-57CE861EEEAD}" destId="{1C982283-579E-476F-AD7C-3588DFB778BF}" srcOrd="3" destOrd="0" presId="urn:microsoft.com/office/officeart/2005/8/layout/vProcess5"/>
    <dgm:cxn modelId="{6DC85EFE-AB00-49A1-B2FB-EF662CD8E738}" type="presParOf" srcId="{0868BC40-FB06-4066-A0A6-57CE861EEEAD}" destId="{24D68783-54A1-480D-8C69-4ACE30046CBE}" srcOrd="4" destOrd="0" presId="urn:microsoft.com/office/officeart/2005/8/layout/vProcess5"/>
    <dgm:cxn modelId="{C8B2DEA3-1133-4923-816F-03FDF19795C8}" type="presParOf" srcId="{0868BC40-FB06-4066-A0A6-57CE861EEEAD}" destId="{14B60BC0-F4D8-4879-910E-F441164D0100}" srcOrd="5" destOrd="0" presId="urn:microsoft.com/office/officeart/2005/8/layout/vProcess5"/>
    <dgm:cxn modelId="{2312E36D-443F-4440-9013-D91A1DC9652F}" type="presParOf" srcId="{0868BC40-FB06-4066-A0A6-57CE861EEEAD}" destId="{C52809DC-6335-4B72-8BC0-0F346B9D1FE6}" srcOrd="6" destOrd="0" presId="urn:microsoft.com/office/officeart/2005/8/layout/vProcess5"/>
    <dgm:cxn modelId="{610385AC-2BA4-420B-8A2E-BB54DCA1FFCD}" type="presParOf" srcId="{0868BC40-FB06-4066-A0A6-57CE861EEEAD}" destId="{52BC31B3-0499-4E29-A95A-B6514D685C52}" srcOrd="7" destOrd="0" presId="urn:microsoft.com/office/officeart/2005/8/layout/vProcess5"/>
    <dgm:cxn modelId="{AE3646AD-990E-4195-A934-73D6F8064586}" type="presParOf" srcId="{0868BC40-FB06-4066-A0A6-57CE861EEEAD}" destId="{3E17A49A-4586-43B9-9230-CC9C9EE61163}" srcOrd="8" destOrd="0" presId="urn:microsoft.com/office/officeart/2005/8/layout/vProcess5"/>
    <dgm:cxn modelId="{51FA1E33-D443-4884-9E1D-B7DD4127FD47}" type="presParOf" srcId="{0868BC40-FB06-4066-A0A6-57CE861EEEAD}" destId="{A91464EA-A4D0-45AB-ACBA-27550C06C77E}" srcOrd="9" destOrd="0" presId="urn:microsoft.com/office/officeart/2005/8/layout/vProcess5"/>
    <dgm:cxn modelId="{4E413330-65D1-4CFA-B217-DBB63A502F41}" type="presParOf" srcId="{0868BC40-FB06-4066-A0A6-57CE861EEEAD}" destId="{C389215B-7A49-41AD-854A-D5B53C82BCDF}" srcOrd="10" destOrd="0" presId="urn:microsoft.com/office/officeart/2005/8/layout/vProcess5"/>
    <dgm:cxn modelId="{22B31B21-ADFD-476F-8CAF-6DD13FEA9775}" type="presParOf" srcId="{0868BC40-FB06-4066-A0A6-57CE861EEEAD}" destId="{751E554B-15B4-45E3-897E-3E8565F3C5B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14A3B2-8DEE-41F7-AB0D-CBCCE98C068D}" type="doc">
      <dgm:prSet loTypeId="urn:microsoft.com/office/officeart/2005/8/layout/default" loCatId="list" qsTypeId="urn:microsoft.com/office/officeart/2005/8/quickstyle/simple1" qsCatId="simple" csTypeId="urn:microsoft.com/office/officeart/2005/8/colors/accent5_2" csCatId="accent5"/>
      <dgm:spPr/>
      <dgm:t>
        <a:bodyPr/>
        <a:lstStyle/>
        <a:p>
          <a:endParaRPr lang="en-US"/>
        </a:p>
      </dgm:t>
    </dgm:pt>
    <dgm:pt modelId="{B3A2E57D-0DB8-471B-93F5-E81AE8AE2F31}">
      <dgm:prSet/>
      <dgm:spPr/>
      <dgm:t>
        <a:bodyPr/>
        <a:lstStyle/>
        <a:p>
          <a:r>
            <a:rPr lang="af-ZA" b="0" i="0" baseline="0"/>
            <a:t>Now that you understand the theory, it’s time to reflect on your own qualities.</a:t>
          </a:r>
          <a:endParaRPr lang="en-US"/>
        </a:p>
      </dgm:t>
    </dgm:pt>
    <dgm:pt modelId="{91571E4A-D179-407B-891F-5B6324AED248}" type="parTrans" cxnId="{1D721370-BECD-47A6-B5D7-6BFEDC15194B}">
      <dgm:prSet/>
      <dgm:spPr/>
      <dgm:t>
        <a:bodyPr/>
        <a:lstStyle/>
        <a:p>
          <a:endParaRPr lang="en-US"/>
        </a:p>
      </dgm:t>
    </dgm:pt>
    <dgm:pt modelId="{9B1B3BAE-5076-482D-B763-A00BDD641EE3}" type="sibTrans" cxnId="{1D721370-BECD-47A6-B5D7-6BFEDC15194B}">
      <dgm:prSet/>
      <dgm:spPr/>
      <dgm:t>
        <a:bodyPr/>
        <a:lstStyle/>
        <a:p>
          <a:endParaRPr lang="en-US"/>
        </a:p>
      </dgm:t>
    </dgm:pt>
    <dgm:pt modelId="{F1613CA1-FD0D-408E-8DAC-4168F7F4BEB7}">
      <dgm:prSet/>
      <dgm:spPr/>
      <dgm:t>
        <a:bodyPr/>
        <a:lstStyle/>
        <a:p>
          <a:r>
            <a:rPr lang="af-ZA" b="0" i="0" baseline="0"/>
            <a:t>This activity forms part of building a </a:t>
          </a:r>
          <a:r>
            <a:rPr lang="af-ZA" b="1" i="0" baseline="0"/>
            <a:t>career portfolio</a:t>
          </a:r>
          <a:r>
            <a:rPr lang="af-ZA" b="0" i="0" baseline="0"/>
            <a:t>.</a:t>
          </a:r>
          <a:endParaRPr lang="en-US"/>
        </a:p>
      </dgm:t>
    </dgm:pt>
    <dgm:pt modelId="{EF30012F-1119-473D-A231-39A3CB00F0E0}" type="parTrans" cxnId="{710C762A-EE09-4DAE-A241-5604EAA5FD80}">
      <dgm:prSet/>
      <dgm:spPr/>
      <dgm:t>
        <a:bodyPr/>
        <a:lstStyle/>
        <a:p>
          <a:endParaRPr lang="en-US"/>
        </a:p>
      </dgm:t>
    </dgm:pt>
    <dgm:pt modelId="{B73E99A5-D81E-4F7B-A97F-E690E35F7CA8}" type="sibTrans" cxnId="{710C762A-EE09-4DAE-A241-5604EAA5FD80}">
      <dgm:prSet/>
      <dgm:spPr/>
      <dgm:t>
        <a:bodyPr/>
        <a:lstStyle/>
        <a:p>
          <a:endParaRPr lang="en-US"/>
        </a:p>
      </dgm:t>
    </dgm:pt>
    <dgm:pt modelId="{95080791-C310-4CA0-A085-A9F83545C889}">
      <dgm:prSet/>
      <dgm:spPr/>
      <dgm:t>
        <a:bodyPr/>
        <a:lstStyle/>
        <a:p>
          <a:r>
            <a:rPr lang="af-ZA" b="0" i="0" baseline="0"/>
            <a:t>A career portfolio is a personal collection of information that tracks your interests, strengths, achievements and goals.</a:t>
          </a:r>
          <a:endParaRPr lang="en-US"/>
        </a:p>
      </dgm:t>
    </dgm:pt>
    <dgm:pt modelId="{AC4B50B2-3F6E-4A06-B4D0-55148D64A606}" type="parTrans" cxnId="{44D89955-1C3E-4689-B2D2-4FDC5A2E2704}">
      <dgm:prSet/>
      <dgm:spPr/>
      <dgm:t>
        <a:bodyPr/>
        <a:lstStyle/>
        <a:p>
          <a:endParaRPr lang="en-US"/>
        </a:p>
      </dgm:t>
    </dgm:pt>
    <dgm:pt modelId="{B0D763AC-BD05-47E4-9468-1D5361EDB537}" type="sibTrans" cxnId="{44D89955-1C3E-4689-B2D2-4FDC5A2E2704}">
      <dgm:prSet/>
      <dgm:spPr/>
      <dgm:t>
        <a:bodyPr/>
        <a:lstStyle/>
        <a:p>
          <a:endParaRPr lang="en-US"/>
        </a:p>
      </dgm:t>
    </dgm:pt>
    <dgm:pt modelId="{8254E5B9-5135-42EC-ACB0-9EACC2811135}">
      <dgm:prSet/>
      <dgm:spPr/>
      <dgm:t>
        <a:bodyPr/>
        <a:lstStyle/>
        <a:p>
          <a:r>
            <a:rPr lang="af-ZA" b="0" i="0" baseline="0"/>
            <a:t>It supports informed subject, career and study choices over time.</a:t>
          </a:r>
          <a:endParaRPr lang="en-US"/>
        </a:p>
      </dgm:t>
    </dgm:pt>
    <dgm:pt modelId="{25AF983D-8663-48D1-A1CA-857F8EDC66C2}" type="parTrans" cxnId="{3309786A-31EF-40CD-932D-04F4FA2568B7}">
      <dgm:prSet/>
      <dgm:spPr/>
      <dgm:t>
        <a:bodyPr/>
        <a:lstStyle/>
        <a:p>
          <a:endParaRPr lang="en-US"/>
        </a:p>
      </dgm:t>
    </dgm:pt>
    <dgm:pt modelId="{004F86FA-6889-4F89-B562-E28DB9B8687F}" type="sibTrans" cxnId="{3309786A-31EF-40CD-932D-04F4FA2568B7}">
      <dgm:prSet/>
      <dgm:spPr/>
      <dgm:t>
        <a:bodyPr/>
        <a:lstStyle/>
        <a:p>
          <a:endParaRPr lang="en-US"/>
        </a:p>
      </dgm:t>
    </dgm:pt>
    <dgm:pt modelId="{D0DEF629-6EDC-4850-815D-FD49F0F8CCE0}" type="pres">
      <dgm:prSet presAssocID="{0814A3B2-8DEE-41F7-AB0D-CBCCE98C068D}" presName="diagram" presStyleCnt="0">
        <dgm:presLayoutVars>
          <dgm:dir/>
          <dgm:resizeHandles val="exact"/>
        </dgm:presLayoutVars>
      </dgm:prSet>
      <dgm:spPr/>
    </dgm:pt>
    <dgm:pt modelId="{DBB11902-2D88-4BB3-8F5F-30D1A6BD69BD}" type="pres">
      <dgm:prSet presAssocID="{B3A2E57D-0DB8-471B-93F5-E81AE8AE2F31}" presName="node" presStyleLbl="node1" presStyleIdx="0" presStyleCnt="4">
        <dgm:presLayoutVars>
          <dgm:bulletEnabled val="1"/>
        </dgm:presLayoutVars>
      </dgm:prSet>
      <dgm:spPr/>
    </dgm:pt>
    <dgm:pt modelId="{5B67DFA1-9907-441E-94ED-EBBFDBCC824C}" type="pres">
      <dgm:prSet presAssocID="{9B1B3BAE-5076-482D-B763-A00BDD641EE3}" presName="sibTrans" presStyleCnt="0"/>
      <dgm:spPr/>
    </dgm:pt>
    <dgm:pt modelId="{E4D98832-DE79-4C9B-BBFA-2AE16C6D4E2E}" type="pres">
      <dgm:prSet presAssocID="{F1613CA1-FD0D-408E-8DAC-4168F7F4BEB7}" presName="node" presStyleLbl="node1" presStyleIdx="1" presStyleCnt="4">
        <dgm:presLayoutVars>
          <dgm:bulletEnabled val="1"/>
        </dgm:presLayoutVars>
      </dgm:prSet>
      <dgm:spPr/>
    </dgm:pt>
    <dgm:pt modelId="{54F54E39-0E27-441C-82EA-E6B123837145}" type="pres">
      <dgm:prSet presAssocID="{B73E99A5-D81E-4F7B-A97F-E690E35F7CA8}" presName="sibTrans" presStyleCnt="0"/>
      <dgm:spPr/>
    </dgm:pt>
    <dgm:pt modelId="{D1CA4EEE-F123-4E91-A3B4-BA0C0514E227}" type="pres">
      <dgm:prSet presAssocID="{95080791-C310-4CA0-A085-A9F83545C889}" presName="node" presStyleLbl="node1" presStyleIdx="2" presStyleCnt="4">
        <dgm:presLayoutVars>
          <dgm:bulletEnabled val="1"/>
        </dgm:presLayoutVars>
      </dgm:prSet>
      <dgm:spPr/>
    </dgm:pt>
    <dgm:pt modelId="{BAB0ADE3-4E8C-4202-B31B-07534DCAF0FC}" type="pres">
      <dgm:prSet presAssocID="{B0D763AC-BD05-47E4-9468-1D5361EDB537}" presName="sibTrans" presStyleCnt="0"/>
      <dgm:spPr/>
    </dgm:pt>
    <dgm:pt modelId="{85FC826E-4CA9-4237-B84E-0F1AC1A3A7C9}" type="pres">
      <dgm:prSet presAssocID="{8254E5B9-5135-42EC-ACB0-9EACC2811135}" presName="node" presStyleLbl="node1" presStyleIdx="3" presStyleCnt="4">
        <dgm:presLayoutVars>
          <dgm:bulletEnabled val="1"/>
        </dgm:presLayoutVars>
      </dgm:prSet>
      <dgm:spPr/>
    </dgm:pt>
  </dgm:ptLst>
  <dgm:cxnLst>
    <dgm:cxn modelId="{710C762A-EE09-4DAE-A241-5604EAA5FD80}" srcId="{0814A3B2-8DEE-41F7-AB0D-CBCCE98C068D}" destId="{F1613CA1-FD0D-408E-8DAC-4168F7F4BEB7}" srcOrd="1" destOrd="0" parTransId="{EF30012F-1119-473D-A231-39A3CB00F0E0}" sibTransId="{B73E99A5-D81E-4F7B-A97F-E690E35F7CA8}"/>
    <dgm:cxn modelId="{3309786A-31EF-40CD-932D-04F4FA2568B7}" srcId="{0814A3B2-8DEE-41F7-AB0D-CBCCE98C068D}" destId="{8254E5B9-5135-42EC-ACB0-9EACC2811135}" srcOrd="3" destOrd="0" parTransId="{25AF983D-8663-48D1-A1CA-857F8EDC66C2}" sibTransId="{004F86FA-6889-4F89-B562-E28DB9B8687F}"/>
    <dgm:cxn modelId="{36710B6D-C5BB-479B-AFB1-1BFD6FBF5576}" type="presOf" srcId="{95080791-C310-4CA0-A085-A9F83545C889}" destId="{D1CA4EEE-F123-4E91-A3B4-BA0C0514E227}" srcOrd="0" destOrd="0" presId="urn:microsoft.com/office/officeart/2005/8/layout/default"/>
    <dgm:cxn modelId="{87263C4D-8B48-47F9-A6F4-D87DFFEA4276}" type="presOf" srcId="{B3A2E57D-0DB8-471B-93F5-E81AE8AE2F31}" destId="{DBB11902-2D88-4BB3-8F5F-30D1A6BD69BD}" srcOrd="0" destOrd="0" presId="urn:microsoft.com/office/officeart/2005/8/layout/default"/>
    <dgm:cxn modelId="{1D721370-BECD-47A6-B5D7-6BFEDC15194B}" srcId="{0814A3B2-8DEE-41F7-AB0D-CBCCE98C068D}" destId="{B3A2E57D-0DB8-471B-93F5-E81AE8AE2F31}" srcOrd="0" destOrd="0" parTransId="{91571E4A-D179-407B-891F-5B6324AED248}" sibTransId="{9B1B3BAE-5076-482D-B763-A00BDD641EE3}"/>
    <dgm:cxn modelId="{44D89955-1C3E-4689-B2D2-4FDC5A2E2704}" srcId="{0814A3B2-8DEE-41F7-AB0D-CBCCE98C068D}" destId="{95080791-C310-4CA0-A085-A9F83545C889}" srcOrd="2" destOrd="0" parTransId="{AC4B50B2-3F6E-4A06-B4D0-55148D64A606}" sibTransId="{B0D763AC-BD05-47E4-9468-1D5361EDB537}"/>
    <dgm:cxn modelId="{A1D5FFA6-764B-4569-89F3-41C3C45957E0}" type="presOf" srcId="{F1613CA1-FD0D-408E-8DAC-4168F7F4BEB7}" destId="{E4D98832-DE79-4C9B-BBFA-2AE16C6D4E2E}" srcOrd="0" destOrd="0" presId="urn:microsoft.com/office/officeart/2005/8/layout/default"/>
    <dgm:cxn modelId="{252985AF-EB45-4938-ABDF-CAC67C4BBA1E}" type="presOf" srcId="{0814A3B2-8DEE-41F7-AB0D-CBCCE98C068D}" destId="{D0DEF629-6EDC-4850-815D-FD49F0F8CCE0}" srcOrd="0" destOrd="0" presId="urn:microsoft.com/office/officeart/2005/8/layout/default"/>
    <dgm:cxn modelId="{91AD22C0-030E-469F-B09F-FB8B2E85648E}" type="presOf" srcId="{8254E5B9-5135-42EC-ACB0-9EACC2811135}" destId="{85FC826E-4CA9-4237-B84E-0F1AC1A3A7C9}" srcOrd="0" destOrd="0" presId="urn:microsoft.com/office/officeart/2005/8/layout/default"/>
    <dgm:cxn modelId="{4E6D1959-B696-469B-87A4-510DEC7C296C}" type="presParOf" srcId="{D0DEF629-6EDC-4850-815D-FD49F0F8CCE0}" destId="{DBB11902-2D88-4BB3-8F5F-30D1A6BD69BD}" srcOrd="0" destOrd="0" presId="urn:microsoft.com/office/officeart/2005/8/layout/default"/>
    <dgm:cxn modelId="{B053A760-FACF-46D7-A79A-399BB3EE1BD6}" type="presParOf" srcId="{D0DEF629-6EDC-4850-815D-FD49F0F8CCE0}" destId="{5B67DFA1-9907-441E-94ED-EBBFDBCC824C}" srcOrd="1" destOrd="0" presId="urn:microsoft.com/office/officeart/2005/8/layout/default"/>
    <dgm:cxn modelId="{E4A0F21F-7BB1-4F2A-A884-EDC48063787D}" type="presParOf" srcId="{D0DEF629-6EDC-4850-815D-FD49F0F8CCE0}" destId="{E4D98832-DE79-4C9B-BBFA-2AE16C6D4E2E}" srcOrd="2" destOrd="0" presId="urn:microsoft.com/office/officeart/2005/8/layout/default"/>
    <dgm:cxn modelId="{FDADE3A6-F81D-4D96-933E-BBB62A0FD90D}" type="presParOf" srcId="{D0DEF629-6EDC-4850-815D-FD49F0F8CCE0}" destId="{54F54E39-0E27-441C-82EA-E6B123837145}" srcOrd="3" destOrd="0" presId="urn:microsoft.com/office/officeart/2005/8/layout/default"/>
    <dgm:cxn modelId="{CA32FB89-188C-4172-82D1-0E96E0B943CE}" type="presParOf" srcId="{D0DEF629-6EDC-4850-815D-FD49F0F8CCE0}" destId="{D1CA4EEE-F123-4E91-A3B4-BA0C0514E227}" srcOrd="4" destOrd="0" presId="urn:microsoft.com/office/officeart/2005/8/layout/default"/>
    <dgm:cxn modelId="{B03780EF-BDEF-4DC0-B6E3-D66D246C5EE8}" type="presParOf" srcId="{D0DEF629-6EDC-4850-815D-FD49F0F8CCE0}" destId="{BAB0ADE3-4E8C-4202-B31B-07534DCAF0FC}" srcOrd="5" destOrd="0" presId="urn:microsoft.com/office/officeart/2005/8/layout/default"/>
    <dgm:cxn modelId="{7FE5DA38-A62A-4E45-911A-4850AEAFA26A}" type="presParOf" srcId="{D0DEF629-6EDC-4850-815D-FD49F0F8CCE0}" destId="{85FC826E-4CA9-4237-B84E-0F1AC1A3A7C9}"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501EF95-F9CD-45E1-9230-C4D4766BFF5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0F8C2F7-F9DD-4723-819D-168812F359BF}">
      <dgm:prSet/>
      <dgm:spPr/>
      <dgm:t>
        <a:bodyPr/>
        <a:lstStyle/>
        <a:p>
          <a:r>
            <a:rPr lang="af-ZA" b="0" i="0" baseline="0"/>
            <a:t>A career portfolio helps you organise what you learn about yourself and the world of work.</a:t>
          </a:r>
          <a:endParaRPr lang="en-US"/>
        </a:p>
      </dgm:t>
    </dgm:pt>
    <dgm:pt modelId="{D43A81D9-8B8D-4E2E-ADA0-DCA4F88A8C09}" type="parTrans" cxnId="{C3757A93-0285-476B-85E2-8C96C8485645}">
      <dgm:prSet/>
      <dgm:spPr/>
      <dgm:t>
        <a:bodyPr/>
        <a:lstStyle/>
        <a:p>
          <a:endParaRPr lang="en-US"/>
        </a:p>
      </dgm:t>
    </dgm:pt>
    <dgm:pt modelId="{760000D1-4523-409C-BDEF-4F30B6DF7E07}" type="sibTrans" cxnId="{C3757A93-0285-476B-85E2-8C96C8485645}">
      <dgm:prSet/>
      <dgm:spPr/>
      <dgm:t>
        <a:bodyPr/>
        <a:lstStyle/>
        <a:p>
          <a:endParaRPr lang="en-US"/>
        </a:p>
      </dgm:t>
    </dgm:pt>
    <dgm:pt modelId="{1114F5B1-E75F-4019-8739-F78FE7385468}">
      <dgm:prSet/>
      <dgm:spPr/>
      <dgm:t>
        <a:bodyPr/>
        <a:lstStyle/>
        <a:p>
          <a:r>
            <a:rPr lang="af-ZA" b="0" i="0" baseline="0"/>
            <a:t>It allows you to reflect on progress and identify areas for growth.</a:t>
          </a:r>
          <a:endParaRPr lang="en-US"/>
        </a:p>
      </dgm:t>
    </dgm:pt>
    <dgm:pt modelId="{816D7D38-98EA-46E3-9A3F-EC4B6BD265CC}" type="parTrans" cxnId="{ED716DD7-3291-4910-92F3-62EAA1BC89B1}">
      <dgm:prSet/>
      <dgm:spPr/>
      <dgm:t>
        <a:bodyPr/>
        <a:lstStyle/>
        <a:p>
          <a:endParaRPr lang="en-US"/>
        </a:p>
      </dgm:t>
    </dgm:pt>
    <dgm:pt modelId="{45327508-A2F2-4F59-9E5D-F95598AA9550}" type="sibTrans" cxnId="{ED716DD7-3291-4910-92F3-62EAA1BC89B1}">
      <dgm:prSet/>
      <dgm:spPr/>
      <dgm:t>
        <a:bodyPr/>
        <a:lstStyle/>
        <a:p>
          <a:endParaRPr lang="en-US"/>
        </a:p>
      </dgm:t>
    </dgm:pt>
    <dgm:pt modelId="{3332A3C4-BEB1-42DF-8E97-29136B0E4D43}">
      <dgm:prSet/>
      <dgm:spPr/>
      <dgm:t>
        <a:bodyPr/>
        <a:lstStyle/>
        <a:p>
          <a:r>
            <a:rPr lang="af-ZA" b="0" i="0" baseline="0"/>
            <a:t>It becomes a useful reference for subject changes, further study, bursaries or job applications.</a:t>
          </a:r>
          <a:endParaRPr lang="en-US"/>
        </a:p>
      </dgm:t>
    </dgm:pt>
    <dgm:pt modelId="{2B72C0BD-DE0E-448B-B642-ED3F98766309}" type="parTrans" cxnId="{5B86CFD4-6CDD-43D9-8332-4E53F7DC1B90}">
      <dgm:prSet/>
      <dgm:spPr/>
      <dgm:t>
        <a:bodyPr/>
        <a:lstStyle/>
        <a:p>
          <a:endParaRPr lang="en-US"/>
        </a:p>
      </dgm:t>
    </dgm:pt>
    <dgm:pt modelId="{345AE7F0-793B-4F19-A916-27AF76851152}" type="sibTrans" cxnId="{5B86CFD4-6CDD-43D9-8332-4E53F7DC1B90}">
      <dgm:prSet/>
      <dgm:spPr/>
      <dgm:t>
        <a:bodyPr/>
        <a:lstStyle/>
        <a:p>
          <a:endParaRPr lang="en-US"/>
        </a:p>
      </dgm:t>
    </dgm:pt>
    <dgm:pt modelId="{0FC62AD1-0098-42DC-9C47-2BA64317F1A0}" type="pres">
      <dgm:prSet presAssocID="{1501EF95-F9CD-45E1-9230-C4D4766BFF5C}" presName="linear" presStyleCnt="0">
        <dgm:presLayoutVars>
          <dgm:animLvl val="lvl"/>
          <dgm:resizeHandles val="exact"/>
        </dgm:presLayoutVars>
      </dgm:prSet>
      <dgm:spPr/>
    </dgm:pt>
    <dgm:pt modelId="{CB09397F-43A5-485F-A154-6E91A10BCC5D}" type="pres">
      <dgm:prSet presAssocID="{70F8C2F7-F9DD-4723-819D-168812F359BF}" presName="parentText" presStyleLbl="node1" presStyleIdx="0" presStyleCnt="3">
        <dgm:presLayoutVars>
          <dgm:chMax val="0"/>
          <dgm:bulletEnabled val="1"/>
        </dgm:presLayoutVars>
      </dgm:prSet>
      <dgm:spPr/>
    </dgm:pt>
    <dgm:pt modelId="{936DBB94-63A1-4DBC-85DB-04E0F5763B98}" type="pres">
      <dgm:prSet presAssocID="{760000D1-4523-409C-BDEF-4F30B6DF7E07}" presName="spacer" presStyleCnt="0"/>
      <dgm:spPr/>
    </dgm:pt>
    <dgm:pt modelId="{059487AB-C690-4C15-AB5F-BB19B8F44035}" type="pres">
      <dgm:prSet presAssocID="{1114F5B1-E75F-4019-8739-F78FE7385468}" presName="parentText" presStyleLbl="node1" presStyleIdx="1" presStyleCnt="3">
        <dgm:presLayoutVars>
          <dgm:chMax val="0"/>
          <dgm:bulletEnabled val="1"/>
        </dgm:presLayoutVars>
      </dgm:prSet>
      <dgm:spPr/>
    </dgm:pt>
    <dgm:pt modelId="{C1FFB239-DD26-485F-B811-6D30CB5D9F40}" type="pres">
      <dgm:prSet presAssocID="{45327508-A2F2-4F59-9E5D-F95598AA9550}" presName="spacer" presStyleCnt="0"/>
      <dgm:spPr/>
    </dgm:pt>
    <dgm:pt modelId="{9E310EBD-8144-44F9-9E01-EA39807834B9}" type="pres">
      <dgm:prSet presAssocID="{3332A3C4-BEB1-42DF-8E97-29136B0E4D43}" presName="parentText" presStyleLbl="node1" presStyleIdx="2" presStyleCnt="3">
        <dgm:presLayoutVars>
          <dgm:chMax val="0"/>
          <dgm:bulletEnabled val="1"/>
        </dgm:presLayoutVars>
      </dgm:prSet>
      <dgm:spPr/>
    </dgm:pt>
  </dgm:ptLst>
  <dgm:cxnLst>
    <dgm:cxn modelId="{D0452B15-A86C-4018-A67C-78C3CC6BD892}" type="presOf" srcId="{1501EF95-F9CD-45E1-9230-C4D4766BFF5C}" destId="{0FC62AD1-0098-42DC-9C47-2BA64317F1A0}" srcOrd="0" destOrd="0" presId="urn:microsoft.com/office/officeart/2005/8/layout/vList2"/>
    <dgm:cxn modelId="{EFE91F78-D35E-4938-ACE2-0AED0067A620}" type="presOf" srcId="{1114F5B1-E75F-4019-8739-F78FE7385468}" destId="{059487AB-C690-4C15-AB5F-BB19B8F44035}" srcOrd="0" destOrd="0" presId="urn:microsoft.com/office/officeart/2005/8/layout/vList2"/>
    <dgm:cxn modelId="{C3757A93-0285-476B-85E2-8C96C8485645}" srcId="{1501EF95-F9CD-45E1-9230-C4D4766BFF5C}" destId="{70F8C2F7-F9DD-4723-819D-168812F359BF}" srcOrd="0" destOrd="0" parTransId="{D43A81D9-8B8D-4E2E-ADA0-DCA4F88A8C09}" sibTransId="{760000D1-4523-409C-BDEF-4F30B6DF7E07}"/>
    <dgm:cxn modelId="{4B0F36C1-E926-4351-93BD-96D5FED1E2E7}" type="presOf" srcId="{70F8C2F7-F9DD-4723-819D-168812F359BF}" destId="{CB09397F-43A5-485F-A154-6E91A10BCC5D}" srcOrd="0" destOrd="0" presId="urn:microsoft.com/office/officeart/2005/8/layout/vList2"/>
    <dgm:cxn modelId="{BFDC16D1-3A67-41A4-ABEA-8A1EF08E21AE}" type="presOf" srcId="{3332A3C4-BEB1-42DF-8E97-29136B0E4D43}" destId="{9E310EBD-8144-44F9-9E01-EA39807834B9}" srcOrd="0" destOrd="0" presId="urn:microsoft.com/office/officeart/2005/8/layout/vList2"/>
    <dgm:cxn modelId="{5B86CFD4-6CDD-43D9-8332-4E53F7DC1B90}" srcId="{1501EF95-F9CD-45E1-9230-C4D4766BFF5C}" destId="{3332A3C4-BEB1-42DF-8E97-29136B0E4D43}" srcOrd="2" destOrd="0" parTransId="{2B72C0BD-DE0E-448B-B642-ED3F98766309}" sibTransId="{345AE7F0-793B-4F19-A916-27AF76851152}"/>
    <dgm:cxn modelId="{ED716DD7-3291-4910-92F3-62EAA1BC89B1}" srcId="{1501EF95-F9CD-45E1-9230-C4D4766BFF5C}" destId="{1114F5B1-E75F-4019-8739-F78FE7385468}" srcOrd="1" destOrd="0" parTransId="{816D7D38-98EA-46E3-9A3F-EC4B6BD265CC}" sibTransId="{45327508-A2F2-4F59-9E5D-F95598AA9550}"/>
    <dgm:cxn modelId="{2FCD5EA3-BA4B-4DEB-94AA-1A1F93C1F970}" type="presParOf" srcId="{0FC62AD1-0098-42DC-9C47-2BA64317F1A0}" destId="{CB09397F-43A5-485F-A154-6E91A10BCC5D}" srcOrd="0" destOrd="0" presId="urn:microsoft.com/office/officeart/2005/8/layout/vList2"/>
    <dgm:cxn modelId="{BC07E642-FDF9-4650-A1E4-CBF96BEDF779}" type="presParOf" srcId="{0FC62AD1-0098-42DC-9C47-2BA64317F1A0}" destId="{936DBB94-63A1-4DBC-85DB-04E0F5763B98}" srcOrd="1" destOrd="0" presId="urn:microsoft.com/office/officeart/2005/8/layout/vList2"/>
    <dgm:cxn modelId="{36063E84-DA67-411F-B60D-499D28AF3A3E}" type="presParOf" srcId="{0FC62AD1-0098-42DC-9C47-2BA64317F1A0}" destId="{059487AB-C690-4C15-AB5F-BB19B8F44035}" srcOrd="2" destOrd="0" presId="urn:microsoft.com/office/officeart/2005/8/layout/vList2"/>
    <dgm:cxn modelId="{7943D4F0-F8CE-41E2-AC64-1C96C07573F9}" type="presParOf" srcId="{0FC62AD1-0098-42DC-9C47-2BA64317F1A0}" destId="{C1FFB239-DD26-485F-B811-6D30CB5D9F40}" srcOrd="3" destOrd="0" presId="urn:microsoft.com/office/officeart/2005/8/layout/vList2"/>
    <dgm:cxn modelId="{D5D19E65-492B-4BB1-9CEB-74D199511682}" type="presParOf" srcId="{0FC62AD1-0098-42DC-9C47-2BA64317F1A0}" destId="{9E310EBD-8144-44F9-9E01-EA39807834B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2B86C29-96F6-4995-B50F-7189F2A3A83B}"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ED9DD11C-C6D7-45DF-92C6-4C9F7E53E5FD}">
      <dgm:prSet/>
      <dgm:spPr/>
      <dgm:t>
        <a:bodyPr/>
        <a:lstStyle/>
        <a:p>
          <a:r>
            <a:rPr lang="af-ZA" b="0" i="0" baseline="0"/>
            <a:t>In Grade 10, your career portfolio may include:</a:t>
          </a:r>
          <a:endParaRPr lang="en-US"/>
        </a:p>
      </dgm:t>
    </dgm:pt>
    <dgm:pt modelId="{8B31D089-9A41-43BA-9B4B-F52C700C72A2}" type="parTrans" cxnId="{7644E2DA-A856-453E-967C-7671A8761FB4}">
      <dgm:prSet/>
      <dgm:spPr/>
      <dgm:t>
        <a:bodyPr/>
        <a:lstStyle/>
        <a:p>
          <a:endParaRPr lang="en-US"/>
        </a:p>
      </dgm:t>
    </dgm:pt>
    <dgm:pt modelId="{E3EEFCA5-B485-431E-8129-CAC147DA8999}" type="sibTrans" cxnId="{7644E2DA-A856-453E-967C-7671A8761FB4}">
      <dgm:prSet/>
      <dgm:spPr/>
      <dgm:t>
        <a:bodyPr/>
        <a:lstStyle/>
        <a:p>
          <a:endParaRPr lang="en-US"/>
        </a:p>
      </dgm:t>
    </dgm:pt>
    <dgm:pt modelId="{9D587354-7272-4FF8-A432-CD69091D2FB6}">
      <dgm:prSet/>
      <dgm:spPr/>
      <dgm:t>
        <a:bodyPr/>
        <a:lstStyle/>
        <a:p>
          <a:r>
            <a:rPr lang="af-ZA" b="0" i="0" baseline="0"/>
            <a:t>Subject results</a:t>
          </a:r>
          <a:endParaRPr lang="en-US"/>
        </a:p>
      </dgm:t>
    </dgm:pt>
    <dgm:pt modelId="{0CD549D2-7F54-4D1B-905D-296DBCB5BC55}" type="parTrans" cxnId="{FF395530-D21A-4EA5-BA00-9378E61C53D3}">
      <dgm:prSet/>
      <dgm:spPr/>
      <dgm:t>
        <a:bodyPr/>
        <a:lstStyle/>
        <a:p>
          <a:endParaRPr lang="en-US"/>
        </a:p>
      </dgm:t>
    </dgm:pt>
    <dgm:pt modelId="{308DFD0E-08F7-4316-9841-131DF19674E9}" type="sibTrans" cxnId="{FF395530-D21A-4EA5-BA00-9378E61C53D3}">
      <dgm:prSet/>
      <dgm:spPr/>
      <dgm:t>
        <a:bodyPr/>
        <a:lstStyle/>
        <a:p>
          <a:endParaRPr lang="en-US"/>
        </a:p>
      </dgm:t>
    </dgm:pt>
    <dgm:pt modelId="{68CBD708-559F-4040-AACF-FEC50F7ED484}">
      <dgm:prSet/>
      <dgm:spPr/>
      <dgm:t>
        <a:bodyPr/>
        <a:lstStyle/>
        <a:p>
          <a:r>
            <a:rPr lang="af-ZA" b="0" i="0" baseline="0"/>
            <a:t>Self-reflection activities</a:t>
          </a:r>
          <a:endParaRPr lang="en-US"/>
        </a:p>
      </dgm:t>
    </dgm:pt>
    <dgm:pt modelId="{35E635F9-A988-484B-8C44-6AA413AC168F}" type="parTrans" cxnId="{0A3B75E4-EAEF-4936-ACCC-9B47C6A19E13}">
      <dgm:prSet/>
      <dgm:spPr/>
      <dgm:t>
        <a:bodyPr/>
        <a:lstStyle/>
        <a:p>
          <a:endParaRPr lang="en-US"/>
        </a:p>
      </dgm:t>
    </dgm:pt>
    <dgm:pt modelId="{158620A9-65F9-43A0-A05D-D51F287A5EBD}" type="sibTrans" cxnId="{0A3B75E4-EAEF-4936-ACCC-9B47C6A19E13}">
      <dgm:prSet/>
      <dgm:spPr/>
      <dgm:t>
        <a:bodyPr/>
        <a:lstStyle/>
        <a:p>
          <a:endParaRPr lang="en-US"/>
        </a:p>
      </dgm:t>
    </dgm:pt>
    <dgm:pt modelId="{5DE632A7-0F5C-40B2-B208-19F5E432F2B0}">
      <dgm:prSet/>
      <dgm:spPr/>
      <dgm:t>
        <a:bodyPr/>
        <a:lstStyle/>
        <a:p>
          <a:r>
            <a:rPr lang="af-ZA" b="0" i="0" baseline="0"/>
            <a:t>Career research</a:t>
          </a:r>
          <a:endParaRPr lang="en-US"/>
        </a:p>
      </dgm:t>
    </dgm:pt>
    <dgm:pt modelId="{5124BD9A-68CB-4FC0-8738-309B9E9D5A79}" type="parTrans" cxnId="{AB9829E2-3EA7-4F5E-8540-E061C6879190}">
      <dgm:prSet/>
      <dgm:spPr/>
      <dgm:t>
        <a:bodyPr/>
        <a:lstStyle/>
        <a:p>
          <a:endParaRPr lang="en-US"/>
        </a:p>
      </dgm:t>
    </dgm:pt>
    <dgm:pt modelId="{2F74F785-D95F-4A97-8806-01B336FE4AA5}" type="sibTrans" cxnId="{AB9829E2-3EA7-4F5E-8540-E061C6879190}">
      <dgm:prSet/>
      <dgm:spPr/>
      <dgm:t>
        <a:bodyPr/>
        <a:lstStyle/>
        <a:p>
          <a:endParaRPr lang="en-US"/>
        </a:p>
      </dgm:t>
    </dgm:pt>
    <dgm:pt modelId="{EF816A48-E6A2-4C87-B269-5CBB9F0E2E02}">
      <dgm:prSet/>
      <dgm:spPr/>
      <dgm:t>
        <a:bodyPr/>
        <a:lstStyle/>
        <a:p>
          <a:r>
            <a:rPr lang="af-ZA" b="0" i="0" baseline="0"/>
            <a:t>Skills assessments</a:t>
          </a:r>
          <a:endParaRPr lang="en-US"/>
        </a:p>
      </dgm:t>
    </dgm:pt>
    <dgm:pt modelId="{22058C0E-1CDE-4FDC-BC4C-136717F230F2}" type="parTrans" cxnId="{42F8ADC9-DFEB-4599-8B49-D1B18F961813}">
      <dgm:prSet/>
      <dgm:spPr/>
      <dgm:t>
        <a:bodyPr/>
        <a:lstStyle/>
        <a:p>
          <a:endParaRPr lang="en-US"/>
        </a:p>
      </dgm:t>
    </dgm:pt>
    <dgm:pt modelId="{DE3E27ED-C341-45B2-9B69-920B60878159}" type="sibTrans" cxnId="{42F8ADC9-DFEB-4599-8B49-D1B18F961813}">
      <dgm:prSet/>
      <dgm:spPr/>
      <dgm:t>
        <a:bodyPr/>
        <a:lstStyle/>
        <a:p>
          <a:endParaRPr lang="en-US"/>
        </a:p>
      </dgm:t>
    </dgm:pt>
    <dgm:pt modelId="{2D57FFEC-D42C-4F82-A5BC-8376DA1C2B33}">
      <dgm:prSet/>
      <dgm:spPr/>
      <dgm:t>
        <a:bodyPr/>
        <a:lstStyle/>
        <a:p>
          <a:r>
            <a:rPr lang="af-ZA" b="0" i="0" baseline="0"/>
            <a:t>Certificates or awards</a:t>
          </a:r>
          <a:endParaRPr lang="en-US"/>
        </a:p>
      </dgm:t>
    </dgm:pt>
    <dgm:pt modelId="{987BBEF4-B13B-455A-9C56-A9EBC1F1AB5A}" type="parTrans" cxnId="{4AFF22EC-4EF4-4BDA-B2EF-85E3A89BEC11}">
      <dgm:prSet/>
      <dgm:spPr/>
      <dgm:t>
        <a:bodyPr/>
        <a:lstStyle/>
        <a:p>
          <a:endParaRPr lang="en-US"/>
        </a:p>
      </dgm:t>
    </dgm:pt>
    <dgm:pt modelId="{F8E36BB5-D989-42F6-ACE0-B53DA1EE1799}" type="sibTrans" cxnId="{4AFF22EC-4EF4-4BDA-B2EF-85E3A89BEC11}">
      <dgm:prSet/>
      <dgm:spPr/>
      <dgm:t>
        <a:bodyPr/>
        <a:lstStyle/>
        <a:p>
          <a:endParaRPr lang="en-US"/>
        </a:p>
      </dgm:t>
    </dgm:pt>
    <dgm:pt modelId="{58EFD6F7-3569-448C-9859-01649FF997E6}">
      <dgm:prSet/>
      <dgm:spPr/>
      <dgm:t>
        <a:bodyPr/>
        <a:lstStyle/>
        <a:p>
          <a:r>
            <a:rPr lang="af-ZA" b="0" i="0" baseline="0"/>
            <a:t>In Grades 11 and 12, your portfolio can be expanded as your goals become clearer.</a:t>
          </a:r>
          <a:endParaRPr lang="en-US"/>
        </a:p>
      </dgm:t>
    </dgm:pt>
    <dgm:pt modelId="{7E696DCA-8CA8-4502-A0FA-3446DA1BDF9B}" type="parTrans" cxnId="{1682F7AF-2BE7-4EB6-A71E-9668322F6E67}">
      <dgm:prSet/>
      <dgm:spPr/>
      <dgm:t>
        <a:bodyPr/>
        <a:lstStyle/>
        <a:p>
          <a:endParaRPr lang="en-US"/>
        </a:p>
      </dgm:t>
    </dgm:pt>
    <dgm:pt modelId="{42A34CE2-E75D-461B-A127-4175B4CAD697}" type="sibTrans" cxnId="{1682F7AF-2BE7-4EB6-A71E-9668322F6E67}">
      <dgm:prSet/>
      <dgm:spPr/>
      <dgm:t>
        <a:bodyPr/>
        <a:lstStyle/>
        <a:p>
          <a:endParaRPr lang="en-US"/>
        </a:p>
      </dgm:t>
    </dgm:pt>
    <dgm:pt modelId="{6041EE8B-2DB6-4228-B2B6-8B2A708F65C7}" type="pres">
      <dgm:prSet presAssocID="{F2B86C29-96F6-4995-B50F-7189F2A3A83B}" presName="Name0" presStyleCnt="0">
        <dgm:presLayoutVars>
          <dgm:dir/>
          <dgm:animLvl val="lvl"/>
          <dgm:resizeHandles val="exact"/>
        </dgm:presLayoutVars>
      </dgm:prSet>
      <dgm:spPr/>
    </dgm:pt>
    <dgm:pt modelId="{37DCEE0F-D36C-44ED-B2C9-F603131EED98}" type="pres">
      <dgm:prSet presAssocID="{58EFD6F7-3569-448C-9859-01649FF997E6}" presName="boxAndChildren" presStyleCnt="0"/>
      <dgm:spPr/>
    </dgm:pt>
    <dgm:pt modelId="{7D4CE061-0B75-4ABC-8BF6-CE02B474CC63}" type="pres">
      <dgm:prSet presAssocID="{58EFD6F7-3569-448C-9859-01649FF997E6}" presName="parentTextBox" presStyleLbl="node1" presStyleIdx="0" presStyleCnt="2"/>
      <dgm:spPr/>
    </dgm:pt>
    <dgm:pt modelId="{19919BEF-8A95-478E-9128-01645AE74ECD}" type="pres">
      <dgm:prSet presAssocID="{E3EEFCA5-B485-431E-8129-CAC147DA8999}" presName="sp" presStyleCnt="0"/>
      <dgm:spPr/>
    </dgm:pt>
    <dgm:pt modelId="{FC46C69B-093D-40CE-BB9C-1BD8252253DE}" type="pres">
      <dgm:prSet presAssocID="{ED9DD11C-C6D7-45DF-92C6-4C9F7E53E5FD}" presName="arrowAndChildren" presStyleCnt="0"/>
      <dgm:spPr/>
    </dgm:pt>
    <dgm:pt modelId="{675B3156-413E-45A2-8D0F-3CF5039D715C}" type="pres">
      <dgm:prSet presAssocID="{ED9DD11C-C6D7-45DF-92C6-4C9F7E53E5FD}" presName="parentTextArrow" presStyleLbl="node1" presStyleIdx="0" presStyleCnt="2"/>
      <dgm:spPr/>
    </dgm:pt>
    <dgm:pt modelId="{847922FD-8FDB-4E92-9F25-D2D8E9FE236A}" type="pres">
      <dgm:prSet presAssocID="{ED9DD11C-C6D7-45DF-92C6-4C9F7E53E5FD}" presName="arrow" presStyleLbl="node1" presStyleIdx="1" presStyleCnt="2"/>
      <dgm:spPr/>
    </dgm:pt>
    <dgm:pt modelId="{B3ADA412-A7AF-4B34-B957-3BC50BA801DD}" type="pres">
      <dgm:prSet presAssocID="{ED9DD11C-C6D7-45DF-92C6-4C9F7E53E5FD}" presName="descendantArrow" presStyleCnt="0"/>
      <dgm:spPr/>
    </dgm:pt>
    <dgm:pt modelId="{33D0B19D-809C-48FF-B312-7E4B7756B34E}" type="pres">
      <dgm:prSet presAssocID="{9D587354-7272-4FF8-A432-CD69091D2FB6}" presName="childTextArrow" presStyleLbl="fgAccFollowNode1" presStyleIdx="0" presStyleCnt="5">
        <dgm:presLayoutVars>
          <dgm:bulletEnabled val="1"/>
        </dgm:presLayoutVars>
      </dgm:prSet>
      <dgm:spPr/>
    </dgm:pt>
    <dgm:pt modelId="{972F5CBA-8110-4016-B5B1-DB546897813E}" type="pres">
      <dgm:prSet presAssocID="{68CBD708-559F-4040-AACF-FEC50F7ED484}" presName="childTextArrow" presStyleLbl="fgAccFollowNode1" presStyleIdx="1" presStyleCnt="5">
        <dgm:presLayoutVars>
          <dgm:bulletEnabled val="1"/>
        </dgm:presLayoutVars>
      </dgm:prSet>
      <dgm:spPr/>
    </dgm:pt>
    <dgm:pt modelId="{9A9D2856-82A5-43FC-A12F-51AAA34EBDDB}" type="pres">
      <dgm:prSet presAssocID="{5DE632A7-0F5C-40B2-B208-19F5E432F2B0}" presName="childTextArrow" presStyleLbl="fgAccFollowNode1" presStyleIdx="2" presStyleCnt="5">
        <dgm:presLayoutVars>
          <dgm:bulletEnabled val="1"/>
        </dgm:presLayoutVars>
      </dgm:prSet>
      <dgm:spPr/>
    </dgm:pt>
    <dgm:pt modelId="{CCCD9E14-1404-41DC-A250-5DAE16C1669C}" type="pres">
      <dgm:prSet presAssocID="{EF816A48-E6A2-4C87-B269-5CBB9F0E2E02}" presName="childTextArrow" presStyleLbl="fgAccFollowNode1" presStyleIdx="3" presStyleCnt="5">
        <dgm:presLayoutVars>
          <dgm:bulletEnabled val="1"/>
        </dgm:presLayoutVars>
      </dgm:prSet>
      <dgm:spPr/>
    </dgm:pt>
    <dgm:pt modelId="{698009D7-4184-43F1-8456-BD64EEB2B4D7}" type="pres">
      <dgm:prSet presAssocID="{2D57FFEC-D42C-4F82-A5BC-8376DA1C2B33}" presName="childTextArrow" presStyleLbl="fgAccFollowNode1" presStyleIdx="4" presStyleCnt="5">
        <dgm:presLayoutVars>
          <dgm:bulletEnabled val="1"/>
        </dgm:presLayoutVars>
      </dgm:prSet>
      <dgm:spPr/>
    </dgm:pt>
  </dgm:ptLst>
  <dgm:cxnLst>
    <dgm:cxn modelId="{662D8A04-8502-4E03-B0B8-9D382B57F35C}" type="presOf" srcId="{EF816A48-E6A2-4C87-B269-5CBB9F0E2E02}" destId="{CCCD9E14-1404-41DC-A250-5DAE16C1669C}" srcOrd="0" destOrd="0" presId="urn:microsoft.com/office/officeart/2005/8/layout/process4"/>
    <dgm:cxn modelId="{BFFDB00C-EFB4-46F4-9768-89E202FF257A}" type="presOf" srcId="{9D587354-7272-4FF8-A432-CD69091D2FB6}" destId="{33D0B19D-809C-48FF-B312-7E4B7756B34E}" srcOrd="0" destOrd="0" presId="urn:microsoft.com/office/officeart/2005/8/layout/process4"/>
    <dgm:cxn modelId="{EA52D612-C7EB-446F-8CE0-A9EC3AAB0DCE}" type="presOf" srcId="{F2B86C29-96F6-4995-B50F-7189F2A3A83B}" destId="{6041EE8B-2DB6-4228-B2B6-8B2A708F65C7}" srcOrd="0" destOrd="0" presId="urn:microsoft.com/office/officeart/2005/8/layout/process4"/>
    <dgm:cxn modelId="{F1A58713-4739-4DC2-AD35-4639A401408E}" type="presOf" srcId="{58EFD6F7-3569-448C-9859-01649FF997E6}" destId="{7D4CE061-0B75-4ABC-8BF6-CE02B474CC63}" srcOrd="0" destOrd="0" presId="urn:microsoft.com/office/officeart/2005/8/layout/process4"/>
    <dgm:cxn modelId="{FF395530-D21A-4EA5-BA00-9378E61C53D3}" srcId="{ED9DD11C-C6D7-45DF-92C6-4C9F7E53E5FD}" destId="{9D587354-7272-4FF8-A432-CD69091D2FB6}" srcOrd="0" destOrd="0" parTransId="{0CD549D2-7F54-4D1B-905D-296DBCB5BC55}" sibTransId="{308DFD0E-08F7-4316-9841-131DF19674E9}"/>
    <dgm:cxn modelId="{5F35217B-61B6-4BC1-89F6-53ED571C49F9}" type="presOf" srcId="{68CBD708-559F-4040-AACF-FEC50F7ED484}" destId="{972F5CBA-8110-4016-B5B1-DB546897813E}" srcOrd="0" destOrd="0" presId="urn:microsoft.com/office/officeart/2005/8/layout/process4"/>
    <dgm:cxn modelId="{9A894285-8F58-4B62-81F8-CF2161AD20BC}" type="presOf" srcId="{5DE632A7-0F5C-40B2-B208-19F5E432F2B0}" destId="{9A9D2856-82A5-43FC-A12F-51AAA34EBDDB}" srcOrd="0" destOrd="0" presId="urn:microsoft.com/office/officeart/2005/8/layout/process4"/>
    <dgm:cxn modelId="{CFA737A2-DACD-431B-B141-822DB4B1ACE6}" type="presOf" srcId="{ED9DD11C-C6D7-45DF-92C6-4C9F7E53E5FD}" destId="{847922FD-8FDB-4E92-9F25-D2D8E9FE236A}" srcOrd="1" destOrd="0" presId="urn:microsoft.com/office/officeart/2005/8/layout/process4"/>
    <dgm:cxn modelId="{1682F7AF-2BE7-4EB6-A71E-9668322F6E67}" srcId="{F2B86C29-96F6-4995-B50F-7189F2A3A83B}" destId="{58EFD6F7-3569-448C-9859-01649FF997E6}" srcOrd="1" destOrd="0" parTransId="{7E696DCA-8CA8-4502-A0FA-3446DA1BDF9B}" sibTransId="{42A34CE2-E75D-461B-A127-4175B4CAD697}"/>
    <dgm:cxn modelId="{0B61F9C1-99C4-4E67-A206-C89F2E577AF0}" type="presOf" srcId="{2D57FFEC-D42C-4F82-A5BC-8376DA1C2B33}" destId="{698009D7-4184-43F1-8456-BD64EEB2B4D7}" srcOrd="0" destOrd="0" presId="urn:microsoft.com/office/officeart/2005/8/layout/process4"/>
    <dgm:cxn modelId="{42F8ADC9-DFEB-4599-8B49-D1B18F961813}" srcId="{ED9DD11C-C6D7-45DF-92C6-4C9F7E53E5FD}" destId="{EF816A48-E6A2-4C87-B269-5CBB9F0E2E02}" srcOrd="3" destOrd="0" parTransId="{22058C0E-1CDE-4FDC-BC4C-136717F230F2}" sibTransId="{DE3E27ED-C341-45B2-9B69-920B60878159}"/>
    <dgm:cxn modelId="{7644E2DA-A856-453E-967C-7671A8761FB4}" srcId="{F2B86C29-96F6-4995-B50F-7189F2A3A83B}" destId="{ED9DD11C-C6D7-45DF-92C6-4C9F7E53E5FD}" srcOrd="0" destOrd="0" parTransId="{8B31D089-9A41-43BA-9B4B-F52C700C72A2}" sibTransId="{E3EEFCA5-B485-431E-8129-CAC147DA8999}"/>
    <dgm:cxn modelId="{AB9829E2-3EA7-4F5E-8540-E061C6879190}" srcId="{ED9DD11C-C6D7-45DF-92C6-4C9F7E53E5FD}" destId="{5DE632A7-0F5C-40B2-B208-19F5E432F2B0}" srcOrd="2" destOrd="0" parTransId="{5124BD9A-68CB-4FC0-8738-309B9E9D5A79}" sibTransId="{2F74F785-D95F-4A97-8806-01B336FE4AA5}"/>
    <dgm:cxn modelId="{0A3B75E4-EAEF-4936-ACCC-9B47C6A19E13}" srcId="{ED9DD11C-C6D7-45DF-92C6-4C9F7E53E5FD}" destId="{68CBD708-559F-4040-AACF-FEC50F7ED484}" srcOrd="1" destOrd="0" parTransId="{35E635F9-A988-484B-8C44-6AA413AC168F}" sibTransId="{158620A9-65F9-43A0-A05D-D51F287A5EBD}"/>
    <dgm:cxn modelId="{4AFF22EC-4EF4-4BDA-B2EF-85E3A89BEC11}" srcId="{ED9DD11C-C6D7-45DF-92C6-4C9F7E53E5FD}" destId="{2D57FFEC-D42C-4F82-A5BC-8376DA1C2B33}" srcOrd="4" destOrd="0" parTransId="{987BBEF4-B13B-455A-9C56-A9EBC1F1AB5A}" sibTransId="{F8E36BB5-D989-42F6-ACE0-B53DA1EE1799}"/>
    <dgm:cxn modelId="{5FA267F0-7103-468F-9965-D34FD80C6A19}" type="presOf" srcId="{ED9DD11C-C6D7-45DF-92C6-4C9F7E53E5FD}" destId="{675B3156-413E-45A2-8D0F-3CF5039D715C}" srcOrd="0" destOrd="0" presId="urn:microsoft.com/office/officeart/2005/8/layout/process4"/>
    <dgm:cxn modelId="{EBF7B1B9-43C2-449A-9F4A-4B4E0D912EA9}" type="presParOf" srcId="{6041EE8B-2DB6-4228-B2B6-8B2A708F65C7}" destId="{37DCEE0F-D36C-44ED-B2C9-F603131EED98}" srcOrd="0" destOrd="0" presId="urn:microsoft.com/office/officeart/2005/8/layout/process4"/>
    <dgm:cxn modelId="{CE5EBFDB-8918-44BC-BF81-E8EF98CBBB20}" type="presParOf" srcId="{37DCEE0F-D36C-44ED-B2C9-F603131EED98}" destId="{7D4CE061-0B75-4ABC-8BF6-CE02B474CC63}" srcOrd="0" destOrd="0" presId="urn:microsoft.com/office/officeart/2005/8/layout/process4"/>
    <dgm:cxn modelId="{07277093-E615-48F7-963A-98D629384588}" type="presParOf" srcId="{6041EE8B-2DB6-4228-B2B6-8B2A708F65C7}" destId="{19919BEF-8A95-478E-9128-01645AE74ECD}" srcOrd="1" destOrd="0" presId="urn:microsoft.com/office/officeart/2005/8/layout/process4"/>
    <dgm:cxn modelId="{6C99B9CE-6C32-4F7E-95FB-ECBDEFBE3711}" type="presParOf" srcId="{6041EE8B-2DB6-4228-B2B6-8B2A708F65C7}" destId="{FC46C69B-093D-40CE-BB9C-1BD8252253DE}" srcOrd="2" destOrd="0" presId="urn:microsoft.com/office/officeart/2005/8/layout/process4"/>
    <dgm:cxn modelId="{8805341A-784E-425A-850F-5384B24CE0F6}" type="presParOf" srcId="{FC46C69B-093D-40CE-BB9C-1BD8252253DE}" destId="{675B3156-413E-45A2-8D0F-3CF5039D715C}" srcOrd="0" destOrd="0" presId="urn:microsoft.com/office/officeart/2005/8/layout/process4"/>
    <dgm:cxn modelId="{7EC9E1A6-5BAB-46FE-9E41-99A0C7BD86A7}" type="presParOf" srcId="{FC46C69B-093D-40CE-BB9C-1BD8252253DE}" destId="{847922FD-8FDB-4E92-9F25-D2D8E9FE236A}" srcOrd="1" destOrd="0" presId="urn:microsoft.com/office/officeart/2005/8/layout/process4"/>
    <dgm:cxn modelId="{522896D9-0756-4873-8961-0A3D6D680A98}" type="presParOf" srcId="{FC46C69B-093D-40CE-BB9C-1BD8252253DE}" destId="{B3ADA412-A7AF-4B34-B957-3BC50BA801DD}" srcOrd="2" destOrd="0" presId="urn:microsoft.com/office/officeart/2005/8/layout/process4"/>
    <dgm:cxn modelId="{E93FDBB2-2A7E-465F-B498-2AC30A383E29}" type="presParOf" srcId="{B3ADA412-A7AF-4B34-B957-3BC50BA801DD}" destId="{33D0B19D-809C-48FF-B312-7E4B7756B34E}" srcOrd="0" destOrd="0" presId="urn:microsoft.com/office/officeart/2005/8/layout/process4"/>
    <dgm:cxn modelId="{41214788-C5E3-484C-A771-F6DA1A454178}" type="presParOf" srcId="{B3ADA412-A7AF-4B34-B957-3BC50BA801DD}" destId="{972F5CBA-8110-4016-B5B1-DB546897813E}" srcOrd="1" destOrd="0" presId="urn:microsoft.com/office/officeart/2005/8/layout/process4"/>
    <dgm:cxn modelId="{9DCF1684-F7F3-42C6-A461-7449C944B777}" type="presParOf" srcId="{B3ADA412-A7AF-4B34-B957-3BC50BA801DD}" destId="{9A9D2856-82A5-43FC-A12F-51AAA34EBDDB}" srcOrd="2" destOrd="0" presId="urn:microsoft.com/office/officeart/2005/8/layout/process4"/>
    <dgm:cxn modelId="{44542484-C7F6-4B31-A6F5-9B1821281788}" type="presParOf" srcId="{B3ADA412-A7AF-4B34-B957-3BC50BA801DD}" destId="{CCCD9E14-1404-41DC-A250-5DAE16C1669C}" srcOrd="3" destOrd="0" presId="urn:microsoft.com/office/officeart/2005/8/layout/process4"/>
    <dgm:cxn modelId="{5E656AA4-752E-4B43-A47A-CBD69172F1D3}" type="presParOf" srcId="{B3ADA412-A7AF-4B34-B957-3BC50BA801DD}" destId="{698009D7-4184-43F1-8456-BD64EEB2B4D7}" srcOrd="4"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6303C-B7B4-4E60-98BA-58F0E84BED9E}">
      <dsp:nvSpPr>
        <dsp:cNvPr id="0" name=""/>
        <dsp:cNvSpPr/>
      </dsp:nvSpPr>
      <dsp:spPr>
        <a:xfrm>
          <a:off x="0" y="2361"/>
          <a:ext cx="6482443" cy="11966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7B4317-210B-48F7-828D-6FD216DBFC25}">
      <dsp:nvSpPr>
        <dsp:cNvPr id="0" name=""/>
        <dsp:cNvSpPr/>
      </dsp:nvSpPr>
      <dsp:spPr>
        <a:xfrm>
          <a:off x="361984" y="271605"/>
          <a:ext cx="658153" cy="6581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9CCD4C-3E3A-45E9-B0A8-028E64AFF095}">
      <dsp:nvSpPr>
        <dsp:cNvPr id="0" name=""/>
        <dsp:cNvSpPr/>
      </dsp:nvSpPr>
      <dsp:spPr>
        <a:xfrm>
          <a:off x="1382122" y="2361"/>
          <a:ext cx="5100320" cy="1196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45" tIns="126645" rIns="126645" bIns="126645" numCol="1" spcCol="1270" anchor="ctr" anchorCtr="0">
          <a:noAutofit/>
        </a:bodyPr>
        <a:lstStyle/>
        <a:p>
          <a:pPr marL="0" lvl="0" indent="0" algn="l" defTabSz="1066800">
            <a:lnSpc>
              <a:spcPct val="100000"/>
            </a:lnSpc>
            <a:spcBef>
              <a:spcPct val="0"/>
            </a:spcBef>
            <a:spcAft>
              <a:spcPct val="35000"/>
            </a:spcAft>
            <a:buNone/>
          </a:pPr>
          <a:r>
            <a:rPr lang="en-ZA" sz="2400" kern="1200"/>
            <a:t>Define self-knowledge and explain why it is important</a:t>
          </a:r>
          <a:endParaRPr lang="en-US" sz="2400" kern="1200"/>
        </a:p>
      </dsp:txBody>
      <dsp:txXfrm>
        <a:off x="1382122" y="2361"/>
        <a:ext cx="5100320" cy="1196642"/>
      </dsp:txXfrm>
    </dsp:sp>
    <dsp:sp modelId="{D97EB5FA-4433-4CB1-A789-A28661D6C044}">
      <dsp:nvSpPr>
        <dsp:cNvPr id="0" name=""/>
        <dsp:cNvSpPr/>
      </dsp:nvSpPr>
      <dsp:spPr>
        <a:xfrm>
          <a:off x="0" y="1498164"/>
          <a:ext cx="6482443" cy="11966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161671-2129-4247-831F-79FA7C8A6B71}">
      <dsp:nvSpPr>
        <dsp:cNvPr id="0" name=""/>
        <dsp:cNvSpPr/>
      </dsp:nvSpPr>
      <dsp:spPr>
        <a:xfrm>
          <a:off x="361984" y="1767409"/>
          <a:ext cx="658153" cy="6581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77640C7-D827-4365-B0AA-1BE8C8758CBD}">
      <dsp:nvSpPr>
        <dsp:cNvPr id="0" name=""/>
        <dsp:cNvSpPr/>
      </dsp:nvSpPr>
      <dsp:spPr>
        <a:xfrm>
          <a:off x="1382122" y="1498164"/>
          <a:ext cx="5100320" cy="1196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45" tIns="126645" rIns="126645" bIns="126645" numCol="1" spcCol="1270" anchor="ctr" anchorCtr="0">
          <a:noAutofit/>
        </a:bodyPr>
        <a:lstStyle/>
        <a:p>
          <a:pPr marL="0" lvl="0" indent="0" algn="l" defTabSz="1066800">
            <a:lnSpc>
              <a:spcPct val="100000"/>
            </a:lnSpc>
            <a:spcBef>
              <a:spcPct val="0"/>
            </a:spcBef>
            <a:spcAft>
              <a:spcPct val="35000"/>
            </a:spcAft>
            <a:buNone/>
          </a:pPr>
          <a:r>
            <a:rPr lang="en-ZA" sz="2400" kern="1200" dirty="0"/>
            <a:t>Identify your own interests, strengths, weaknesses, abilities talents</a:t>
          </a:r>
          <a:endParaRPr lang="en-US" sz="2400" kern="1200" dirty="0"/>
        </a:p>
      </dsp:txBody>
      <dsp:txXfrm>
        <a:off x="1382122" y="1498164"/>
        <a:ext cx="5100320" cy="1196642"/>
      </dsp:txXfrm>
    </dsp:sp>
    <dsp:sp modelId="{95BF7E96-FD41-4337-A13C-A52289274DD0}">
      <dsp:nvSpPr>
        <dsp:cNvPr id="0" name=""/>
        <dsp:cNvSpPr/>
      </dsp:nvSpPr>
      <dsp:spPr>
        <a:xfrm>
          <a:off x="0" y="2993967"/>
          <a:ext cx="6482443" cy="11966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85CA47-E27F-4ACA-9517-D8747515FACD}">
      <dsp:nvSpPr>
        <dsp:cNvPr id="0" name=""/>
        <dsp:cNvSpPr/>
      </dsp:nvSpPr>
      <dsp:spPr>
        <a:xfrm>
          <a:off x="361984" y="3263212"/>
          <a:ext cx="658153" cy="6581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77772E4-C50C-49AD-96DA-C596064CCD10}">
      <dsp:nvSpPr>
        <dsp:cNvPr id="0" name=""/>
        <dsp:cNvSpPr/>
      </dsp:nvSpPr>
      <dsp:spPr>
        <a:xfrm>
          <a:off x="1382122" y="2993967"/>
          <a:ext cx="5100320" cy="1196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45" tIns="126645" rIns="126645" bIns="126645" numCol="1" spcCol="1270" anchor="ctr" anchorCtr="0">
          <a:noAutofit/>
        </a:bodyPr>
        <a:lstStyle/>
        <a:p>
          <a:pPr marL="0" lvl="0" indent="0" algn="l" defTabSz="1066800">
            <a:lnSpc>
              <a:spcPct val="100000"/>
            </a:lnSpc>
            <a:spcBef>
              <a:spcPct val="0"/>
            </a:spcBef>
            <a:spcAft>
              <a:spcPct val="35000"/>
            </a:spcAft>
            <a:buNone/>
          </a:pPr>
          <a:r>
            <a:rPr lang="en-ZA" sz="2400" kern="1200" dirty="0"/>
            <a:t>Differentiate between a job, occupation, career and career field</a:t>
          </a:r>
          <a:endParaRPr lang="en-US" sz="2400" kern="1200" dirty="0"/>
        </a:p>
      </dsp:txBody>
      <dsp:txXfrm>
        <a:off x="1382122" y="2993967"/>
        <a:ext cx="5100320" cy="1196642"/>
      </dsp:txXfrm>
    </dsp:sp>
    <dsp:sp modelId="{F9F2DAFA-B763-4575-8B8C-985696BFB521}">
      <dsp:nvSpPr>
        <dsp:cNvPr id="0" name=""/>
        <dsp:cNvSpPr/>
      </dsp:nvSpPr>
      <dsp:spPr>
        <a:xfrm>
          <a:off x="0" y="4489771"/>
          <a:ext cx="6482443" cy="11966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F2A596-6391-44D7-A0D7-6D4F39829DED}">
      <dsp:nvSpPr>
        <dsp:cNvPr id="0" name=""/>
        <dsp:cNvSpPr/>
      </dsp:nvSpPr>
      <dsp:spPr>
        <a:xfrm>
          <a:off x="361984" y="4759015"/>
          <a:ext cx="658153" cy="6581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0784FB-8CAA-463F-B579-F60560FE46E1}">
      <dsp:nvSpPr>
        <dsp:cNvPr id="0" name=""/>
        <dsp:cNvSpPr/>
      </dsp:nvSpPr>
      <dsp:spPr>
        <a:xfrm>
          <a:off x="1382122" y="4489771"/>
          <a:ext cx="5100320" cy="1196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45" tIns="126645" rIns="126645" bIns="126645" numCol="1" spcCol="1270" anchor="ctr" anchorCtr="0">
          <a:noAutofit/>
        </a:bodyPr>
        <a:lstStyle/>
        <a:p>
          <a:pPr marL="0" lvl="0" indent="0" algn="l" defTabSz="1066800">
            <a:lnSpc>
              <a:spcPct val="100000"/>
            </a:lnSpc>
            <a:spcBef>
              <a:spcPct val="0"/>
            </a:spcBef>
            <a:spcAft>
              <a:spcPct val="35000"/>
            </a:spcAft>
            <a:buNone/>
          </a:pPr>
          <a:r>
            <a:rPr lang="en-ZA" sz="2400" kern="1200"/>
            <a:t>Develop a career portfolio</a:t>
          </a:r>
          <a:endParaRPr lang="en-US" sz="2400" kern="1200"/>
        </a:p>
      </dsp:txBody>
      <dsp:txXfrm>
        <a:off x="1382122" y="4489771"/>
        <a:ext cx="5100320" cy="11966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07BD5-2501-45FF-8A04-5D451456ABC5}">
      <dsp:nvSpPr>
        <dsp:cNvPr id="0" name=""/>
        <dsp:cNvSpPr/>
      </dsp:nvSpPr>
      <dsp:spPr>
        <a:xfrm>
          <a:off x="0" y="32108"/>
          <a:ext cx="7984671" cy="981757"/>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af-ZA" sz="2700" b="0" i="0" kern="1200" baseline="0" dirty="0" err="1"/>
            <a:t>The</a:t>
          </a:r>
          <a:r>
            <a:rPr lang="af-ZA" sz="2700" b="0" i="0" kern="1200" baseline="0" dirty="0"/>
            <a:t> </a:t>
          </a:r>
          <a:r>
            <a:rPr lang="af-ZA" sz="2700" b="0" i="0" kern="1200" baseline="0" dirty="0" err="1"/>
            <a:t>understanding</a:t>
          </a:r>
          <a:r>
            <a:rPr lang="af-ZA" sz="2700" b="0" i="0" kern="1200" baseline="0" dirty="0"/>
            <a:t> of </a:t>
          </a:r>
          <a:r>
            <a:rPr lang="af-ZA" sz="2700" b="0" i="0" kern="1200" baseline="0" dirty="0" err="1"/>
            <a:t>who</a:t>
          </a:r>
          <a:r>
            <a:rPr lang="af-ZA" sz="2700" b="0" i="0" kern="1200" baseline="0" dirty="0"/>
            <a:t> </a:t>
          </a:r>
          <a:r>
            <a:rPr lang="af-ZA" sz="2700" b="0" i="0" kern="1200" baseline="0" dirty="0" err="1"/>
            <a:t>you</a:t>
          </a:r>
          <a:r>
            <a:rPr lang="af-ZA" sz="2700" b="0" i="0" kern="1200" baseline="0" dirty="0"/>
            <a:t> are as </a:t>
          </a:r>
          <a:r>
            <a:rPr lang="af-ZA" sz="2700" b="0" i="0" kern="1200" baseline="0" dirty="0" err="1"/>
            <a:t>an</a:t>
          </a:r>
          <a:r>
            <a:rPr lang="af-ZA" sz="2700" b="0" i="0" kern="1200" baseline="0" dirty="0"/>
            <a:t> </a:t>
          </a:r>
          <a:r>
            <a:rPr lang="af-ZA" sz="2700" b="0" i="0" kern="1200" baseline="0" dirty="0" err="1"/>
            <a:t>individual</a:t>
          </a:r>
          <a:r>
            <a:rPr lang="af-ZA" sz="2700" b="0" i="0" kern="1200" baseline="0" dirty="0"/>
            <a:t>.</a:t>
          </a:r>
          <a:endParaRPr lang="en-US" sz="2700" kern="1200" dirty="0"/>
        </a:p>
      </dsp:txBody>
      <dsp:txXfrm>
        <a:off x="47925" y="80033"/>
        <a:ext cx="7888821" cy="885907"/>
      </dsp:txXfrm>
    </dsp:sp>
    <dsp:sp modelId="{C2857FEF-3CB0-44E1-A854-3E76DB73E21D}">
      <dsp:nvSpPr>
        <dsp:cNvPr id="0" name=""/>
        <dsp:cNvSpPr/>
      </dsp:nvSpPr>
      <dsp:spPr>
        <a:xfrm>
          <a:off x="0" y="1091626"/>
          <a:ext cx="7984671" cy="981757"/>
        </a:xfrm>
        <a:prstGeom prst="roundRect">
          <a:avLst/>
        </a:prstGeom>
        <a:solidFill>
          <a:schemeClr val="accent2">
            <a:hueOff val="-2447042"/>
            <a:satOff val="10798"/>
            <a:lumOff val="-18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af-ZA" sz="2700" b="0" i="0" kern="1200" baseline="0"/>
            <a:t>It includes being aware of your interests, strengths, weaknesses, abilities and talents.</a:t>
          </a:r>
          <a:endParaRPr lang="en-US" sz="2700" kern="1200"/>
        </a:p>
      </dsp:txBody>
      <dsp:txXfrm>
        <a:off x="47925" y="1139551"/>
        <a:ext cx="7888821" cy="885907"/>
      </dsp:txXfrm>
    </dsp:sp>
    <dsp:sp modelId="{98B0514C-FF66-4233-92FA-BF8E4E4E25F7}">
      <dsp:nvSpPr>
        <dsp:cNvPr id="0" name=""/>
        <dsp:cNvSpPr/>
      </dsp:nvSpPr>
      <dsp:spPr>
        <a:xfrm>
          <a:off x="0" y="2151144"/>
          <a:ext cx="7984671" cy="981757"/>
        </a:xfrm>
        <a:prstGeom prst="roundRect">
          <a:avLst/>
        </a:prstGeom>
        <a:solidFill>
          <a:schemeClr val="accent2">
            <a:hueOff val="-4894083"/>
            <a:satOff val="21595"/>
            <a:lumOff val="-36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af-ZA" sz="2700" b="0" i="0" kern="1200" baseline="0"/>
            <a:t>Self-knowledge develops over time through self-reflection and life experiences.</a:t>
          </a:r>
          <a:endParaRPr lang="en-US" sz="2700" kern="1200"/>
        </a:p>
      </dsp:txBody>
      <dsp:txXfrm>
        <a:off x="47925" y="2199069"/>
        <a:ext cx="7888821" cy="885907"/>
      </dsp:txXfrm>
    </dsp:sp>
    <dsp:sp modelId="{2EA64970-7AF3-43BE-8BCF-A3FC86EB75D6}">
      <dsp:nvSpPr>
        <dsp:cNvPr id="0" name=""/>
        <dsp:cNvSpPr/>
      </dsp:nvSpPr>
      <dsp:spPr>
        <a:xfrm>
          <a:off x="0" y="3210661"/>
          <a:ext cx="7984671" cy="981757"/>
        </a:xfrm>
        <a:prstGeom prst="round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af-ZA" sz="2700" b="0" i="0" kern="1200" baseline="0"/>
            <a:t>It helps you understand how you think, feel and behave in different situations.</a:t>
          </a:r>
          <a:endParaRPr lang="en-US" sz="2700" kern="1200"/>
        </a:p>
      </dsp:txBody>
      <dsp:txXfrm>
        <a:off x="47925" y="3258586"/>
        <a:ext cx="7888821" cy="8859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03FAA-A66B-41E0-939B-2C5AB1AAF342}">
      <dsp:nvSpPr>
        <dsp:cNvPr id="0" name=""/>
        <dsp:cNvSpPr/>
      </dsp:nvSpPr>
      <dsp:spPr>
        <a:xfrm>
          <a:off x="5007" y="145320"/>
          <a:ext cx="1919718" cy="6048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GB" sz="2100" b="1" kern="1200" dirty="0"/>
            <a:t>Interests</a:t>
          </a:r>
          <a:endParaRPr lang="en-US" sz="2100" b="1" kern="1200" dirty="0"/>
        </a:p>
      </dsp:txBody>
      <dsp:txXfrm>
        <a:off x="5007" y="145320"/>
        <a:ext cx="1919718" cy="604800"/>
      </dsp:txXfrm>
    </dsp:sp>
    <dsp:sp modelId="{76AAA6E0-5DFB-45E1-BF2A-739C06052757}">
      <dsp:nvSpPr>
        <dsp:cNvPr id="0" name=""/>
        <dsp:cNvSpPr/>
      </dsp:nvSpPr>
      <dsp:spPr>
        <a:xfrm>
          <a:off x="5007" y="750120"/>
          <a:ext cx="1919718" cy="4042355"/>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GB" sz="2100" kern="1200" dirty="0"/>
            <a:t>Activities or topics that capture your attention and make you want to learn more.</a:t>
          </a:r>
          <a:endParaRPr lang="en-US" sz="2100" kern="1200" dirty="0"/>
        </a:p>
        <a:p>
          <a:pPr marL="228600" lvl="1" indent="-228600" algn="l" defTabSz="933450">
            <a:lnSpc>
              <a:spcPct val="90000"/>
            </a:lnSpc>
            <a:spcBef>
              <a:spcPct val="0"/>
            </a:spcBef>
            <a:spcAft>
              <a:spcPct val="15000"/>
            </a:spcAft>
            <a:buChar char="•"/>
          </a:pPr>
          <a:r>
            <a:rPr lang="en-GB" sz="2100" b="1" kern="1200" dirty="0"/>
            <a:t>Ask yourself: </a:t>
          </a:r>
          <a:r>
            <a:rPr lang="en-GB" sz="2100" kern="1200" dirty="0"/>
            <a:t>What do I enjoy spending my time on?</a:t>
          </a:r>
          <a:endParaRPr lang="en-US" sz="2100" kern="1200" dirty="0"/>
        </a:p>
      </dsp:txBody>
      <dsp:txXfrm>
        <a:off x="5007" y="750120"/>
        <a:ext cx="1919718" cy="4042355"/>
      </dsp:txXfrm>
    </dsp:sp>
    <dsp:sp modelId="{603DFC9B-19BD-46A2-A22B-C049C1605443}">
      <dsp:nvSpPr>
        <dsp:cNvPr id="0" name=""/>
        <dsp:cNvSpPr/>
      </dsp:nvSpPr>
      <dsp:spPr>
        <a:xfrm>
          <a:off x="2193486" y="145320"/>
          <a:ext cx="1919718" cy="604800"/>
        </a:xfrm>
        <a:prstGeom prst="rect">
          <a:avLst/>
        </a:prstGeom>
        <a:solidFill>
          <a:schemeClr val="accent2">
            <a:hueOff val="-1835281"/>
            <a:satOff val="8098"/>
            <a:lumOff val="-1373"/>
            <a:alphaOff val="0"/>
          </a:schemeClr>
        </a:solidFill>
        <a:ln w="15875" cap="flat" cmpd="sng" algn="ctr">
          <a:solidFill>
            <a:schemeClr val="accent2">
              <a:hueOff val="-1835281"/>
              <a:satOff val="8098"/>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GB" sz="2100" b="1" kern="1200" dirty="0"/>
            <a:t>Abilities</a:t>
          </a:r>
          <a:endParaRPr lang="en-US" sz="2100" b="1" kern="1200" dirty="0"/>
        </a:p>
      </dsp:txBody>
      <dsp:txXfrm>
        <a:off x="2193486" y="145320"/>
        <a:ext cx="1919718" cy="604800"/>
      </dsp:txXfrm>
    </dsp:sp>
    <dsp:sp modelId="{08CDA829-44E1-4B58-8B15-47E2D60A6585}">
      <dsp:nvSpPr>
        <dsp:cNvPr id="0" name=""/>
        <dsp:cNvSpPr/>
      </dsp:nvSpPr>
      <dsp:spPr>
        <a:xfrm>
          <a:off x="2193486" y="750120"/>
          <a:ext cx="1919718" cy="4042355"/>
        </a:xfrm>
        <a:prstGeom prst="rect">
          <a:avLst/>
        </a:prstGeom>
        <a:solidFill>
          <a:schemeClr val="accent2">
            <a:tint val="40000"/>
            <a:alpha val="90000"/>
            <a:hueOff val="-1851353"/>
            <a:satOff val="6712"/>
            <a:lumOff val="-178"/>
            <a:alphaOff val="0"/>
          </a:schemeClr>
        </a:solidFill>
        <a:ln w="15875" cap="flat" cmpd="sng" algn="ctr">
          <a:solidFill>
            <a:schemeClr val="accent2">
              <a:tint val="40000"/>
              <a:alpha val="90000"/>
              <a:hueOff val="-1851353"/>
              <a:satOff val="6712"/>
              <a:lumOff val="-1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GB" sz="2100" kern="1200"/>
            <a:t>Skills or capacities that help you perform tasks well, developed through practice.</a:t>
          </a:r>
          <a:endParaRPr lang="en-US" sz="2100" kern="1200"/>
        </a:p>
        <a:p>
          <a:pPr marL="228600" lvl="1" indent="-228600" algn="l" defTabSz="933450">
            <a:lnSpc>
              <a:spcPct val="90000"/>
            </a:lnSpc>
            <a:spcBef>
              <a:spcPct val="0"/>
            </a:spcBef>
            <a:spcAft>
              <a:spcPct val="15000"/>
            </a:spcAft>
            <a:buChar char="•"/>
          </a:pPr>
          <a:r>
            <a:rPr lang="en-GB" sz="2100" b="1" kern="1200" dirty="0"/>
            <a:t>Ask yourself: </a:t>
          </a:r>
          <a:r>
            <a:rPr lang="en-GB" sz="2100" kern="1200" dirty="0"/>
            <a:t>What am I capable of doing successfully?</a:t>
          </a:r>
          <a:endParaRPr lang="en-US" sz="2100" kern="1200" dirty="0"/>
        </a:p>
      </dsp:txBody>
      <dsp:txXfrm>
        <a:off x="2193486" y="750120"/>
        <a:ext cx="1919718" cy="4042355"/>
      </dsp:txXfrm>
    </dsp:sp>
    <dsp:sp modelId="{7A98E829-4E38-4E2D-9209-8FD12583ADA7}">
      <dsp:nvSpPr>
        <dsp:cNvPr id="0" name=""/>
        <dsp:cNvSpPr/>
      </dsp:nvSpPr>
      <dsp:spPr>
        <a:xfrm>
          <a:off x="4381965" y="145320"/>
          <a:ext cx="1919718" cy="604800"/>
        </a:xfrm>
        <a:prstGeom prst="rect">
          <a:avLst/>
        </a:prstGeom>
        <a:solidFill>
          <a:schemeClr val="accent2">
            <a:hueOff val="-3670562"/>
            <a:satOff val="16196"/>
            <a:lumOff val="-2745"/>
            <a:alphaOff val="0"/>
          </a:schemeClr>
        </a:solidFill>
        <a:ln w="15875" cap="flat" cmpd="sng" algn="ctr">
          <a:solidFill>
            <a:schemeClr val="accent2">
              <a:hueOff val="-3670562"/>
              <a:satOff val="16196"/>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GB" sz="2100" b="1" kern="1200" dirty="0"/>
            <a:t>Talents</a:t>
          </a:r>
          <a:endParaRPr lang="en-US" sz="2100" b="1" kern="1200" dirty="0"/>
        </a:p>
      </dsp:txBody>
      <dsp:txXfrm>
        <a:off x="4381965" y="145320"/>
        <a:ext cx="1919718" cy="604800"/>
      </dsp:txXfrm>
    </dsp:sp>
    <dsp:sp modelId="{FE2E6588-BE70-4D3A-8771-199DFF81B310}">
      <dsp:nvSpPr>
        <dsp:cNvPr id="0" name=""/>
        <dsp:cNvSpPr/>
      </dsp:nvSpPr>
      <dsp:spPr>
        <a:xfrm>
          <a:off x="4381965" y="750120"/>
          <a:ext cx="1919718" cy="4042355"/>
        </a:xfrm>
        <a:prstGeom prst="rect">
          <a:avLst/>
        </a:prstGeom>
        <a:solidFill>
          <a:schemeClr val="accent2">
            <a:tint val="40000"/>
            <a:alpha val="90000"/>
            <a:hueOff val="-3702706"/>
            <a:satOff val="13424"/>
            <a:lumOff val="-357"/>
            <a:alphaOff val="0"/>
          </a:schemeClr>
        </a:solidFill>
        <a:ln w="15875" cap="flat" cmpd="sng" algn="ctr">
          <a:solidFill>
            <a:schemeClr val="accent2">
              <a:tint val="40000"/>
              <a:alpha val="90000"/>
              <a:hueOff val="-3702706"/>
              <a:satOff val="13424"/>
              <a:lumOff val="-3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GB" sz="2100" kern="1200"/>
            <a:t>Natural gifts or aptitudes that come easily to you.</a:t>
          </a:r>
          <a:endParaRPr lang="en-US" sz="2100" kern="1200"/>
        </a:p>
        <a:p>
          <a:pPr marL="228600" lvl="1" indent="-228600" algn="l" defTabSz="933450">
            <a:lnSpc>
              <a:spcPct val="90000"/>
            </a:lnSpc>
            <a:spcBef>
              <a:spcPct val="0"/>
            </a:spcBef>
            <a:spcAft>
              <a:spcPct val="15000"/>
            </a:spcAft>
            <a:buChar char="•"/>
          </a:pPr>
          <a:r>
            <a:rPr lang="en-GB" sz="2100" b="1" kern="1200" dirty="0"/>
            <a:t>Ask yourself: </a:t>
          </a:r>
          <a:r>
            <a:rPr lang="en-GB" sz="2100" kern="1200" dirty="0"/>
            <a:t>What do I seem naturally good at?</a:t>
          </a:r>
          <a:endParaRPr lang="en-US" sz="2100" kern="1200" dirty="0"/>
        </a:p>
      </dsp:txBody>
      <dsp:txXfrm>
        <a:off x="4381965" y="750120"/>
        <a:ext cx="1919718" cy="4042355"/>
      </dsp:txXfrm>
    </dsp:sp>
    <dsp:sp modelId="{BB882261-FFAA-4B44-A025-83A04E7EBE14}">
      <dsp:nvSpPr>
        <dsp:cNvPr id="0" name=""/>
        <dsp:cNvSpPr/>
      </dsp:nvSpPr>
      <dsp:spPr>
        <a:xfrm>
          <a:off x="6570443" y="145320"/>
          <a:ext cx="1919718" cy="604800"/>
        </a:xfrm>
        <a:prstGeom prst="rect">
          <a:avLst/>
        </a:prstGeom>
        <a:solidFill>
          <a:schemeClr val="accent2">
            <a:hueOff val="-5505844"/>
            <a:satOff val="24295"/>
            <a:lumOff val="-4118"/>
            <a:alphaOff val="0"/>
          </a:schemeClr>
        </a:solidFill>
        <a:ln w="15875" cap="flat" cmpd="sng" algn="ctr">
          <a:solidFill>
            <a:schemeClr val="accent2">
              <a:hueOff val="-5505844"/>
              <a:satOff val="24295"/>
              <a:lumOff val="-411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GB" sz="2100" b="1" kern="1200" dirty="0"/>
            <a:t>Strengths</a:t>
          </a:r>
          <a:endParaRPr lang="en-US" sz="2100" b="1" kern="1200" dirty="0"/>
        </a:p>
      </dsp:txBody>
      <dsp:txXfrm>
        <a:off x="6570443" y="145320"/>
        <a:ext cx="1919718" cy="604800"/>
      </dsp:txXfrm>
    </dsp:sp>
    <dsp:sp modelId="{81ED117F-7746-4E9E-AD6B-0B5DCC7FFD62}">
      <dsp:nvSpPr>
        <dsp:cNvPr id="0" name=""/>
        <dsp:cNvSpPr/>
      </dsp:nvSpPr>
      <dsp:spPr>
        <a:xfrm>
          <a:off x="6570443" y="750120"/>
          <a:ext cx="1919718" cy="4042355"/>
        </a:xfrm>
        <a:prstGeom prst="rect">
          <a:avLst/>
        </a:prstGeom>
        <a:solidFill>
          <a:schemeClr val="accent2">
            <a:tint val="40000"/>
            <a:alpha val="90000"/>
            <a:hueOff val="-5554059"/>
            <a:satOff val="20135"/>
            <a:lumOff val="-535"/>
            <a:alphaOff val="0"/>
          </a:schemeClr>
        </a:solidFill>
        <a:ln w="15875" cap="flat" cmpd="sng" algn="ctr">
          <a:solidFill>
            <a:schemeClr val="accent2">
              <a:tint val="40000"/>
              <a:alpha val="90000"/>
              <a:hueOff val="-5554059"/>
              <a:satOff val="20135"/>
              <a:lumOff val="-5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GB" sz="2100" kern="1200" dirty="0"/>
            <a:t>Areas where you consistently perform well over time.</a:t>
          </a:r>
          <a:endParaRPr lang="en-US" sz="2100" kern="1200" dirty="0"/>
        </a:p>
        <a:p>
          <a:pPr marL="228600" lvl="1" indent="-228600" algn="l" defTabSz="933450">
            <a:lnSpc>
              <a:spcPct val="90000"/>
            </a:lnSpc>
            <a:spcBef>
              <a:spcPct val="0"/>
            </a:spcBef>
            <a:spcAft>
              <a:spcPct val="15000"/>
            </a:spcAft>
            <a:buChar char="•"/>
          </a:pPr>
          <a:r>
            <a:rPr lang="en-GB" sz="2100" b="1" kern="1200" dirty="0"/>
            <a:t>Ask yourself: </a:t>
          </a:r>
          <a:r>
            <a:rPr lang="en-GB" sz="2100" kern="1200" dirty="0"/>
            <a:t>What </a:t>
          </a:r>
          <a:r>
            <a:rPr lang="en-ZA" sz="2100" kern="1200" dirty="0"/>
            <a:t>skills or abilities</a:t>
          </a:r>
          <a:r>
            <a:rPr lang="en-GB" sz="2100" kern="1200" dirty="0"/>
            <a:t> help me succeed at school or in daily life?</a:t>
          </a:r>
          <a:endParaRPr lang="en-US" sz="2100" kern="1200" dirty="0"/>
        </a:p>
      </dsp:txBody>
      <dsp:txXfrm>
        <a:off x="6570443" y="750120"/>
        <a:ext cx="1919718" cy="4042355"/>
      </dsp:txXfrm>
    </dsp:sp>
    <dsp:sp modelId="{530FC947-2840-430F-A72C-75CF527EC493}">
      <dsp:nvSpPr>
        <dsp:cNvPr id="0" name=""/>
        <dsp:cNvSpPr/>
      </dsp:nvSpPr>
      <dsp:spPr>
        <a:xfrm>
          <a:off x="8758922" y="145320"/>
          <a:ext cx="1919718" cy="604800"/>
        </a:xfrm>
        <a:prstGeom prst="rect">
          <a:avLst/>
        </a:prstGeom>
        <a:solidFill>
          <a:schemeClr val="accent2">
            <a:hueOff val="-7341125"/>
            <a:satOff val="32393"/>
            <a:lumOff val="-5490"/>
            <a:alphaOff val="0"/>
          </a:schemeClr>
        </a:solidFill>
        <a:ln w="15875" cap="flat" cmpd="sng" algn="ctr">
          <a:solidFill>
            <a:schemeClr val="accent2">
              <a:hueOff val="-7341125"/>
              <a:satOff val="32393"/>
              <a:lumOff val="-549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GB" sz="2100" b="1" kern="1200" dirty="0"/>
            <a:t>Weaknesses</a:t>
          </a:r>
          <a:endParaRPr lang="en-US" sz="2100" b="1" kern="1200" dirty="0"/>
        </a:p>
      </dsp:txBody>
      <dsp:txXfrm>
        <a:off x="8758922" y="145320"/>
        <a:ext cx="1919718" cy="604800"/>
      </dsp:txXfrm>
    </dsp:sp>
    <dsp:sp modelId="{1788087E-D114-4B2B-A092-F6E7777DC37B}">
      <dsp:nvSpPr>
        <dsp:cNvPr id="0" name=""/>
        <dsp:cNvSpPr/>
      </dsp:nvSpPr>
      <dsp:spPr>
        <a:xfrm>
          <a:off x="8758922" y="750120"/>
          <a:ext cx="1919718" cy="4042355"/>
        </a:xfrm>
        <a:prstGeom prst="rect">
          <a:avLst/>
        </a:prstGeom>
        <a:solidFill>
          <a:schemeClr val="accent2">
            <a:tint val="40000"/>
            <a:alpha val="90000"/>
            <a:hueOff val="-7405413"/>
            <a:satOff val="26847"/>
            <a:lumOff val="-714"/>
            <a:alphaOff val="0"/>
          </a:schemeClr>
        </a:solidFill>
        <a:ln w="15875" cap="flat" cmpd="sng" algn="ctr">
          <a:solidFill>
            <a:schemeClr val="accent2">
              <a:tint val="40000"/>
              <a:alpha val="90000"/>
              <a:hueOff val="-7405413"/>
              <a:satOff val="26847"/>
              <a:lumOff val="-7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GB" sz="2100" kern="1200"/>
            <a:t>Areas where you struggle or need improvement.</a:t>
          </a:r>
          <a:endParaRPr lang="en-US" sz="2100" kern="1200"/>
        </a:p>
        <a:p>
          <a:pPr marL="228600" lvl="1" indent="-228600" algn="l" defTabSz="933450">
            <a:lnSpc>
              <a:spcPct val="90000"/>
            </a:lnSpc>
            <a:spcBef>
              <a:spcPct val="0"/>
            </a:spcBef>
            <a:spcAft>
              <a:spcPct val="15000"/>
            </a:spcAft>
            <a:buChar char="•"/>
          </a:pPr>
          <a:r>
            <a:rPr lang="en-GB" sz="2100" b="1" kern="1200" dirty="0"/>
            <a:t>Ask yourself: </a:t>
          </a:r>
          <a:r>
            <a:rPr lang="en-GB" sz="2100" kern="1200" dirty="0"/>
            <a:t>Which areas do I find challenging despite trying?</a:t>
          </a:r>
          <a:endParaRPr lang="en-US" sz="2100" kern="1200" dirty="0"/>
        </a:p>
      </dsp:txBody>
      <dsp:txXfrm>
        <a:off x="8758922" y="750120"/>
        <a:ext cx="1919718" cy="40423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660B4-D143-4442-8CDB-254821B9A9AF}">
      <dsp:nvSpPr>
        <dsp:cNvPr id="0" name=""/>
        <dsp:cNvSpPr/>
      </dsp:nvSpPr>
      <dsp:spPr>
        <a:xfrm>
          <a:off x="0" y="188543"/>
          <a:ext cx="3352459" cy="20114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f-ZA" sz="2800" b="0" i="0" kern="1200" baseline="0"/>
            <a:t>Self-knowledge is essential for </a:t>
          </a:r>
          <a:r>
            <a:rPr lang="af-ZA" sz="2800" b="1" i="0" kern="1200" baseline="0"/>
            <a:t>subject, career and study choices</a:t>
          </a:r>
          <a:r>
            <a:rPr lang="af-ZA" sz="2800" b="0" i="0" kern="1200" baseline="0"/>
            <a:t>.</a:t>
          </a:r>
          <a:endParaRPr lang="en-US" sz="2800" kern="1200"/>
        </a:p>
      </dsp:txBody>
      <dsp:txXfrm>
        <a:off x="0" y="188543"/>
        <a:ext cx="3352459" cy="2011475"/>
      </dsp:txXfrm>
    </dsp:sp>
    <dsp:sp modelId="{12070AAB-F1F6-4683-AD23-A7A338CB0E0D}">
      <dsp:nvSpPr>
        <dsp:cNvPr id="0" name=""/>
        <dsp:cNvSpPr/>
      </dsp:nvSpPr>
      <dsp:spPr>
        <a:xfrm>
          <a:off x="3687705" y="188543"/>
          <a:ext cx="3352459" cy="201147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f-ZA" sz="2800" b="0" i="0" kern="1200" baseline="0"/>
            <a:t>It helps you choose subjects that suit your interests, abilities and strengths.</a:t>
          </a:r>
          <a:endParaRPr lang="en-US" sz="2800" kern="1200"/>
        </a:p>
      </dsp:txBody>
      <dsp:txXfrm>
        <a:off x="3687705" y="188543"/>
        <a:ext cx="3352459" cy="2011475"/>
      </dsp:txXfrm>
    </dsp:sp>
    <dsp:sp modelId="{EF5C4611-3070-4951-BBFF-B35015F9F32E}">
      <dsp:nvSpPr>
        <dsp:cNvPr id="0" name=""/>
        <dsp:cNvSpPr/>
      </dsp:nvSpPr>
      <dsp:spPr>
        <a:xfrm>
          <a:off x="7375411" y="188543"/>
          <a:ext cx="3352459" cy="201147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f-ZA" sz="2800" b="0" i="0" kern="1200" baseline="0"/>
            <a:t>This can improve motivation, performance and confidence at school.</a:t>
          </a:r>
          <a:endParaRPr lang="en-US" sz="2800" kern="1200"/>
        </a:p>
      </dsp:txBody>
      <dsp:txXfrm>
        <a:off x="7375411" y="188543"/>
        <a:ext cx="3352459" cy="2011475"/>
      </dsp:txXfrm>
    </dsp:sp>
    <dsp:sp modelId="{49725095-F480-4BF2-B0A2-9B94CD8196A7}">
      <dsp:nvSpPr>
        <dsp:cNvPr id="0" name=""/>
        <dsp:cNvSpPr/>
      </dsp:nvSpPr>
      <dsp:spPr>
        <a:xfrm>
          <a:off x="1843852" y="2535265"/>
          <a:ext cx="3352459" cy="201147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f-ZA" sz="2800" b="0" i="0" kern="1200" baseline="0"/>
            <a:t>Self-knowledge helps you identify career fields that match your personality and values.</a:t>
          </a:r>
          <a:endParaRPr lang="en-US" sz="2800" kern="1200"/>
        </a:p>
      </dsp:txBody>
      <dsp:txXfrm>
        <a:off x="1843852" y="2535265"/>
        <a:ext cx="3352459" cy="2011475"/>
      </dsp:txXfrm>
    </dsp:sp>
    <dsp:sp modelId="{3524290F-EB5C-4FDA-BBD4-4D903D3C3438}">
      <dsp:nvSpPr>
        <dsp:cNvPr id="0" name=""/>
        <dsp:cNvSpPr/>
      </dsp:nvSpPr>
      <dsp:spPr>
        <a:xfrm>
          <a:off x="5531558" y="2535265"/>
          <a:ext cx="3352459" cy="20114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f-ZA" sz="2800" b="0" i="0" kern="1200" baseline="0"/>
            <a:t>It supports realistic study choices, such as university, TVET colleges or other training options.</a:t>
          </a:r>
          <a:endParaRPr lang="en-US" sz="2800" kern="1200"/>
        </a:p>
      </dsp:txBody>
      <dsp:txXfrm>
        <a:off x="5531558" y="2535265"/>
        <a:ext cx="3352459" cy="20114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63F31-F1BE-48EB-9272-EF3156DDC230}">
      <dsp:nvSpPr>
        <dsp:cNvPr id="0" name=""/>
        <dsp:cNvSpPr/>
      </dsp:nvSpPr>
      <dsp:spPr>
        <a:xfrm rot="5400000">
          <a:off x="7279988" y="-3065662"/>
          <a:ext cx="918201" cy="7283848"/>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b="0" i="0" kern="1200" baseline="0" dirty="0"/>
            <a:t>A </a:t>
          </a:r>
          <a:r>
            <a:rPr lang="af-ZA" sz="1900" b="0" i="0" kern="1200" baseline="0" dirty="0" err="1"/>
            <a:t>broad</a:t>
          </a:r>
          <a:r>
            <a:rPr lang="af-ZA" sz="1900" b="0" i="0" kern="1200" baseline="0" dirty="0"/>
            <a:t> area of </a:t>
          </a:r>
          <a:r>
            <a:rPr lang="af-ZA" sz="1900" b="0" i="0" kern="1200" baseline="0" dirty="0" err="1"/>
            <a:t>work</a:t>
          </a:r>
          <a:r>
            <a:rPr lang="af-ZA" sz="1900" b="0" i="0" kern="1200" baseline="0" dirty="0"/>
            <a:t> </a:t>
          </a:r>
          <a:r>
            <a:rPr lang="af-ZA" sz="1900" b="0" i="0" kern="1200" baseline="0" dirty="0" err="1"/>
            <a:t>with</a:t>
          </a:r>
          <a:r>
            <a:rPr lang="af-ZA" sz="1900" b="0" i="0" kern="1200" baseline="0" dirty="0"/>
            <a:t> </a:t>
          </a:r>
          <a:r>
            <a:rPr lang="af-ZA" sz="1900" b="0" i="0" kern="1200" baseline="0" dirty="0" err="1"/>
            <a:t>related</a:t>
          </a:r>
          <a:r>
            <a:rPr lang="af-ZA" sz="1900" b="0" i="0" kern="1200" baseline="0" dirty="0"/>
            <a:t> </a:t>
          </a:r>
          <a:r>
            <a:rPr lang="af-ZA" sz="1900" b="0" i="0" kern="1200" baseline="0" dirty="0" err="1"/>
            <a:t>occupations</a:t>
          </a:r>
          <a:r>
            <a:rPr lang="af-ZA" sz="1900" b="0" i="0" kern="1200" baseline="0" dirty="0"/>
            <a:t>.</a:t>
          </a:r>
          <a:endParaRPr lang="en-US" sz="1900" kern="1200" dirty="0"/>
        </a:p>
        <a:p>
          <a:pPr marL="171450" lvl="1" indent="-171450" algn="l" defTabSz="844550">
            <a:lnSpc>
              <a:spcPct val="90000"/>
            </a:lnSpc>
            <a:spcBef>
              <a:spcPct val="0"/>
            </a:spcBef>
            <a:spcAft>
              <a:spcPct val="15000"/>
            </a:spcAft>
            <a:buChar char="•"/>
          </a:pPr>
          <a:r>
            <a:rPr lang="af-ZA" sz="1900" b="0" i="0" kern="1200" baseline="0"/>
            <a:t>Examples: Health sciences, engineering, education</a:t>
          </a:r>
          <a:endParaRPr lang="en-US" sz="1900" kern="1200"/>
        </a:p>
      </dsp:txBody>
      <dsp:txXfrm rot="-5400000">
        <a:off x="4097165" y="161984"/>
        <a:ext cx="7239025" cy="828555"/>
      </dsp:txXfrm>
    </dsp:sp>
    <dsp:sp modelId="{8539D289-9C9C-40E8-9CFD-6C9CB1E984C1}">
      <dsp:nvSpPr>
        <dsp:cNvPr id="0" name=""/>
        <dsp:cNvSpPr/>
      </dsp:nvSpPr>
      <dsp:spPr>
        <a:xfrm>
          <a:off x="0" y="2386"/>
          <a:ext cx="4097165" cy="1147751"/>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af-ZA" sz="5400" b="1" i="0" kern="1200" baseline="0"/>
            <a:t>Career field</a:t>
          </a:r>
          <a:endParaRPr lang="en-US" sz="5400" kern="1200"/>
        </a:p>
      </dsp:txBody>
      <dsp:txXfrm>
        <a:off x="56029" y="58415"/>
        <a:ext cx="3985107" cy="1035693"/>
      </dsp:txXfrm>
    </dsp:sp>
    <dsp:sp modelId="{948B1A86-457C-4ED7-BD3E-4B255712829F}">
      <dsp:nvSpPr>
        <dsp:cNvPr id="0" name=""/>
        <dsp:cNvSpPr/>
      </dsp:nvSpPr>
      <dsp:spPr>
        <a:xfrm rot="5400000">
          <a:off x="7279988" y="-1860522"/>
          <a:ext cx="918201" cy="7283848"/>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b="0" i="0" kern="1200" baseline="0"/>
            <a:t>A specific profession or type of work.</a:t>
          </a:r>
          <a:endParaRPr lang="en-US" sz="1900" kern="1200"/>
        </a:p>
        <a:p>
          <a:pPr marL="171450" lvl="1" indent="-171450" algn="l" defTabSz="844550">
            <a:lnSpc>
              <a:spcPct val="90000"/>
            </a:lnSpc>
            <a:spcBef>
              <a:spcPct val="0"/>
            </a:spcBef>
            <a:spcAft>
              <a:spcPct val="15000"/>
            </a:spcAft>
            <a:buChar char="•"/>
          </a:pPr>
          <a:r>
            <a:rPr lang="af-ZA" sz="1900" b="0" i="0" kern="1200" baseline="0"/>
            <a:t>Examples: Nurse, electrician, teacher</a:t>
          </a:r>
          <a:endParaRPr lang="en-US" sz="1900" kern="1200"/>
        </a:p>
      </dsp:txBody>
      <dsp:txXfrm rot="-5400000">
        <a:off x="4097165" y="1367124"/>
        <a:ext cx="7239025" cy="828555"/>
      </dsp:txXfrm>
    </dsp:sp>
    <dsp:sp modelId="{16DFEA04-AE65-48B8-AE0A-87F03C0642B5}">
      <dsp:nvSpPr>
        <dsp:cNvPr id="0" name=""/>
        <dsp:cNvSpPr/>
      </dsp:nvSpPr>
      <dsp:spPr>
        <a:xfrm>
          <a:off x="0" y="1207525"/>
          <a:ext cx="4097165" cy="1147751"/>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af-ZA" sz="5400" b="1" i="0" kern="1200" baseline="0"/>
            <a:t>Occupation</a:t>
          </a:r>
          <a:r>
            <a:rPr lang="af-ZA" sz="5400" b="0" i="0" kern="1200" baseline="0"/>
            <a:t> </a:t>
          </a:r>
          <a:endParaRPr lang="en-US" sz="5400" kern="1200"/>
        </a:p>
      </dsp:txBody>
      <dsp:txXfrm>
        <a:off x="56029" y="1263554"/>
        <a:ext cx="3985107" cy="1035693"/>
      </dsp:txXfrm>
    </dsp:sp>
    <dsp:sp modelId="{E855FEC4-95A5-492C-87A9-2AC50B226856}">
      <dsp:nvSpPr>
        <dsp:cNvPr id="0" name=""/>
        <dsp:cNvSpPr/>
      </dsp:nvSpPr>
      <dsp:spPr>
        <a:xfrm rot="5400000">
          <a:off x="7279988" y="-655383"/>
          <a:ext cx="918201" cy="7283848"/>
        </a:xfrm>
        <a:prstGeom prst="round2Same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b="0" i="0" kern="1200" baseline="0"/>
            <a:t>A long-term journey of learning, working and progressing over time.</a:t>
          </a:r>
          <a:endParaRPr lang="en-US" sz="1900" kern="1200"/>
        </a:p>
        <a:p>
          <a:pPr marL="171450" lvl="1" indent="-171450" algn="l" defTabSz="844550">
            <a:lnSpc>
              <a:spcPct val="90000"/>
            </a:lnSpc>
            <a:spcBef>
              <a:spcPct val="0"/>
            </a:spcBef>
            <a:spcAft>
              <a:spcPct val="15000"/>
            </a:spcAft>
            <a:buChar char="•"/>
          </a:pPr>
          <a:r>
            <a:rPr lang="en-ZA" sz="1900" kern="1200"/>
            <a:t>Example: Becoming a teacher, gaining experience, and advancing to a senior position</a:t>
          </a:r>
          <a:endParaRPr lang="en-US" sz="1900" kern="1200"/>
        </a:p>
      </dsp:txBody>
      <dsp:txXfrm rot="-5400000">
        <a:off x="4097165" y="2572263"/>
        <a:ext cx="7239025" cy="828555"/>
      </dsp:txXfrm>
    </dsp:sp>
    <dsp:sp modelId="{0FD07567-A06C-4EE8-B89E-D64CEB559DFC}">
      <dsp:nvSpPr>
        <dsp:cNvPr id="0" name=""/>
        <dsp:cNvSpPr/>
      </dsp:nvSpPr>
      <dsp:spPr>
        <a:xfrm>
          <a:off x="0" y="2412665"/>
          <a:ext cx="4097165" cy="1147751"/>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af-ZA" sz="5400" b="1" i="0" kern="1200" baseline="0" dirty="0" err="1"/>
            <a:t>Career</a:t>
          </a:r>
          <a:endParaRPr lang="en-US" sz="5400" kern="1200" dirty="0"/>
        </a:p>
      </dsp:txBody>
      <dsp:txXfrm>
        <a:off x="56029" y="2468694"/>
        <a:ext cx="3985107" cy="1035693"/>
      </dsp:txXfrm>
    </dsp:sp>
    <dsp:sp modelId="{DC5F96EB-C271-4AE0-9C99-9936D983D170}">
      <dsp:nvSpPr>
        <dsp:cNvPr id="0" name=""/>
        <dsp:cNvSpPr/>
      </dsp:nvSpPr>
      <dsp:spPr>
        <a:xfrm rot="5400000">
          <a:off x="7279988" y="549756"/>
          <a:ext cx="918201" cy="7283848"/>
        </a:xfrm>
        <a:prstGeom prst="round2Same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b="0" i="0" kern="1200" baseline="0"/>
            <a:t>A specific position held at a particular time to earn an income.</a:t>
          </a:r>
          <a:endParaRPr lang="en-US" sz="1900" kern="1200"/>
        </a:p>
        <a:p>
          <a:pPr marL="171450" lvl="1" indent="-171450" algn="l" defTabSz="844550">
            <a:lnSpc>
              <a:spcPct val="90000"/>
            </a:lnSpc>
            <a:spcBef>
              <a:spcPct val="0"/>
            </a:spcBef>
            <a:spcAft>
              <a:spcPct val="15000"/>
            </a:spcAft>
            <a:buChar char="•"/>
          </a:pPr>
          <a:r>
            <a:rPr lang="en-ZA" sz="1900" kern="1200"/>
            <a:t>Example: Grade 10 teacher at a local high school</a:t>
          </a:r>
          <a:endParaRPr lang="en-US" sz="1900" kern="1200"/>
        </a:p>
      </dsp:txBody>
      <dsp:txXfrm rot="-5400000">
        <a:off x="4097165" y="3777403"/>
        <a:ext cx="7239025" cy="828555"/>
      </dsp:txXfrm>
    </dsp:sp>
    <dsp:sp modelId="{DF741D79-381C-4BE8-8FE4-FED7979E25A6}">
      <dsp:nvSpPr>
        <dsp:cNvPr id="0" name=""/>
        <dsp:cNvSpPr/>
      </dsp:nvSpPr>
      <dsp:spPr>
        <a:xfrm>
          <a:off x="0" y="3617804"/>
          <a:ext cx="4097165" cy="1147751"/>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af-ZA" sz="5400" b="1" i="0" kern="1200" baseline="0" dirty="0"/>
            <a:t>Job</a:t>
          </a:r>
          <a:r>
            <a:rPr lang="af-ZA" sz="5400" b="0" i="0" kern="1200" baseline="0" dirty="0"/>
            <a:t> </a:t>
          </a:r>
          <a:endParaRPr lang="en-US" sz="5400" kern="1200" dirty="0"/>
        </a:p>
      </dsp:txBody>
      <dsp:txXfrm>
        <a:off x="56029" y="3673833"/>
        <a:ext cx="3985107" cy="10356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566897-29BC-431A-BC9B-8A2DFD05530C}">
      <dsp:nvSpPr>
        <dsp:cNvPr id="0" name=""/>
        <dsp:cNvSpPr/>
      </dsp:nvSpPr>
      <dsp:spPr>
        <a:xfrm>
          <a:off x="0" y="0"/>
          <a:ext cx="6074228" cy="136866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af-ZA" sz="2800" b="0" i="0" kern="1200" baseline="0"/>
            <a:t>Start by identifying </a:t>
          </a:r>
          <a:r>
            <a:rPr lang="af-ZA" sz="2800" b="1" i="0" kern="1200" baseline="0"/>
            <a:t>career fields</a:t>
          </a:r>
          <a:r>
            <a:rPr lang="af-ZA" sz="2800" b="0" i="0" kern="1200" baseline="0"/>
            <a:t> that match your interests and strengths.</a:t>
          </a:r>
          <a:endParaRPr lang="en-US" sz="2800" kern="1200"/>
        </a:p>
      </dsp:txBody>
      <dsp:txXfrm>
        <a:off x="40087" y="40087"/>
        <a:ext cx="4481684" cy="1288486"/>
      </dsp:txXfrm>
    </dsp:sp>
    <dsp:sp modelId="{FBD52AA3-1D80-448E-9ECC-DDA0E3D9B836}">
      <dsp:nvSpPr>
        <dsp:cNvPr id="0" name=""/>
        <dsp:cNvSpPr/>
      </dsp:nvSpPr>
      <dsp:spPr>
        <a:xfrm>
          <a:off x="508716" y="1617508"/>
          <a:ext cx="6074228" cy="136866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af-ZA" sz="2800" b="0" i="0" kern="1200" baseline="0"/>
            <a:t>Then explore specific </a:t>
          </a:r>
          <a:r>
            <a:rPr lang="af-ZA" sz="2800" b="1" i="0" kern="1200" baseline="0"/>
            <a:t>occupations</a:t>
          </a:r>
          <a:r>
            <a:rPr lang="af-ZA" sz="2800" b="0" i="0" kern="1200" baseline="0"/>
            <a:t> within those fields.</a:t>
          </a:r>
          <a:endParaRPr lang="en-US" sz="2800" kern="1200"/>
        </a:p>
      </dsp:txBody>
      <dsp:txXfrm>
        <a:off x="548803" y="1657595"/>
        <a:ext cx="4595708" cy="1288486"/>
      </dsp:txXfrm>
    </dsp:sp>
    <dsp:sp modelId="{1C982283-579E-476F-AD7C-3588DFB778BF}">
      <dsp:nvSpPr>
        <dsp:cNvPr id="0" name=""/>
        <dsp:cNvSpPr/>
      </dsp:nvSpPr>
      <dsp:spPr>
        <a:xfrm>
          <a:off x="1009840" y="3235016"/>
          <a:ext cx="6074228" cy="1368660"/>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af-ZA" sz="2800" b="0" i="0" kern="1200" baseline="0"/>
            <a:t>As you learn more, you can think about possible </a:t>
          </a:r>
          <a:r>
            <a:rPr lang="af-ZA" sz="2800" b="1" i="0" kern="1200" baseline="0"/>
            <a:t>career paths</a:t>
          </a:r>
          <a:r>
            <a:rPr lang="af-ZA" sz="2800" b="0" i="0" kern="1200" baseline="0"/>
            <a:t> over time.</a:t>
          </a:r>
          <a:endParaRPr lang="en-US" sz="2800" kern="1200"/>
        </a:p>
      </dsp:txBody>
      <dsp:txXfrm>
        <a:off x="1049927" y="3275103"/>
        <a:ext cx="4603301" cy="1288486"/>
      </dsp:txXfrm>
    </dsp:sp>
    <dsp:sp modelId="{24D68783-54A1-480D-8C69-4ACE30046CBE}">
      <dsp:nvSpPr>
        <dsp:cNvPr id="0" name=""/>
        <dsp:cNvSpPr/>
      </dsp:nvSpPr>
      <dsp:spPr>
        <a:xfrm>
          <a:off x="1518557" y="4852525"/>
          <a:ext cx="6074228" cy="1368660"/>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af-ZA" sz="2800" b="0" i="0" kern="1200" baseline="0"/>
            <a:t>Finally, consider the different </a:t>
          </a:r>
          <a:r>
            <a:rPr lang="af-ZA" sz="2800" b="1" i="0" kern="1200" baseline="0"/>
            <a:t>jobs</a:t>
          </a:r>
          <a:r>
            <a:rPr lang="af-ZA" sz="2800" b="0" i="0" kern="1200" baseline="0"/>
            <a:t> that form part of this journey.</a:t>
          </a:r>
          <a:endParaRPr lang="en-US" sz="2800" kern="1200"/>
        </a:p>
      </dsp:txBody>
      <dsp:txXfrm>
        <a:off x="1558644" y="4892612"/>
        <a:ext cx="4595708" cy="1288486"/>
      </dsp:txXfrm>
    </dsp:sp>
    <dsp:sp modelId="{14B60BC0-F4D8-4879-910E-F441164D0100}">
      <dsp:nvSpPr>
        <dsp:cNvPr id="0" name=""/>
        <dsp:cNvSpPr/>
      </dsp:nvSpPr>
      <dsp:spPr>
        <a:xfrm>
          <a:off x="5184599" y="1048269"/>
          <a:ext cx="889629" cy="889629"/>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384766" y="1048269"/>
        <a:ext cx="489295" cy="669446"/>
      </dsp:txXfrm>
    </dsp:sp>
    <dsp:sp modelId="{C52809DC-6335-4B72-8BC0-0F346B9D1FE6}">
      <dsp:nvSpPr>
        <dsp:cNvPr id="0" name=""/>
        <dsp:cNvSpPr/>
      </dsp:nvSpPr>
      <dsp:spPr>
        <a:xfrm>
          <a:off x="5693315" y="2665778"/>
          <a:ext cx="889629" cy="889629"/>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893482" y="2665778"/>
        <a:ext cx="489295" cy="669446"/>
      </dsp:txXfrm>
    </dsp:sp>
    <dsp:sp modelId="{52BC31B3-0499-4E29-A95A-B6514D685C52}">
      <dsp:nvSpPr>
        <dsp:cNvPr id="0" name=""/>
        <dsp:cNvSpPr/>
      </dsp:nvSpPr>
      <dsp:spPr>
        <a:xfrm>
          <a:off x="6194439" y="4283286"/>
          <a:ext cx="889629" cy="889629"/>
        </a:xfrm>
        <a:prstGeom prst="downArrow">
          <a:avLst>
            <a:gd name="adj1" fmla="val 55000"/>
            <a:gd name="adj2" fmla="val 45000"/>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94606" y="4283286"/>
        <a:ext cx="489295" cy="6694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11902-2D88-4BB3-8F5F-30D1A6BD69BD}">
      <dsp:nvSpPr>
        <dsp:cNvPr id="0" name=""/>
        <dsp:cNvSpPr/>
      </dsp:nvSpPr>
      <dsp:spPr>
        <a:xfrm>
          <a:off x="889" y="31014"/>
          <a:ext cx="3469208" cy="20815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Now that you understand the theory, it’s time to reflect on your own qualities.</a:t>
          </a:r>
          <a:endParaRPr lang="en-US" sz="2600" kern="1200"/>
        </a:p>
      </dsp:txBody>
      <dsp:txXfrm>
        <a:off x="889" y="31014"/>
        <a:ext cx="3469208" cy="2081524"/>
      </dsp:txXfrm>
    </dsp:sp>
    <dsp:sp modelId="{E4D98832-DE79-4C9B-BBFA-2AE16C6D4E2E}">
      <dsp:nvSpPr>
        <dsp:cNvPr id="0" name=""/>
        <dsp:cNvSpPr/>
      </dsp:nvSpPr>
      <dsp:spPr>
        <a:xfrm>
          <a:off x="3817018" y="31014"/>
          <a:ext cx="3469208" cy="20815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This activity forms part of building a </a:t>
          </a:r>
          <a:r>
            <a:rPr lang="af-ZA" sz="2600" b="1" i="0" kern="1200" baseline="0"/>
            <a:t>career portfolio</a:t>
          </a:r>
          <a:r>
            <a:rPr lang="af-ZA" sz="2600" b="0" i="0" kern="1200" baseline="0"/>
            <a:t>.</a:t>
          </a:r>
          <a:endParaRPr lang="en-US" sz="2600" kern="1200"/>
        </a:p>
      </dsp:txBody>
      <dsp:txXfrm>
        <a:off x="3817018" y="31014"/>
        <a:ext cx="3469208" cy="2081524"/>
      </dsp:txXfrm>
    </dsp:sp>
    <dsp:sp modelId="{D1CA4EEE-F123-4E91-A3B4-BA0C0514E227}">
      <dsp:nvSpPr>
        <dsp:cNvPr id="0" name=""/>
        <dsp:cNvSpPr/>
      </dsp:nvSpPr>
      <dsp:spPr>
        <a:xfrm>
          <a:off x="889" y="2459460"/>
          <a:ext cx="3469208" cy="20815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A career portfolio is a personal collection of information that tracks your interests, strengths, achievements and goals.</a:t>
          </a:r>
          <a:endParaRPr lang="en-US" sz="2600" kern="1200"/>
        </a:p>
      </dsp:txBody>
      <dsp:txXfrm>
        <a:off x="889" y="2459460"/>
        <a:ext cx="3469208" cy="2081524"/>
      </dsp:txXfrm>
    </dsp:sp>
    <dsp:sp modelId="{85FC826E-4CA9-4237-B84E-0F1AC1A3A7C9}">
      <dsp:nvSpPr>
        <dsp:cNvPr id="0" name=""/>
        <dsp:cNvSpPr/>
      </dsp:nvSpPr>
      <dsp:spPr>
        <a:xfrm>
          <a:off x="3817018" y="2459460"/>
          <a:ext cx="3469208" cy="20815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It supports informed subject, career and study choices over time.</a:t>
          </a:r>
          <a:endParaRPr lang="en-US" sz="2600" kern="1200"/>
        </a:p>
      </dsp:txBody>
      <dsp:txXfrm>
        <a:off x="3817018" y="2459460"/>
        <a:ext cx="3469208" cy="20815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9397F-43A5-485F-A154-6E91A10BCC5D}">
      <dsp:nvSpPr>
        <dsp:cNvPr id="0" name=""/>
        <dsp:cNvSpPr/>
      </dsp:nvSpPr>
      <dsp:spPr>
        <a:xfrm>
          <a:off x="0" y="31929"/>
          <a:ext cx="5641974" cy="155961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af-ZA" sz="3100" b="0" i="0" kern="1200" baseline="0"/>
            <a:t>A career portfolio helps you organise what you learn about yourself and the world of work.</a:t>
          </a:r>
          <a:endParaRPr lang="en-US" sz="3100" kern="1200"/>
        </a:p>
      </dsp:txBody>
      <dsp:txXfrm>
        <a:off x="76134" y="108063"/>
        <a:ext cx="5489706" cy="1407342"/>
      </dsp:txXfrm>
    </dsp:sp>
    <dsp:sp modelId="{059487AB-C690-4C15-AB5F-BB19B8F44035}">
      <dsp:nvSpPr>
        <dsp:cNvPr id="0" name=""/>
        <dsp:cNvSpPr/>
      </dsp:nvSpPr>
      <dsp:spPr>
        <a:xfrm>
          <a:off x="0" y="1680819"/>
          <a:ext cx="5641974" cy="1559610"/>
        </a:xfrm>
        <a:prstGeom prst="roundRect">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af-ZA" sz="3100" b="0" i="0" kern="1200" baseline="0"/>
            <a:t>It allows you to reflect on progress and identify areas for growth.</a:t>
          </a:r>
          <a:endParaRPr lang="en-US" sz="3100" kern="1200"/>
        </a:p>
      </dsp:txBody>
      <dsp:txXfrm>
        <a:off x="76134" y="1756953"/>
        <a:ext cx="5489706" cy="1407342"/>
      </dsp:txXfrm>
    </dsp:sp>
    <dsp:sp modelId="{9E310EBD-8144-44F9-9E01-EA39807834B9}">
      <dsp:nvSpPr>
        <dsp:cNvPr id="0" name=""/>
        <dsp:cNvSpPr/>
      </dsp:nvSpPr>
      <dsp:spPr>
        <a:xfrm>
          <a:off x="0" y="3329710"/>
          <a:ext cx="5641974" cy="1559610"/>
        </a:xfrm>
        <a:prstGeom prst="round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af-ZA" sz="3100" b="0" i="0" kern="1200" baseline="0"/>
            <a:t>It becomes a useful reference for subject changes, further study, bursaries or job applications.</a:t>
          </a:r>
          <a:endParaRPr lang="en-US" sz="3100" kern="1200"/>
        </a:p>
      </dsp:txBody>
      <dsp:txXfrm>
        <a:off x="76134" y="3405844"/>
        <a:ext cx="5489706" cy="140734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CE061-0B75-4ABC-8BF6-CE02B474CC63}">
      <dsp:nvSpPr>
        <dsp:cNvPr id="0" name=""/>
        <dsp:cNvSpPr/>
      </dsp:nvSpPr>
      <dsp:spPr>
        <a:xfrm>
          <a:off x="0" y="3362433"/>
          <a:ext cx="7543799" cy="2206120"/>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af-ZA" sz="3000" b="0" i="0" kern="1200" baseline="0"/>
            <a:t>In Grades 11 and 12, your portfolio can be expanded as your goals become clearer.</a:t>
          </a:r>
          <a:endParaRPr lang="en-US" sz="3000" kern="1200"/>
        </a:p>
      </dsp:txBody>
      <dsp:txXfrm>
        <a:off x="0" y="3362433"/>
        <a:ext cx="7543799" cy="2206120"/>
      </dsp:txXfrm>
    </dsp:sp>
    <dsp:sp modelId="{847922FD-8FDB-4E92-9F25-D2D8E9FE236A}">
      <dsp:nvSpPr>
        <dsp:cNvPr id="0" name=""/>
        <dsp:cNvSpPr/>
      </dsp:nvSpPr>
      <dsp:spPr>
        <a:xfrm rot="10800000">
          <a:off x="0" y="2512"/>
          <a:ext cx="7543799" cy="3393013"/>
        </a:xfrm>
        <a:prstGeom prst="upArrowCallout">
          <a:avLst/>
        </a:prstGeom>
        <a:solidFill>
          <a:schemeClr val="accent5">
            <a:hueOff val="-150635"/>
            <a:satOff val="-28901"/>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af-ZA" sz="3000" b="0" i="0" kern="1200" baseline="0"/>
            <a:t>In Grade 10, your career portfolio may include:</a:t>
          </a:r>
          <a:endParaRPr lang="en-US" sz="3000" kern="1200"/>
        </a:p>
      </dsp:txBody>
      <dsp:txXfrm rot="-10800000">
        <a:off x="0" y="2512"/>
        <a:ext cx="7543799" cy="1190947"/>
      </dsp:txXfrm>
    </dsp:sp>
    <dsp:sp modelId="{33D0B19D-809C-48FF-B312-7E4B7756B34E}">
      <dsp:nvSpPr>
        <dsp:cNvPr id="0" name=""/>
        <dsp:cNvSpPr/>
      </dsp:nvSpPr>
      <dsp:spPr>
        <a:xfrm>
          <a:off x="920" y="1193459"/>
          <a:ext cx="1508391" cy="1014510"/>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b="0" i="0" kern="1200" baseline="0"/>
            <a:t>Subject results</a:t>
          </a:r>
          <a:endParaRPr lang="en-US" sz="2000" kern="1200"/>
        </a:p>
      </dsp:txBody>
      <dsp:txXfrm>
        <a:off x="920" y="1193459"/>
        <a:ext cx="1508391" cy="1014510"/>
      </dsp:txXfrm>
    </dsp:sp>
    <dsp:sp modelId="{972F5CBA-8110-4016-B5B1-DB546897813E}">
      <dsp:nvSpPr>
        <dsp:cNvPr id="0" name=""/>
        <dsp:cNvSpPr/>
      </dsp:nvSpPr>
      <dsp:spPr>
        <a:xfrm>
          <a:off x="1509312" y="1193459"/>
          <a:ext cx="1508391" cy="1014510"/>
        </a:xfrm>
        <a:prstGeom prst="rect">
          <a:avLst/>
        </a:prstGeom>
        <a:solidFill>
          <a:schemeClr val="accent5">
            <a:tint val="40000"/>
            <a:alpha val="90000"/>
            <a:hueOff val="15338"/>
            <a:satOff val="-5701"/>
            <a:lumOff val="46"/>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b="0" i="0" kern="1200" baseline="0"/>
            <a:t>Self-reflection activities</a:t>
          </a:r>
          <a:endParaRPr lang="en-US" sz="2000" kern="1200"/>
        </a:p>
      </dsp:txBody>
      <dsp:txXfrm>
        <a:off x="1509312" y="1193459"/>
        <a:ext cx="1508391" cy="1014510"/>
      </dsp:txXfrm>
    </dsp:sp>
    <dsp:sp modelId="{9A9D2856-82A5-43FC-A12F-51AAA34EBDDB}">
      <dsp:nvSpPr>
        <dsp:cNvPr id="0" name=""/>
        <dsp:cNvSpPr/>
      </dsp:nvSpPr>
      <dsp:spPr>
        <a:xfrm>
          <a:off x="3017703" y="1193459"/>
          <a:ext cx="1508391" cy="1014510"/>
        </a:xfrm>
        <a:prstGeom prst="rect">
          <a:avLst/>
        </a:prstGeom>
        <a:solidFill>
          <a:schemeClr val="accent5">
            <a:tint val="40000"/>
            <a:alpha val="90000"/>
            <a:hueOff val="30677"/>
            <a:satOff val="-11401"/>
            <a:lumOff val="91"/>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b="0" i="0" kern="1200" baseline="0"/>
            <a:t>Career research</a:t>
          </a:r>
          <a:endParaRPr lang="en-US" sz="2000" kern="1200"/>
        </a:p>
      </dsp:txBody>
      <dsp:txXfrm>
        <a:off x="3017703" y="1193459"/>
        <a:ext cx="1508391" cy="1014510"/>
      </dsp:txXfrm>
    </dsp:sp>
    <dsp:sp modelId="{CCCD9E14-1404-41DC-A250-5DAE16C1669C}">
      <dsp:nvSpPr>
        <dsp:cNvPr id="0" name=""/>
        <dsp:cNvSpPr/>
      </dsp:nvSpPr>
      <dsp:spPr>
        <a:xfrm>
          <a:off x="4526095" y="1193459"/>
          <a:ext cx="1508391" cy="1014510"/>
        </a:xfrm>
        <a:prstGeom prst="rect">
          <a:avLst/>
        </a:prstGeom>
        <a:solidFill>
          <a:schemeClr val="accent5">
            <a:tint val="40000"/>
            <a:alpha val="90000"/>
            <a:hueOff val="46015"/>
            <a:satOff val="-17102"/>
            <a:lumOff val="137"/>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b="0" i="0" kern="1200" baseline="0"/>
            <a:t>Skills assessments</a:t>
          </a:r>
          <a:endParaRPr lang="en-US" sz="2000" kern="1200"/>
        </a:p>
      </dsp:txBody>
      <dsp:txXfrm>
        <a:off x="4526095" y="1193459"/>
        <a:ext cx="1508391" cy="1014510"/>
      </dsp:txXfrm>
    </dsp:sp>
    <dsp:sp modelId="{698009D7-4184-43F1-8456-BD64EEB2B4D7}">
      <dsp:nvSpPr>
        <dsp:cNvPr id="0" name=""/>
        <dsp:cNvSpPr/>
      </dsp:nvSpPr>
      <dsp:spPr>
        <a:xfrm>
          <a:off x="6034486" y="1193459"/>
          <a:ext cx="1508391" cy="1014510"/>
        </a:xfrm>
        <a:prstGeom prst="rect">
          <a:avLst/>
        </a:prstGeom>
        <a:solidFill>
          <a:schemeClr val="accent5">
            <a:tint val="40000"/>
            <a:alpha val="90000"/>
            <a:hueOff val="61354"/>
            <a:satOff val="-22803"/>
            <a:lumOff val="183"/>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b="0" i="0" kern="1200" baseline="0"/>
            <a:t>Certificates or awards</a:t>
          </a:r>
          <a:endParaRPr lang="en-US" sz="2000" kern="1200"/>
        </a:p>
      </dsp:txBody>
      <dsp:txXfrm>
        <a:off x="6034486" y="1193459"/>
        <a:ext cx="1508391" cy="10145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582A52-D42B-4D66-AD80-AEC1F8AECDB8}" type="datetimeFigureOut">
              <a:rPr lang="en-ZA" smtClean="0"/>
              <a:t>2026/01/13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1B4CA8-EE19-4003-8DB6-2900FDE68AD4}" type="slidenum">
              <a:rPr lang="en-ZA" smtClean="0"/>
              <a:t>‹#›</a:t>
            </a:fld>
            <a:endParaRPr lang="en-ZA"/>
          </a:p>
        </p:txBody>
      </p:sp>
    </p:spTree>
    <p:extLst>
      <p:ext uri="{BB962C8B-B14F-4D97-AF65-F5344CB8AC3E}">
        <p14:creationId xmlns:p14="http://schemas.microsoft.com/office/powerpoint/2010/main" val="1431787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it.ly/3LANac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tx1"/>
                </a:solidFill>
                <a:effectLst/>
                <a:latin typeface="+mn-lt"/>
                <a:ea typeface="+mn-ea"/>
                <a:cs typeface="+mn-cs"/>
              </a:rPr>
              <a:t>Slide 1:</a:t>
            </a:r>
            <a:r>
              <a:rPr lang="en-ZA" sz="1200" kern="1200" dirty="0">
                <a:solidFill>
                  <a:schemeClr val="tx1"/>
                </a:solidFill>
                <a:effectLst/>
                <a:latin typeface="+mn-lt"/>
                <a:ea typeface="+mn-ea"/>
                <a:cs typeface="+mn-cs"/>
              </a:rPr>
              <a:t> Good day, Grade </a:t>
            </a:r>
            <a:r>
              <a:rPr lang="en-ZA" sz="1200" kern="1200" dirty="0" err="1">
                <a:solidFill>
                  <a:schemeClr val="tx1"/>
                </a:solidFill>
                <a:effectLst/>
                <a:latin typeface="+mn-lt"/>
                <a:ea typeface="+mn-ea"/>
                <a:cs typeface="+mn-cs"/>
              </a:rPr>
              <a:t>10s</a:t>
            </a:r>
            <a:r>
              <a:rPr lang="en-ZA" sz="1200" kern="1200" dirty="0">
                <a:solidFill>
                  <a:schemeClr val="tx1"/>
                </a:solidFill>
                <a:effectLst/>
                <a:latin typeface="+mn-lt"/>
                <a:ea typeface="+mn-ea"/>
                <a:cs typeface="+mn-cs"/>
              </a:rPr>
              <a:t>. Today, we’re starting our next block of lessons on the topic of Careers and Career Choices. Making decisions about future careers requires more than just knowing what options are available. It also requires self-knowledge. This lesson focuses on helping you recognise how your interests, abilities, strengths and values relate to the subjects you take at school, the career fields you may explore, and the study choices you will make after school. </a:t>
            </a:r>
            <a:endParaRPr lang="af-ZA"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a:t>
            </a:fld>
            <a:endParaRPr lang="en-ZA"/>
          </a:p>
        </p:txBody>
      </p:sp>
    </p:spTree>
    <p:extLst>
      <p:ext uri="{BB962C8B-B14F-4D97-AF65-F5344CB8AC3E}">
        <p14:creationId xmlns:p14="http://schemas.microsoft.com/office/powerpoint/2010/main" val="1248795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10: </a:t>
            </a:r>
            <a:r>
              <a:rPr lang="en-ZA" sz="1200" dirty="0">
                <a:effectLst/>
                <a:latin typeface="Calibri" panose="020F0502020204030204" pitchFamily="34" charset="0"/>
                <a:ea typeface="Aptos" panose="020B0004020202020204" pitchFamily="34" charset="0"/>
                <a:cs typeface="Times New Roman" panose="02020603050405020304" pitchFamily="18" charset="0"/>
              </a:rPr>
              <a:t>Let's see how well you grasped the content we have covered so far by completing </a:t>
            </a:r>
            <a:r>
              <a:rPr lang="en-ZA" sz="1200" b="1" dirty="0">
                <a:effectLst/>
                <a:latin typeface="Calibri" panose="020F0502020204030204" pitchFamily="34" charset="0"/>
                <a:ea typeface="Aptos" panose="020B0004020202020204" pitchFamily="34" charset="0"/>
                <a:cs typeface="Times New Roman" panose="02020603050405020304" pitchFamily="18" charset="0"/>
              </a:rPr>
              <a:t>Activity 1</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Allow learners a couple of minutes to complete the activity.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Answers are available in the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1 – Worksheet MEMO</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10</a:t>
            </a:fld>
            <a:endParaRPr lang="en-ZA"/>
          </a:p>
        </p:txBody>
      </p:sp>
    </p:spTree>
    <p:extLst>
      <p:ext uri="{BB962C8B-B14F-4D97-AF65-F5344CB8AC3E}">
        <p14:creationId xmlns:p14="http://schemas.microsoft.com/office/powerpoint/2010/main" val="2468953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11: </a:t>
            </a:r>
            <a:r>
              <a:rPr lang="en-ZA" sz="1200" dirty="0">
                <a:effectLst/>
                <a:latin typeface="Calibri" panose="020F0502020204030204" pitchFamily="34" charset="0"/>
                <a:ea typeface="Aptos" panose="020B0004020202020204" pitchFamily="34" charset="0"/>
                <a:cs typeface="Times New Roman" panose="02020603050405020304" pitchFamily="18" charset="0"/>
              </a:rPr>
              <a:t>Now that you understand the theory, you need to do some introspection to discover your own qualities in relation to subject, career and study choices.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The next activity is a crucial part of developing a </a:t>
            </a:r>
            <a:r>
              <a:rPr lang="en-ZA" sz="1200" b="1" dirty="0">
                <a:effectLst/>
                <a:latin typeface="Calibri" panose="020F0502020204030204" pitchFamily="34" charset="0"/>
                <a:ea typeface="Aptos" panose="020B0004020202020204" pitchFamily="34" charset="0"/>
                <a:cs typeface="Times New Roman" panose="02020603050405020304" pitchFamily="18" charset="0"/>
              </a:rPr>
              <a:t>career portfolio</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 career portfolio is a personal collection of information and evidence that helps you keep track of your interests, strengths, achievements and career goals. It is a tool that you build over time to support informed subject, career and study choices.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11</a:t>
            </a:fld>
            <a:endParaRPr lang="en-ZA"/>
          </a:p>
        </p:txBody>
      </p:sp>
    </p:spTree>
    <p:extLst>
      <p:ext uri="{BB962C8B-B14F-4D97-AF65-F5344CB8AC3E}">
        <p14:creationId xmlns:p14="http://schemas.microsoft.com/office/powerpoint/2010/main" val="2263999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12:</a:t>
            </a:r>
            <a:r>
              <a:rPr lang="en-ZA" sz="1200" dirty="0">
                <a:effectLst/>
                <a:latin typeface="Calibri" panose="020F0502020204030204" pitchFamily="34" charset="0"/>
                <a:ea typeface="Aptos" panose="020B0004020202020204" pitchFamily="34" charset="0"/>
                <a:cs typeface="Times New Roman" panose="02020603050405020304" pitchFamily="18" charset="0"/>
              </a:rPr>
              <a:t> A career portfolio is important because it helps you organise what you learn about yourself and the world of work.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By keeping records of your achievements, skills and experiences, you are better able to reflect on your progress, identify areas for growth and make realistic decisions about your future. It also becomes a useful reference when applying for subject changes, further study opportunities, bursaries or jobs later 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12</a:t>
            </a:fld>
            <a:endParaRPr lang="en-ZA"/>
          </a:p>
        </p:txBody>
      </p:sp>
    </p:spTree>
    <p:extLst>
      <p:ext uri="{BB962C8B-B14F-4D97-AF65-F5344CB8AC3E}">
        <p14:creationId xmlns:p14="http://schemas.microsoft.com/office/powerpoint/2010/main" val="2512418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13:</a:t>
            </a:r>
            <a:r>
              <a:rPr lang="en-ZA" sz="1200" dirty="0">
                <a:effectLst/>
                <a:latin typeface="Calibri" panose="020F0502020204030204" pitchFamily="34" charset="0"/>
                <a:ea typeface="Aptos" panose="020B0004020202020204" pitchFamily="34" charset="0"/>
                <a:cs typeface="Times New Roman" panose="02020603050405020304" pitchFamily="18" charset="0"/>
              </a:rPr>
              <a:t> In Grade 10, you can start compiling a career portfolio by collecting simple but meaningful information. This may include subject results, self-reflection activities, career research, skills assessments, certificates, awards, and notes on career fields or occupations that interest you. As you move through Grades 11 and 12, your career portfolio can be expanded and updated as your interests and goals become clearer.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SzPts val="1200"/>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Learners should be issued a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Khetha</a:t>
            </a:r>
            <a:r>
              <a:rPr lang="en-ZA" sz="1200" dirty="0">
                <a:effectLst/>
                <a:latin typeface="Calibri" panose="020F0502020204030204" pitchFamily="34" charset="0"/>
                <a:ea typeface="Aptos" panose="020B0004020202020204" pitchFamily="34" charset="0"/>
                <a:cs typeface="Times New Roman" panose="02020603050405020304" pitchFamily="18" charset="0"/>
              </a:rPr>
              <a:t> Resource Pack developed by the Department of Education. The activities in this resource pack should be completed and kept as part of learners' career portfolios, as they guide them through important career decision-making steps.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Let's get started with the activity that can be included as part of your career portfolio.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Learners to complete </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Activity 2</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Assign </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Activity 3</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200" dirty="0">
                <a:effectLst/>
                <a:latin typeface="Calibri" panose="020F0502020204030204" pitchFamily="34" charset="0"/>
                <a:ea typeface="Aptos" panose="020B0004020202020204" pitchFamily="34" charset="0"/>
                <a:cs typeface="Times New Roman" panose="02020603050405020304" pitchFamily="18" charset="0"/>
              </a:rPr>
              <a:t> as </a:t>
            </a:r>
            <a:r>
              <a:rPr lang="en-ZA" sz="1200" b="1"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homework</a:t>
            </a:r>
            <a:r>
              <a:rPr lang="en-ZA" sz="1200" dirty="0">
                <a:effectLst/>
                <a:latin typeface="Calibri" panose="020F0502020204030204" pitchFamily="34" charset="0"/>
                <a:ea typeface="Aptos" panose="020B0004020202020204" pitchFamily="34" charset="0"/>
                <a:cs typeface="Times New Roman" panose="02020603050405020304" pitchFamily="18" charset="0"/>
              </a:rPr>
              <a:t> reflection.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13</a:t>
            </a:fld>
            <a:endParaRPr lang="en-ZA"/>
          </a:p>
        </p:txBody>
      </p:sp>
    </p:spTree>
    <p:extLst>
      <p:ext uri="{BB962C8B-B14F-4D97-AF65-F5344CB8AC3E}">
        <p14:creationId xmlns:p14="http://schemas.microsoft.com/office/powerpoint/2010/main" val="959061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solidFill>
                  <a:srgbClr val="000000"/>
                </a:solidFill>
                <a:effectLst/>
                <a:latin typeface="Calibri" panose="020F0502020204030204" pitchFamily="34" charset="0"/>
                <a:ea typeface="Times New Roman" panose="02020603050405020304" pitchFamily="18" charset="0"/>
              </a:rPr>
              <a:t>Slide 2</a:t>
            </a:r>
            <a:r>
              <a:rPr lang="en-ZA" sz="1200" dirty="0">
                <a:solidFill>
                  <a:srgbClr val="000000"/>
                </a:solidFill>
                <a:effectLst/>
                <a:latin typeface="Calibri" panose="020F0502020204030204" pitchFamily="34" charset="0"/>
                <a:ea typeface="Times New Roman" panose="02020603050405020304" pitchFamily="18" charset="0"/>
              </a:rPr>
              <a:t>: </a:t>
            </a:r>
            <a:r>
              <a:rPr lang="en-ZA" sz="1200" dirty="0">
                <a:effectLst/>
                <a:latin typeface="Calibri" panose="020F0502020204030204" pitchFamily="34" charset="0"/>
                <a:ea typeface="Times New Roman" panose="02020603050405020304" pitchFamily="18" charset="0"/>
              </a:rPr>
              <a:t>By the end of this lesson, you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Define self-knowledge and explain why it is important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Identify your own interests, strengths, weaknesses, abilities and talents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Differentiate between a job, occupation, career and career field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Develop a career portfolio</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221B4CA8-EE19-4003-8DB6-2900FDE68AD4}" type="slidenum">
              <a:rPr lang="en-ZA" smtClean="0"/>
              <a:t>2</a:t>
            </a:fld>
            <a:endParaRPr lang="en-ZA"/>
          </a:p>
        </p:txBody>
      </p:sp>
    </p:spTree>
    <p:extLst>
      <p:ext uri="{BB962C8B-B14F-4D97-AF65-F5344CB8AC3E}">
        <p14:creationId xmlns:p14="http://schemas.microsoft.com/office/powerpoint/2010/main" val="1247890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3:</a:t>
            </a:r>
            <a:r>
              <a:rPr lang="en-ZA" sz="1200" dirty="0">
                <a:solidFill>
                  <a:srgbClr val="000000"/>
                </a:solidFill>
                <a:effectLst/>
                <a:latin typeface="Calibri" panose="020F0502020204030204" pitchFamily="34" charset="0"/>
                <a:ea typeface="Aptos" panose="020B0004020202020204" pitchFamily="34" charset="0"/>
              </a:rPr>
              <a:t> Let's start by defining </a:t>
            </a:r>
            <a:r>
              <a:rPr lang="en-ZA" sz="1200" b="1" dirty="0">
                <a:solidFill>
                  <a:srgbClr val="000000"/>
                </a:solidFill>
                <a:effectLst/>
                <a:latin typeface="Calibri" panose="020F0502020204030204" pitchFamily="34" charset="0"/>
                <a:ea typeface="Aptos" panose="020B0004020202020204" pitchFamily="34" charset="0"/>
              </a:rPr>
              <a:t>self-knowledge</a:t>
            </a:r>
            <a:r>
              <a:rPr lang="en-ZA" sz="1200" dirty="0">
                <a:solidFill>
                  <a:srgbClr val="000000"/>
                </a:solidFill>
                <a:effectLst/>
                <a:latin typeface="Calibri" panose="020F0502020204030204" pitchFamily="34" charset="0"/>
                <a:ea typeface="Aptos" panose="020B0004020202020204" pitchFamily="34" charset="0"/>
              </a:rPr>
              <a:t>.</a:t>
            </a:r>
            <a:r>
              <a:rPr lang="en-ZA" sz="1200" b="1" dirty="0">
                <a:solidFill>
                  <a:srgbClr val="000000"/>
                </a:solidFill>
                <a:effectLst/>
                <a:latin typeface="Calibri" panose="020F0502020204030204" pitchFamily="34" charset="0"/>
                <a:ea typeface="Aptos" panose="020B0004020202020204" pitchFamily="34" charset="0"/>
              </a:rPr>
              <a:t> </a:t>
            </a:r>
            <a:r>
              <a:rPr lang="en-ZA" sz="1200" dirty="0">
                <a:solidFill>
                  <a:srgbClr val="000000"/>
                </a:solidFill>
                <a:effectLst/>
                <a:latin typeface="Calibri" panose="020F0502020204030204" pitchFamily="34" charset="0"/>
                <a:ea typeface="Aptos" panose="020B0004020202020204" pitchFamily="34" charset="0"/>
              </a:rPr>
              <a:t>Can anyone tell me what they think this means?</a:t>
            </a:r>
            <a:r>
              <a:rPr lang="en-ZA" sz="1200" b="1" dirty="0">
                <a:solidFill>
                  <a:srgbClr val="000000"/>
                </a:solidFill>
                <a:effectLst/>
                <a:latin typeface="Calibri" panose="020F0502020204030204" pitchFamily="34" charset="0"/>
                <a:ea typeface="Aptos" panose="020B0004020202020204" pitchFamily="34" charset="0"/>
              </a:rPr>
              <a:t> </a:t>
            </a:r>
            <a:r>
              <a:rPr lang="en-ZA" sz="1200" dirty="0">
                <a:solidFill>
                  <a:srgbClr val="000000"/>
                </a:solidFill>
                <a:effectLst/>
                <a:latin typeface="Calibri" panose="020F0502020204030204" pitchFamily="34" charset="0"/>
                <a:ea typeface="Aptos" panose="020B0004020202020204" pitchFamily="34" charset="0"/>
              </a:rPr>
              <a:t>(Allow learners to respond.)</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Self-knowledge is the understanding of who you are as an individual. It includes being aware of your interests, strengths, weaknesses, abilities and talents.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Self-knowledge develops over time through self-reflection and life experiences, and it helps you understand how you think, feel and behave in different situations. </a:t>
            </a:r>
            <a:endParaRPr lang="af-ZA" sz="1200" dirty="0">
              <a:solidFill>
                <a:srgbClr val="000000"/>
              </a:solidFill>
              <a:effectLst/>
              <a:latin typeface="Arial" panose="020B0604020202020204" pitchFamily="34" charset="0"/>
              <a:ea typeface="Aptos" panose="020B0004020202020204" pitchFamily="34" charset="0"/>
            </a:endParaRPr>
          </a:p>
          <a:p>
            <a:pPr lvl="0"/>
            <a:endParaRPr lang="en-ZA" dirty="0"/>
          </a:p>
        </p:txBody>
      </p:sp>
      <p:sp>
        <p:nvSpPr>
          <p:cNvPr id="4" name="Slide Number Placeholder 3"/>
          <p:cNvSpPr>
            <a:spLocks noGrp="1"/>
          </p:cNvSpPr>
          <p:nvPr>
            <p:ph type="sldNum" sz="quarter" idx="5"/>
          </p:nvPr>
        </p:nvSpPr>
        <p:spPr/>
        <p:txBody>
          <a:bodyPr/>
          <a:lstStyle/>
          <a:p>
            <a:fld id="{221B4CA8-EE19-4003-8DB6-2900FDE68AD4}" type="slidenum">
              <a:rPr lang="en-ZA" smtClean="0"/>
              <a:t>3</a:t>
            </a:fld>
            <a:endParaRPr lang="en-ZA"/>
          </a:p>
        </p:txBody>
      </p:sp>
    </p:spTree>
    <p:extLst>
      <p:ext uri="{BB962C8B-B14F-4D97-AF65-F5344CB8AC3E}">
        <p14:creationId xmlns:p14="http://schemas.microsoft.com/office/powerpoint/2010/main" val="3980977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4:</a:t>
            </a:r>
            <a:r>
              <a:rPr lang="en-ZA" sz="1200" dirty="0">
                <a:effectLst/>
                <a:latin typeface="Calibri" panose="020F0502020204030204" pitchFamily="34" charset="0"/>
                <a:ea typeface="Aptos" panose="020B0004020202020204" pitchFamily="34" charset="0"/>
                <a:cs typeface="Times New Roman" panose="02020603050405020304" pitchFamily="18" charset="0"/>
              </a:rPr>
              <a:t> In our lessons on Development of the Self in Society in Week 1 of Term 1, we talked extensively about self-awareness. Self-awareness forms part of self-knowledge. Let's watch a video that explains how self-awareness is applicable in the workplace.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Watch: </a:t>
            </a:r>
            <a:r>
              <a:rPr lang="en-ZA" sz="1200" b="1" dirty="0">
                <a:effectLst/>
                <a:latin typeface="Calibri" panose="020F0502020204030204" pitchFamily="34" charset="0"/>
                <a:ea typeface="Aptos" panose="020B0004020202020204" pitchFamily="34" charset="0"/>
                <a:cs typeface="Times New Roman" panose="02020603050405020304" pitchFamily="18" charset="0"/>
              </a:rPr>
              <a:t>Professional Skills: Self-Awareness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200" u="sng"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en-ZA" sz="1200" u="sng" dirty="0" err="1">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3LANack</a:t>
            </a:r>
            <a:r>
              <a:rPr lang="en-ZA" sz="14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(2 min 17 sec)</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4</a:t>
            </a:fld>
            <a:endParaRPr lang="en-ZA"/>
          </a:p>
        </p:txBody>
      </p:sp>
    </p:spTree>
    <p:extLst>
      <p:ext uri="{BB962C8B-B14F-4D97-AF65-F5344CB8AC3E}">
        <p14:creationId xmlns:p14="http://schemas.microsoft.com/office/powerpoint/2010/main" val="3858791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5: </a:t>
            </a:r>
            <a:r>
              <a:rPr lang="en-ZA" sz="1200" dirty="0">
                <a:solidFill>
                  <a:srgbClr val="000000"/>
                </a:solidFill>
                <a:effectLst/>
                <a:latin typeface="Calibri" panose="020F0502020204030204" pitchFamily="34" charset="0"/>
                <a:ea typeface="Aptos" panose="020B0004020202020204" pitchFamily="34" charset="0"/>
              </a:rPr>
              <a:t>Now that we understand how important self-knowledge and self-awareness are in the workplace, let's break down the different components of self-knowledge.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rPr>
              <a:t>Note to teacher:</a:t>
            </a:r>
            <a:r>
              <a:rPr lang="en-ZA" sz="1200" dirty="0">
                <a:solidFill>
                  <a:srgbClr val="EE0000"/>
                </a:solidFill>
                <a:effectLst/>
                <a:latin typeface="Calibri" panose="020F0502020204030204" pitchFamily="34" charset="0"/>
                <a:ea typeface="Aptos" panose="020B0004020202020204" pitchFamily="34" charset="0"/>
              </a:rPr>
              <a:t> </a:t>
            </a:r>
            <a:r>
              <a:rPr lang="en-ZA" sz="1200" dirty="0">
                <a:solidFill>
                  <a:srgbClr val="000000"/>
                </a:solidFill>
                <a:effectLst/>
                <a:latin typeface="Calibri" panose="020F0502020204030204" pitchFamily="34" charset="0"/>
                <a:ea typeface="Aptos" panose="020B0004020202020204" pitchFamily="34" charset="0"/>
              </a:rPr>
              <a:t>For each of the following components, first ask learners to explain their understanding and give examples before explaining the content on the slides.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Interests:</a:t>
            </a:r>
            <a:r>
              <a:rPr lang="en-ZA" sz="1200" dirty="0">
                <a:solidFill>
                  <a:srgbClr val="000000"/>
                </a:solidFill>
                <a:effectLst/>
                <a:latin typeface="Calibri" panose="020F0502020204030204" pitchFamily="34" charset="0"/>
                <a:ea typeface="Aptos" panose="020B0004020202020204" pitchFamily="34" charset="0"/>
              </a:rPr>
              <a:t> Activities, topics or subjects that capture your attention and make you want to learn more.</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Examples:</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Enjoying painting, playing a sport or solving puzzles.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yourself:</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What activities or subjects do I enjoy and like to spend my time on? (Allow learners to think introspectively about this question for a couple of seconds.)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Abilities:</a:t>
            </a:r>
            <a:r>
              <a:rPr lang="en-ZA" sz="1200" dirty="0">
                <a:solidFill>
                  <a:srgbClr val="000000"/>
                </a:solidFill>
                <a:effectLst/>
                <a:latin typeface="Calibri" panose="020F0502020204030204" pitchFamily="34" charset="0"/>
                <a:ea typeface="Aptos" panose="020B0004020202020204" pitchFamily="34" charset="0"/>
              </a:rPr>
              <a:t> Skills or capacities that allow you to perform tasks well. These can be natural or developed through practice.</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Examples:</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Being able to write clearly, solve math problems or play an instrument.</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yourself:</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What am I capable of doing, and which tasks can I complete successfully with practice?</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Talents: </a:t>
            </a:r>
            <a:r>
              <a:rPr lang="en-ZA" sz="1200" dirty="0">
                <a:solidFill>
                  <a:srgbClr val="000000"/>
                </a:solidFill>
                <a:effectLst/>
                <a:latin typeface="Calibri" panose="020F0502020204030204" pitchFamily="34" charset="0"/>
                <a:ea typeface="Aptos" panose="020B0004020202020204" pitchFamily="34" charset="0"/>
              </a:rPr>
              <a:t>Natural gifts or aptitudes that come effortlessly. Often, something you are born with.</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Examples: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Singing naturally well, drawing, or having a good sense of rhythm.</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yourself: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What natural abilities do I have that seem to come easily to me?</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Strengths: </a:t>
            </a:r>
            <a:r>
              <a:rPr lang="en-ZA" sz="1200" dirty="0">
                <a:solidFill>
                  <a:srgbClr val="000000"/>
                </a:solidFill>
                <a:effectLst/>
                <a:latin typeface="Calibri" panose="020F0502020204030204" pitchFamily="34" charset="0"/>
                <a:ea typeface="Aptos" panose="020B0004020202020204" pitchFamily="34" charset="0"/>
              </a:rPr>
              <a:t>Areas where you consistently perform well, combining your knowledge, skills and talents.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Examples: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Being a good communicator, problem solver or leader.</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yourself: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What skills or abilities have I developed over time that help me do well at school or in everyday life?</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Weaknesses: </a:t>
            </a:r>
            <a:r>
              <a:rPr lang="en-ZA" sz="1200" dirty="0">
                <a:solidFill>
                  <a:srgbClr val="000000"/>
                </a:solidFill>
                <a:effectLst/>
                <a:latin typeface="Calibri" panose="020F0502020204030204" pitchFamily="34" charset="0"/>
                <a:ea typeface="Aptos" panose="020B0004020202020204" pitchFamily="34" charset="0"/>
              </a:rPr>
              <a:t>Areas where you struggle or need improvement.</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Examples: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Difficulty with public speaking, memorising facts or managing time effectively.</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yourself: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Which areas do I find challenging or need to improve in, and where do I often struggle despite trying?</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5</a:t>
            </a:fld>
            <a:endParaRPr lang="en-ZA"/>
          </a:p>
        </p:txBody>
      </p:sp>
    </p:spTree>
    <p:extLst>
      <p:ext uri="{BB962C8B-B14F-4D97-AF65-F5344CB8AC3E}">
        <p14:creationId xmlns:p14="http://schemas.microsoft.com/office/powerpoint/2010/main" val="4153422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6:</a:t>
            </a:r>
            <a:r>
              <a:rPr lang="en-ZA" sz="1200" dirty="0">
                <a:solidFill>
                  <a:srgbClr val="000000"/>
                </a:solidFill>
                <a:effectLst/>
                <a:latin typeface="Calibri" panose="020F0502020204030204" pitchFamily="34" charset="0"/>
                <a:ea typeface="Aptos" panose="020B0004020202020204" pitchFamily="34" charset="0"/>
              </a:rPr>
              <a:t> Self-knowledge is of utmost importance for subject, career and study choices.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Self-knowledge allows you to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choose subjects that suit your interests, abilities, talents and strengths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This can improve motivation, performance and confidence at school.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By knowing what you enjoy and what you are good at, you can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identify career fields that match your personality</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skills and values. This reduces the risk of choosing a career based only on pressure, trends or unrealistic expectations.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Self-knowledge helps you make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realistic decisions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about further study</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by considering your academic ability, work ethic and goals. This allows you to choose appropriate study pathways, such as university, TVET colleges or other training opportunities.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6</a:t>
            </a:fld>
            <a:endParaRPr lang="en-ZA"/>
          </a:p>
        </p:txBody>
      </p:sp>
    </p:spTree>
    <p:extLst>
      <p:ext uri="{BB962C8B-B14F-4D97-AF65-F5344CB8AC3E}">
        <p14:creationId xmlns:p14="http://schemas.microsoft.com/office/powerpoint/2010/main" val="2063841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7:</a:t>
            </a:r>
            <a:r>
              <a:rPr lang="en-ZA" sz="1200" dirty="0">
                <a:solidFill>
                  <a:srgbClr val="000000"/>
                </a:solidFill>
                <a:effectLst/>
                <a:latin typeface="Calibri" panose="020F0502020204030204" pitchFamily="34" charset="0"/>
                <a:ea typeface="Aptos" panose="020B0004020202020204" pitchFamily="34" charset="0"/>
              </a:rPr>
              <a:t> In Grade 9 (Term 3 Week 1–4), you learnt about different careers, how subjects are related to specific careers, as well as the qualities (strengths, weaknesses, interests and abilities) relating to different careers and subjects.</a:t>
            </a:r>
            <a:r>
              <a:rPr lang="en-ZA" sz="1200" b="1"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07000"/>
              </a:lnSpc>
              <a:spcAft>
                <a:spcPts val="800"/>
              </a:spcAft>
              <a:buNone/>
            </a:pP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Before exploring career options in detail, it is important to understand the different terms used when discussing the world of work. Words such as career field, occupation, career and job are often used interchangeably, but they have different meanings.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rPr>
              <a:t>Note to teacher:</a:t>
            </a:r>
            <a:r>
              <a:rPr lang="en-ZA" sz="1200" dirty="0">
                <a:solidFill>
                  <a:srgbClr val="EE0000"/>
                </a:solidFill>
                <a:effectLst/>
                <a:latin typeface="Calibri" panose="020F0502020204030204" pitchFamily="34" charset="0"/>
                <a:ea typeface="Aptos" panose="020B0004020202020204" pitchFamily="34" charset="0"/>
              </a:rPr>
              <a:t> </a:t>
            </a:r>
            <a:r>
              <a:rPr lang="en-ZA" sz="1200" dirty="0">
                <a:solidFill>
                  <a:srgbClr val="000000"/>
                </a:solidFill>
                <a:effectLst/>
                <a:latin typeface="Calibri" panose="020F0502020204030204" pitchFamily="34" charset="0"/>
                <a:ea typeface="Aptos" panose="020B0004020202020204" pitchFamily="34" charset="0"/>
              </a:rPr>
              <a:t>For each of the following terms, first ask learners to explain their understanding and give examples before explaining the content on the slides.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Career field:</a:t>
            </a:r>
            <a:r>
              <a:rPr lang="en-ZA" sz="1200" dirty="0">
                <a:solidFill>
                  <a:srgbClr val="000000"/>
                </a:solidFill>
                <a:effectLst/>
                <a:latin typeface="Calibri" panose="020F0502020204030204" pitchFamily="34" charset="0"/>
                <a:ea typeface="Aptos" panose="020B0004020202020204" pitchFamily="34" charset="0"/>
              </a:rPr>
              <a:t> A broad area of work that includes many related occupations and careers.	</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ZA" sz="1200" dirty="0">
                <a:solidFill>
                  <a:srgbClr val="000000"/>
                </a:solidFill>
                <a:effectLst/>
                <a:latin typeface="Calibri" panose="020F0502020204030204" pitchFamily="34" charset="0"/>
                <a:ea typeface="Aptos" panose="020B0004020202020204" pitchFamily="34" charset="0"/>
              </a:rPr>
              <a:t>Examples: Health sciences, engineering, education</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Occupation:</a:t>
            </a:r>
            <a:r>
              <a:rPr lang="en-ZA" sz="1200" dirty="0">
                <a:solidFill>
                  <a:srgbClr val="000000"/>
                </a:solidFill>
                <a:effectLst/>
                <a:latin typeface="Calibri" panose="020F0502020204030204" pitchFamily="34" charset="0"/>
                <a:ea typeface="Aptos" panose="020B0004020202020204" pitchFamily="34" charset="0"/>
              </a:rPr>
              <a:t> A specific type of work or profession that a person is trained to do.	</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ZA" sz="1200" dirty="0">
                <a:solidFill>
                  <a:srgbClr val="000000"/>
                </a:solidFill>
                <a:effectLst/>
                <a:latin typeface="Calibri" panose="020F0502020204030204" pitchFamily="34" charset="0"/>
                <a:ea typeface="Aptos" panose="020B0004020202020204" pitchFamily="34" charset="0"/>
              </a:rPr>
              <a:t>Examples: Nurse, electrician, teacher</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Career:</a:t>
            </a:r>
            <a:r>
              <a:rPr lang="en-ZA" sz="1200" dirty="0">
                <a:solidFill>
                  <a:srgbClr val="000000"/>
                </a:solidFill>
                <a:effectLst/>
                <a:latin typeface="Calibri" panose="020F0502020204030204" pitchFamily="34" charset="0"/>
                <a:ea typeface="Aptos" panose="020B0004020202020204" pitchFamily="34" charset="0"/>
              </a:rPr>
              <a:t> The long-term journey of learning, working and progressing in one or more occupations over time.	</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ZA" sz="1200" dirty="0">
                <a:solidFill>
                  <a:srgbClr val="000000"/>
                </a:solidFill>
                <a:effectLst/>
                <a:latin typeface="Calibri" panose="020F0502020204030204" pitchFamily="34" charset="0"/>
                <a:ea typeface="Aptos" panose="020B0004020202020204" pitchFamily="34" charset="0"/>
              </a:rPr>
              <a:t>Example: Becoming a teacher, gaining experience, and advancing to a senior position</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Job:</a:t>
            </a:r>
            <a:r>
              <a:rPr lang="en-ZA" sz="1200" dirty="0">
                <a:solidFill>
                  <a:srgbClr val="000000"/>
                </a:solidFill>
                <a:effectLst/>
                <a:latin typeface="Calibri" panose="020F0502020204030204" pitchFamily="34" charset="0"/>
                <a:ea typeface="Aptos" panose="020B0004020202020204" pitchFamily="34" charset="0"/>
              </a:rPr>
              <a:t> A specific position or role a person has at a particular time to earn an income.	</a:t>
            </a:r>
            <a:endParaRPr lang="af-ZA" sz="1200" dirty="0">
              <a:solidFill>
                <a:srgbClr val="000000"/>
              </a:solidFill>
              <a:effectLst/>
              <a:latin typeface="Arial" panose="020B0604020202020204" pitchFamily="34" charset="0"/>
              <a:ea typeface="Aptos" panose="020B0004020202020204" pitchFamily="34" charset="0"/>
            </a:endParaRPr>
          </a:p>
          <a:p>
            <a:pPr marL="457200">
              <a:lnSpc>
                <a:spcPct val="115000"/>
              </a:lnSpc>
              <a:buNone/>
            </a:pPr>
            <a:r>
              <a:rPr lang="en-ZA" sz="1200" dirty="0">
                <a:solidFill>
                  <a:srgbClr val="000000"/>
                </a:solidFill>
                <a:effectLst/>
                <a:latin typeface="Calibri" panose="020F0502020204030204" pitchFamily="34" charset="0"/>
                <a:ea typeface="Aptos" panose="020B0004020202020204" pitchFamily="34" charset="0"/>
              </a:rPr>
              <a:t>Example: Grade 10 teacher at a local high school</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7</a:t>
            </a:fld>
            <a:endParaRPr lang="en-ZA"/>
          </a:p>
        </p:txBody>
      </p:sp>
    </p:spTree>
    <p:extLst>
      <p:ext uri="{BB962C8B-B14F-4D97-AF65-F5344CB8AC3E}">
        <p14:creationId xmlns:p14="http://schemas.microsoft.com/office/powerpoint/2010/main" val="1377322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8: </a:t>
            </a:r>
            <a:r>
              <a:rPr lang="en-ZA" sz="1200" dirty="0">
                <a:effectLst/>
                <a:latin typeface="Calibri" panose="020F0502020204030204" pitchFamily="34" charset="0"/>
                <a:ea typeface="Aptos" panose="020B0004020202020204" pitchFamily="34" charset="0"/>
                <a:cs typeface="Times New Roman" panose="02020603050405020304" pitchFamily="18" charset="0"/>
              </a:rPr>
              <a:t>Once you understand the difference between a career field, occupation, career and job, you can begin to use your self-knowledge to explore your future options: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Start by </a:t>
            </a:r>
            <a:r>
              <a:rPr lang="en-ZA" sz="1200" b="1" dirty="0">
                <a:effectLst/>
                <a:latin typeface="Calibri" panose="020F0502020204030204" pitchFamily="34" charset="0"/>
                <a:ea typeface="Aptos" panose="020B0004020202020204" pitchFamily="34" charset="0"/>
                <a:cs typeface="Times New Roman" panose="02020603050405020304" pitchFamily="18" charset="0"/>
              </a:rPr>
              <a:t>identifying broad career fields</a:t>
            </a:r>
            <a:r>
              <a:rPr lang="en-ZA" sz="1200" dirty="0">
                <a:effectLst/>
                <a:latin typeface="Calibri" panose="020F0502020204030204" pitchFamily="34" charset="0"/>
                <a:ea typeface="Aptos" panose="020B0004020202020204" pitchFamily="34" charset="0"/>
                <a:cs typeface="Times New Roman" panose="02020603050405020304" pitchFamily="18" charset="0"/>
              </a:rPr>
              <a:t> that match your interests and strengths.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The following steps will be explored in more detail in Term 3 (Week 10).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You can then narrow your focus by exploring </a:t>
            </a:r>
            <a:r>
              <a:rPr lang="en-ZA" sz="1200" b="1" dirty="0">
                <a:effectLst/>
                <a:latin typeface="Calibri" panose="020F0502020204030204" pitchFamily="34" charset="0"/>
                <a:ea typeface="Aptos" panose="020B0004020202020204" pitchFamily="34" charset="0"/>
                <a:cs typeface="Times New Roman" panose="02020603050405020304" pitchFamily="18" charset="0"/>
              </a:rPr>
              <a:t>specific occupations</a:t>
            </a:r>
            <a:r>
              <a:rPr lang="en-ZA" sz="1200" dirty="0">
                <a:effectLst/>
                <a:latin typeface="Calibri" panose="020F0502020204030204" pitchFamily="34" charset="0"/>
                <a:ea typeface="Aptos" panose="020B0004020202020204" pitchFamily="34" charset="0"/>
                <a:cs typeface="Times New Roman" panose="02020603050405020304" pitchFamily="18" charset="0"/>
              </a:rPr>
              <a:t> within those fields.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As you learn more about these occupations, you will be able to think about possible </a:t>
            </a:r>
            <a:r>
              <a:rPr lang="en-ZA" sz="1200" b="1" dirty="0">
                <a:effectLst/>
                <a:latin typeface="Calibri" panose="020F0502020204030204" pitchFamily="34" charset="0"/>
                <a:ea typeface="Aptos" panose="020B0004020202020204" pitchFamily="34" charset="0"/>
                <a:cs typeface="Times New Roman" panose="02020603050405020304" pitchFamily="18" charset="0"/>
              </a:rPr>
              <a:t>career paths</a:t>
            </a:r>
            <a:r>
              <a:rPr lang="en-ZA" sz="1200" dirty="0">
                <a:effectLst/>
                <a:latin typeface="Calibri" panose="020F0502020204030204" pitchFamily="34" charset="0"/>
                <a:ea typeface="Aptos" panose="020B0004020202020204" pitchFamily="34" charset="0"/>
                <a:cs typeface="Times New Roman" panose="02020603050405020304" pitchFamily="18" charset="0"/>
              </a:rPr>
              <a:t> and how you might progress over time.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Finally, you can consider the </a:t>
            </a:r>
            <a:r>
              <a:rPr lang="en-ZA" sz="1200" b="1" dirty="0">
                <a:effectLst/>
                <a:latin typeface="Calibri" panose="020F0502020204030204" pitchFamily="34" charset="0"/>
                <a:ea typeface="Aptos" panose="020B0004020202020204" pitchFamily="34" charset="0"/>
                <a:cs typeface="Times New Roman" panose="02020603050405020304" pitchFamily="18" charset="0"/>
              </a:rPr>
              <a:t>types of jobs</a:t>
            </a:r>
            <a:r>
              <a:rPr lang="en-ZA" sz="1200" dirty="0">
                <a:effectLst/>
                <a:latin typeface="Calibri" panose="020F0502020204030204" pitchFamily="34" charset="0"/>
                <a:ea typeface="Aptos" panose="020B0004020202020204" pitchFamily="34" charset="0"/>
                <a:cs typeface="Times New Roman" panose="02020603050405020304" pitchFamily="18" charset="0"/>
              </a:rPr>
              <a:t> that form part of this journey.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8</a:t>
            </a:fld>
            <a:endParaRPr lang="en-ZA"/>
          </a:p>
        </p:txBody>
      </p:sp>
    </p:spTree>
    <p:extLst>
      <p:ext uri="{BB962C8B-B14F-4D97-AF65-F5344CB8AC3E}">
        <p14:creationId xmlns:p14="http://schemas.microsoft.com/office/powerpoint/2010/main" val="3368403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9:</a:t>
            </a:r>
            <a:r>
              <a:rPr lang="en-ZA" sz="1200" dirty="0">
                <a:effectLst/>
                <a:latin typeface="Calibri" panose="020F0502020204030204" pitchFamily="34" charset="0"/>
                <a:ea typeface="Aptos" panose="020B0004020202020204" pitchFamily="34" charset="0"/>
                <a:cs typeface="Times New Roman" panose="02020603050405020304" pitchFamily="18" charset="0"/>
              </a:rPr>
              <a:t> Let's pause for a minute and investigate career fields in a bit more detail. Each career field has related interests and strengths. Let's look at some examples: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Go through a few examples on Slide 9. This table is available in the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Content Summary</a:t>
            </a:r>
            <a:r>
              <a:rPr lang="en-ZA" sz="1200" dirty="0">
                <a:effectLst/>
                <a:latin typeface="Calibri" panose="020F0502020204030204" pitchFamily="34" charset="0"/>
                <a:ea typeface="Aptos" panose="020B0004020202020204" pitchFamily="34" charset="0"/>
                <a:cs typeface="Times New Roman" panose="02020603050405020304" pitchFamily="18" charset="0"/>
              </a:rPr>
              <a:t>, which learners can reference at a later stage.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21B4CA8-EE19-4003-8DB6-2900FDE68AD4}" type="slidenum">
              <a:rPr lang="en-ZA" smtClean="0"/>
              <a:t>9</a:t>
            </a:fld>
            <a:endParaRPr lang="en-ZA"/>
          </a:p>
        </p:txBody>
      </p:sp>
    </p:spTree>
    <p:extLst>
      <p:ext uri="{BB962C8B-B14F-4D97-AF65-F5344CB8AC3E}">
        <p14:creationId xmlns:p14="http://schemas.microsoft.com/office/powerpoint/2010/main" val="1498010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629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997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8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18318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16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23752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06749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93446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41734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28373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157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5BCAD085-E8A6-8845-BD4E-CB4CCA059FC4}" type="datetimeFigureOut">
              <a:rPr lang="en-US" smtClean="0"/>
              <a:t>1/13/2026</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C1FF6DA9-008F-8B48-92A6-B652298478BF}"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743093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6.jpe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3.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jpe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3" Type="http://schemas.openxmlformats.org/officeDocument/2006/relationships/hyperlink" Target="https://bit.ly/3LANac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7E1FBD-1506-231E-D509-A7DD1DAB7679}"/>
              </a:ext>
            </a:extLst>
          </p:cNvPr>
          <p:cNvPicPr>
            <a:picLocks noChangeAspect="1"/>
          </p:cNvPicPr>
          <p:nvPr/>
        </p:nvPicPr>
        <p:blipFill>
          <a:blip r:embed="rId3"/>
          <a:stretch>
            <a:fillRect/>
          </a:stretch>
        </p:blipFill>
        <p:spPr>
          <a:xfrm>
            <a:off x="0" y="0"/>
            <a:ext cx="12192000" cy="685800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807D88D-C45F-A6A1-9A5D-065414F5B9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411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14" name="Rectangle 8213">
            <a:extLst>
              <a:ext uri="{FF2B5EF4-FFF2-40B4-BE49-F238E27FC236}">
                <a16:creationId xmlns:a16="http://schemas.microsoft.com/office/drawing/2014/main" id="{FD12A5BA-B063-4B33-AB08-86CF7D23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cxnSp>
        <p:nvCxnSpPr>
          <p:cNvPr id="8215" name="Straight Connector 8214">
            <a:extLst>
              <a:ext uri="{FF2B5EF4-FFF2-40B4-BE49-F238E27FC236}">
                <a16:creationId xmlns:a16="http://schemas.microsoft.com/office/drawing/2014/main" id="{07DFAF29-6BD8-4A93-A292-D6A8C6EFB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8216" name="Rectangle 8215">
            <a:extLst>
              <a:ext uri="{FF2B5EF4-FFF2-40B4-BE49-F238E27FC236}">
                <a16:creationId xmlns:a16="http://schemas.microsoft.com/office/drawing/2014/main" id="{55F40173-F096-49CC-A730-A2DF1F04E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7" name="Rectangle 8216">
            <a:extLst>
              <a:ext uri="{FF2B5EF4-FFF2-40B4-BE49-F238E27FC236}">
                <a16:creationId xmlns:a16="http://schemas.microsoft.com/office/drawing/2014/main" id="{806CEF0B-5733-482C-9868-4C57AF79D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90B47-A90B-E68F-F43C-937A4370D06A}"/>
              </a:ext>
            </a:extLst>
          </p:cNvPr>
          <p:cNvSpPr>
            <a:spLocks noGrp="1"/>
          </p:cNvSpPr>
          <p:nvPr>
            <p:ph type="title"/>
          </p:nvPr>
        </p:nvSpPr>
        <p:spPr>
          <a:xfrm>
            <a:off x="634276" y="640080"/>
            <a:ext cx="4208656" cy="3034857"/>
          </a:xfrm>
        </p:spPr>
        <p:txBody>
          <a:bodyPr vert="horz" lIns="91440" tIns="45720" rIns="91440" bIns="45720" rtlCol="0" anchor="b">
            <a:normAutofit/>
          </a:bodyPr>
          <a:lstStyle/>
          <a:p>
            <a:pPr algn="r"/>
            <a:r>
              <a:rPr lang="en-US" sz="4400" spc="200">
                <a:solidFill>
                  <a:srgbClr val="FFFFFF"/>
                </a:solidFill>
              </a:rPr>
              <a:t>Individual activity</a:t>
            </a:r>
          </a:p>
        </p:txBody>
      </p:sp>
      <p:cxnSp>
        <p:nvCxnSpPr>
          <p:cNvPr id="8218" name="Straight Connector 8217">
            <a:extLst>
              <a:ext uri="{FF2B5EF4-FFF2-40B4-BE49-F238E27FC236}">
                <a16:creationId xmlns:a16="http://schemas.microsoft.com/office/drawing/2014/main" id="{FC5D3B4D-9BAC-482B-A34B-01BB35CB53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8194" name="Picture 2" descr="Free sitting technology informatics illustration">
            <a:extLst>
              <a:ext uri="{FF2B5EF4-FFF2-40B4-BE49-F238E27FC236}">
                <a16:creationId xmlns:a16="http://schemas.microsoft.com/office/drawing/2014/main" id="{171802C3-D431-238C-14D9-83C7D6A8613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699753"/>
            <a:ext cx="5459470" cy="54594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C62FDCBC-8A2E-D13E-7283-3BDFD13AC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0507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91DC6-F160-A66A-4033-F446A5FFD58F}"/>
              </a:ext>
            </a:extLst>
          </p:cNvPr>
          <p:cNvSpPr>
            <a:spLocks noGrp="1"/>
          </p:cNvSpPr>
          <p:nvPr>
            <p:ph type="title"/>
          </p:nvPr>
        </p:nvSpPr>
        <p:spPr>
          <a:xfrm>
            <a:off x="1024128" y="585216"/>
            <a:ext cx="6066818" cy="1499616"/>
          </a:xfrm>
        </p:spPr>
        <p:txBody>
          <a:bodyPr>
            <a:normAutofit/>
          </a:bodyPr>
          <a:lstStyle/>
          <a:p>
            <a:r>
              <a:rPr lang="af-ZA"/>
              <a:t>Career portfolio</a:t>
            </a:r>
          </a:p>
        </p:txBody>
      </p:sp>
      <p:pic>
        <p:nvPicPr>
          <p:cNvPr id="9221" name="Picture 5" descr="Free Bureaucracy File Folder photo and picture">
            <a:extLst>
              <a:ext uri="{FF2B5EF4-FFF2-40B4-BE49-F238E27FC236}">
                <a16:creationId xmlns:a16="http://schemas.microsoft.com/office/drawing/2014/main" id="{E985E096-AD6C-DE3A-6275-D107A893A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558" r="27282" b="-1"/>
          <a:stretch>
            <a:fillRect/>
          </a:stretch>
        </p:blipFill>
        <p:spPr bwMode="auto">
          <a:xfrm>
            <a:off x="7552266" y="10"/>
            <a:ext cx="4639733" cy="685799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Rectangle 1">
            <a:extLst>
              <a:ext uri="{FF2B5EF4-FFF2-40B4-BE49-F238E27FC236}">
                <a16:creationId xmlns:a16="http://schemas.microsoft.com/office/drawing/2014/main" id="{D39C8F6B-47C3-E9EC-6AD8-486366EAF0F9}"/>
              </a:ext>
            </a:extLst>
          </p:cNvPr>
          <p:cNvGraphicFramePr>
            <a:graphicFrameLocks noGrp="1"/>
          </p:cNvGraphicFramePr>
          <p:nvPr>
            <p:ph idx="1"/>
            <p:extLst>
              <p:ext uri="{D42A27DB-BD31-4B8C-83A1-F6EECF244321}">
                <p14:modId xmlns:p14="http://schemas.microsoft.com/office/powerpoint/2010/main" val="2413836242"/>
              </p:ext>
            </p:extLst>
          </p:nvPr>
        </p:nvGraphicFramePr>
        <p:xfrm>
          <a:off x="1024127" y="1877786"/>
          <a:ext cx="7287116"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logo with a person in the middle&#10;&#10;Description automatically generated">
            <a:extLst>
              <a:ext uri="{FF2B5EF4-FFF2-40B4-BE49-F238E27FC236}">
                <a16:creationId xmlns:a16="http://schemas.microsoft.com/office/drawing/2014/main" id="{18A0DC11-1456-B6CD-3104-BF58F5DC55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161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31E8B6-5244-728E-9F71-ED2695136CE9}"/>
              </a:ext>
            </a:extLst>
          </p:cNvPr>
          <p:cNvSpPr>
            <a:spLocks noGrp="1"/>
          </p:cNvSpPr>
          <p:nvPr>
            <p:ph type="title"/>
          </p:nvPr>
        </p:nvSpPr>
        <p:spPr>
          <a:xfrm>
            <a:off x="643468" y="643467"/>
            <a:ext cx="3415612" cy="5571066"/>
          </a:xfrm>
        </p:spPr>
        <p:txBody>
          <a:bodyPr>
            <a:normAutofit/>
          </a:bodyPr>
          <a:lstStyle/>
          <a:p>
            <a:r>
              <a:rPr lang="en-GB" dirty="0">
                <a:solidFill>
                  <a:srgbClr val="FFFFFF"/>
                </a:solidFill>
              </a:rPr>
              <a:t>Why a career portfolio is </a:t>
            </a:r>
            <a:r>
              <a:rPr lang="en-GB" dirty="0" err="1">
                <a:solidFill>
                  <a:srgbClr val="FFFFFF"/>
                </a:solidFill>
              </a:rPr>
              <a:t>usefuL</a:t>
            </a:r>
            <a:endParaRPr lang="af-ZA" dirty="0">
              <a:solidFill>
                <a:srgbClr val="FFFFFF"/>
              </a:solidFill>
            </a:endParaRPr>
          </a:p>
        </p:txBody>
      </p:sp>
      <p:graphicFrame>
        <p:nvGraphicFramePr>
          <p:cNvPr id="6" name="Rectangle 1">
            <a:extLst>
              <a:ext uri="{FF2B5EF4-FFF2-40B4-BE49-F238E27FC236}">
                <a16:creationId xmlns:a16="http://schemas.microsoft.com/office/drawing/2014/main" id="{EAC6FBAF-791C-12E1-FE63-FBF6677DD32F}"/>
              </a:ext>
            </a:extLst>
          </p:cNvPr>
          <p:cNvGraphicFramePr>
            <a:graphicFrameLocks noGrp="1"/>
          </p:cNvGraphicFramePr>
          <p:nvPr>
            <p:ph idx="1"/>
            <p:extLst>
              <p:ext uri="{D42A27DB-BD31-4B8C-83A1-F6EECF244321}">
                <p14:modId xmlns:p14="http://schemas.microsoft.com/office/powerpoint/2010/main" val="4112960729"/>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E9328A94-8EE9-9644-A553-B302053247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650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F405AF-A087-CCAA-F6E8-77BE8B90C03B}"/>
              </a:ext>
            </a:extLst>
          </p:cNvPr>
          <p:cNvSpPr>
            <a:spLocks noGrp="1"/>
          </p:cNvSpPr>
          <p:nvPr>
            <p:ph type="title"/>
          </p:nvPr>
        </p:nvSpPr>
        <p:spPr>
          <a:xfrm>
            <a:off x="643468" y="643467"/>
            <a:ext cx="3415612" cy="5571066"/>
          </a:xfrm>
        </p:spPr>
        <p:txBody>
          <a:bodyPr>
            <a:normAutofit/>
          </a:bodyPr>
          <a:lstStyle/>
          <a:p>
            <a:r>
              <a:rPr lang="af-ZA">
                <a:solidFill>
                  <a:srgbClr val="FFFFFF"/>
                </a:solidFill>
              </a:rPr>
              <a:t>Building your career portfolio</a:t>
            </a:r>
          </a:p>
        </p:txBody>
      </p:sp>
      <p:graphicFrame>
        <p:nvGraphicFramePr>
          <p:cNvPr id="6" name="Rectangle 1">
            <a:extLst>
              <a:ext uri="{FF2B5EF4-FFF2-40B4-BE49-F238E27FC236}">
                <a16:creationId xmlns:a16="http://schemas.microsoft.com/office/drawing/2014/main" id="{CB377DB2-643E-3A80-44AD-745FB50AA5A6}"/>
              </a:ext>
            </a:extLst>
          </p:cNvPr>
          <p:cNvGraphicFramePr>
            <a:graphicFrameLocks noGrp="1"/>
          </p:cNvGraphicFramePr>
          <p:nvPr>
            <p:ph idx="1"/>
            <p:extLst>
              <p:ext uri="{D42A27DB-BD31-4B8C-83A1-F6EECF244321}">
                <p14:modId xmlns:p14="http://schemas.microsoft.com/office/powerpoint/2010/main" val="3617209998"/>
              </p:ext>
            </p:extLst>
          </p:nvPr>
        </p:nvGraphicFramePr>
        <p:xfrm>
          <a:off x="4278086" y="865415"/>
          <a:ext cx="7543799" cy="5571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7B9429BF-BF2F-F222-023E-787B761596A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8327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0E117F94-4A49-4CCB-AB97-121615AE4F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logo with a person in the middle&#10;&#10;Description automatically generated">
            <a:extLst>
              <a:ext uri="{FF2B5EF4-FFF2-40B4-BE49-F238E27FC236}">
                <a16:creationId xmlns:a16="http://schemas.microsoft.com/office/drawing/2014/main" id="{00150255-AA6D-7963-5B14-14C958F24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TextBox 2">
            <a:extLst>
              <a:ext uri="{FF2B5EF4-FFF2-40B4-BE49-F238E27FC236}">
                <a16:creationId xmlns:a16="http://schemas.microsoft.com/office/drawing/2014/main" id="{02F11846-94CF-ACF0-A164-8FE9EE1470C7}"/>
              </a:ext>
            </a:extLst>
          </p:cNvPr>
          <p:cNvGraphicFramePr/>
          <p:nvPr>
            <p:extLst>
              <p:ext uri="{D42A27DB-BD31-4B8C-83A1-F6EECF244321}">
                <p14:modId xmlns:p14="http://schemas.microsoft.com/office/powerpoint/2010/main" val="604407730"/>
              </p:ext>
            </p:extLst>
          </p:nvPr>
        </p:nvGraphicFramePr>
        <p:xfrm>
          <a:off x="5192486" y="826324"/>
          <a:ext cx="6482443" cy="56887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00169E7A-E4C3-0936-BEAF-C0F6E89A281C}"/>
              </a:ext>
            </a:extLst>
          </p:cNvPr>
          <p:cNvSpPr txBox="1"/>
          <p:nvPr/>
        </p:nvSpPr>
        <p:spPr>
          <a:xfrm>
            <a:off x="762000" y="1951672"/>
            <a:ext cx="3189513" cy="2800767"/>
          </a:xfrm>
          <a:prstGeom prst="rect">
            <a:avLst/>
          </a:prstGeom>
          <a:noFill/>
        </p:spPr>
        <p:txBody>
          <a:bodyPr wrap="square">
            <a:spAutoFit/>
          </a:bodyPr>
          <a:lstStyle/>
          <a:p>
            <a:pPr lvl="0"/>
            <a:r>
              <a:rPr lang="en-ZA" sz="4400" dirty="0">
                <a:solidFill>
                  <a:schemeClr val="bg1"/>
                </a:solidFill>
              </a:rPr>
              <a:t>By the end of this lesson, you should be able to:</a:t>
            </a:r>
            <a:endParaRPr lang="en-US" sz="4400" dirty="0">
              <a:solidFill>
                <a:schemeClr val="bg1"/>
              </a:solidFill>
            </a:endParaRPr>
          </a:p>
        </p:txBody>
      </p:sp>
    </p:spTree>
    <p:extLst>
      <p:ext uri="{BB962C8B-B14F-4D97-AF65-F5344CB8AC3E}">
        <p14:creationId xmlns:p14="http://schemas.microsoft.com/office/powerpoint/2010/main" val="693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6066818" cy="1499616"/>
          </a:xfrm>
        </p:spPr>
        <p:txBody>
          <a:bodyPr>
            <a:normAutofit/>
          </a:bodyPr>
          <a:lstStyle/>
          <a:p>
            <a:r>
              <a:rPr lang="af-ZA"/>
              <a:t>What is Self-Knowledge?</a:t>
            </a:r>
          </a:p>
        </p:txBody>
      </p:sp>
      <p:pic>
        <p:nvPicPr>
          <p:cNvPr id="8" name="Picture 7" descr="Wood human figure">
            <a:extLst>
              <a:ext uri="{FF2B5EF4-FFF2-40B4-BE49-F238E27FC236}">
                <a16:creationId xmlns:a16="http://schemas.microsoft.com/office/drawing/2014/main" id="{7955C68A-8CE7-E58B-FCEB-780A0F65A237}"/>
              </a:ext>
            </a:extLst>
          </p:cNvPr>
          <p:cNvPicPr>
            <a:picLocks noChangeAspect="1"/>
          </p:cNvPicPr>
          <p:nvPr/>
        </p:nvPicPr>
        <p:blipFill>
          <a:blip r:embed="rId3"/>
          <a:srcRect l="1950" r="52890" b="-1"/>
          <a:stretch>
            <a:fillRect/>
          </a:stretch>
        </p:blipFill>
        <p:spPr>
          <a:xfrm>
            <a:off x="7552266" y="10"/>
            <a:ext cx="4639733" cy="685799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9F9D38A2-5EBE-8515-5632-8F495B1BF1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Rectangle 2">
            <a:extLst>
              <a:ext uri="{FF2B5EF4-FFF2-40B4-BE49-F238E27FC236}">
                <a16:creationId xmlns:a16="http://schemas.microsoft.com/office/drawing/2014/main" id="{43366E57-BE32-E50C-139C-3487E5ABC1E8}"/>
              </a:ext>
            </a:extLst>
          </p:cNvPr>
          <p:cNvGraphicFramePr>
            <a:graphicFrameLocks noGrp="1"/>
          </p:cNvGraphicFramePr>
          <p:nvPr>
            <p:ph idx="1"/>
            <p:extLst>
              <p:ext uri="{D42A27DB-BD31-4B8C-83A1-F6EECF244321}">
                <p14:modId xmlns:p14="http://schemas.microsoft.com/office/powerpoint/2010/main" val="1821437942"/>
              </p:ext>
            </p:extLst>
          </p:nvPr>
        </p:nvGraphicFramePr>
        <p:xfrm>
          <a:off x="440871" y="2084832"/>
          <a:ext cx="7984671" cy="42245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F7FAA46-F63C-45FE-B4F0-A7E677E9F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cxnSp>
        <p:nvCxnSpPr>
          <p:cNvPr id="23" name="Straight Connector 22">
            <a:extLst>
              <a:ext uri="{FF2B5EF4-FFF2-40B4-BE49-F238E27FC236}">
                <a16:creationId xmlns:a16="http://schemas.microsoft.com/office/drawing/2014/main" id="{DA9B7795-7E78-4F68-B6FE-6ECC916562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B7AE143-1F95-29BF-84AB-57E2B433708B}"/>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lvl="0" algn="r"/>
            <a:r>
              <a:rPr lang="en-US" sz="2800" spc="200" dirty="0"/>
              <a:t>Watch: </a:t>
            </a:r>
            <a:r>
              <a:rPr lang="en-US" sz="2800" b="1" spc="200" dirty="0"/>
              <a:t>Professional Skills: Self-Awareness</a:t>
            </a:r>
            <a:br>
              <a:rPr lang="en-US" sz="2800" spc="200" dirty="0"/>
            </a:br>
            <a:r>
              <a:rPr lang="en-US" sz="2800" u="sng" spc="200" dirty="0">
                <a:hlinkClick r:id="rId3"/>
              </a:rPr>
              <a:t>bit.ly/</a:t>
            </a:r>
            <a:r>
              <a:rPr lang="en-US" sz="2800" u="sng" spc="200" dirty="0" err="1">
                <a:hlinkClick r:id="rId3"/>
              </a:rPr>
              <a:t>3LANack</a:t>
            </a:r>
            <a:r>
              <a:rPr lang="en-US" sz="2800" spc="200" dirty="0"/>
              <a:t> (2 min 17 sec)</a:t>
            </a:r>
          </a:p>
        </p:txBody>
      </p:sp>
      <p:pic>
        <p:nvPicPr>
          <p:cNvPr id="5" name="Picture 4">
            <a:extLst>
              <a:ext uri="{FF2B5EF4-FFF2-40B4-BE49-F238E27FC236}">
                <a16:creationId xmlns:a16="http://schemas.microsoft.com/office/drawing/2014/main" id="{9E6C7B5B-112C-C45A-8478-0D1F5620F885}"/>
              </a:ext>
            </a:extLst>
          </p:cNvPr>
          <p:cNvPicPr>
            <a:picLocks noChangeAspect="1"/>
          </p:cNvPicPr>
          <p:nvPr/>
        </p:nvPicPr>
        <p:blipFill>
          <a:blip r:embed="rId4"/>
          <a:srcRect t="20355" b="12978"/>
          <a:stretch>
            <a:fillRect/>
          </a:stretch>
        </p:blipFill>
        <p:spPr>
          <a:xfrm>
            <a:off x="20" y="10"/>
            <a:ext cx="12191980" cy="457199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6F6275C-D389-742E-B3F0-564585F113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5843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92C93-4B30-EB79-EAEC-E5ED707710CA}"/>
              </a:ext>
            </a:extLst>
          </p:cNvPr>
          <p:cNvSpPr>
            <a:spLocks noGrp="1"/>
          </p:cNvSpPr>
          <p:nvPr>
            <p:ph type="title"/>
          </p:nvPr>
        </p:nvSpPr>
        <p:spPr>
          <a:xfrm>
            <a:off x="1024128" y="585216"/>
            <a:ext cx="9720072" cy="1499616"/>
          </a:xfrm>
        </p:spPr>
        <p:txBody>
          <a:bodyPr>
            <a:normAutofit/>
          </a:bodyPr>
          <a:lstStyle/>
          <a:p>
            <a:r>
              <a:rPr lang="af-ZA" dirty="0" err="1"/>
              <a:t>Components</a:t>
            </a:r>
            <a:r>
              <a:rPr lang="af-ZA" dirty="0"/>
              <a:t> of self-</a:t>
            </a:r>
            <a:r>
              <a:rPr lang="af-ZA" dirty="0" err="1"/>
              <a:t>knowledge</a:t>
            </a:r>
            <a:endParaRPr lang="af-ZA" dirty="0"/>
          </a:p>
        </p:txBody>
      </p:sp>
      <p:pic>
        <p:nvPicPr>
          <p:cNvPr id="4" name="Picture 3" descr="A logo with a person in the middle&#10;&#10;Description automatically generated">
            <a:extLst>
              <a:ext uri="{FF2B5EF4-FFF2-40B4-BE49-F238E27FC236}">
                <a16:creationId xmlns:a16="http://schemas.microsoft.com/office/drawing/2014/main" id="{A53D3E2D-7F27-8AC8-216E-8C84E6340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75E5D6F2-2839-B9EB-63FF-1D9BD1C2CCB3}"/>
              </a:ext>
            </a:extLst>
          </p:cNvPr>
          <p:cNvGraphicFramePr>
            <a:graphicFrameLocks noGrp="1"/>
          </p:cNvGraphicFramePr>
          <p:nvPr>
            <p:ph idx="1"/>
            <p:extLst>
              <p:ext uri="{D42A27DB-BD31-4B8C-83A1-F6EECF244321}">
                <p14:modId xmlns:p14="http://schemas.microsoft.com/office/powerpoint/2010/main" val="184407288"/>
              </p:ext>
            </p:extLst>
          </p:nvPr>
        </p:nvGraphicFramePr>
        <p:xfrm>
          <a:off x="1024128" y="1714501"/>
          <a:ext cx="10683648" cy="49377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6912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E2AA0-19EE-40BB-E2B8-F53A0FB5127A}"/>
              </a:ext>
            </a:extLst>
          </p:cNvPr>
          <p:cNvSpPr>
            <a:spLocks noGrp="1"/>
          </p:cNvSpPr>
          <p:nvPr>
            <p:ph type="title"/>
          </p:nvPr>
        </p:nvSpPr>
        <p:spPr>
          <a:xfrm>
            <a:off x="1024128" y="585216"/>
            <a:ext cx="9720072" cy="1499616"/>
          </a:xfrm>
        </p:spPr>
        <p:txBody>
          <a:bodyPr>
            <a:normAutofit/>
          </a:bodyPr>
          <a:lstStyle/>
          <a:p>
            <a:r>
              <a:rPr lang="af-ZA" dirty="0"/>
              <a:t>Why self-</a:t>
            </a:r>
            <a:r>
              <a:rPr lang="af-ZA" dirty="0" err="1"/>
              <a:t>knowledge</a:t>
            </a:r>
            <a:r>
              <a:rPr lang="af-ZA" dirty="0"/>
              <a:t> </a:t>
            </a:r>
            <a:r>
              <a:rPr lang="af-ZA" dirty="0" err="1"/>
              <a:t>matters</a:t>
            </a:r>
            <a:endParaRPr lang="af-ZA" dirty="0"/>
          </a:p>
        </p:txBody>
      </p:sp>
      <p:graphicFrame>
        <p:nvGraphicFramePr>
          <p:cNvPr id="6" name="Rectangle 1">
            <a:extLst>
              <a:ext uri="{FF2B5EF4-FFF2-40B4-BE49-F238E27FC236}">
                <a16:creationId xmlns:a16="http://schemas.microsoft.com/office/drawing/2014/main" id="{A348C8F2-B4F9-993C-C361-ED4070D7B604}"/>
              </a:ext>
            </a:extLst>
          </p:cNvPr>
          <p:cNvGraphicFramePr>
            <a:graphicFrameLocks noGrp="1"/>
          </p:cNvGraphicFramePr>
          <p:nvPr>
            <p:ph idx="1"/>
            <p:extLst>
              <p:ext uri="{D42A27DB-BD31-4B8C-83A1-F6EECF244321}">
                <p14:modId xmlns:p14="http://schemas.microsoft.com/office/powerpoint/2010/main" val="3581272"/>
              </p:ext>
            </p:extLst>
          </p:nvPr>
        </p:nvGraphicFramePr>
        <p:xfrm>
          <a:off x="767443" y="1812471"/>
          <a:ext cx="10727871" cy="4735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E2B7CBC6-4C2F-B937-297D-209EA8935E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5670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4A50C-4059-67FF-4822-B918C30393CB}"/>
              </a:ext>
            </a:extLst>
          </p:cNvPr>
          <p:cNvSpPr>
            <a:spLocks noGrp="1"/>
          </p:cNvSpPr>
          <p:nvPr>
            <p:ph type="title"/>
          </p:nvPr>
        </p:nvSpPr>
        <p:spPr>
          <a:xfrm>
            <a:off x="1024128" y="585216"/>
            <a:ext cx="9720072" cy="1499616"/>
          </a:xfrm>
        </p:spPr>
        <p:txBody>
          <a:bodyPr>
            <a:normAutofit/>
          </a:bodyPr>
          <a:lstStyle/>
          <a:p>
            <a:r>
              <a:rPr lang="en-GB" dirty="0"/>
              <a:t>Understanding world of work terms</a:t>
            </a:r>
            <a:endParaRPr lang="af-ZA" dirty="0"/>
          </a:p>
        </p:txBody>
      </p:sp>
      <p:graphicFrame>
        <p:nvGraphicFramePr>
          <p:cNvPr id="6" name="Rectangle 1">
            <a:extLst>
              <a:ext uri="{FF2B5EF4-FFF2-40B4-BE49-F238E27FC236}">
                <a16:creationId xmlns:a16="http://schemas.microsoft.com/office/drawing/2014/main" id="{785F10A8-8AD0-4E16-6839-F8FB88A80664}"/>
              </a:ext>
            </a:extLst>
          </p:cNvPr>
          <p:cNvGraphicFramePr>
            <a:graphicFrameLocks noGrp="1"/>
          </p:cNvGraphicFramePr>
          <p:nvPr>
            <p:ph idx="1"/>
            <p:extLst>
              <p:ext uri="{D42A27DB-BD31-4B8C-83A1-F6EECF244321}">
                <p14:modId xmlns:p14="http://schemas.microsoft.com/office/powerpoint/2010/main" val="557476528"/>
              </p:ext>
            </p:extLst>
          </p:nvPr>
        </p:nvGraphicFramePr>
        <p:xfrm>
          <a:off x="342900" y="1779814"/>
          <a:ext cx="11381014" cy="4767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1BFC6683-BF4C-263D-0BE2-B6B068EED8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160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BBF4B4-B69B-B764-8692-441AF3A673C4}"/>
              </a:ext>
            </a:extLst>
          </p:cNvPr>
          <p:cNvSpPr>
            <a:spLocks noGrp="1"/>
          </p:cNvSpPr>
          <p:nvPr>
            <p:ph type="title"/>
          </p:nvPr>
        </p:nvSpPr>
        <p:spPr>
          <a:xfrm>
            <a:off x="643468" y="643467"/>
            <a:ext cx="3415612" cy="5571066"/>
          </a:xfrm>
        </p:spPr>
        <p:txBody>
          <a:bodyPr>
            <a:normAutofit/>
          </a:bodyPr>
          <a:lstStyle/>
          <a:p>
            <a:r>
              <a:rPr lang="en-GB">
                <a:solidFill>
                  <a:srgbClr val="FFFFFF"/>
                </a:solidFill>
              </a:rPr>
              <a:t>Using self-knowledge to explore careers</a:t>
            </a:r>
            <a:endParaRPr lang="af-ZA">
              <a:solidFill>
                <a:srgbClr val="FFFFFF"/>
              </a:solidFill>
            </a:endParaRPr>
          </a:p>
        </p:txBody>
      </p:sp>
      <p:graphicFrame>
        <p:nvGraphicFramePr>
          <p:cNvPr id="6" name="Rectangle 1">
            <a:extLst>
              <a:ext uri="{FF2B5EF4-FFF2-40B4-BE49-F238E27FC236}">
                <a16:creationId xmlns:a16="http://schemas.microsoft.com/office/drawing/2014/main" id="{A23EFC59-5D34-963F-4E9A-43A97D8FCEAA}"/>
              </a:ext>
            </a:extLst>
          </p:cNvPr>
          <p:cNvGraphicFramePr>
            <a:graphicFrameLocks noGrp="1"/>
          </p:cNvGraphicFramePr>
          <p:nvPr>
            <p:ph idx="1"/>
            <p:extLst>
              <p:ext uri="{D42A27DB-BD31-4B8C-83A1-F6EECF244321}">
                <p14:modId xmlns:p14="http://schemas.microsoft.com/office/powerpoint/2010/main" val="370017678"/>
              </p:ext>
            </p:extLst>
          </p:nvPr>
        </p:nvGraphicFramePr>
        <p:xfrm>
          <a:off x="4212771" y="326571"/>
          <a:ext cx="7592786" cy="6221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FE90E05D-FE67-D96B-B2AE-602214E78E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633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69222B6-C449-3234-4F6A-8CAAB559DA58}"/>
              </a:ext>
            </a:extLst>
          </p:cNvPr>
          <p:cNvGraphicFramePr>
            <a:graphicFrameLocks noGrp="1"/>
          </p:cNvGraphicFramePr>
          <p:nvPr>
            <p:ph idx="1"/>
            <p:extLst>
              <p:ext uri="{D42A27DB-BD31-4B8C-83A1-F6EECF244321}">
                <p14:modId xmlns:p14="http://schemas.microsoft.com/office/powerpoint/2010/main" val="1814057325"/>
              </p:ext>
            </p:extLst>
          </p:nvPr>
        </p:nvGraphicFramePr>
        <p:xfrm>
          <a:off x="413657" y="257621"/>
          <a:ext cx="11364685" cy="6342758"/>
        </p:xfrm>
        <a:graphic>
          <a:graphicData uri="http://schemas.openxmlformats.org/drawingml/2006/table">
            <a:tbl>
              <a:tblPr firstRow="1" firstCol="1" bandRow="1">
                <a:tableStyleId>{21E4AEA4-8DFA-4A89-87EB-49C32662AFE0}</a:tableStyleId>
              </a:tblPr>
              <a:tblGrid>
                <a:gridCol w="2840084">
                  <a:extLst>
                    <a:ext uri="{9D8B030D-6E8A-4147-A177-3AD203B41FA5}">
                      <a16:colId xmlns:a16="http://schemas.microsoft.com/office/drawing/2014/main" val="2203762408"/>
                    </a:ext>
                  </a:extLst>
                </a:gridCol>
                <a:gridCol w="2841171">
                  <a:extLst>
                    <a:ext uri="{9D8B030D-6E8A-4147-A177-3AD203B41FA5}">
                      <a16:colId xmlns:a16="http://schemas.microsoft.com/office/drawing/2014/main" val="415806902"/>
                    </a:ext>
                  </a:extLst>
                </a:gridCol>
                <a:gridCol w="2841171">
                  <a:extLst>
                    <a:ext uri="{9D8B030D-6E8A-4147-A177-3AD203B41FA5}">
                      <a16:colId xmlns:a16="http://schemas.microsoft.com/office/drawing/2014/main" val="1037366560"/>
                    </a:ext>
                  </a:extLst>
                </a:gridCol>
                <a:gridCol w="2842259">
                  <a:extLst>
                    <a:ext uri="{9D8B030D-6E8A-4147-A177-3AD203B41FA5}">
                      <a16:colId xmlns:a16="http://schemas.microsoft.com/office/drawing/2014/main" val="3843236805"/>
                    </a:ext>
                  </a:extLst>
                </a:gridCol>
              </a:tblGrid>
              <a:tr h="248867">
                <a:tc>
                  <a:txBody>
                    <a:bodyPr/>
                    <a:lstStyle/>
                    <a:p>
                      <a:pPr>
                        <a:lnSpc>
                          <a:spcPct val="115000"/>
                        </a:lnSpc>
                        <a:buNone/>
                      </a:pPr>
                      <a:r>
                        <a:rPr lang="en-ZA" sz="1800" kern="100" dirty="0">
                          <a:effectLst/>
                        </a:rPr>
                        <a:t>Career field</a:t>
                      </a:r>
                      <a:endParaRPr lang="af-ZA" sz="14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Occupations</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Interests</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Strengths</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extLst>
                  <a:ext uri="{0D108BD9-81ED-4DB2-BD59-A6C34878D82A}">
                    <a16:rowId xmlns:a16="http://schemas.microsoft.com/office/drawing/2014/main" val="954481695"/>
                  </a:ext>
                </a:extLst>
              </a:tr>
              <a:tr h="783208">
                <a:tc>
                  <a:txBody>
                    <a:bodyPr/>
                    <a:lstStyle/>
                    <a:p>
                      <a:pPr>
                        <a:lnSpc>
                          <a:spcPct val="115000"/>
                        </a:lnSpc>
                        <a:buNone/>
                      </a:pPr>
                      <a:r>
                        <a:rPr lang="en-ZA" sz="1800" kern="100">
                          <a:effectLst/>
                        </a:rPr>
                        <a:t>Agriculture, Environmental &amp; Natural Sciences</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Farmer, environmental scientist, conservationist</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Nature, sustainability, outdoor work, food production</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Observation, responsibility, scientific thinking, resilience</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extLst>
                  <a:ext uri="{0D108BD9-81ED-4DB2-BD59-A6C34878D82A}">
                    <a16:rowId xmlns:a16="http://schemas.microsoft.com/office/drawing/2014/main" val="391656141"/>
                  </a:ext>
                </a:extLst>
              </a:tr>
              <a:tr h="783208">
                <a:tc>
                  <a:txBody>
                    <a:bodyPr/>
                    <a:lstStyle/>
                    <a:p>
                      <a:pPr>
                        <a:lnSpc>
                          <a:spcPct val="115000"/>
                        </a:lnSpc>
                        <a:buNone/>
                      </a:pPr>
                      <a:r>
                        <a:rPr lang="en-ZA" sz="1800" kern="100">
                          <a:effectLst/>
                        </a:rPr>
                        <a:t>Creative Arts, Media &amp; Design</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Graphic designer, photographer, actor, journalist, filmmaker</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Creativity, storytelling, self-expression, media</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Creativity, communication, originality, adaptability</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extLst>
                  <a:ext uri="{0D108BD9-81ED-4DB2-BD59-A6C34878D82A}">
                    <a16:rowId xmlns:a16="http://schemas.microsoft.com/office/drawing/2014/main" val="4106122119"/>
                  </a:ext>
                </a:extLst>
              </a:tr>
              <a:tr h="783208">
                <a:tc>
                  <a:txBody>
                    <a:bodyPr/>
                    <a:lstStyle/>
                    <a:p>
                      <a:pPr>
                        <a:lnSpc>
                          <a:spcPct val="115000"/>
                        </a:lnSpc>
                        <a:buNone/>
                      </a:pPr>
                      <a:r>
                        <a:rPr lang="en-ZA" sz="1800" kern="100">
                          <a:effectLst/>
                        </a:rPr>
                        <a:t>Business, Finance &amp; Management</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Accountant, entrepreneur, manager, marketer, HR officer</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Money, leadership, decision-making, entrepreneurship</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Organisation, numeracy, strategic thinking, communication</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extLst>
                  <a:ext uri="{0D108BD9-81ED-4DB2-BD59-A6C34878D82A}">
                    <a16:rowId xmlns:a16="http://schemas.microsoft.com/office/drawing/2014/main" val="2213808065"/>
                  </a:ext>
                </a:extLst>
              </a:tr>
              <a:tr h="783208">
                <a:tc>
                  <a:txBody>
                    <a:bodyPr/>
                    <a:lstStyle/>
                    <a:p>
                      <a:pPr>
                        <a:lnSpc>
                          <a:spcPct val="115000"/>
                        </a:lnSpc>
                        <a:buNone/>
                      </a:pPr>
                      <a:r>
                        <a:rPr lang="en-ZA" sz="1800" kern="100">
                          <a:effectLst/>
                        </a:rPr>
                        <a:t>Education &amp; Training</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Teacher, lecturer, tutor, education specialist</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Working with people, helping others learn, sharing knowledge</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Communication, patience, organisation, leadership, empathy</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extLst>
                  <a:ext uri="{0D108BD9-81ED-4DB2-BD59-A6C34878D82A}">
                    <a16:rowId xmlns:a16="http://schemas.microsoft.com/office/drawing/2014/main" val="1186344791"/>
                  </a:ext>
                </a:extLst>
              </a:tr>
              <a:tr h="783208">
                <a:tc>
                  <a:txBody>
                    <a:bodyPr/>
                    <a:lstStyle/>
                    <a:p>
                      <a:pPr>
                        <a:lnSpc>
                          <a:spcPct val="115000"/>
                        </a:lnSpc>
                        <a:buNone/>
                      </a:pPr>
                      <a:r>
                        <a:rPr lang="en-ZA" sz="1800" kern="100">
                          <a:effectLst/>
                        </a:rPr>
                        <a:t>Science, Technology, Engineering &amp; IT </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Engineer, software developer, IT technician, data analyst</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Technology, problem-solving, innovation, systems</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Logical thinking, maths skills, attention to detail, creativity</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extLst>
                  <a:ext uri="{0D108BD9-81ED-4DB2-BD59-A6C34878D82A}">
                    <a16:rowId xmlns:a16="http://schemas.microsoft.com/office/drawing/2014/main" val="263669452"/>
                  </a:ext>
                </a:extLst>
              </a:tr>
              <a:tr h="783208">
                <a:tc>
                  <a:txBody>
                    <a:bodyPr/>
                    <a:lstStyle/>
                    <a:p>
                      <a:pPr>
                        <a:lnSpc>
                          <a:spcPct val="115000"/>
                        </a:lnSpc>
                        <a:buNone/>
                      </a:pPr>
                      <a:r>
                        <a:rPr lang="en-ZA" sz="1800" kern="100">
                          <a:effectLst/>
                        </a:rPr>
                        <a:t>Health &amp; Social Services</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Doctor, nurse, psychologist, social worker, physiotherapist</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Helping people, science, health, community wellbeing</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Empathy, problem-solving, responsibility, emotional resilience</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extLst>
                  <a:ext uri="{0D108BD9-81ED-4DB2-BD59-A6C34878D82A}">
                    <a16:rowId xmlns:a16="http://schemas.microsoft.com/office/drawing/2014/main" val="2074634337"/>
                  </a:ext>
                </a:extLst>
              </a:tr>
              <a:tr h="783208">
                <a:tc>
                  <a:txBody>
                    <a:bodyPr/>
                    <a:lstStyle/>
                    <a:p>
                      <a:pPr>
                        <a:lnSpc>
                          <a:spcPct val="115000"/>
                        </a:lnSpc>
                        <a:buNone/>
                      </a:pPr>
                      <a:r>
                        <a:rPr lang="en-ZA" sz="1800" kern="100">
                          <a:effectLst/>
                        </a:rPr>
                        <a:t>Retail, Sales &amp; Customer Service</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Sales consultant, store manager, client liaison</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a:effectLst/>
                        </a:rPr>
                        <a:t>Working with people, business, persuasion</a:t>
                      </a:r>
                      <a:endParaRPr lang="af-ZA" sz="1400" kern="10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tc>
                  <a:txBody>
                    <a:bodyPr/>
                    <a:lstStyle/>
                    <a:p>
                      <a:pPr>
                        <a:lnSpc>
                          <a:spcPct val="115000"/>
                        </a:lnSpc>
                        <a:buNone/>
                      </a:pPr>
                      <a:r>
                        <a:rPr lang="en-ZA" sz="1800" kern="100" dirty="0">
                          <a:effectLst/>
                        </a:rPr>
                        <a:t>Communication, confidence, problem-solving, adaptability</a:t>
                      </a:r>
                      <a:endParaRPr lang="af-ZA" sz="14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1053" marR="61053" marT="0" marB="0"/>
                </a:tc>
                <a:extLst>
                  <a:ext uri="{0D108BD9-81ED-4DB2-BD59-A6C34878D82A}">
                    <a16:rowId xmlns:a16="http://schemas.microsoft.com/office/drawing/2014/main" val="3854153223"/>
                  </a:ext>
                </a:extLst>
              </a:tr>
            </a:tbl>
          </a:graphicData>
        </a:graphic>
      </p:graphicFrame>
      <p:pic>
        <p:nvPicPr>
          <p:cNvPr id="7" name="Picture 6" descr="A logo with a person in the middle&#10;&#10;Description automatically generated">
            <a:extLst>
              <a:ext uri="{FF2B5EF4-FFF2-40B4-BE49-F238E27FC236}">
                <a16:creationId xmlns:a16="http://schemas.microsoft.com/office/drawing/2014/main" id="{7C6D9B7A-091B-16F1-6FF9-E671B9517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731451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2C3D50-C25C-490D-9A9C-1B7275E474EA}">
  <ds:schemaRefs>
    <ds:schemaRef ds:uri="http://schemas.microsoft.com/sharepoint/v3/contenttype/forms"/>
  </ds:schemaRefs>
</ds:datastoreItem>
</file>

<file path=customXml/itemProps2.xml><?xml version="1.0" encoding="utf-8"?>
<ds:datastoreItem xmlns:ds="http://schemas.openxmlformats.org/officeDocument/2006/customXml" ds:itemID="{98968849-6437-4D2C-843E-4347C4F8CA69}">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16613B4C-4F08-4354-8DE8-D5A747F045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5606</TotalTime>
  <Words>2393</Words>
  <Application>Microsoft Office PowerPoint</Application>
  <PresentationFormat>Widescreen</PresentationFormat>
  <Paragraphs>181</Paragraphs>
  <Slides>13</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Aptos</vt:lpstr>
      <vt:lpstr>Arial</vt:lpstr>
      <vt:lpstr>Calibri</vt:lpstr>
      <vt:lpstr>Courier New</vt:lpstr>
      <vt:lpstr>Symbol</vt:lpstr>
      <vt:lpstr>Times New Roman</vt:lpstr>
      <vt:lpstr>Tw Cen MT</vt:lpstr>
      <vt:lpstr>Tw Cen MT Condensed</vt:lpstr>
      <vt:lpstr>Wingdings 3</vt:lpstr>
      <vt:lpstr>Integral</vt:lpstr>
      <vt:lpstr>PowerPoint Presentation</vt:lpstr>
      <vt:lpstr>PowerPoint Presentation</vt:lpstr>
      <vt:lpstr>What is Self-Knowledge?</vt:lpstr>
      <vt:lpstr>Watch: Professional Skills: Self-Awareness bit.ly/3LANack (2 min 17 sec)</vt:lpstr>
      <vt:lpstr>Components of self-knowledge</vt:lpstr>
      <vt:lpstr>Why self-knowledge matters</vt:lpstr>
      <vt:lpstr>Understanding world of work terms</vt:lpstr>
      <vt:lpstr>Using self-knowledge to explore careers</vt:lpstr>
      <vt:lpstr>PowerPoint Presentation</vt:lpstr>
      <vt:lpstr>Individual activity</vt:lpstr>
      <vt:lpstr>Career portfolio</vt:lpstr>
      <vt:lpstr>Why a career portfolio is usefuL</vt:lpstr>
      <vt:lpstr>Building your career portfolio</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Kerri</dc:creator>
  <cp:keywords/>
  <dc:description>generated using python-pptx</dc:description>
  <cp:lastModifiedBy>Megan Botes</cp:lastModifiedBy>
  <cp:revision>3</cp:revision>
  <dcterms:created xsi:type="dcterms:W3CDTF">2013-01-27T09:14:16Z</dcterms:created>
  <dcterms:modified xsi:type="dcterms:W3CDTF">2026-01-13T09:31:14Z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