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5.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25"/>
  </p:notesMasterIdLst>
  <p:sldIdLst>
    <p:sldId id="256" r:id="rId5"/>
    <p:sldId id="263" r:id="rId6"/>
    <p:sldId id="264" r:id="rId7"/>
    <p:sldId id="265" r:id="rId8"/>
    <p:sldId id="266" r:id="rId9"/>
    <p:sldId id="267" r:id="rId10"/>
    <p:sldId id="268" r:id="rId11"/>
    <p:sldId id="257" r:id="rId12"/>
    <p:sldId id="258" r:id="rId13"/>
    <p:sldId id="269" r:id="rId14"/>
    <p:sldId id="270" r:id="rId15"/>
    <p:sldId id="271" r:id="rId16"/>
    <p:sldId id="272" r:id="rId17"/>
    <p:sldId id="273" r:id="rId18"/>
    <p:sldId id="274" r:id="rId19"/>
    <p:sldId id="260" r:id="rId20"/>
    <p:sldId id="275" r:id="rId21"/>
    <p:sldId id="276" r:id="rId22"/>
    <p:sldId id="277" r:id="rId23"/>
    <p:sldId id="262" r:id="rId24"/>
  </p:sldIdLst>
  <p:sldSz cx="12192000" cy="6858000"/>
  <p:notesSz cx="6858000" cy="9144000"/>
  <p:embeddedFontLst>
    <p:embeddedFont>
      <p:font typeface="ADLaM Display" panose="02010000000000000000" pitchFamily="2" charset="0"/>
      <p:regular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7" roundtripDataSignature="AMtx7mhuUO7stB+iBAbsA4hyCIJyL5awv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DE142E3-4076-413E-AAEB-84EE693682CD}" v="104" dt="2026-01-09T10:27:23.3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0392" autoAdjust="0"/>
  </p:normalViewPr>
  <p:slideViewPr>
    <p:cSldViewPr snapToGrid="0">
      <p:cViewPr varScale="1">
        <p:scale>
          <a:sx n="77" d="100"/>
          <a:sy n="77" d="100"/>
        </p:scale>
        <p:origin x="1794" y="29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1.fntdata"/><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customschemas.google.com/relationships/presentationmetadata" Target="metadata"/><Relationship Id="rId30" Type="http://schemas.openxmlformats.org/officeDocument/2006/relationships/theme" Target="theme/theme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gan Botes" userId="70568131-745a-489b-b4fe-9e78c579dd6d" providerId="ADAL" clId="{E3DEF142-CC7A-44CA-B5B4-48BABF1A3E75}"/>
    <pc:docChg chg="undo custSel addSld delSld modSld">
      <pc:chgData name="Megan Botes" userId="70568131-745a-489b-b4fe-9e78c579dd6d" providerId="ADAL" clId="{E3DEF142-CC7A-44CA-B5B4-48BABF1A3E75}" dt="2026-01-09T10:27:27.286" v="468" actId="20577"/>
      <pc:docMkLst>
        <pc:docMk/>
      </pc:docMkLst>
      <pc:sldChg chg="addSp modSp">
        <pc:chgData name="Megan Botes" userId="70568131-745a-489b-b4fe-9e78c579dd6d" providerId="ADAL" clId="{E3DEF142-CC7A-44CA-B5B4-48BABF1A3E75}" dt="2025-12-12T11:11:13.621" v="397"/>
        <pc:sldMkLst>
          <pc:docMk/>
          <pc:sldMk cId="0" sldId="256"/>
        </pc:sldMkLst>
        <pc:picChg chg="add mod">
          <ac:chgData name="Megan Botes" userId="70568131-745a-489b-b4fe-9e78c579dd6d" providerId="ADAL" clId="{E3DEF142-CC7A-44CA-B5B4-48BABF1A3E75}" dt="2025-12-12T11:11:13.621" v="397"/>
          <ac:picMkLst>
            <pc:docMk/>
            <pc:sldMk cId="0" sldId="256"/>
            <ac:picMk id="2" creationId="{7FF4A0E4-BDF2-6564-C539-F3BC9423AEB6}"/>
          </ac:picMkLst>
        </pc:picChg>
      </pc:sldChg>
      <pc:sldChg chg="addSp delSp modSp mod">
        <pc:chgData name="Megan Botes" userId="70568131-745a-489b-b4fe-9e78c579dd6d" providerId="ADAL" clId="{E3DEF142-CC7A-44CA-B5B4-48BABF1A3E75}" dt="2025-12-12T11:11:26.515" v="404"/>
        <pc:sldMkLst>
          <pc:docMk/>
          <pc:sldMk cId="0" sldId="257"/>
        </pc:sldMkLst>
        <pc:spChg chg="add mod">
          <ac:chgData name="Megan Botes" userId="70568131-745a-489b-b4fe-9e78c579dd6d" providerId="ADAL" clId="{E3DEF142-CC7A-44CA-B5B4-48BABF1A3E75}" dt="2025-12-12T10:51:25.039" v="221" actId="207"/>
          <ac:spMkLst>
            <pc:docMk/>
            <pc:sldMk cId="0" sldId="257"/>
            <ac:spMk id="4" creationId="{DE3912FF-2D59-F2B1-F720-2DEF7B90AB84}"/>
          </ac:spMkLst>
        </pc:spChg>
        <pc:spChg chg="mod">
          <ac:chgData name="Megan Botes" userId="70568131-745a-489b-b4fe-9e78c579dd6d" providerId="ADAL" clId="{E3DEF142-CC7A-44CA-B5B4-48BABF1A3E75}" dt="2025-12-12T10:48:46.439" v="169" actId="113"/>
          <ac:spMkLst>
            <pc:docMk/>
            <pc:sldMk cId="0" sldId="257"/>
            <ac:spMk id="83" creationId="{00000000-0000-0000-0000-000000000000}"/>
          </ac:spMkLst>
        </pc:spChg>
        <pc:spChg chg="mod">
          <ac:chgData name="Megan Botes" userId="70568131-745a-489b-b4fe-9e78c579dd6d" providerId="ADAL" clId="{E3DEF142-CC7A-44CA-B5B4-48BABF1A3E75}" dt="2025-12-12T10:49:13.191" v="173" actId="1076"/>
          <ac:spMkLst>
            <pc:docMk/>
            <pc:sldMk cId="0" sldId="257"/>
            <ac:spMk id="85" creationId="{00000000-0000-0000-0000-000000000000}"/>
          </ac:spMkLst>
        </pc:spChg>
        <pc:picChg chg="add mod">
          <ac:chgData name="Megan Botes" userId="70568131-745a-489b-b4fe-9e78c579dd6d" providerId="ADAL" clId="{E3DEF142-CC7A-44CA-B5B4-48BABF1A3E75}" dt="2025-12-12T11:11:26.515" v="404"/>
          <ac:picMkLst>
            <pc:docMk/>
            <pc:sldMk cId="0" sldId="257"/>
            <ac:picMk id="5" creationId="{E54002BB-C66D-47C4-97EE-E082A7C1E8BE}"/>
          </ac:picMkLst>
        </pc:picChg>
      </pc:sldChg>
      <pc:sldChg chg="addSp modSp">
        <pc:chgData name="Megan Botes" userId="70568131-745a-489b-b4fe-9e78c579dd6d" providerId="ADAL" clId="{E3DEF142-CC7A-44CA-B5B4-48BABF1A3E75}" dt="2025-12-12T11:11:27.605" v="405"/>
        <pc:sldMkLst>
          <pc:docMk/>
          <pc:sldMk cId="0" sldId="258"/>
        </pc:sldMkLst>
        <pc:picChg chg="add mod">
          <ac:chgData name="Megan Botes" userId="70568131-745a-489b-b4fe-9e78c579dd6d" providerId="ADAL" clId="{E3DEF142-CC7A-44CA-B5B4-48BABF1A3E75}" dt="2025-12-12T11:11:27.605" v="405"/>
          <ac:picMkLst>
            <pc:docMk/>
            <pc:sldMk cId="0" sldId="258"/>
            <ac:picMk id="2" creationId="{7DD587B3-1DDF-BB76-8784-939D3987CDA2}"/>
          </ac:picMkLst>
        </pc:picChg>
      </pc:sldChg>
      <pc:sldChg chg="addSp modSp">
        <pc:chgData name="Megan Botes" userId="70568131-745a-489b-b4fe-9e78c579dd6d" providerId="ADAL" clId="{E3DEF142-CC7A-44CA-B5B4-48BABF1A3E75}" dt="2025-12-12T11:11:37.465" v="412"/>
        <pc:sldMkLst>
          <pc:docMk/>
          <pc:sldMk cId="0" sldId="260"/>
        </pc:sldMkLst>
        <pc:picChg chg="add mod">
          <ac:chgData name="Megan Botes" userId="70568131-745a-489b-b4fe-9e78c579dd6d" providerId="ADAL" clId="{E3DEF142-CC7A-44CA-B5B4-48BABF1A3E75}" dt="2025-12-12T11:11:37.465" v="412"/>
          <ac:picMkLst>
            <pc:docMk/>
            <pc:sldMk cId="0" sldId="260"/>
            <ac:picMk id="2" creationId="{3EA57B56-4942-2A64-3E0C-4BCFA4B0F25C}"/>
          </ac:picMkLst>
        </pc:picChg>
      </pc:sldChg>
      <pc:sldChg chg="addSp modSp mod">
        <pc:chgData name="Megan Botes" userId="70568131-745a-489b-b4fe-9e78c579dd6d" providerId="ADAL" clId="{E3DEF142-CC7A-44CA-B5B4-48BABF1A3E75}" dt="2025-12-12T11:11:45.009" v="416"/>
        <pc:sldMkLst>
          <pc:docMk/>
          <pc:sldMk cId="0" sldId="262"/>
        </pc:sldMkLst>
        <pc:spChg chg="mod">
          <ac:chgData name="Megan Botes" userId="70568131-745a-489b-b4fe-9e78c579dd6d" providerId="ADAL" clId="{E3DEF142-CC7A-44CA-B5B4-48BABF1A3E75}" dt="2025-12-12T11:10:51.758" v="396" actId="113"/>
          <ac:spMkLst>
            <pc:docMk/>
            <pc:sldMk cId="0" sldId="262"/>
            <ac:spMk id="111" creationId="{00000000-0000-0000-0000-000000000000}"/>
          </ac:spMkLst>
        </pc:spChg>
        <pc:picChg chg="add mod">
          <ac:chgData name="Megan Botes" userId="70568131-745a-489b-b4fe-9e78c579dd6d" providerId="ADAL" clId="{E3DEF142-CC7A-44CA-B5B4-48BABF1A3E75}" dt="2025-12-12T11:11:45.009" v="416"/>
          <ac:picMkLst>
            <pc:docMk/>
            <pc:sldMk cId="0" sldId="262"/>
            <ac:picMk id="2" creationId="{5C00DA0C-019A-45D5-DDFF-D86360A15C43}"/>
          </ac:picMkLst>
        </pc:picChg>
      </pc:sldChg>
      <pc:sldChg chg="addSp modSp new mod setBg addAnim delAnim modAnim">
        <pc:chgData name="Megan Botes" userId="70568131-745a-489b-b4fe-9e78c579dd6d" providerId="ADAL" clId="{E3DEF142-CC7A-44CA-B5B4-48BABF1A3E75}" dt="2025-12-12T11:11:14.765" v="398"/>
        <pc:sldMkLst>
          <pc:docMk/>
          <pc:sldMk cId="3421144809" sldId="263"/>
        </pc:sldMkLst>
        <pc:spChg chg="mod">
          <ac:chgData name="Megan Botes" userId="70568131-745a-489b-b4fe-9e78c579dd6d" providerId="ADAL" clId="{E3DEF142-CC7A-44CA-B5B4-48BABF1A3E75}" dt="2025-12-12T10:33:08.418" v="24" actId="26606"/>
          <ac:spMkLst>
            <pc:docMk/>
            <pc:sldMk cId="3421144809" sldId="263"/>
            <ac:spMk id="2" creationId="{31FEE292-B2C2-446B-93F8-9092F1AB16BB}"/>
          </ac:spMkLst>
        </pc:spChg>
        <pc:spChg chg="mod">
          <ac:chgData name="Megan Botes" userId="70568131-745a-489b-b4fe-9e78c579dd6d" providerId="ADAL" clId="{E3DEF142-CC7A-44CA-B5B4-48BABF1A3E75}" dt="2025-12-12T10:34:17.458" v="42" actId="5793"/>
          <ac:spMkLst>
            <pc:docMk/>
            <pc:sldMk cId="3421144809" sldId="263"/>
            <ac:spMk id="3" creationId="{7EEC3F09-8255-2B72-3EF8-9ECEADC5FE70}"/>
          </ac:spMkLst>
        </pc:spChg>
        <pc:spChg chg="add">
          <ac:chgData name="Megan Botes" userId="70568131-745a-489b-b4fe-9e78c579dd6d" providerId="ADAL" clId="{E3DEF142-CC7A-44CA-B5B4-48BABF1A3E75}" dt="2025-12-12T10:33:08.418" v="24" actId="26606"/>
          <ac:spMkLst>
            <pc:docMk/>
            <pc:sldMk cId="3421144809" sldId="263"/>
            <ac:spMk id="1031" creationId="{DBC6133C-0615-4CE4-9132-37E609A9BDFA}"/>
          </ac:spMkLst>
        </pc:spChg>
        <pc:spChg chg="add">
          <ac:chgData name="Megan Botes" userId="70568131-745a-489b-b4fe-9e78c579dd6d" providerId="ADAL" clId="{E3DEF142-CC7A-44CA-B5B4-48BABF1A3E75}" dt="2025-12-12T10:33:08.418" v="24" actId="26606"/>
          <ac:spMkLst>
            <pc:docMk/>
            <pc:sldMk cId="3421144809" sldId="263"/>
            <ac:spMk id="1033" creationId="{169CC832-2974-4E8D-90ED-3E2941BA7336}"/>
          </ac:spMkLst>
        </pc:spChg>
        <pc:spChg chg="add">
          <ac:chgData name="Megan Botes" userId="70568131-745a-489b-b4fe-9e78c579dd6d" providerId="ADAL" clId="{E3DEF142-CC7A-44CA-B5B4-48BABF1A3E75}" dt="2025-12-12T10:33:08.418" v="24" actId="26606"/>
          <ac:spMkLst>
            <pc:docMk/>
            <pc:sldMk cId="3421144809" sldId="263"/>
            <ac:spMk id="1035" creationId="{55222F96-971A-4F90-B841-6BAB416C7AC1}"/>
          </ac:spMkLst>
        </pc:spChg>
        <pc:spChg chg="add">
          <ac:chgData name="Megan Botes" userId="70568131-745a-489b-b4fe-9e78c579dd6d" providerId="ADAL" clId="{E3DEF142-CC7A-44CA-B5B4-48BABF1A3E75}" dt="2025-12-12T10:33:08.418" v="24" actId="26606"/>
          <ac:spMkLst>
            <pc:docMk/>
            <pc:sldMk cId="3421144809" sldId="263"/>
            <ac:spMk id="1037" creationId="{08980754-6F4B-43C9-B9BE-127B6BED6586}"/>
          </ac:spMkLst>
        </pc:spChg>
        <pc:spChg chg="add">
          <ac:chgData name="Megan Botes" userId="70568131-745a-489b-b4fe-9e78c579dd6d" providerId="ADAL" clId="{E3DEF142-CC7A-44CA-B5B4-48BABF1A3E75}" dt="2025-12-12T10:33:08.418" v="24" actId="26606"/>
          <ac:spMkLst>
            <pc:docMk/>
            <pc:sldMk cId="3421144809" sldId="263"/>
            <ac:spMk id="1039" creationId="{2C1BBA94-3F40-40AA-8BB9-E69E25E537C1}"/>
          </ac:spMkLst>
        </pc:spChg>
        <pc:picChg chg="add mod">
          <ac:chgData name="Megan Botes" userId="70568131-745a-489b-b4fe-9e78c579dd6d" providerId="ADAL" clId="{E3DEF142-CC7A-44CA-B5B4-48BABF1A3E75}" dt="2025-12-12T11:11:14.765" v="398"/>
          <ac:picMkLst>
            <pc:docMk/>
            <pc:sldMk cId="3421144809" sldId="263"/>
            <ac:picMk id="4" creationId="{1E1598FD-45F4-D1EE-C9A7-3DF41CDAB6DB}"/>
          </ac:picMkLst>
        </pc:picChg>
        <pc:picChg chg="add mod">
          <ac:chgData name="Megan Botes" userId="70568131-745a-489b-b4fe-9e78c579dd6d" providerId="ADAL" clId="{E3DEF142-CC7A-44CA-B5B4-48BABF1A3E75}" dt="2025-12-12T10:33:08.418" v="24" actId="26606"/>
          <ac:picMkLst>
            <pc:docMk/>
            <pc:sldMk cId="3421144809" sldId="263"/>
            <ac:picMk id="1026" creationId="{657F8EBA-BEF8-F3F5-D969-F601C7F9B5F8}"/>
          </ac:picMkLst>
        </pc:picChg>
      </pc:sldChg>
      <pc:sldChg chg="addSp delSp modSp new mod">
        <pc:chgData name="Megan Botes" userId="70568131-745a-489b-b4fe-9e78c579dd6d" providerId="ADAL" clId="{E3DEF142-CC7A-44CA-B5B4-48BABF1A3E75}" dt="2025-12-12T11:11:15.844" v="399"/>
        <pc:sldMkLst>
          <pc:docMk/>
          <pc:sldMk cId="1702714467" sldId="264"/>
        </pc:sldMkLst>
        <pc:spChg chg="mod">
          <ac:chgData name="Megan Botes" userId="70568131-745a-489b-b4fe-9e78c579dd6d" providerId="ADAL" clId="{E3DEF142-CC7A-44CA-B5B4-48BABF1A3E75}" dt="2025-12-12T10:35:03.105" v="46"/>
          <ac:spMkLst>
            <pc:docMk/>
            <pc:sldMk cId="1702714467" sldId="264"/>
            <ac:spMk id="2" creationId="{6C18E0BD-BD72-B0B5-20A7-A0C7DC4DB685}"/>
          </ac:spMkLst>
        </pc:spChg>
        <pc:graphicFrameChg chg="add mod">
          <ac:chgData name="Megan Botes" userId="70568131-745a-489b-b4fe-9e78c579dd6d" providerId="ADAL" clId="{E3DEF142-CC7A-44CA-B5B4-48BABF1A3E75}" dt="2025-12-12T11:00:43.526" v="321" actId="2711"/>
          <ac:graphicFrameMkLst>
            <pc:docMk/>
            <pc:sldMk cId="1702714467" sldId="264"/>
            <ac:graphicFrameMk id="7" creationId="{F7F66849-7D22-F84E-E55F-A2722A0E3732}"/>
          </ac:graphicFrameMkLst>
        </pc:graphicFrameChg>
        <pc:picChg chg="add mod">
          <ac:chgData name="Megan Botes" userId="70568131-745a-489b-b4fe-9e78c579dd6d" providerId="ADAL" clId="{E3DEF142-CC7A-44CA-B5B4-48BABF1A3E75}" dt="2025-12-12T11:11:15.844" v="399"/>
          <ac:picMkLst>
            <pc:docMk/>
            <pc:sldMk cId="1702714467" sldId="264"/>
            <ac:picMk id="8" creationId="{160D377D-1DE0-938F-BD79-8B6EF2B34758}"/>
          </ac:picMkLst>
        </pc:picChg>
      </pc:sldChg>
      <pc:sldChg chg="addSp delSp modSp new mod setBg">
        <pc:chgData name="Megan Botes" userId="70568131-745a-489b-b4fe-9e78c579dd6d" providerId="ADAL" clId="{E3DEF142-CC7A-44CA-B5B4-48BABF1A3E75}" dt="2026-01-09T10:27:27.286" v="468" actId="20577"/>
        <pc:sldMkLst>
          <pc:docMk/>
          <pc:sldMk cId="2724019626" sldId="265"/>
        </pc:sldMkLst>
        <pc:spChg chg="mod">
          <ac:chgData name="Megan Botes" userId="70568131-745a-489b-b4fe-9e78c579dd6d" providerId="ADAL" clId="{E3DEF142-CC7A-44CA-B5B4-48BABF1A3E75}" dt="2025-12-12T10:37:52.779" v="116" actId="26606"/>
          <ac:spMkLst>
            <pc:docMk/>
            <pc:sldMk cId="2724019626" sldId="265"/>
            <ac:spMk id="2" creationId="{DFBDB1D0-C725-F188-E350-731FE1C0496C}"/>
          </ac:spMkLst>
        </pc:spChg>
        <pc:graphicFrameChg chg="add mod modGraphic">
          <ac:chgData name="Megan Botes" userId="70568131-745a-489b-b4fe-9e78c579dd6d" providerId="ADAL" clId="{E3DEF142-CC7A-44CA-B5B4-48BABF1A3E75}" dt="2026-01-09T10:27:27.286" v="468" actId="20577"/>
          <ac:graphicFrameMkLst>
            <pc:docMk/>
            <pc:sldMk cId="2724019626" sldId="265"/>
            <ac:graphicFrameMk id="25" creationId="{B97E3622-C232-87C4-6027-F310AD705019}"/>
          </ac:graphicFrameMkLst>
        </pc:graphicFrameChg>
        <pc:picChg chg="add mod">
          <ac:chgData name="Megan Botes" userId="70568131-745a-489b-b4fe-9e78c579dd6d" providerId="ADAL" clId="{E3DEF142-CC7A-44CA-B5B4-48BABF1A3E75}" dt="2025-12-12T11:11:17.226" v="400"/>
          <ac:picMkLst>
            <pc:docMk/>
            <pc:sldMk cId="2724019626" sldId="265"/>
            <ac:picMk id="6" creationId="{4D83201A-AA02-8CF6-4CB2-C9D3D4B7F30F}"/>
          </ac:picMkLst>
        </pc:picChg>
      </pc:sldChg>
      <pc:sldChg chg="addSp delSp modSp new mod setBg">
        <pc:chgData name="Megan Botes" userId="70568131-745a-489b-b4fe-9e78c579dd6d" providerId="ADAL" clId="{E3DEF142-CC7A-44CA-B5B4-48BABF1A3E75}" dt="2025-12-12T11:13:42.007" v="421" actId="14100"/>
        <pc:sldMkLst>
          <pc:docMk/>
          <pc:sldMk cId="3625526108" sldId="266"/>
        </pc:sldMkLst>
        <pc:spChg chg="mod">
          <ac:chgData name="Megan Botes" userId="70568131-745a-489b-b4fe-9e78c579dd6d" providerId="ADAL" clId="{E3DEF142-CC7A-44CA-B5B4-48BABF1A3E75}" dt="2025-12-12T10:40:05.246" v="123" actId="26606"/>
          <ac:spMkLst>
            <pc:docMk/>
            <pc:sldMk cId="3625526108" sldId="266"/>
            <ac:spMk id="2" creationId="{3C37B506-0770-767C-DFE5-83580A3E16E0}"/>
          </ac:spMkLst>
        </pc:spChg>
        <pc:spChg chg="add">
          <ac:chgData name="Megan Botes" userId="70568131-745a-489b-b4fe-9e78c579dd6d" providerId="ADAL" clId="{E3DEF142-CC7A-44CA-B5B4-48BABF1A3E75}" dt="2025-12-12T10:40:05.246" v="123" actId="26606"/>
          <ac:spMkLst>
            <pc:docMk/>
            <pc:sldMk cId="3625526108" sldId="266"/>
            <ac:spMk id="10" creationId="{1D63C574-BFD2-41A1-A567-B0C3CC7FDD4F}"/>
          </ac:spMkLst>
        </pc:spChg>
        <pc:spChg chg="add">
          <ac:chgData name="Megan Botes" userId="70568131-745a-489b-b4fe-9e78c579dd6d" providerId="ADAL" clId="{E3DEF142-CC7A-44CA-B5B4-48BABF1A3E75}" dt="2025-12-12T10:40:05.246" v="123" actId="26606"/>
          <ac:spMkLst>
            <pc:docMk/>
            <pc:sldMk cId="3625526108" sldId="266"/>
            <ac:spMk id="12" creationId="{E2A46BAB-8C31-42B2-90E8-B26DD3E81D37}"/>
          </ac:spMkLst>
        </pc:spChg>
        <pc:grpChg chg="add">
          <ac:chgData name="Megan Botes" userId="70568131-745a-489b-b4fe-9e78c579dd6d" providerId="ADAL" clId="{E3DEF142-CC7A-44CA-B5B4-48BABF1A3E75}" dt="2025-12-12T10:40:05.246" v="123" actId="26606"/>
          <ac:grpSpMkLst>
            <pc:docMk/>
            <pc:sldMk cId="3625526108" sldId="266"/>
            <ac:grpSpMk id="14" creationId="{B3F7A3C7-0737-4E57-B30E-8EEFE638B401}"/>
          </ac:grpSpMkLst>
        </pc:grpChg>
        <pc:grpChg chg="add">
          <ac:chgData name="Megan Botes" userId="70568131-745a-489b-b4fe-9e78c579dd6d" providerId="ADAL" clId="{E3DEF142-CC7A-44CA-B5B4-48BABF1A3E75}" dt="2025-12-12T10:40:05.246" v="123" actId="26606"/>
          <ac:grpSpMkLst>
            <pc:docMk/>
            <pc:sldMk cId="3625526108" sldId="266"/>
            <ac:grpSpMk id="18" creationId="{43F5E015-E085-4624-B431-B42414448684}"/>
          </ac:grpSpMkLst>
        </pc:grpChg>
        <pc:graphicFrameChg chg="add mod modGraphic">
          <ac:chgData name="Megan Botes" userId="70568131-745a-489b-b4fe-9e78c579dd6d" providerId="ADAL" clId="{E3DEF142-CC7A-44CA-B5B4-48BABF1A3E75}" dt="2025-12-12T11:13:42.007" v="421" actId="14100"/>
          <ac:graphicFrameMkLst>
            <pc:docMk/>
            <pc:sldMk cId="3625526108" sldId="266"/>
            <ac:graphicFrameMk id="5" creationId="{40333A00-8DC3-5176-1A27-5E4803B344EB}"/>
          </ac:graphicFrameMkLst>
        </pc:graphicFrameChg>
        <pc:picChg chg="add mod">
          <ac:chgData name="Megan Botes" userId="70568131-745a-489b-b4fe-9e78c579dd6d" providerId="ADAL" clId="{E3DEF142-CC7A-44CA-B5B4-48BABF1A3E75}" dt="2025-12-12T11:11:18.777" v="401"/>
          <ac:picMkLst>
            <pc:docMk/>
            <pc:sldMk cId="3625526108" sldId="266"/>
            <ac:picMk id="4" creationId="{344926B9-142A-10BE-4C57-CC6F16F843E5}"/>
          </ac:picMkLst>
        </pc:picChg>
      </pc:sldChg>
      <pc:sldChg chg="addSp delSp modSp new mod setBg">
        <pc:chgData name="Megan Botes" userId="70568131-745a-489b-b4fe-9e78c579dd6d" providerId="ADAL" clId="{E3DEF142-CC7A-44CA-B5B4-48BABF1A3E75}" dt="2025-12-12T11:11:21.149" v="402"/>
        <pc:sldMkLst>
          <pc:docMk/>
          <pc:sldMk cId="2066171037" sldId="267"/>
        </pc:sldMkLst>
        <pc:spChg chg="mod">
          <ac:chgData name="Megan Botes" userId="70568131-745a-489b-b4fe-9e78c579dd6d" providerId="ADAL" clId="{E3DEF142-CC7A-44CA-B5B4-48BABF1A3E75}" dt="2025-12-12T10:45:44.240" v="147" actId="26606"/>
          <ac:spMkLst>
            <pc:docMk/>
            <pc:sldMk cId="2066171037" sldId="267"/>
            <ac:spMk id="2" creationId="{19FB6229-A6DA-F8A3-6052-509BBA2549E0}"/>
          </ac:spMkLst>
        </pc:spChg>
        <pc:spChg chg="add">
          <ac:chgData name="Megan Botes" userId="70568131-745a-489b-b4fe-9e78c579dd6d" providerId="ADAL" clId="{E3DEF142-CC7A-44CA-B5B4-48BABF1A3E75}" dt="2025-12-12T10:45:44.240" v="147" actId="26606"/>
          <ac:spMkLst>
            <pc:docMk/>
            <pc:sldMk cId="2066171037" sldId="267"/>
            <ac:spMk id="4103" creationId="{F13C74B1-5B17-4795-BED0-7140497B445A}"/>
          </ac:spMkLst>
        </pc:spChg>
        <pc:spChg chg="add">
          <ac:chgData name="Megan Botes" userId="70568131-745a-489b-b4fe-9e78c579dd6d" providerId="ADAL" clId="{E3DEF142-CC7A-44CA-B5B4-48BABF1A3E75}" dt="2025-12-12T10:45:44.240" v="147" actId="26606"/>
          <ac:spMkLst>
            <pc:docMk/>
            <pc:sldMk cId="2066171037" sldId="267"/>
            <ac:spMk id="4105" creationId="{D4974D33-8DC5-464E-8C6D-BE58F0669C17}"/>
          </ac:spMkLst>
        </pc:spChg>
        <pc:graphicFrameChg chg="add mod ord modGraphic">
          <ac:chgData name="Megan Botes" userId="70568131-745a-489b-b4fe-9e78c579dd6d" providerId="ADAL" clId="{E3DEF142-CC7A-44CA-B5B4-48BABF1A3E75}" dt="2025-12-12T11:01:09.487" v="324" actId="2711"/>
          <ac:graphicFrameMkLst>
            <pc:docMk/>
            <pc:sldMk cId="2066171037" sldId="267"/>
            <ac:graphicFrameMk id="5" creationId="{8AC98667-7DB7-3FBB-676F-765EEE623130}"/>
          </ac:graphicFrameMkLst>
        </pc:graphicFrameChg>
        <pc:picChg chg="add mod">
          <ac:chgData name="Megan Botes" userId="70568131-745a-489b-b4fe-9e78c579dd6d" providerId="ADAL" clId="{E3DEF142-CC7A-44CA-B5B4-48BABF1A3E75}" dt="2025-12-12T11:11:21.149" v="402"/>
          <ac:picMkLst>
            <pc:docMk/>
            <pc:sldMk cId="2066171037" sldId="267"/>
            <ac:picMk id="4" creationId="{485BF70C-ECD9-E43F-2991-E0CAAB97BE7C}"/>
          </ac:picMkLst>
        </pc:picChg>
        <pc:picChg chg="add mod">
          <ac:chgData name="Megan Botes" userId="70568131-745a-489b-b4fe-9e78c579dd6d" providerId="ADAL" clId="{E3DEF142-CC7A-44CA-B5B4-48BABF1A3E75}" dt="2025-12-12T10:45:44.240" v="147" actId="26606"/>
          <ac:picMkLst>
            <pc:docMk/>
            <pc:sldMk cId="2066171037" sldId="267"/>
            <ac:picMk id="4098" creationId="{DFAD82E5-F274-93EE-8914-DF770B81883C}"/>
          </ac:picMkLst>
        </pc:picChg>
      </pc:sldChg>
      <pc:sldChg chg="addSp delSp modSp new mod">
        <pc:chgData name="Megan Botes" userId="70568131-745a-489b-b4fe-9e78c579dd6d" providerId="ADAL" clId="{E3DEF142-CC7A-44CA-B5B4-48BABF1A3E75}" dt="2025-12-12T11:11:25.630" v="403"/>
        <pc:sldMkLst>
          <pc:docMk/>
          <pc:sldMk cId="891369435" sldId="268"/>
        </pc:sldMkLst>
        <pc:spChg chg="mod">
          <ac:chgData name="Megan Botes" userId="70568131-745a-489b-b4fe-9e78c579dd6d" providerId="ADAL" clId="{E3DEF142-CC7A-44CA-B5B4-48BABF1A3E75}" dt="2025-12-12T10:46:42.169" v="153" actId="27636"/>
          <ac:spMkLst>
            <pc:docMk/>
            <pc:sldMk cId="891369435" sldId="268"/>
            <ac:spMk id="2" creationId="{61770864-2065-516A-77F3-25A22ECF715F}"/>
          </ac:spMkLst>
        </pc:spChg>
        <pc:graphicFrameChg chg="add mod">
          <ac:chgData name="Megan Botes" userId="70568131-745a-489b-b4fe-9e78c579dd6d" providerId="ADAL" clId="{E3DEF142-CC7A-44CA-B5B4-48BABF1A3E75}" dt="2025-12-12T11:01:18.420" v="325" actId="2711"/>
          <ac:graphicFrameMkLst>
            <pc:docMk/>
            <pc:sldMk cId="891369435" sldId="268"/>
            <ac:graphicFrameMk id="5" creationId="{8400A20F-E7B8-D589-F0CC-0CF489D87245}"/>
          </ac:graphicFrameMkLst>
        </pc:graphicFrameChg>
        <pc:picChg chg="add mod">
          <ac:chgData name="Megan Botes" userId="70568131-745a-489b-b4fe-9e78c579dd6d" providerId="ADAL" clId="{E3DEF142-CC7A-44CA-B5B4-48BABF1A3E75}" dt="2025-12-12T11:11:25.630" v="403"/>
          <ac:picMkLst>
            <pc:docMk/>
            <pc:sldMk cId="891369435" sldId="268"/>
            <ac:picMk id="4" creationId="{FD3E9A61-90B7-2D67-F7A9-D07FC7B71742}"/>
          </ac:picMkLst>
        </pc:picChg>
      </pc:sldChg>
      <pc:sldChg chg="addSp delSp modSp new mod setBg">
        <pc:chgData name="Megan Botes" userId="70568131-745a-489b-b4fe-9e78c579dd6d" providerId="ADAL" clId="{E3DEF142-CC7A-44CA-B5B4-48BABF1A3E75}" dt="2025-12-12T11:11:29.346" v="406"/>
        <pc:sldMkLst>
          <pc:docMk/>
          <pc:sldMk cId="2583184242" sldId="269"/>
        </pc:sldMkLst>
        <pc:spChg chg="mod">
          <ac:chgData name="Megan Botes" userId="70568131-745a-489b-b4fe-9e78c579dd6d" providerId="ADAL" clId="{E3DEF142-CC7A-44CA-B5B4-48BABF1A3E75}" dt="2025-12-12T10:53:51.999" v="249" actId="26606"/>
          <ac:spMkLst>
            <pc:docMk/>
            <pc:sldMk cId="2583184242" sldId="269"/>
            <ac:spMk id="2" creationId="{3B2D0886-878E-9A6E-88B1-D39C4CFB0200}"/>
          </ac:spMkLst>
        </pc:spChg>
        <pc:spChg chg="add">
          <ac:chgData name="Megan Botes" userId="70568131-745a-489b-b4fe-9e78c579dd6d" providerId="ADAL" clId="{E3DEF142-CC7A-44CA-B5B4-48BABF1A3E75}" dt="2025-12-12T10:53:51.999" v="249" actId="26606"/>
          <ac:spMkLst>
            <pc:docMk/>
            <pc:sldMk cId="2583184242" sldId="269"/>
            <ac:spMk id="24" creationId="{BACC6370-2D7E-4714-9D71-7542949D7D5D}"/>
          </ac:spMkLst>
        </pc:spChg>
        <pc:spChg chg="add">
          <ac:chgData name="Megan Botes" userId="70568131-745a-489b-b4fe-9e78c579dd6d" providerId="ADAL" clId="{E3DEF142-CC7A-44CA-B5B4-48BABF1A3E75}" dt="2025-12-12T10:53:51.999" v="249" actId="26606"/>
          <ac:spMkLst>
            <pc:docMk/>
            <pc:sldMk cId="2583184242" sldId="269"/>
            <ac:spMk id="26" creationId="{F68B3F68-107C-434F-AA38-110D5EA91B85}"/>
          </ac:spMkLst>
        </pc:spChg>
        <pc:spChg chg="add">
          <ac:chgData name="Megan Botes" userId="70568131-745a-489b-b4fe-9e78c579dd6d" providerId="ADAL" clId="{E3DEF142-CC7A-44CA-B5B4-48BABF1A3E75}" dt="2025-12-12T10:53:51.999" v="249" actId="26606"/>
          <ac:spMkLst>
            <pc:docMk/>
            <pc:sldMk cId="2583184242" sldId="269"/>
            <ac:spMk id="28" creationId="{AAD0DBB9-1A4B-4391-81D4-CB19F9AB918A}"/>
          </ac:spMkLst>
        </pc:spChg>
        <pc:spChg chg="add">
          <ac:chgData name="Megan Botes" userId="70568131-745a-489b-b4fe-9e78c579dd6d" providerId="ADAL" clId="{E3DEF142-CC7A-44CA-B5B4-48BABF1A3E75}" dt="2025-12-12T10:53:51.999" v="249" actId="26606"/>
          <ac:spMkLst>
            <pc:docMk/>
            <pc:sldMk cId="2583184242" sldId="269"/>
            <ac:spMk id="30" creationId="{063BBA22-50EA-4C4D-BE05-F1CE4E63AA56}"/>
          </ac:spMkLst>
        </pc:spChg>
        <pc:graphicFrameChg chg="add mod">
          <ac:chgData name="Megan Botes" userId="70568131-745a-489b-b4fe-9e78c579dd6d" providerId="ADAL" clId="{E3DEF142-CC7A-44CA-B5B4-48BABF1A3E75}" dt="2025-12-12T11:01:32.574" v="326" actId="2711"/>
          <ac:graphicFrameMkLst>
            <pc:docMk/>
            <pc:sldMk cId="2583184242" sldId="269"/>
            <ac:graphicFrameMk id="6" creationId="{D6FDD4BF-2591-9056-C279-73E5B81D9631}"/>
          </ac:graphicFrameMkLst>
        </pc:graphicFrameChg>
        <pc:picChg chg="add mod">
          <ac:chgData name="Megan Botes" userId="70568131-745a-489b-b4fe-9e78c579dd6d" providerId="ADAL" clId="{E3DEF142-CC7A-44CA-B5B4-48BABF1A3E75}" dt="2025-12-12T11:11:29.346" v="406"/>
          <ac:picMkLst>
            <pc:docMk/>
            <pc:sldMk cId="2583184242" sldId="269"/>
            <ac:picMk id="7" creationId="{7F4086D7-F869-3451-4B29-BEF119695E87}"/>
          </ac:picMkLst>
        </pc:picChg>
      </pc:sldChg>
      <pc:sldChg chg="addSp delSp modSp new mod setBg setClrOvrMap">
        <pc:chgData name="Megan Botes" userId="70568131-745a-489b-b4fe-9e78c579dd6d" providerId="ADAL" clId="{E3DEF142-CC7A-44CA-B5B4-48BABF1A3E75}" dt="2025-12-12T11:11:30.157" v="407"/>
        <pc:sldMkLst>
          <pc:docMk/>
          <pc:sldMk cId="1261878821" sldId="270"/>
        </pc:sldMkLst>
        <pc:spChg chg="add">
          <ac:chgData name="Megan Botes" userId="70568131-745a-489b-b4fe-9e78c579dd6d" providerId="ADAL" clId="{E3DEF142-CC7A-44CA-B5B4-48BABF1A3E75}" dt="2025-12-12T10:56:17.459" v="278" actId="26606"/>
          <ac:spMkLst>
            <pc:docMk/>
            <pc:sldMk cId="1261878821" sldId="270"/>
            <ac:spMk id="40" creationId="{32BC26D8-82FB-445E-AA49-62A77D7C1EE0}"/>
          </ac:spMkLst>
        </pc:spChg>
        <pc:spChg chg="add">
          <ac:chgData name="Megan Botes" userId="70568131-745a-489b-b4fe-9e78c579dd6d" providerId="ADAL" clId="{E3DEF142-CC7A-44CA-B5B4-48BABF1A3E75}" dt="2025-12-12T10:56:17.459" v="278" actId="26606"/>
          <ac:spMkLst>
            <pc:docMk/>
            <pc:sldMk cId="1261878821" sldId="270"/>
            <ac:spMk id="42" creationId="{CB44330D-EA18-4254-AA95-EB49948539B8}"/>
          </ac:spMkLst>
        </pc:spChg>
        <pc:picChg chg="add mod modCrop">
          <ac:chgData name="Megan Botes" userId="70568131-745a-489b-b4fe-9e78c579dd6d" providerId="ADAL" clId="{E3DEF142-CC7A-44CA-B5B4-48BABF1A3E75}" dt="2025-12-12T10:56:17.459" v="278" actId="26606"/>
          <ac:picMkLst>
            <pc:docMk/>
            <pc:sldMk cId="1261878821" sldId="270"/>
            <ac:picMk id="5" creationId="{A8DAF1B2-FD6C-F3FD-ACA6-99588EAF0DDE}"/>
          </ac:picMkLst>
        </pc:picChg>
        <pc:picChg chg="add mod">
          <ac:chgData name="Megan Botes" userId="70568131-745a-489b-b4fe-9e78c579dd6d" providerId="ADAL" clId="{E3DEF142-CC7A-44CA-B5B4-48BABF1A3E75}" dt="2025-12-12T11:11:30.157" v="407"/>
          <ac:picMkLst>
            <pc:docMk/>
            <pc:sldMk cId="1261878821" sldId="270"/>
            <ac:picMk id="6" creationId="{4C3EAFB6-D0CD-1DAC-9815-FA9D55AB1B55}"/>
          </ac:picMkLst>
        </pc:picChg>
      </pc:sldChg>
      <pc:sldChg chg="addSp delSp modSp new mod setBg">
        <pc:chgData name="Megan Botes" userId="70568131-745a-489b-b4fe-9e78c579dd6d" providerId="ADAL" clId="{E3DEF142-CC7A-44CA-B5B4-48BABF1A3E75}" dt="2025-12-12T11:11:30.980" v="408"/>
        <pc:sldMkLst>
          <pc:docMk/>
          <pc:sldMk cId="2498644928" sldId="271"/>
        </pc:sldMkLst>
        <pc:spChg chg="add">
          <ac:chgData name="Megan Botes" userId="70568131-745a-489b-b4fe-9e78c579dd6d" providerId="ADAL" clId="{E3DEF142-CC7A-44CA-B5B4-48BABF1A3E75}" dt="2025-12-12T10:56:11.613" v="277" actId="26606"/>
          <ac:spMkLst>
            <pc:docMk/>
            <pc:sldMk cId="2498644928" sldId="271"/>
            <ac:spMk id="9" creationId="{32BC26D8-82FB-445E-AA49-62A77D7C1EE0}"/>
          </ac:spMkLst>
        </pc:spChg>
        <pc:spChg chg="add">
          <ac:chgData name="Megan Botes" userId="70568131-745a-489b-b4fe-9e78c579dd6d" providerId="ADAL" clId="{E3DEF142-CC7A-44CA-B5B4-48BABF1A3E75}" dt="2025-12-12T10:56:11.613" v="277" actId="26606"/>
          <ac:spMkLst>
            <pc:docMk/>
            <pc:sldMk cId="2498644928" sldId="271"/>
            <ac:spMk id="11" creationId="{CB44330D-EA18-4254-AA95-EB49948539B8}"/>
          </ac:spMkLst>
        </pc:spChg>
        <pc:picChg chg="add mod modCrop">
          <ac:chgData name="Megan Botes" userId="70568131-745a-489b-b4fe-9e78c579dd6d" providerId="ADAL" clId="{E3DEF142-CC7A-44CA-B5B4-48BABF1A3E75}" dt="2025-12-12T10:56:11.613" v="277" actId="26606"/>
          <ac:picMkLst>
            <pc:docMk/>
            <pc:sldMk cId="2498644928" sldId="271"/>
            <ac:picMk id="4" creationId="{0D555A35-4F33-2C64-E303-9CF8EC30BBCA}"/>
          </ac:picMkLst>
        </pc:picChg>
        <pc:picChg chg="add mod">
          <ac:chgData name="Megan Botes" userId="70568131-745a-489b-b4fe-9e78c579dd6d" providerId="ADAL" clId="{E3DEF142-CC7A-44CA-B5B4-48BABF1A3E75}" dt="2025-12-12T11:11:30.980" v="408"/>
          <ac:picMkLst>
            <pc:docMk/>
            <pc:sldMk cId="2498644928" sldId="271"/>
            <ac:picMk id="5" creationId="{CBD90599-CD67-FE8B-A956-69F48ECABE02}"/>
          </ac:picMkLst>
        </pc:picChg>
      </pc:sldChg>
      <pc:sldChg chg="addSp delSp modSp new mod setBg">
        <pc:chgData name="Megan Botes" userId="70568131-745a-489b-b4fe-9e78c579dd6d" providerId="ADAL" clId="{E3DEF142-CC7A-44CA-B5B4-48BABF1A3E75}" dt="2025-12-12T11:11:32.609" v="409"/>
        <pc:sldMkLst>
          <pc:docMk/>
          <pc:sldMk cId="1686165864" sldId="272"/>
        </pc:sldMkLst>
        <pc:spChg chg="mod">
          <ac:chgData name="Megan Botes" userId="70568131-745a-489b-b4fe-9e78c579dd6d" providerId="ADAL" clId="{E3DEF142-CC7A-44CA-B5B4-48BABF1A3E75}" dt="2025-12-12T10:57:34.567" v="283" actId="26606"/>
          <ac:spMkLst>
            <pc:docMk/>
            <pc:sldMk cId="1686165864" sldId="272"/>
            <ac:spMk id="2" creationId="{C34C0C69-CC2B-90CD-DFF3-74C29D110638}"/>
          </ac:spMkLst>
        </pc:spChg>
        <pc:spChg chg="add">
          <ac:chgData name="Megan Botes" userId="70568131-745a-489b-b4fe-9e78c579dd6d" providerId="ADAL" clId="{E3DEF142-CC7A-44CA-B5B4-48BABF1A3E75}" dt="2025-12-12T10:57:34.567" v="283" actId="26606"/>
          <ac:spMkLst>
            <pc:docMk/>
            <pc:sldMk cId="1686165864" sldId="272"/>
            <ac:spMk id="9" creationId="{AE2B703B-46F9-481A-A605-82E2A828C4FA}"/>
          </ac:spMkLst>
        </pc:spChg>
        <pc:spChg chg="add">
          <ac:chgData name="Megan Botes" userId="70568131-745a-489b-b4fe-9e78c579dd6d" providerId="ADAL" clId="{E3DEF142-CC7A-44CA-B5B4-48BABF1A3E75}" dt="2025-12-12T10:57:34.567" v="283" actId="26606"/>
          <ac:spMkLst>
            <pc:docMk/>
            <pc:sldMk cId="1686165864" sldId="272"/>
            <ac:spMk id="11" creationId="{F13BE4D7-0C3D-4906-B230-A1C5B4665CCF}"/>
          </ac:spMkLst>
        </pc:spChg>
        <pc:graphicFrameChg chg="add mod modGraphic">
          <ac:chgData name="Megan Botes" userId="70568131-745a-489b-b4fe-9e78c579dd6d" providerId="ADAL" clId="{E3DEF142-CC7A-44CA-B5B4-48BABF1A3E75}" dt="2025-12-12T11:01:42.192" v="327" actId="2711"/>
          <ac:graphicFrameMkLst>
            <pc:docMk/>
            <pc:sldMk cId="1686165864" sldId="272"/>
            <ac:graphicFrameMk id="5" creationId="{A6F20085-451C-E2B6-FED4-00C7FD913566}"/>
          </ac:graphicFrameMkLst>
        </pc:graphicFrameChg>
        <pc:picChg chg="add mod">
          <ac:chgData name="Megan Botes" userId="70568131-745a-489b-b4fe-9e78c579dd6d" providerId="ADAL" clId="{E3DEF142-CC7A-44CA-B5B4-48BABF1A3E75}" dt="2025-12-12T11:11:32.609" v="409"/>
          <ac:picMkLst>
            <pc:docMk/>
            <pc:sldMk cId="1686165864" sldId="272"/>
            <ac:picMk id="4" creationId="{E9CA22E3-EB72-DA9A-218C-B8630FB6344F}"/>
          </ac:picMkLst>
        </pc:picChg>
      </pc:sldChg>
      <pc:sldChg chg="addSp delSp modSp new mod setBg">
        <pc:chgData name="Megan Botes" userId="70568131-745a-489b-b4fe-9e78c579dd6d" providerId="ADAL" clId="{E3DEF142-CC7A-44CA-B5B4-48BABF1A3E75}" dt="2025-12-12T11:11:34.031" v="410"/>
        <pc:sldMkLst>
          <pc:docMk/>
          <pc:sldMk cId="95981646" sldId="273"/>
        </pc:sldMkLst>
        <pc:spChg chg="add">
          <ac:chgData name="Megan Botes" userId="70568131-745a-489b-b4fe-9e78c579dd6d" providerId="ADAL" clId="{E3DEF142-CC7A-44CA-B5B4-48BABF1A3E75}" dt="2025-12-12T11:02:08.408" v="331" actId="26606"/>
          <ac:spMkLst>
            <pc:docMk/>
            <pc:sldMk cId="95981646" sldId="273"/>
            <ac:spMk id="26" creationId="{955A2079-FA98-4876-80F0-72364A7D2EA4}"/>
          </ac:spMkLst>
        </pc:spChg>
        <pc:graphicFrameChg chg="add mod modGraphic">
          <ac:chgData name="Megan Botes" userId="70568131-745a-489b-b4fe-9e78c579dd6d" providerId="ADAL" clId="{E3DEF142-CC7A-44CA-B5B4-48BABF1A3E75}" dt="2025-12-12T11:02:13.698" v="332" actId="14100"/>
          <ac:graphicFrameMkLst>
            <pc:docMk/>
            <pc:sldMk cId="95981646" sldId="273"/>
            <ac:graphicFrameMk id="7" creationId="{F1C58ECC-30A9-5A48-6D0A-C72B43C32EDB}"/>
          </ac:graphicFrameMkLst>
        </pc:graphicFrameChg>
        <pc:picChg chg="add mod">
          <ac:chgData name="Megan Botes" userId="70568131-745a-489b-b4fe-9e78c579dd6d" providerId="ADAL" clId="{E3DEF142-CC7A-44CA-B5B4-48BABF1A3E75}" dt="2025-12-12T11:11:34.031" v="410"/>
          <ac:picMkLst>
            <pc:docMk/>
            <pc:sldMk cId="95981646" sldId="273"/>
            <ac:picMk id="9" creationId="{6E5AAE40-AE5B-01B3-7C27-735AABEB9DA8}"/>
          </ac:picMkLst>
        </pc:picChg>
      </pc:sldChg>
      <pc:sldChg chg="addSp delSp modSp new mod setBg">
        <pc:chgData name="Megan Botes" userId="70568131-745a-489b-b4fe-9e78c579dd6d" providerId="ADAL" clId="{E3DEF142-CC7A-44CA-B5B4-48BABF1A3E75}" dt="2025-12-12T11:11:35.672" v="411"/>
        <pc:sldMkLst>
          <pc:docMk/>
          <pc:sldMk cId="3465561576" sldId="274"/>
        </pc:sldMkLst>
        <pc:spChg chg="mod">
          <ac:chgData name="Megan Botes" userId="70568131-745a-489b-b4fe-9e78c579dd6d" providerId="ADAL" clId="{E3DEF142-CC7A-44CA-B5B4-48BABF1A3E75}" dt="2025-12-12T11:04:08.279" v="348" actId="26606"/>
          <ac:spMkLst>
            <pc:docMk/>
            <pc:sldMk cId="3465561576" sldId="274"/>
            <ac:spMk id="2" creationId="{D909AEDA-7158-9BC5-1270-FE4F007FCF5A}"/>
          </ac:spMkLst>
        </pc:spChg>
        <pc:spChg chg="add">
          <ac:chgData name="Megan Botes" userId="70568131-745a-489b-b4fe-9e78c579dd6d" providerId="ADAL" clId="{E3DEF142-CC7A-44CA-B5B4-48BABF1A3E75}" dt="2025-12-12T11:04:08.279" v="348" actId="26606"/>
          <ac:spMkLst>
            <pc:docMk/>
            <pc:sldMk cId="3465561576" sldId="274"/>
            <ac:spMk id="20" creationId="{BACC6370-2D7E-4714-9D71-7542949D7D5D}"/>
          </ac:spMkLst>
        </pc:spChg>
        <pc:spChg chg="add">
          <ac:chgData name="Megan Botes" userId="70568131-745a-489b-b4fe-9e78c579dd6d" providerId="ADAL" clId="{E3DEF142-CC7A-44CA-B5B4-48BABF1A3E75}" dt="2025-12-12T11:04:08.279" v="348" actId="26606"/>
          <ac:spMkLst>
            <pc:docMk/>
            <pc:sldMk cId="3465561576" sldId="274"/>
            <ac:spMk id="22" creationId="{F68B3F68-107C-434F-AA38-110D5EA91B85}"/>
          </ac:spMkLst>
        </pc:spChg>
        <pc:spChg chg="add">
          <ac:chgData name="Megan Botes" userId="70568131-745a-489b-b4fe-9e78c579dd6d" providerId="ADAL" clId="{E3DEF142-CC7A-44CA-B5B4-48BABF1A3E75}" dt="2025-12-12T11:04:08.279" v="348" actId="26606"/>
          <ac:spMkLst>
            <pc:docMk/>
            <pc:sldMk cId="3465561576" sldId="274"/>
            <ac:spMk id="24" creationId="{AAD0DBB9-1A4B-4391-81D4-CB19F9AB918A}"/>
          </ac:spMkLst>
        </pc:spChg>
        <pc:spChg chg="add">
          <ac:chgData name="Megan Botes" userId="70568131-745a-489b-b4fe-9e78c579dd6d" providerId="ADAL" clId="{E3DEF142-CC7A-44CA-B5B4-48BABF1A3E75}" dt="2025-12-12T11:04:08.279" v="348" actId="26606"/>
          <ac:spMkLst>
            <pc:docMk/>
            <pc:sldMk cId="3465561576" sldId="274"/>
            <ac:spMk id="26" creationId="{063BBA22-50EA-4C4D-BE05-F1CE4E63AA56}"/>
          </ac:spMkLst>
        </pc:spChg>
        <pc:graphicFrameChg chg="add mod modGraphic">
          <ac:chgData name="Megan Botes" userId="70568131-745a-489b-b4fe-9e78c579dd6d" providerId="ADAL" clId="{E3DEF142-CC7A-44CA-B5B4-48BABF1A3E75}" dt="2025-12-12T11:04:08.279" v="348" actId="26606"/>
          <ac:graphicFrameMkLst>
            <pc:docMk/>
            <pc:sldMk cId="3465561576" sldId="274"/>
            <ac:graphicFrameMk id="5" creationId="{295BA024-EF89-708C-6D89-198C934F7A44}"/>
          </ac:graphicFrameMkLst>
        </pc:graphicFrameChg>
        <pc:picChg chg="add mod">
          <ac:chgData name="Megan Botes" userId="70568131-745a-489b-b4fe-9e78c579dd6d" providerId="ADAL" clId="{E3DEF142-CC7A-44CA-B5B4-48BABF1A3E75}" dt="2025-12-12T11:11:35.672" v="411"/>
          <ac:picMkLst>
            <pc:docMk/>
            <pc:sldMk cId="3465561576" sldId="274"/>
            <ac:picMk id="4" creationId="{48F192AA-428A-94C1-8F61-843DE833BACE}"/>
          </ac:picMkLst>
        </pc:picChg>
      </pc:sldChg>
      <pc:sldChg chg="addSp delSp modSp new mod setBg addAnim setClrOvrMap">
        <pc:chgData name="Megan Botes" userId="70568131-745a-489b-b4fe-9e78c579dd6d" providerId="ADAL" clId="{E3DEF142-CC7A-44CA-B5B4-48BABF1A3E75}" dt="2025-12-12T11:11:39.048" v="413"/>
        <pc:sldMkLst>
          <pc:docMk/>
          <pc:sldMk cId="57498798" sldId="275"/>
        </pc:sldMkLst>
        <pc:spChg chg="mod ord">
          <ac:chgData name="Megan Botes" userId="70568131-745a-489b-b4fe-9e78c579dd6d" providerId="ADAL" clId="{E3DEF142-CC7A-44CA-B5B4-48BABF1A3E75}" dt="2025-12-12T11:06:04.067" v="353" actId="26606"/>
          <ac:spMkLst>
            <pc:docMk/>
            <pc:sldMk cId="57498798" sldId="275"/>
            <ac:spMk id="2" creationId="{33B95AA9-D105-B09C-B660-4DAC4015E491}"/>
          </ac:spMkLst>
        </pc:spChg>
        <pc:spChg chg="add">
          <ac:chgData name="Megan Botes" userId="70568131-745a-489b-b4fe-9e78c579dd6d" providerId="ADAL" clId="{E3DEF142-CC7A-44CA-B5B4-48BABF1A3E75}" dt="2025-12-12T11:06:04.067" v="353" actId="26606"/>
          <ac:spMkLst>
            <pc:docMk/>
            <pc:sldMk cId="57498798" sldId="275"/>
            <ac:spMk id="7175" creationId="{71B2258F-86CA-4D4D-8270-BC05FCDEBFB3}"/>
          </ac:spMkLst>
        </pc:spChg>
        <pc:picChg chg="add mod">
          <ac:chgData name="Megan Botes" userId="70568131-745a-489b-b4fe-9e78c579dd6d" providerId="ADAL" clId="{E3DEF142-CC7A-44CA-B5B4-48BABF1A3E75}" dt="2025-12-12T11:11:39.048" v="413"/>
          <ac:picMkLst>
            <pc:docMk/>
            <pc:sldMk cId="57498798" sldId="275"/>
            <ac:picMk id="4" creationId="{59E6DE2A-ADE6-359A-682B-14B9EAEE56C2}"/>
          </ac:picMkLst>
        </pc:picChg>
        <pc:picChg chg="add mod">
          <ac:chgData name="Megan Botes" userId="70568131-745a-489b-b4fe-9e78c579dd6d" providerId="ADAL" clId="{E3DEF142-CC7A-44CA-B5B4-48BABF1A3E75}" dt="2025-12-12T11:06:04.067" v="353" actId="26606"/>
          <ac:picMkLst>
            <pc:docMk/>
            <pc:sldMk cId="57498798" sldId="275"/>
            <ac:picMk id="7170" creationId="{BA2F578E-A825-7636-9667-633DBB1D5228}"/>
          </ac:picMkLst>
        </pc:picChg>
      </pc:sldChg>
      <pc:sldChg chg="addSp delSp modSp new mod setBg">
        <pc:chgData name="Megan Botes" userId="70568131-745a-489b-b4fe-9e78c579dd6d" providerId="ADAL" clId="{E3DEF142-CC7A-44CA-B5B4-48BABF1A3E75}" dt="2025-12-12T11:11:40.021" v="414"/>
        <pc:sldMkLst>
          <pc:docMk/>
          <pc:sldMk cId="4099440583" sldId="276"/>
        </pc:sldMkLst>
        <pc:spChg chg="mod">
          <ac:chgData name="Megan Botes" userId="70568131-745a-489b-b4fe-9e78c579dd6d" providerId="ADAL" clId="{E3DEF142-CC7A-44CA-B5B4-48BABF1A3E75}" dt="2025-12-12T11:07:27.506" v="362" actId="26606"/>
          <ac:spMkLst>
            <pc:docMk/>
            <pc:sldMk cId="4099440583" sldId="276"/>
            <ac:spMk id="2" creationId="{D718BF54-8EF5-76A5-CDAD-65AA3BBC1BC5}"/>
          </ac:spMkLst>
        </pc:spChg>
        <pc:spChg chg="add">
          <ac:chgData name="Megan Botes" userId="70568131-745a-489b-b4fe-9e78c579dd6d" providerId="ADAL" clId="{E3DEF142-CC7A-44CA-B5B4-48BABF1A3E75}" dt="2025-12-12T11:07:27.506" v="362" actId="26606"/>
          <ac:spMkLst>
            <pc:docMk/>
            <pc:sldMk cId="4099440583" sldId="276"/>
            <ac:spMk id="19" creationId="{ED888B23-07FA-482A-96DF-47E31AF1A603}"/>
          </ac:spMkLst>
        </pc:spChg>
        <pc:spChg chg="add">
          <ac:chgData name="Megan Botes" userId="70568131-745a-489b-b4fe-9e78c579dd6d" providerId="ADAL" clId="{E3DEF142-CC7A-44CA-B5B4-48BABF1A3E75}" dt="2025-12-12T11:07:27.506" v="362" actId="26606"/>
          <ac:spMkLst>
            <pc:docMk/>
            <pc:sldMk cId="4099440583" sldId="276"/>
            <ac:spMk id="20" creationId="{5C8908E2-EE49-44D2-9428-A28D2312A8D5}"/>
          </ac:spMkLst>
        </pc:spChg>
        <pc:spChg chg="add">
          <ac:chgData name="Megan Botes" userId="70568131-745a-489b-b4fe-9e78c579dd6d" providerId="ADAL" clId="{E3DEF142-CC7A-44CA-B5B4-48BABF1A3E75}" dt="2025-12-12T11:07:27.506" v="362" actId="26606"/>
          <ac:spMkLst>
            <pc:docMk/>
            <pc:sldMk cId="4099440583" sldId="276"/>
            <ac:spMk id="23" creationId="{7449A6C7-D15F-4AA5-BFA5-71A404B47016}"/>
          </ac:spMkLst>
        </pc:spChg>
        <pc:grpChg chg="add">
          <ac:chgData name="Megan Botes" userId="70568131-745a-489b-b4fe-9e78c579dd6d" providerId="ADAL" clId="{E3DEF142-CC7A-44CA-B5B4-48BABF1A3E75}" dt="2025-12-12T11:07:27.506" v="362" actId="26606"/>
          <ac:grpSpMkLst>
            <pc:docMk/>
            <pc:sldMk cId="4099440583" sldId="276"/>
            <ac:grpSpMk id="21" creationId="{05314994-6337-4875-8CF5-652CAFE8342C}"/>
          </ac:grpSpMkLst>
        </pc:grpChg>
        <pc:graphicFrameChg chg="add mod modGraphic">
          <ac:chgData name="Megan Botes" userId="70568131-745a-489b-b4fe-9e78c579dd6d" providerId="ADAL" clId="{E3DEF142-CC7A-44CA-B5B4-48BABF1A3E75}" dt="2025-12-12T11:07:53.129" v="364" actId="2711"/>
          <ac:graphicFrameMkLst>
            <pc:docMk/>
            <pc:sldMk cId="4099440583" sldId="276"/>
            <ac:graphicFrameMk id="6" creationId="{8A442A57-5723-EFBF-B7D6-EDE76A126B59}"/>
          </ac:graphicFrameMkLst>
        </pc:graphicFrameChg>
        <pc:picChg chg="add mod">
          <ac:chgData name="Megan Botes" userId="70568131-745a-489b-b4fe-9e78c579dd6d" providerId="ADAL" clId="{E3DEF142-CC7A-44CA-B5B4-48BABF1A3E75}" dt="2025-12-12T11:11:40.021" v="414"/>
          <ac:picMkLst>
            <pc:docMk/>
            <pc:sldMk cId="4099440583" sldId="276"/>
            <ac:picMk id="5" creationId="{5511BE3F-AB79-06D6-CF2B-D0144D9FE077}"/>
          </ac:picMkLst>
        </pc:picChg>
      </pc:sldChg>
      <pc:sldChg chg="addSp delSp modSp new mod setBg addAnim">
        <pc:chgData name="Megan Botes" userId="70568131-745a-489b-b4fe-9e78c579dd6d" providerId="ADAL" clId="{E3DEF142-CC7A-44CA-B5B4-48BABF1A3E75}" dt="2025-12-12T11:11:41.844" v="415"/>
        <pc:sldMkLst>
          <pc:docMk/>
          <pc:sldMk cId="917519960" sldId="277"/>
        </pc:sldMkLst>
        <pc:spChg chg="mod ord">
          <ac:chgData name="Megan Botes" userId="70568131-745a-489b-b4fe-9e78c579dd6d" providerId="ADAL" clId="{E3DEF142-CC7A-44CA-B5B4-48BABF1A3E75}" dt="2025-12-12T11:09:31.774" v="375" actId="26606"/>
          <ac:spMkLst>
            <pc:docMk/>
            <pc:sldMk cId="917519960" sldId="277"/>
            <ac:spMk id="2" creationId="{FD5D36CD-D865-96B9-C9EC-D65898849BD1}"/>
          </ac:spMkLst>
        </pc:spChg>
        <pc:spChg chg="add">
          <ac:chgData name="Megan Botes" userId="70568131-745a-489b-b4fe-9e78c579dd6d" providerId="ADAL" clId="{E3DEF142-CC7A-44CA-B5B4-48BABF1A3E75}" dt="2025-12-12T11:09:31.774" v="375" actId="26606"/>
          <ac:spMkLst>
            <pc:docMk/>
            <pc:sldMk cId="917519960" sldId="277"/>
            <ac:spMk id="14" creationId="{7E734232-46A8-4884-9A59-B7E3BA4BC313}"/>
          </ac:spMkLst>
        </pc:spChg>
        <pc:spChg chg="add">
          <ac:chgData name="Megan Botes" userId="70568131-745a-489b-b4fe-9e78c579dd6d" providerId="ADAL" clId="{E3DEF142-CC7A-44CA-B5B4-48BABF1A3E75}" dt="2025-12-12T11:09:31.774" v="375" actId="26606"/>
          <ac:spMkLst>
            <pc:docMk/>
            <pc:sldMk cId="917519960" sldId="277"/>
            <ac:spMk id="16" creationId="{D346B8D2-3218-41A5-B817-9ABFB108C6DA}"/>
          </ac:spMkLst>
        </pc:spChg>
        <pc:spChg chg="add">
          <ac:chgData name="Megan Botes" userId="70568131-745a-489b-b4fe-9e78c579dd6d" providerId="ADAL" clId="{E3DEF142-CC7A-44CA-B5B4-48BABF1A3E75}" dt="2025-12-12T11:09:31.774" v="375" actId="26606"/>
          <ac:spMkLst>
            <pc:docMk/>
            <pc:sldMk cId="917519960" sldId="277"/>
            <ac:spMk id="18" creationId="{51E014CA-4279-4E70-AC56-0BBEBF92C298}"/>
          </ac:spMkLst>
        </pc:spChg>
        <pc:spChg chg="add">
          <ac:chgData name="Megan Botes" userId="70568131-745a-489b-b4fe-9e78c579dd6d" providerId="ADAL" clId="{E3DEF142-CC7A-44CA-B5B4-48BABF1A3E75}" dt="2025-12-12T11:09:31.774" v="375" actId="26606"/>
          <ac:spMkLst>
            <pc:docMk/>
            <pc:sldMk cId="917519960" sldId="277"/>
            <ac:spMk id="20" creationId="{28B3DCF8-9D1E-4907-B1EC-98D11BC16F55}"/>
          </ac:spMkLst>
        </pc:spChg>
        <pc:spChg chg="add">
          <ac:chgData name="Megan Botes" userId="70568131-745a-489b-b4fe-9e78c579dd6d" providerId="ADAL" clId="{E3DEF142-CC7A-44CA-B5B4-48BABF1A3E75}" dt="2025-12-12T11:09:31.774" v="375" actId="26606"/>
          <ac:spMkLst>
            <pc:docMk/>
            <pc:sldMk cId="917519960" sldId="277"/>
            <ac:spMk id="22" creationId="{88D6B9EF-FF47-487C-8B82-F9F2B9A54AD6}"/>
          </ac:spMkLst>
        </pc:spChg>
        <pc:spChg chg="add">
          <ac:chgData name="Megan Botes" userId="70568131-745a-489b-b4fe-9e78c579dd6d" providerId="ADAL" clId="{E3DEF142-CC7A-44CA-B5B4-48BABF1A3E75}" dt="2025-12-12T11:09:31.774" v="375" actId="26606"/>
          <ac:spMkLst>
            <pc:docMk/>
            <pc:sldMk cId="917519960" sldId="277"/>
            <ac:spMk id="24" creationId="{5717D090-7948-433A-AED2-EA1A98E6F0B3}"/>
          </ac:spMkLst>
        </pc:spChg>
        <pc:spChg chg="add">
          <ac:chgData name="Megan Botes" userId="70568131-745a-489b-b4fe-9e78c579dd6d" providerId="ADAL" clId="{E3DEF142-CC7A-44CA-B5B4-48BABF1A3E75}" dt="2025-12-12T11:09:31.774" v="375" actId="26606"/>
          <ac:spMkLst>
            <pc:docMk/>
            <pc:sldMk cId="917519960" sldId="277"/>
            <ac:spMk id="26" creationId="{D618C3E8-8260-4E23-8BA1-C2C3E80BEF9F}"/>
          </ac:spMkLst>
        </pc:spChg>
        <pc:picChg chg="add mod">
          <ac:chgData name="Megan Botes" userId="70568131-745a-489b-b4fe-9e78c579dd6d" providerId="ADAL" clId="{E3DEF142-CC7A-44CA-B5B4-48BABF1A3E75}" dt="2025-12-12T11:09:31.774" v="375" actId="26606"/>
          <ac:picMkLst>
            <pc:docMk/>
            <pc:sldMk cId="917519960" sldId="277"/>
            <ac:picMk id="5" creationId="{F408E4EB-58E3-7526-F762-24970D18E3DE}"/>
          </ac:picMkLst>
        </pc:picChg>
        <pc:picChg chg="add mod">
          <ac:chgData name="Megan Botes" userId="70568131-745a-489b-b4fe-9e78c579dd6d" providerId="ADAL" clId="{E3DEF142-CC7A-44CA-B5B4-48BABF1A3E75}" dt="2025-12-12T11:09:58.170" v="378" actId="1076"/>
          <ac:picMkLst>
            <pc:docMk/>
            <pc:sldMk cId="917519960" sldId="277"/>
            <ac:picMk id="7" creationId="{47E2C603-E180-8F4C-B328-113D27A269B3}"/>
          </ac:picMkLst>
        </pc:picChg>
        <pc:picChg chg="add mod">
          <ac:chgData name="Megan Botes" userId="70568131-745a-489b-b4fe-9e78c579dd6d" providerId="ADAL" clId="{E3DEF142-CC7A-44CA-B5B4-48BABF1A3E75}" dt="2025-12-12T11:10:03.853" v="379" actId="1076"/>
          <ac:picMkLst>
            <pc:docMk/>
            <pc:sldMk cId="917519960" sldId="277"/>
            <ac:picMk id="9" creationId="{8004FC65-E45C-D739-B4CE-A07FF7EF6464}"/>
          </ac:picMkLst>
        </pc:picChg>
        <pc:picChg chg="add mod">
          <ac:chgData name="Megan Botes" userId="70568131-745a-489b-b4fe-9e78c579dd6d" providerId="ADAL" clId="{E3DEF142-CC7A-44CA-B5B4-48BABF1A3E75}" dt="2025-12-12T11:11:41.844" v="415"/>
          <ac:picMkLst>
            <pc:docMk/>
            <pc:sldMk cId="917519960" sldId="277"/>
            <ac:picMk id="10" creationId="{3774398A-0327-110E-2E76-7098750BFCAA}"/>
          </ac:picMkLst>
        </pc:pic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4" Type="http://schemas.openxmlformats.org/officeDocument/2006/relationships/image" Target="../media/image8.svg"/></Relationships>
</file>

<file path=ppt/diagrams/_rels/data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image" Target="../media/image9.png"/><Relationship Id="rId4" Type="http://schemas.openxmlformats.org/officeDocument/2006/relationships/image" Target="../media/image12.svg"/></Relationships>
</file>

<file path=ppt/diagrams/_rels/data9.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_rels/drawing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4" Type="http://schemas.openxmlformats.org/officeDocument/2006/relationships/image" Target="../media/image8.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image" Target="../media/image9.png"/><Relationship Id="rId4" Type="http://schemas.openxmlformats.org/officeDocument/2006/relationships/image" Target="../media/image12.svg"/></Relationships>
</file>

<file path=ppt/diagrams/_rels/drawing9.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FE9A396-7301-46A9-86BE-E7BF9161D4F9}"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11F8A095-F46D-4CA3-8A5C-07D548ECBB05}">
      <dgm:prSet/>
      <dgm:spPr/>
      <dgm:t>
        <a:bodyPr/>
        <a:lstStyle/>
        <a:p>
          <a:pPr>
            <a:lnSpc>
              <a:spcPct val="100000"/>
            </a:lnSpc>
          </a:pPr>
          <a:r>
            <a:rPr lang="en-GB" b="0" i="0">
              <a:latin typeface="Calibri" panose="020F0502020204030204" pitchFamily="34" charset="0"/>
              <a:ea typeface="Calibri" panose="020F0502020204030204" pitchFamily="34" charset="0"/>
              <a:cs typeface="Calibri" panose="020F0502020204030204" pitchFamily="34" charset="0"/>
            </a:rPr>
            <a:t>Self-awareness is understanding your own:</a:t>
          </a:r>
          <a:endParaRPr lang="en-US">
            <a:latin typeface="Calibri" panose="020F0502020204030204" pitchFamily="34" charset="0"/>
            <a:ea typeface="Calibri" panose="020F0502020204030204" pitchFamily="34" charset="0"/>
            <a:cs typeface="Calibri" panose="020F0502020204030204" pitchFamily="34" charset="0"/>
          </a:endParaRPr>
        </a:p>
      </dgm:t>
    </dgm:pt>
    <dgm:pt modelId="{F553704D-A1D5-4AF9-AF77-9A04A9286644}" type="parTrans" cxnId="{59AFC8FB-E8B9-4A2A-A465-4A30D6FC9BC1}">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4AE79AE9-A161-4481-83D6-F0E1594C0AE0}" type="sibTrans" cxnId="{59AFC8FB-E8B9-4A2A-A465-4A30D6FC9BC1}">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9F2D31CF-A2E1-488E-9845-6E40F120CECD}">
      <dgm:prSet/>
      <dgm:spPr/>
      <dgm:t>
        <a:bodyPr/>
        <a:lstStyle/>
        <a:p>
          <a:pPr>
            <a:lnSpc>
              <a:spcPct val="100000"/>
            </a:lnSpc>
          </a:pPr>
          <a:r>
            <a:rPr lang="en-GB" b="1" i="0" dirty="0">
              <a:latin typeface="Calibri" panose="020F0502020204030204" pitchFamily="34" charset="0"/>
              <a:ea typeface="Calibri" panose="020F0502020204030204" pitchFamily="34" charset="0"/>
              <a:cs typeface="Calibri" panose="020F0502020204030204" pitchFamily="34" charset="0"/>
            </a:rPr>
            <a:t>emotions and thoughts</a:t>
          </a:r>
          <a:endParaRPr lang="en-US" b="1" dirty="0">
            <a:latin typeface="Calibri" panose="020F0502020204030204" pitchFamily="34" charset="0"/>
            <a:ea typeface="Calibri" panose="020F0502020204030204" pitchFamily="34" charset="0"/>
            <a:cs typeface="Calibri" panose="020F0502020204030204" pitchFamily="34" charset="0"/>
          </a:endParaRPr>
        </a:p>
      </dgm:t>
    </dgm:pt>
    <dgm:pt modelId="{AF3C38EF-85F4-49D0-974B-0DCFCE2024FB}" type="parTrans" cxnId="{CB2292EB-1965-479D-8FC5-4B61AA0CAFAD}">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F27C9342-231C-4DE4-9E93-CC74C06AD329}" type="sibTrans" cxnId="{CB2292EB-1965-479D-8FC5-4B61AA0CAFAD}">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7778B9BE-0D4C-42E7-ABDE-E54112E652A9}">
      <dgm:prSet/>
      <dgm:spPr/>
      <dgm:t>
        <a:bodyPr/>
        <a:lstStyle/>
        <a:p>
          <a:pPr>
            <a:lnSpc>
              <a:spcPct val="100000"/>
            </a:lnSpc>
          </a:pPr>
          <a:r>
            <a:rPr lang="en-GB" b="1" i="0" dirty="0">
              <a:latin typeface="Calibri" panose="020F0502020204030204" pitchFamily="34" charset="0"/>
              <a:ea typeface="Calibri" panose="020F0502020204030204" pitchFamily="34" charset="0"/>
              <a:cs typeface="Calibri" panose="020F0502020204030204" pitchFamily="34" charset="0"/>
            </a:rPr>
            <a:t>strengths and weaknesses</a:t>
          </a:r>
          <a:endParaRPr lang="en-US" b="1" dirty="0">
            <a:latin typeface="Calibri" panose="020F0502020204030204" pitchFamily="34" charset="0"/>
            <a:ea typeface="Calibri" panose="020F0502020204030204" pitchFamily="34" charset="0"/>
            <a:cs typeface="Calibri" panose="020F0502020204030204" pitchFamily="34" charset="0"/>
          </a:endParaRPr>
        </a:p>
      </dgm:t>
    </dgm:pt>
    <dgm:pt modelId="{6828366D-F0A9-43B5-B1C9-382471D51AD7}" type="parTrans" cxnId="{DDC570FF-C959-4534-A3E5-535D574D0129}">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740B1855-4D81-4089-A0C3-B1A5ADED7A08}" type="sibTrans" cxnId="{DDC570FF-C959-4534-A3E5-535D574D0129}">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28C90901-CAB4-43EA-A395-FDF6A8E3C038}">
      <dgm:prSet/>
      <dgm:spPr/>
      <dgm:t>
        <a:bodyPr/>
        <a:lstStyle/>
        <a:p>
          <a:pPr>
            <a:lnSpc>
              <a:spcPct val="100000"/>
            </a:lnSpc>
          </a:pPr>
          <a:r>
            <a:rPr lang="en-GB" b="1" i="0" dirty="0">
              <a:latin typeface="Calibri" panose="020F0502020204030204" pitchFamily="34" charset="0"/>
              <a:ea typeface="Calibri" panose="020F0502020204030204" pitchFamily="34" charset="0"/>
              <a:cs typeface="Calibri" panose="020F0502020204030204" pitchFamily="34" charset="0"/>
            </a:rPr>
            <a:t>values</a:t>
          </a:r>
          <a:endParaRPr lang="en-US" b="1" dirty="0">
            <a:latin typeface="Calibri" panose="020F0502020204030204" pitchFamily="34" charset="0"/>
            <a:ea typeface="Calibri" panose="020F0502020204030204" pitchFamily="34" charset="0"/>
            <a:cs typeface="Calibri" panose="020F0502020204030204" pitchFamily="34" charset="0"/>
          </a:endParaRPr>
        </a:p>
      </dgm:t>
    </dgm:pt>
    <dgm:pt modelId="{F73C1615-D2C8-4E15-9FCE-95A87475CA02}" type="parTrans" cxnId="{089EA9E0-FA45-4340-9473-42FC0D0F8EC2}">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7912F7EC-D228-4204-991C-C8488C5B7795}" type="sibTrans" cxnId="{089EA9E0-FA45-4340-9473-42FC0D0F8EC2}">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8039277D-7680-4F28-A915-CDC890080217}">
      <dgm:prSet/>
      <dgm:spPr/>
      <dgm:t>
        <a:bodyPr/>
        <a:lstStyle/>
        <a:p>
          <a:pPr>
            <a:lnSpc>
              <a:spcPct val="100000"/>
            </a:lnSpc>
          </a:pPr>
          <a:r>
            <a:rPr lang="en-GB" b="1" i="0" dirty="0">
              <a:latin typeface="Calibri" panose="020F0502020204030204" pitchFamily="34" charset="0"/>
              <a:ea typeface="Calibri" panose="020F0502020204030204" pitchFamily="34" charset="0"/>
              <a:cs typeface="Calibri" panose="020F0502020204030204" pitchFamily="34" charset="0"/>
            </a:rPr>
            <a:t>how you come across to others</a:t>
          </a:r>
          <a:endParaRPr lang="en-US" b="1" dirty="0">
            <a:latin typeface="Calibri" panose="020F0502020204030204" pitchFamily="34" charset="0"/>
            <a:ea typeface="Calibri" panose="020F0502020204030204" pitchFamily="34" charset="0"/>
            <a:cs typeface="Calibri" panose="020F0502020204030204" pitchFamily="34" charset="0"/>
          </a:endParaRPr>
        </a:p>
      </dgm:t>
    </dgm:pt>
    <dgm:pt modelId="{07EDAEC5-A680-4ED9-B059-C489C659AACB}" type="parTrans" cxnId="{B9B13B2F-4DC2-42DD-9181-2B4838FCADE8}">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52A16109-32E2-4641-9E62-7C440E45A061}" type="sibTrans" cxnId="{B9B13B2F-4DC2-42DD-9181-2B4838FCADE8}">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F1A32D54-5EB8-4F2A-A0DF-7AE6FA464E05}">
      <dgm:prSet/>
      <dgm:spPr/>
      <dgm:t>
        <a:bodyPr/>
        <a:lstStyle/>
        <a:p>
          <a:pPr>
            <a:lnSpc>
              <a:spcPct val="100000"/>
            </a:lnSpc>
          </a:pPr>
          <a:r>
            <a:rPr lang="en-GB" b="0" i="0">
              <a:latin typeface="Calibri" panose="020F0502020204030204" pitchFamily="34" charset="0"/>
              <a:ea typeface="Calibri" panose="020F0502020204030204" pitchFamily="34" charset="0"/>
              <a:cs typeface="Calibri" panose="020F0502020204030204" pitchFamily="34" charset="0"/>
            </a:rPr>
            <a:t>It includes all the parts of yourself: physical, emotional, psychological, social, and your interests/passions.</a:t>
          </a:r>
          <a:endParaRPr lang="en-US">
            <a:latin typeface="Calibri" panose="020F0502020204030204" pitchFamily="34" charset="0"/>
            <a:ea typeface="Calibri" panose="020F0502020204030204" pitchFamily="34" charset="0"/>
            <a:cs typeface="Calibri" panose="020F0502020204030204" pitchFamily="34" charset="0"/>
          </a:endParaRPr>
        </a:p>
      </dgm:t>
    </dgm:pt>
    <dgm:pt modelId="{EA1781AF-2FDB-4D92-BC1B-0E1156E99B97}" type="parTrans" cxnId="{18F1DD6C-61F3-4483-9BE5-B734F77AC1D0}">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E4695909-3173-4724-9E76-F2A41938F925}" type="sibTrans" cxnId="{18F1DD6C-61F3-4483-9BE5-B734F77AC1D0}">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57D87A68-9C4C-418A-B795-254FC51DC475}" type="pres">
      <dgm:prSet presAssocID="{3FE9A396-7301-46A9-86BE-E7BF9161D4F9}" presName="root" presStyleCnt="0">
        <dgm:presLayoutVars>
          <dgm:dir/>
          <dgm:resizeHandles val="exact"/>
        </dgm:presLayoutVars>
      </dgm:prSet>
      <dgm:spPr/>
    </dgm:pt>
    <dgm:pt modelId="{3B0C88CE-C508-4F2C-B539-BFCD539D9E13}" type="pres">
      <dgm:prSet presAssocID="{11F8A095-F46D-4CA3-8A5C-07D548ECBB05}" presName="compNode" presStyleCnt="0"/>
      <dgm:spPr/>
    </dgm:pt>
    <dgm:pt modelId="{31AA6269-FA5E-4B37-8F73-C616020D8B1E}" type="pres">
      <dgm:prSet presAssocID="{11F8A095-F46D-4CA3-8A5C-07D548ECBB05}" presName="bgRect" presStyleLbl="bgShp" presStyleIdx="0" presStyleCnt="2"/>
      <dgm:spPr/>
    </dgm:pt>
    <dgm:pt modelId="{713DD63A-753A-4910-8485-7794F85E07B5}" type="pres">
      <dgm:prSet presAssocID="{11F8A095-F46D-4CA3-8A5C-07D548ECBB05}"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ead with Gears"/>
        </a:ext>
      </dgm:extLst>
    </dgm:pt>
    <dgm:pt modelId="{AB0EC806-19A7-4966-86AC-66FA80BAE3A1}" type="pres">
      <dgm:prSet presAssocID="{11F8A095-F46D-4CA3-8A5C-07D548ECBB05}" presName="spaceRect" presStyleCnt="0"/>
      <dgm:spPr/>
    </dgm:pt>
    <dgm:pt modelId="{B9BE60DF-C115-4B08-B150-ADB221197C47}" type="pres">
      <dgm:prSet presAssocID="{11F8A095-F46D-4CA3-8A5C-07D548ECBB05}" presName="parTx" presStyleLbl="revTx" presStyleIdx="0" presStyleCnt="3">
        <dgm:presLayoutVars>
          <dgm:chMax val="0"/>
          <dgm:chPref val="0"/>
        </dgm:presLayoutVars>
      </dgm:prSet>
      <dgm:spPr/>
    </dgm:pt>
    <dgm:pt modelId="{4D3844D0-9FCC-4AD6-B677-C439CD26A4A0}" type="pres">
      <dgm:prSet presAssocID="{11F8A095-F46D-4CA3-8A5C-07D548ECBB05}" presName="desTx" presStyleLbl="revTx" presStyleIdx="1" presStyleCnt="3">
        <dgm:presLayoutVars/>
      </dgm:prSet>
      <dgm:spPr/>
    </dgm:pt>
    <dgm:pt modelId="{CCBDE5E1-F4AF-4C89-8879-9DEC25A7DA33}" type="pres">
      <dgm:prSet presAssocID="{4AE79AE9-A161-4481-83D6-F0E1594C0AE0}" presName="sibTrans" presStyleCnt="0"/>
      <dgm:spPr/>
    </dgm:pt>
    <dgm:pt modelId="{959A5053-3D85-4AB0-B7C1-8568B308F069}" type="pres">
      <dgm:prSet presAssocID="{F1A32D54-5EB8-4F2A-A0DF-7AE6FA464E05}" presName="compNode" presStyleCnt="0"/>
      <dgm:spPr/>
    </dgm:pt>
    <dgm:pt modelId="{F3123A71-D78E-45C4-A375-BE6FE3D7CCEF}" type="pres">
      <dgm:prSet presAssocID="{F1A32D54-5EB8-4F2A-A0DF-7AE6FA464E05}" presName="bgRect" presStyleLbl="bgShp" presStyleIdx="1" presStyleCnt="2"/>
      <dgm:spPr/>
    </dgm:pt>
    <dgm:pt modelId="{77956966-3DC3-4DF1-962E-8812DD90A7F8}" type="pres">
      <dgm:prSet presAssocID="{F1A32D54-5EB8-4F2A-A0DF-7AE6FA464E05}"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eart"/>
        </a:ext>
      </dgm:extLst>
    </dgm:pt>
    <dgm:pt modelId="{78F0F910-0D00-4B5E-96A8-33371EB345DE}" type="pres">
      <dgm:prSet presAssocID="{F1A32D54-5EB8-4F2A-A0DF-7AE6FA464E05}" presName="spaceRect" presStyleCnt="0"/>
      <dgm:spPr/>
    </dgm:pt>
    <dgm:pt modelId="{9B049F6C-6A98-4E95-B3ED-595DD78816E3}" type="pres">
      <dgm:prSet presAssocID="{F1A32D54-5EB8-4F2A-A0DF-7AE6FA464E05}" presName="parTx" presStyleLbl="revTx" presStyleIdx="2" presStyleCnt="3">
        <dgm:presLayoutVars>
          <dgm:chMax val="0"/>
          <dgm:chPref val="0"/>
        </dgm:presLayoutVars>
      </dgm:prSet>
      <dgm:spPr/>
    </dgm:pt>
  </dgm:ptLst>
  <dgm:cxnLst>
    <dgm:cxn modelId="{2BA50B08-C2CE-44E6-B14B-2BFC9F396886}" type="presOf" srcId="{8039277D-7680-4F28-A915-CDC890080217}" destId="{4D3844D0-9FCC-4AD6-B677-C439CD26A4A0}" srcOrd="0" destOrd="3" presId="urn:microsoft.com/office/officeart/2018/2/layout/IconVerticalSolidList"/>
    <dgm:cxn modelId="{ACCB4517-9855-40E8-9FC4-DBDCA4CAB854}" type="presOf" srcId="{9F2D31CF-A2E1-488E-9845-6E40F120CECD}" destId="{4D3844D0-9FCC-4AD6-B677-C439CD26A4A0}" srcOrd="0" destOrd="0" presId="urn:microsoft.com/office/officeart/2018/2/layout/IconVerticalSolidList"/>
    <dgm:cxn modelId="{B9B13B2F-4DC2-42DD-9181-2B4838FCADE8}" srcId="{11F8A095-F46D-4CA3-8A5C-07D548ECBB05}" destId="{8039277D-7680-4F28-A915-CDC890080217}" srcOrd="3" destOrd="0" parTransId="{07EDAEC5-A680-4ED9-B059-C489C659AACB}" sibTransId="{52A16109-32E2-4641-9E62-7C440E45A061}"/>
    <dgm:cxn modelId="{19B5692F-AE1E-43D0-9B92-1E187E3679FF}" type="presOf" srcId="{11F8A095-F46D-4CA3-8A5C-07D548ECBB05}" destId="{B9BE60DF-C115-4B08-B150-ADB221197C47}" srcOrd="0" destOrd="0" presId="urn:microsoft.com/office/officeart/2018/2/layout/IconVerticalSolidList"/>
    <dgm:cxn modelId="{8902F739-AA61-452D-9061-3FBD92108541}" type="presOf" srcId="{28C90901-CAB4-43EA-A395-FDF6A8E3C038}" destId="{4D3844D0-9FCC-4AD6-B677-C439CD26A4A0}" srcOrd="0" destOrd="2" presId="urn:microsoft.com/office/officeart/2018/2/layout/IconVerticalSolidList"/>
    <dgm:cxn modelId="{D250BD40-A694-4270-91F4-DFEEE1025903}" type="presOf" srcId="{F1A32D54-5EB8-4F2A-A0DF-7AE6FA464E05}" destId="{9B049F6C-6A98-4E95-B3ED-595DD78816E3}" srcOrd="0" destOrd="0" presId="urn:microsoft.com/office/officeart/2018/2/layout/IconVerticalSolidList"/>
    <dgm:cxn modelId="{18F1DD6C-61F3-4483-9BE5-B734F77AC1D0}" srcId="{3FE9A396-7301-46A9-86BE-E7BF9161D4F9}" destId="{F1A32D54-5EB8-4F2A-A0DF-7AE6FA464E05}" srcOrd="1" destOrd="0" parTransId="{EA1781AF-2FDB-4D92-BC1B-0E1156E99B97}" sibTransId="{E4695909-3173-4724-9E76-F2A41938F925}"/>
    <dgm:cxn modelId="{2FE7129C-BD50-4377-812B-6791A4176E8B}" type="presOf" srcId="{3FE9A396-7301-46A9-86BE-E7BF9161D4F9}" destId="{57D87A68-9C4C-418A-B795-254FC51DC475}" srcOrd="0" destOrd="0" presId="urn:microsoft.com/office/officeart/2018/2/layout/IconVerticalSolidList"/>
    <dgm:cxn modelId="{089EA9E0-FA45-4340-9473-42FC0D0F8EC2}" srcId="{11F8A095-F46D-4CA3-8A5C-07D548ECBB05}" destId="{28C90901-CAB4-43EA-A395-FDF6A8E3C038}" srcOrd="2" destOrd="0" parTransId="{F73C1615-D2C8-4E15-9FCE-95A87475CA02}" sibTransId="{7912F7EC-D228-4204-991C-C8488C5B7795}"/>
    <dgm:cxn modelId="{CB2292EB-1965-479D-8FC5-4B61AA0CAFAD}" srcId="{11F8A095-F46D-4CA3-8A5C-07D548ECBB05}" destId="{9F2D31CF-A2E1-488E-9845-6E40F120CECD}" srcOrd="0" destOrd="0" parTransId="{AF3C38EF-85F4-49D0-974B-0DCFCE2024FB}" sibTransId="{F27C9342-231C-4DE4-9E93-CC74C06AD329}"/>
    <dgm:cxn modelId="{12509FF5-7DAF-40DF-B7A8-82056896213C}" type="presOf" srcId="{7778B9BE-0D4C-42E7-ABDE-E54112E652A9}" destId="{4D3844D0-9FCC-4AD6-B677-C439CD26A4A0}" srcOrd="0" destOrd="1" presId="urn:microsoft.com/office/officeart/2018/2/layout/IconVerticalSolidList"/>
    <dgm:cxn modelId="{59AFC8FB-E8B9-4A2A-A465-4A30D6FC9BC1}" srcId="{3FE9A396-7301-46A9-86BE-E7BF9161D4F9}" destId="{11F8A095-F46D-4CA3-8A5C-07D548ECBB05}" srcOrd="0" destOrd="0" parTransId="{F553704D-A1D5-4AF9-AF77-9A04A9286644}" sibTransId="{4AE79AE9-A161-4481-83D6-F0E1594C0AE0}"/>
    <dgm:cxn modelId="{DDC570FF-C959-4534-A3E5-535D574D0129}" srcId="{11F8A095-F46D-4CA3-8A5C-07D548ECBB05}" destId="{7778B9BE-0D4C-42E7-ABDE-E54112E652A9}" srcOrd="1" destOrd="0" parTransId="{6828366D-F0A9-43B5-B1C9-382471D51AD7}" sibTransId="{740B1855-4D81-4089-A0C3-B1A5ADED7A08}"/>
    <dgm:cxn modelId="{44567D91-FD67-44B4-AA74-79F51FE6467E}" type="presParOf" srcId="{57D87A68-9C4C-418A-B795-254FC51DC475}" destId="{3B0C88CE-C508-4F2C-B539-BFCD539D9E13}" srcOrd="0" destOrd="0" presId="urn:microsoft.com/office/officeart/2018/2/layout/IconVerticalSolidList"/>
    <dgm:cxn modelId="{F9A62E0A-AAB1-439E-A06D-80E4DD84FDB8}" type="presParOf" srcId="{3B0C88CE-C508-4F2C-B539-BFCD539D9E13}" destId="{31AA6269-FA5E-4B37-8F73-C616020D8B1E}" srcOrd="0" destOrd="0" presId="urn:microsoft.com/office/officeart/2018/2/layout/IconVerticalSolidList"/>
    <dgm:cxn modelId="{5DF8505A-3F84-43A4-AD52-479528DB1396}" type="presParOf" srcId="{3B0C88CE-C508-4F2C-B539-BFCD539D9E13}" destId="{713DD63A-753A-4910-8485-7794F85E07B5}" srcOrd="1" destOrd="0" presId="urn:microsoft.com/office/officeart/2018/2/layout/IconVerticalSolidList"/>
    <dgm:cxn modelId="{A181B70F-A1F8-4F1D-806C-7074B9B9CB81}" type="presParOf" srcId="{3B0C88CE-C508-4F2C-B539-BFCD539D9E13}" destId="{AB0EC806-19A7-4966-86AC-66FA80BAE3A1}" srcOrd="2" destOrd="0" presId="urn:microsoft.com/office/officeart/2018/2/layout/IconVerticalSolidList"/>
    <dgm:cxn modelId="{F159E32B-0F61-4F03-AB6A-103A2863B79A}" type="presParOf" srcId="{3B0C88CE-C508-4F2C-B539-BFCD539D9E13}" destId="{B9BE60DF-C115-4B08-B150-ADB221197C47}" srcOrd="3" destOrd="0" presId="urn:microsoft.com/office/officeart/2018/2/layout/IconVerticalSolidList"/>
    <dgm:cxn modelId="{02FB1971-6C4B-417D-9EC6-C8EEE51B93A1}" type="presParOf" srcId="{3B0C88CE-C508-4F2C-B539-BFCD539D9E13}" destId="{4D3844D0-9FCC-4AD6-B677-C439CD26A4A0}" srcOrd="4" destOrd="0" presId="urn:microsoft.com/office/officeart/2018/2/layout/IconVerticalSolidList"/>
    <dgm:cxn modelId="{597D03C7-875E-4CB9-8086-EC7DF22E35ED}" type="presParOf" srcId="{57D87A68-9C4C-418A-B795-254FC51DC475}" destId="{CCBDE5E1-F4AF-4C89-8879-9DEC25A7DA33}" srcOrd="1" destOrd="0" presId="urn:microsoft.com/office/officeart/2018/2/layout/IconVerticalSolidList"/>
    <dgm:cxn modelId="{E4D3FC49-D4D9-4E29-ABF8-CDCF231A6CA0}" type="presParOf" srcId="{57D87A68-9C4C-418A-B795-254FC51DC475}" destId="{959A5053-3D85-4AB0-B7C1-8568B308F069}" srcOrd="2" destOrd="0" presId="urn:microsoft.com/office/officeart/2018/2/layout/IconVerticalSolidList"/>
    <dgm:cxn modelId="{6C308414-33AC-49C5-9EC7-B77DDB5A6A8A}" type="presParOf" srcId="{959A5053-3D85-4AB0-B7C1-8568B308F069}" destId="{F3123A71-D78E-45C4-A375-BE6FE3D7CCEF}" srcOrd="0" destOrd="0" presId="urn:microsoft.com/office/officeart/2018/2/layout/IconVerticalSolidList"/>
    <dgm:cxn modelId="{35E6FF40-DAD9-4692-A77A-37079941151A}" type="presParOf" srcId="{959A5053-3D85-4AB0-B7C1-8568B308F069}" destId="{77956966-3DC3-4DF1-962E-8812DD90A7F8}" srcOrd="1" destOrd="0" presId="urn:microsoft.com/office/officeart/2018/2/layout/IconVerticalSolidList"/>
    <dgm:cxn modelId="{CF8B3EFC-171D-42B4-9EC6-F3D2D8EEE0EA}" type="presParOf" srcId="{959A5053-3D85-4AB0-B7C1-8568B308F069}" destId="{78F0F910-0D00-4B5E-96A8-33371EB345DE}" srcOrd="2" destOrd="0" presId="urn:microsoft.com/office/officeart/2018/2/layout/IconVerticalSolidList"/>
    <dgm:cxn modelId="{9A6BBC67-9AF8-4A5A-97D5-15D855E8C4D3}" type="presParOf" srcId="{959A5053-3D85-4AB0-B7C1-8568B308F069}" destId="{9B049F6C-6A98-4E95-B3ED-595DD78816E3}"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6794A51-D8FC-4935-A492-C84EB9D8010A}" type="doc">
      <dgm:prSet loTypeId="urn:microsoft.com/office/officeart/2005/8/layout/vProcess5" loCatId="process" qsTypeId="urn:microsoft.com/office/officeart/2005/8/quickstyle/simple1" qsCatId="simple" csTypeId="urn:microsoft.com/office/officeart/2005/8/colors/colorful5" csCatId="colorful"/>
      <dgm:spPr/>
      <dgm:t>
        <a:bodyPr/>
        <a:lstStyle/>
        <a:p>
          <a:endParaRPr lang="en-US"/>
        </a:p>
      </dgm:t>
    </dgm:pt>
    <dgm:pt modelId="{E32C73BD-F31F-4E10-80B6-E96F5B41A914}">
      <dgm:prSet/>
      <dgm:spPr/>
      <dgm:t>
        <a:bodyPr/>
        <a:lstStyle/>
        <a:p>
          <a:r>
            <a:rPr lang="af-ZA" b="0" i="0" baseline="0">
              <a:latin typeface="Calibri" panose="020F0502020204030204" pitchFamily="34" charset="0"/>
              <a:ea typeface="Calibri" panose="020F0502020204030204" pitchFamily="34" charset="0"/>
              <a:cs typeface="Calibri" panose="020F0502020204030204" pitchFamily="34" charset="0"/>
            </a:rPr>
            <a:t>Respect is not about liking everything someone does.</a:t>
          </a:r>
          <a:endParaRPr lang="en-US">
            <a:latin typeface="Calibri" panose="020F0502020204030204" pitchFamily="34" charset="0"/>
            <a:ea typeface="Calibri" panose="020F0502020204030204" pitchFamily="34" charset="0"/>
            <a:cs typeface="Calibri" panose="020F0502020204030204" pitchFamily="34" charset="0"/>
          </a:endParaRPr>
        </a:p>
      </dgm:t>
    </dgm:pt>
    <dgm:pt modelId="{2C0C089E-97C3-4EA1-8DC9-FEACBAF1EA36}" type="parTrans" cxnId="{35027951-F115-4CF6-9D36-8FB1A16B16BB}">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701F2071-5F7D-47B7-A53A-977BF69E5640}" type="sibTrans" cxnId="{35027951-F115-4CF6-9D36-8FB1A16B16BB}">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27841E8D-00EE-4E27-8B0F-98CB21C4B86C}">
      <dgm:prSet/>
      <dgm:spPr/>
      <dgm:t>
        <a:bodyPr/>
        <a:lstStyle/>
        <a:p>
          <a:r>
            <a:rPr lang="af-ZA" b="0" i="0" baseline="0">
              <a:latin typeface="Calibri" panose="020F0502020204030204" pitchFamily="34" charset="0"/>
              <a:ea typeface="Calibri" panose="020F0502020204030204" pitchFamily="34" charset="0"/>
              <a:cs typeface="Calibri" panose="020F0502020204030204" pitchFamily="34" charset="0"/>
            </a:rPr>
            <a:t>It is about acknowledging their unique “code”.</a:t>
          </a:r>
          <a:endParaRPr lang="en-US">
            <a:latin typeface="Calibri" panose="020F0502020204030204" pitchFamily="34" charset="0"/>
            <a:ea typeface="Calibri" panose="020F0502020204030204" pitchFamily="34" charset="0"/>
            <a:cs typeface="Calibri" panose="020F0502020204030204" pitchFamily="34" charset="0"/>
          </a:endParaRPr>
        </a:p>
      </dgm:t>
    </dgm:pt>
    <dgm:pt modelId="{F263221B-C2DA-4B2D-BF9F-BB0A0C75D548}" type="parTrans" cxnId="{FE9E4C52-1385-4A3B-88FC-EE544ECAEC6A}">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0596FB53-3B60-4364-8070-55917C36918E}" type="sibTrans" cxnId="{FE9E4C52-1385-4A3B-88FC-EE544ECAEC6A}">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3D20F306-7076-4F94-8A40-233D372B4D4C}">
      <dgm:prSet/>
      <dgm:spPr/>
      <dgm:t>
        <a:bodyPr/>
        <a:lstStyle/>
        <a:p>
          <a:r>
            <a:rPr lang="af-ZA" b="0" i="0" baseline="0">
              <a:latin typeface="Calibri" panose="020F0502020204030204" pitchFamily="34" charset="0"/>
              <a:ea typeface="Calibri" panose="020F0502020204030204" pitchFamily="34" charset="0"/>
              <a:cs typeface="Calibri" panose="020F0502020204030204" pitchFamily="34" charset="0"/>
            </a:rPr>
            <a:t>Media sometimes reinforces stereotypes (race, gender, disability).</a:t>
          </a:r>
          <a:endParaRPr lang="en-US">
            <a:latin typeface="Calibri" panose="020F0502020204030204" pitchFamily="34" charset="0"/>
            <a:ea typeface="Calibri" panose="020F0502020204030204" pitchFamily="34" charset="0"/>
            <a:cs typeface="Calibri" panose="020F0502020204030204" pitchFamily="34" charset="0"/>
          </a:endParaRPr>
        </a:p>
      </dgm:t>
    </dgm:pt>
    <dgm:pt modelId="{32BBBE9F-6F75-40A9-9082-DA9051D20724}" type="parTrans" cxnId="{3C43C03A-04D5-4F58-8253-027D2B564323}">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523CF44E-BBD1-47CC-B173-FA7390E4A502}" type="sibTrans" cxnId="{3C43C03A-04D5-4F58-8253-027D2B564323}">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690F59D0-7760-4744-A3E9-16DE1366227A}">
      <dgm:prSet/>
      <dgm:spPr/>
      <dgm:t>
        <a:bodyPr/>
        <a:lstStyle/>
        <a:p>
          <a:r>
            <a:rPr lang="af-ZA" b="0" i="0" baseline="0">
              <a:latin typeface="Calibri" panose="020F0502020204030204" pitchFamily="34" charset="0"/>
              <a:ea typeface="Calibri" panose="020F0502020204030204" pitchFamily="34" charset="0"/>
              <a:cs typeface="Calibri" panose="020F0502020204030204" pitchFamily="34" charset="0"/>
            </a:rPr>
            <a:t>This is unhelpful because it focuses on generalisations, not individuals.</a:t>
          </a:r>
          <a:endParaRPr lang="en-US">
            <a:latin typeface="Calibri" panose="020F0502020204030204" pitchFamily="34" charset="0"/>
            <a:ea typeface="Calibri" panose="020F0502020204030204" pitchFamily="34" charset="0"/>
            <a:cs typeface="Calibri" panose="020F0502020204030204" pitchFamily="34" charset="0"/>
          </a:endParaRPr>
        </a:p>
      </dgm:t>
    </dgm:pt>
    <dgm:pt modelId="{1DE07FB1-8EB2-4946-8919-8458D13A7D22}" type="parTrans" cxnId="{6A20A3E4-DA6C-4413-BB5C-65E8DA96EE66}">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BEC5E138-6193-408B-8D46-C9266229D07D}" type="sibTrans" cxnId="{6A20A3E4-DA6C-4413-BB5C-65E8DA96EE66}">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498C1BA1-D34F-42CF-9E78-D361BD479CB9}">
      <dgm:prSet/>
      <dgm:spPr/>
      <dgm:t>
        <a:bodyPr/>
        <a:lstStyle/>
        <a:p>
          <a:r>
            <a:rPr lang="af-ZA" b="0" i="0" baseline="0">
              <a:latin typeface="Calibri" panose="020F0502020204030204" pitchFamily="34" charset="0"/>
              <a:ea typeface="Calibri" panose="020F0502020204030204" pitchFamily="34" charset="0"/>
              <a:cs typeface="Calibri" panose="020F0502020204030204" pitchFamily="34" charset="0"/>
            </a:rPr>
            <a:t>A diverse society needs different kinds of people.</a:t>
          </a:r>
          <a:endParaRPr lang="en-US">
            <a:latin typeface="Calibri" panose="020F0502020204030204" pitchFamily="34" charset="0"/>
            <a:ea typeface="Calibri" panose="020F0502020204030204" pitchFamily="34" charset="0"/>
            <a:cs typeface="Calibri" panose="020F0502020204030204" pitchFamily="34" charset="0"/>
          </a:endParaRPr>
        </a:p>
      </dgm:t>
    </dgm:pt>
    <dgm:pt modelId="{7483BBD9-EFCF-41F2-BD39-858DADA8A6FF}" type="parTrans" cxnId="{0E4BA5A6-4D44-4665-822F-001ED38FFCEB}">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37EE7DF8-0340-4475-8009-6C8227CEEB85}" type="sibTrans" cxnId="{0E4BA5A6-4D44-4665-822F-001ED38FFCEB}">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47F1156D-9F2E-4119-B081-ECCBD5C074EE}" type="pres">
      <dgm:prSet presAssocID="{16794A51-D8FC-4935-A492-C84EB9D8010A}" presName="outerComposite" presStyleCnt="0">
        <dgm:presLayoutVars>
          <dgm:chMax val="5"/>
          <dgm:dir/>
          <dgm:resizeHandles val="exact"/>
        </dgm:presLayoutVars>
      </dgm:prSet>
      <dgm:spPr/>
    </dgm:pt>
    <dgm:pt modelId="{9D147827-2E94-429C-A9B3-D94D14BA6799}" type="pres">
      <dgm:prSet presAssocID="{16794A51-D8FC-4935-A492-C84EB9D8010A}" presName="dummyMaxCanvas" presStyleCnt="0">
        <dgm:presLayoutVars/>
      </dgm:prSet>
      <dgm:spPr/>
    </dgm:pt>
    <dgm:pt modelId="{6B4B491B-714B-483B-BF9A-0FC09DCB934B}" type="pres">
      <dgm:prSet presAssocID="{16794A51-D8FC-4935-A492-C84EB9D8010A}" presName="FiveNodes_1" presStyleLbl="node1" presStyleIdx="0" presStyleCnt="5">
        <dgm:presLayoutVars>
          <dgm:bulletEnabled val="1"/>
        </dgm:presLayoutVars>
      </dgm:prSet>
      <dgm:spPr/>
    </dgm:pt>
    <dgm:pt modelId="{A2DF86BC-14A3-4481-971F-233130BBDBCE}" type="pres">
      <dgm:prSet presAssocID="{16794A51-D8FC-4935-A492-C84EB9D8010A}" presName="FiveNodes_2" presStyleLbl="node1" presStyleIdx="1" presStyleCnt="5">
        <dgm:presLayoutVars>
          <dgm:bulletEnabled val="1"/>
        </dgm:presLayoutVars>
      </dgm:prSet>
      <dgm:spPr/>
    </dgm:pt>
    <dgm:pt modelId="{489501EA-8E95-4571-A995-146D864BE40F}" type="pres">
      <dgm:prSet presAssocID="{16794A51-D8FC-4935-A492-C84EB9D8010A}" presName="FiveNodes_3" presStyleLbl="node1" presStyleIdx="2" presStyleCnt="5">
        <dgm:presLayoutVars>
          <dgm:bulletEnabled val="1"/>
        </dgm:presLayoutVars>
      </dgm:prSet>
      <dgm:spPr/>
    </dgm:pt>
    <dgm:pt modelId="{0178D603-3944-4744-86D2-DDF1F48C152E}" type="pres">
      <dgm:prSet presAssocID="{16794A51-D8FC-4935-A492-C84EB9D8010A}" presName="FiveNodes_4" presStyleLbl="node1" presStyleIdx="3" presStyleCnt="5">
        <dgm:presLayoutVars>
          <dgm:bulletEnabled val="1"/>
        </dgm:presLayoutVars>
      </dgm:prSet>
      <dgm:spPr/>
    </dgm:pt>
    <dgm:pt modelId="{72C8C47F-C9D3-4518-81E6-FA18E085246E}" type="pres">
      <dgm:prSet presAssocID="{16794A51-D8FC-4935-A492-C84EB9D8010A}" presName="FiveNodes_5" presStyleLbl="node1" presStyleIdx="4" presStyleCnt="5">
        <dgm:presLayoutVars>
          <dgm:bulletEnabled val="1"/>
        </dgm:presLayoutVars>
      </dgm:prSet>
      <dgm:spPr/>
    </dgm:pt>
    <dgm:pt modelId="{6261D22D-0D2D-450B-847D-DA65BF4473E1}" type="pres">
      <dgm:prSet presAssocID="{16794A51-D8FC-4935-A492-C84EB9D8010A}" presName="FiveConn_1-2" presStyleLbl="fgAccFollowNode1" presStyleIdx="0" presStyleCnt="4">
        <dgm:presLayoutVars>
          <dgm:bulletEnabled val="1"/>
        </dgm:presLayoutVars>
      </dgm:prSet>
      <dgm:spPr/>
    </dgm:pt>
    <dgm:pt modelId="{0ED2FD74-2B11-4A15-AC65-B2688E95B3C4}" type="pres">
      <dgm:prSet presAssocID="{16794A51-D8FC-4935-A492-C84EB9D8010A}" presName="FiveConn_2-3" presStyleLbl="fgAccFollowNode1" presStyleIdx="1" presStyleCnt="4">
        <dgm:presLayoutVars>
          <dgm:bulletEnabled val="1"/>
        </dgm:presLayoutVars>
      </dgm:prSet>
      <dgm:spPr/>
    </dgm:pt>
    <dgm:pt modelId="{75F42CEB-9755-4F00-9292-00FE5197A24E}" type="pres">
      <dgm:prSet presAssocID="{16794A51-D8FC-4935-A492-C84EB9D8010A}" presName="FiveConn_3-4" presStyleLbl="fgAccFollowNode1" presStyleIdx="2" presStyleCnt="4">
        <dgm:presLayoutVars>
          <dgm:bulletEnabled val="1"/>
        </dgm:presLayoutVars>
      </dgm:prSet>
      <dgm:spPr/>
    </dgm:pt>
    <dgm:pt modelId="{42408718-9CBA-41D3-8D19-0F79B6FA8AC7}" type="pres">
      <dgm:prSet presAssocID="{16794A51-D8FC-4935-A492-C84EB9D8010A}" presName="FiveConn_4-5" presStyleLbl="fgAccFollowNode1" presStyleIdx="3" presStyleCnt="4">
        <dgm:presLayoutVars>
          <dgm:bulletEnabled val="1"/>
        </dgm:presLayoutVars>
      </dgm:prSet>
      <dgm:spPr/>
    </dgm:pt>
    <dgm:pt modelId="{F8EB2416-DF49-4319-AA44-B1CC9CD3ECD0}" type="pres">
      <dgm:prSet presAssocID="{16794A51-D8FC-4935-A492-C84EB9D8010A}" presName="FiveNodes_1_text" presStyleLbl="node1" presStyleIdx="4" presStyleCnt="5">
        <dgm:presLayoutVars>
          <dgm:bulletEnabled val="1"/>
        </dgm:presLayoutVars>
      </dgm:prSet>
      <dgm:spPr/>
    </dgm:pt>
    <dgm:pt modelId="{BA7F2937-5FBE-4C30-8860-4F77FC2D82BA}" type="pres">
      <dgm:prSet presAssocID="{16794A51-D8FC-4935-A492-C84EB9D8010A}" presName="FiveNodes_2_text" presStyleLbl="node1" presStyleIdx="4" presStyleCnt="5">
        <dgm:presLayoutVars>
          <dgm:bulletEnabled val="1"/>
        </dgm:presLayoutVars>
      </dgm:prSet>
      <dgm:spPr/>
    </dgm:pt>
    <dgm:pt modelId="{778DBC44-AB8F-4447-B3F9-DD35BDD0BCEF}" type="pres">
      <dgm:prSet presAssocID="{16794A51-D8FC-4935-A492-C84EB9D8010A}" presName="FiveNodes_3_text" presStyleLbl="node1" presStyleIdx="4" presStyleCnt="5">
        <dgm:presLayoutVars>
          <dgm:bulletEnabled val="1"/>
        </dgm:presLayoutVars>
      </dgm:prSet>
      <dgm:spPr/>
    </dgm:pt>
    <dgm:pt modelId="{8E48FF8A-534B-4FDD-B6F9-8DF73C87E5E4}" type="pres">
      <dgm:prSet presAssocID="{16794A51-D8FC-4935-A492-C84EB9D8010A}" presName="FiveNodes_4_text" presStyleLbl="node1" presStyleIdx="4" presStyleCnt="5">
        <dgm:presLayoutVars>
          <dgm:bulletEnabled val="1"/>
        </dgm:presLayoutVars>
      </dgm:prSet>
      <dgm:spPr/>
    </dgm:pt>
    <dgm:pt modelId="{4EFE0421-9B51-4432-80C7-2BF7EDC8735F}" type="pres">
      <dgm:prSet presAssocID="{16794A51-D8FC-4935-A492-C84EB9D8010A}" presName="FiveNodes_5_text" presStyleLbl="node1" presStyleIdx="4" presStyleCnt="5">
        <dgm:presLayoutVars>
          <dgm:bulletEnabled val="1"/>
        </dgm:presLayoutVars>
      </dgm:prSet>
      <dgm:spPr/>
    </dgm:pt>
  </dgm:ptLst>
  <dgm:cxnLst>
    <dgm:cxn modelId="{F6C01904-EC54-4CD0-9A72-75875C9D7AB8}" type="presOf" srcId="{BEC5E138-6193-408B-8D46-C9266229D07D}" destId="{42408718-9CBA-41D3-8D19-0F79B6FA8AC7}" srcOrd="0" destOrd="0" presId="urn:microsoft.com/office/officeart/2005/8/layout/vProcess5"/>
    <dgm:cxn modelId="{E4482218-FA73-43A1-ADC8-0E9C33328CB4}" type="presOf" srcId="{3D20F306-7076-4F94-8A40-233D372B4D4C}" destId="{778DBC44-AB8F-4447-B3F9-DD35BDD0BCEF}" srcOrd="1" destOrd="0" presId="urn:microsoft.com/office/officeart/2005/8/layout/vProcess5"/>
    <dgm:cxn modelId="{1B01EA19-729D-454F-A113-EAF19ECCDA23}" type="presOf" srcId="{498C1BA1-D34F-42CF-9E78-D361BD479CB9}" destId="{72C8C47F-C9D3-4518-81E6-FA18E085246E}" srcOrd="0" destOrd="0" presId="urn:microsoft.com/office/officeart/2005/8/layout/vProcess5"/>
    <dgm:cxn modelId="{A5AA9827-E7E6-4A1D-9F5A-CE8F4F693DB0}" type="presOf" srcId="{3D20F306-7076-4F94-8A40-233D372B4D4C}" destId="{489501EA-8E95-4571-A995-146D864BE40F}" srcOrd="0" destOrd="0" presId="urn:microsoft.com/office/officeart/2005/8/layout/vProcess5"/>
    <dgm:cxn modelId="{3C43C03A-04D5-4F58-8253-027D2B564323}" srcId="{16794A51-D8FC-4935-A492-C84EB9D8010A}" destId="{3D20F306-7076-4F94-8A40-233D372B4D4C}" srcOrd="2" destOrd="0" parTransId="{32BBBE9F-6F75-40A9-9082-DA9051D20724}" sibTransId="{523CF44E-BBD1-47CC-B173-FA7390E4A502}"/>
    <dgm:cxn modelId="{AF80A85C-4E3C-467F-8740-40FD93981EA1}" type="presOf" srcId="{27841E8D-00EE-4E27-8B0F-98CB21C4B86C}" destId="{A2DF86BC-14A3-4481-971F-233130BBDBCE}" srcOrd="0" destOrd="0" presId="urn:microsoft.com/office/officeart/2005/8/layout/vProcess5"/>
    <dgm:cxn modelId="{E7B4526D-95BB-4858-B8F5-C13865B30BF2}" type="presOf" srcId="{E32C73BD-F31F-4E10-80B6-E96F5B41A914}" destId="{F8EB2416-DF49-4319-AA44-B1CC9CD3ECD0}" srcOrd="1" destOrd="0" presId="urn:microsoft.com/office/officeart/2005/8/layout/vProcess5"/>
    <dgm:cxn modelId="{35027951-F115-4CF6-9D36-8FB1A16B16BB}" srcId="{16794A51-D8FC-4935-A492-C84EB9D8010A}" destId="{E32C73BD-F31F-4E10-80B6-E96F5B41A914}" srcOrd="0" destOrd="0" parTransId="{2C0C089E-97C3-4EA1-8DC9-FEACBAF1EA36}" sibTransId="{701F2071-5F7D-47B7-A53A-977BF69E5640}"/>
    <dgm:cxn modelId="{FE9E4C52-1385-4A3B-88FC-EE544ECAEC6A}" srcId="{16794A51-D8FC-4935-A492-C84EB9D8010A}" destId="{27841E8D-00EE-4E27-8B0F-98CB21C4B86C}" srcOrd="1" destOrd="0" parTransId="{F263221B-C2DA-4B2D-BF9F-BB0A0C75D548}" sibTransId="{0596FB53-3B60-4364-8070-55917C36918E}"/>
    <dgm:cxn modelId="{CA08D154-1F19-4146-8041-5207AEE41F18}" type="presOf" srcId="{690F59D0-7760-4744-A3E9-16DE1366227A}" destId="{8E48FF8A-534B-4FDD-B6F9-8DF73C87E5E4}" srcOrd="1" destOrd="0" presId="urn:microsoft.com/office/officeart/2005/8/layout/vProcess5"/>
    <dgm:cxn modelId="{3E9CD47A-FC86-4AE6-9E89-93FAFEBEE625}" type="presOf" srcId="{690F59D0-7760-4744-A3E9-16DE1366227A}" destId="{0178D603-3944-4744-86D2-DDF1F48C152E}" srcOrd="0" destOrd="0" presId="urn:microsoft.com/office/officeart/2005/8/layout/vProcess5"/>
    <dgm:cxn modelId="{1D42CB83-0BBB-4213-AD5F-5ADE0557A7B5}" type="presOf" srcId="{498C1BA1-D34F-42CF-9E78-D361BD479CB9}" destId="{4EFE0421-9B51-4432-80C7-2BF7EDC8735F}" srcOrd="1" destOrd="0" presId="urn:microsoft.com/office/officeart/2005/8/layout/vProcess5"/>
    <dgm:cxn modelId="{4CAE8E8E-4651-4E3B-B718-BC5406CF47D9}" type="presOf" srcId="{16794A51-D8FC-4935-A492-C84EB9D8010A}" destId="{47F1156D-9F2E-4119-B081-ECCBD5C074EE}" srcOrd="0" destOrd="0" presId="urn:microsoft.com/office/officeart/2005/8/layout/vProcess5"/>
    <dgm:cxn modelId="{F5ACE298-95E9-4EFD-9C2E-7558AB060FC6}" type="presOf" srcId="{523CF44E-BBD1-47CC-B173-FA7390E4A502}" destId="{75F42CEB-9755-4F00-9292-00FE5197A24E}" srcOrd="0" destOrd="0" presId="urn:microsoft.com/office/officeart/2005/8/layout/vProcess5"/>
    <dgm:cxn modelId="{7EC01599-74A5-453D-8F69-481F28643FD3}" type="presOf" srcId="{E32C73BD-F31F-4E10-80B6-E96F5B41A914}" destId="{6B4B491B-714B-483B-BF9A-0FC09DCB934B}" srcOrd="0" destOrd="0" presId="urn:microsoft.com/office/officeart/2005/8/layout/vProcess5"/>
    <dgm:cxn modelId="{AADCDEA3-2636-4621-80E6-19CEC3F65ECD}" type="presOf" srcId="{701F2071-5F7D-47B7-A53A-977BF69E5640}" destId="{6261D22D-0D2D-450B-847D-DA65BF4473E1}" srcOrd="0" destOrd="0" presId="urn:microsoft.com/office/officeart/2005/8/layout/vProcess5"/>
    <dgm:cxn modelId="{0E4BA5A6-4D44-4665-822F-001ED38FFCEB}" srcId="{16794A51-D8FC-4935-A492-C84EB9D8010A}" destId="{498C1BA1-D34F-42CF-9E78-D361BD479CB9}" srcOrd="4" destOrd="0" parTransId="{7483BBD9-EFCF-41F2-BD39-858DADA8A6FF}" sibTransId="{37EE7DF8-0340-4475-8009-6C8227CEEB85}"/>
    <dgm:cxn modelId="{3B7ED2A6-5CFF-4019-B955-DB2EEB503E4B}" type="presOf" srcId="{0596FB53-3B60-4364-8070-55917C36918E}" destId="{0ED2FD74-2B11-4A15-AC65-B2688E95B3C4}" srcOrd="0" destOrd="0" presId="urn:microsoft.com/office/officeart/2005/8/layout/vProcess5"/>
    <dgm:cxn modelId="{6A20A3E4-DA6C-4413-BB5C-65E8DA96EE66}" srcId="{16794A51-D8FC-4935-A492-C84EB9D8010A}" destId="{690F59D0-7760-4744-A3E9-16DE1366227A}" srcOrd="3" destOrd="0" parTransId="{1DE07FB1-8EB2-4946-8919-8458D13A7D22}" sibTransId="{BEC5E138-6193-408B-8D46-C9266229D07D}"/>
    <dgm:cxn modelId="{AFFD69F9-A6B5-4181-B346-649F64B84F00}" type="presOf" srcId="{27841E8D-00EE-4E27-8B0F-98CB21C4B86C}" destId="{BA7F2937-5FBE-4C30-8860-4F77FC2D82BA}" srcOrd="1" destOrd="0" presId="urn:microsoft.com/office/officeart/2005/8/layout/vProcess5"/>
    <dgm:cxn modelId="{CC475734-6D8F-4DD9-836D-8E6BADFBE391}" type="presParOf" srcId="{47F1156D-9F2E-4119-B081-ECCBD5C074EE}" destId="{9D147827-2E94-429C-A9B3-D94D14BA6799}" srcOrd="0" destOrd="0" presId="urn:microsoft.com/office/officeart/2005/8/layout/vProcess5"/>
    <dgm:cxn modelId="{6F224F15-6532-445F-A9AB-B5E11430BE15}" type="presParOf" srcId="{47F1156D-9F2E-4119-B081-ECCBD5C074EE}" destId="{6B4B491B-714B-483B-BF9A-0FC09DCB934B}" srcOrd="1" destOrd="0" presId="urn:microsoft.com/office/officeart/2005/8/layout/vProcess5"/>
    <dgm:cxn modelId="{9A827223-4D66-449B-8762-CBD57FBC21B4}" type="presParOf" srcId="{47F1156D-9F2E-4119-B081-ECCBD5C074EE}" destId="{A2DF86BC-14A3-4481-971F-233130BBDBCE}" srcOrd="2" destOrd="0" presId="urn:microsoft.com/office/officeart/2005/8/layout/vProcess5"/>
    <dgm:cxn modelId="{63673663-1E7D-45FC-97F5-7A54234D3A92}" type="presParOf" srcId="{47F1156D-9F2E-4119-B081-ECCBD5C074EE}" destId="{489501EA-8E95-4571-A995-146D864BE40F}" srcOrd="3" destOrd="0" presId="urn:microsoft.com/office/officeart/2005/8/layout/vProcess5"/>
    <dgm:cxn modelId="{DD112D8A-23A4-42E0-BC8C-2850C09D4EEE}" type="presParOf" srcId="{47F1156D-9F2E-4119-B081-ECCBD5C074EE}" destId="{0178D603-3944-4744-86D2-DDF1F48C152E}" srcOrd="4" destOrd="0" presId="urn:microsoft.com/office/officeart/2005/8/layout/vProcess5"/>
    <dgm:cxn modelId="{BEE8DC6B-0D64-4600-A48F-4F655F616D5C}" type="presParOf" srcId="{47F1156D-9F2E-4119-B081-ECCBD5C074EE}" destId="{72C8C47F-C9D3-4518-81E6-FA18E085246E}" srcOrd="5" destOrd="0" presId="urn:microsoft.com/office/officeart/2005/8/layout/vProcess5"/>
    <dgm:cxn modelId="{C72564E9-6AA2-442B-AD7B-29D76FF53DB2}" type="presParOf" srcId="{47F1156D-9F2E-4119-B081-ECCBD5C074EE}" destId="{6261D22D-0D2D-450B-847D-DA65BF4473E1}" srcOrd="6" destOrd="0" presId="urn:microsoft.com/office/officeart/2005/8/layout/vProcess5"/>
    <dgm:cxn modelId="{1E3AD3DE-E7EC-4785-9AD2-E85BB39B0EE4}" type="presParOf" srcId="{47F1156D-9F2E-4119-B081-ECCBD5C074EE}" destId="{0ED2FD74-2B11-4A15-AC65-B2688E95B3C4}" srcOrd="7" destOrd="0" presId="urn:microsoft.com/office/officeart/2005/8/layout/vProcess5"/>
    <dgm:cxn modelId="{D0013FB7-E4DF-499A-89A2-70B4470AF439}" type="presParOf" srcId="{47F1156D-9F2E-4119-B081-ECCBD5C074EE}" destId="{75F42CEB-9755-4F00-9292-00FE5197A24E}" srcOrd="8" destOrd="0" presId="urn:microsoft.com/office/officeart/2005/8/layout/vProcess5"/>
    <dgm:cxn modelId="{F22207F5-3B8E-4314-9A8B-3AB958FC536F}" type="presParOf" srcId="{47F1156D-9F2E-4119-B081-ECCBD5C074EE}" destId="{42408718-9CBA-41D3-8D19-0F79B6FA8AC7}" srcOrd="9" destOrd="0" presId="urn:microsoft.com/office/officeart/2005/8/layout/vProcess5"/>
    <dgm:cxn modelId="{3A5DF5F7-9AB1-4CD2-AB15-13B0AAFD0390}" type="presParOf" srcId="{47F1156D-9F2E-4119-B081-ECCBD5C074EE}" destId="{F8EB2416-DF49-4319-AA44-B1CC9CD3ECD0}" srcOrd="10" destOrd="0" presId="urn:microsoft.com/office/officeart/2005/8/layout/vProcess5"/>
    <dgm:cxn modelId="{50D47933-A6D2-4847-B640-E4D8C813ACE7}" type="presParOf" srcId="{47F1156D-9F2E-4119-B081-ECCBD5C074EE}" destId="{BA7F2937-5FBE-4C30-8860-4F77FC2D82BA}" srcOrd="11" destOrd="0" presId="urn:microsoft.com/office/officeart/2005/8/layout/vProcess5"/>
    <dgm:cxn modelId="{3F9A010A-108B-41C6-9A3A-CFD27C1627A0}" type="presParOf" srcId="{47F1156D-9F2E-4119-B081-ECCBD5C074EE}" destId="{778DBC44-AB8F-4447-B3F9-DD35BDD0BCEF}" srcOrd="12" destOrd="0" presId="urn:microsoft.com/office/officeart/2005/8/layout/vProcess5"/>
    <dgm:cxn modelId="{1DE9CEF2-ECEC-4E1A-A3B7-858F2696DA35}" type="presParOf" srcId="{47F1156D-9F2E-4119-B081-ECCBD5C074EE}" destId="{8E48FF8A-534B-4FDD-B6F9-8DF73C87E5E4}" srcOrd="13" destOrd="0" presId="urn:microsoft.com/office/officeart/2005/8/layout/vProcess5"/>
    <dgm:cxn modelId="{3C4C4390-49A5-4B63-ABBA-C7BD28F52584}" type="presParOf" srcId="{47F1156D-9F2E-4119-B081-ECCBD5C074EE}" destId="{4EFE0421-9B51-4432-80C7-2BF7EDC8735F}"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422A5C0-3187-4DDE-952B-8C86FFC439CC}"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D73EB185-9D3D-4E4F-90A9-7CA5D3B0E11A}">
      <dgm:prSet/>
      <dgm:spPr/>
      <dgm:t>
        <a:bodyPr/>
        <a:lstStyle/>
        <a:p>
          <a:pPr>
            <a:lnSpc>
              <a:spcPct val="100000"/>
            </a:lnSpc>
          </a:pPr>
          <a:r>
            <a:rPr lang="en-GB" b="0" i="0" dirty="0">
              <a:latin typeface="Calibri" panose="020F0502020204030204" pitchFamily="34" charset="0"/>
              <a:ea typeface="Calibri" panose="020F0502020204030204" pitchFamily="34" charset="0"/>
              <a:cs typeface="Calibri" panose="020F0502020204030204" pitchFamily="34" charset="0"/>
            </a:rPr>
            <a:t>Self-esteem is how much you appreciate, value and like yourself; how you see yourself – positive </a:t>
          </a:r>
          <a:r>
            <a:rPr lang="en-GB" b="0" i="0">
              <a:latin typeface="Calibri" panose="020F0502020204030204" pitchFamily="34" charset="0"/>
              <a:ea typeface="Calibri" panose="020F0502020204030204" pitchFamily="34" charset="0"/>
              <a:cs typeface="Calibri" panose="020F0502020204030204" pitchFamily="34" charset="0"/>
            </a:rPr>
            <a:t>or negative.</a:t>
          </a:r>
          <a:endParaRPr lang="en-US" dirty="0">
            <a:latin typeface="Calibri" panose="020F0502020204030204" pitchFamily="34" charset="0"/>
            <a:ea typeface="Calibri" panose="020F0502020204030204" pitchFamily="34" charset="0"/>
            <a:cs typeface="Calibri" panose="020F0502020204030204" pitchFamily="34" charset="0"/>
          </a:endParaRPr>
        </a:p>
      </dgm:t>
    </dgm:pt>
    <dgm:pt modelId="{68FFCEE9-A311-4F56-A816-1EC62C72708B}" type="parTrans" cxnId="{4DF46B53-24D3-4FCE-9E1E-5BC8DFBB7B3D}">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FDF208C2-FD61-4183-ADB1-FD04D887A819}" type="sibTrans" cxnId="{4DF46B53-24D3-4FCE-9E1E-5BC8DFBB7B3D}">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4C12BA30-C0B6-46B4-A795-955F475FE68F}">
      <dgm:prSet/>
      <dgm:spPr/>
      <dgm:t>
        <a:bodyPr/>
        <a:lstStyle/>
        <a:p>
          <a:pPr>
            <a:lnSpc>
              <a:spcPct val="100000"/>
            </a:lnSpc>
          </a:pPr>
          <a:r>
            <a:rPr lang="en-GB" b="0" i="0">
              <a:latin typeface="Calibri" panose="020F0502020204030204" pitchFamily="34" charset="0"/>
              <a:ea typeface="Calibri" panose="020F0502020204030204" pitchFamily="34" charset="0"/>
              <a:cs typeface="Calibri" panose="020F0502020204030204" pitchFamily="34" charset="0"/>
            </a:rPr>
            <a:t>It is your overall sense of personal worth, regardless of circumstances.</a:t>
          </a:r>
          <a:endParaRPr lang="en-US">
            <a:latin typeface="Calibri" panose="020F0502020204030204" pitchFamily="34" charset="0"/>
            <a:ea typeface="Calibri" panose="020F0502020204030204" pitchFamily="34" charset="0"/>
            <a:cs typeface="Calibri" panose="020F0502020204030204" pitchFamily="34" charset="0"/>
          </a:endParaRPr>
        </a:p>
      </dgm:t>
    </dgm:pt>
    <dgm:pt modelId="{81C29DD1-65FE-466D-9CB7-DF0E94379D97}" type="parTrans" cxnId="{93980C33-4EE4-4E71-A91E-5D067B75A704}">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649FD46F-7042-4001-84FD-BFC0B527C32A}" type="sibTrans" cxnId="{93980C33-4EE4-4E71-A91E-5D067B75A704}">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0B952F48-6270-4E5A-A7D7-A81E1F98FEA0}" type="pres">
      <dgm:prSet presAssocID="{C422A5C0-3187-4DDE-952B-8C86FFC439CC}" presName="root" presStyleCnt="0">
        <dgm:presLayoutVars>
          <dgm:dir/>
          <dgm:resizeHandles val="exact"/>
        </dgm:presLayoutVars>
      </dgm:prSet>
      <dgm:spPr/>
    </dgm:pt>
    <dgm:pt modelId="{B19AA7F9-EA31-48D4-B372-59B6A0F660C5}" type="pres">
      <dgm:prSet presAssocID="{D73EB185-9D3D-4E4F-90A9-7CA5D3B0E11A}" presName="compNode" presStyleCnt="0"/>
      <dgm:spPr/>
    </dgm:pt>
    <dgm:pt modelId="{72F86DC0-3233-465A-9391-EDDD803D97C1}" type="pres">
      <dgm:prSet presAssocID="{D73EB185-9D3D-4E4F-90A9-7CA5D3B0E11A}" presName="bgRect" presStyleLbl="bgShp" presStyleIdx="0" presStyleCnt="2"/>
      <dgm:spPr/>
    </dgm:pt>
    <dgm:pt modelId="{C71142A9-9C4D-4D97-92BB-154D8B7C424D}" type="pres">
      <dgm:prSet presAssocID="{D73EB185-9D3D-4E4F-90A9-7CA5D3B0E11A}"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In Love Face Outline"/>
        </a:ext>
      </dgm:extLst>
    </dgm:pt>
    <dgm:pt modelId="{53E75114-2BEA-4B2F-A4E3-7894463E6E61}" type="pres">
      <dgm:prSet presAssocID="{D73EB185-9D3D-4E4F-90A9-7CA5D3B0E11A}" presName="spaceRect" presStyleCnt="0"/>
      <dgm:spPr/>
    </dgm:pt>
    <dgm:pt modelId="{4ED8C167-6E21-4A24-B57B-22AC05915DD5}" type="pres">
      <dgm:prSet presAssocID="{D73EB185-9D3D-4E4F-90A9-7CA5D3B0E11A}" presName="parTx" presStyleLbl="revTx" presStyleIdx="0" presStyleCnt="2">
        <dgm:presLayoutVars>
          <dgm:chMax val="0"/>
          <dgm:chPref val="0"/>
        </dgm:presLayoutVars>
      </dgm:prSet>
      <dgm:spPr/>
    </dgm:pt>
    <dgm:pt modelId="{51C58BDD-1295-4ABF-9C59-9DF7B6400260}" type="pres">
      <dgm:prSet presAssocID="{FDF208C2-FD61-4183-ADB1-FD04D887A819}" presName="sibTrans" presStyleCnt="0"/>
      <dgm:spPr/>
    </dgm:pt>
    <dgm:pt modelId="{2FE20554-4834-494D-BD48-813B757BEE3E}" type="pres">
      <dgm:prSet presAssocID="{4C12BA30-C0B6-46B4-A795-955F475FE68F}" presName="compNode" presStyleCnt="0"/>
      <dgm:spPr/>
    </dgm:pt>
    <dgm:pt modelId="{23929572-F618-4813-8720-077B9520A214}" type="pres">
      <dgm:prSet presAssocID="{4C12BA30-C0B6-46B4-A795-955F475FE68F}" presName="bgRect" presStyleLbl="bgShp" presStyleIdx="1" presStyleCnt="2"/>
      <dgm:spPr/>
    </dgm:pt>
    <dgm:pt modelId="{509D985A-D637-4E32-A050-62B86F801980}" type="pres">
      <dgm:prSet presAssocID="{4C12BA30-C0B6-46B4-A795-955F475FE68F}"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cales of Justice"/>
        </a:ext>
      </dgm:extLst>
    </dgm:pt>
    <dgm:pt modelId="{7A31A90E-5F6F-40B3-9582-75AE7C416743}" type="pres">
      <dgm:prSet presAssocID="{4C12BA30-C0B6-46B4-A795-955F475FE68F}" presName="spaceRect" presStyleCnt="0"/>
      <dgm:spPr/>
    </dgm:pt>
    <dgm:pt modelId="{5351EEDE-2A78-4889-9E2C-B4465277398E}" type="pres">
      <dgm:prSet presAssocID="{4C12BA30-C0B6-46B4-A795-955F475FE68F}" presName="parTx" presStyleLbl="revTx" presStyleIdx="1" presStyleCnt="2">
        <dgm:presLayoutVars>
          <dgm:chMax val="0"/>
          <dgm:chPref val="0"/>
        </dgm:presLayoutVars>
      </dgm:prSet>
      <dgm:spPr/>
    </dgm:pt>
  </dgm:ptLst>
  <dgm:cxnLst>
    <dgm:cxn modelId="{93980C33-4EE4-4E71-A91E-5D067B75A704}" srcId="{C422A5C0-3187-4DDE-952B-8C86FFC439CC}" destId="{4C12BA30-C0B6-46B4-A795-955F475FE68F}" srcOrd="1" destOrd="0" parTransId="{81C29DD1-65FE-466D-9CB7-DF0E94379D97}" sibTransId="{649FD46F-7042-4001-84FD-BFC0B527C32A}"/>
    <dgm:cxn modelId="{7FA1C543-95B8-48F4-BA51-4A23EB16AC65}" type="presOf" srcId="{C422A5C0-3187-4DDE-952B-8C86FFC439CC}" destId="{0B952F48-6270-4E5A-A7D7-A81E1F98FEA0}" srcOrd="0" destOrd="0" presId="urn:microsoft.com/office/officeart/2018/2/layout/IconVerticalSolidList"/>
    <dgm:cxn modelId="{4DF46B53-24D3-4FCE-9E1E-5BC8DFBB7B3D}" srcId="{C422A5C0-3187-4DDE-952B-8C86FFC439CC}" destId="{D73EB185-9D3D-4E4F-90A9-7CA5D3B0E11A}" srcOrd="0" destOrd="0" parTransId="{68FFCEE9-A311-4F56-A816-1EC62C72708B}" sibTransId="{FDF208C2-FD61-4183-ADB1-FD04D887A819}"/>
    <dgm:cxn modelId="{BA5C3E9B-3DF8-4673-B732-9C9CD6A74C95}" type="presOf" srcId="{4C12BA30-C0B6-46B4-A795-955F475FE68F}" destId="{5351EEDE-2A78-4889-9E2C-B4465277398E}" srcOrd="0" destOrd="0" presId="urn:microsoft.com/office/officeart/2018/2/layout/IconVerticalSolidList"/>
    <dgm:cxn modelId="{86651ED9-EFA7-4AFC-9C0B-9C236D0D5FC0}" type="presOf" srcId="{D73EB185-9D3D-4E4F-90A9-7CA5D3B0E11A}" destId="{4ED8C167-6E21-4A24-B57B-22AC05915DD5}" srcOrd="0" destOrd="0" presId="urn:microsoft.com/office/officeart/2018/2/layout/IconVerticalSolidList"/>
    <dgm:cxn modelId="{9BB40932-516E-467B-B8EF-9283A607D85F}" type="presParOf" srcId="{0B952F48-6270-4E5A-A7D7-A81E1F98FEA0}" destId="{B19AA7F9-EA31-48D4-B372-59B6A0F660C5}" srcOrd="0" destOrd="0" presId="urn:microsoft.com/office/officeart/2018/2/layout/IconVerticalSolidList"/>
    <dgm:cxn modelId="{6A7D1783-5DBC-495F-9E64-FD45AC8510AE}" type="presParOf" srcId="{B19AA7F9-EA31-48D4-B372-59B6A0F660C5}" destId="{72F86DC0-3233-465A-9391-EDDD803D97C1}" srcOrd="0" destOrd="0" presId="urn:microsoft.com/office/officeart/2018/2/layout/IconVerticalSolidList"/>
    <dgm:cxn modelId="{5DE84FC0-A5F4-47A0-9799-2A1F5FF16FA5}" type="presParOf" srcId="{B19AA7F9-EA31-48D4-B372-59B6A0F660C5}" destId="{C71142A9-9C4D-4D97-92BB-154D8B7C424D}" srcOrd="1" destOrd="0" presId="urn:microsoft.com/office/officeart/2018/2/layout/IconVerticalSolidList"/>
    <dgm:cxn modelId="{0AC15C95-3727-431A-9B31-326CD4FA68EA}" type="presParOf" srcId="{B19AA7F9-EA31-48D4-B372-59B6A0F660C5}" destId="{53E75114-2BEA-4B2F-A4E3-7894463E6E61}" srcOrd="2" destOrd="0" presId="urn:microsoft.com/office/officeart/2018/2/layout/IconVerticalSolidList"/>
    <dgm:cxn modelId="{F93C2E4D-0415-4EF2-A803-56D304F76F93}" type="presParOf" srcId="{B19AA7F9-EA31-48D4-B372-59B6A0F660C5}" destId="{4ED8C167-6E21-4A24-B57B-22AC05915DD5}" srcOrd="3" destOrd="0" presId="urn:microsoft.com/office/officeart/2018/2/layout/IconVerticalSolidList"/>
    <dgm:cxn modelId="{0588DEE3-600C-4F1A-8659-EC02E7635239}" type="presParOf" srcId="{0B952F48-6270-4E5A-A7D7-A81E1F98FEA0}" destId="{51C58BDD-1295-4ABF-9C59-9DF7B6400260}" srcOrd="1" destOrd="0" presId="urn:microsoft.com/office/officeart/2018/2/layout/IconVerticalSolidList"/>
    <dgm:cxn modelId="{A18A924B-E0CC-4F16-AEFA-4C5EE2D48B8C}" type="presParOf" srcId="{0B952F48-6270-4E5A-A7D7-A81E1F98FEA0}" destId="{2FE20554-4834-494D-BD48-813B757BEE3E}" srcOrd="2" destOrd="0" presId="urn:microsoft.com/office/officeart/2018/2/layout/IconVerticalSolidList"/>
    <dgm:cxn modelId="{8B9E543C-7925-42D5-86B5-1B08F3D3F2EE}" type="presParOf" srcId="{2FE20554-4834-494D-BD48-813B757BEE3E}" destId="{23929572-F618-4813-8720-077B9520A214}" srcOrd="0" destOrd="0" presId="urn:microsoft.com/office/officeart/2018/2/layout/IconVerticalSolidList"/>
    <dgm:cxn modelId="{707419C0-01B1-48F5-B7D8-4853AB27C3F4}" type="presParOf" srcId="{2FE20554-4834-494D-BD48-813B757BEE3E}" destId="{509D985A-D637-4E32-A050-62B86F801980}" srcOrd="1" destOrd="0" presId="urn:microsoft.com/office/officeart/2018/2/layout/IconVerticalSolidList"/>
    <dgm:cxn modelId="{152D1744-DCC8-493D-8D24-777A2ECC5A49}" type="presParOf" srcId="{2FE20554-4834-494D-BD48-813B757BEE3E}" destId="{7A31A90E-5F6F-40B3-9582-75AE7C416743}" srcOrd="2" destOrd="0" presId="urn:microsoft.com/office/officeart/2018/2/layout/IconVerticalSolidList"/>
    <dgm:cxn modelId="{CECB89A6-C472-42E0-8BDB-5DA40E05B631}" type="presParOf" srcId="{2FE20554-4834-494D-BD48-813B757BEE3E}" destId="{5351EEDE-2A78-4889-9E2C-B4465277398E}"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F81A41E-F9F0-40AE-AFF4-DB88CDEB6910}" type="doc">
      <dgm:prSet loTypeId="urn:microsoft.com/office/officeart/2005/8/layout/process4" loCatId="process" qsTypeId="urn:microsoft.com/office/officeart/2005/8/quickstyle/simple1" qsCatId="simple" csTypeId="urn:microsoft.com/office/officeart/2005/8/colors/colorful1" csCatId="colorful"/>
      <dgm:spPr/>
      <dgm:t>
        <a:bodyPr/>
        <a:lstStyle/>
        <a:p>
          <a:endParaRPr lang="en-US"/>
        </a:p>
      </dgm:t>
    </dgm:pt>
    <dgm:pt modelId="{6DE4F03C-762B-4A42-9B09-F1950FC060A4}">
      <dgm:prSet/>
      <dgm:spPr/>
      <dgm:t>
        <a:bodyPr/>
        <a:lstStyle/>
        <a:p>
          <a:r>
            <a:rPr lang="en-GB">
              <a:latin typeface="Calibri" panose="020F0502020204030204" pitchFamily="34" charset="0"/>
              <a:ea typeface="Calibri" panose="020F0502020204030204" pitchFamily="34" charset="0"/>
              <a:cs typeface="Calibri" panose="020F0502020204030204" pitchFamily="34" charset="0"/>
            </a:rPr>
            <a:t>Self-awareness and self-esteem affect: choices, goals, and relationships.</a:t>
          </a:r>
          <a:endParaRPr lang="en-US">
            <a:latin typeface="Calibri" panose="020F0502020204030204" pitchFamily="34" charset="0"/>
            <a:ea typeface="Calibri" panose="020F0502020204030204" pitchFamily="34" charset="0"/>
            <a:cs typeface="Calibri" panose="020F0502020204030204" pitchFamily="34" charset="0"/>
          </a:endParaRPr>
        </a:p>
      </dgm:t>
    </dgm:pt>
    <dgm:pt modelId="{3C241051-A57A-43C3-B320-ED5F1F02B549}" type="parTrans" cxnId="{1555DF89-DF87-4C63-8BA9-982129E86F6E}">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6FD764FD-348C-4B4E-B2BA-E11A2C031297}" type="sibTrans" cxnId="{1555DF89-DF87-4C63-8BA9-982129E86F6E}">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BAF0E149-2052-448D-B09B-55E608ED5581}">
      <dgm:prSet/>
      <dgm:spPr/>
      <dgm:t>
        <a:bodyPr/>
        <a:lstStyle/>
        <a:p>
          <a:r>
            <a:rPr lang="en-GB">
              <a:latin typeface="Calibri" panose="020F0502020204030204" pitchFamily="34" charset="0"/>
              <a:ea typeface="Calibri" panose="020F0502020204030204" pitchFamily="34" charset="0"/>
              <a:cs typeface="Calibri" panose="020F0502020204030204" pitchFamily="34" charset="0"/>
            </a:rPr>
            <a:t>What influences how you see yourself?</a:t>
          </a:r>
          <a:endParaRPr lang="en-US">
            <a:latin typeface="Calibri" panose="020F0502020204030204" pitchFamily="34" charset="0"/>
            <a:ea typeface="Calibri" panose="020F0502020204030204" pitchFamily="34" charset="0"/>
            <a:cs typeface="Calibri" panose="020F0502020204030204" pitchFamily="34" charset="0"/>
          </a:endParaRPr>
        </a:p>
      </dgm:t>
    </dgm:pt>
    <dgm:pt modelId="{4843FAD4-DDC6-4A92-903C-02DB3DF1BA58}" type="parTrans" cxnId="{650D41D5-03FF-40F8-9462-5571AC036D44}">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8C865CB9-2ABE-4375-A7DF-6E38B22B02CA}" type="sibTrans" cxnId="{650D41D5-03FF-40F8-9462-5571AC036D44}">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9612B374-E777-4E33-BCF2-8D5D2B864D20}">
      <dgm:prSet/>
      <dgm:spPr/>
      <dgm:t>
        <a:bodyPr/>
        <a:lstStyle/>
        <a:p>
          <a:r>
            <a:rPr lang="en-GB">
              <a:latin typeface="Calibri" panose="020F0502020204030204" pitchFamily="34" charset="0"/>
              <a:ea typeface="Calibri" panose="020F0502020204030204" pitchFamily="34" charset="0"/>
              <a:cs typeface="Calibri" panose="020F0502020204030204" pitchFamily="34" charset="0"/>
            </a:rPr>
            <a:t>friends, family, community/culture</a:t>
          </a:r>
          <a:endParaRPr lang="en-US">
            <a:latin typeface="Calibri" panose="020F0502020204030204" pitchFamily="34" charset="0"/>
            <a:ea typeface="Calibri" panose="020F0502020204030204" pitchFamily="34" charset="0"/>
            <a:cs typeface="Calibri" panose="020F0502020204030204" pitchFamily="34" charset="0"/>
          </a:endParaRPr>
        </a:p>
      </dgm:t>
    </dgm:pt>
    <dgm:pt modelId="{B42DADDD-860F-4B1B-B7D1-7085DE4DDDA9}" type="parTrans" cxnId="{911A7247-8209-4F9B-B3B0-51FB26A75558}">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6ACDA64D-83F1-4709-B171-AF0CC41B32EA}" type="sibTrans" cxnId="{911A7247-8209-4F9B-B3B0-51FB26A75558}">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9580D385-6FD8-416A-BACA-8E00AF9440D7}">
      <dgm:prSet/>
      <dgm:spPr/>
      <dgm:t>
        <a:bodyPr/>
        <a:lstStyle/>
        <a:p>
          <a:r>
            <a:rPr lang="en-GB">
              <a:latin typeface="Calibri" panose="020F0502020204030204" pitchFamily="34" charset="0"/>
              <a:ea typeface="Calibri" panose="020F0502020204030204" pitchFamily="34" charset="0"/>
              <a:cs typeface="Calibri" panose="020F0502020204030204" pitchFamily="34" charset="0"/>
            </a:rPr>
            <a:t>social media, celebrities</a:t>
          </a:r>
          <a:endParaRPr lang="en-US">
            <a:latin typeface="Calibri" panose="020F0502020204030204" pitchFamily="34" charset="0"/>
            <a:ea typeface="Calibri" panose="020F0502020204030204" pitchFamily="34" charset="0"/>
            <a:cs typeface="Calibri" panose="020F0502020204030204" pitchFamily="34" charset="0"/>
          </a:endParaRPr>
        </a:p>
      </dgm:t>
    </dgm:pt>
    <dgm:pt modelId="{56E96D1C-DBA3-4E0F-B764-36E6AB898F72}" type="parTrans" cxnId="{EFE4E0F2-AB4E-4291-88DB-25FE8654B260}">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6BA49617-848D-447B-B03C-9E69B82D5621}" type="sibTrans" cxnId="{EFE4E0F2-AB4E-4291-88DB-25FE8654B260}">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FB99E201-DF03-4726-B1D1-BB156A19DF8C}">
      <dgm:prSet/>
      <dgm:spPr/>
      <dgm:t>
        <a:bodyPr/>
        <a:lstStyle/>
        <a:p>
          <a:r>
            <a:rPr lang="en-GB">
              <a:latin typeface="Calibri" panose="020F0502020204030204" pitchFamily="34" charset="0"/>
              <a:ea typeface="Calibri" panose="020F0502020204030204" pitchFamily="34" charset="0"/>
              <a:cs typeface="Calibri" panose="020F0502020204030204" pitchFamily="34" charset="0"/>
            </a:rPr>
            <a:t>comments people make online</a:t>
          </a:r>
          <a:endParaRPr lang="en-US">
            <a:latin typeface="Calibri" panose="020F0502020204030204" pitchFamily="34" charset="0"/>
            <a:ea typeface="Calibri" panose="020F0502020204030204" pitchFamily="34" charset="0"/>
            <a:cs typeface="Calibri" panose="020F0502020204030204" pitchFamily="34" charset="0"/>
          </a:endParaRPr>
        </a:p>
      </dgm:t>
    </dgm:pt>
    <dgm:pt modelId="{755153C5-C6A1-4843-AA3A-E936626A5ADB}" type="parTrans" cxnId="{421C88CA-E233-4A21-967C-A5023D5E97F4}">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E7CA2724-5479-419B-817C-F687B0369303}" type="sibTrans" cxnId="{421C88CA-E233-4A21-967C-A5023D5E97F4}">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C4E1648A-96AE-4ED7-93FC-ACE10F5B4619}">
      <dgm:prSet/>
      <dgm:spPr/>
      <dgm:t>
        <a:bodyPr/>
        <a:lstStyle/>
        <a:p>
          <a:r>
            <a:rPr lang="en-GB">
              <a:latin typeface="Calibri" panose="020F0502020204030204" pitchFamily="34" charset="0"/>
              <a:ea typeface="Calibri" panose="020F0502020204030204" pitchFamily="34" charset="0"/>
              <a:cs typeface="Calibri" panose="020F0502020204030204" pitchFamily="34" charset="0"/>
            </a:rPr>
            <a:t>Influences can be positive or negative.</a:t>
          </a:r>
          <a:endParaRPr lang="en-US">
            <a:latin typeface="Calibri" panose="020F0502020204030204" pitchFamily="34" charset="0"/>
            <a:ea typeface="Calibri" panose="020F0502020204030204" pitchFamily="34" charset="0"/>
            <a:cs typeface="Calibri" panose="020F0502020204030204" pitchFamily="34" charset="0"/>
          </a:endParaRPr>
        </a:p>
      </dgm:t>
    </dgm:pt>
    <dgm:pt modelId="{B7AD5C6C-11D2-4625-AA54-D53935EA2C0C}" type="parTrans" cxnId="{0B438E94-7F0E-411E-AEE6-FDCEDB077AA1}">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4E9BC740-C8B4-4D4A-83B0-B182FC41D40B}" type="sibTrans" cxnId="{0B438E94-7F0E-411E-AEE6-FDCEDB077AA1}">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4AB75AD5-806A-4748-9397-E33D89474CB9}">
      <dgm:prSet/>
      <dgm:spPr/>
      <dgm:t>
        <a:bodyPr/>
        <a:lstStyle/>
        <a:p>
          <a:r>
            <a:rPr lang="en-GB">
              <a:latin typeface="Calibri" panose="020F0502020204030204" pitchFamily="34" charset="0"/>
              <a:ea typeface="Calibri" panose="020F0502020204030204" pitchFamily="34" charset="0"/>
              <a:cs typeface="Calibri" panose="020F0502020204030204" pitchFamily="34" charset="0"/>
            </a:rPr>
            <a:t>Understanding these influences helps build confidence and make healthy decisions.</a:t>
          </a:r>
          <a:endParaRPr lang="en-US">
            <a:latin typeface="Calibri" panose="020F0502020204030204" pitchFamily="34" charset="0"/>
            <a:ea typeface="Calibri" panose="020F0502020204030204" pitchFamily="34" charset="0"/>
            <a:cs typeface="Calibri" panose="020F0502020204030204" pitchFamily="34" charset="0"/>
          </a:endParaRPr>
        </a:p>
      </dgm:t>
    </dgm:pt>
    <dgm:pt modelId="{4829A815-C6F3-4A13-8BCC-F2B611882E45}" type="parTrans" cxnId="{A1000EBC-2091-4077-A33F-0250040BA575}">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436169EA-3FFA-496F-8FDE-A681AC993286}" type="sibTrans" cxnId="{A1000EBC-2091-4077-A33F-0250040BA575}">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DAEFAC6C-FB13-47FB-98CB-16224F9F6E06}" type="pres">
      <dgm:prSet presAssocID="{BF81A41E-F9F0-40AE-AFF4-DB88CDEB6910}" presName="Name0" presStyleCnt="0">
        <dgm:presLayoutVars>
          <dgm:dir/>
          <dgm:animLvl val="lvl"/>
          <dgm:resizeHandles val="exact"/>
        </dgm:presLayoutVars>
      </dgm:prSet>
      <dgm:spPr/>
    </dgm:pt>
    <dgm:pt modelId="{C674B12A-7E8B-4CBC-8C80-CBC33FE80577}" type="pres">
      <dgm:prSet presAssocID="{4AB75AD5-806A-4748-9397-E33D89474CB9}" presName="boxAndChildren" presStyleCnt="0"/>
      <dgm:spPr/>
    </dgm:pt>
    <dgm:pt modelId="{8B0724BE-6D81-43F7-9D91-FCDFB391F083}" type="pres">
      <dgm:prSet presAssocID="{4AB75AD5-806A-4748-9397-E33D89474CB9}" presName="parentTextBox" presStyleLbl="node1" presStyleIdx="0" presStyleCnt="4"/>
      <dgm:spPr/>
    </dgm:pt>
    <dgm:pt modelId="{76F7AE10-E6A1-45B3-A9E5-8D87DD964679}" type="pres">
      <dgm:prSet presAssocID="{4E9BC740-C8B4-4D4A-83B0-B182FC41D40B}" presName="sp" presStyleCnt="0"/>
      <dgm:spPr/>
    </dgm:pt>
    <dgm:pt modelId="{C4130911-079E-40F1-82F7-D56E60EAEE6F}" type="pres">
      <dgm:prSet presAssocID="{C4E1648A-96AE-4ED7-93FC-ACE10F5B4619}" presName="arrowAndChildren" presStyleCnt="0"/>
      <dgm:spPr/>
    </dgm:pt>
    <dgm:pt modelId="{7F88AB0F-A95E-40AF-A755-EF17660841D6}" type="pres">
      <dgm:prSet presAssocID="{C4E1648A-96AE-4ED7-93FC-ACE10F5B4619}" presName="parentTextArrow" presStyleLbl="node1" presStyleIdx="1" presStyleCnt="4"/>
      <dgm:spPr/>
    </dgm:pt>
    <dgm:pt modelId="{B82C37B6-D5C1-461E-88CE-6ADC92FC094F}" type="pres">
      <dgm:prSet presAssocID="{8C865CB9-2ABE-4375-A7DF-6E38B22B02CA}" presName="sp" presStyleCnt="0"/>
      <dgm:spPr/>
    </dgm:pt>
    <dgm:pt modelId="{6533AC1E-2979-4DDD-A792-A30E7E28209E}" type="pres">
      <dgm:prSet presAssocID="{BAF0E149-2052-448D-B09B-55E608ED5581}" presName="arrowAndChildren" presStyleCnt="0"/>
      <dgm:spPr/>
    </dgm:pt>
    <dgm:pt modelId="{C5E5D61E-2AF6-40E1-A729-3938CCFBDD26}" type="pres">
      <dgm:prSet presAssocID="{BAF0E149-2052-448D-B09B-55E608ED5581}" presName="parentTextArrow" presStyleLbl="node1" presStyleIdx="1" presStyleCnt="4"/>
      <dgm:spPr/>
    </dgm:pt>
    <dgm:pt modelId="{653E7383-D8B9-487B-A029-EA95E41A5202}" type="pres">
      <dgm:prSet presAssocID="{BAF0E149-2052-448D-B09B-55E608ED5581}" presName="arrow" presStyleLbl="node1" presStyleIdx="2" presStyleCnt="4"/>
      <dgm:spPr/>
    </dgm:pt>
    <dgm:pt modelId="{29FAF260-049A-4F45-8401-1DD42B3143EA}" type="pres">
      <dgm:prSet presAssocID="{BAF0E149-2052-448D-B09B-55E608ED5581}" presName="descendantArrow" presStyleCnt="0"/>
      <dgm:spPr/>
    </dgm:pt>
    <dgm:pt modelId="{EA64374E-5B37-4829-AEDC-B5C1FBF2EC36}" type="pres">
      <dgm:prSet presAssocID="{9612B374-E777-4E33-BCF2-8D5D2B864D20}" presName="childTextArrow" presStyleLbl="fgAccFollowNode1" presStyleIdx="0" presStyleCnt="3">
        <dgm:presLayoutVars>
          <dgm:bulletEnabled val="1"/>
        </dgm:presLayoutVars>
      </dgm:prSet>
      <dgm:spPr/>
    </dgm:pt>
    <dgm:pt modelId="{3C34E986-8028-4B68-AB8C-A13A1E06FC8E}" type="pres">
      <dgm:prSet presAssocID="{9580D385-6FD8-416A-BACA-8E00AF9440D7}" presName="childTextArrow" presStyleLbl="fgAccFollowNode1" presStyleIdx="1" presStyleCnt="3">
        <dgm:presLayoutVars>
          <dgm:bulletEnabled val="1"/>
        </dgm:presLayoutVars>
      </dgm:prSet>
      <dgm:spPr/>
    </dgm:pt>
    <dgm:pt modelId="{726E9BB5-7F8D-42FA-9FAB-D60434A63CB2}" type="pres">
      <dgm:prSet presAssocID="{FB99E201-DF03-4726-B1D1-BB156A19DF8C}" presName="childTextArrow" presStyleLbl="fgAccFollowNode1" presStyleIdx="2" presStyleCnt="3">
        <dgm:presLayoutVars>
          <dgm:bulletEnabled val="1"/>
        </dgm:presLayoutVars>
      </dgm:prSet>
      <dgm:spPr/>
    </dgm:pt>
    <dgm:pt modelId="{4F48E369-2B07-4107-B42C-238114F75EFE}" type="pres">
      <dgm:prSet presAssocID="{6FD764FD-348C-4B4E-B2BA-E11A2C031297}" presName="sp" presStyleCnt="0"/>
      <dgm:spPr/>
    </dgm:pt>
    <dgm:pt modelId="{F9674FA3-CECF-46AA-92A4-D3EB58F6616C}" type="pres">
      <dgm:prSet presAssocID="{6DE4F03C-762B-4A42-9B09-F1950FC060A4}" presName="arrowAndChildren" presStyleCnt="0"/>
      <dgm:spPr/>
    </dgm:pt>
    <dgm:pt modelId="{0A387419-F7E3-4F19-9489-9515C2BE282E}" type="pres">
      <dgm:prSet presAssocID="{6DE4F03C-762B-4A42-9B09-F1950FC060A4}" presName="parentTextArrow" presStyleLbl="node1" presStyleIdx="3" presStyleCnt="4"/>
      <dgm:spPr/>
    </dgm:pt>
  </dgm:ptLst>
  <dgm:cxnLst>
    <dgm:cxn modelId="{C78B8907-49AC-4CDB-B203-4525B877E49E}" type="presOf" srcId="{9612B374-E777-4E33-BCF2-8D5D2B864D20}" destId="{EA64374E-5B37-4829-AEDC-B5C1FBF2EC36}" srcOrd="0" destOrd="0" presId="urn:microsoft.com/office/officeart/2005/8/layout/process4"/>
    <dgm:cxn modelId="{1276191E-D958-4E48-B718-34CAB4F48662}" type="presOf" srcId="{BF81A41E-F9F0-40AE-AFF4-DB88CDEB6910}" destId="{DAEFAC6C-FB13-47FB-98CB-16224F9F6E06}" srcOrd="0" destOrd="0" presId="urn:microsoft.com/office/officeart/2005/8/layout/process4"/>
    <dgm:cxn modelId="{A3B59A5D-6317-4F22-B3DD-C7A3F977C687}" type="presOf" srcId="{4AB75AD5-806A-4748-9397-E33D89474CB9}" destId="{8B0724BE-6D81-43F7-9D91-FCDFB391F083}" srcOrd="0" destOrd="0" presId="urn:microsoft.com/office/officeart/2005/8/layout/process4"/>
    <dgm:cxn modelId="{2AE2A565-E6C4-4825-BC70-5C40CE820AAC}" type="presOf" srcId="{BAF0E149-2052-448D-B09B-55E608ED5581}" destId="{C5E5D61E-2AF6-40E1-A729-3938CCFBDD26}" srcOrd="0" destOrd="0" presId="urn:microsoft.com/office/officeart/2005/8/layout/process4"/>
    <dgm:cxn modelId="{5E8BA146-3706-41CA-B333-314701DFCC17}" type="presOf" srcId="{FB99E201-DF03-4726-B1D1-BB156A19DF8C}" destId="{726E9BB5-7F8D-42FA-9FAB-D60434A63CB2}" srcOrd="0" destOrd="0" presId="urn:microsoft.com/office/officeart/2005/8/layout/process4"/>
    <dgm:cxn modelId="{911A7247-8209-4F9B-B3B0-51FB26A75558}" srcId="{BAF0E149-2052-448D-B09B-55E608ED5581}" destId="{9612B374-E777-4E33-BCF2-8D5D2B864D20}" srcOrd="0" destOrd="0" parTransId="{B42DADDD-860F-4B1B-B7D1-7085DE4DDDA9}" sibTransId="{6ACDA64D-83F1-4709-B171-AF0CC41B32EA}"/>
    <dgm:cxn modelId="{5E30246C-1DE9-4C15-BCBF-094321CEB931}" type="presOf" srcId="{9580D385-6FD8-416A-BACA-8E00AF9440D7}" destId="{3C34E986-8028-4B68-AB8C-A13A1E06FC8E}" srcOrd="0" destOrd="0" presId="urn:microsoft.com/office/officeart/2005/8/layout/process4"/>
    <dgm:cxn modelId="{0FEAD951-65B6-462D-8C21-76A7E53588B7}" type="presOf" srcId="{BAF0E149-2052-448D-B09B-55E608ED5581}" destId="{653E7383-D8B9-487B-A029-EA95E41A5202}" srcOrd="1" destOrd="0" presId="urn:microsoft.com/office/officeart/2005/8/layout/process4"/>
    <dgm:cxn modelId="{1555DF89-DF87-4C63-8BA9-982129E86F6E}" srcId="{BF81A41E-F9F0-40AE-AFF4-DB88CDEB6910}" destId="{6DE4F03C-762B-4A42-9B09-F1950FC060A4}" srcOrd="0" destOrd="0" parTransId="{3C241051-A57A-43C3-B320-ED5F1F02B549}" sibTransId="{6FD764FD-348C-4B4E-B2BA-E11A2C031297}"/>
    <dgm:cxn modelId="{0B438E94-7F0E-411E-AEE6-FDCEDB077AA1}" srcId="{BF81A41E-F9F0-40AE-AFF4-DB88CDEB6910}" destId="{C4E1648A-96AE-4ED7-93FC-ACE10F5B4619}" srcOrd="2" destOrd="0" parTransId="{B7AD5C6C-11D2-4625-AA54-D53935EA2C0C}" sibTransId="{4E9BC740-C8B4-4D4A-83B0-B182FC41D40B}"/>
    <dgm:cxn modelId="{B2A5E0A6-54B5-493A-8C15-812D66AA0846}" type="presOf" srcId="{6DE4F03C-762B-4A42-9B09-F1950FC060A4}" destId="{0A387419-F7E3-4F19-9489-9515C2BE282E}" srcOrd="0" destOrd="0" presId="urn:microsoft.com/office/officeart/2005/8/layout/process4"/>
    <dgm:cxn modelId="{A1000EBC-2091-4077-A33F-0250040BA575}" srcId="{BF81A41E-F9F0-40AE-AFF4-DB88CDEB6910}" destId="{4AB75AD5-806A-4748-9397-E33D89474CB9}" srcOrd="3" destOrd="0" parTransId="{4829A815-C6F3-4A13-8BCC-F2B611882E45}" sibTransId="{436169EA-3FFA-496F-8FDE-A681AC993286}"/>
    <dgm:cxn modelId="{1EEB73C7-6ED8-414C-B984-FD01A9D035D0}" type="presOf" srcId="{C4E1648A-96AE-4ED7-93FC-ACE10F5B4619}" destId="{7F88AB0F-A95E-40AF-A755-EF17660841D6}" srcOrd="0" destOrd="0" presId="urn:microsoft.com/office/officeart/2005/8/layout/process4"/>
    <dgm:cxn modelId="{421C88CA-E233-4A21-967C-A5023D5E97F4}" srcId="{BAF0E149-2052-448D-B09B-55E608ED5581}" destId="{FB99E201-DF03-4726-B1D1-BB156A19DF8C}" srcOrd="2" destOrd="0" parTransId="{755153C5-C6A1-4843-AA3A-E936626A5ADB}" sibTransId="{E7CA2724-5479-419B-817C-F687B0369303}"/>
    <dgm:cxn modelId="{650D41D5-03FF-40F8-9462-5571AC036D44}" srcId="{BF81A41E-F9F0-40AE-AFF4-DB88CDEB6910}" destId="{BAF0E149-2052-448D-B09B-55E608ED5581}" srcOrd="1" destOrd="0" parTransId="{4843FAD4-DDC6-4A92-903C-02DB3DF1BA58}" sibTransId="{8C865CB9-2ABE-4375-A7DF-6E38B22B02CA}"/>
    <dgm:cxn modelId="{EFE4E0F2-AB4E-4291-88DB-25FE8654B260}" srcId="{BAF0E149-2052-448D-B09B-55E608ED5581}" destId="{9580D385-6FD8-416A-BACA-8E00AF9440D7}" srcOrd="1" destOrd="0" parTransId="{56E96D1C-DBA3-4E0F-B764-36E6AB898F72}" sibTransId="{6BA49617-848D-447B-B03C-9E69B82D5621}"/>
    <dgm:cxn modelId="{333F6C9D-CF9D-4D25-88C5-2C107E47A668}" type="presParOf" srcId="{DAEFAC6C-FB13-47FB-98CB-16224F9F6E06}" destId="{C674B12A-7E8B-4CBC-8C80-CBC33FE80577}" srcOrd="0" destOrd="0" presId="urn:microsoft.com/office/officeart/2005/8/layout/process4"/>
    <dgm:cxn modelId="{54F81236-91A8-49AB-8EEF-F6F4CBA4C967}" type="presParOf" srcId="{C674B12A-7E8B-4CBC-8C80-CBC33FE80577}" destId="{8B0724BE-6D81-43F7-9D91-FCDFB391F083}" srcOrd="0" destOrd="0" presId="urn:microsoft.com/office/officeart/2005/8/layout/process4"/>
    <dgm:cxn modelId="{58F66CA1-91AF-4C21-98AD-6020DB4713BF}" type="presParOf" srcId="{DAEFAC6C-FB13-47FB-98CB-16224F9F6E06}" destId="{76F7AE10-E6A1-45B3-A9E5-8D87DD964679}" srcOrd="1" destOrd="0" presId="urn:microsoft.com/office/officeart/2005/8/layout/process4"/>
    <dgm:cxn modelId="{0A5E3A30-FC07-483C-8A72-3306F846A97A}" type="presParOf" srcId="{DAEFAC6C-FB13-47FB-98CB-16224F9F6E06}" destId="{C4130911-079E-40F1-82F7-D56E60EAEE6F}" srcOrd="2" destOrd="0" presId="urn:microsoft.com/office/officeart/2005/8/layout/process4"/>
    <dgm:cxn modelId="{46B5EFA9-8DC7-4137-BE21-5FD2D9442F12}" type="presParOf" srcId="{C4130911-079E-40F1-82F7-D56E60EAEE6F}" destId="{7F88AB0F-A95E-40AF-A755-EF17660841D6}" srcOrd="0" destOrd="0" presId="urn:microsoft.com/office/officeart/2005/8/layout/process4"/>
    <dgm:cxn modelId="{A1F16BFE-AA53-43A1-A258-E337D4765769}" type="presParOf" srcId="{DAEFAC6C-FB13-47FB-98CB-16224F9F6E06}" destId="{B82C37B6-D5C1-461E-88CE-6ADC92FC094F}" srcOrd="3" destOrd="0" presId="urn:microsoft.com/office/officeart/2005/8/layout/process4"/>
    <dgm:cxn modelId="{514625AB-0E0F-4F65-B742-F7988DFD52CF}" type="presParOf" srcId="{DAEFAC6C-FB13-47FB-98CB-16224F9F6E06}" destId="{6533AC1E-2979-4DDD-A792-A30E7E28209E}" srcOrd="4" destOrd="0" presId="urn:microsoft.com/office/officeart/2005/8/layout/process4"/>
    <dgm:cxn modelId="{2E32E55B-2DD3-4F59-B884-EC88954B4358}" type="presParOf" srcId="{6533AC1E-2979-4DDD-A792-A30E7E28209E}" destId="{C5E5D61E-2AF6-40E1-A729-3938CCFBDD26}" srcOrd="0" destOrd="0" presId="urn:microsoft.com/office/officeart/2005/8/layout/process4"/>
    <dgm:cxn modelId="{3FE2A72F-F323-4079-8724-ABA1BE40DC05}" type="presParOf" srcId="{6533AC1E-2979-4DDD-A792-A30E7E28209E}" destId="{653E7383-D8B9-487B-A029-EA95E41A5202}" srcOrd="1" destOrd="0" presId="urn:microsoft.com/office/officeart/2005/8/layout/process4"/>
    <dgm:cxn modelId="{00D2F9EC-8A41-4105-808C-35589EBEC704}" type="presParOf" srcId="{6533AC1E-2979-4DDD-A792-A30E7E28209E}" destId="{29FAF260-049A-4F45-8401-1DD42B3143EA}" srcOrd="2" destOrd="0" presId="urn:microsoft.com/office/officeart/2005/8/layout/process4"/>
    <dgm:cxn modelId="{3D8CBDB7-66C5-4B0E-9D3D-BFE05EF4ED5B}" type="presParOf" srcId="{29FAF260-049A-4F45-8401-1DD42B3143EA}" destId="{EA64374E-5B37-4829-AEDC-B5C1FBF2EC36}" srcOrd="0" destOrd="0" presId="urn:microsoft.com/office/officeart/2005/8/layout/process4"/>
    <dgm:cxn modelId="{3025F294-04A0-4C81-9F62-AF746690D61F}" type="presParOf" srcId="{29FAF260-049A-4F45-8401-1DD42B3143EA}" destId="{3C34E986-8028-4B68-AB8C-A13A1E06FC8E}" srcOrd="1" destOrd="0" presId="urn:microsoft.com/office/officeart/2005/8/layout/process4"/>
    <dgm:cxn modelId="{04DA8530-998D-45A6-B82E-75F5E121CBA8}" type="presParOf" srcId="{29FAF260-049A-4F45-8401-1DD42B3143EA}" destId="{726E9BB5-7F8D-42FA-9FAB-D60434A63CB2}" srcOrd="2" destOrd="0" presId="urn:microsoft.com/office/officeart/2005/8/layout/process4"/>
    <dgm:cxn modelId="{1E676F17-67F6-4065-93BB-72C12B653ACA}" type="presParOf" srcId="{DAEFAC6C-FB13-47FB-98CB-16224F9F6E06}" destId="{4F48E369-2B07-4107-B42C-238114F75EFE}" srcOrd="5" destOrd="0" presId="urn:microsoft.com/office/officeart/2005/8/layout/process4"/>
    <dgm:cxn modelId="{5D04C9A7-75BB-4144-B03D-E1CCC49846EF}" type="presParOf" srcId="{DAEFAC6C-FB13-47FB-98CB-16224F9F6E06}" destId="{F9674FA3-CECF-46AA-92A4-D3EB58F6616C}" srcOrd="6" destOrd="0" presId="urn:microsoft.com/office/officeart/2005/8/layout/process4"/>
    <dgm:cxn modelId="{AC53CE56-5776-4730-809F-A56E3AA459FE}" type="presParOf" srcId="{F9674FA3-CECF-46AA-92A4-D3EB58F6616C}" destId="{0A387419-F7E3-4F19-9489-9515C2BE282E}"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DED55D8-BF48-41FE-B79E-7BA8EF1647C9}" type="doc">
      <dgm:prSet loTypeId="urn:microsoft.com/office/officeart/2016/7/layout/RepeatingBendingProcessNew" loCatId="process" qsTypeId="urn:microsoft.com/office/officeart/2005/8/quickstyle/simple2" qsCatId="simple" csTypeId="urn:microsoft.com/office/officeart/2005/8/colors/colorful1" csCatId="colorful" phldr="1"/>
      <dgm:spPr/>
      <dgm:t>
        <a:bodyPr/>
        <a:lstStyle/>
        <a:p>
          <a:endParaRPr lang="en-US"/>
        </a:p>
      </dgm:t>
    </dgm:pt>
    <dgm:pt modelId="{DE51F363-C761-4F69-B5DC-8F25412DF429}">
      <dgm:prSet/>
      <dgm:spPr/>
      <dgm:t>
        <a:bodyPr/>
        <a:lstStyle/>
        <a:p>
          <a:r>
            <a:rPr lang="en-GB" dirty="0">
              <a:latin typeface="Calibri" panose="020F0502020204030204" pitchFamily="34" charset="0"/>
              <a:ea typeface="Calibri" panose="020F0502020204030204" pitchFamily="34" charset="0"/>
              <a:cs typeface="Calibri" panose="020F0502020204030204" pitchFamily="34" charset="0"/>
            </a:rPr>
            <a:t>Feel more confident and build healthy self-esteem</a:t>
          </a:r>
          <a:endParaRPr lang="en-US" dirty="0">
            <a:latin typeface="Calibri" panose="020F0502020204030204" pitchFamily="34" charset="0"/>
            <a:ea typeface="Calibri" panose="020F0502020204030204" pitchFamily="34" charset="0"/>
            <a:cs typeface="Calibri" panose="020F0502020204030204" pitchFamily="34" charset="0"/>
          </a:endParaRPr>
        </a:p>
      </dgm:t>
    </dgm:pt>
    <dgm:pt modelId="{31FF23A6-8E9B-46A1-A476-D090C008B1F4}" type="parTrans" cxnId="{9AA8E3C4-A972-4E19-BD45-BD8F5F01785E}">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9092FEFB-85CA-4093-8E32-2B38EE81A46C}" type="sibTrans" cxnId="{9AA8E3C4-A972-4E19-BD45-BD8F5F01785E}">
      <dgm:prSet phldrT="1" phldr="0"/>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A5CC2435-4C06-410C-90E2-A5EA963763B2}">
      <dgm:prSet/>
      <dgm:spPr/>
      <dgm:t>
        <a:bodyPr/>
        <a:lstStyle/>
        <a:p>
          <a:r>
            <a:rPr lang="en-GB" dirty="0">
              <a:latin typeface="Calibri" panose="020F0502020204030204" pitchFamily="34" charset="0"/>
              <a:ea typeface="Calibri" panose="020F0502020204030204" pitchFamily="34" charset="0"/>
              <a:cs typeface="Calibri" panose="020F0502020204030204" pitchFamily="34" charset="0"/>
            </a:rPr>
            <a:t>Choose goals that match your real abilities, interests and values</a:t>
          </a:r>
          <a:endParaRPr lang="en-US" dirty="0">
            <a:latin typeface="Calibri" panose="020F0502020204030204" pitchFamily="34" charset="0"/>
            <a:ea typeface="Calibri" panose="020F0502020204030204" pitchFamily="34" charset="0"/>
            <a:cs typeface="Calibri" panose="020F0502020204030204" pitchFamily="34" charset="0"/>
          </a:endParaRPr>
        </a:p>
      </dgm:t>
    </dgm:pt>
    <dgm:pt modelId="{645E63D9-5D10-480D-8C14-82E4E6916FD5}" type="parTrans" cxnId="{520EA599-9CDF-4366-A631-C48C8D11064D}">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C4532590-E8DB-4166-B67E-72BD0676DDDF}" type="sibTrans" cxnId="{520EA599-9CDF-4366-A631-C48C8D11064D}">
      <dgm:prSet phldrT="2" phldr="0"/>
      <dgm:spPr/>
      <dgm:t>
        <a:bodyPr/>
        <a:lstStyle/>
        <a:p>
          <a:endParaRPr lang="en-US" dirty="0">
            <a:latin typeface="Calibri" panose="020F0502020204030204" pitchFamily="34" charset="0"/>
            <a:ea typeface="Calibri" panose="020F0502020204030204" pitchFamily="34" charset="0"/>
            <a:cs typeface="Calibri" panose="020F0502020204030204" pitchFamily="34" charset="0"/>
          </a:endParaRPr>
        </a:p>
      </dgm:t>
    </dgm:pt>
    <dgm:pt modelId="{2923276C-4095-4237-8025-7EED4E450098}">
      <dgm:prSet/>
      <dgm:spPr/>
      <dgm:t>
        <a:bodyPr/>
        <a:lstStyle/>
        <a:p>
          <a:r>
            <a:rPr lang="en-GB" dirty="0">
              <a:latin typeface="Calibri" panose="020F0502020204030204" pitchFamily="34" charset="0"/>
              <a:ea typeface="Calibri" panose="020F0502020204030204" pitchFamily="34" charset="0"/>
              <a:cs typeface="Calibri" panose="020F0502020204030204" pitchFamily="34" charset="0"/>
            </a:rPr>
            <a:t>Resist pressure by knowing what you stand for</a:t>
          </a:r>
          <a:endParaRPr lang="en-US" dirty="0">
            <a:latin typeface="Calibri" panose="020F0502020204030204" pitchFamily="34" charset="0"/>
            <a:ea typeface="Calibri" panose="020F0502020204030204" pitchFamily="34" charset="0"/>
            <a:cs typeface="Calibri" panose="020F0502020204030204" pitchFamily="34" charset="0"/>
          </a:endParaRPr>
        </a:p>
      </dgm:t>
    </dgm:pt>
    <dgm:pt modelId="{43CFCCDF-9CF2-4230-8BF2-DA6529583B31}" type="parTrans" cxnId="{91050A64-D701-47FB-9FC5-CDA11C47BB63}">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D6908029-97F8-4A40-A2CD-34B45192D30C}" type="sibTrans" cxnId="{91050A64-D701-47FB-9FC5-CDA11C47BB63}">
      <dgm:prSet phldrT="3" phldr="0"/>
      <dgm:spPr/>
      <dgm:t>
        <a:bodyPr/>
        <a:lstStyle/>
        <a:p>
          <a:endParaRPr lang="en-US" dirty="0">
            <a:latin typeface="Calibri" panose="020F0502020204030204" pitchFamily="34" charset="0"/>
            <a:ea typeface="Calibri" panose="020F0502020204030204" pitchFamily="34" charset="0"/>
            <a:cs typeface="Calibri" panose="020F0502020204030204" pitchFamily="34" charset="0"/>
          </a:endParaRPr>
        </a:p>
      </dgm:t>
    </dgm:pt>
    <dgm:pt modelId="{E5D61CDD-5710-4387-AE43-9E4A0A404CB3}">
      <dgm:prSet/>
      <dgm:spPr/>
      <dgm:t>
        <a:bodyPr/>
        <a:lstStyle/>
        <a:p>
          <a:r>
            <a:rPr lang="en-GB" dirty="0">
              <a:latin typeface="Calibri" panose="020F0502020204030204" pitchFamily="34" charset="0"/>
              <a:ea typeface="Calibri" panose="020F0502020204030204" pitchFamily="34" charset="0"/>
              <a:cs typeface="Calibri" panose="020F0502020204030204" pitchFamily="34" charset="0"/>
            </a:rPr>
            <a:t>Identify weaknesses and develop needed skills</a:t>
          </a:r>
          <a:endParaRPr lang="en-US" dirty="0">
            <a:latin typeface="Calibri" panose="020F0502020204030204" pitchFamily="34" charset="0"/>
            <a:ea typeface="Calibri" panose="020F0502020204030204" pitchFamily="34" charset="0"/>
            <a:cs typeface="Calibri" panose="020F0502020204030204" pitchFamily="34" charset="0"/>
          </a:endParaRPr>
        </a:p>
      </dgm:t>
    </dgm:pt>
    <dgm:pt modelId="{AA6357C6-8DFF-4F4A-A647-170E612ABCAB}" type="parTrans" cxnId="{10D6B080-AB3A-4521-9A8F-A274B1FC4172}">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0212C188-2CB8-49C7-BDDC-35C267BC0B8A}" type="sibTrans" cxnId="{10D6B080-AB3A-4521-9A8F-A274B1FC4172}">
      <dgm:prSet phldrT="4" phldr="0"/>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B014A813-8EF7-4B29-B0AC-AA6AE40614C2}" type="pres">
      <dgm:prSet presAssocID="{1DED55D8-BF48-41FE-B79E-7BA8EF1647C9}" presName="Name0" presStyleCnt="0">
        <dgm:presLayoutVars>
          <dgm:dir/>
          <dgm:resizeHandles val="exact"/>
        </dgm:presLayoutVars>
      </dgm:prSet>
      <dgm:spPr/>
    </dgm:pt>
    <dgm:pt modelId="{30F4BBF3-3EAC-473D-9AD3-792B449A8F9E}" type="pres">
      <dgm:prSet presAssocID="{DE51F363-C761-4F69-B5DC-8F25412DF429}" presName="node" presStyleLbl="node1" presStyleIdx="0" presStyleCnt="4">
        <dgm:presLayoutVars>
          <dgm:bulletEnabled val="1"/>
        </dgm:presLayoutVars>
      </dgm:prSet>
      <dgm:spPr/>
    </dgm:pt>
    <dgm:pt modelId="{C60EDF9B-AD46-4F03-AD45-989332967D02}" type="pres">
      <dgm:prSet presAssocID="{9092FEFB-85CA-4093-8E32-2B38EE81A46C}" presName="sibTrans" presStyleLbl="sibTrans1D1" presStyleIdx="0" presStyleCnt="3"/>
      <dgm:spPr/>
    </dgm:pt>
    <dgm:pt modelId="{A106BBE1-6C38-4196-A1DB-3AFF7A55EF97}" type="pres">
      <dgm:prSet presAssocID="{9092FEFB-85CA-4093-8E32-2B38EE81A46C}" presName="connectorText" presStyleLbl="sibTrans1D1" presStyleIdx="0" presStyleCnt="3"/>
      <dgm:spPr/>
    </dgm:pt>
    <dgm:pt modelId="{961921C4-49E0-4736-BB20-AAB9D2A6871F}" type="pres">
      <dgm:prSet presAssocID="{A5CC2435-4C06-410C-90E2-A5EA963763B2}" presName="node" presStyleLbl="node1" presStyleIdx="1" presStyleCnt="4">
        <dgm:presLayoutVars>
          <dgm:bulletEnabled val="1"/>
        </dgm:presLayoutVars>
      </dgm:prSet>
      <dgm:spPr/>
    </dgm:pt>
    <dgm:pt modelId="{85D188F4-7170-4D3B-BBB5-1F6E6C34B5F8}" type="pres">
      <dgm:prSet presAssocID="{C4532590-E8DB-4166-B67E-72BD0676DDDF}" presName="sibTrans" presStyleLbl="sibTrans1D1" presStyleIdx="1" presStyleCnt="3"/>
      <dgm:spPr/>
    </dgm:pt>
    <dgm:pt modelId="{49B4BCDA-A35D-4E8A-A31D-1BEE9C665803}" type="pres">
      <dgm:prSet presAssocID="{C4532590-E8DB-4166-B67E-72BD0676DDDF}" presName="connectorText" presStyleLbl="sibTrans1D1" presStyleIdx="1" presStyleCnt="3"/>
      <dgm:spPr/>
    </dgm:pt>
    <dgm:pt modelId="{5FAEF352-6219-4499-AF0E-2437F2F6E96A}" type="pres">
      <dgm:prSet presAssocID="{2923276C-4095-4237-8025-7EED4E450098}" presName="node" presStyleLbl="node1" presStyleIdx="2" presStyleCnt="4">
        <dgm:presLayoutVars>
          <dgm:bulletEnabled val="1"/>
        </dgm:presLayoutVars>
      </dgm:prSet>
      <dgm:spPr/>
    </dgm:pt>
    <dgm:pt modelId="{E111E044-F07F-40F3-A2E8-F76C0A307601}" type="pres">
      <dgm:prSet presAssocID="{D6908029-97F8-4A40-A2CD-34B45192D30C}" presName="sibTrans" presStyleLbl="sibTrans1D1" presStyleIdx="2" presStyleCnt="3"/>
      <dgm:spPr/>
    </dgm:pt>
    <dgm:pt modelId="{EB655CF6-7418-4824-8F8C-466E100250BB}" type="pres">
      <dgm:prSet presAssocID="{D6908029-97F8-4A40-A2CD-34B45192D30C}" presName="connectorText" presStyleLbl="sibTrans1D1" presStyleIdx="2" presStyleCnt="3"/>
      <dgm:spPr/>
    </dgm:pt>
    <dgm:pt modelId="{45CAB7EE-DF3B-4ABD-8DC4-45EE597385EC}" type="pres">
      <dgm:prSet presAssocID="{E5D61CDD-5710-4387-AE43-9E4A0A404CB3}" presName="node" presStyleLbl="node1" presStyleIdx="3" presStyleCnt="4">
        <dgm:presLayoutVars>
          <dgm:bulletEnabled val="1"/>
        </dgm:presLayoutVars>
      </dgm:prSet>
      <dgm:spPr/>
    </dgm:pt>
  </dgm:ptLst>
  <dgm:cxnLst>
    <dgm:cxn modelId="{5A15C123-35C5-44BA-AE84-8D2923C89EEA}" type="presOf" srcId="{D6908029-97F8-4A40-A2CD-34B45192D30C}" destId="{E111E044-F07F-40F3-A2E8-F76C0A307601}" srcOrd="0" destOrd="0" presId="urn:microsoft.com/office/officeart/2016/7/layout/RepeatingBendingProcessNew"/>
    <dgm:cxn modelId="{14D65240-080E-49C9-AED5-6C7169F1E0DB}" type="presOf" srcId="{D6908029-97F8-4A40-A2CD-34B45192D30C}" destId="{EB655CF6-7418-4824-8F8C-466E100250BB}" srcOrd="1" destOrd="0" presId="urn:microsoft.com/office/officeart/2016/7/layout/RepeatingBendingProcessNew"/>
    <dgm:cxn modelId="{91050A64-D701-47FB-9FC5-CDA11C47BB63}" srcId="{1DED55D8-BF48-41FE-B79E-7BA8EF1647C9}" destId="{2923276C-4095-4237-8025-7EED4E450098}" srcOrd="2" destOrd="0" parTransId="{43CFCCDF-9CF2-4230-8BF2-DA6529583B31}" sibTransId="{D6908029-97F8-4A40-A2CD-34B45192D30C}"/>
    <dgm:cxn modelId="{D031F469-09EA-42D5-8FCA-38EB299354A8}" type="presOf" srcId="{2923276C-4095-4237-8025-7EED4E450098}" destId="{5FAEF352-6219-4499-AF0E-2437F2F6E96A}" srcOrd="0" destOrd="0" presId="urn:microsoft.com/office/officeart/2016/7/layout/RepeatingBendingProcessNew"/>
    <dgm:cxn modelId="{30E96E54-7462-4D22-B4CB-77120303EFC3}" type="presOf" srcId="{9092FEFB-85CA-4093-8E32-2B38EE81A46C}" destId="{A106BBE1-6C38-4196-A1DB-3AFF7A55EF97}" srcOrd="1" destOrd="0" presId="urn:microsoft.com/office/officeart/2016/7/layout/RepeatingBendingProcessNew"/>
    <dgm:cxn modelId="{9FD46C5A-E5A9-4B9D-B295-9D58C868024C}" type="presOf" srcId="{E5D61CDD-5710-4387-AE43-9E4A0A404CB3}" destId="{45CAB7EE-DF3B-4ABD-8DC4-45EE597385EC}" srcOrd="0" destOrd="0" presId="urn:microsoft.com/office/officeart/2016/7/layout/RepeatingBendingProcessNew"/>
    <dgm:cxn modelId="{10D6B080-AB3A-4521-9A8F-A274B1FC4172}" srcId="{1DED55D8-BF48-41FE-B79E-7BA8EF1647C9}" destId="{E5D61CDD-5710-4387-AE43-9E4A0A404CB3}" srcOrd="3" destOrd="0" parTransId="{AA6357C6-8DFF-4F4A-A647-170E612ABCAB}" sibTransId="{0212C188-2CB8-49C7-BDDC-35C267BC0B8A}"/>
    <dgm:cxn modelId="{11BFEA8C-C331-4A2B-9BB7-178ECB098DE3}" type="presOf" srcId="{A5CC2435-4C06-410C-90E2-A5EA963763B2}" destId="{961921C4-49E0-4736-BB20-AAB9D2A6871F}" srcOrd="0" destOrd="0" presId="urn:microsoft.com/office/officeart/2016/7/layout/RepeatingBendingProcessNew"/>
    <dgm:cxn modelId="{AAD7C28F-1B96-4690-A320-A27746803A34}" type="presOf" srcId="{1DED55D8-BF48-41FE-B79E-7BA8EF1647C9}" destId="{B014A813-8EF7-4B29-B0AC-AA6AE40614C2}" srcOrd="0" destOrd="0" presId="urn:microsoft.com/office/officeart/2016/7/layout/RepeatingBendingProcessNew"/>
    <dgm:cxn modelId="{520EA599-9CDF-4366-A631-C48C8D11064D}" srcId="{1DED55D8-BF48-41FE-B79E-7BA8EF1647C9}" destId="{A5CC2435-4C06-410C-90E2-A5EA963763B2}" srcOrd="1" destOrd="0" parTransId="{645E63D9-5D10-480D-8C14-82E4E6916FD5}" sibTransId="{C4532590-E8DB-4166-B67E-72BD0676DDDF}"/>
    <dgm:cxn modelId="{5267E19B-16EF-4474-99ED-FCC798E47043}" type="presOf" srcId="{C4532590-E8DB-4166-B67E-72BD0676DDDF}" destId="{49B4BCDA-A35D-4E8A-A31D-1BEE9C665803}" srcOrd="1" destOrd="0" presId="urn:microsoft.com/office/officeart/2016/7/layout/RepeatingBendingProcessNew"/>
    <dgm:cxn modelId="{F5AB92AA-5D97-42C1-A065-494A22E0DA0F}" type="presOf" srcId="{9092FEFB-85CA-4093-8E32-2B38EE81A46C}" destId="{C60EDF9B-AD46-4F03-AD45-989332967D02}" srcOrd="0" destOrd="0" presId="urn:microsoft.com/office/officeart/2016/7/layout/RepeatingBendingProcessNew"/>
    <dgm:cxn modelId="{9AA8E3C4-A972-4E19-BD45-BD8F5F01785E}" srcId="{1DED55D8-BF48-41FE-B79E-7BA8EF1647C9}" destId="{DE51F363-C761-4F69-B5DC-8F25412DF429}" srcOrd="0" destOrd="0" parTransId="{31FF23A6-8E9B-46A1-A476-D090C008B1F4}" sibTransId="{9092FEFB-85CA-4093-8E32-2B38EE81A46C}"/>
    <dgm:cxn modelId="{B850EDDB-02BA-4D1E-BEF0-A641C80C03BB}" type="presOf" srcId="{DE51F363-C761-4F69-B5DC-8F25412DF429}" destId="{30F4BBF3-3EAC-473D-9AD3-792B449A8F9E}" srcOrd="0" destOrd="0" presId="urn:microsoft.com/office/officeart/2016/7/layout/RepeatingBendingProcessNew"/>
    <dgm:cxn modelId="{553B92FF-A846-4F94-B766-240CEE86141D}" type="presOf" srcId="{C4532590-E8DB-4166-B67E-72BD0676DDDF}" destId="{85D188F4-7170-4D3B-BBB5-1F6E6C34B5F8}" srcOrd="0" destOrd="0" presId="urn:microsoft.com/office/officeart/2016/7/layout/RepeatingBendingProcessNew"/>
    <dgm:cxn modelId="{9C87AB93-10DC-4443-979E-9EA016B8041D}" type="presParOf" srcId="{B014A813-8EF7-4B29-B0AC-AA6AE40614C2}" destId="{30F4BBF3-3EAC-473D-9AD3-792B449A8F9E}" srcOrd="0" destOrd="0" presId="urn:microsoft.com/office/officeart/2016/7/layout/RepeatingBendingProcessNew"/>
    <dgm:cxn modelId="{5762114B-6EFC-4E1E-AD1E-086A63B7A248}" type="presParOf" srcId="{B014A813-8EF7-4B29-B0AC-AA6AE40614C2}" destId="{C60EDF9B-AD46-4F03-AD45-989332967D02}" srcOrd="1" destOrd="0" presId="urn:microsoft.com/office/officeart/2016/7/layout/RepeatingBendingProcessNew"/>
    <dgm:cxn modelId="{3200009A-F42A-4506-95F7-0D74DD32EA34}" type="presParOf" srcId="{C60EDF9B-AD46-4F03-AD45-989332967D02}" destId="{A106BBE1-6C38-4196-A1DB-3AFF7A55EF97}" srcOrd="0" destOrd="0" presId="urn:microsoft.com/office/officeart/2016/7/layout/RepeatingBendingProcessNew"/>
    <dgm:cxn modelId="{855C8BF4-D658-4C8E-AC9D-CE1259DE07E0}" type="presParOf" srcId="{B014A813-8EF7-4B29-B0AC-AA6AE40614C2}" destId="{961921C4-49E0-4736-BB20-AAB9D2A6871F}" srcOrd="2" destOrd="0" presId="urn:microsoft.com/office/officeart/2016/7/layout/RepeatingBendingProcessNew"/>
    <dgm:cxn modelId="{9DECC622-A405-4A94-8742-1845F26D5931}" type="presParOf" srcId="{B014A813-8EF7-4B29-B0AC-AA6AE40614C2}" destId="{85D188F4-7170-4D3B-BBB5-1F6E6C34B5F8}" srcOrd="3" destOrd="0" presId="urn:microsoft.com/office/officeart/2016/7/layout/RepeatingBendingProcessNew"/>
    <dgm:cxn modelId="{119BFD8A-1147-48DD-A39F-7DEFE83348E9}" type="presParOf" srcId="{85D188F4-7170-4D3B-BBB5-1F6E6C34B5F8}" destId="{49B4BCDA-A35D-4E8A-A31D-1BEE9C665803}" srcOrd="0" destOrd="0" presId="urn:microsoft.com/office/officeart/2016/7/layout/RepeatingBendingProcessNew"/>
    <dgm:cxn modelId="{34029FAE-CFAF-4B37-95EA-5FF1E823FB27}" type="presParOf" srcId="{B014A813-8EF7-4B29-B0AC-AA6AE40614C2}" destId="{5FAEF352-6219-4499-AF0E-2437F2F6E96A}" srcOrd="4" destOrd="0" presId="urn:microsoft.com/office/officeart/2016/7/layout/RepeatingBendingProcessNew"/>
    <dgm:cxn modelId="{0B1CE280-E109-4142-B90B-D79CA7B7A9C5}" type="presParOf" srcId="{B014A813-8EF7-4B29-B0AC-AA6AE40614C2}" destId="{E111E044-F07F-40F3-A2E8-F76C0A307601}" srcOrd="5" destOrd="0" presId="urn:microsoft.com/office/officeart/2016/7/layout/RepeatingBendingProcessNew"/>
    <dgm:cxn modelId="{81EB3465-CE61-42F6-9641-DEF7C33B4E0A}" type="presParOf" srcId="{E111E044-F07F-40F3-A2E8-F76C0A307601}" destId="{EB655CF6-7418-4824-8F8C-466E100250BB}" srcOrd="0" destOrd="0" presId="urn:microsoft.com/office/officeart/2016/7/layout/RepeatingBendingProcessNew"/>
    <dgm:cxn modelId="{E8C383D1-19CB-4B7F-8177-BD900E1567E9}" type="presParOf" srcId="{B014A813-8EF7-4B29-B0AC-AA6AE40614C2}" destId="{45CAB7EE-DF3B-4ABD-8DC4-45EE597385EC}" srcOrd="6"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C75E841-317B-4679-85F2-A031340E2427}"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5461098C-3A39-45E2-9412-F85EC43E377C}">
      <dgm:prSet/>
      <dgm:spPr/>
      <dgm:t>
        <a:bodyPr/>
        <a:lstStyle/>
        <a:p>
          <a:r>
            <a:rPr lang="en-ZA">
              <a:latin typeface="Calibri" panose="020F0502020204030204" pitchFamily="34" charset="0"/>
              <a:ea typeface="Calibri" panose="020F0502020204030204" pitchFamily="34" charset="0"/>
              <a:cs typeface="Calibri" panose="020F0502020204030204" pitchFamily="34" charset="0"/>
            </a:rPr>
            <a:t>Identify factors that may influence self-awareness and self-esteem, including the media</a:t>
          </a:r>
          <a:endParaRPr lang="en-US">
            <a:latin typeface="Calibri" panose="020F0502020204030204" pitchFamily="34" charset="0"/>
            <a:ea typeface="Calibri" panose="020F0502020204030204" pitchFamily="34" charset="0"/>
            <a:cs typeface="Calibri" panose="020F0502020204030204" pitchFamily="34" charset="0"/>
          </a:endParaRPr>
        </a:p>
      </dgm:t>
    </dgm:pt>
    <dgm:pt modelId="{460F4798-B5CF-4264-8A0A-D0AB04CAD685}" type="parTrans" cxnId="{7DDAFE85-21A4-471C-9174-1C44021AC0B2}">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74386776-0CD6-4E4E-B0A4-DA332D4FF947}" type="sibTrans" cxnId="{7DDAFE85-21A4-471C-9174-1C44021AC0B2}">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EE2D0AEB-B6FE-4DA0-BAFE-483F5BD967D8}">
      <dgm:prSet/>
      <dgm:spPr/>
      <dgm:t>
        <a:bodyPr/>
        <a:lstStyle/>
        <a:p>
          <a:r>
            <a:rPr lang="en-ZA">
              <a:latin typeface="Calibri" panose="020F0502020204030204" pitchFamily="34" charset="0"/>
              <a:ea typeface="Calibri" panose="020F0502020204030204" pitchFamily="34" charset="0"/>
              <a:cs typeface="Calibri" panose="020F0502020204030204" pitchFamily="34" charset="0"/>
            </a:rPr>
            <a:t>Identity strategies to enhance self-awareness, self-esteem and self-development</a:t>
          </a:r>
          <a:endParaRPr lang="en-US">
            <a:latin typeface="Calibri" panose="020F0502020204030204" pitchFamily="34" charset="0"/>
            <a:ea typeface="Calibri" panose="020F0502020204030204" pitchFamily="34" charset="0"/>
            <a:cs typeface="Calibri" panose="020F0502020204030204" pitchFamily="34" charset="0"/>
          </a:endParaRPr>
        </a:p>
      </dgm:t>
    </dgm:pt>
    <dgm:pt modelId="{46F3724F-2EBA-4205-B475-A3ABE8D50137}" type="parTrans" cxnId="{4985B80D-A6E8-4B11-A795-BB2456BBF3E5}">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202EF4E6-110A-48AA-9299-46FFCFD7A472}" type="sibTrans" cxnId="{4985B80D-A6E8-4B11-A795-BB2456BBF3E5}">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9E1EC1AA-17DA-4147-9509-69AD221FFDA3}">
      <dgm:prSet/>
      <dgm:spPr/>
      <dgm:t>
        <a:bodyPr/>
        <a:lstStyle/>
        <a:p>
          <a:r>
            <a:rPr lang="en-ZA">
              <a:latin typeface="Calibri" panose="020F0502020204030204" pitchFamily="34" charset="0"/>
              <a:ea typeface="Calibri" panose="020F0502020204030204" pitchFamily="34" charset="0"/>
              <a:cs typeface="Calibri" panose="020F0502020204030204" pitchFamily="34" charset="0"/>
            </a:rPr>
            <a:t>Develop strategies to build confidence in self and others</a:t>
          </a:r>
          <a:endParaRPr lang="en-US">
            <a:latin typeface="Calibri" panose="020F0502020204030204" pitchFamily="34" charset="0"/>
            <a:ea typeface="Calibri" panose="020F0502020204030204" pitchFamily="34" charset="0"/>
            <a:cs typeface="Calibri" panose="020F0502020204030204" pitchFamily="34" charset="0"/>
          </a:endParaRPr>
        </a:p>
      </dgm:t>
    </dgm:pt>
    <dgm:pt modelId="{3A427326-9D48-48EE-9217-24F20660DD52}" type="parTrans" cxnId="{BA0B4737-5794-49D4-8569-F82BA4DD26F7}">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B1AD7150-1840-42A9-A089-7ACFD4AE7A2F}" type="sibTrans" cxnId="{BA0B4737-5794-49D4-8569-F82BA4DD26F7}">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53064079-9556-4567-A95B-CC0113E8F56B}">
      <dgm:prSet/>
      <dgm:spPr/>
      <dgm:t>
        <a:bodyPr/>
        <a:lstStyle/>
        <a:p>
          <a:r>
            <a:rPr lang="en-ZA">
              <a:latin typeface="Calibri" panose="020F0502020204030204" pitchFamily="34" charset="0"/>
              <a:ea typeface="Calibri" panose="020F0502020204030204" pitchFamily="34" charset="0"/>
              <a:cs typeface="Calibri" panose="020F0502020204030204" pitchFamily="34" charset="0"/>
            </a:rPr>
            <a:t>Acknowledge and respect the uniqueness of self and others and respect differences regarding, e.g. race, gender, individual abilities, personal preferences</a:t>
          </a:r>
          <a:endParaRPr lang="en-US">
            <a:latin typeface="Calibri" panose="020F0502020204030204" pitchFamily="34" charset="0"/>
            <a:ea typeface="Calibri" panose="020F0502020204030204" pitchFamily="34" charset="0"/>
            <a:cs typeface="Calibri" panose="020F0502020204030204" pitchFamily="34" charset="0"/>
          </a:endParaRPr>
        </a:p>
      </dgm:t>
    </dgm:pt>
    <dgm:pt modelId="{7635479B-2948-4CB7-91DA-D3D56B43AD35}" type="parTrans" cxnId="{D737C528-2DBC-4DE3-B11C-C8219856F0DA}">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F4D59A59-27E3-4417-A88D-E4DBBD82CC8C}" type="sibTrans" cxnId="{D737C528-2DBC-4DE3-B11C-C8219856F0DA}">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DF4EAF19-C6E9-4D64-ADA0-2528B999FD79}" type="pres">
      <dgm:prSet presAssocID="{9C75E841-317B-4679-85F2-A031340E2427}" presName="linear" presStyleCnt="0">
        <dgm:presLayoutVars>
          <dgm:animLvl val="lvl"/>
          <dgm:resizeHandles val="exact"/>
        </dgm:presLayoutVars>
      </dgm:prSet>
      <dgm:spPr/>
    </dgm:pt>
    <dgm:pt modelId="{77CE6145-7AFF-45CE-8E39-C41378B5077B}" type="pres">
      <dgm:prSet presAssocID="{5461098C-3A39-45E2-9412-F85EC43E377C}" presName="parentText" presStyleLbl="node1" presStyleIdx="0" presStyleCnt="4">
        <dgm:presLayoutVars>
          <dgm:chMax val="0"/>
          <dgm:bulletEnabled val="1"/>
        </dgm:presLayoutVars>
      </dgm:prSet>
      <dgm:spPr/>
    </dgm:pt>
    <dgm:pt modelId="{255636B2-BDA0-4953-838A-C06FD7E1F66C}" type="pres">
      <dgm:prSet presAssocID="{74386776-0CD6-4E4E-B0A4-DA332D4FF947}" presName="spacer" presStyleCnt="0"/>
      <dgm:spPr/>
    </dgm:pt>
    <dgm:pt modelId="{2923B28D-3A89-4E0F-B8FA-9BB204F353E6}" type="pres">
      <dgm:prSet presAssocID="{EE2D0AEB-B6FE-4DA0-BAFE-483F5BD967D8}" presName="parentText" presStyleLbl="node1" presStyleIdx="1" presStyleCnt="4">
        <dgm:presLayoutVars>
          <dgm:chMax val="0"/>
          <dgm:bulletEnabled val="1"/>
        </dgm:presLayoutVars>
      </dgm:prSet>
      <dgm:spPr/>
    </dgm:pt>
    <dgm:pt modelId="{D81D42D5-6F2B-4937-8FA4-50B3A4DA23C9}" type="pres">
      <dgm:prSet presAssocID="{202EF4E6-110A-48AA-9299-46FFCFD7A472}" presName="spacer" presStyleCnt="0"/>
      <dgm:spPr/>
    </dgm:pt>
    <dgm:pt modelId="{183F620B-EC40-41D9-A872-DECE80AF83A4}" type="pres">
      <dgm:prSet presAssocID="{9E1EC1AA-17DA-4147-9509-69AD221FFDA3}" presName="parentText" presStyleLbl="node1" presStyleIdx="2" presStyleCnt="4">
        <dgm:presLayoutVars>
          <dgm:chMax val="0"/>
          <dgm:bulletEnabled val="1"/>
        </dgm:presLayoutVars>
      </dgm:prSet>
      <dgm:spPr/>
    </dgm:pt>
    <dgm:pt modelId="{3B83A536-4995-49D5-BF8C-149195714F5D}" type="pres">
      <dgm:prSet presAssocID="{B1AD7150-1840-42A9-A089-7ACFD4AE7A2F}" presName="spacer" presStyleCnt="0"/>
      <dgm:spPr/>
    </dgm:pt>
    <dgm:pt modelId="{A335A895-FAA5-4A9F-B6CC-3083C20B9EAB}" type="pres">
      <dgm:prSet presAssocID="{53064079-9556-4567-A95B-CC0113E8F56B}" presName="parentText" presStyleLbl="node1" presStyleIdx="3" presStyleCnt="4">
        <dgm:presLayoutVars>
          <dgm:chMax val="0"/>
          <dgm:bulletEnabled val="1"/>
        </dgm:presLayoutVars>
      </dgm:prSet>
      <dgm:spPr/>
    </dgm:pt>
  </dgm:ptLst>
  <dgm:cxnLst>
    <dgm:cxn modelId="{8BC9220C-1FD0-4F3D-90A3-0476ECB1576F}" type="presOf" srcId="{9C75E841-317B-4679-85F2-A031340E2427}" destId="{DF4EAF19-C6E9-4D64-ADA0-2528B999FD79}" srcOrd="0" destOrd="0" presId="urn:microsoft.com/office/officeart/2005/8/layout/vList2"/>
    <dgm:cxn modelId="{4985B80D-A6E8-4B11-A795-BB2456BBF3E5}" srcId="{9C75E841-317B-4679-85F2-A031340E2427}" destId="{EE2D0AEB-B6FE-4DA0-BAFE-483F5BD967D8}" srcOrd="1" destOrd="0" parTransId="{46F3724F-2EBA-4205-B475-A3ABE8D50137}" sibTransId="{202EF4E6-110A-48AA-9299-46FFCFD7A472}"/>
    <dgm:cxn modelId="{97D17023-8C7D-4FB2-98AB-DB101FF82331}" type="presOf" srcId="{5461098C-3A39-45E2-9412-F85EC43E377C}" destId="{77CE6145-7AFF-45CE-8E39-C41378B5077B}" srcOrd="0" destOrd="0" presId="urn:microsoft.com/office/officeart/2005/8/layout/vList2"/>
    <dgm:cxn modelId="{D737C528-2DBC-4DE3-B11C-C8219856F0DA}" srcId="{9C75E841-317B-4679-85F2-A031340E2427}" destId="{53064079-9556-4567-A95B-CC0113E8F56B}" srcOrd="3" destOrd="0" parTransId="{7635479B-2948-4CB7-91DA-D3D56B43AD35}" sibTransId="{F4D59A59-27E3-4417-A88D-E4DBBD82CC8C}"/>
    <dgm:cxn modelId="{BA0B4737-5794-49D4-8569-F82BA4DD26F7}" srcId="{9C75E841-317B-4679-85F2-A031340E2427}" destId="{9E1EC1AA-17DA-4147-9509-69AD221FFDA3}" srcOrd="2" destOrd="0" parTransId="{3A427326-9D48-48EE-9217-24F20660DD52}" sibTransId="{B1AD7150-1840-42A9-A089-7ACFD4AE7A2F}"/>
    <dgm:cxn modelId="{434D7183-9553-4B7B-A22F-470EAA35C4CF}" type="presOf" srcId="{9E1EC1AA-17DA-4147-9509-69AD221FFDA3}" destId="{183F620B-EC40-41D9-A872-DECE80AF83A4}" srcOrd="0" destOrd="0" presId="urn:microsoft.com/office/officeart/2005/8/layout/vList2"/>
    <dgm:cxn modelId="{7DDAFE85-21A4-471C-9174-1C44021AC0B2}" srcId="{9C75E841-317B-4679-85F2-A031340E2427}" destId="{5461098C-3A39-45E2-9412-F85EC43E377C}" srcOrd="0" destOrd="0" parTransId="{460F4798-B5CF-4264-8A0A-D0AB04CAD685}" sibTransId="{74386776-0CD6-4E4E-B0A4-DA332D4FF947}"/>
    <dgm:cxn modelId="{27C4C9F0-14F3-436A-845C-16B3AFF4BFE7}" type="presOf" srcId="{53064079-9556-4567-A95B-CC0113E8F56B}" destId="{A335A895-FAA5-4A9F-B6CC-3083C20B9EAB}" srcOrd="0" destOrd="0" presId="urn:microsoft.com/office/officeart/2005/8/layout/vList2"/>
    <dgm:cxn modelId="{7436ECFD-BBD4-47BC-82C7-C57FA209FAD4}" type="presOf" srcId="{EE2D0AEB-B6FE-4DA0-BAFE-483F5BD967D8}" destId="{2923B28D-3A89-4E0F-B8FA-9BB204F353E6}" srcOrd="0" destOrd="0" presId="urn:microsoft.com/office/officeart/2005/8/layout/vList2"/>
    <dgm:cxn modelId="{5968D396-45BD-484D-B069-972AAD08A844}" type="presParOf" srcId="{DF4EAF19-C6E9-4D64-ADA0-2528B999FD79}" destId="{77CE6145-7AFF-45CE-8E39-C41378B5077B}" srcOrd="0" destOrd="0" presId="urn:microsoft.com/office/officeart/2005/8/layout/vList2"/>
    <dgm:cxn modelId="{4056F277-C3E3-4955-9B06-A27203903AF4}" type="presParOf" srcId="{DF4EAF19-C6E9-4D64-ADA0-2528B999FD79}" destId="{255636B2-BDA0-4953-838A-C06FD7E1F66C}" srcOrd="1" destOrd="0" presId="urn:microsoft.com/office/officeart/2005/8/layout/vList2"/>
    <dgm:cxn modelId="{D3EFBBF2-1E07-4993-88EF-7A5769804326}" type="presParOf" srcId="{DF4EAF19-C6E9-4D64-ADA0-2528B999FD79}" destId="{2923B28D-3A89-4E0F-B8FA-9BB204F353E6}" srcOrd="2" destOrd="0" presId="urn:microsoft.com/office/officeart/2005/8/layout/vList2"/>
    <dgm:cxn modelId="{18600E48-2EC6-49A8-9754-83DAD5326122}" type="presParOf" srcId="{DF4EAF19-C6E9-4D64-ADA0-2528B999FD79}" destId="{D81D42D5-6F2B-4937-8FA4-50B3A4DA23C9}" srcOrd="3" destOrd="0" presId="urn:microsoft.com/office/officeart/2005/8/layout/vList2"/>
    <dgm:cxn modelId="{7613595B-2AEC-455E-899E-8BD105BDB36D}" type="presParOf" srcId="{DF4EAF19-C6E9-4D64-ADA0-2528B999FD79}" destId="{183F620B-EC40-41D9-A872-DECE80AF83A4}" srcOrd="4" destOrd="0" presId="urn:microsoft.com/office/officeart/2005/8/layout/vList2"/>
    <dgm:cxn modelId="{D997F6EB-FD1F-443E-9F08-848CF104F21F}" type="presParOf" srcId="{DF4EAF19-C6E9-4D64-ADA0-2528B999FD79}" destId="{3B83A536-4995-49D5-BF8C-149195714F5D}" srcOrd="5" destOrd="0" presId="urn:microsoft.com/office/officeart/2005/8/layout/vList2"/>
    <dgm:cxn modelId="{BF82EB15-07C8-4A74-8E9E-5733A812F970}" type="presParOf" srcId="{DF4EAF19-C6E9-4D64-ADA0-2528B999FD79}" destId="{A335A895-FAA5-4A9F-B6CC-3083C20B9EAB}"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9C83ADE-C426-4823-8061-360834F427F9}" type="doc">
      <dgm:prSet loTypeId="urn:microsoft.com/office/officeart/2005/8/layout/vProcess5" loCatId="process" qsTypeId="urn:microsoft.com/office/officeart/2005/8/quickstyle/simple1" qsCatId="simple" csTypeId="urn:microsoft.com/office/officeart/2005/8/colors/colorful4" csCatId="colorful"/>
      <dgm:spPr/>
      <dgm:t>
        <a:bodyPr/>
        <a:lstStyle/>
        <a:p>
          <a:endParaRPr lang="en-US"/>
        </a:p>
      </dgm:t>
    </dgm:pt>
    <dgm:pt modelId="{DF8CDD09-E975-414D-8E45-1B46FE267EB5}">
      <dgm:prSet/>
      <dgm:spPr/>
      <dgm:t>
        <a:bodyPr/>
        <a:lstStyle/>
        <a:p>
          <a:r>
            <a:rPr lang="en-GB" b="0" i="0">
              <a:latin typeface="Calibri" panose="020F0502020204030204" pitchFamily="34" charset="0"/>
              <a:ea typeface="Calibri" panose="020F0502020204030204" pitchFamily="34" charset="0"/>
              <a:cs typeface="Calibri" panose="020F0502020204030204" pitchFamily="34" charset="0"/>
            </a:rPr>
            <a:t>Many factors influence how we feel about ourselves.</a:t>
          </a:r>
          <a:endParaRPr lang="en-US">
            <a:latin typeface="Calibri" panose="020F0502020204030204" pitchFamily="34" charset="0"/>
            <a:ea typeface="Calibri" panose="020F0502020204030204" pitchFamily="34" charset="0"/>
            <a:cs typeface="Calibri" panose="020F0502020204030204" pitchFamily="34" charset="0"/>
          </a:endParaRPr>
        </a:p>
      </dgm:t>
    </dgm:pt>
    <dgm:pt modelId="{7C719481-4ABE-46EA-946E-963901A8DEE8}" type="parTrans" cxnId="{B0F96A92-7603-4F2D-B35D-E351C8045C2E}">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65300BD6-A2ED-4C26-B647-B4C8D998AFD5}" type="sibTrans" cxnId="{B0F96A92-7603-4F2D-B35D-E351C8045C2E}">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B744B0E3-5E0D-4BF2-A277-B4ECDFB1EA6A}">
      <dgm:prSet/>
      <dgm:spPr/>
      <dgm:t>
        <a:bodyPr/>
        <a:lstStyle/>
        <a:p>
          <a:r>
            <a:rPr lang="en-GB" b="0" i="0">
              <a:latin typeface="Calibri" panose="020F0502020204030204" pitchFamily="34" charset="0"/>
              <a:ea typeface="Calibri" panose="020F0502020204030204" pitchFamily="34" charset="0"/>
              <a:cs typeface="Calibri" panose="020F0502020204030204" pitchFamily="34" charset="0"/>
            </a:rPr>
            <a:t>We cannot always change people/situations, but we can change how we respond.</a:t>
          </a:r>
          <a:endParaRPr lang="en-US">
            <a:latin typeface="Calibri" panose="020F0502020204030204" pitchFamily="34" charset="0"/>
            <a:ea typeface="Calibri" panose="020F0502020204030204" pitchFamily="34" charset="0"/>
            <a:cs typeface="Calibri" panose="020F0502020204030204" pitchFamily="34" charset="0"/>
          </a:endParaRPr>
        </a:p>
      </dgm:t>
    </dgm:pt>
    <dgm:pt modelId="{7054F9B8-6015-4FFE-8A22-6026BBA4E9A2}" type="parTrans" cxnId="{9BC1AD6C-3A98-4DD5-839E-A5629E21812F}">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3F9383C2-A8E8-45B7-AA82-E5872331AA9D}" type="sibTrans" cxnId="{9BC1AD6C-3A98-4DD5-839E-A5629E21812F}">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9F647E4E-391B-4C43-9A23-A9E1207810C0}">
      <dgm:prSet/>
      <dgm:spPr/>
      <dgm:t>
        <a:bodyPr/>
        <a:lstStyle/>
        <a:p>
          <a:r>
            <a:rPr lang="en-GB" b="0" i="0">
              <a:latin typeface="Calibri" panose="020F0502020204030204" pitchFamily="34" charset="0"/>
              <a:ea typeface="Calibri" panose="020F0502020204030204" pitchFamily="34" charset="0"/>
              <a:cs typeface="Calibri" panose="020F0502020204030204" pitchFamily="34" charset="0"/>
            </a:rPr>
            <a:t>What strategies protect you from negative influences?</a:t>
          </a:r>
          <a:endParaRPr lang="en-US">
            <a:latin typeface="Calibri" panose="020F0502020204030204" pitchFamily="34" charset="0"/>
            <a:ea typeface="Calibri" panose="020F0502020204030204" pitchFamily="34" charset="0"/>
            <a:cs typeface="Calibri" panose="020F0502020204030204" pitchFamily="34" charset="0"/>
          </a:endParaRPr>
        </a:p>
      </dgm:t>
    </dgm:pt>
    <dgm:pt modelId="{0AEC51F2-1D8F-4A8C-91A8-4D76C620AF2E}" type="parTrans" cxnId="{C1398A04-F80E-4A6E-AB1B-A1878E7C68C8}">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726A6020-55D6-4079-AE12-6DAE81CE949F}" type="sibTrans" cxnId="{C1398A04-F80E-4A6E-AB1B-A1878E7C68C8}">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5EC4A402-6F33-410C-B082-209658F2CCEA}">
      <dgm:prSet/>
      <dgm:spPr/>
      <dgm:t>
        <a:bodyPr/>
        <a:lstStyle/>
        <a:p>
          <a:r>
            <a:rPr lang="en-GB" b="0" i="0">
              <a:latin typeface="Calibri" panose="020F0502020204030204" pitchFamily="34" charset="0"/>
              <a:ea typeface="Calibri" panose="020F0502020204030204" pitchFamily="34" charset="0"/>
              <a:cs typeface="Calibri" panose="020F0502020204030204" pitchFamily="34" charset="0"/>
            </a:rPr>
            <a:t>What strategies enhance self-awareness?</a:t>
          </a:r>
          <a:endParaRPr lang="en-US">
            <a:latin typeface="Calibri" panose="020F0502020204030204" pitchFamily="34" charset="0"/>
            <a:ea typeface="Calibri" panose="020F0502020204030204" pitchFamily="34" charset="0"/>
            <a:cs typeface="Calibri" panose="020F0502020204030204" pitchFamily="34" charset="0"/>
          </a:endParaRPr>
        </a:p>
      </dgm:t>
    </dgm:pt>
    <dgm:pt modelId="{B6C9F16B-13C4-46DD-A3C0-9BAD410AD58D}" type="parTrans" cxnId="{995DF9FF-3443-42B8-B8A5-25AEB7079632}">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8535BD56-9296-4C88-9418-DE05500475D4}" type="sibTrans" cxnId="{995DF9FF-3443-42B8-B8A5-25AEB7079632}">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C83BC054-BD3E-44A9-8CE2-DF3D2B91198E}" type="pres">
      <dgm:prSet presAssocID="{C9C83ADE-C426-4823-8061-360834F427F9}" presName="outerComposite" presStyleCnt="0">
        <dgm:presLayoutVars>
          <dgm:chMax val="5"/>
          <dgm:dir/>
          <dgm:resizeHandles val="exact"/>
        </dgm:presLayoutVars>
      </dgm:prSet>
      <dgm:spPr/>
    </dgm:pt>
    <dgm:pt modelId="{BA1CAF89-46F2-4E6D-A0C0-2747CB514176}" type="pres">
      <dgm:prSet presAssocID="{C9C83ADE-C426-4823-8061-360834F427F9}" presName="dummyMaxCanvas" presStyleCnt="0">
        <dgm:presLayoutVars/>
      </dgm:prSet>
      <dgm:spPr/>
    </dgm:pt>
    <dgm:pt modelId="{C3841CDD-5765-4353-9EAC-2A1E1A312660}" type="pres">
      <dgm:prSet presAssocID="{C9C83ADE-C426-4823-8061-360834F427F9}" presName="FourNodes_1" presStyleLbl="node1" presStyleIdx="0" presStyleCnt="4">
        <dgm:presLayoutVars>
          <dgm:bulletEnabled val="1"/>
        </dgm:presLayoutVars>
      </dgm:prSet>
      <dgm:spPr/>
    </dgm:pt>
    <dgm:pt modelId="{27A4B0D8-BECF-43C3-A188-FE4405711C6C}" type="pres">
      <dgm:prSet presAssocID="{C9C83ADE-C426-4823-8061-360834F427F9}" presName="FourNodes_2" presStyleLbl="node1" presStyleIdx="1" presStyleCnt="4">
        <dgm:presLayoutVars>
          <dgm:bulletEnabled val="1"/>
        </dgm:presLayoutVars>
      </dgm:prSet>
      <dgm:spPr/>
    </dgm:pt>
    <dgm:pt modelId="{76191CC6-D173-40E3-B429-F8CF219DBBBE}" type="pres">
      <dgm:prSet presAssocID="{C9C83ADE-C426-4823-8061-360834F427F9}" presName="FourNodes_3" presStyleLbl="node1" presStyleIdx="2" presStyleCnt="4">
        <dgm:presLayoutVars>
          <dgm:bulletEnabled val="1"/>
        </dgm:presLayoutVars>
      </dgm:prSet>
      <dgm:spPr/>
    </dgm:pt>
    <dgm:pt modelId="{7F5CA618-954D-4E05-A59B-385639B58C5A}" type="pres">
      <dgm:prSet presAssocID="{C9C83ADE-C426-4823-8061-360834F427F9}" presName="FourNodes_4" presStyleLbl="node1" presStyleIdx="3" presStyleCnt="4">
        <dgm:presLayoutVars>
          <dgm:bulletEnabled val="1"/>
        </dgm:presLayoutVars>
      </dgm:prSet>
      <dgm:spPr/>
    </dgm:pt>
    <dgm:pt modelId="{ECE1C48F-AEFB-4A9D-9AF9-C48E15C5FC34}" type="pres">
      <dgm:prSet presAssocID="{C9C83ADE-C426-4823-8061-360834F427F9}" presName="FourConn_1-2" presStyleLbl="fgAccFollowNode1" presStyleIdx="0" presStyleCnt="3">
        <dgm:presLayoutVars>
          <dgm:bulletEnabled val="1"/>
        </dgm:presLayoutVars>
      </dgm:prSet>
      <dgm:spPr/>
    </dgm:pt>
    <dgm:pt modelId="{E993CFED-923E-4111-8BA1-4C1329F7D814}" type="pres">
      <dgm:prSet presAssocID="{C9C83ADE-C426-4823-8061-360834F427F9}" presName="FourConn_2-3" presStyleLbl="fgAccFollowNode1" presStyleIdx="1" presStyleCnt="3">
        <dgm:presLayoutVars>
          <dgm:bulletEnabled val="1"/>
        </dgm:presLayoutVars>
      </dgm:prSet>
      <dgm:spPr/>
    </dgm:pt>
    <dgm:pt modelId="{06FA4A3F-287D-43D7-86CF-A4982BC8CEDD}" type="pres">
      <dgm:prSet presAssocID="{C9C83ADE-C426-4823-8061-360834F427F9}" presName="FourConn_3-4" presStyleLbl="fgAccFollowNode1" presStyleIdx="2" presStyleCnt="3">
        <dgm:presLayoutVars>
          <dgm:bulletEnabled val="1"/>
        </dgm:presLayoutVars>
      </dgm:prSet>
      <dgm:spPr/>
    </dgm:pt>
    <dgm:pt modelId="{D41D2811-5C6C-444B-940A-DD410A6DF8C4}" type="pres">
      <dgm:prSet presAssocID="{C9C83ADE-C426-4823-8061-360834F427F9}" presName="FourNodes_1_text" presStyleLbl="node1" presStyleIdx="3" presStyleCnt="4">
        <dgm:presLayoutVars>
          <dgm:bulletEnabled val="1"/>
        </dgm:presLayoutVars>
      </dgm:prSet>
      <dgm:spPr/>
    </dgm:pt>
    <dgm:pt modelId="{04E40694-15FB-45F7-967B-017698E1DECD}" type="pres">
      <dgm:prSet presAssocID="{C9C83ADE-C426-4823-8061-360834F427F9}" presName="FourNodes_2_text" presStyleLbl="node1" presStyleIdx="3" presStyleCnt="4">
        <dgm:presLayoutVars>
          <dgm:bulletEnabled val="1"/>
        </dgm:presLayoutVars>
      </dgm:prSet>
      <dgm:spPr/>
    </dgm:pt>
    <dgm:pt modelId="{1F3B3DEC-9E65-4C61-A1C4-612A43D9046D}" type="pres">
      <dgm:prSet presAssocID="{C9C83ADE-C426-4823-8061-360834F427F9}" presName="FourNodes_3_text" presStyleLbl="node1" presStyleIdx="3" presStyleCnt="4">
        <dgm:presLayoutVars>
          <dgm:bulletEnabled val="1"/>
        </dgm:presLayoutVars>
      </dgm:prSet>
      <dgm:spPr/>
    </dgm:pt>
    <dgm:pt modelId="{1358463A-5AC2-413A-8A04-5A99D2814D78}" type="pres">
      <dgm:prSet presAssocID="{C9C83ADE-C426-4823-8061-360834F427F9}" presName="FourNodes_4_text" presStyleLbl="node1" presStyleIdx="3" presStyleCnt="4">
        <dgm:presLayoutVars>
          <dgm:bulletEnabled val="1"/>
        </dgm:presLayoutVars>
      </dgm:prSet>
      <dgm:spPr/>
    </dgm:pt>
  </dgm:ptLst>
  <dgm:cxnLst>
    <dgm:cxn modelId="{0A750303-8188-4DDC-9AC2-D41A18944316}" type="presOf" srcId="{C9C83ADE-C426-4823-8061-360834F427F9}" destId="{C83BC054-BD3E-44A9-8CE2-DF3D2B91198E}" srcOrd="0" destOrd="0" presId="urn:microsoft.com/office/officeart/2005/8/layout/vProcess5"/>
    <dgm:cxn modelId="{C1398A04-F80E-4A6E-AB1B-A1878E7C68C8}" srcId="{C9C83ADE-C426-4823-8061-360834F427F9}" destId="{9F647E4E-391B-4C43-9A23-A9E1207810C0}" srcOrd="2" destOrd="0" parTransId="{0AEC51F2-1D8F-4A8C-91A8-4D76C620AF2E}" sibTransId="{726A6020-55D6-4079-AE12-6DAE81CE949F}"/>
    <dgm:cxn modelId="{CCC34F1B-F9A1-44B8-BF37-F4C182D99C9C}" type="presOf" srcId="{65300BD6-A2ED-4C26-B647-B4C8D998AFD5}" destId="{ECE1C48F-AEFB-4A9D-9AF9-C48E15C5FC34}" srcOrd="0" destOrd="0" presId="urn:microsoft.com/office/officeart/2005/8/layout/vProcess5"/>
    <dgm:cxn modelId="{8C3FBF1B-374D-4128-A7CB-8F4BBE880E6E}" type="presOf" srcId="{DF8CDD09-E975-414D-8E45-1B46FE267EB5}" destId="{C3841CDD-5765-4353-9EAC-2A1E1A312660}" srcOrd="0" destOrd="0" presId="urn:microsoft.com/office/officeart/2005/8/layout/vProcess5"/>
    <dgm:cxn modelId="{DD147631-6B2F-4A68-9085-45CECA7D14E0}" type="presOf" srcId="{5EC4A402-6F33-410C-B082-209658F2CCEA}" destId="{1358463A-5AC2-413A-8A04-5A99D2814D78}" srcOrd="1" destOrd="0" presId="urn:microsoft.com/office/officeart/2005/8/layout/vProcess5"/>
    <dgm:cxn modelId="{203D0040-8991-4C54-9E7C-6717232A3728}" type="presOf" srcId="{DF8CDD09-E975-414D-8E45-1B46FE267EB5}" destId="{D41D2811-5C6C-444B-940A-DD410A6DF8C4}" srcOrd="1" destOrd="0" presId="urn:microsoft.com/office/officeart/2005/8/layout/vProcess5"/>
    <dgm:cxn modelId="{9BC1AD6C-3A98-4DD5-839E-A5629E21812F}" srcId="{C9C83ADE-C426-4823-8061-360834F427F9}" destId="{B744B0E3-5E0D-4BF2-A277-B4ECDFB1EA6A}" srcOrd="1" destOrd="0" parTransId="{7054F9B8-6015-4FFE-8A22-6026BBA4E9A2}" sibTransId="{3F9383C2-A8E8-45B7-AA82-E5872331AA9D}"/>
    <dgm:cxn modelId="{076A6E88-6FF0-4ABC-A2FA-CBFFE970332B}" type="presOf" srcId="{3F9383C2-A8E8-45B7-AA82-E5872331AA9D}" destId="{E993CFED-923E-4111-8BA1-4C1329F7D814}" srcOrd="0" destOrd="0" presId="urn:microsoft.com/office/officeart/2005/8/layout/vProcess5"/>
    <dgm:cxn modelId="{B0F96A92-7603-4F2D-B35D-E351C8045C2E}" srcId="{C9C83ADE-C426-4823-8061-360834F427F9}" destId="{DF8CDD09-E975-414D-8E45-1B46FE267EB5}" srcOrd="0" destOrd="0" parTransId="{7C719481-4ABE-46EA-946E-963901A8DEE8}" sibTransId="{65300BD6-A2ED-4C26-B647-B4C8D998AFD5}"/>
    <dgm:cxn modelId="{141C7B97-12D6-45E7-B8D6-E7589B9284D8}" type="presOf" srcId="{726A6020-55D6-4079-AE12-6DAE81CE949F}" destId="{06FA4A3F-287D-43D7-86CF-A4982BC8CEDD}" srcOrd="0" destOrd="0" presId="urn:microsoft.com/office/officeart/2005/8/layout/vProcess5"/>
    <dgm:cxn modelId="{5017AEA1-127A-43F2-BE8C-AA3E964FE2DB}" type="presOf" srcId="{B744B0E3-5E0D-4BF2-A277-B4ECDFB1EA6A}" destId="{27A4B0D8-BECF-43C3-A188-FE4405711C6C}" srcOrd="0" destOrd="0" presId="urn:microsoft.com/office/officeart/2005/8/layout/vProcess5"/>
    <dgm:cxn modelId="{F90DA1B0-FF57-4A8A-AF2F-A5765353F30C}" type="presOf" srcId="{9F647E4E-391B-4C43-9A23-A9E1207810C0}" destId="{1F3B3DEC-9E65-4C61-A1C4-612A43D9046D}" srcOrd="1" destOrd="0" presId="urn:microsoft.com/office/officeart/2005/8/layout/vProcess5"/>
    <dgm:cxn modelId="{2D3FECB2-B300-4084-8F72-E7DEF6E49FD8}" type="presOf" srcId="{B744B0E3-5E0D-4BF2-A277-B4ECDFB1EA6A}" destId="{04E40694-15FB-45F7-967B-017698E1DECD}" srcOrd="1" destOrd="0" presId="urn:microsoft.com/office/officeart/2005/8/layout/vProcess5"/>
    <dgm:cxn modelId="{047376E2-A5ED-4070-8656-DB8018E63B2D}" type="presOf" srcId="{5EC4A402-6F33-410C-B082-209658F2CCEA}" destId="{7F5CA618-954D-4E05-A59B-385639B58C5A}" srcOrd="0" destOrd="0" presId="urn:microsoft.com/office/officeart/2005/8/layout/vProcess5"/>
    <dgm:cxn modelId="{7DF4D0F7-6143-4E79-9AF3-5F5E289D9B4D}" type="presOf" srcId="{9F647E4E-391B-4C43-9A23-A9E1207810C0}" destId="{76191CC6-D173-40E3-B429-F8CF219DBBBE}" srcOrd="0" destOrd="0" presId="urn:microsoft.com/office/officeart/2005/8/layout/vProcess5"/>
    <dgm:cxn modelId="{995DF9FF-3443-42B8-B8A5-25AEB7079632}" srcId="{C9C83ADE-C426-4823-8061-360834F427F9}" destId="{5EC4A402-6F33-410C-B082-209658F2CCEA}" srcOrd="3" destOrd="0" parTransId="{B6C9F16B-13C4-46DD-A3C0-9BAD410AD58D}" sibTransId="{8535BD56-9296-4C88-9418-DE05500475D4}"/>
    <dgm:cxn modelId="{94736CE8-CABC-455B-BF41-A74A02183473}" type="presParOf" srcId="{C83BC054-BD3E-44A9-8CE2-DF3D2B91198E}" destId="{BA1CAF89-46F2-4E6D-A0C0-2747CB514176}" srcOrd="0" destOrd="0" presId="urn:microsoft.com/office/officeart/2005/8/layout/vProcess5"/>
    <dgm:cxn modelId="{686A5DFD-4258-44F5-960C-A3B7B0CB5AC1}" type="presParOf" srcId="{C83BC054-BD3E-44A9-8CE2-DF3D2B91198E}" destId="{C3841CDD-5765-4353-9EAC-2A1E1A312660}" srcOrd="1" destOrd="0" presId="urn:microsoft.com/office/officeart/2005/8/layout/vProcess5"/>
    <dgm:cxn modelId="{3C449506-529E-4366-B275-AAC7A8FC763B}" type="presParOf" srcId="{C83BC054-BD3E-44A9-8CE2-DF3D2B91198E}" destId="{27A4B0D8-BECF-43C3-A188-FE4405711C6C}" srcOrd="2" destOrd="0" presId="urn:microsoft.com/office/officeart/2005/8/layout/vProcess5"/>
    <dgm:cxn modelId="{EBF97C47-01F2-45EB-87F5-3D7872B24821}" type="presParOf" srcId="{C83BC054-BD3E-44A9-8CE2-DF3D2B91198E}" destId="{76191CC6-D173-40E3-B429-F8CF219DBBBE}" srcOrd="3" destOrd="0" presId="urn:microsoft.com/office/officeart/2005/8/layout/vProcess5"/>
    <dgm:cxn modelId="{9F46CDC9-E0B2-4D42-97B4-5DEB004ACFED}" type="presParOf" srcId="{C83BC054-BD3E-44A9-8CE2-DF3D2B91198E}" destId="{7F5CA618-954D-4E05-A59B-385639B58C5A}" srcOrd="4" destOrd="0" presId="urn:microsoft.com/office/officeart/2005/8/layout/vProcess5"/>
    <dgm:cxn modelId="{0BC088AA-4B8F-4300-82A6-A5235610B2B9}" type="presParOf" srcId="{C83BC054-BD3E-44A9-8CE2-DF3D2B91198E}" destId="{ECE1C48F-AEFB-4A9D-9AF9-C48E15C5FC34}" srcOrd="5" destOrd="0" presId="urn:microsoft.com/office/officeart/2005/8/layout/vProcess5"/>
    <dgm:cxn modelId="{2167A451-FA4B-4CD0-950E-4477DEFFFCB0}" type="presParOf" srcId="{C83BC054-BD3E-44A9-8CE2-DF3D2B91198E}" destId="{E993CFED-923E-4111-8BA1-4C1329F7D814}" srcOrd="6" destOrd="0" presId="urn:microsoft.com/office/officeart/2005/8/layout/vProcess5"/>
    <dgm:cxn modelId="{289AB2FD-6C1E-467A-82D6-AB4771715210}" type="presParOf" srcId="{C83BC054-BD3E-44A9-8CE2-DF3D2B91198E}" destId="{06FA4A3F-287D-43D7-86CF-A4982BC8CEDD}" srcOrd="7" destOrd="0" presId="urn:microsoft.com/office/officeart/2005/8/layout/vProcess5"/>
    <dgm:cxn modelId="{30528ACB-0D1D-48FD-9BE1-F2699C4B1D0E}" type="presParOf" srcId="{C83BC054-BD3E-44A9-8CE2-DF3D2B91198E}" destId="{D41D2811-5C6C-444B-940A-DD410A6DF8C4}" srcOrd="8" destOrd="0" presId="urn:microsoft.com/office/officeart/2005/8/layout/vProcess5"/>
    <dgm:cxn modelId="{1DF6AFDE-2E61-4F07-B1D0-E067F881937A}" type="presParOf" srcId="{C83BC054-BD3E-44A9-8CE2-DF3D2B91198E}" destId="{04E40694-15FB-45F7-967B-017698E1DECD}" srcOrd="9" destOrd="0" presId="urn:microsoft.com/office/officeart/2005/8/layout/vProcess5"/>
    <dgm:cxn modelId="{877109D0-BC94-4D5B-BBE4-AD7674713D7B}" type="presParOf" srcId="{C83BC054-BD3E-44A9-8CE2-DF3D2B91198E}" destId="{1F3B3DEC-9E65-4C61-A1C4-612A43D9046D}" srcOrd="10" destOrd="0" presId="urn:microsoft.com/office/officeart/2005/8/layout/vProcess5"/>
    <dgm:cxn modelId="{C4F26E41-F8C8-4039-8B5F-D4D1B3BD6B2B}" type="presParOf" srcId="{C83BC054-BD3E-44A9-8CE2-DF3D2B91198E}" destId="{1358463A-5AC2-413A-8A04-5A99D2814D78}"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3FDFB76-CFCC-4E70-81EC-E1B7C03C0AA7}" type="doc">
      <dgm:prSet loTypeId="urn:microsoft.com/office/officeart/2016/7/layout/HorizontalActionList" loCatId="List" qsTypeId="urn:microsoft.com/office/officeart/2005/8/quickstyle/simple1" qsCatId="simple" csTypeId="urn:microsoft.com/office/officeart/2005/8/colors/colorful5" csCatId="colorful"/>
      <dgm:spPr/>
      <dgm:t>
        <a:bodyPr/>
        <a:lstStyle/>
        <a:p>
          <a:endParaRPr lang="en-US"/>
        </a:p>
      </dgm:t>
    </dgm:pt>
    <dgm:pt modelId="{53D0AA85-13E3-4262-A5CF-0DEB5A37B000}">
      <dgm:prSet/>
      <dgm:spPr/>
      <dgm:t>
        <a:bodyPr/>
        <a:lstStyle/>
        <a:p>
          <a:r>
            <a:rPr lang="en-US">
              <a:latin typeface="Calibri" panose="020F0502020204030204" pitchFamily="34" charset="0"/>
              <a:ea typeface="Calibri" panose="020F0502020204030204" pitchFamily="34" charset="0"/>
              <a:cs typeface="Calibri" panose="020F0502020204030204" pitchFamily="34" charset="0"/>
            </a:rPr>
            <a:t>Set</a:t>
          </a:r>
        </a:p>
      </dgm:t>
    </dgm:pt>
    <dgm:pt modelId="{0DEB11CD-E122-4D88-B519-E9F96622A230}" type="parTrans" cxnId="{B66DC209-53E5-48F5-8DB0-78BA14996DAC}">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2884263E-1324-4040-A214-1E9A6715C06D}" type="sibTrans" cxnId="{B66DC209-53E5-48F5-8DB0-78BA14996DAC}">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7BD623D2-900B-485A-993C-972DBABCC031}">
      <dgm:prSet custT="1"/>
      <dgm:spPr/>
      <dgm:t>
        <a:bodyPr/>
        <a:lstStyle/>
        <a:p>
          <a:r>
            <a:rPr lang="en-US" sz="2000" dirty="0">
              <a:latin typeface="Calibri" panose="020F0502020204030204" pitchFamily="34" charset="0"/>
              <a:ea typeface="Calibri" panose="020F0502020204030204" pitchFamily="34" charset="0"/>
              <a:cs typeface="Calibri" panose="020F0502020204030204" pitchFamily="34" charset="0"/>
            </a:rPr>
            <a:t>Set personal growth goals (skills/qualities + simple action plan).</a:t>
          </a:r>
        </a:p>
      </dgm:t>
    </dgm:pt>
    <dgm:pt modelId="{9BB3AF8E-422D-4A55-9E8B-B5847BBF7D5A}" type="parTrans" cxnId="{F691BF57-52AE-4267-B9FC-1F4BB122B2CE}">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18E88F6E-1323-45C2-B54B-B9472F991DB0}" type="sibTrans" cxnId="{F691BF57-52AE-4267-B9FC-1F4BB122B2CE}">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FE62EDB6-7855-4C84-9E03-914C50A48610}">
      <dgm:prSet/>
      <dgm:spPr/>
      <dgm:t>
        <a:bodyPr/>
        <a:lstStyle/>
        <a:p>
          <a:r>
            <a:rPr lang="en-US">
              <a:latin typeface="Calibri" panose="020F0502020204030204" pitchFamily="34" charset="0"/>
              <a:ea typeface="Calibri" panose="020F0502020204030204" pitchFamily="34" charset="0"/>
              <a:cs typeface="Calibri" panose="020F0502020204030204" pitchFamily="34" charset="0"/>
            </a:rPr>
            <a:t>Try</a:t>
          </a:r>
        </a:p>
      </dgm:t>
    </dgm:pt>
    <dgm:pt modelId="{205522F6-7441-4A6E-9011-760C1E69AE55}" type="parTrans" cxnId="{EC1D5BEA-2200-4CB3-9519-F89EBC39183A}">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1015EADA-7055-4500-B396-975EE10175D7}" type="sibTrans" cxnId="{EC1D5BEA-2200-4CB3-9519-F89EBC39183A}">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B6FB2A79-7992-4D4D-9BB1-A48AF33544E2}">
      <dgm:prSet custT="1"/>
      <dgm:spPr/>
      <dgm:t>
        <a:bodyPr/>
        <a:lstStyle/>
        <a:p>
          <a:r>
            <a:rPr lang="en-US" sz="2000" dirty="0">
              <a:latin typeface="Calibri" panose="020F0502020204030204" pitchFamily="34" charset="0"/>
              <a:ea typeface="Calibri" panose="020F0502020204030204" pitchFamily="34" charset="0"/>
              <a:cs typeface="Calibri" panose="020F0502020204030204" pitchFamily="34" charset="0"/>
            </a:rPr>
            <a:t>Try new experiences (activities/subjects/responsibilities).</a:t>
          </a:r>
        </a:p>
      </dgm:t>
    </dgm:pt>
    <dgm:pt modelId="{B130C65A-1453-46F7-AB1C-F91EE270E646}" type="parTrans" cxnId="{91E04D17-F3DA-4750-957B-154D9E9AF3E0}">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A1FCEA42-2329-4372-9DAB-36B8074443F1}" type="sibTrans" cxnId="{91E04D17-F3DA-4750-957B-154D9E9AF3E0}">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FEB1EDAC-9E25-47C0-9C9F-DD710BA0CF40}">
      <dgm:prSet/>
      <dgm:spPr/>
      <dgm:t>
        <a:bodyPr/>
        <a:lstStyle/>
        <a:p>
          <a:r>
            <a:rPr lang="en-US">
              <a:latin typeface="Calibri" panose="020F0502020204030204" pitchFamily="34" charset="0"/>
              <a:ea typeface="Calibri" panose="020F0502020204030204" pitchFamily="34" charset="0"/>
              <a:cs typeface="Calibri" panose="020F0502020204030204" pitchFamily="34" charset="0"/>
            </a:rPr>
            <a:t>Build</a:t>
          </a:r>
        </a:p>
      </dgm:t>
    </dgm:pt>
    <dgm:pt modelId="{A2C2F2C3-12C4-4599-8954-FD0C76D28CC6}" type="parTrans" cxnId="{59BD7DA4-F4F1-4BA1-B8DC-70B730FB9CC9}">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2D509F6A-EE6D-4379-8A5A-F2C93BC3390E}" type="sibTrans" cxnId="{59BD7DA4-F4F1-4BA1-B8DC-70B730FB9CC9}">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13B879FF-D097-4601-9925-205EECA70B38}">
      <dgm:prSet custT="1"/>
      <dgm:spPr/>
      <dgm:t>
        <a:bodyPr/>
        <a:lstStyle/>
        <a:p>
          <a:r>
            <a:rPr lang="en-US" sz="2000">
              <a:latin typeface="Calibri" panose="020F0502020204030204" pitchFamily="34" charset="0"/>
              <a:ea typeface="Calibri" panose="020F0502020204030204" pitchFamily="34" charset="0"/>
              <a:cs typeface="Calibri" panose="020F0502020204030204" pitchFamily="34" charset="0"/>
            </a:rPr>
            <a:t>Build healthy habits (weekly routines that support growth).</a:t>
          </a:r>
        </a:p>
      </dgm:t>
    </dgm:pt>
    <dgm:pt modelId="{3E9780F0-0C7F-4610-BCA3-9FC5A49EE15C}" type="parTrans" cxnId="{79D31BF0-5AB6-4DFA-B38A-173062393709}">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839B06CC-931F-405B-9394-2B48CA8A4713}" type="sibTrans" cxnId="{79D31BF0-5AB6-4DFA-B38A-173062393709}">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88BF585A-2DA2-40B9-815F-51858B628592}" type="pres">
      <dgm:prSet presAssocID="{03FDFB76-CFCC-4E70-81EC-E1B7C03C0AA7}" presName="Name0" presStyleCnt="0">
        <dgm:presLayoutVars>
          <dgm:dir/>
          <dgm:animLvl val="lvl"/>
          <dgm:resizeHandles val="exact"/>
        </dgm:presLayoutVars>
      </dgm:prSet>
      <dgm:spPr/>
    </dgm:pt>
    <dgm:pt modelId="{B3B49D36-9C16-40FD-9294-5C4002BB3F23}" type="pres">
      <dgm:prSet presAssocID="{53D0AA85-13E3-4262-A5CF-0DEB5A37B000}" presName="composite" presStyleCnt="0"/>
      <dgm:spPr/>
    </dgm:pt>
    <dgm:pt modelId="{4EB03B43-5A53-489D-9436-F0D89A6A1F0F}" type="pres">
      <dgm:prSet presAssocID="{53D0AA85-13E3-4262-A5CF-0DEB5A37B000}" presName="parTx" presStyleLbl="alignNode1" presStyleIdx="0" presStyleCnt="3">
        <dgm:presLayoutVars>
          <dgm:chMax val="0"/>
          <dgm:chPref val="0"/>
        </dgm:presLayoutVars>
      </dgm:prSet>
      <dgm:spPr/>
    </dgm:pt>
    <dgm:pt modelId="{D5F3EEE5-1CE3-4370-B7C9-7C4682D00624}" type="pres">
      <dgm:prSet presAssocID="{53D0AA85-13E3-4262-A5CF-0DEB5A37B000}" presName="desTx" presStyleLbl="alignAccFollowNode1" presStyleIdx="0" presStyleCnt="3">
        <dgm:presLayoutVars/>
      </dgm:prSet>
      <dgm:spPr/>
    </dgm:pt>
    <dgm:pt modelId="{068C88AA-A242-4535-9D6A-CD4A16DD3168}" type="pres">
      <dgm:prSet presAssocID="{2884263E-1324-4040-A214-1E9A6715C06D}" presName="space" presStyleCnt="0"/>
      <dgm:spPr/>
    </dgm:pt>
    <dgm:pt modelId="{B9813A66-913F-473C-BB73-09FA72576E6E}" type="pres">
      <dgm:prSet presAssocID="{FE62EDB6-7855-4C84-9E03-914C50A48610}" presName="composite" presStyleCnt="0"/>
      <dgm:spPr/>
    </dgm:pt>
    <dgm:pt modelId="{237CFBA6-F971-42FD-80AD-53F4E2FECFF0}" type="pres">
      <dgm:prSet presAssocID="{FE62EDB6-7855-4C84-9E03-914C50A48610}" presName="parTx" presStyleLbl="alignNode1" presStyleIdx="1" presStyleCnt="3">
        <dgm:presLayoutVars>
          <dgm:chMax val="0"/>
          <dgm:chPref val="0"/>
        </dgm:presLayoutVars>
      </dgm:prSet>
      <dgm:spPr/>
    </dgm:pt>
    <dgm:pt modelId="{DDD9D96E-9DBD-4EBF-95C4-C4F66F7C69C9}" type="pres">
      <dgm:prSet presAssocID="{FE62EDB6-7855-4C84-9E03-914C50A48610}" presName="desTx" presStyleLbl="alignAccFollowNode1" presStyleIdx="1" presStyleCnt="3">
        <dgm:presLayoutVars/>
      </dgm:prSet>
      <dgm:spPr/>
    </dgm:pt>
    <dgm:pt modelId="{E3C20260-F610-4306-B381-1C41CEB548D2}" type="pres">
      <dgm:prSet presAssocID="{1015EADA-7055-4500-B396-975EE10175D7}" presName="space" presStyleCnt="0"/>
      <dgm:spPr/>
    </dgm:pt>
    <dgm:pt modelId="{BFAD488E-830B-4F8F-879F-AA3668F12D3A}" type="pres">
      <dgm:prSet presAssocID="{FEB1EDAC-9E25-47C0-9C9F-DD710BA0CF40}" presName="composite" presStyleCnt="0"/>
      <dgm:spPr/>
    </dgm:pt>
    <dgm:pt modelId="{1A88C235-7799-4F83-A257-F394BD11E2ED}" type="pres">
      <dgm:prSet presAssocID="{FEB1EDAC-9E25-47C0-9C9F-DD710BA0CF40}" presName="parTx" presStyleLbl="alignNode1" presStyleIdx="2" presStyleCnt="3">
        <dgm:presLayoutVars>
          <dgm:chMax val="0"/>
          <dgm:chPref val="0"/>
        </dgm:presLayoutVars>
      </dgm:prSet>
      <dgm:spPr/>
    </dgm:pt>
    <dgm:pt modelId="{B66DE982-DAE5-4F1A-88C8-2BA53091DD68}" type="pres">
      <dgm:prSet presAssocID="{FEB1EDAC-9E25-47C0-9C9F-DD710BA0CF40}" presName="desTx" presStyleLbl="alignAccFollowNode1" presStyleIdx="2" presStyleCnt="3">
        <dgm:presLayoutVars/>
      </dgm:prSet>
      <dgm:spPr/>
    </dgm:pt>
  </dgm:ptLst>
  <dgm:cxnLst>
    <dgm:cxn modelId="{B66DC209-53E5-48F5-8DB0-78BA14996DAC}" srcId="{03FDFB76-CFCC-4E70-81EC-E1B7C03C0AA7}" destId="{53D0AA85-13E3-4262-A5CF-0DEB5A37B000}" srcOrd="0" destOrd="0" parTransId="{0DEB11CD-E122-4D88-B519-E9F96622A230}" sibTransId="{2884263E-1324-4040-A214-1E9A6715C06D}"/>
    <dgm:cxn modelId="{91E04D17-F3DA-4750-957B-154D9E9AF3E0}" srcId="{FE62EDB6-7855-4C84-9E03-914C50A48610}" destId="{B6FB2A79-7992-4D4D-9BB1-A48AF33544E2}" srcOrd="0" destOrd="0" parTransId="{B130C65A-1453-46F7-AB1C-F91EE270E646}" sibTransId="{A1FCEA42-2329-4372-9DAB-36B8074443F1}"/>
    <dgm:cxn modelId="{69AFEA63-20A2-45D8-8604-4A2A0802E3DF}" type="presOf" srcId="{FEB1EDAC-9E25-47C0-9C9F-DD710BA0CF40}" destId="{1A88C235-7799-4F83-A257-F394BD11E2ED}" srcOrd="0" destOrd="0" presId="urn:microsoft.com/office/officeart/2016/7/layout/HorizontalActionList"/>
    <dgm:cxn modelId="{F691BF57-52AE-4267-B9FC-1F4BB122B2CE}" srcId="{53D0AA85-13E3-4262-A5CF-0DEB5A37B000}" destId="{7BD623D2-900B-485A-993C-972DBABCC031}" srcOrd="0" destOrd="0" parTransId="{9BB3AF8E-422D-4A55-9E8B-B5847BBF7D5A}" sibTransId="{18E88F6E-1323-45C2-B54B-B9472F991DB0}"/>
    <dgm:cxn modelId="{1C687A84-96D7-4149-A43E-B9E3965A1C1C}" type="presOf" srcId="{7BD623D2-900B-485A-993C-972DBABCC031}" destId="{D5F3EEE5-1CE3-4370-B7C9-7C4682D00624}" srcOrd="0" destOrd="0" presId="urn:microsoft.com/office/officeart/2016/7/layout/HorizontalActionList"/>
    <dgm:cxn modelId="{3AF6948A-2223-485D-BC8E-F04715B78599}" type="presOf" srcId="{03FDFB76-CFCC-4E70-81EC-E1B7C03C0AA7}" destId="{88BF585A-2DA2-40B9-815F-51858B628592}" srcOrd="0" destOrd="0" presId="urn:microsoft.com/office/officeart/2016/7/layout/HorizontalActionList"/>
    <dgm:cxn modelId="{41E74797-D82B-45D5-AB6A-A1EDE80C2B66}" type="presOf" srcId="{FE62EDB6-7855-4C84-9E03-914C50A48610}" destId="{237CFBA6-F971-42FD-80AD-53F4E2FECFF0}" srcOrd="0" destOrd="0" presId="urn:microsoft.com/office/officeart/2016/7/layout/HorizontalActionList"/>
    <dgm:cxn modelId="{59BD7DA4-F4F1-4BA1-B8DC-70B730FB9CC9}" srcId="{03FDFB76-CFCC-4E70-81EC-E1B7C03C0AA7}" destId="{FEB1EDAC-9E25-47C0-9C9F-DD710BA0CF40}" srcOrd="2" destOrd="0" parTransId="{A2C2F2C3-12C4-4599-8954-FD0C76D28CC6}" sibTransId="{2D509F6A-EE6D-4379-8A5A-F2C93BC3390E}"/>
    <dgm:cxn modelId="{617183B2-4135-43A9-AB93-65602E0175D9}" type="presOf" srcId="{13B879FF-D097-4601-9925-205EECA70B38}" destId="{B66DE982-DAE5-4F1A-88C8-2BA53091DD68}" srcOrd="0" destOrd="0" presId="urn:microsoft.com/office/officeart/2016/7/layout/HorizontalActionList"/>
    <dgm:cxn modelId="{0BAA72BE-C9CE-4946-BDEE-9F5A0FDBDBEE}" type="presOf" srcId="{53D0AA85-13E3-4262-A5CF-0DEB5A37B000}" destId="{4EB03B43-5A53-489D-9436-F0D89A6A1F0F}" srcOrd="0" destOrd="0" presId="urn:microsoft.com/office/officeart/2016/7/layout/HorizontalActionList"/>
    <dgm:cxn modelId="{394A0CE6-3CB5-4900-83F7-02382C250487}" type="presOf" srcId="{B6FB2A79-7992-4D4D-9BB1-A48AF33544E2}" destId="{DDD9D96E-9DBD-4EBF-95C4-C4F66F7C69C9}" srcOrd="0" destOrd="0" presId="urn:microsoft.com/office/officeart/2016/7/layout/HorizontalActionList"/>
    <dgm:cxn modelId="{EC1D5BEA-2200-4CB3-9519-F89EBC39183A}" srcId="{03FDFB76-CFCC-4E70-81EC-E1B7C03C0AA7}" destId="{FE62EDB6-7855-4C84-9E03-914C50A48610}" srcOrd="1" destOrd="0" parTransId="{205522F6-7441-4A6E-9011-760C1E69AE55}" sibTransId="{1015EADA-7055-4500-B396-975EE10175D7}"/>
    <dgm:cxn modelId="{79D31BF0-5AB6-4DFA-B38A-173062393709}" srcId="{FEB1EDAC-9E25-47C0-9C9F-DD710BA0CF40}" destId="{13B879FF-D097-4601-9925-205EECA70B38}" srcOrd="0" destOrd="0" parTransId="{3E9780F0-0C7F-4610-BCA3-9FC5A49EE15C}" sibTransId="{839B06CC-931F-405B-9394-2B48CA8A4713}"/>
    <dgm:cxn modelId="{A697A04E-895C-4C1D-85AC-45EC9D7F9134}" type="presParOf" srcId="{88BF585A-2DA2-40B9-815F-51858B628592}" destId="{B3B49D36-9C16-40FD-9294-5C4002BB3F23}" srcOrd="0" destOrd="0" presId="urn:microsoft.com/office/officeart/2016/7/layout/HorizontalActionList"/>
    <dgm:cxn modelId="{A4182928-2EA1-42CA-90DA-F462E64040B2}" type="presParOf" srcId="{B3B49D36-9C16-40FD-9294-5C4002BB3F23}" destId="{4EB03B43-5A53-489D-9436-F0D89A6A1F0F}" srcOrd="0" destOrd="0" presId="urn:microsoft.com/office/officeart/2016/7/layout/HorizontalActionList"/>
    <dgm:cxn modelId="{D622F037-941B-4296-A98E-3265588CF060}" type="presParOf" srcId="{B3B49D36-9C16-40FD-9294-5C4002BB3F23}" destId="{D5F3EEE5-1CE3-4370-B7C9-7C4682D00624}" srcOrd="1" destOrd="0" presId="urn:microsoft.com/office/officeart/2016/7/layout/HorizontalActionList"/>
    <dgm:cxn modelId="{132064DE-E1E2-472F-B136-08D507B239B8}" type="presParOf" srcId="{88BF585A-2DA2-40B9-815F-51858B628592}" destId="{068C88AA-A242-4535-9D6A-CD4A16DD3168}" srcOrd="1" destOrd="0" presId="urn:microsoft.com/office/officeart/2016/7/layout/HorizontalActionList"/>
    <dgm:cxn modelId="{B35A9591-A5BF-4E9A-BE7D-FFEF0ECFB3AB}" type="presParOf" srcId="{88BF585A-2DA2-40B9-815F-51858B628592}" destId="{B9813A66-913F-473C-BB73-09FA72576E6E}" srcOrd="2" destOrd="0" presId="urn:microsoft.com/office/officeart/2016/7/layout/HorizontalActionList"/>
    <dgm:cxn modelId="{639C36C7-EE5C-46A5-844B-AB401ECF9E46}" type="presParOf" srcId="{B9813A66-913F-473C-BB73-09FA72576E6E}" destId="{237CFBA6-F971-42FD-80AD-53F4E2FECFF0}" srcOrd="0" destOrd="0" presId="urn:microsoft.com/office/officeart/2016/7/layout/HorizontalActionList"/>
    <dgm:cxn modelId="{F5646AA3-45B0-496E-B4A3-5BFC46528E82}" type="presParOf" srcId="{B9813A66-913F-473C-BB73-09FA72576E6E}" destId="{DDD9D96E-9DBD-4EBF-95C4-C4F66F7C69C9}" srcOrd="1" destOrd="0" presId="urn:microsoft.com/office/officeart/2016/7/layout/HorizontalActionList"/>
    <dgm:cxn modelId="{4349A277-EAE2-4DAF-B55C-FE83CE1103BD}" type="presParOf" srcId="{88BF585A-2DA2-40B9-815F-51858B628592}" destId="{E3C20260-F610-4306-B381-1C41CEB548D2}" srcOrd="3" destOrd="0" presId="urn:microsoft.com/office/officeart/2016/7/layout/HorizontalActionList"/>
    <dgm:cxn modelId="{DF6416E3-CDBB-47DE-A660-302BB59DE4B3}" type="presParOf" srcId="{88BF585A-2DA2-40B9-815F-51858B628592}" destId="{BFAD488E-830B-4F8F-879F-AA3668F12D3A}" srcOrd="4" destOrd="0" presId="urn:microsoft.com/office/officeart/2016/7/layout/HorizontalActionList"/>
    <dgm:cxn modelId="{4D66BC0D-D3FF-4E7F-9AE7-BFA4B7287F2E}" type="presParOf" srcId="{BFAD488E-830B-4F8F-879F-AA3668F12D3A}" destId="{1A88C235-7799-4F83-A257-F394BD11E2ED}" srcOrd="0" destOrd="0" presId="urn:microsoft.com/office/officeart/2016/7/layout/HorizontalActionList"/>
    <dgm:cxn modelId="{722C4283-FF72-47BE-906F-DD3656270AD2}" type="presParOf" srcId="{BFAD488E-830B-4F8F-879F-AA3668F12D3A}" destId="{B66DE982-DAE5-4F1A-88C8-2BA53091DD68}" srcOrd="1" destOrd="0" presId="urn:microsoft.com/office/officeart/2016/7/layout/Horizontal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443A644-70E0-4EBF-9DCA-9C363EB6B22F}" type="doc">
      <dgm:prSet loTypeId="urn:microsoft.com/office/officeart/2005/8/layout/process4" loCatId="process" qsTypeId="urn:microsoft.com/office/officeart/2005/8/quickstyle/simple1" qsCatId="simple" csTypeId="urn:microsoft.com/office/officeart/2005/8/colors/colorful5" csCatId="colorful" phldr="1"/>
      <dgm:spPr/>
      <dgm:t>
        <a:bodyPr/>
        <a:lstStyle/>
        <a:p>
          <a:endParaRPr lang="en-US"/>
        </a:p>
      </dgm:t>
    </dgm:pt>
    <dgm:pt modelId="{73BDB653-8381-4C09-BA39-B41ECFF7BA1B}">
      <dgm:prSet/>
      <dgm:spPr/>
      <dgm:t>
        <a:bodyPr/>
        <a:lstStyle/>
        <a:p>
          <a:pPr>
            <a:defRPr b="1"/>
          </a:pPr>
          <a:r>
            <a:rPr lang="en-GB" b="0" i="0">
              <a:latin typeface="Calibri" panose="020F0502020204030204" pitchFamily="34" charset="0"/>
              <a:ea typeface="Calibri" panose="020F0502020204030204" pitchFamily="34" charset="0"/>
              <a:cs typeface="Calibri" panose="020F0502020204030204" pitchFamily="34" charset="0"/>
            </a:rPr>
            <a:t>Self-awareness, self-esteem and self-development help build confidence.</a:t>
          </a:r>
          <a:endParaRPr lang="en-US">
            <a:latin typeface="Calibri" panose="020F0502020204030204" pitchFamily="34" charset="0"/>
            <a:ea typeface="Calibri" panose="020F0502020204030204" pitchFamily="34" charset="0"/>
            <a:cs typeface="Calibri" panose="020F0502020204030204" pitchFamily="34" charset="0"/>
          </a:endParaRPr>
        </a:p>
      </dgm:t>
    </dgm:pt>
    <dgm:pt modelId="{BCAEAB78-6566-4829-B3CB-01F09FD396D8}" type="parTrans" cxnId="{8A65F41D-10B8-4657-A400-3E6E1A58519B}">
      <dgm:prSet/>
      <dgm:spPr/>
      <dgm:t>
        <a:bodyPr/>
        <a:lstStyle/>
        <a:p>
          <a:endParaRPr lang="en-US"/>
        </a:p>
      </dgm:t>
    </dgm:pt>
    <dgm:pt modelId="{03A265AD-EF88-4C35-A7C2-CC480214D69E}" type="sibTrans" cxnId="{8A65F41D-10B8-4657-A400-3E6E1A58519B}">
      <dgm:prSet/>
      <dgm:spPr/>
      <dgm:t>
        <a:bodyPr/>
        <a:lstStyle/>
        <a:p>
          <a:endParaRPr lang="en-US"/>
        </a:p>
      </dgm:t>
    </dgm:pt>
    <dgm:pt modelId="{CEB24B8D-4589-4092-9BED-6B9084DAF658}">
      <dgm:prSet/>
      <dgm:spPr/>
      <dgm:t>
        <a:bodyPr/>
        <a:lstStyle/>
        <a:p>
          <a:pPr>
            <a:defRPr b="1"/>
          </a:pPr>
          <a:r>
            <a:rPr lang="en-GB" b="0" i="0"/>
            <a:t>Build confidence by:</a:t>
          </a:r>
          <a:endParaRPr lang="en-US"/>
        </a:p>
      </dgm:t>
    </dgm:pt>
    <dgm:pt modelId="{268254D9-A100-4F34-967F-C6A6963823EA}" type="parTrans" cxnId="{1BA91B80-F37D-48AB-BBDF-3C6CFDA59AE8}">
      <dgm:prSet/>
      <dgm:spPr/>
      <dgm:t>
        <a:bodyPr/>
        <a:lstStyle/>
        <a:p>
          <a:endParaRPr lang="en-US"/>
        </a:p>
      </dgm:t>
    </dgm:pt>
    <dgm:pt modelId="{D9AF3665-314A-462C-A9AF-217182A7D8E8}" type="sibTrans" cxnId="{1BA91B80-F37D-48AB-BBDF-3C6CFDA59AE8}">
      <dgm:prSet/>
      <dgm:spPr/>
      <dgm:t>
        <a:bodyPr/>
        <a:lstStyle/>
        <a:p>
          <a:endParaRPr lang="en-US"/>
        </a:p>
      </dgm:t>
    </dgm:pt>
    <dgm:pt modelId="{4F1D993B-08FA-4314-977C-49B754F8C785}">
      <dgm:prSet/>
      <dgm:spPr/>
      <dgm:t>
        <a:bodyPr/>
        <a:lstStyle/>
        <a:p>
          <a:r>
            <a:rPr lang="en-GB" b="0" i="0" dirty="0"/>
            <a:t>Being assertive (clear, respectful, confident posture, polite)</a:t>
          </a:r>
          <a:endParaRPr lang="en-US" dirty="0"/>
        </a:p>
      </dgm:t>
    </dgm:pt>
    <dgm:pt modelId="{03BC024C-7AFE-4F58-BAD6-13B998C41D96}" type="parTrans" cxnId="{FCDB2D69-03B0-41B0-A1BE-FCA340BC28EB}">
      <dgm:prSet/>
      <dgm:spPr/>
      <dgm:t>
        <a:bodyPr/>
        <a:lstStyle/>
        <a:p>
          <a:endParaRPr lang="en-US"/>
        </a:p>
      </dgm:t>
    </dgm:pt>
    <dgm:pt modelId="{6AFC337B-7E34-4A50-93A9-C7406BDC50AE}" type="sibTrans" cxnId="{FCDB2D69-03B0-41B0-A1BE-FCA340BC28EB}">
      <dgm:prSet/>
      <dgm:spPr/>
      <dgm:t>
        <a:bodyPr/>
        <a:lstStyle/>
        <a:p>
          <a:endParaRPr lang="en-US"/>
        </a:p>
      </dgm:t>
    </dgm:pt>
    <dgm:pt modelId="{420C5622-E009-4217-9741-FC9F887695FA}">
      <dgm:prSet/>
      <dgm:spPr/>
      <dgm:t>
        <a:bodyPr/>
        <a:lstStyle/>
        <a:p>
          <a:r>
            <a:rPr lang="en-GB" b="0" i="0" dirty="0"/>
            <a:t>Making good decisions (consider options and consequences, act responsibly)</a:t>
          </a:r>
          <a:endParaRPr lang="en-US" dirty="0"/>
        </a:p>
      </dgm:t>
    </dgm:pt>
    <dgm:pt modelId="{D05719E8-7E9F-45AD-A155-C295D9858CB2}" type="parTrans" cxnId="{EF1B851B-4770-40F7-B9A4-835A91D90FF5}">
      <dgm:prSet/>
      <dgm:spPr/>
      <dgm:t>
        <a:bodyPr/>
        <a:lstStyle/>
        <a:p>
          <a:endParaRPr lang="en-US"/>
        </a:p>
      </dgm:t>
    </dgm:pt>
    <dgm:pt modelId="{D95BF57B-3CDA-435F-A5AB-C0E3D5A872D8}" type="sibTrans" cxnId="{EF1B851B-4770-40F7-B9A4-835A91D90FF5}">
      <dgm:prSet/>
      <dgm:spPr/>
      <dgm:t>
        <a:bodyPr/>
        <a:lstStyle/>
        <a:p>
          <a:endParaRPr lang="en-US"/>
        </a:p>
      </dgm:t>
    </dgm:pt>
    <dgm:pt modelId="{1EAFCB16-450C-467B-974E-8272D465B7B2}">
      <dgm:prSet/>
      <dgm:spPr/>
      <dgm:t>
        <a:bodyPr/>
        <a:lstStyle/>
        <a:p>
          <a:r>
            <a:rPr lang="en-GB" b="0" i="0" dirty="0"/>
            <a:t>Developing communication skills</a:t>
          </a:r>
          <a:endParaRPr lang="en-US" dirty="0"/>
        </a:p>
      </dgm:t>
    </dgm:pt>
    <dgm:pt modelId="{262ACD36-6E06-468C-B2DF-B10A65487DE8}" type="parTrans" cxnId="{BC1DC39B-12DD-4587-88A7-5A9B3D2F4CB1}">
      <dgm:prSet/>
      <dgm:spPr/>
      <dgm:t>
        <a:bodyPr/>
        <a:lstStyle/>
        <a:p>
          <a:endParaRPr lang="en-US"/>
        </a:p>
      </dgm:t>
    </dgm:pt>
    <dgm:pt modelId="{B3AFCB7D-BDCD-4AB5-98DB-CFDF7D8228A0}" type="sibTrans" cxnId="{BC1DC39B-12DD-4587-88A7-5A9B3D2F4CB1}">
      <dgm:prSet/>
      <dgm:spPr/>
      <dgm:t>
        <a:bodyPr/>
        <a:lstStyle/>
        <a:p>
          <a:endParaRPr lang="en-US"/>
        </a:p>
      </dgm:t>
    </dgm:pt>
    <dgm:pt modelId="{C8F9ECE7-C9D3-4E15-A8DE-9014640AEF4C}">
      <dgm:prSet/>
      <dgm:spPr/>
      <dgm:t>
        <a:bodyPr/>
        <a:lstStyle/>
        <a:p>
          <a:r>
            <a:rPr lang="en-GB" b="0" i="0" dirty="0"/>
            <a:t>Managing time and meeting deadlines</a:t>
          </a:r>
          <a:endParaRPr lang="en-US" dirty="0"/>
        </a:p>
      </dgm:t>
    </dgm:pt>
    <dgm:pt modelId="{2FB80B78-0BDE-46BE-AA2F-F1EC3928C3DC}" type="parTrans" cxnId="{BE1E68B2-7A33-4EAB-9834-6F1E121B81A1}">
      <dgm:prSet/>
      <dgm:spPr/>
      <dgm:t>
        <a:bodyPr/>
        <a:lstStyle/>
        <a:p>
          <a:endParaRPr lang="en-US"/>
        </a:p>
      </dgm:t>
    </dgm:pt>
    <dgm:pt modelId="{0857A063-D520-4B90-8A5C-797DFDFFD24D}" type="sibTrans" cxnId="{BE1E68B2-7A33-4EAB-9834-6F1E121B81A1}">
      <dgm:prSet/>
      <dgm:spPr/>
      <dgm:t>
        <a:bodyPr/>
        <a:lstStyle/>
        <a:p>
          <a:endParaRPr lang="en-US"/>
        </a:p>
      </dgm:t>
    </dgm:pt>
    <dgm:pt modelId="{CCEDC326-991F-4C0F-8206-632457D42E82}" type="pres">
      <dgm:prSet presAssocID="{1443A644-70E0-4EBF-9DCA-9C363EB6B22F}" presName="Name0" presStyleCnt="0">
        <dgm:presLayoutVars>
          <dgm:dir/>
          <dgm:animLvl val="lvl"/>
          <dgm:resizeHandles val="exact"/>
        </dgm:presLayoutVars>
      </dgm:prSet>
      <dgm:spPr/>
    </dgm:pt>
    <dgm:pt modelId="{DA364185-848E-4319-8A8E-67C9910BE281}" type="pres">
      <dgm:prSet presAssocID="{CEB24B8D-4589-4092-9BED-6B9084DAF658}" presName="boxAndChildren" presStyleCnt="0"/>
      <dgm:spPr/>
    </dgm:pt>
    <dgm:pt modelId="{19107DEF-83DD-4658-A393-A9F413DB5E4F}" type="pres">
      <dgm:prSet presAssocID="{CEB24B8D-4589-4092-9BED-6B9084DAF658}" presName="parentTextBox" presStyleLbl="node1" presStyleIdx="0" presStyleCnt="2"/>
      <dgm:spPr/>
    </dgm:pt>
    <dgm:pt modelId="{3C98E86B-8C6C-4ADB-A583-32F5D4DF03A3}" type="pres">
      <dgm:prSet presAssocID="{CEB24B8D-4589-4092-9BED-6B9084DAF658}" presName="entireBox" presStyleLbl="node1" presStyleIdx="0" presStyleCnt="2"/>
      <dgm:spPr/>
    </dgm:pt>
    <dgm:pt modelId="{B370B049-02F1-4187-92F7-A83F3B3EFC6F}" type="pres">
      <dgm:prSet presAssocID="{CEB24B8D-4589-4092-9BED-6B9084DAF658}" presName="descendantBox" presStyleCnt="0"/>
      <dgm:spPr/>
    </dgm:pt>
    <dgm:pt modelId="{98EC5E31-C9B9-4CC2-B528-4223BDBE4118}" type="pres">
      <dgm:prSet presAssocID="{4F1D993B-08FA-4314-977C-49B754F8C785}" presName="childTextBox" presStyleLbl="fgAccFollowNode1" presStyleIdx="0" presStyleCnt="4">
        <dgm:presLayoutVars>
          <dgm:bulletEnabled val="1"/>
        </dgm:presLayoutVars>
      </dgm:prSet>
      <dgm:spPr/>
    </dgm:pt>
    <dgm:pt modelId="{818D15CE-0B5E-471B-98A4-5C38AED94377}" type="pres">
      <dgm:prSet presAssocID="{420C5622-E009-4217-9741-FC9F887695FA}" presName="childTextBox" presStyleLbl="fgAccFollowNode1" presStyleIdx="1" presStyleCnt="4">
        <dgm:presLayoutVars>
          <dgm:bulletEnabled val="1"/>
        </dgm:presLayoutVars>
      </dgm:prSet>
      <dgm:spPr/>
    </dgm:pt>
    <dgm:pt modelId="{A80E5908-1C1E-4584-A0D4-10AE2A99216D}" type="pres">
      <dgm:prSet presAssocID="{1EAFCB16-450C-467B-974E-8272D465B7B2}" presName="childTextBox" presStyleLbl="fgAccFollowNode1" presStyleIdx="2" presStyleCnt="4">
        <dgm:presLayoutVars>
          <dgm:bulletEnabled val="1"/>
        </dgm:presLayoutVars>
      </dgm:prSet>
      <dgm:spPr/>
    </dgm:pt>
    <dgm:pt modelId="{5190FD1B-1B89-4786-A047-C6B05B3EA3DB}" type="pres">
      <dgm:prSet presAssocID="{C8F9ECE7-C9D3-4E15-A8DE-9014640AEF4C}" presName="childTextBox" presStyleLbl="fgAccFollowNode1" presStyleIdx="3" presStyleCnt="4">
        <dgm:presLayoutVars>
          <dgm:bulletEnabled val="1"/>
        </dgm:presLayoutVars>
      </dgm:prSet>
      <dgm:spPr/>
    </dgm:pt>
    <dgm:pt modelId="{524066BB-E398-4C9D-A5DF-16FDADA582C6}" type="pres">
      <dgm:prSet presAssocID="{03A265AD-EF88-4C35-A7C2-CC480214D69E}" presName="sp" presStyleCnt="0"/>
      <dgm:spPr/>
    </dgm:pt>
    <dgm:pt modelId="{5C8A9347-0F85-4F83-82AD-FA52031C1C60}" type="pres">
      <dgm:prSet presAssocID="{73BDB653-8381-4C09-BA39-B41ECFF7BA1B}" presName="arrowAndChildren" presStyleCnt="0"/>
      <dgm:spPr/>
    </dgm:pt>
    <dgm:pt modelId="{99E4C7D9-C238-4097-9227-74128D9FFB48}" type="pres">
      <dgm:prSet presAssocID="{73BDB653-8381-4C09-BA39-B41ECFF7BA1B}" presName="parentTextArrow" presStyleLbl="node1" presStyleIdx="1" presStyleCnt="2"/>
      <dgm:spPr/>
    </dgm:pt>
  </dgm:ptLst>
  <dgm:cxnLst>
    <dgm:cxn modelId="{7714130A-787D-44E3-B158-1363D9463D5E}" type="presOf" srcId="{CEB24B8D-4589-4092-9BED-6B9084DAF658}" destId="{19107DEF-83DD-4658-A393-A9F413DB5E4F}" srcOrd="0" destOrd="0" presId="urn:microsoft.com/office/officeart/2005/8/layout/process4"/>
    <dgm:cxn modelId="{EF1B851B-4770-40F7-B9A4-835A91D90FF5}" srcId="{CEB24B8D-4589-4092-9BED-6B9084DAF658}" destId="{420C5622-E009-4217-9741-FC9F887695FA}" srcOrd="1" destOrd="0" parTransId="{D05719E8-7E9F-45AD-A155-C295D9858CB2}" sibTransId="{D95BF57B-3CDA-435F-A5AB-C0E3D5A872D8}"/>
    <dgm:cxn modelId="{8A65F41D-10B8-4657-A400-3E6E1A58519B}" srcId="{1443A644-70E0-4EBF-9DCA-9C363EB6B22F}" destId="{73BDB653-8381-4C09-BA39-B41ECFF7BA1B}" srcOrd="0" destOrd="0" parTransId="{BCAEAB78-6566-4829-B3CB-01F09FD396D8}" sibTransId="{03A265AD-EF88-4C35-A7C2-CC480214D69E}"/>
    <dgm:cxn modelId="{FCDB2D69-03B0-41B0-A1BE-FCA340BC28EB}" srcId="{CEB24B8D-4589-4092-9BED-6B9084DAF658}" destId="{4F1D993B-08FA-4314-977C-49B754F8C785}" srcOrd="0" destOrd="0" parTransId="{03BC024C-7AFE-4F58-BAD6-13B998C41D96}" sibTransId="{6AFC337B-7E34-4A50-93A9-C7406BDC50AE}"/>
    <dgm:cxn modelId="{7108DD78-43DF-446E-BF62-FDEEA802F6C2}" type="presOf" srcId="{420C5622-E009-4217-9741-FC9F887695FA}" destId="{818D15CE-0B5E-471B-98A4-5C38AED94377}" srcOrd="0" destOrd="0" presId="urn:microsoft.com/office/officeart/2005/8/layout/process4"/>
    <dgm:cxn modelId="{1BA91B80-F37D-48AB-BBDF-3C6CFDA59AE8}" srcId="{1443A644-70E0-4EBF-9DCA-9C363EB6B22F}" destId="{CEB24B8D-4589-4092-9BED-6B9084DAF658}" srcOrd="1" destOrd="0" parTransId="{268254D9-A100-4F34-967F-C6A6963823EA}" sibTransId="{D9AF3665-314A-462C-A9AF-217182A7D8E8}"/>
    <dgm:cxn modelId="{06EDC98E-9072-436F-B52A-1F479EBCDFD8}" type="presOf" srcId="{CEB24B8D-4589-4092-9BED-6B9084DAF658}" destId="{3C98E86B-8C6C-4ADB-A583-32F5D4DF03A3}" srcOrd="1" destOrd="0" presId="urn:microsoft.com/office/officeart/2005/8/layout/process4"/>
    <dgm:cxn modelId="{BC1DC39B-12DD-4587-88A7-5A9B3D2F4CB1}" srcId="{CEB24B8D-4589-4092-9BED-6B9084DAF658}" destId="{1EAFCB16-450C-467B-974E-8272D465B7B2}" srcOrd="2" destOrd="0" parTransId="{262ACD36-6E06-468C-B2DF-B10A65487DE8}" sibTransId="{B3AFCB7D-BDCD-4AB5-98DB-CFDF7D8228A0}"/>
    <dgm:cxn modelId="{C8A2CAA7-24A6-4653-A4AC-D3D4389C9AB9}" type="presOf" srcId="{1EAFCB16-450C-467B-974E-8272D465B7B2}" destId="{A80E5908-1C1E-4584-A0D4-10AE2A99216D}" srcOrd="0" destOrd="0" presId="urn:microsoft.com/office/officeart/2005/8/layout/process4"/>
    <dgm:cxn modelId="{9A50DFAE-904A-42CD-8623-EB2B5DADDD38}" type="presOf" srcId="{73BDB653-8381-4C09-BA39-B41ECFF7BA1B}" destId="{99E4C7D9-C238-4097-9227-74128D9FFB48}" srcOrd="0" destOrd="0" presId="urn:microsoft.com/office/officeart/2005/8/layout/process4"/>
    <dgm:cxn modelId="{BE1E68B2-7A33-4EAB-9834-6F1E121B81A1}" srcId="{CEB24B8D-4589-4092-9BED-6B9084DAF658}" destId="{C8F9ECE7-C9D3-4E15-A8DE-9014640AEF4C}" srcOrd="3" destOrd="0" parTransId="{2FB80B78-0BDE-46BE-AA2F-F1EC3928C3DC}" sibTransId="{0857A063-D520-4B90-8A5C-797DFDFFD24D}"/>
    <dgm:cxn modelId="{F2D458B6-B4B7-4B55-8CE6-2EA7F08DABD7}" type="presOf" srcId="{C8F9ECE7-C9D3-4E15-A8DE-9014640AEF4C}" destId="{5190FD1B-1B89-4786-A047-C6B05B3EA3DB}" srcOrd="0" destOrd="0" presId="urn:microsoft.com/office/officeart/2005/8/layout/process4"/>
    <dgm:cxn modelId="{9F5DA9D6-898F-4A69-AA7B-7749A093DBB2}" type="presOf" srcId="{4F1D993B-08FA-4314-977C-49B754F8C785}" destId="{98EC5E31-C9B9-4CC2-B528-4223BDBE4118}" srcOrd="0" destOrd="0" presId="urn:microsoft.com/office/officeart/2005/8/layout/process4"/>
    <dgm:cxn modelId="{144583E0-6FFF-4510-95BB-1ECF7FAC1BE8}" type="presOf" srcId="{1443A644-70E0-4EBF-9DCA-9C363EB6B22F}" destId="{CCEDC326-991F-4C0F-8206-632457D42E82}" srcOrd="0" destOrd="0" presId="urn:microsoft.com/office/officeart/2005/8/layout/process4"/>
    <dgm:cxn modelId="{35BC71CA-410B-4ABC-B3B5-411FB13011A6}" type="presParOf" srcId="{CCEDC326-991F-4C0F-8206-632457D42E82}" destId="{DA364185-848E-4319-8A8E-67C9910BE281}" srcOrd="0" destOrd="0" presId="urn:microsoft.com/office/officeart/2005/8/layout/process4"/>
    <dgm:cxn modelId="{5B40FE11-7727-4243-95BD-94911AB3E84B}" type="presParOf" srcId="{DA364185-848E-4319-8A8E-67C9910BE281}" destId="{19107DEF-83DD-4658-A393-A9F413DB5E4F}" srcOrd="0" destOrd="0" presId="urn:microsoft.com/office/officeart/2005/8/layout/process4"/>
    <dgm:cxn modelId="{15FD249C-A3C3-475A-9030-54BF6DD15569}" type="presParOf" srcId="{DA364185-848E-4319-8A8E-67C9910BE281}" destId="{3C98E86B-8C6C-4ADB-A583-32F5D4DF03A3}" srcOrd="1" destOrd="0" presId="urn:microsoft.com/office/officeart/2005/8/layout/process4"/>
    <dgm:cxn modelId="{2DB2D9FD-703D-41AA-8F4C-110017E92107}" type="presParOf" srcId="{DA364185-848E-4319-8A8E-67C9910BE281}" destId="{B370B049-02F1-4187-92F7-A83F3B3EFC6F}" srcOrd="2" destOrd="0" presId="urn:microsoft.com/office/officeart/2005/8/layout/process4"/>
    <dgm:cxn modelId="{A2F876FE-4B9E-4C3E-8703-844FBD4635E5}" type="presParOf" srcId="{B370B049-02F1-4187-92F7-A83F3B3EFC6F}" destId="{98EC5E31-C9B9-4CC2-B528-4223BDBE4118}" srcOrd="0" destOrd="0" presId="urn:microsoft.com/office/officeart/2005/8/layout/process4"/>
    <dgm:cxn modelId="{CEB3DC6F-C76C-43AF-96C3-FB0A4E3C1AA9}" type="presParOf" srcId="{B370B049-02F1-4187-92F7-A83F3B3EFC6F}" destId="{818D15CE-0B5E-471B-98A4-5C38AED94377}" srcOrd="1" destOrd="0" presId="urn:microsoft.com/office/officeart/2005/8/layout/process4"/>
    <dgm:cxn modelId="{24B4101F-4392-4E6B-A373-CE012F0E8C9B}" type="presParOf" srcId="{B370B049-02F1-4187-92F7-A83F3B3EFC6F}" destId="{A80E5908-1C1E-4584-A0D4-10AE2A99216D}" srcOrd="2" destOrd="0" presId="urn:microsoft.com/office/officeart/2005/8/layout/process4"/>
    <dgm:cxn modelId="{56827EC6-2D0C-4C97-9B29-FBE791B29A2C}" type="presParOf" srcId="{B370B049-02F1-4187-92F7-A83F3B3EFC6F}" destId="{5190FD1B-1B89-4786-A047-C6B05B3EA3DB}" srcOrd="3" destOrd="0" presId="urn:microsoft.com/office/officeart/2005/8/layout/process4"/>
    <dgm:cxn modelId="{CF7434B7-461C-4BB3-B66A-FB56A29C47F9}" type="presParOf" srcId="{CCEDC326-991F-4C0F-8206-632457D42E82}" destId="{524066BB-E398-4C9D-A5DF-16FDADA582C6}" srcOrd="1" destOrd="0" presId="urn:microsoft.com/office/officeart/2005/8/layout/process4"/>
    <dgm:cxn modelId="{72E48E0A-9C96-4812-9B34-698E6A30E3FB}" type="presParOf" srcId="{CCEDC326-991F-4C0F-8206-632457D42E82}" destId="{5C8A9347-0F85-4F83-82AD-FA52031C1C60}" srcOrd="2" destOrd="0" presId="urn:microsoft.com/office/officeart/2005/8/layout/process4"/>
    <dgm:cxn modelId="{C1EC3C4B-DCF3-4E06-9602-BAF39666F883}" type="presParOf" srcId="{5C8A9347-0F85-4F83-82AD-FA52031C1C60}" destId="{99E4C7D9-C238-4097-9227-74128D9FFB48}"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76988BE-1256-4575-B2F1-E6FD538E91AD}"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DBF408D9-E5CE-4F8E-A662-8896C54E5DA3}">
      <dgm:prSet/>
      <dgm:spPr/>
      <dgm:t>
        <a:bodyPr/>
        <a:lstStyle/>
        <a:p>
          <a:pPr>
            <a:lnSpc>
              <a:spcPct val="100000"/>
            </a:lnSpc>
          </a:pPr>
          <a:r>
            <a:rPr lang="en-GB">
              <a:latin typeface="Calibri" panose="020F0502020204030204" pitchFamily="34" charset="0"/>
              <a:ea typeface="Calibri" panose="020F0502020204030204" pitchFamily="34" charset="0"/>
              <a:cs typeface="Calibri" panose="020F0502020204030204" pitchFamily="34" charset="0"/>
            </a:rPr>
            <a:t>Support others by recognising effort and celebrating achievements.</a:t>
          </a:r>
          <a:endParaRPr lang="en-US">
            <a:latin typeface="Calibri" panose="020F0502020204030204" pitchFamily="34" charset="0"/>
            <a:ea typeface="Calibri" panose="020F0502020204030204" pitchFamily="34" charset="0"/>
            <a:cs typeface="Calibri" panose="020F0502020204030204" pitchFamily="34" charset="0"/>
          </a:endParaRPr>
        </a:p>
      </dgm:t>
    </dgm:pt>
    <dgm:pt modelId="{5908E094-9A2A-4A4E-B9E0-6248409AE92D}" type="parTrans" cxnId="{19228BD4-3C8E-4159-B301-2283D20B08A4}">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8CDB2F3D-BF79-4BEB-8C41-F2A4EB484C55}" type="sibTrans" cxnId="{19228BD4-3C8E-4159-B301-2283D20B08A4}">
      <dgm:prSet/>
      <dgm:spPr/>
      <dgm:t>
        <a:bodyPr/>
        <a:lstStyle/>
        <a:p>
          <a:pPr>
            <a:lnSpc>
              <a:spcPct val="100000"/>
            </a:lnSpc>
          </a:pPr>
          <a:endParaRPr lang="en-US">
            <a:latin typeface="Calibri" panose="020F0502020204030204" pitchFamily="34" charset="0"/>
            <a:ea typeface="Calibri" panose="020F0502020204030204" pitchFamily="34" charset="0"/>
            <a:cs typeface="Calibri" panose="020F0502020204030204" pitchFamily="34" charset="0"/>
          </a:endParaRPr>
        </a:p>
      </dgm:t>
    </dgm:pt>
    <dgm:pt modelId="{990847D6-7AD9-4D7B-9378-5C06BD2CBA36}">
      <dgm:prSet/>
      <dgm:spPr/>
      <dgm:t>
        <a:bodyPr/>
        <a:lstStyle/>
        <a:p>
          <a:pPr>
            <a:lnSpc>
              <a:spcPct val="100000"/>
            </a:lnSpc>
          </a:pPr>
          <a:r>
            <a:rPr lang="en-GB">
              <a:latin typeface="Calibri" panose="020F0502020204030204" pitchFamily="34" charset="0"/>
              <a:ea typeface="Calibri" panose="020F0502020204030204" pitchFamily="34" charset="0"/>
              <a:cs typeface="Calibri" panose="020F0502020204030204" pitchFamily="34" charset="0"/>
            </a:rPr>
            <a:t>Listen without judgment and respect differences.</a:t>
          </a:r>
          <a:endParaRPr lang="en-US">
            <a:latin typeface="Calibri" panose="020F0502020204030204" pitchFamily="34" charset="0"/>
            <a:ea typeface="Calibri" panose="020F0502020204030204" pitchFamily="34" charset="0"/>
            <a:cs typeface="Calibri" panose="020F0502020204030204" pitchFamily="34" charset="0"/>
          </a:endParaRPr>
        </a:p>
      </dgm:t>
    </dgm:pt>
    <dgm:pt modelId="{7EF266A6-4210-4E12-AF0C-22BCFA5FBDDD}" type="parTrans" cxnId="{7A131E8D-6E74-4159-9460-635CCC693154}">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02D05D7F-0C95-47F2-9B28-B76786959E2C}" type="sibTrans" cxnId="{7A131E8D-6E74-4159-9460-635CCC693154}">
      <dgm:prSet/>
      <dgm:spPr/>
      <dgm:t>
        <a:bodyPr/>
        <a:lstStyle/>
        <a:p>
          <a:pPr>
            <a:lnSpc>
              <a:spcPct val="100000"/>
            </a:lnSpc>
          </a:pPr>
          <a:endParaRPr lang="en-US">
            <a:latin typeface="Calibri" panose="020F0502020204030204" pitchFamily="34" charset="0"/>
            <a:ea typeface="Calibri" panose="020F0502020204030204" pitchFamily="34" charset="0"/>
            <a:cs typeface="Calibri" panose="020F0502020204030204" pitchFamily="34" charset="0"/>
          </a:endParaRPr>
        </a:p>
      </dgm:t>
    </dgm:pt>
    <dgm:pt modelId="{98BBD13E-6A40-4CB4-B67A-AA10858F41C1}">
      <dgm:prSet/>
      <dgm:spPr/>
      <dgm:t>
        <a:bodyPr/>
        <a:lstStyle/>
        <a:p>
          <a:pPr>
            <a:lnSpc>
              <a:spcPct val="100000"/>
            </a:lnSpc>
          </a:pPr>
          <a:r>
            <a:rPr lang="en-GB">
              <a:latin typeface="Calibri" panose="020F0502020204030204" pitchFamily="34" charset="0"/>
              <a:ea typeface="Calibri" panose="020F0502020204030204" pitchFamily="34" charset="0"/>
              <a:cs typeface="Calibri" panose="020F0502020204030204" pitchFamily="34" charset="0"/>
            </a:rPr>
            <a:t>Show belief in others’ abilities to create a safe environment.</a:t>
          </a:r>
          <a:endParaRPr lang="en-US">
            <a:latin typeface="Calibri" panose="020F0502020204030204" pitchFamily="34" charset="0"/>
            <a:ea typeface="Calibri" panose="020F0502020204030204" pitchFamily="34" charset="0"/>
            <a:cs typeface="Calibri" panose="020F0502020204030204" pitchFamily="34" charset="0"/>
          </a:endParaRPr>
        </a:p>
      </dgm:t>
    </dgm:pt>
    <dgm:pt modelId="{558965DF-26B2-4D87-A407-4715D19D7D35}" type="parTrans" cxnId="{674CF8AD-5237-4E2E-BD17-7882B2DE18A1}">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E5C05A82-7C45-4221-988D-42D246EB003B}" type="sibTrans" cxnId="{674CF8AD-5237-4E2E-BD17-7882B2DE18A1}">
      <dgm:prSet/>
      <dgm:spPr/>
      <dgm:t>
        <a:bodyPr/>
        <a:lstStyle/>
        <a:p>
          <a:pPr>
            <a:lnSpc>
              <a:spcPct val="100000"/>
            </a:lnSpc>
          </a:pPr>
          <a:endParaRPr lang="en-US">
            <a:latin typeface="Calibri" panose="020F0502020204030204" pitchFamily="34" charset="0"/>
            <a:ea typeface="Calibri" panose="020F0502020204030204" pitchFamily="34" charset="0"/>
            <a:cs typeface="Calibri" panose="020F0502020204030204" pitchFamily="34" charset="0"/>
          </a:endParaRPr>
        </a:p>
      </dgm:t>
    </dgm:pt>
    <dgm:pt modelId="{1E3CD5E5-F2F9-4105-A5E6-7EC631A9DD8E}">
      <dgm:prSet/>
      <dgm:spPr/>
      <dgm:t>
        <a:bodyPr/>
        <a:lstStyle/>
        <a:p>
          <a:pPr>
            <a:lnSpc>
              <a:spcPct val="100000"/>
            </a:lnSpc>
          </a:pPr>
          <a:r>
            <a:rPr lang="en-GB">
              <a:latin typeface="Calibri" panose="020F0502020204030204" pitchFamily="34" charset="0"/>
              <a:ea typeface="Calibri" panose="020F0502020204030204" pitchFamily="34" charset="0"/>
              <a:cs typeface="Calibri" panose="020F0502020204030204" pitchFamily="34" charset="0"/>
            </a:rPr>
            <a:t>Join community organisations to build teamwork and belonging.</a:t>
          </a:r>
          <a:endParaRPr lang="en-US">
            <a:latin typeface="Calibri" panose="020F0502020204030204" pitchFamily="34" charset="0"/>
            <a:ea typeface="Calibri" panose="020F0502020204030204" pitchFamily="34" charset="0"/>
            <a:cs typeface="Calibri" panose="020F0502020204030204" pitchFamily="34" charset="0"/>
          </a:endParaRPr>
        </a:p>
      </dgm:t>
    </dgm:pt>
    <dgm:pt modelId="{A4268B23-FD26-46C5-A0DA-0899BD6A3CAD}" type="parTrans" cxnId="{65F4AD00-BE85-4A29-BB8B-AEF22B508EB0}">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EBBB8C2A-444D-40ED-BAAA-D6B863AF4DC5}" type="sibTrans" cxnId="{65F4AD00-BE85-4A29-BB8B-AEF22B508EB0}">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960EACDC-6E67-498D-8CC2-AA234010A40D}" type="pres">
      <dgm:prSet presAssocID="{C76988BE-1256-4575-B2F1-E6FD538E91AD}" presName="root" presStyleCnt="0">
        <dgm:presLayoutVars>
          <dgm:dir/>
          <dgm:resizeHandles val="exact"/>
        </dgm:presLayoutVars>
      </dgm:prSet>
      <dgm:spPr/>
    </dgm:pt>
    <dgm:pt modelId="{2505BE45-F48B-4532-8718-3AACA689118E}" type="pres">
      <dgm:prSet presAssocID="{C76988BE-1256-4575-B2F1-E6FD538E91AD}" presName="container" presStyleCnt="0">
        <dgm:presLayoutVars>
          <dgm:dir/>
          <dgm:resizeHandles val="exact"/>
        </dgm:presLayoutVars>
      </dgm:prSet>
      <dgm:spPr/>
    </dgm:pt>
    <dgm:pt modelId="{5FCF752B-9D21-4352-B38A-493F51D8B344}" type="pres">
      <dgm:prSet presAssocID="{DBF408D9-E5CE-4F8E-A662-8896C54E5DA3}" presName="compNode" presStyleCnt="0"/>
      <dgm:spPr/>
    </dgm:pt>
    <dgm:pt modelId="{6BE303F3-4508-4594-8686-374DFC2B192B}" type="pres">
      <dgm:prSet presAssocID="{DBF408D9-E5CE-4F8E-A662-8896C54E5DA3}" presName="iconBgRect" presStyleLbl="bgShp" presStyleIdx="0" presStyleCnt="4"/>
      <dgm:spPr/>
    </dgm:pt>
    <dgm:pt modelId="{77B23946-46B5-4ED5-AE95-4AC4C84C6360}" type="pres">
      <dgm:prSet presAssocID="{DBF408D9-E5CE-4F8E-A662-8896C54E5DA3}"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Ribbon"/>
        </a:ext>
      </dgm:extLst>
    </dgm:pt>
    <dgm:pt modelId="{73AB9F1A-E964-4C05-8605-E74C60D72E31}" type="pres">
      <dgm:prSet presAssocID="{DBF408D9-E5CE-4F8E-A662-8896C54E5DA3}" presName="spaceRect" presStyleCnt="0"/>
      <dgm:spPr/>
    </dgm:pt>
    <dgm:pt modelId="{3A5A13FE-D774-4225-859E-660B0DED9906}" type="pres">
      <dgm:prSet presAssocID="{DBF408D9-E5CE-4F8E-A662-8896C54E5DA3}" presName="textRect" presStyleLbl="revTx" presStyleIdx="0" presStyleCnt="4">
        <dgm:presLayoutVars>
          <dgm:chMax val="1"/>
          <dgm:chPref val="1"/>
        </dgm:presLayoutVars>
      </dgm:prSet>
      <dgm:spPr/>
    </dgm:pt>
    <dgm:pt modelId="{0F98431A-0F4B-430A-B5F8-11159DADE25D}" type="pres">
      <dgm:prSet presAssocID="{8CDB2F3D-BF79-4BEB-8C41-F2A4EB484C55}" presName="sibTrans" presStyleLbl="sibTrans2D1" presStyleIdx="0" presStyleCnt="0"/>
      <dgm:spPr/>
    </dgm:pt>
    <dgm:pt modelId="{22602711-C9FD-4EFF-A098-11009889A49F}" type="pres">
      <dgm:prSet presAssocID="{990847D6-7AD9-4D7B-9378-5C06BD2CBA36}" presName="compNode" presStyleCnt="0"/>
      <dgm:spPr/>
    </dgm:pt>
    <dgm:pt modelId="{87D64B62-13A8-4884-B18A-39FAD82A5400}" type="pres">
      <dgm:prSet presAssocID="{990847D6-7AD9-4D7B-9378-5C06BD2CBA36}" presName="iconBgRect" presStyleLbl="bgShp" presStyleIdx="1" presStyleCnt="4"/>
      <dgm:spPr/>
    </dgm:pt>
    <dgm:pt modelId="{0AB85E62-39E5-4D69-BFA0-E627505DE88C}" type="pres">
      <dgm:prSet presAssocID="{990847D6-7AD9-4D7B-9378-5C06BD2CBA36}"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eaf"/>
        </a:ext>
      </dgm:extLst>
    </dgm:pt>
    <dgm:pt modelId="{4B8B48FD-4D00-4CCE-B10F-0949EA77986D}" type="pres">
      <dgm:prSet presAssocID="{990847D6-7AD9-4D7B-9378-5C06BD2CBA36}" presName="spaceRect" presStyleCnt="0"/>
      <dgm:spPr/>
    </dgm:pt>
    <dgm:pt modelId="{3F556474-1D57-4224-B993-DCA1FF798018}" type="pres">
      <dgm:prSet presAssocID="{990847D6-7AD9-4D7B-9378-5C06BD2CBA36}" presName="textRect" presStyleLbl="revTx" presStyleIdx="1" presStyleCnt="4">
        <dgm:presLayoutVars>
          <dgm:chMax val="1"/>
          <dgm:chPref val="1"/>
        </dgm:presLayoutVars>
      </dgm:prSet>
      <dgm:spPr/>
    </dgm:pt>
    <dgm:pt modelId="{24067944-6E8B-4D2E-81F7-89B9579021C7}" type="pres">
      <dgm:prSet presAssocID="{02D05D7F-0C95-47F2-9B28-B76786959E2C}" presName="sibTrans" presStyleLbl="sibTrans2D1" presStyleIdx="0" presStyleCnt="0"/>
      <dgm:spPr/>
    </dgm:pt>
    <dgm:pt modelId="{8944C95B-CA02-417F-9A66-9224DD7321DC}" type="pres">
      <dgm:prSet presAssocID="{98BBD13E-6A40-4CB4-B67A-AA10858F41C1}" presName="compNode" presStyleCnt="0"/>
      <dgm:spPr/>
    </dgm:pt>
    <dgm:pt modelId="{D85D5000-33D2-48A5-9BDF-36090487B5A4}" type="pres">
      <dgm:prSet presAssocID="{98BBD13E-6A40-4CB4-B67A-AA10858F41C1}" presName="iconBgRect" presStyleLbl="bgShp" presStyleIdx="2" presStyleCnt="4"/>
      <dgm:spPr/>
    </dgm:pt>
    <dgm:pt modelId="{2A0FD825-798D-4F66-8046-ADA4DF316020}" type="pres">
      <dgm:prSet presAssocID="{98BBD13E-6A40-4CB4-B67A-AA10858F41C1}"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ustomer Review"/>
        </a:ext>
      </dgm:extLst>
    </dgm:pt>
    <dgm:pt modelId="{B790F373-3726-4BA2-A2B7-8BBA611D0541}" type="pres">
      <dgm:prSet presAssocID="{98BBD13E-6A40-4CB4-B67A-AA10858F41C1}" presName="spaceRect" presStyleCnt="0"/>
      <dgm:spPr/>
    </dgm:pt>
    <dgm:pt modelId="{2DEB0237-BD54-40FC-B190-8B111215580F}" type="pres">
      <dgm:prSet presAssocID="{98BBD13E-6A40-4CB4-B67A-AA10858F41C1}" presName="textRect" presStyleLbl="revTx" presStyleIdx="2" presStyleCnt="4">
        <dgm:presLayoutVars>
          <dgm:chMax val="1"/>
          <dgm:chPref val="1"/>
        </dgm:presLayoutVars>
      </dgm:prSet>
      <dgm:spPr/>
    </dgm:pt>
    <dgm:pt modelId="{CF0FA21D-A5E6-482C-8B0C-08CBC201CB2C}" type="pres">
      <dgm:prSet presAssocID="{E5C05A82-7C45-4221-988D-42D246EB003B}" presName="sibTrans" presStyleLbl="sibTrans2D1" presStyleIdx="0" presStyleCnt="0"/>
      <dgm:spPr/>
    </dgm:pt>
    <dgm:pt modelId="{113631A5-4F29-41A6-BA9F-2F0BBDD370DB}" type="pres">
      <dgm:prSet presAssocID="{1E3CD5E5-F2F9-4105-A5E6-7EC631A9DD8E}" presName="compNode" presStyleCnt="0"/>
      <dgm:spPr/>
    </dgm:pt>
    <dgm:pt modelId="{C2E4C935-79F5-4BB8-A525-F104A2CBD82F}" type="pres">
      <dgm:prSet presAssocID="{1E3CD5E5-F2F9-4105-A5E6-7EC631A9DD8E}" presName="iconBgRect" presStyleLbl="bgShp" presStyleIdx="3" presStyleCnt="4"/>
      <dgm:spPr/>
    </dgm:pt>
    <dgm:pt modelId="{BA3B1A1B-1005-4728-A49E-5B339D50443C}" type="pres">
      <dgm:prSet presAssocID="{1E3CD5E5-F2F9-4105-A5E6-7EC631A9DD8E}"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Users"/>
        </a:ext>
      </dgm:extLst>
    </dgm:pt>
    <dgm:pt modelId="{CB0AAB6A-0CA8-4235-88AC-827CEEE15CEA}" type="pres">
      <dgm:prSet presAssocID="{1E3CD5E5-F2F9-4105-A5E6-7EC631A9DD8E}" presName="spaceRect" presStyleCnt="0"/>
      <dgm:spPr/>
    </dgm:pt>
    <dgm:pt modelId="{71BED98D-FBB4-4B97-8E48-1F4C8E19DEA6}" type="pres">
      <dgm:prSet presAssocID="{1E3CD5E5-F2F9-4105-A5E6-7EC631A9DD8E}" presName="textRect" presStyleLbl="revTx" presStyleIdx="3" presStyleCnt="4">
        <dgm:presLayoutVars>
          <dgm:chMax val="1"/>
          <dgm:chPref val="1"/>
        </dgm:presLayoutVars>
      </dgm:prSet>
      <dgm:spPr/>
    </dgm:pt>
  </dgm:ptLst>
  <dgm:cxnLst>
    <dgm:cxn modelId="{65F4AD00-BE85-4A29-BB8B-AEF22B508EB0}" srcId="{C76988BE-1256-4575-B2F1-E6FD538E91AD}" destId="{1E3CD5E5-F2F9-4105-A5E6-7EC631A9DD8E}" srcOrd="3" destOrd="0" parTransId="{A4268B23-FD26-46C5-A0DA-0899BD6A3CAD}" sibTransId="{EBBB8C2A-444D-40ED-BAAA-D6B863AF4DC5}"/>
    <dgm:cxn modelId="{67B27701-0A36-4070-8F4F-3EA367F24BD5}" type="presOf" srcId="{8CDB2F3D-BF79-4BEB-8C41-F2A4EB484C55}" destId="{0F98431A-0F4B-430A-B5F8-11159DADE25D}" srcOrd="0" destOrd="0" presId="urn:microsoft.com/office/officeart/2018/2/layout/IconCircleList"/>
    <dgm:cxn modelId="{94AE9F5B-8642-4559-B9E6-7FD3B559E7AE}" type="presOf" srcId="{02D05D7F-0C95-47F2-9B28-B76786959E2C}" destId="{24067944-6E8B-4D2E-81F7-89B9579021C7}" srcOrd="0" destOrd="0" presId="urn:microsoft.com/office/officeart/2018/2/layout/IconCircleList"/>
    <dgm:cxn modelId="{7A131E8D-6E74-4159-9460-635CCC693154}" srcId="{C76988BE-1256-4575-B2F1-E6FD538E91AD}" destId="{990847D6-7AD9-4D7B-9378-5C06BD2CBA36}" srcOrd="1" destOrd="0" parTransId="{7EF266A6-4210-4E12-AF0C-22BCFA5FBDDD}" sibTransId="{02D05D7F-0C95-47F2-9B28-B76786959E2C}"/>
    <dgm:cxn modelId="{7C2A368D-8C0C-4469-B105-1886F08A8A01}" type="presOf" srcId="{DBF408D9-E5CE-4F8E-A662-8896C54E5DA3}" destId="{3A5A13FE-D774-4225-859E-660B0DED9906}" srcOrd="0" destOrd="0" presId="urn:microsoft.com/office/officeart/2018/2/layout/IconCircleList"/>
    <dgm:cxn modelId="{880702A9-37B7-4514-85CA-23D1904AE89C}" type="presOf" srcId="{98BBD13E-6A40-4CB4-B67A-AA10858F41C1}" destId="{2DEB0237-BD54-40FC-B190-8B111215580F}" srcOrd="0" destOrd="0" presId="urn:microsoft.com/office/officeart/2018/2/layout/IconCircleList"/>
    <dgm:cxn modelId="{70C110AA-F6B6-48B8-97B0-47F5DD9E3C23}" type="presOf" srcId="{E5C05A82-7C45-4221-988D-42D246EB003B}" destId="{CF0FA21D-A5E6-482C-8B0C-08CBC201CB2C}" srcOrd="0" destOrd="0" presId="urn:microsoft.com/office/officeart/2018/2/layout/IconCircleList"/>
    <dgm:cxn modelId="{674CF8AD-5237-4E2E-BD17-7882B2DE18A1}" srcId="{C76988BE-1256-4575-B2F1-E6FD538E91AD}" destId="{98BBD13E-6A40-4CB4-B67A-AA10858F41C1}" srcOrd="2" destOrd="0" parTransId="{558965DF-26B2-4D87-A407-4715D19D7D35}" sibTransId="{E5C05A82-7C45-4221-988D-42D246EB003B}"/>
    <dgm:cxn modelId="{783EBAB7-B7FD-4232-8583-135A35D96F0E}" type="presOf" srcId="{1E3CD5E5-F2F9-4105-A5E6-7EC631A9DD8E}" destId="{71BED98D-FBB4-4B97-8E48-1F4C8E19DEA6}" srcOrd="0" destOrd="0" presId="urn:microsoft.com/office/officeart/2018/2/layout/IconCircleList"/>
    <dgm:cxn modelId="{931141CA-74BC-4C35-8728-A9D7FF478323}" type="presOf" srcId="{C76988BE-1256-4575-B2F1-E6FD538E91AD}" destId="{960EACDC-6E67-498D-8CC2-AA234010A40D}" srcOrd="0" destOrd="0" presId="urn:microsoft.com/office/officeart/2018/2/layout/IconCircleList"/>
    <dgm:cxn modelId="{19228BD4-3C8E-4159-B301-2283D20B08A4}" srcId="{C76988BE-1256-4575-B2F1-E6FD538E91AD}" destId="{DBF408D9-E5CE-4F8E-A662-8896C54E5DA3}" srcOrd="0" destOrd="0" parTransId="{5908E094-9A2A-4A4E-B9E0-6248409AE92D}" sibTransId="{8CDB2F3D-BF79-4BEB-8C41-F2A4EB484C55}"/>
    <dgm:cxn modelId="{BC0382E9-DDDE-4D89-908E-D4D4C2D4A054}" type="presOf" srcId="{990847D6-7AD9-4D7B-9378-5C06BD2CBA36}" destId="{3F556474-1D57-4224-B993-DCA1FF798018}" srcOrd="0" destOrd="0" presId="urn:microsoft.com/office/officeart/2018/2/layout/IconCircleList"/>
    <dgm:cxn modelId="{0DA08823-1FC8-49CB-8FDB-57011A2871DD}" type="presParOf" srcId="{960EACDC-6E67-498D-8CC2-AA234010A40D}" destId="{2505BE45-F48B-4532-8718-3AACA689118E}" srcOrd="0" destOrd="0" presId="urn:microsoft.com/office/officeart/2018/2/layout/IconCircleList"/>
    <dgm:cxn modelId="{D6E21FED-50DB-4F28-BB0C-24985CD69332}" type="presParOf" srcId="{2505BE45-F48B-4532-8718-3AACA689118E}" destId="{5FCF752B-9D21-4352-B38A-493F51D8B344}" srcOrd="0" destOrd="0" presId="urn:microsoft.com/office/officeart/2018/2/layout/IconCircleList"/>
    <dgm:cxn modelId="{5249FC35-45C2-44AA-9B20-64E6B57364C0}" type="presParOf" srcId="{5FCF752B-9D21-4352-B38A-493F51D8B344}" destId="{6BE303F3-4508-4594-8686-374DFC2B192B}" srcOrd="0" destOrd="0" presId="urn:microsoft.com/office/officeart/2018/2/layout/IconCircleList"/>
    <dgm:cxn modelId="{A105ED7C-751A-4BD3-9182-AB8EDC29F5C8}" type="presParOf" srcId="{5FCF752B-9D21-4352-B38A-493F51D8B344}" destId="{77B23946-46B5-4ED5-AE95-4AC4C84C6360}" srcOrd="1" destOrd="0" presId="urn:microsoft.com/office/officeart/2018/2/layout/IconCircleList"/>
    <dgm:cxn modelId="{9B82CD26-812A-4CE3-9D48-7EF5F67A6BC0}" type="presParOf" srcId="{5FCF752B-9D21-4352-B38A-493F51D8B344}" destId="{73AB9F1A-E964-4C05-8605-E74C60D72E31}" srcOrd="2" destOrd="0" presId="urn:microsoft.com/office/officeart/2018/2/layout/IconCircleList"/>
    <dgm:cxn modelId="{9EC2C369-3E05-4170-BADF-2F5E5E55C529}" type="presParOf" srcId="{5FCF752B-9D21-4352-B38A-493F51D8B344}" destId="{3A5A13FE-D774-4225-859E-660B0DED9906}" srcOrd="3" destOrd="0" presId="urn:microsoft.com/office/officeart/2018/2/layout/IconCircleList"/>
    <dgm:cxn modelId="{81EC4CFA-067C-4313-A7E0-DDAEF4C1D5A0}" type="presParOf" srcId="{2505BE45-F48B-4532-8718-3AACA689118E}" destId="{0F98431A-0F4B-430A-B5F8-11159DADE25D}" srcOrd="1" destOrd="0" presId="urn:microsoft.com/office/officeart/2018/2/layout/IconCircleList"/>
    <dgm:cxn modelId="{DAD4B5B1-413E-4C4E-ADAC-002AC6377DAA}" type="presParOf" srcId="{2505BE45-F48B-4532-8718-3AACA689118E}" destId="{22602711-C9FD-4EFF-A098-11009889A49F}" srcOrd="2" destOrd="0" presId="urn:microsoft.com/office/officeart/2018/2/layout/IconCircleList"/>
    <dgm:cxn modelId="{969E4A40-B3A8-4D4E-ACFD-784EC15F11BD}" type="presParOf" srcId="{22602711-C9FD-4EFF-A098-11009889A49F}" destId="{87D64B62-13A8-4884-B18A-39FAD82A5400}" srcOrd="0" destOrd="0" presId="urn:microsoft.com/office/officeart/2018/2/layout/IconCircleList"/>
    <dgm:cxn modelId="{E0F1F268-9C8D-4BC8-9B1B-822539391B9C}" type="presParOf" srcId="{22602711-C9FD-4EFF-A098-11009889A49F}" destId="{0AB85E62-39E5-4D69-BFA0-E627505DE88C}" srcOrd="1" destOrd="0" presId="urn:microsoft.com/office/officeart/2018/2/layout/IconCircleList"/>
    <dgm:cxn modelId="{6E7B57E5-C57D-42A8-9D08-287553B26AB1}" type="presParOf" srcId="{22602711-C9FD-4EFF-A098-11009889A49F}" destId="{4B8B48FD-4D00-4CCE-B10F-0949EA77986D}" srcOrd="2" destOrd="0" presId="urn:microsoft.com/office/officeart/2018/2/layout/IconCircleList"/>
    <dgm:cxn modelId="{14ABFB9B-29EF-4C10-B480-76BF56FA8749}" type="presParOf" srcId="{22602711-C9FD-4EFF-A098-11009889A49F}" destId="{3F556474-1D57-4224-B993-DCA1FF798018}" srcOrd="3" destOrd="0" presId="urn:microsoft.com/office/officeart/2018/2/layout/IconCircleList"/>
    <dgm:cxn modelId="{AC0316F9-1723-40A0-8DD3-0EC43C750759}" type="presParOf" srcId="{2505BE45-F48B-4532-8718-3AACA689118E}" destId="{24067944-6E8B-4D2E-81F7-89B9579021C7}" srcOrd="3" destOrd="0" presId="urn:microsoft.com/office/officeart/2018/2/layout/IconCircleList"/>
    <dgm:cxn modelId="{D8FEE734-B52A-40B8-BE57-8FB95A502584}" type="presParOf" srcId="{2505BE45-F48B-4532-8718-3AACA689118E}" destId="{8944C95B-CA02-417F-9A66-9224DD7321DC}" srcOrd="4" destOrd="0" presId="urn:microsoft.com/office/officeart/2018/2/layout/IconCircleList"/>
    <dgm:cxn modelId="{67A51F8A-ED5D-43F5-A20B-EDAA022FBEAC}" type="presParOf" srcId="{8944C95B-CA02-417F-9A66-9224DD7321DC}" destId="{D85D5000-33D2-48A5-9BDF-36090487B5A4}" srcOrd="0" destOrd="0" presId="urn:microsoft.com/office/officeart/2018/2/layout/IconCircleList"/>
    <dgm:cxn modelId="{6EB58302-8F70-4452-ACA5-45F84892916F}" type="presParOf" srcId="{8944C95B-CA02-417F-9A66-9224DD7321DC}" destId="{2A0FD825-798D-4F66-8046-ADA4DF316020}" srcOrd="1" destOrd="0" presId="urn:microsoft.com/office/officeart/2018/2/layout/IconCircleList"/>
    <dgm:cxn modelId="{22B28D83-6B0F-4E5A-B047-5911D69207C4}" type="presParOf" srcId="{8944C95B-CA02-417F-9A66-9224DD7321DC}" destId="{B790F373-3726-4BA2-A2B7-8BBA611D0541}" srcOrd="2" destOrd="0" presId="urn:microsoft.com/office/officeart/2018/2/layout/IconCircleList"/>
    <dgm:cxn modelId="{5DFF63CD-BA64-4442-BDA7-960923516620}" type="presParOf" srcId="{8944C95B-CA02-417F-9A66-9224DD7321DC}" destId="{2DEB0237-BD54-40FC-B190-8B111215580F}" srcOrd="3" destOrd="0" presId="urn:microsoft.com/office/officeart/2018/2/layout/IconCircleList"/>
    <dgm:cxn modelId="{D23197B2-F827-4D3C-A27B-562F6AD55119}" type="presParOf" srcId="{2505BE45-F48B-4532-8718-3AACA689118E}" destId="{CF0FA21D-A5E6-482C-8B0C-08CBC201CB2C}" srcOrd="5" destOrd="0" presId="urn:microsoft.com/office/officeart/2018/2/layout/IconCircleList"/>
    <dgm:cxn modelId="{67E3623B-3038-4EB0-84A7-095122A8F45F}" type="presParOf" srcId="{2505BE45-F48B-4532-8718-3AACA689118E}" destId="{113631A5-4F29-41A6-BA9F-2F0BBDD370DB}" srcOrd="6" destOrd="0" presId="urn:microsoft.com/office/officeart/2018/2/layout/IconCircleList"/>
    <dgm:cxn modelId="{F3231121-F072-494A-9706-25D67206EB82}" type="presParOf" srcId="{113631A5-4F29-41A6-BA9F-2F0BBDD370DB}" destId="{C2E4C935-79F5-4BB8-A525-F104A2CBD82F}" srcOrd="0" destOrd="0" presId="urn:microsoft.com/office/officeart/2018/2/layout/IconCircleList"/>
    <dgm:cxn modelId="{58E5C010-C9E4-4DFD-AEB5-F8145BFD7476}" type="presParOf" srcId="{113631A5-4F29-41A6-BA9F-2F0BBDD370DB}" destId="{BA3B1A1B-1005-4728-A49E-5B339D50443C}" srcOrd="1" destOrd="0" presId="urn:microsoft.com/office/officeart/2018/2/layout/IconCircleList"/>
    <dgm:cxn modelId="{A88E8D9F-054A-4AD5-BB37-163C50830A99}" type="presParOf" srcId="{113631A5-4F29-41A6-BA9F-2F0BBDD370DB}" destId="{CB0AAB6A-0CA8-4235-88AC-827CEEE15CEA}" srcOrd="2" destOrd="0" presId="urn:microsoft.com/office/officeart/2018/2/layout/IconCircleList"/>
    <dgm:cxn modelId="{8637EACF-DEDF-48CA-982A-C8DA3AE9F75E}" type="presParOf" srcId="{113631A5-4F29-41A6-BA9F-2F0BBDD370DB}" destId="{71BED98D-FBB4-4B97-8E48-1F4C8E19DEA6}"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AA6269-FA5E-4B37-8F73-C616020D8B1E}">
      <dsp:nvSpPr>
        <dsp:cNvPr id="0" name=""/>
        <dsp:cNvSpPr/>
      </dsp:nvSpPr>
      <dsp:spPr>
        <a:xfrm>
          <a:off x="0" y="963954"/>
          <a:ext cx="10515600" cy="177960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13DD63A-753A-4910-8485-7794F85E07B5}">
      <dsp:nvSpPr>
        <dsp:cNvPr id="0" name=""/>
        <dsp:cNvSpPr/>
      </dsp:nvSpPr>
      <dsp:spPr>
        <a:xfrm>
          <a:off x="538331" y="1364365"/>
          <a:ext cx="978784" cy="97878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9BE60DF-C115-4B08-B150-ADB221197C47}">
      <dsp:nvSpPr>
        <dsp:cNvPr id="0" name=""/>
        <dsp:cNvSpPr/>
      </dsp:nvSpPr>
      <dsp:spPr>
        <a:xfrm>
          <a:off x="2055446" y="963954"/>
          <a:ext cx="4732020" cy="17796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8342" tIns="188342" rIns="188342" bIns="188342" numCol="1" spcCol="1270" anchor="ctr" anchorCtr="0">
          <a:noAutofit/>
        </a:bodyPr>
        <a:lstStyle/>
        <a:p>
          <a:pPr marL="0" lvl="0" indent="0" algn="l" defTabSz="1111250">
            <a:lnSpc>
              <a:spcPct val="100000"/>
            </a:lnSpc>
            <a:spcBef>
              <a:spcPct val="0"/>
            </a:spcBef>
            <a:spcAft>
              <a:spcPct val="35000"/>
            </a:spcAft>
            <a:buNone/>
          </a:pPr>
          <a:r>
            <a:rPr lang="en-GB" sz="2500" b="0" i="0" kern="1200">
              <a:latin typeface="Calibri" panose="020F0502020204030204" pitchFamily="34" charset="0"/>
              <a:ea typeface="Calibri" panose="020F0502020204030204" pitchFamily="34" charset="0"/>
              <a:cs typeface="Calibri" panose="020F0502020204030204" pitchFamily="34" charset="0"/>
            </a:rPr>
            <a:t>Self-awareness is understanding your own:</a:t>
          </a:r>
          <a:endParaRPr lang="en-US" sz="2500" kern="1200">
            <a:latin typeface="Calibri" panose="020F0502020204030204" pitchFamily="34" charset="0"/>
            <a:ea typeface="Calibri" panose="020F0502020204030204" pitchFamily="34" charset="0"/>
            <a:cs typeface="Calibri" panose="020F0502020204030204" pitchFamily="34" charset="0"/>
          </a:endParaRPr>
        </a:p>
      </dsp:txBody>
      <dsp:txXfrm>
        <a:off x="2055446" y="963954"/>
        <a:ext cx="4732020" cy="1779607"/>
      </dsp:txXfrm>
    </dsp:sp>
    <dsp:sp modelId="{4D3844D0-9FCC-4AD6-B677-C439CD26A4A0}">
      <dsp:nvSpPr>
        <dsp:cNvPr id="0" name=""/>
        <dsp:cNvSpPr/>
      </dsp:nvSpPr>
      <dsp:spPr>
        <a:xfrm>
          <a:off x="6787466" y="963954"/>
          <a:ext cx="3728133" cy="17796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8342" tIns="188342" rIns="188342" bIns="188342" numCol="1" spcCol="1270" anchor="ctr" anchorCtr="0">
          <a:noAutofit/>
        </a:bodyPr>
        <a:lstStyle/>
        <a:p>
          <a:pPr marL="0" lvl="0" indent="0" algn="l" defTabSz="755650">
            <a:lnSpc>
              <a:spcPct val="100000"/>
            </a:lnSpc>
            <a:spcBef>
              <a:spcPct val="0"/>
            </a:spcBef>
            <a:spcAft>
              <a:spcPct val="35000"/>
            </a:spcAft>
            <a:buNone/>
          </a:pPr>
          <a:r>
            <a:rPr lang="en-GB" sz="1700" b="1" i="0" kern="1200" dirty="0">
              <a:latin typeface="Calibri" panose="020F0502020204030204" pitchFamily="34" charset="0"/>
              <a:ea typeface="Calibri" panose="020F0502020204030204" pitchFamily="34" charset="0"/>
              <a:cs typeface="Calibri" panose="020F0502020204030204" pitchFamily="34" charset="0"/>
            </a:rPr>
            <a:t>emotions and thoughts</a:t>
          </a:r>
          <a:endParaRPr lang="en-US" sz="1700" b="1" kern="1200" dirty="0">
            <a:latin typeface="Calibri" panose="020F0502020204030204" pitchFamily="34" charset="0"/>
            <a:ea typeface="Calibri" panose="020F0502020204030204" pitchFamily="34" charset="0"/>
            <a:cs typeface="Calibri" panose="020F0502020204030204" pitchFamily="34" charset="0"/>
          </a:endParaRPr>
        </a:p>
        <a:p>
          <a:pPr marL="0" lvl="0" indent="0" algn="l" defTabSz="755650">
            <a:lnSpc>
              <a:spcPct val="100000"/>
            </a:lnSpc>
            <a:spcBef>
              <a:spcPct val="0"/>
            </a:spcBef>
            <a:spcAft>
              <a:spcPct val="35000"/>
            </a:spcAft>
            <a:buNone/>
          </a:pPr>
          <a:r>
            <a:rPr lang="en-GB" sz="1700" b="1" i="0" kern="1200" dirty="0">
              <a:latin typeface="Calibri" panose="020F0502020204030204" pitchFamily="34" charset="0"/>
              <a:ea typeface="Calibri" panose="020F0502020204030204" pitchFamily="34" charset="0"/>
              <a:cs typeface="Calibri" panose="020F0502020204030204" pitchFamily="34" charset="0"/>
            </a:rPr>
            <a:t>strengths and weaknesses</a:t>
          </a:r>
          <a:endParaRPr lang="en-US" sz="1700" b="1" kern="1200" dirty="0">
            <a:latin typeface="Calibri" panose="020F0502020204030204" pitchFamily="34" charset="0"/>
            <a:ea typeface="Calibri" panose="020F0502020204030204" pitchFamily="34" charset="0"/>
            <a:cs typeface="Calibri" panose="020F0502020204030204" pitchFamily="34" charset="0"/>
          </a:endParaRPr>
        </a:p>
        <a:p>
          <a:pPr marL="0" lvl="0" indent="0" algn="l" defTabSz="755650">
            <a:lnSpc>
              <a:spcPct val="100000"/>
            </a:lnSpc>
            <a:spcBef>
              <a:spcPct val="0"/>
            </a:spcBef>
            <a:spcAft>
              <a:spcPct val="35000"/>
            </a:spcAft>
            <a:buNone/>
          </a:pPr>
          <a:r>
            <a:rPr lang="en-GB" sz="1700" b="1" i="0" kern="1200" dirty="0">
              <a:latin typeface="Calibri" panose="020F0502020204030204" pitchFamily="34" charset="0"/>
              <a:ea typeface="Calibri" panose="020F0502020204030204" pitchFamily="34" charset="0"/>
              <a:cs typeface="Calibri" panose="020F0502020204030204" pitchFamily="34" charset="0"/>
            </a:rPr>
            <a:t>values</a:t>
          </a:r>
          <a:endParaRPr lang="en-US" sz="1700" b="1" kern="1200" dirty="0">
            <a:latin typeface="Calibri" panose="020F0502020204030204" pitchFamily="34" charset="0"/>
            <a:ea typeface="Calibri" panose="020F0502020204030204" pitchFamily="34" charset="0"/>
            <a:cs typeface="Calibri" panose="020F0502020204030204" pitchFamily="34" charset="0"/>
          </a:endParaRPr>
        </a:p>
        <a:p>
          <a:pPr marL="0" lvl="0" indent="0" algn="l" defTabSz="755650">
            <a:lnSpc>
              <a:spcPct val="100000"/>
            </a:lnSpc>
            <a:spcBef>
              <a:spcPct val="0"/>
            </a:spcBef>
            <a:spcAft>
              <a:spcPct val="35000"/>
            </a:spcAft>
            <a:buNone/>
          </a:pPr>
          <a:r>
            <a:rPr lang="en-GB" sz="1700" b="1" i="0" kern="1200" dirty="0">
              <a:latin typeface="Calibri" panose="020F0502020204030204" pitchFamily="34" charset="0"/>
              <a:ea typeface="Calibri" panose="020F0502020204030204" pitchFamily="34" charset="0"/>
              <a:cs typeface="Calibri" panose="020F0502020204030204" pitchFamily="34" charset="0"/>
            </a:rPr>
            <a:t>how you come across to others</a:t>
          </a:r>
          <a:endParaRPr lang="en-US" sz="1700" b="1" kern="1200" dirty="0">
            <a:latin typeface="Calibri" panose="020F0502020204030204" pitchFamily="34" charset="0"/>
            <a:ea typeface="Calibri" panose="020F0502020204030204" pitchFamily="34" charset="0"/>
            <a:cs typeface="Calibri" panose="020F0502020204030204" pitchFamily="34" charset="0"/>
          </a:endParaRPr>
        </a:p>
      </dsp:txBody>
      <dsp:txXfrm>
        <a:off x="6787466" y="963954"/>
        <a:ext cx="3728133" cy="1779607"/>
      </dsp:txXfrm>
    </dsp:sp>
    <dsp:sp modelId="{F3123A71-D78E-45C4-A375-BE6FE3D7CCEF}">
      <dsp:nvSpPr>
        <dsp:cNvPr id="0" name=""/>
        <dsp:cNvSpPr/>
      </dsp:nvSpPr>
      <dsp:spPr>
        <a:xfrm>
          <a:off x="0" y="3188463"/>
          <a:ext cx="10515600" cy="177960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7956966-3DC3-4DF1-962E-8812DD90A7F8}">
      <dsp:nvSpPr>
        <dsp:cNvPr id="0" name=""/>
        <dsp:cNvSpPr/>
      </dsp:nvSpPr>
      <dsp:spPr>
        <a:xfrm>
          <a:off x="538331" y="3588875"/>
          <a:ext cx="978784" cy="97878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B049F6C-6A98-4E95-B3ED-595DD78816E3}">
      <dsp:nvSpPr>
        <dsp:cNvPr id="0" name=""/>
        <dsp:cNvSpPr/>
      </dsp:nvSpPr>
      <dsp:spPr>
        <a:xfrm>
          <a:off x="2055446" y="3188463"/>
          <a:ext cx="8460153" cy="17796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8342" tIns="188342" rIns="188342" bIns="188342" numCol="1" spcCol="1270" anchor="ctr" anchorCtr="0">
          <a:noAutofit/>
        </a:bodyPr>
        <a:lstStyle/>
        <a:p>
          <a:pPr marL="0" lvl="0" indent="0" algn="l" defTabSz="1111250">
            <a:lnSpc>
              <a:spcPct val="100000"/>
            </a:lnSpc>
            <a:spcBef>
              <a:spcPct val="0"/>
            </a:spcBef>
            <a:spcAft>
              <a:spcPct val="35000"/>
            </a:spcAft>
            <a:buNone/>
          </a:pPr>
          <a:r>
            <a:rPr lang="en-GB" sz="2500" b="0" i="0" kern="1200">
              <a:latin typeface="Calibri" panose="020F0502020204030204" pitchFamily="34" charset="0"/>
              <a:ea typeface="Calibri" panose="020F0502020204030204" pitchFamily="34" charset="0"/>
              <a:cs typeface="Calibri" panose="020F0502020204030204" pitchFamily="34" charset="0"/>
            </a:rPr>
            <a:t>It includes all the parts of yourself: physical, emotional, psychological, social, and your interests/passions.</a:t>
          </a:r>
          <a:endParaRPr lang="en-US" sz="2500" kern="1200">
            <a:latin typeface="Calibri" panose="020F0502020204030204" pitchFamily="34" charset="0"/>
            <a:ea typeface="Calibri" panose="020F0502020204030204" pitchFamily="34" charset="0"/>
            <a:cs typeface="Calibri" panose="020F0502020204030204" pitchFamily="34" charset="0"/>
          </a:endParaRPr>
        </a:p>
      </dsp:txBody>
      <dsp:txXfrm>
        <a:off x="2055446" y="3188463"/>
        <a:ext cx="8460153" cy="177960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4B491B-714B-483B-BF9A-0FC09DCB934B}">
      <dsp:nvSpPr>
        <dsp:cNvPr id="0" name=""/>
        <dsp:cNvSpPr/>
      </dsp:nvSpPr>
      <dsp:spPr>
        <a:xfrm>
          <a:off x="0" y="0"/>
          <a:ext cx="8331708" cy="672083"/>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af-ZA" sz="1900" b="0" i="0" kern="1200" baseline="0">
              <a:latin typeface="Calibri" panose="020F0502020204030204" pitchFamily="34" charset="0"/>
              <a:ea typeface="Calibri" panose="020F0502020204030204" pitchFamily="34" charset="0"/>
              <a:cs typeface="Calibri" panose="020F0502020204030204" pitchFamily="34" charset="0"/>
            </a:rPr>
            <a:t>Respect is not about liking everything someone does.</a:t>
          </a:r>
          <a:endParaRPr lang="en-US" sz="1900" kern="1200">
            <a:latin typeface="Calibri" panose="020F0502020204030204" pitchFamily="34" charset="0"/>
            <a:ea typeface="Calibri" panose="020F0502020204030204" pitchFamily="34" charset="0"/>
            <a:cs typeface="Calibri" panose="020F0502020204030204" pitchFamily="34" charset="0"/>
          </a:endParaRPr>
        </a:p>
      </dsp:txBody>
      <dsp:txXfrm>
        <a:off x="19685" y="19685"/>
        <a:ext cx="7527842" cy="632713"/>
      </dsp:txXfrm>
    </dsp:sp>
    <dsp:sp modelId="{A2DF86BC-14A3-4481-971F-233130BBDBCE}">
      <dsp:nvSpPr>
        <dsp:cNvPr id="0" name=""/>
        <dsp:cNvSpPr/>
      </dsp:nvSpPr>
      <dsp:spPr>
        <a:xfrm>
          <a:off x="622173" y="765428"/>
          <a:ext cx="8331708" cy="672083"/>
        </a:xfrm>
        <a:prstGeom prst="roundRect">
          <a:avLst>
            <a:gd name="adj" fmla="val 10000"/>
          </a:avLst>
        </a:prstGeom>
        <a:solidFill>
          <a:schemeClr val="accent5">
            <a:hueOff val="1502676"/>
            <a:satOff val="-6595"/>
            <a:lumOff val="196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af-ZA" sz="1900" b="0" i="0" kern="1200" baseline="0">
              <a:latin typeface="Calibri" panose="020F0502020204030204" pitchFamily="34" charset="0"/>
              <a:ea typeface="Calibri" panose="020F0502020204030204" pitchFamily="34" charset="0"/>
              <a:cs typeface="Calibri" panose="020F0502020204030204" pitchFamily="34" charset="0"/>
            </a:rPr>
            <a:t>It is about acknowledging their unique “code”.</a:t>
          </a:r>
          <a:endParaRPr lang="en-US" sz="1900" kern="1200">
            <a:latin typeface="Calibri" panose="020F0502020204030204" pitchFamily="34" charset="0"/>
            <a:ea typeface="Calibri" panose="020F0502020204030204" pitchFamily="34" charset="0"/>
            <a:cs typeface="Calibri" panose="020F0502020204030204" pitchFamily="34" charset="0"/>
          </a:endParaRPr>
        </a:p>
      </dsp:txBody>
      <dsp:txXfrm>
        <a:off x="641858" y="785113"/>
        <a:ext cx="7233310" cy="632713"/>
      </dsp:txXfrm>
    </dsp:sp>
    <dsp:sp modelId="{489501EA-8E95-4571-A995-146D864BE40F}">
      <dsp:nvSpPr>
        <dsp:cNvPr id="0" name=""/>
        <dsp:cNvSpPr/>
      </dsp:nvSpPr>
      <dsp:spPr>
        <a:xfrm>
          <a:off x="1244346" y="1530857"/>
          <a:ext cx="8331708" cy="672083"/>
        </a:xfrm>
        <a:prstGeom prst="roundRect">
          <a:avLst>
            <a:gd name="adj" fmla="val 10000"/>
          </a:avLst>
        </a:prstGeom>
        <a:solidFill>
          <a:schemeClr val="accent5">
            <a:hueOff val="3005351"/>
            <a:satOff val="-13190"/>
            <a:lumOff val="392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af-ZA" sz="1900" b="0" i="0" kern="1200" baseline="0">
              <a:latin typeface="Calibri" panose="020F0502020204030204" pitchFamily="34" charset="0"/>
              <a:ea typeface="Calibri" panose="020F0502020204030204" pitchFamily="34" charset="0"/>
              <a:cs typeface="Calibri" panose="020F0502020204030204" pitchFamily="34" charset="0"/>
            </a:rPr>
            <a:t>Media sometimes reinforces stereotypes (race, gender, disability).</a:t>
          </a:r>
          <a:endParaRPr lang="en-US" sz="1900" kern="1200">
            <a:latin typeface="Calibri" panose="020F0502020204030204" pitchFamily="34" charset="0"/>
            <a:ea typeface="Calibri" panose="020F0502020204030204" pitchFamily="34" charset="0"/>
            <a:cs typeface="Calibri" panose="020F0502020204030204" pitchFamily="34" charset="0"/>
          </a:endParaRPr>
        </a:p>
      </dsp:txBody>
      <dsp:txXfrm>
        <a:off x="1264031" y="1550542"/>
        <a:ext cx="7233310" cy="632713"/>
      </dsp:txXfrm>
    </dsp:sp>
    <dsp:sp modelId="{0178D603-3944-4744-86D2-DDF1F48C152E}">
      <dsp:nvSpPr>
        <dsp:cNvPr id="0" name=""/>
        <dsp:cNvSpPr/>
      </dsp:nvSpPr>
      <dsp:spPr>
        <a:xfrm>
          <a:off x="1866518" y="2296286"/>
          <a:ext cx="8331708" cy="672083"/>
        </a:xfrm>
        <a:prstGeom prst="roundRect">
          <a:avLst>
            <a:gd name="adj" fmla="val 10000"/>
          </a:avLst>
        </a:prstGeom>
        <a:solidFill>
          <a:schemeClr val="accent5">
            <a:hueOff val="4508027"/>
            <a:satOff val="-19785"/>
            <a:lumOff val="588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af-ZA" sz="1900" b="0" i="0" kern="1200" baseline="0">
              <a:latin typeface="Calibri" panose="020F0502020204030204" pitchFamily="34" charset="0"/>
              <a:ea typeface="Calibri" panose="020F0502020204030204" pitchFamily="34" charset="0"/>
              <a:cs typeface="Calibri" panose="020F0502020204030204" pitchFamily="34" charset="0"/>
            </a:rPr>
            <a:t>This is unhelpful because it focuses on generalisations, not individuals.</a:t>
          </a:r>
          <a:endParaRPr lang="en-US" sz="1900" kern="1200">
            <a:latin typeface="Calibri" panose="020F0502020204030204" pitchFamily="34" charset="0"/>
            <a:ea typeface="Calibri" panose="020F0502020204030204" pitchFamily="34" charset="0"/>
            <a:cs typeface="Calibri" panose="020F0502020204030204" pitchFamily="34" charset="0"/>
          </a:endParaRPr>
        </a:p>
      </dsp:txBody>
      <dsp:txXfrm>
        <a:off x="1886203" y="2315971"/>
        <a:ext cx="7233310" cy="632713"/>
      </dsp:txXfrm>
    </dsp:sp>
    <dsp:sp modelId="{72C8C47F-C9D3-4518-81E6-FA18E085246E}">
      <dsp:nvSpPr>
        <dsp:cNvPr id="0" name=""/>
        <dsp:cNvSpPr/>
      </dsp:nvSpPr>
      <dsp:spPr>
        <a:xfrm>
          <a:off x="2488692" y="3061715"/>
          <a:ext cx="8331708" cy="672083"/>
        </a:xfrm>
        <a:prstGeom prst="roundRect">
          <a:avLst>
            <a:gd name="adj" fmla="val 10000"/>
          </a:avLst>
        </a:prstGeom>
        <a:solidFill>
          <a:schemeClr val="accent5">
            <a:hueOff val="6010703"/>
            <a:satOff val="-26380"/>
            <a:lumOff val="784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af-ZA" sz="1900" b="0" i="0" kern="1200" baseline="0">
              <a:latin typeface="Calibri" panose="020F0502020204030204" pitchFamily="34" charset="0"/>
              <a:ea typeface="Calibri" panose="020F0502020204030204" pitchFamily="34" charset="0"/>
              <a:cs typeface="Calibri" panose="020F0502020204030204" pitchFamily="34" charset="0"/>
            </a:rPr>
            <a:t>A diverse society needs different kinds of people.</a:t>
          </a:r>
          <a:endParaRPr lang="en-US" sz="1900" kern="1200">
            <a:latin typeface="Calibri" panose="020F0502020204030204" pitchFamily="34" charset="0"/>
            <a:ea typeface="Calibri" panose="020F0502020204030204" pitchFamily="34" charset="0"/>
            <a:cs typeface="Calibri" panose="020F0502020204030204" pitchFamily="34" charset="0"/>
          </a:endParaRPr>
        </a:p>
      </dsp:txBody>
      <dsp:txXfrm>
        <a:off x="2508377" y="3081400"/>
        <a:ext cx="7233310" cy="632713"/>
      </dsp:txXfrm>
    </dsp:sp>
    <dsp:sp modelId="{6261D22D-0D2D-450B-847D-DA65BF4473E1}">
      <dsp:nvSpPr>
        <dsp:cNvPr id="0" name=""/>
        <dsp:cNvSpPr/>
      </dsp:nvSpPr>
      <dsp:spPr>
        <a:xfrm>
          <a:off x="7894853" y="490994"/>
          <a:ext cx="436854" cy="436854"/>
        </a:xfrm>
        <a:prstGeom prst="downArrow">
          <a:avLst>
            <a:gd name="adj1" fmla="val 55000"/>
            <a:gd name="adj2" fmla="val 45000"/>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en-US" sz="1900" kern="1200">
            <a:latin typeface="Calibri" panose="020F0502020204030204" pitchFamily="34" charset="0"/>
            <a:ea typeface="Calibri" panose="020F0502020204030204" pitchFamily="34" charset="0"/>
            <a:cs typeface="Calibri" panose="020F0502020204030204" pitchFamily="34" charset="0"/>
          </a:endParaRPr>
        </a:p>
      </dsp:txBody>
      <dsp:txXfrm>
        <a:off x="7993145" y="490994"/>
        <a:ext cx="240270" cy="328733"/>
      </dsp:txXfrm>
    </dsp:sp>
    <dsp:sp modelId="{0ED2FD74-2B11-4A15-AC65-B2688E95B3C4}">
      <dsp:nvSpPr>
        <dsp:cNvPr id="0" name=""/>
        <dsp:cNvSpPr/>
      </dsp:nvSpPr>
      <dsp:spPr>
        <a:xfrm>
          <a:off x="8517026" y="1256423"/>
          <a:ext cx="436854" cy="436854"/>
        </a:xfrm>
        <a:prstGeom prst="downArrow">
          <a:avLst>
            <a:gd name="adj1" fmla="val 55000"/>
            <a:gd name="adj2" fmla="val 45000"/>
          </a:avLst>
        </a:prstGeom>
        <a:solidFill>
          <a:schemeClr val="accent5">
            <a:tint val="40000"/>
            <a:alpha val="90000"/>
            <a:hueOff val="1942688"/>
            <a:satOff val="-6081"/>
            <a:lumOff val="403"/>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en-US" sz="1900" kern="1200">
            <a:latin typeface="Calibri" panose="020F0502020204030204" pitchFamily="34" charset="0"/>
            <a:ea typeface="Calibri" panose="020F0502020204030204" pitchFamily="34" charset="0"/>
            <a:cs typeface="Calibri" panose="020F0502020204030204" pitchFamily="34" charset="0"/>
          </a:endParaRPr>
        </a:p>
      </dsp:txBody>
      <dsp:txXfrm>
        <a:off x="8615318" y="1256423"/>
        <a:ext cx="240270" cy="328733"/>
      </dsp:txXfrm>
    </dsp:sp>
    <dsp:sp modelId="{75F42CEB-9755-4F00-9292-00FE5197A24E}">
      <dsp:nvSpPr>
        <dsp:cNvPr id="0" name=""/>
        <dsp:cNvSpPr/>
      </dsp:nvSpPr>
      <dsp:spPr>
        <a:xfrm>
          <a:off x="9139199" y="2010650"/>
          <a:ext cx="436854" cy="436854"/>
        </a:xfrm>
        <a:prstGeom prst="downArrow">
          <a:avLst>
            <a:gd name="adj1" fmla="val 55000"/>
            <a:gd name="adj2" fmla="val 45000"/>
          </a:avLst>
        </a:prstGeom>
        <a:solidFill>
          <a:schemeClr val="accent5">
            <a:tint val="40000"/>
            <a:alpha val="90000"/>
            <a:hueOff val="3885376"/>
            <a:satOff val="-12163"/>
            <a:lumOff val="806"/>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en-US" sz="1900" kern="1200">
            <a:latin typeface="Calibri" panose="020F0502020204030204" pitchFamily="34" charset="0"/>
            <a:ea typeface="Calibri" panose="020F0502020204030204" pitchFamily="34" charset="0"/>
            <a:cs typeface="Calibri" panose="020F0502020204030204" pitchFamily="34" charset="0"/>
          </a:endParaRPr>
        </a:p>
      </dsp:txBody>
      <dsp:txXfrm>
        <a:off x="9237491" y="2010650"/>
        <a:ext cx="240270" cy="328733"/>
      </dsp:txXfrm>
    </dsp:sp>
    <dsp:sp modelId="{42408718-9CBA-41D3-8D19-0F79B6FA8AC7}">
      <dsp:nvSpPr>
        <dsp:cNvPr id="0" name=""/>
        <dsp:cNvSpPr/>
      </dsp:nvSpPr>
      <dsp:spPr>
        <a:xfrm>
          <a:off x="9761372" y="2783547"/>
          <a:ext cx="436854" cy="436854"/>
        </a:xfrm>
        <a:prstGeom prst="downArrow">
          <a:avLst>
            <a:gd name="adj1" fmla="val 55000"/>
            <a:gd name="adj2" fmla="val 45000"/>
          </a:avLst>
        </a:prstGeom>
        <a:solidFill>
          <a:schemeClr val="accent5">
            <a:tint val="40000"/>
            <a:alpha val="90000"/>
            <a:hueOff val="5828064"/>
            <a:satOff val="-18244"/>
            <a:lumOff val="1209"/>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en-US" sz="1900" kern="1200">
            <a:latin typeface="Calibri" panose="020F0502020204030204" pitchFamily="34" charset="0"/>
            <a:ea typeface="Calibri" panose="020F0502020204030204" pitchFamily="34" charset="0"/>
            <a:cs typeface="Calibri" panose="020F0502020204030204" pitchFamily="34" charset="0"/>
          </a:endParaRPr>
        </a:p>
      </dsp:txBody>
      <dsp:txXfrm>
        <a:off x="9859664" y="2783547"/>
        <a:ext cx="240270" cy="3287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F86DC0-3233-465A-9391-EDDD803D97C1}">
      <dsp:nvSpPr>
        <dsp:cNvPr id="0" name=""/>
        <dsp:cNvSpPr/>
      </dsp:nvSpPr>
      <dsp:spPr>
        <a:xfrm>
          <a:off x="0" y="800620"/>
          <a:ext cx="10515600" cy="147806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71142A9-9C4D-4D97-92BB-154D8B7C424D}">
      <dsp:nvSpPr>
        <dsp:cNvPr id="0" name=""/>
        <dsp:cNvSpPr/>
      </dsp:nvSpPr>
      <dsp:spPr>
        <a:xfrm>
          <a:off x="447115" y="1133186"/>
          <a:ext cx="812938" cy="81293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ED8C167-6E21-4A24-B57B-22AC05915DD5}">
      <dsp:nvSpPr>
        <dsp:cNvPr id="0" name=""/>
        <dsp:cNvSpPr/>
      </dsp:nvSpPr>
      <dsp:spPr>
        <a:xfrm>
          <a:off x="1707169" y="800620"/>
          <a:ext cx="8808430" cy="1478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29" tIns="156429" rIns="156429" bIns="156429" numCol="1" spcCol="1270" anchor="ctr" anchorCtr="0">
          <a:noAutofit/>
        </a:bodyPr>
        <a:lstStyle/>
        <a:p>
          <a:pPr marL="0" lvl="0" indent="0" algn="l" defTabSz="1111250">
            <a:lnSpc>
              <a:spcPct val="100000"/>
            </a:lnSpc>
            <a:spcBef>
              <a:spcPct val="0"/>
            </a:spcBef>
            <a:spcAft>
              <a:spcPct val="35000"/>
            </a:spcAft>
            <a:buNone/>
          </a:pPr>
          <a:r>
            <a:rPr lang="en-GB" sz="2500" b="0" i="0" kern="1200" dirty="0">
              <a:latin typeface="Calibri" panose="020F0502020204030204" pitchFamily="34" charset="0"/>
              <a:ea typeface="Calibri" panose="020F0502020204030204" pitchFamily="34" charset="0"/>
              <a:cs typeface="Calibri" panose="020F0502020204030204" pitchFamily="34" charset="0"/>
            </a:rPr>
            <a:t>Self-esteem is how much you appreciate, value and like yourself; how you see yourself – positive </a:t>
          </a:r>
          <a:r>
            <a:rPr lang="en-GB" sz="2500" b="0" i="0" kern="1200">
              <a:latin typeface="Calibri" panose="020F0502020204030204" pitchFamily="34" charset="0"/>
              <a:ea typeface="Calibri" panose="020F0502020204030204" pitchFamily="34" charset="0"/>
              <a:cs typeface="Calibri" panose="020F0502020204030204" pitchFamily="34" charset="0"/>
            </a:rPr>
            <a:t>or negative.</a:t>
          </a:r>
          <a:endParaRPr lang="en-US" sz="2500" kern="1200" dirty="0">
            <a:latin typeface="Calibri" panose="020F0502020204030204" pitchFamily="34" charset="0"/>
            <a:ea typeface="Calibri" panose="020F0502020204030204" pitchFamily="34" charset="0"/>
            <a:cs typeface="Calibri" panose="020F0502020204030204" pitchFamily="34" charset="0"/>
          </a:endParaRPr>
        </a:p>
      </dsp:txBody>
      <dsp:txXfrm>
        <a:off x="1707169" y="800620"/>
        <a:ext cx="8808430" cy="1478069"/>
      </dsp:txXfrm>
    </dsp:sp>
    <dsp:sp modelId="{23929572-F618-4813-8720-077B9520A214}">
      <dsp:nvSpPr>
        <dsp:cNvPr id="0" name=""/>
        <dsp:cNvSpPr/>
      </dsp:nvSpPr>
      <dsp:spPr>
        <a:xfrm>
          <a:off x="0" y="2648207"/>
          <a:ext cx="10515600" cy="147806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9D985A-D637-4E32-A050-62B86F801980}">
      <dsp:nvSpPr>
        <dsp:cNvPr id="0" name=""/>
        <dsp:cNvSpPr/>
      </dsp:nvSpPr>
      <dsp:spPr>
        <a:xfrm>
          <a:off x="447115" y="2980772"/>
          <a:ext cx="812938" cy="81293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351EEDE-2A78-4889-9E2C-B4465277398E}">
      <dsp:nvSpPr>
        <dsp:cNvPr id="0" name=""/>
        <dsp:cNvSpPr/>
      </dsp:nvSpPr>
      <dsp:spPr>
        <a:xfrm>
          <a:off x="1707169" y="2648207"/>
          <a:ext cx="8808430" cy="1478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29" tIns="156429" rIns="156429" bIns="156429" numCol="1" spcCol="1270" anchor="ctr" anchorCtr="0">
          <a:noAutofit/>
        </a:bodyPr>
        <a:lstStyle/>
        <a:p>
          <a:pPr marL="0" lvl="0" indent="0" algn="l" defTabSz="1111250">
            <a:lnSpc>
              <a:spcPct val="100000"/>
            </a:lnSpc>
            <a:spcBef>
              <a:spcPct val="0"/>
            </a:spcBef>
            <a:spcAft>
              <a:spcPct val="35000"/>
            </a:spcAft>
            <a:buNone/>
          </a:pPr>
          <a:r>
            <a:rPr lang="en-GB" sz="2500" b="0" i="0" kern="1200">
              <a:latin typeface="Calibri" panose="020F0502020204030204" pitchFamily="34" charset="0"/>
              <a:ea typeface="Calibri" panose="020F0502020204030204" pitchFamily="34" charset="0"/>
              <a:cs typeface="Calibri" panose="020F0502020204030204" pitchFamily="34" charset="0"/>
            </a:rPr>
            <a:t>It is your overall sense of personal worth, regardless of circumstances.</a:t>
          </a:r>
          <a:endParaRPr lang="en-US" sz="2500" kern="1200">
            <a:latin typeface="Calibri" panose="020F0502020204030204" pitchFamily="34" charset="0"/>
            <a:ea typeface="Calibri" panose="020F0502020204030204" pitchFamily="34" charset="0"/>
            <a:cs typeface="Calibri" panose="020F0502020204030204" pitchFamily="34" charset="0"/>
          </a:endParaRPr>
        </a:p>
      </dsp:txBody>
      <dsp:txXfrm>
        <a:off x="1707169" y="2648207"/>
        <a:ext cx="8808430" cy="147806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0724BE-6D81-43F7-9D91-FCDFB391F083}">
      <dsp:nvSpPr>
        <dsp:cNvPr id="0" name=""/>
        <dsp:cNvSpPr/>
      </dsp:nvSpPr>
      <dsp:spPr>
        <a:xfrm>
          <a:off x="0" y="5253990"/>
          <a:ext cx="6367912" cy="1149444"/>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GB" sz="2200" kern="1200">
              <a:latin typeface="Calibri" panose="020F0502020204030204" pitchFamily="34" charset="0"/>
              <a:ea typeface="Calibri" panose="020F0502020204030204" pitchFamily="34" charset="0"/>
              <a:cs typeface="Calibri" panose="020F0502020204030204" pitchFamily="34" charset="0"/>
            </a:rPr>
            <a:t>Understanding these influences helps build confidence and make healthy decisions.</a:t>
          </a:r>
          <a:endParaRPr lang="en-US" sz="2200" kern="1200">
            <a:latin typeface="Calibri" panose="020F0502020204030204" pitchFamily="34" charset="0"/>
            <a:ea typeface="Calibri" panose="020F0502020204030204" pitchFamily="34" charset="0"/>
            <a:cs typeface="Calibri" panose="020F0502020204030204" pitchFamily="34" charset="0"/>
          </a:endParaRPr>
        </a:p>
      </dsp:txBody>
      <dsp:txXfrm>
        <a:off x="0" y="5253990"/>
        <a:ext cx="6367912" cy="1149444"/>
      </dsp:txXfrm>
    </dsp:sp>
    <dsp:sp modelId="{7F88AB0F-A95E-40AF-A755-EF17660841D6}">
      <dsp:nvSpPr>
        <dsp:cNvPr id="0" name=""/>
        <dsp:cNvSpPr/>
      </dsp:nvSpPr>
      <dsp:spPr>
        <a:xfrm rot="10800000">
          <a:off x="0" y="3503386"/>
          <a:ext cx="6367912" cy="1767845"/>
        </a:xfrm>
        <a:prstGeom prst="upArrowCallou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GB" sz="2200" kern="1200">
              <a:latin typeface="Calibri" panose="020F0502020204030204" pitchFamily="34" charset="0"/>
              <a:ea typeface="Calibri" panose="020F0502020204030204" pitchFamily="34" charset="0"/>
              <a:cs typeface="Calibri" panose="020F0502020204030204" pitchFamily="34" charset="0"/>
            </a:rPr>
            <a:t>Influences can be positive or negative.</a:t>
          </a:r>
          <a:endParaRPr lang="en-US" sz="2200" kern="1200">
            <a:latin typeface="Calibri" panose="020F0502020204030204" pitchFamily="34" charset="0"/>
            <a:ea typeface="Calibri" panose="020F0502020204030204" pitchFamily="34" charset="0"/>
            <a:cs typeface="Calibri" panose="020F0502020204030204" pitchFamily="34" charset="0"/>
          </a:endParaRPr>
        </a:p>
      </dsp:txBody>
      <dsp:txXfrm rot="10800000">
        <a:off x="0" y="3503386"/>
        <a:ext cx="6367912" cy="1148693"/>
      </dsp:txXfrm>
    </dsp:sp>
    <dsp:sp modelId="{653E7383-D8B9-487B-A029-EA95E41A5202}">
      <dsp:nvSpPr>
        <dsp:cNvPr id="0" name=""/>
        <dsp:cNvSpPr/>
      </dsp:nvSpPr>
      <dsp:spPr>
        <a:xfrm rot="10800000">
          <a:off x="0" y="1752781"/>
          <a:ext cx="6367912" cy="1767845"/>
        </a:xfrm>
        <a:prstGeom prst="upArrowCallou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GB" sz="2200" kern="1200">
              <a:latin typeface="Calibri" panose="020F0502020204030204" pitchFamily="34" charset="0"/>
              <a:ea typeface="Calibri" panose="020F0502020204030204" pitchFamily="34" charset="0"/>
              <a:cs typeface="Calibri" panose="020F0502020204030204" pitchFamily="34" charset="0"/>
            </a:rPr>
            <a:t>What influences how you see yourself?</a:t>
          </a:r>
          <a:endParaRPr lang="en-US" sz="2200" kern="1200">
            <a:latin typeface="Calibri" panose="020F0502020204030204" pitchFamily="34" charset="0"/>
            <a:ea typeface="Calibri" panose="020F0502020204030204" pitchFamily="34" charset="0"/>
            <a:cs typeface="Calibri" panose="020F0502020204030204" pitchFamily="34" charset="0"/>
          </a:endParaRPr>
        </a:p>
      </dsp:txBody>
      <dsp:txXfrm rot="-10800000">
        <a:off x="0" y="1752781"/>
        <a:ext cx="6367912" cy="620513"/>
      </dsp:txXfrm>
    </dsp:sp>
    <dsp:sp modelId="{EA64374E-5B37-4829-AEDC-B5C1FBF2EC36}">
      <dsp:nvSpPr>
        <dsp:cNvPr id="0" name=""/>
        <dsp:cNvSpPr/>
      </dsp:nvSpPr>
      <dsp:spPr>
        <a:xfrm>
          <a:off x="3109" y="2373295"/>
          <a:ext cx="2120564" cy="528585"/>
        </a:xfrm>
        <a:prstGeom prst="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21590" rIns="120904" bIns="21590" numCol="1" spcCol="1270" anchor="ctr" anchorCtr="0">
          <a:noAutofit/>
        </a:bodyPr>
        <a:lstStyle/>
        <a:p>
          <a:pPr marL="0" lvl="0" indent="0" algn="ctr" defTabSz="755650">
            <a:lnSpc>
              <a:spcPct val="90000"/>
            </a:lnSpc>
            <a:spcBef>
              <a:spcPct val="0"/>
            </a:spcBef>
            <a:spcAft>
              <a:spcPct val="35000"/>
            </a:spcAft>
            <a:buNone/>
          </a:pPr>
          <a:r>
            <a:rPr lang="en-GB" sz="1700" kern="1200">
              <a:latin typeface="Calibri" panose="020F0502020204030204" pitchFamily="34" charset="0"/>
              <a:ea typeface="Calibri" panose="020F0502020204030204" pitchFamily="34" charset="0"/>
              <a:cs typeface="Calibri" panose="020F0502020204030204" pitchFamily="34" charset="0"/>
            </a:rPr>
            <a:t>friends, family, community/culture</a:t>
          </a:r>
          <a:endParaRPr lang="en-US" sz="1700" kern="1200">
            <a:latin typeface="Calibri" panose="020F0502020204030204" pitchFamily="34" charset="0"/>
            <a:ea typeface="Calibri" panose="020F0502020204030204" pitchFamily="34" charset="0"/>
            <a:cs typeface="Calibri" panose="020F0502020204030204" pitchFamily="34" charset="0"/>
          </a:endParaRPr>
        </a:p>
      </dsp:txBody>
      <dsp:txXfrm>
        <a:off x="3109" y="2373295"/>
        <a:ext cx="2120564" cy="528585"/>
      </dsp:txXfrm>
    </dsp:sp>
    <dsp:sp modelId="{3C34E986-8028-4B68-AB8C-A13A1E06FC8E}">
      <dsp:nvSpPr>
        <dsp:cNvPr id="0" name=""/>
        <dsp:cNvSpPr/>
      </dsp:nvSpPr>
      <dsp:spPr>
        <a:xfrm>
          <a:off x="2123674" y="2373295"/>
          <a:ext cx="2120564" cy="528585"/>
        </a:xfrm>
        <a:prstGeom prst="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21590" rIns="120904" bIns="21590" numCol="1" spcCol="1270" anchor="ctr" anchorCtr="0">
          <a:noAutofit/>
        </a:bodyPr>
        <a:lstStyle/>
        <a:p>
          <a:pPr marL="0" lvl="0" indent="0" algn="ctr" defTabSz="755650">
            <a:lnSpc>
              <a:spcPct val="90000"/>
            </a:lnSpc>
            <a:spcBef>
              <a:spcPct val="0"/>
            </a:spcBef>
            <a:spcAft>
              <a:spcPct val="35000"/>
            </a:spcAft>
            <a:buNone/>
          </a:pPr>
          <a:r>
            <a:rPr lang="en-GB" sz="1700" kern="1200">
              <a:latin typeface="Calibri" panose="020F0502020204030204" pitchFamily="34" charset="0"/>
              <a:ea typeface="Calibri" panose="020F0502020204030204" pitchFamily="34" charset="0"/>
              <a:cs typeface="Calibri" panose="020F0502020204030204" pitchFamily="34" charset="0"/>
            </a:rPr>
            <a:t>social media, celebrities</a:t>
          </a:r>
          <a:endParaRPr lang="en-US" sz="1700" kern="1200">
            <a:latin typeface="Calibri" panose="020F0502020204030204" pitchFamily="34" charset="0"/>
            <a:ea typeface="Calibri" panose="020F0502020204030204" pitchFamily="34" charset="0"/>
            <a:cs typeface="Calibri" panose="020F0502020204030204" pitchFamily="34" charset="0"/>
          </a:endParaRPr>
        </a:p>
      </dsp:txBody>
      <dsp:txXfrm>
        <a:off x="2123674" y="2373295"/>
        <a:ext cx="2120564" cy="528585"/>
      </dsp:txXfrm>
    </dsp:sp>
    <dsp:sp modelId="{726E9BB5-7F8D-42FA-9FAB-D60434A63CB2}">
      <dsp:nvSpPr>
        <dsp:cNvPr id="0" name=""/>
        <dsp:cNvSpPr/>
      </dsp:nvSpPr>
      <dsp:spPr>
        <a:xfrm>
          <a:off x="4244238" y="2373295"/>
          <a:ext cx="2120564" cy="528585"/>
        </a:xfrm>
        <a:prstGeom prst="rect">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21590" rIns="120904" bIns="21590" numCol="1" spcCol="1270" anchor="ctr" anchorCtr="0">
          <a:noAutofit/>
        </a:bodyPr>
        <a:lstStyle/>
        <a:p>
          <a:pPr marL="0" lvl="0" indent="0" algn="ctr" defTabSz="755650">
            <a:lnSpc>
              <a:spcPct val="90000"/>
            </a:lnSpc>
            <a:spcBef>
              <a:spcPct val="0"/>
            </a:spcBef>
            <a:spcAft>
              <a:spcPct val="35000"/>
            </a:spcAft>
            <a:buNone/>
          </a:pPr>
          <a:r>
            <a:rPr lang="en-GB" sz="1700" kern="1200">
              <a:latin typeface="Calibri" panose="020F0502020204030204" pitchFamily="34" charset="0"/>
              <a:ea typeface="Calibri" panose="020F0502020204030204" pitchFamily="34" charset="0"/>
              <a:cs typeface="Calibri" panose="020F0502020204030204" pitchFamily="34" charset="0"/>
            </a:rPr>
            <a:t>comments people make online</a:t>
          </a:r>
          <a:endParaRPr lang="en-US" sz="1700" kern="1200">
            <a:latin typeface="Calibri" panose="020F0502020204030204" pitchFamily="34" charset="0"/>
            <a:ea typeface="Calibri" panose="020F0502020204030204" pitchFamily="34" charset="0"/>
            <a:cs typeface="Calibri" panose="020F0502020204030204" pitchFamily="34" charset="0"/>
          </a:endParaRPr>
        </a:p>
      </dsp:txBody>
      <dsp:txXfrm>
        <a:off x="4244238" y="2373295"/>
        <a:ext cx="2120564" cy="528585"/>
      </dsp:txXfrm>
    </dsp:sp>
    <dsp:sp modelId="{0A387419-F7E3-4F19-9489-9515C2BE282E}">
      <dsp:nvSpPr>
        <dsp:cNvPr id="0" name=""/>
        <dsp:cNvSpPr/>
      </dsp:nvSpPr>
      <dsp:spPr>
        <a:xfrm rot="10800000">
          <a:off x="0" y="2177"/>
          <a:ext cx="6367912" cy="1767845"/>
        </a:xfrm>
        <a:prstGeom prst="upArrowCallou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GB" sz="2200" kern="1200">
              <a:latin typeface="Calibri" panose="020F0502020204030204" pitchFamily="34" charset="0"/>
              <a:ea typeface="Calibri" panose="020F0502020204030204" pitchFamily="34" charset="0"/>
              <a:cs typeface="Calibri" panose="020F0502020204030204" pitchFamily="34" charset="0"/>
            </a:rPr>
            <a:t>Self-awareness and self-esteem affect: choices, goals, and relationships.</a:t>
          </a:r>
          <a:endParaRPr lang="en-US" sz="2200" kern="1200">
            <a:latin typeface="Calibri" panose="020F0502020204030204" pitchFamily="34" charset="0"/>
            <a:ea typeface="Calibri" panose="020F0502020204030204" pitchFamily="34" charset="0"/>
            <a:cs typeface="Calibri" panose="020F0502020204030204" pitchFamily="34" charset="0"/>
          </a:endParaRPr>
        </a:p>
      </dsp:txBody>
      <dsp:txXfrm rot="10800000">
        <a:off x="0" y="2177"/>
        <a:ext cx="6367912" cy="114869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0EDF9B-AD46-4F03-AD45-989332967D02}">
      <dsp:nvSpPr>
        <dsp:cNvPr id="0" name=""/>
        <dsp:cNvSpPr/>
      </dsp:nvSpPr>
      <dsp:spPr>
        <a:xfrm>
          <a:off x="1901246" y="825219"/>
          <a:ext cx="406895" cy="91440"/>
        </a:xfrm>
        <a:custGeom>
          <a:avLst/>
          <a:gdLst/>
          <a:ahLst/>
          <a:cxnLst/>
          <a:rect l="0" t="0" r="0" b="0"/>
          <a:pathLst>
            <a:path>
              <a:moveTo>
                <a:pt x="0" y="45720"/>
              </a:moveTo>
              <a:lnTo>
                <a:pt x="406895" y="45720"/>
              </a:lnTo>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atin typeface="Calibri" panose="020F0502020204030204" pitchFamily="34" charset="0"/>
            <a:ea typeface="Calibri" panose="020F0502020204030204" pitchFamily="34" charset="0"/>
            <a:cs typeface="Calibri" panose="020F0502020204030204" pitchFamily="34" charset="0"/>
          </a:endParaRPr>
        </a:p>
      </dsp:txBody>
      <dsp:txXfrm>
        <a:off x="2093757" y="868751"/>
        <a:ext cx="21874" cy="4374"/>
      </dsp:txXfrm>
    </dsp:sp>
    <dsp:sp modelId="{30F4BBF3-3EAC-473D-9AD3-792B449A8F9E}">
      <dsp:nvSpPr>
        <dsp:cNvPr id="0" name=""/>
        <dsp:cNvSpPr/>
      </dsp:nvSpPr>
      <dsp:spPr>
        <a:xfrm>
          <a:off x="890" y="300292"/>
          <a:ext cx="1902155" cy="1141293"/>
        </a:xfrm>
        <a:prstGeom prst="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3207" tIns="97837" rIns="93207" bIns="97837" numCol="1" spcCol="1270" anchor="ctr" anchorCtr="0">
          <a:noAutofit/>
        </a:bodyPr>
        <a:lstStyle/>
        <a:p>
          <a:pPr marL="0" lvl="0" indent="0" algn="ctr" defTabSz="711200">
            <a:lnSpc>
              <a:spcPct val="90000"/>
            </a:lnSpc>
            <a:spcBef>
              <a:spcPct val="0"/>
            </a:spcBef>
            <a:spcAft>
              <a:spcPct val="35000"/>
            </a:spcAft>
            <a:buNone/>
          </a:pPr>
          <a:r>
            <a:rPr lang="en-GB" sz="1600" kern="1200" dirty="0">
              <a:latin typeface="Calibri" panose="020F0502020204030204" pitchFamily="34" charset="0"/>
              <a:ea typeface="Calibri" panose="020F0502020204030204" pitchFamily="34" charset="0"/>
              <a:cs typeface="Calibri" panose="020F0502020204030204" pitchFamily="34" charset="0"/>
            </a:rPr>
            <a:t>Feel more confident and build healthy self-esteem</a:t>
          </a:r>
          <a:endParaRPr lang="en-US" sz="1600" kern="1200" dirty="0">
            <a:latin typeface="Calibri" panose="020F0502020204030204" pitchFamily="34" charset="0"/>
            <a:ea typeface="Calibri" panose="020F0502020204030204" pitchFamily="34" charset="0"/>
            <a:cs typeface="Calibri" panose="020F0502020204030204" pitchFamily="34" charset="0"/>
          </a:endParaRPr>
        </a:p>
      </dsp:txBody>
      <dsp:txXfrm>
        <a:off x="890" y="300292"/>
        <a:ext cx="1902155" cy="1141293"/>
      </dsp:txXfrm>
    </dsp:sp>
    <dsp:sp modelId="{85D188F4-7170-4D3B-BBB5-1F6E6C34B5F8}">
      <dsp:nvSpPr>
        <dsp:cNvPr id="0" name=""/>
        <dsp:cNvSpPr/>
      </dsp:nvSpPr>
      <dsp:spPr>
        <a:xfrm>
          <a:off x="951968" y="1439786"/>
          <a:ext cx="2339651" cy="406895"/>
        </a:xfrm>
        <a:custGeom>
          <a:avLst/>
          <a:gdLst/>
          <a:ahLst/>
          <a:cxnLst/>
          <a:rect l="0" t="0" r="0" b="0"/>
          <a:pathLst>
            <a:path>
              <a:moveTo>
                <a:pt x="2339651" y="0"/>
              </a:moveTo>
              <a:lnTo>
                <a:pt x="2339651" y="220547"/>
              </a:lnTo>
              <a:lnTo>
                <a:pt x="0" y="220547"/>
              </a:lnTo>
              <a:lnTo>
                <a:pt x="0" y="406895"/>
              </a:lnTo>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latin typeface="Calibri" panose="020F0502020204030204" pitchFamily="34" charset="0"/>
            <a:ea typeface="Calibri" panose="020F0502020204030204" pitchFamily="34" charset="0"/>
            <a:cs typeface="Calibri" panose="020F0502020204030204" pitchFamily="34" charset="0"/>
          </a:endParaRPr>
        </a:p>
      </dsp:txBody>
      <dsp:txXfrm>
        <a:off x="2062289" y="1641046"/>
        <a:ext cx="119010" cy="4374"/>
      </dsp:txXfrm>
    </dsp:sp>
    <dsp:sp modelId="{961921C4-49E0-4736-BB20-AAB9D2A6871F}">
      <dsp:nvSpPr>
        <dsp:cNvPr id="0" name=""/>
        <dsp:cNvSpPr/>
      </dsp:nvSpPr>
      <dsp:spPr>
        <a:xfrm>
          <a:off x="2340542" y="300292"/>
          <a:ext cx="1902155" cy="1141293"/>
        </a:xfrm>
        <a:prstGeom prst="rect">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3207" tIns="97837" rIns="93207" bIns="97837" numCol="1" spcCol="1270" anchor="ctr" anchorCtr="0">
          <a:noAutofit/>
        </a:bodyPr>
        <a:lstStyle/>
        <a:p>
          <a:pPr marL="0" lvl="0" indent="0" algn="ctr" defTabSz="711200">
            <a:lnSpc>
              <a:spcPct val="90000"/>
            </a:lnSpc>
            <a:spcBef>
              <a:spcPct val="0"/>
            </a:spcBef>
            <a:spcAft>
              <a:spcPct val="35000"/>
            </a:spcAft>
            <a:buNone/>
          </a:pPr>
          <a:r>
            <a:rPr lang="en-GB" sz="1600" kern="1200" dirty="0">
              <a:latin typeface="Calibri" panose="020F0502020204030204" pitchFamily="34" charset="0"/>
              <a:ea typeface="Calibri" panose="020F0502020204030204" pitchFamily="34" charset="0"/>
              <a:cs typeface="Calibri" panose="020F0502020204030204" pitchFamily="34" charset="0"/>
            </a:rPr>
            <a:t>Choose goals that match your real abilities, interests and values</a:t>
          </a:r>
          <a:endParaRPr lang="en-US" sz="1600" kern="1200" dirty="0">
            <a:latin typeface="Calibri" panose="020F0502020204030204" pitchFamily="34" charset="0"/>
            <a:ea typeface="Calibri" panose="020F0502020204030204" pitchFamily="34" charset="0"/>
            <a:cs typeface="Calibri" panose="020F0502020204030204" pitchFamily="34" charset="0"/>
          </a:endParaRPr>
        </a:p>
      </dsp:txBody>
      <dsp:txXfrm>
        <a:off x="2340542" y="300292"/>
        <a:ext cx="1902155" cy="1141293"/>
      </dsp:txXfrm>
    </dsp:sp>
    <dsp:sp modelId="{E111E044-F07F-40F3-A2E8-F76C0A307601}">
      <dsp:nvSpPr>
        <dsp:cNvPr id="0" name=""/>
        <dsp:cNvSpPr/>
      </dsp:nvSpPr>
      <dsp:spPr>
        <a:xfrm>
          <a:off x="1901246" y="2404008"/>
          <a:ext cx="406895" cy="91440"/>
        </a:xfrm>
        <a:custGeom>
          <a:avLst/>
          <a:gdLst/>
          <a:ahLst/>
          <a:cxnLst/>
          <a:rect l="0" t="0" r="0" b="0"/>
          <a:pathLst>
            <a:path>
              <a:moveTo>
                <a:pt x="0" y="45720"/>
              </a:moveTo>
              <a:lnTo>
                <a:pt x="406895" y="45720"/>
              </a:lnTo>
            </a:path>
          </a:pathLst>
        </a:custGeom>
        <a:noFill/>
        <a:ln w="9525" cap="flat"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latin typeface="Calibri" panose="020F0502020204030204" pitchFamily="34" charset="0"/>
            <a:ea typeface="Calibri" panose="020F0502020204030204" pitchFamily="34" charset="0"/>
            <a:cs typeface="Calibri" panose="020F0502020204030204" pitchFamily="34" charset="0"/>
          </a:endParaRPr>
        </a:p>
      </dsp:txBody>
      <dsp:txXfrm>
        <a:off x="2093757" y="2447541"/>
        <a:ext cx="21874" cy="4374"/>
      </dsp:txXfrm>
    </dsp:sp>
    <dsp:sp modelId="{5FAEF352-6219-4499-AF0E-2437F2F6E96A}">
      <dsp:nvSpPr>
        <dsp:cNvPr id="0" name=""/>
        <dsp:cNvSpPr/>
      </dsp:nvSpPr>
      <dsp:spPr>
        <a:xfrm>
          <a:off x="890" y="1879081"/>
          <a:ext cx="1902155" cy="1141293"/>
        </a:xfrm>
        <a:prstGeom prst="rect">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3207" tIns="97837" rIns="93207" bIns="97837" numCol="1" spcCol="1270" anchor="ctr" anchorCtr="0">
          <a:noAutofit/>
        </a:bodyPr>
        <a:lstStyle/>
        <a:p>
          <a:pPr marL="0" lvl="0" indent="0" algn="ctr" defTabSz="711200">
            <a:lnSpc>
              <a:spcPct val="90000"/>
            </a:lnSpc>
            <a:spcBef>
              <a:spcPct val="0"/>
            </a:spcBef>
            <a:spcAft>
              <a:spcPct val="35000"/>
            </a:spcAft>
            <a:buNone/>
          </a:pPr>
          <a:r>
            <a:rPr lang="en-GB" sz="1600" kern="1200" dirty="0">
              <a:latin typeface="Calibri" panose="020F0502020204030204" pitchFamily="34" charset="0"/>
              <a:ea typeface="Calibri" panose="020F0502020204030204" pitchFamily="34" charset="0"/>
              <a:cs typeface="Calibri" panose="020F0502020204030204" pitchFamily="34" charset="0"/>
            </a:rPr>
            <a:t>Resist pressure by knowing what you stand for</a:t>
          </a:r>
          <a:endParaRPr lang="en-US" sz="1600" kern="1200" dirty="0">
            <a:latin typeface="Calibri" panose="020F0502020204030204" pitchFamily="34" charset="0"/>
            <a:ea typeface="Calibri" panose="020F0502020204030204" pitchFamily="34" charset="0"/>
            <a:cs typeface="Calibri" panose="020F0502020204030204" pitchFamily="34" charset="0"/>
          </a:endParaRPr>
        </a:p>
      </dsp:txBody>
      <dsp:txXfrm>
        <a:off x="890" y="1879081"/>
        <a:ext cx="1902155" cy="1141293"/>
      </dsp:txXfrm>
    </dsp:sp>
    <dsp:sp modelId="{45CAB7EE-DF3B-4ABD-8DC4-45EE597385EC}">
      <dsp:nvSpPr>
        <dsp:cNvPr id="0" name=""/>
        <dsp:cNvSpPr/>
      </dsp:nvSpPr>
      <dsp:spPr>
        <a:xfrm>
          <a:off x="2340542" y="1879081"/>
          <a:ext cx="1902155" cy="1141293"/>
        </a:xfrm>
        <a:prstGeom prst="rect">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3207" tIns="97837" rIns="93207" bIns="97837" numCol="1" spcCol="1270" anchor="ctr" anchorCtr="0">
          <a:noAutofit/>
        </a:bodyPr>
        <a:lstStyle/>
        <a:p>
          <a:pPr marL="0" lvl="0" indent="0" algn="ctr" defTabSz="711200">
            <a:lnSpc>
              <a:spcPct val="90000"/>
            </a:lnSpc>
            <a:spcBef>
              <a:spcPct val="0"/>
            </a:spcBef>
            <a:spcAft>
              <a:spcPct val="35000"/>
            </a:spcAft>
            <a:buNone/>
          </a:pPr>
          <a:r>
            <a:rPr lang="en-GB" sz="1600" kern="1200" dirty="0">
              <a:latin typeface="Calibri" panose="020F0502020204030204" pitchFamily="34" charset="0"/>
              <a:ea typeface="Calibri" panose="020F0502020204030204" pitchFamily="34" charset="0"/>
              <a:cs typeface="Calibri" panose="020F0502020204030204" pitchFamily="34" charset="0"/>
            </a:rPr>
            <a:t>Identify weaknesses and develop needed skills</a:t>
          </a:r>
          <a:endParaRPr lang="en-US" sz="1600" kern="1200" dirty="0">
            <a:latin typeface="Calibri" panose="020F0502020204030204" pitchFamily="34" charset="0"/>
            <a:ea typeface="Calibri" panose="020F0502020204030204" pitchFamily="34" charset="0"/>
            <a:cs typeface="Calibri" panose="020F0502020204030204" pitchFamily="34" charset="0"/>
          </a:endParaRPr>
        </a:p>
      </dsp:txBody>
      <dsp:txXfrm>
        <a:off x="2340542" y="1879081"/>
        <a:ext cx="1902155" cy="114129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CE6145-7AFF-45CE-8E39-C41378B5077B}">
      <dsp:nvSpPr>
        <dsp:cNvPr id="0" name=""/>
        <dsp:cNvSpPr/>
      </dsp:nvSpPr>
      <dsp:spPr>
        <a:xfrm>
          <a:off x="0" y="531351"/>
          <a:ext cx="10515600" cy="954719"/>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ZA" sz="2400" kern="1200">
              <a:latin typeface="Calibri" panose="020F0502020204030204" pitchFamily="34" charset="0"/>
              <a:ea typeface="Calibri" panose="020F0502020204030204" pitchFamily="34" charset="0"/>
              <a:cs typeface="Calibri" panose="020F0502020204030204" pitchFamily="34" charset="0"/>
            </a:rPr>
            <a:t>Identify factors that may influence self-awareness and self-esteem, including the media</a:t>
          </a:r>
          <a:endParaRPr lang="en-US" sz="2400" kern="1200">
            <a:latin typeface="Calibri" panose="020F0502020204030204" pitchFamily="34" charset="0"/>
            <a:ea typeface="Calibri" panose="020F0502020204030204" pitchFamily="34" charset="0"/>
            <a:cs typeface="Calibri" panose="020F0502020204030204" pitchFamily="34" charset="0"/>
          </a:endParaRPr>
        </a:p>
      </dsp:txBody>
      <dsp:txXfrm>
        <a:off x="46606" y="577957"/>
        <a:ext cx="10422388" cy="861507"/>
      </dsp:txXfrm>
    </dsp:sp>
    <dsp:sp modelId="{2923B28D-3A89-4E0F-B8FA-9BB204F353E6}">
      <dsp:nvSpPr>
        <dsp:cNvPr id="0" name=""/>
        <dsp:cNvSpPr/>
      </dsp:nvSpPr>
      <dsp:spPr>
        <a:xfrm>
          <a:off x="0" y="1555191"/>
          <a:ext cx="10515600" cy="954719"/>
        </a:xfrm>
        <a:prstGeom prst="roundRect">
          <a:avLst/>
        </a:prstGeom>
        <a:solidFill>
          <a:schemeClr val="accent5">
            <a:hueOff val="2003568"/>
            <a:satOff val="-8793"/>
            <a:lumOff val="26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ZA" sz="2400" kern="1200">
              <a:latin typeface="Calibri" panose="020F0502020204030204" pitchFamily="34" charset="0"/>
              <a:ea typeface="Calibri" panose="020F0502020204030204" pitchFamily="34" charset="0"/>
              <a:cs typeface="Calibri" panose="020F0502020204030204" pitchFamily="34" charset="0"/>
            </a:rPr>
            <a:t>Identity strategies to enhance self-awareness, self-esteem and self-development</a:t>
          </a:r>
          <a:endParaRPr lang="en-US" sz="2400" kern="1200">
            <a:latin typeface="Calibri" panose="020F0502020204030204" pitchFamily="34" charset="0"/>
            <a:ea typeface="Calibri" panose="020F0502020204030204" pitchFamily="34" charset="0"/>
            <a:cs typeface="Calibri" panose="020F0502020204030204" pitchFamily="34" charset="0"/>
          </a:endParaRPr>
        </a:p>
      </dsp:txBody>
      <dsp:txXfrm>
        <a:off x="46606" y="1601797"/>
        <a:ext cx="10422388" cy="861507"/>
      </dsp:txXfrm>
    </dsp:sp>
    <dsp:sp modelId="{183F620B-EC40-41D9-A872-DECE80AF83A4}">
      <dsp:nvSpPr>
        <dsp:cNvPr id="0" name=""/>
        <dsp:cNvSpPr/>
      </dsp:nvSpPr>
      <dsp:spPr>
        <a:xfrm>
          <a:off x="0" y="2579030"/>
          <a:ext cx="10515600" cy="954719"/>
        </a:xfrm>
        <a:prstGeom prst="roundRect">
          <a:avLst/>
        </a:prstGeom>
        <a:solidFill>
          <a:schemeClr val="accent5">
            <a:hueOff val="4007135"/>
            <a:satOff val="-17587"/>
            <a:lumOff val="522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ZA" sz="2400" kern="1200">
              <a:latin typeface="Calibri" panose="020F0502020204030204" pitchFamily="34" charset="0"/>
              <a:ea typeface="Calibri" panose="020F0502020204030204" pitchFamily="34" charset="0"/>
              <a:cs typeface="Calibri" panose="020F0502020204030204" pitchFamily="34" charset="0"/>
            </a:rPr>
            <a:t>Develop strategies to build confidence in self and others</a:t>
          </a:r>
          <a:endParaRPr lang="en-US" sz="2400" kern="1200">
            <a:latin typeface="Calibri" panose="020F0502020204030204" pitchFamily="34" charset="0"/>
            <a:ea typeface="Calibri" panose="020F0502020204030204" pitchFamily="34" charset="0"/>
            <a:cs typeface="Calibri" panose="020F0502020204030204" pitchFamily="34" charset="0"/>
          </a:endParaRPr>
        </a:p>
      </dsp:txBody>
      <dsp:txXfrm>
        <a:off x="46606" y="2625636"/>
        <a:ext cx="10422388" cy="861507"/>
      </dsp:txXfrm>
    </dsp:sp>
    <dsp:sp modelId="{A335A895-FAA5-4A9F-B6CC-3083C20B9EAB}">
      <dsp:nvSpPr>
        <dsp:cNvPr id="0" name=""/>
        <dsp:cNvSpPr/>
      </dsp:nvSpPr>
      <dsp:spPr>
        <a:xfrm>
          <a:off x="0" y="3602871"/>
          <a:ext cx="10515600" cy="954719"/>
        </a:xfrm>
        <a:prstGeom prst="roundRect">
          <a:avLst/>
        </a:prstGeom>
        <a:solidFill>
          <a:schemeClr val="accent5">
            <a:hueOff val="6010703"/>
            <a:satOff val="-26380"/>
            <a:lumOff val="784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ZA" sz="2400" kern="1200">
              <a:latin typeface="Calibri" panose="020F0502020204030204" pitchFamily="34" charset="0"/>
              <a:ea typeface="Calibri" panose="020F0502020204030204" pitchFamily="34" charset="0"/>
              <a:cs typeface="Calibri" panose="020F0502020204030204" pitchFamily="34" charset="0"/>
            </a:rPr>
            <a:t>Acknowledge and respect the uniqueness of self and others and respect differences regarding, e.g. race, gender, individual abilities, personal preferences</a:t>
          </a:r>
          <a:endParaRPr lang="en-US" sz="2400" kern="1200">
            <a:latin typeface="Calibri" panose="020F0502020204030204" pitchFamily="34" charset="0"/>
            <a:ea typeface="Calibri" panose="020F0502020204030204" pitchFamily="34" charset="0"/>
            <a:cs typeface="Calibri" panose="020F0502020204030204" pitchFamily="34" charset="0"/>
          </a:endParaRPr>
        </a:p>
      </dsp:txBody>
      <dsp:txXfrm>
        <a:off x="46606" y="3649477"/>
        <a:ext cx="10422388" cy="86150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841CDD-5765-4353-9EAC-2A1E1A312660}">
      <dsp:nvSpPr>
        <dsp:cNvPr id="0" name=""/>
        <dsp:cNvSpPr/>
      </dsp:nvSpPr>
      <dsp:spPr>
        <a:xfrm>
          <a:off x="0" y="0"/>
          <a:ext cx="8742263" cy="922417"/>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b="0" i="0" kern="1200">
              <a:latin typeface="Calibri" panose="020F0502020204030204" pitchFamily="34" charset="0"/>
              <a:ea typeface="Calibri" panose="020F0502020204030204" pitchFamily="34" charset="0"/>
              <a:cs typeface="Calibri" panose="020F0502020204030204" pitchFamily="34" charset="0"/>
            </a:rPr>
            <a:t>Many factors influence how we feel about ourselves.</a:t>
          </a:r>
          <a:endParaRPr lang="en-US" sz="2400" kern="1200">
            <a:latin typeface="Calibri" panose="020F0502020204030204" pitchFamily="34" charset="0"/>
            <a:ea typeface="Calibri" panose="020F0502020204030204" pitchFamily="34" charset="0"/>
            <a:cs typeface="Calibri" panose="020F0502020204030204" pitchFamily="34" charset="0"/>
          </a:endParaRPr>
        </a:p>
      </dsp:txBody>
      <dsp:txXfrm>
        <a:off x="27017" y="27017"/>
        <a:ext cx="7668958" cy="868383"/>
      </dsp:txXfrm>
    </dsp:sp>
    <dsp:sp modelId="{27A4B0D8-BECF-43C3-A188-FE4405711C6C}">
      <dsp:nvSpPr>
        <dsp:cNvPr id="0" name=""/>
        <dsp:cNvSpPr/>
      </dsp:nvSpPr>
      <dsp:spPr>
        <a:xfrm>
          <a:off x="732164" y="1090129"/>
          <a:ext cx="8742263" cy="922417"/>
        </a:xfrm>
        <a:prstGeom prst="roundRect">
          <a:avLst>
            <a:gd name="adj" fmla="val 10000"/>
          </a:avLst>
        </a:prstGeom>
        <a:solidFill>
          <a:schemeClr val="accent4">
            <a:hueOff val="-571422"/>
            <a:satOff val="4840"/>
            <a:lumOff val="-209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b="0" i="0" kern="1200">
              <a:latin typeface="Calibri" panose="020F0502020204030204" pitchFamily="34" charset="0"/>
              <a:ea typeface="Calibri" panose="020F0502020204030204" pitchFamily="34" charset="0"/>
              <a:cs typeface="Calibri" panose="020F0502020204030204" pitchFamily="34" charset="0"/>
            </a:rPr>
            <a:t>We cannot always change people/situations, but we can change how we respond.</a:t>
          </a:r>
          <a:endParaRPr lang="en-US" sz="2400" kern="1200">
            <a:latin typeface="Calibri" panose="020F0502020204030204" pitchFamily="34" charset="0"/>
            <a:ea typeface="Calibri" panose="020F0502020204030204" pitchFamily="34" charset="0"/>
            <a:cs typeface="Calibri" panose="020F0502020204030204" pitchFamily="34" charset="0"/>
          </a:endParaRPr>
        </a:p>
      </dsp:txBody>
      <dsp:txXfrm>
        <a:off x="759181" y="1117146"/>
        <a:ext cx="7356493" cy="868383"/>
      </dsp:txXfrm>
    </dsp:sp>
    <dsp:sp modelId="{76191CC6-D173-40E3-B429-F8CF219DBBBE}">
      <dsp:nvSpPr>
        <dsp:cNvPr id="0" name=""/>
        <dsp:cNvSpPr/>
      </dsp:nvSpPr>
      <dsp:spPr>
        <a:xfrm>
          <a:off x="1453401" y="2180258"/>
          <a:ext cx="8742263" cy="922417"/>
        </a:xfrm>
        <a:prstGeom prst="roundRect">
          <a:avLst>
            <a:gd name="adj" fmla="val 10000"/>
          </a:avLst>
        </a:prstGeom>
        <a:solidFill>
          <a:schemeClr val="accent4">
            <a:hueOff val="-1142844"/>
            <a:satOff val="9680"/>
            <a:lumOff val="-418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b="0" i="0" kern="1200">
              <a:latin typeface="Calibri" panose="020F0502020204030204" pitchFamily="34" charset="0"/>
              <a:ea typeface="Calibri" panose="020F0502020204030204" pitchFamily="34" charset="0"/>
              <a:cs typeface="Calibri" panose="020F0502020204030204" pitchFamily="34" charset="0"/>
            </a:rPr>
            <a:t>What strategies protect you from negative influences?</a:t>
          </a:r>
          <a:endParaRPr lang="en-US" sz="2400" kern="1200">
            <a:latin typeface="Calibri" panose="020F0502020204030204" pitchFamily="34" charset="0"/>
            <a:ea typeface="Calibri" panose="020F0502020204030204" pitchFamily="34" charset="0"/>
            <a:cs typeface="Calibri" panose="020F0502020204030204" pitchFamily="34" charset="0"/>
          </a:endParaRPr>
        </a:p>
      </dsp:txBody>
      <dsp:txXfrm>
        <a:off x="1480418" y="2207275"/>
        <a:ext cx="7367421" cy="868383"/>
      </dsp:txXfrm>
    </dsp:sp>
    <dsp:sp modelId="{7F5CA618-954D-4E05-A59B-385639B58C5A}">
      <dsp:nvSpPr>
        <dsp:cNvPr id="0" name=""/>
        <dsp:cNvSpPr/>
      </dsp:nvSpPr>
      <dsp:spPr>
        <a:xfrm>
          <a:off x="2185565" y="3270387"/>
          <a:ext cx="8742263" cy="922417"/>
        </a:xfrm>
        <a:prstGeom prst="roundRect">
          <a:avLst>
            <a:gd name="adj" fmla="val 10000"/>
          </a:avLst>
        </a:prstGeom>
        <a:solidFill>
          <a:schemeClr val="accent4">
            <a:hueOff val="-1714266"/>
            <a:satOff val="14520"/>
            <a:lumOff val="-627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b="0" i="0" kern="1200">
              <a:latin typeface="Calibri" panose="020F0502020204030204" pitchFamily="34" charset="0"/>
              <a:ea typeface="Calibri" panose="020F0502020204030204" pitchFamily="34" charset="0"/>
              <a:cs typeface="Calibri" panose="020F0502020204030204" pitchFamily="34" charset="0"/>
            </a:rPr>
            <a:t>What strategies enhance self-awareness?</a:t>
          </a:r>
          <a:endParaRPr lang="en-US" sz="2400" kern="1200">
            <a:latin typeface="Calibri" panose="020F0502020204030204" pitchFamily="34" charset="0"/>
            <a:ea typeface="Calibri" panose="020F0502020204030204" pitchFamily="34" charset="0"/>
            <a:cs typeface="Calibri" panose="020F0502020204030204" pitchFamily="34" charset="0"/>
          </a:endParaRPr>
        </a:p>
      </dsp:txBody>
      <dsp:txXfrm>
        <a:off x="2212582" y="3297404"/>
        <a:ext cx="7356493" cy="868383"/>
      </dsp:txXfrm>
    </dsp:sp>
    <dsp:sp modelId="{ECE1C48F-AEFB-4A9D-9AF9-C48E15C5FC34}">
      <dsp:nvSpPr>
        <dsp:cNvPr id="0" name=""/>
        <dsp:cNvSpPr/>
      </dsp:nvSpPr>
      <dsp:spPr>
        <a:xfrm>
          <a:off x="8142692" y="706487"/>
          <a:ext cx="599571" cy="599571"/>
        </a:xfrm>
        <a:prstGeom prst="downArrow">
          <a:avLst>
            <a:gd name="adj1" fmla="val 55000"/>
            <a:gd name="adj2" fmla="val 45000"/>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US" sz="2700" kern="1200">
            <a:latin typeface="Calibri" panose="020F0502020204030204" pitchFamily="34" charset="0"/>
            <a:ea typeface="Calibri" panose="020F0502020204030204" pitchFamily="34" charset="0"/>
            <a:cs typeface="Calibri" panose="020F0502020204030204" pitchFamily="34" charset="0"/>
          </a:endParaRPr>
        </a:p>
      </dsp:txBody>
      <dsp:txXfrm>
        <a:off x="8277595" y="706487"/>
        <a:ext cx="329765" cy="451177"/>
      </dsp:txXfrm>
    </dsp:sp>
    <dsp:sp modelId="{E993CFED-923E-4111-8BA1-4C1329F7D814}">
      <dsp:nvSpPr>
        <dsp:cNvPr id="0" name=""/>
        <dsp:cNvSpPr/>
      </dsp:nvSpPr>
      <dsp:spPr>
        <a:xfrm>
          <a:off x="8874856" y="1796616"/>
          <a:ext cx="599571" cy="599571"/>
        </a:xfrm>
        <a:prstGeom prst="downArrow">
          <a:avLst>
            <a:gd name="adj1" fmla="val 55000"/>
            <a:gd name="adj2" fmla="val 45000"/>
          </a:avLst>
        </a:prstGeom>
        <a:solidFill>
          <a:schemeClr val="accent4">
            <a:tint val="40000"/>
            <a:alpha val="90000"/>
            <a:hueOff val="-845681"/>
            <a:satOff val="4734"/>
            <a:lumOff val="-478"/>
            <a:alphaOff val="0"/>
          </a:schemeClr>
        </a:solidFill>
        <a:ln w="25400" cap="flat" cmpd="sng" algn="ctr">
          <a:solidFill>
            <a:schemeClr val="accent4">
              <a:tint val="40000"/>
              <a:alpha val="90000"/>
              <a:hueOff val="-845681"/>
              <a:satOff val="4734"/>
              <a:lumOff val="-47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US" sz="2700" kern="1200">
            <a:latin typeface="Calibri" panose="020F0502020204030204" pitchFamily="34" charset="0"/>
            <a:ea typeface="Calibri" panose="020F0502020204030204" pitchFamily="34" charset="0"/>
            <a:cs typeface="Calibri" panose="020F0502020204030204" pitchFamily="34" charset="0"/>
          </a:endParaRPr>
        </a:p>
      </dsp:txBody>
      <dsp:txXfrm>
        <a:off x="9009759" y="1796616"/>
        <a:ext cx="329765" cy="451177"/>
      </dsp:txXfrm>
    </dsp:sp>
    <dsp:sp modelId="{06FA4A3F-287D-43D7-86CF-A4982BC8CEDD}">
      <dsp:nvSpPr>
        <dsp:cNvPr id="0" name=""/>
        <dsp:cNvSpPr/>
      </dsp:nvSpPr>
      <dsp:spPr>
        <a:xfrm>
          <a:off x="9596093" y="2886746"/>
          <a:ext cx="599571" cy="599571"/>
        </a:xfrm>
        <a:prstGeom prst="downArrow">
          <a:avLst>
            <a:gd name="adj1" fmla="val 55000"/>
            <a:gd name="adj2" fmla="val 45000"/>
          </a:avLst>
        </a:prstGeom>
        <a:solidFill>
          <a:schemeClr val="accent4">
            <a:tint val="40000"/>
            <a:alpha val="90000"/>
            <a:hueOff val="-1691362"/>
            <a:satOff val="9469"/>
            <a:lumOff val="-956"/>
            <a:alphaOff val="0"/>
          </a:schemeClr>
        </a:solidFill>
        <a:ln w="25400" cap="flat" cmpd="sng" algn="ctr">
          <a:solidFill>
            <a:schemeClr val="accent4">
              <a:tint val="40000"/>
              <a:alpha val="90000"/>
              <a:hueOff val="-1691362"/>
              <a:satOff val="9469"/>
              <a:lumOff val="-95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US" sz="2700" kern="1200">
            <a:latin typeface="Calibri" panose="020F0502020204030204" pitchFamily="34" charset="0"/>
            <a:ea typeface="Calibri" panose="020F0502020204030204" pitchFamily="34" charset="0"/>
            <a:cs typeface="Calibri" panose="020F0502020204030204" pitchFamily="34" charset="0"/>
          </a:endParaRPr>
        </a:p>
      </dsp:txBody>
      <dsp:txXfrm>
        <a:off x="9730996" y="2886746"/>
        <a:ext cx="329765" cy="45117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B03B43-5A53-489D-9436-F0D89A6A1F0F}">
      <dsp:nvSpPr>
        <dsp:cNvPr id="0" name=""/>
        <dsp:cNvSpPr/>
      </dsp:nvSpPr>
      <dsp:spPr>
        <a:xfrm>
          <a:off x="15214" y="870267"/>
          <a:ext cx="3423197" cy="1026959"/>
        </a:xfrm>
        <a:prstGeom prst="rect">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0509" tIns="270509" rIns="270509" bIns="270509" numCol="1" spcCol="1270" anchor="ctr" anchorCtr="0">
          <a:noAutofit/>
        </a:bodyPr>
        <a:lstStyle/>
        <a:p>
          <a:pPr marL="0" lvl="0" indent="0" algn="ctr" defTabSz="1511300">
            <a:lnSpc>
              <a:spcPct val="90000"/>
            </a:lnSpc>
            <a:spcBef>
              <a:spcPct val="0"/>
            </a:spcBef>
            <a:spcAft>
              <a:spcPct val="35000"/>
            </a:spcAft>
            <a:buNone/>
          </a:pPr>
          <a:r>
            <a:rPr lang="en-US" sz="3400" kern="1200">
              <a:latin typeface="Calibri" panose="020F0502020204030204" pitchFamily="34" charset="0"/>
              <a:ea typeface="Calibri" panose="020F0502020204030204" pitchFamily="34" charset="0"/>
              <a:cs typeface="Calibri" panose="020F0502020204030204" pitchFamily="34" charset="0"/>
            </a:rPr>
            <a:t>Set</a:t>
          </a:r>
        </a:p>
      </dsp:txBody>
      <dsp:txXfrm>
        <a:off x="15214" y="870267"/>
        <a:ext cx="3423197" cy="1026959"/>
      </dsp:txXfrm>
    </dsp:sp>
    <dsp:sp modelId="{D5F3EEE5-1CE3-4370-B7C9-7C4682D00624}">
      <dsp:nvSpPr>
        <dsp:cNvPr id="0" name=""/>
        <dsp:cNvSpPr/>
      </dsp:nvSpPr>
      <dsp:spPr>
        <a:xfrm>
          <a:off x="15214" y="1897226"/>
          <a:ext cx="3423197" cy="1583843"/>
        </a:xfrm>
        <a:prstGeom prst="rect">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8136" tIns="338136" rIns="338136" bIns="338136" numCol="1" spcCol="1270" anchor="t" anchorCtr="0">
          <a:noAutofit/>
        </a:bodyPr>
        <a:lstStyle/>
        <a:p>
          <a:pPr marL="0" lvl="0" indent="0" algn="l" defTabSz="889000">
            <a:lnSpc>
              <a:spcPct val="90000"/>
            </a:lnSpc>
            <a:spcBef>
              <a:spcPct val="0"/>
            </a:spcBef>
            <a:spcAft>
              <a:spcPct val="35000"/>
            </a:spcAft>
            <a:buNone/>
          </a:pPr>
          <a:r>
            <a:rPr lang="en-US" sz="2000" kern="1200" dirty="0">
              <a:latin typeface="Calibri" panose="020F0502020204030204" pitchFamily="34" charset="0"/>
              <a:ea typeface="Calibri" panose="020F0502020204030204" pitchFamily="34" charset="0"/>
              <a:cs typeface="Calibri" panose="020F0502020204030204" pitchFamily="34" charset="0"/>
            </a:rPr>
            <a:t>Set personal growth goals (skills/qualities + simple action plan).</a:t>
          </a:r>
        </a:p>
      </dsp:txBody>
      <dsp:txXfrm>
        <a:off x="15214" y="1897226"/>
        <a:ext cx="3423197" cy="1583843"/>
      </dsp:txXfrm>
    </dsp:sp>
    <dsp:sp modelId="{237CFBA6-F971-42FD-80AD-53F4E2FECFF0}">
      <dsp:nvSpPr>
        <dsp:cNvPr id="0" name=""/>
        <dsp:cNvSpPr/>
      </dsp:nvSpPr>
      <dsp:spPr>
        <a:xfrm>
          <a:off x="3546201" y="870267"/>
          <a:ext cx="3423197" cy="1026959"/>
        </a:xfrm>
        <a:prstGeom prst="rect">
          <a:avLst/>
        </a:prstGeom>
        <a:solidFill>
          <a:schemeClr val="accent5">
            <a:hueOff val="3005351"/>
            <a:satOff val="-13190"/>
            <a:lumOff val="3921"/>
            <a:alphaOff val="0"/>
          </a:schemeClr>
        </a:solidFill>
        <a:ln w="25400" cap="flat" cmpd="sng" algn="ctr">
          <a:solidFill>
            <a:schemeClr val="accent5">
              <a:hueOff val="3005351"/>
              <a:satOff val="-13190"/>
              <a:lumOff val="392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0509" tIns="270509" rIns="270509" bIns="270509" numCol="1" spcCol="1270" anchor="ctr" anchorCtr="0">
          <a:noAutofit/>
        </a:bodyPr>
        <a:lstStyle/>
        <a:p>
          <a:pPr marL="0" lvl="0" indent="0" algn="ctr" defTabSz="1511300">
            <a:lnSpc>
              <a:spcPct val="90000"/>
            </a:lnSpc>
            <a:spcBef>
              <a:spcPct val="0"/>
            </a:spcBef>
            <a:spcAft>
              <a:spcPct val="35000"/>
            </a:spcAft>
            <a:buNone/>
          </a:pPr>
          <a:r>
            <a:rPr lang="en-US" sz="3400" kern="1200">
              <a:latin typeface="Calibri" panose="020F0502020204030204" pitchFamily="34" charset="0"/>
              <a:ea typeface="Calibri" panose="020F0502020204030204" pitchFamily="34" charset="0"/>
              <a:cs typeface="Calibri" panose="020F0502020204030204" pitchFamily="34" charset="0"/>
            </a:rPr>
            <a:t>Try</a:t>
          </a:r>
        </a:p>
      </dsp:txBody>
      <dsp:txXfrm>
        <a:off x="3546201" y="870267"/>
        <a:ext cx="3423197" cy="1026959"/>
      </dsp:txXfrm>
    </dsp:sp>
    <dsp:sp modelId="{DDD9D96E-9DBD-4EBF-95C4-C4F66F7C69C9}">
      <dsp:nvSpPr>
        <dsp:cNvPr id="0" name=""/>
        <dsp:cNvSpPr/>
      </dsp:nvSpPr>
      <dsp:spPr>
        <a:xfrm>
          <a:off x="3546201" y="1897226"/>
          <a:ext cx="3423197" cy="1583843"/>
        </a:xfrm>
        <a:prstGeom prst="rect">
          <a:avLst/>
        </a:prstGeom>
        <a:solidFill>
          <a:schemeClr val="accent5">
            <a:tint val="40000"/>
            <a:alpha val="90000"/>
            <a:hueOff val="2914032"/>
            <a:satOff val="-9122"/>
            <a:lumOff val="604"/>
            <a:alphaOff val="0"/>
          </a:schemeClr>
        </a:solidFill>
        <a:ln w="25400" cap="flat" cmpd="sng" algn="ctr">
          <a:solidFill>
            <a:schemeClr val="accent5">
              <a:tint val="40000"/>
              <a:alpha val="90000"/>
              <a:hueOff val="2914032"/>
              <a:satOff val="-9122"/>
              <a:lumOff val="60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8136" tIns="338136" rIns="338136" bIns="338136" numCol="1" spcCol="1270" anchor="t" anchorCtr="0">
          <a:noAutofit/>
        </a:bodyPr>
        <a:lstStyle/>
        <a:p>
          <a:pPr marL="0" lvl="0" indent="0" algn="l" defTabSz="889000">
            <a:lnSpc>
              <a:spcPct val="90000"/>
            </a:lnSpc>
            <a:spcBef>
              <a:spcPct val="0"/>
            </a:spcBef>
            <a:spcAft>
              <a:spcPct val="35000"/>
            </a:spcAft>
            <a:buNone/>
          </a:pPr>
          <a:r>
            <a:rPr lang="en-US" sz="2000" kern="1200" dirty="0">
              <a:latin typeface="Calibri" panose="020F0502020204030204" pitchFamily="34" charset="0"/>
              <a:ea typeface="Calibri" panose="020F0502020204030204" pitchFamily="34" charset="0"/>
              <a:cs typeface="Calibri" panose="020F0502020204030204" pitchFamily="34" charset="0"/>
            </a:rPr>
            <a:t>Try new experiences (activities/subjects/responsibilities).</a:t>
          </a:r>
        </a:p>
      </dsp:txBody>
      <dsp:txXfrm>
        <a:off x="3546201" y="1897226"/>
        <a:ext cx="3423197" cy="1583843"/>
      </dsp:txXfrm>
    </dsp:sp>
    <dsp:sp modelId="{1A88C235-7799-4F83-A257-F394BD11E2ED}">
      <dsp:nvSpPr>
        <dsp:cNvPr id="0" name=""/>
        <dsp:cNvSpPr/>
      </dsp:nvSpPr>
      <dsp:spPr>
        <a:xfrm>
          <a:off x="7077187" y="870267"/>
          <a:ext cx="3423197" cy="1026959"/>
        </a:xfrm>
        <a:prstGeom prst="rect">
          <a:avLst/>
        </a:prstGeom>
        <a:solidFill>
          <a:schemeClr val="accent5">
            <a:hueOff val="6010703"/>
            <a:satOff val="-26380"/>
            <a:lumOff val="7843"/>
            <a:alphaOff val="0"/>
          </a:schemeClr>
        </a:solidFill>
        <a:ln w="25400" cap="flat" cmpd="sng" algn="ctr">
          <a:solidFill>
            <a:schemeClr val="accent5">
              <a:hueOff val="6010703"/>
              <a:satOff val="-26380"/>
              <a:lumOff val="784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0509" tIns="270509" rIns="270509" bIns="270509" numCol="1" spcCol="1270" anchor="ctr" anchorCtr="0">
          <a:noAutofit/>
        </a:bodyPr>
        <a:lstStyle/>
        <a:p>
          <a:pPr marL="0" lvl="0" indent="0" algn="ctr" defTabSz="1511300">
            <a:lnSpc>
              <a:spcPct val="90000"/>
            </a:lnSpc>
            <a:spcBef>
              <a:spcPct val="0"/>
            </a:spcBef>
            <a:spcAft>
              <a:spcPct val="35000"/>
            </a:spcAft>
            <a:buNone/>
          </a:pPr>
          <a:r>
            <a:rPr lang="en-US" sz="3400" kern="1200">
              <a:latin typeface="Calibri" panose="020F0502020204030204" pitchFamily="34" charset="0"/>
              <a:ea typeface="Calibri" panose="020F0502020204030204" pitchFamily="34" charset="0"/>
              <a:cs typeface="Calibri" panose="020F0502020204030204" pitchFamily="34" charset="0"/>
            </a:rPr>
            <a:t>Build</a:t>
          </a:r>
        </a:p>
      </dsp:txBody>
      <dsp:txXfrm>
        <a:off x="7077187" y="870267"/>
        <a:ext cx="3423197" cy="1026959"/>
      </dsp:txXfrm>
    </dsp:sp>
    <dsp:sp modelId="{B66DE982-DAE5-4F1A-88C8-2BA53091DD68}">
      <dsp:nvSpPr>
        <dsp:cNvPr id="0" name=""/>
        <dsp:cNvSpPr/>
      </dsp:nvSpPr>
      <dsp:spPr>
        <a:xfrm>
          <a:off x="7077187" y="1897226"/>
          <a:ext cx="3423197" cy="1583843"/>
        </a:xfrm>
        <a:prstGeom prst="rect">
          <a:avLst/>
        </a:prstGeom>
        <a:solidFill>
          <a:schemeClr val="accent5">
            <a:tint val="40000"/>
            <a:alpha val="90000"/>
            <a:hueOff val="5828064"/>
            <a:satOff val="-18244"/>
            <a:lumOff val="1209"/>
            <a:alphaOff val="0"/>
          </a:schemeClr>
        </a:solidFill>
        <a:ln w="25400" cap="flat" cmpd="sng" algn="ctr">
          <a:solidFill>
            <a:schemeClr val="accent5">
              <a:tint val="40000"/>
              <a:alpha val="90000"/>
              <a:hueOff val="5828064"/>
              <a:satOff val="-18244"/>
              <a:lumOff val="120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8136" tIns="338136" rIns="338136" bIns="338136" numCol="1" spcCol="1270" anchor="t" anchorCtr="0">
          <a:noAutofit/>
        </a:bodyPr>
        <a:lstStyle/>
        <a:p>
          <a:pPr marL="0" lvl="0" indent="0" algn="l" defTabSz="889000">
            <a:lnSpc>
              <a:spcPct val="90000"/>
            </a:lnSpc>
            <a:spcBef>
              <a:spcPct val="0"/>
            </a:spcBef>
            <a:spcAft>
              <a:spcPct val="35000"/>
            </a:spcAft>
            <a:buNone/>
          </a:pPr>
          <a:r>
            <a:rPr lang="en-US" sz="2000" kern="1200">
              <a:latin typeface="Calibri" panose="020F0502020204030204" pitchFamily="34" charset="0"/>
              <a:ea typeface="Calibri" panose="020F0502020204030204" pitchFamily="34" charset="0"/>
              <a:cs typeface="Calibri" panose="020F0502020204030204" pitchFamily="34" charset="0"/>
            </a:rPr>
            <a:t>Build healthy habits (weekly routines that support growth).</a:t>
          </a:r>
        </a:p>
      </dsp:txBody>
      <dsp:txXfrm>
        <a:off x="7077187" y="1897226"/>
        <a:ext cx="3423197" cy="158384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98E86B-8C6C-4ADB-A583-32F5D4DF03A3}">
      <dsp:nvSpPr>
        <dsp:cNvPr id="0" name=""/>
        <dsp:cNvSpPr/>
      </dsp:nvSpPr>
      <dsp:spPr>
        <a:xfrm>
          <a:off x="0" y="3295947"/>
          <a:ext cx="10515600" cy="2162498"/>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8704" tIns="298704" rIns="298704" bIns="298704" numCol="1" spcCol="1270" anchor="ctr" anchorCtr="0">
          <a:noAutofit/>
        </a:bodyPr>
        <a:lstStyle/>
        <a:p>
          <a:pPr marL="0" lvl="0" indent="0" algn="ctr" defTabSz="1866900">
            <a:lnSpc>
              <a:spcPct val="90000"/>
            </a:lnSpc>
            <a:spcBef>
              <a:spcPct val="0"/>
            </a:spcBef>
            <a:spcAft>
              <a:spcPct val="35000"/>
            </a:spcAft>
            <a:buNone/>
            <a:defRPr b="1"/>
          </a:pPr>
          <a:r>
            <a:rPr lang="en-GB" sz="4200" b="0" i="0" kern="1200"/>
            <a:t>Build confidence by:</a:t>
          </a:r>
          <a:endParaRPr lang="en-US" sz="4200" kern="1200"/>
        </a:p>
      </dsp:txBody>
      <dsp:txXfrm>
        <a:off x="0" y="3295947"/>
        <a:ext cx="10515600" cy="1167749"/>
      </dsp:txXfrm>
    </dsp:sp>
    <dsp:sp modelId="{98EC5E31-C9B9-4CC2-B528-4223BDBE4118}">
      <dsp:nvSpPr>
        <dsp:cNvPr id="0" name=""/>
        <dsp:cNvSpPr/>
      </dsp:nvSpPr>
      <dsp:spPr>
        <a:xfrm>
          <a:off x="0" y="4420446"/>
          <a:ext cx="2628899" cy="994749"/>
        </a:xfrm>
        <a:prstGeom prst="rect">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en-GB" sz="1800" b="0" i="0" kern="1200" dirty="0"/>
            <a:t>Being assertive (clear, respectful, confident posture, polite)</a:t>
          </a:r>
          <a:endParaRPr lang="en-US" sz="1800" kern="1200" dirty="0"/>
        </a:p>
      </dsp:txBody>
      <dsp:txXfrm>
        <a:off x="0" y="4420446"/>
        <a:ext cx="2628899" cy="994749"/>
      </dsp:txXfrm>
    </dsp:sp>
    <dsp:sp modelId="{818D15CE-0B5E-471B-98A4-5C38AED94377}">
      <dsp:nvSpPr>
        <dsp:cNvPr id="0" name=""/>
        <dsp:cNvSpPr/>
      </dsp:nvSpPr>
      <dsp:spPr>
        <a:xfrm>
          <a:off x="2628900" y="4420446"/>
          <a:ext cx="2628899" cy="994749"/>
        </a:xfrm>
        <a:prstGeom prst="rect">
          <a:avLst/>
        </a:prstGeom>
        <a:solidFill>
          <a:schemeClr val="accent5">
            <a:tint val="40000"/>
            <a:alpha val="90000"/>
            <a:hueOff val="1942688"/>
            <a:satOff val="-6081"/>
            <a:lumOff val="403"/>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en-GB" sz="1800" b="0" i="0" kern="1200" dirty="0"/>
            <a:t>Making good decisions (consider options and consequences, act responsibly)</a:t>
          </a:r>
          <a:endParaRPr lang="en-US" sz="1800" kern="1200" dirty="0"/>
        </a:p>
      </dsp:txBody>
      <dsp:txXfrm>
        <a:off x="2628900" y="4420446"/>
        <a:ext cx="2628899" cy="994749"/>
      </dsp:txXfrm>
    </dsp:sp>
    <dsp:sp modelId="{A80E5908-1C1E-4584-A0D4-10AE2A99216D}">
      <dsp:nvSpPr>
        <dsp:cNvPr id="0" name=""/>
        <dsp:cNvSpPr/>
      </dsp:nvSpPr>
      <dsp:spPr>
        <a:xfrm>
          <a:off x="5257800" y="4420446"/>
          <a:ext cx="2628899" cy="994749"/>
        </a:xfrm>
        <a:prstGeom prst="rect">
          <a:avLst/>
        </a:prstGeom>
        <a:solidFill>
          <a:schemeClr val="accent5">
            <a:tint val="40000"/>
            <a:alpha val="90000"/>
            <a:hueOff val="3885376"/>
            <a:satOff val="-12163"/>
            <a:lumOff val="806"/>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en-GB" sz="1800" b="0" i="0" kern="1200" dirty="0"/>
            <a:t>Developing communication skills</a:t>
          </a:r>
          <a:endParaRPr lang="en-US" sz="1800" kern="1200" dirty="0"/>
        </a:p>
      </dsp:txBody>
      <dsp:txXfrm>
        <a:off x="5257800" y="4420446"/>
        <a:ext cx="2628899" cy="994749"/>
      </dsp:txXfrm>
    </dsp:sp>
    <dsp:sp modelId="{5190FD1B-1B89-4786-A047-C6B05B3EA3DB}">
      <dsp:nvSpPr>
        <dsp:cNvPr id="0" name=""/>
        <dsp:cNvSpPr/>
      </dsp:nvSpPr>
      <dsp:spPr>
        <a:xfrm>
          <a:off x="7886700" y="4420446"/>
          <a:ext cx="2628899" cy="994749"/>
        </a:xfrm>
        <a:prstGeom prst="rect">
          <a:avLst/>
        </a:prstGeom>
        <a:solidFill>
          <a:schemeClr val="accent5">
            <a:tint val="40000"/>
            <a:alpha val="90000"/>
            <a:hueOff val="5828064"/>
            <a:satOff val="-18244"/>
            <a:lumOff val="1209"/>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en-GB" sz="1800" b="0" i="0" kern="1200" dirty="0"/>
            <a:t>Managing time and meeting deadlines</a:t>
          </a:r>
          <a:endParaRPr lang="en-US" sz="1800" kern="1200" dirty="0"/>
        </a:p>
      </dsp:txBody>
      <dsp:txXfrm>
        <a:off x="7886700" y="4420446"/>
        <a:ext cx="2628899" cy="994749"/>
      </dsp:txXfrm>
    </dsp:sp>
    <dsp:sp modelId="{99E4C7D9-C238-4097-9227-74128D9FFB48}">
      <dsp:nvSpPr>
        <dsp:cNvPr id="0" name=""/>
        <dsp:cNvSpPr/>
      </dsp:nvSpPr>
      <dsp:spPr>
        <a:xfrm rot="10800000">
          <a:off x="0" y="2462"/>
          <a:ext cx="10515600" cy="3325922"/>
        </a:xfrm>
        <a:prstGeom prst="upArrowCallout">
          <a:avLst/>
        </a:prstGeom>
        <a:solidFill>
          <a:schemeClr val="accent5">
            <a:hueOff val="6010703"/>
            <a:satOff val="-26380"/>
            <a:lumOff val="784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8704" tIns="298704" rIns="298704" bIns="298704" numCol="1" spcCol="1270" anchor="ctr" anchorCtr="0">
          <a:noAutofit/>
        </a:bodyPr>
        <a:lstStyle/>
        <a:p>
          <a:pPr marL="0" lvl="0" indent="0" algn="ctr" defTabSz="1866900">
            <a:lnSpc>
              <a:spcPct val="90000"/>
            </a:lnSpc>
            <a:spcBef>
              <a:spcPct val="0"/>
            </a:spcBef>
            <a:spcAft>
              <a:spcPct val="35000"/>
            </a:spcAft>
            <a:buNone/>
            <a:defRPr b="1"/>
          </a:pPr>
          <a:r>
            <a:rPr lang="en-GB" sz="4200" b="0" i="0" kern="1200">
              <a:latin typeface="Calibri" panose="020F0502020204030204" pitchFamily="34" charset="0"/>
              <a:ea typeface="Calibri" panose="020F0502020204030204" pitchFamily="34" charset="0"/>
              <a:cs typeface="Calibri" panose="020F0502020204030204" pitchFamily="34" charset="0"/>
            </a:rPr>
            <a:t>Self-awareness, self-esteem and self-development help build confidence.</a:t>
          </a:r>
          <a:endParaRPr lang="en-US" sz="4200" kern="1200">
            <a:latin typeface="Calibri" panose="020F0502020204030204" pitchFamily="34" charset="0"/>
            <a:ea typeface="Calibri" panose="020F0502020204030204" pitchFamily="34" charset="0"/>
            <a:cs typeface="Calibri" panose="020F0502020204030204" pitchFamily="34" charset="0"/>
          </a:endParaRPr>
        </a:p>
      </dsp:txBody>
      <dsp:txXfrm rot="10800000">
        <a:off x="0" y="2462"/>
        <a:ext cx="10515600" cy="216108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E303F3-4508-4594-8686-374DFC2B192B}">
      <dsp:nvSpPr>
        <dsp:cNvPr id="0" name=""/>
        <dsp:cNvSpPr/>
      </dsp:nvSpPr>
      <dsp:spPr>
        <a:xfrm>
          <a:off x="282221" y="159118"/>
          <a:ext cx="1371985" cy="1371985"/>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7B23946-46B5-4ED5-AE95-4AC4C84C6360}">
      <dsp:nvSpPr>
        <dsp:cNvPr id="0" name=""/>
        <dsp:cNvSpPr/>
      </dsp:nvSpPr>
      <dsp:spPr>
        <a:xfrm>
          <a:off x="570337" y="447234"/>
          <a:ext cx="795751" cy="79575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A5A13FE-D774-4225-859E-660B0DED9906}">
      <dsp:nvSpPr>
        <dsp:cNvPr id="0" name=""/>
        <dsp:cNvSpPr/>
      </dsp:nvSpPr>
      <dsp:spPr>
        <a:xfrm>
          <a:off x="1948202" y="159118"/>
          <a:ext cx="3233964" cy="13719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22350">
            <a:lnSpc>
              <a:spcPct val="100000"/>
            </a:lnSpc>
            <a:spcBef>
              <a:spcPct val="0"/>
            </a:spcBef>
            <a:spcAft>
              <a:spcPct val="35000"/>
            </a:spcAft>
            <a:buNone/>
          </a:pPr>
          <a:r>
            <a:rPr lang="en-GB" sz="2300" kern="1200">
              <a:latin typeface="Calibri" panose="020F0502020204030204" pitchFamily="34" charset="0"/>
              <a:ea typeface="Calibri" panose="020F0502020204030204" pitchFamily="34" charset="0"/>
              <a:cs typeface="Calibri" panose="020F0502020204030204" pitchFamily="34" charset="0"/>
            </a:rPr>
            <a:t>Support others by recognising effort and celebrating achievements.</a:t>
          </a:r>
          <a:endParaRPr lang="en-US" sz="2300" kern="1200">
            <a:latin typeface="Calibri" panose="020F0502020204030204" pitchFamily="34" charset="0"/>
            <a:ea typeface="Calibri" panose="020F0502020204030204" pitchFamily="34" charset="0"/>
            <a:cs typeface="Calibri" panose="020F0502020204030204" pitchFamily="34" charset="0"/>
          </a:endParaRPr>
        </a:p>
      </dsp:txBody>
      <dsp:txXfrm>
        <a:off x="1948202" y="159118"/>
        <a:ext cx="3233964" cy="1371985"/>
      </dsp:txXfrm>
    </dsp:sp>
    <dsp:sp modelId="{87D64B62-13A8-4884-B18A-39FAD82A5400}">
      <dsp:nvSpPr>
        <dsp:cNvPr id="0" name=""/>
        <dsp:cNvSpPr/>
      </dsp:nvSpPr>
      <dsp:spPr>
        <a:xfrm>
          <a:off x="5745661" y="159118"/>
          <a:ext cx="1371985" cy="1371985"/>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AB85E62-39E5-4D69-BFA0-E627505DE88C}">
      <dsp:nvSpPr>
        <dsp:cNvPr id="0" name=""/>
        <dsp:cNvSpPr/>
      </dsp:nvSpPr>
      <dsp:spPr>
        <a:xfrm>
          <a:off x="6033778" y="447234"/>
          <a:ext cx="795751" cy="79575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F556474-1D57-4224-B993-DCA1FF798018}">
      <dsp:nvSpPr>
        <dsp:cNvPr id="0" name=""/>
        <dsp:cNvSpPr/>
      </dsp:nvSpPr>
      <dsp:spPr>
        <a:xfrm>
          <a:off x="7411643" y="159118"/>
          <a:ext cx="3233964" cy="13719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22350">
            <a:lnSpc>
              <a:spcPct val="100000"/>
            </a:lnSpc>
            <a:spcBef>
              <a:spcPct val="0"/>
            </a:spcBef>
            <a:spcAft>
              <a:spcPct val="35000"/>
            </a:spcAft>
            <a:buNone/>
          </a:pPr>
          <a:r>
            <a:rPr lang="en-GB" sz="2300" kern="1200">
              <a:latin typeface="Calibri" panose="020F0502020204030204" pitchFamily="34" charset="0"/>
              <a:ea typeface="Calibri" panose="020F0502020204030204" pitchFamily="34" charset="0"/>
              <a:cs typeface="Calibri" panose="020F0502020204030204" pitchFamily="34" charset="0"/>
            </a:rPr>
            <a:t>Listen without judgment and respect differences.</a:t>
          </a:r>
          <a:endParaRPr lang="en-US" sz="2300" kern="1200">
            <a:latin typeface="Calibri" panose="020F0502020204030204" pitchFamily="34" charset="0"/>
            <a:ea typeface="Calibri" panose="020F0502020204030204" pitchFamily="34" charset="0"/>
            <a:cs typeface="Calibri" panose="020F0502020204030204" pitchFamily="34" charset="0"/>
          </a:endParaRPr>
        </a:p>
      </dsp:txBody>
      <dsp:txXfrm>
        <a:off x="7411643" y="159118"/>
        <a:ext cx="3233964" cy="1371985"/>
      </dsp:txXfrm>
    </dsp:sp>
    <dsp:sp modelId="{D85D5000-33D2-48A5-9BDF-36090487B5A4}">
      <dsp:nvSpPr>
        <dsp:cNvPr id="0" name=""/>
        <dsp:cNvSpPr/>
      </dsp:nvSpPr>
      <dsp:spPr>
        <a:xfrm>
          <a:off x="282221" y="2158301"/>
          <a:ext cx="1371985" cy="1371985"/>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A0FD825-798D-4F66-8046-ADA4DF316020}">
      <dsp:nvSpPr>
        <dsp:cNvPr id="0" name=""/>
        <dsp:cNvSpPr/>
      </dsp:nvSpPr>
      <dsp:spPr>
        <a:xfrm>
          <a:off x="570337" y="2446418"/>
          <a:ext cx="795751" cy="79575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DEB0237-BD54-40FC-B190-8B111215580F}">
      <dsp:nvSpPr>
        <dsp:cNvPr id="0" name=""/>
        <dsp:cNvSpPr/>
      </dsp:nvSpPr>
      <dsp:spPr>
        <a:xfrm>
          <a:off x="1948202" y="2158301"/>
          <a:ext cx="3233964" cy="13719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22350">
            <a:lnSpc>
              <a:spcPct val="100000"/>
            </a:lnSpc>
            <a:spcBef>
              <a:spcPct val="0"/>
            </a:spcBef>
            <a:spcAft>
              <a:spcPct val="35000"/>
            </a:spcAft>
            <a:buNone/>
          </a:pPr>
          <a:r>
            <a:rPr lang="en-GB" sz="2300" kern="1200">
              <a:latin typeface="Calibri" panose="020F0502020204030204" pitchFamily="34" charset="0"/>
              <a:ea typeface="Calibri" panose="020F0502020204030204" pitchFamily="34" charset="0"/>
              <a:cs typeface="Calibri" panose="020F0502020204030204" pitchFamily="34" charset="0"/>
            </a:rPr>
            <a:t>Show belief in others’ abilities to create a safe environment.</a:t>
          </a:r>
          <a:endParaRPr lang="en-US" sz="2300" kern="1200">
            <a:latin typeface="Calibri" panose="020F0502020204030204" pitchFamily="34" charset="0"/>
            <a:ea typeface="Calibri" panose="020F0502020204030204" pitchFamily="34" charset="0"/>
            <a:cs typeface="Calibri" panose="020F0502020204030204" pitchFamily="34" charset="0"/>
          </a:endParaRPr>
        </a:p>
      </dsp:txBody>
      <dsp:txXfrm>
        <a:off x="1948202" y="2158301"/>
        <a:ext cx="3233964" cy="1371985"/>
      </dsp:txXfrm>
    </dsp:sp>
    <dsp:sp modelId="{C2E4C935-79F5-4BB8-A525-F104A2CBD82F}">
      <dsp:nvSpPr>
        <dsp:cNvPr id="0" name=""/>
        <dsp:cNvSpPr/>
      </dsp:nvSpPr>
      <dsp:spPr>
        <a:xfrm>
          <a:off x="5745661" y="2158301"/>
          <a:ext cx="1371985" cy="1371985"/>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3B1A1B-1005-4728-A49E-5B339D50443C}">
      <dsp:nvSpPr>
        <dsp:cNvPr id="0" name=""/>
        <dsp:cNvSpPr/>
      </dsp:nvSpPr>
      <dsp:spPr>
        <a:xfrm>
          <a:off x="6033778" y="2446418"/>
          <a:ext cx="795751" cy="79575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1BED98D-FBB4-4B97-8E48-1F4C8E19DEA6}">
      <dsp:nvSpPr>
        <dsp:cNvPr id="0" name=""/>
        <dsp:cNvSpPr/>
      </dsp:nvSpPr>
      <dsp:spPr>
        <a:xfrm>
          <a:off x="7411643" y="2158301"/>
          <a:ext cx="3233964" cy="13719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22350">
            <a:lnSpc>
              <a:spcPct val="100000"/>
            </a:lnSpc>
            <a:spcBef>
              <a:spcPct val="0"/>
            </a:spcBef>
            <a:spcAft>
              <a:spcPct val="35000"/>
            </a:spcAft>
            <a:buNone/>
          </a:pPr>
          <a:r>
            <a:rPr lang="en-GB" sz="2300" kern="1200">
              <a:latin typeface="Calibri" panose="020F0502020204030204" pitchFamily="34" charset="0"/>
              <a:ea typeface="Calibri" panose="020F0502020204030204" pitchFamily="34" charset="0"/>
              <a:cs typeface="Calibri" panose="020F0502020204030204" pitchFamily="34" charset="0"/>
            </a:rPr>
            <a:t>Join community organisations to build teamwork and belonging.</a:t>
          </a:r>
          <a:endParaRPr lang="en-US" sz="2300" kern="1200">
            <a:latin typeface="Calibri" panose="020F0502020204030204" pitchFamily="34" charset="0"/>
            <a:ea typeface="Calibri" panose="020F0502020204030204" pitchFamily="34" charset="0"/>
            <a:cs typeface="Calibri" panose="020F0502020204030204" pitchFamily="34" charset="0"/>
          </a:endParaRPr>
        </a:p>
      </dsp:txBody>
      <dsp:txXfrm>
        <a:off x="7411643" y="2158301"/>
        <a:ext cx="3233964" cy="1371985"/>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7.xml><?xml version="1.0" encoding="utf-8"?>
<dgm:layoutDef xmlns:dgm="http://schemas.openxmlformats.org/drawingml/2006/diagram" xmlns:a="http://schemas.openxmlformats.org/drawingml/2006/main" uniqueId="urn:microsoft.com/office/officeart/2016/7/layout/HorizontalActionList">
  <dgm:title val="Horizontal Action List"/>
  <dgm:desc val="Used to show non-sequential or grouped lists of information. Works well with large amounts of text. All text has the same level of emphasis, and direction is not implied."/>
  <dgm:catLst>
    <dgm:cat type="list"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54"/>
      <dgm:constr type="primFontSz" for="des" forName="desTx" refType="primFontSz" refFor="des" refForName="parTx" op="lte" fact="0.75"/>
      <dgm:constr type="h" for="des" forName="desTx" op="equ"/>
      <dgm:constr type="w" for="ch" forName="space" op="equ" val="3"/>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varLst>
          <dgm:alg type="tx"/>
          <dgm:shape xmlns:r="http://schemas.openxmlformats.org/officeDocument/2006/relationships" type="rect" r:blip="">
            <dgm:adjLst/>
          </dgm:shape>
          <dgm:presOf axis="self" ptType="node"/>
          <dgm:constrLst>
            <dgm:constr type="h" refType="w" op="lte" fact="0.3"/>
            <dgm:constr type="h"/>
            <dgm:constr type="tMarg" refType="w" fact="0.224"/>
            <dgm:constr type="bMarg" refType="w" fact="0.224"/>
            <dgm:constr type="lMarg" refType="w" fact="0.224"/>
            <dgm:constr type="rMarg" refType="w" fact="0.224"/>
          </dgm:constrLst>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8"/>
            <dgm:constr type="tMarg" refType="w" fact="0.28"/>
            <dgm:constr type="bMarg" refType="w" fact="0.28"/>
            <dgm:constr type="lMarg" refType="w" fact="0.28"/>
            <dgm:constr type="rMarg" refType="w" fact="0.28"/>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ZA"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youtube.com/watch?v=z2T-Rh838GA"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 name="Google Shape;7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ZA" sz="1100"/>
              <a:t>Slide 1 : Intro and peer activity 4min</a:t>
            </a:r>
            <a:endParaRPr sz="1100"/>
          </a:p>
          <a:p>
            <a:pPr marL="0" lvl="0" indent="0" algn="l" rtl="0">
              <a:lnSpc>
                <a:spcPct val="100000"/>
              </a:lnSpc>
              <a:spcBef>
                <a:spcPts val="0"/>
              </a:spcBef>
              <a:spcAft>
                <a:spcPts val="0"/>
              </a:spcAft>
              <a:buSzPts val="1400"/>
              <a:buNone/>
            </a:pPr>
            <a:endParaRPr sz="1100"/>
          </a:p>
          <a:p>
            <a:pPr marL="0" marR="0" lvl="0" indent="0" algn="l" rtl="0">
              <a:lnSpc>
                <a:spcPct val="100000"/>
              </a:lnSpc>
              <a:spcBef>
                <a:spcPts val="0"/>
              </a:spcBef>
              <a:spcAft>
                <a:spcPts val="0"/>
              </a:spcAft>
              <a:buClr>
                <a:srgbClr val="000000"/>
              </a:buClr>
              <a:buSzPts val="1400"/>
              <a:buFont typeface="Arial"/>
              <a:buNone/>
            </a:pPr>
            <a:r>
              <a:rPr lang="en-ZA" sz="1100"/>
              <a:t>Note to teacher:  Make sure the class is divided into six groups in total. Learners per group average 4-6. </a:t>
            </a:r>
            <a:endParaRPr/>
          </a:p>
          <a:p>
            <a:pPr marL="0" marR="0" lvl="0" indent="0" algn="l" rtl="0">
              <a:lnSpc>
                <a:spcPct val="100000"/>
              </a:lnSpc>
              <a:spcBef>
                <a:spcPts val="0"/>
              </a:spcBef>
              <a:spcAft>
                <a:spcPts val="0"/>
              </a:spcAft>
              <a:buClr>
                <a:srgbClr val="000000"/>
              </a:buClr>
              <a:buSzPts val="1400"/>
              <a:buFont typeface="Arial"/>
              <a:buNone/>
            </a:pPr>
            <a:endParaRPr sz="1100" i="0">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ZA" sz="1100" i="0">
                <a:latin typeface="Arial"/>
                <a:ea typeface="Arial"/>
                <a:cs typeface="Arial"/>
                <a:sym typeface="Arial"/>
              </a:rPr>
              <a:t>"Good morning, everyone! Welcome to the first LO class for the year. You’re now in the first year of the FET or Further Education Training of your high school journey. You will find that this year seems like more work, the assessments seem a bit tougher and its almost like more is expected from you. All this is to help you prepare for finishing grade 12 in three years. The content and skills you will cover in Life Orientation over the next three years will help you not only prepare to write you final exam in matric but more importantly give you some life skills that will prepare you for life as an adult outside of school. So, to get the most out of this subject, be present, engage in discussions and be ready to always learn.</a:t>
            </a:r>
            <a:endParaRPr/>
          </a:p>
          <a:p>
            <a:pPr marL="0" marR="0" lvl="0" indent="0" algn="l" rtl="0">
              <a:lnSpc>
                <a:spcPct val="100000"/>
              </a:lnSpc>
              <a:spcBef>
                <a:spcPts val="0"/>
              </a:spcBef>
              <a:spcAft>
                <a:spcPts val="0"/>
              </a:spcAft>
              <a:buClr>
                <a:srgbClr val="000000"/>
              </a:buClr>
              <a:buSzPts val="1400"/>
              <a:buFont typeface="Arial"/>
              <a:buNone/>
            </a:pPr>
            <a:endParaRPr sz="1100" i="0">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ZA" sz="1100" i="0">
                <a:latin typeface="Arial"/>
                <a:ea typeface="Arial"/>
                <a:cs typeface="Arial"/>
                <a:sym typeface="Arial"/>
              </a:rPr>
              <a:t>Let’s get started!</a:t>
            </a:r>
            <a:endParaRPr/>
          </a:p>
          <a:p>
            <a:pPr marL="0" marR="0" lvl="0" indent="0" algn="l" rtl="0">
              <a:lnSpc>
                <a:spcPct val="100000"/>
              </a:lnSpc>
              <a:spcBef>
                <a:spcPts val="0"/>
              </a:spcBef>
              <a:spcAft>
                <a:spcPts val="0"/>
              </a:spcAft>
              <a:buClr>
                <a:srgbClr val="000000"/>
              </a:buClr>
              <a:buSzPts val="1400"/>
              <a:buFont typeface="Arial"/>
              <a:buNone/>
            </a:pPr>
            <a:endParaRPr sz="1100" i="0">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ZA" sz="1100" i="0">
                <a:latin typeface="Arial"/>
                <a:ea typeface="Arial"/>
                <a:cs typeface="Arial"/>
                <a:sym typeface="Arial"/>
              </a:rPr>
              <a:t>Maybe you’re sitting next to a friend right now or maybe it’s someone you don’t really know all that well. Either way, we’ll be doing “peer activities” and you’ll work with the same person throughout. Turn to this person and tell the person FIVE characteristics about yourself that you really like and FIVE that you don’t like. Discuss whether it was easier to share the positive or negative list. You will each have 1min to share. (Allow 2min for this activity. </a:t>
            </a:r>
            <a:endParaRPr/>
          </a:p>
          <a:p>
            <a:pPr marL="0" marR="0" lvl="0" indent="0" algn="l" rtl="0">
              <a:lnSpc>
                <a:spcPct val="100000"/>
              </a:lnSpc>
              <a:spcBef>
                <a:spcPts val="0"/>
              </a:spcBef>
              <a:spcAft>
                <a:spcPts val="0"/>
              </a:spcAft>
              <a:buClr>
                <a:srgbClr val="000000"/>
              </a:buClr>
              <a:buSzPts val="1400"/>
              <a:buFont typeface="Arial"/>
              <a:buNone/>
            </a:pPr>
            <a:endParaRPr sz="1100" i="0">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ZA" sz="1100" i="0">
                <a:latin typeface="Arial"/>
                <a:ea typeface="Arial"/>
                <a:cs typeface="Arial"/>
                <a:sym typeface="Arial"/>
              </a:rPr>
              <a:t>Well done class. I’m sure many of you might have struggled a bit talking about the characteristics that you like about yourself. Maybe you found it quite difficult to say something positive or affirming about yourself. </a:t>
            </a:r>
            <a:endParaRPr/>
          </a:p>
          <a:p>
            <a:pPr marL="0" marR="0" lvl="0" indent="0" algn="l" rtl="0">
              <a:lnSpc>
                <a:spcPct val="100000"/>
              </a:lnSpc>
              <a:spcBef>
                <a:spcPts val="0"/>
              </a:spcBef>
              <a:spcAft>
                <a:spcPts val="0"/>
              </a:spcAft>
              <a:buClr>
                <a:srgbClr val="000000"/>
              </a:buClr>
              <a:buSzPts val="1400"/>
              <a:buFont typeface="Arial"/>
              <a:buNone/>
            </a:pPr>
            <a:endParaRPr sz="1100" i="0">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ZA" sz="1100" i="0">
                <a:latin typeface="Arial"/>
                <a:ea typeface="Arial"/>
                <a:cs typeface="Arial"/>
                <a:sym typeface="Arial"/>
              </a:rPr>
              <a:t>Today we’re going to talk about something that affects every single one of us—how you </a:t>
            </a:r>
            <a:r>
              <a:rPr lang="en-ZA" sz="1200" b="0" i="0" u="none" strike="noStrike" cap="none">
                <a:solidFill>
                  <a:schemeClr val="dk1"/>
                </a:solidFill>
                <a:latin typeface="Calibri"/>
                <a:ea typeface="Calibri"/>
                <a:cs typeface="Calibri"/>
                <a:sym typeface="Calibri"/>
              </a:rPr>
              <a:t>see, think, and feel about yourself</a:t>
            </a:r>
            <a:r>
              <a:rPr lang="en-ZA" sz="1100"/>
              <a:t> </a:t>
            </a:r>
            <a:r>
              <a:rPr lang="en-ZA" sz="1100" i="0">
                <a:latin typeface="Arial"/>
                <a:ea typeface="Arial"/>
                <a:cs typeface="Arial"/>
                <a:sym typeface="Arial"/>
              </a:rPr>
              <a:t>. This is called </a:t>
            </a:r>
            <a:r>
              <a:rPr lang="en-ZA" sz="1100" b="1" i="0">
                <a:latin typeface="Arial"/>
                <a:ea typeface="Arial"/>
                <a:cs typeface="Arial"/>
                <a:sym typeface="Arial"/>
              </a:rPr>
              <a:t>self-awareness. Self-esteem</a:t>
            </a:r>
            <a:r>
              <a:rPr lang="en-ZA" sz="1100" b="0" i="0">
                <a:latin typeface="Arial"/>
                <a:ea typeface="Arial"/>
                <a:cs typeface="Arial"/>
                <a:sym typeface="Arial"/>
              </a:rPr>
              <a:t> is </a:t>
            </a:r>
            <a:r>
              <a:rPr lang="en-ZA" sz="1200" b="0" i="0" u="none" strike="noStrike" cap="none">
                <a:solidFill>
                  <a:schemeClr val="dk1"/>
                </a:solidFill>
                <a:latin typeface="Calibri"/>
                <a:ea typeface="Calibri"/>
                <a:cs typeface="Calibri"/>
                <a:sym typeface="Calibri"/>
              </a:rPr>
              <a:t>how much you appreciate and like yourself regardless of the circumstances. T</a:t>
            </a:r>
            <a:r>
              <a:rPr lang="en-ZA" sz="1100" i="0">
                <a:latin typeface="Arial"/>
                <a:ea typeface="Arial"/>
                <a:cs typeface="Arial"/>
                <a:sym typeface="Arial"/>
              </a:rPr>
              <a:t>hese two things play a huge role in the choices we make, the goals we set, and even how we interact with others. Think about this for a moment: “What influences the way you see yourself? Is it your friends? Your family? Social media? Celebrities? Maybe even the comments people make online? The truth is, there are many factors that shape our self-image—some positive, some negative—and understanding them is the first step to building confidence and making healthy decisions.</a:t>
            </a:r>
            <a:endParaRPr/>
          </a:p>
          <a:p>
            <a:pPr marL="0" marR="0" lvl="0" indent="0" algn="l" rtl="0">
              <a:lnSpc>
                <a:spcPct val="100000"/>
              </a:lnSpc>
              <a:spcBef>
                <a:spcPts val="0"/>
              </a:spcBef>
              <a:spcAft>
                <a:spcPts val="0"/>
              </a:spcAft>
              <a:buClr>
                <a:srgbClr val="000000"/>
              </a:buClr>
              <a:buSzPts val="1400"/>
              <a:buFont typeface="Arial"/>
              <a:buNone/>
            </a:pPr>
            <a:endParaRPr sz="1100" i="0">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ZA" sz="1100" i="0">
                <a:latin typeface="Arial"/>
                <a:ea typeface="Arial"/>
                <a:cs typeface="Arial"/>
                <a:sym typeface="Arial"/>
              </a:rPr>
              <a:t>By the end of today’s lesson, you’ll be able to identify these factors, including the role the media plays, and reflect on how they impact your own self-awareness and self-esteem. This is not just about theory—it’s about YOU and your everyday life. So, let’s dive in and start exploring what really shapes the person you see in the mirror."</a:t>
            </a:r>
            <a:endParaRPr/>
          </a:p>
          <a:p>
            <a:pPr marL="0" lvl="0" indent="0" algn="l" rtl="0">
              <a:lnSpc>
                <a:spcPct val="100000"/>
              </a:lnSpc>
              <a:spcBef>
                <a:spcPts val="0"/>
              </a:spcBef>
              <a:spcAft>
                <a:spcPts val="0"/>
              </a:spcAft>
              <a:buSzPts val="1400"/>
              <a:buNone/>
            </a:pPr>
            <a:endParaRPr sz="1100"/>
          </a:p>
        </p:txBody>
      </p:sp>
      <p:sp>
        <p:nvSpPr>
          <p:cNvPr id="75" name="Google Shape;75;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ZA"/>
              <a:t>1</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 name="Google Shape;80;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ZA" b="0" i="0"/>
              <a:t>Slide 2:  (Quick 30 seconds – questions; 1 minute - Dove Selfie clip; 3 mins 30 seconds – Think-Pair-Share and Feedback) – 7 Minutes</a:t>
            </a:r>
            <a:endParaRPr/>
          </a:p>
          <a:p>
            <a:pPr marL="457200" lvl="0" indent="-139700" algn="l" rtl="0">
              <a:lnSpc>
                <a:spcPct val="100000"/>
              </a:lnSpc>
              <a:spcBef>
                <a:spcPts val="0"/>
              </a:spcBef>
              <a:spcAft>
                <a:spcPts val="0"/>
              </a:spcAft>
              <a:buSzPts val="1400"/>
              <a:buFont typeface="Arial"/>
              <a:buNone/>
            </a:pPr>
            <a:endParaRPr sz="1200" b="0" i="0" u="none" strike="noStrike" cap="none">
              <a:solidFill>
                <a:schemeClr val="dk1"/>
              </a:solidFill>
              <a:latin typeface="Calibri"/>
              <a:ea typeface="Calibri"/>
              <a:cs typeface="Calibri"/>
              <a:sym typeface="Calibri"/>
            </a:endParaRPr>
          </a:p>
          <a:p>
            <a:pPr marL="457200" lvl="0" indent="-228600" algn="l" rtl="0">
              <a:lnSpc>
                <a:spcPct val="100000"/>
              </a:lnSpc>
              <a:spcBef>
                <a:spcPts val="0"/>
              </a:spcBef>
              <a:spcAft>
                <a:spcPts val="0"/>
              </a:spcAft>
              <a:buSzPts val="1400"/>
              <a:buFont typeface="Arial"/>
              <a:buChar char="•"/>
            </a:pPr>
            <a:r>
              <a:rPr lang="en-ZA" sz="1200" b="0" i="0" u="none" strike="noStrike" cap="none">
                <a:solidFill>
                  <a:schemeClr val="dk1"/>
                </a:solidFill>
                <a:latin typeface="Calibri"/>
                <a:ea typeface="Calibri"/>
                <a:cs typeface="Calibri"/>
                <a:sym typeface="Calibri"/>
              </a:rPr>
              <a:t>Let’s watch this short (60-second) video by Dove called </a:t>
            </a:r>
            <a:r>
              <a:rPr lang="en-ZA" sz="1200" b="0" i="1" u="none" strike="noStrike" cap="none">
                <a:solidFill>
                  <a:schemeClr val="dk1"/>
                </a:solidFill>
                <a:latin typeface="Calibri"/>
                <a:ea typeface="Calibri"/>
                <a:cs typeface="Calibri"/>
                <a:sym typeface="Calibri"/>
              </a:rPr>
              <a:t>Reverse Selfie</a:t>
            </a:r>
            <a:r>
              <a:rPr lang="en-ZA" sz="1200" b="0" i="0" u="none" strike="noStrike" cap="none">
                <a:solidFill>
                  <a:schemeClr val="dk1"/>
                </a:solidFill>
                <a:latin typeface="Calibri"/>
                <a:ea typeface="Calibri"/>
                <a:cs typeface="Calibri"/>
                <a:sym typeface="Calibri"/>
              </a:rPr>
              <a:t>, which shows a “selfie” being unedited in reverse, revealing the unfiltered reality behind it. This is part of a campaign in which Dove is raising awareness about how social-media editing can affect self-esteem, especially for young girls. Watch carefully and think about what changes in the image and how this makes you feel. (Play the Clip - </a:t>
            </a:r>
            <a:r>
              <a:rPr lang="en-ZA" sz="1200" b="0" i="0" u="sng" strike="noStrike" cap="none">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Reverse Selfie” – by Dove  https://www.youtube.com/watch?v=z2T-Rh838GA</a:t>
            </a:r>
            <a:r>
              <a:rPr lang="en-ZA" sz="1200" b="0" i="0" u="none" strike="noStrike" cap="none">
                <a:solidFill>
                  <a:schemeClr val="dk1"/>
                </a:solidFill>
                <a:latin typeface="Calibri"/>
                <a:ea typeface="Calibri"/>
                <a:cs typeface="Calibri"/>
                <a:sym typeface="Calibri"/>
              </a:rPr>
              <a:t> )</a:t>
            </a:r>
            <a:endParaRPr/>
          </a:p>
          <a:p>
            <a:pPr marL="457200" lvl="0" indent="-139700" algn="l" rtl="0">
              <a:lnSpc>
                <a:spcPct val="100000"/>
              </a:lnSpc>
              <a:spcBef>
                <a:spcPts val="0"/>
              </a:spcBef>
              <a:spcAft>
                <a:spcPts val="0"/>
              </a:spcAft>
              <a:buSzPts val="1400"/>
              <a:buFont typeface="Arial"/>
              <a:buNone/>
            </a:pPr>
            <a:endParaRPr sz="1200" b="0" i="0" u="none" strike="noStrike" cap="none">
              <a:solidFill>
                <a:schemeClr val="dk1"/>
              </a:solidFill>
              <a:latin typeface="Calibri"/>
              <a:ea typeface="Calibri"/>
              <a:cs typeface="Calibri"/>
              <a:sym typeface="Calibri"/>
            </a:endParaRPr>
          </a:p>
          <a:p>
            <a:pPr marL="457200" lvl="0" indent="-228600" algn="l" rtl="0">
              <a:lnSpc>
                <a:spcPct val="100000"/>
              </a:lnSpc>
              <a:spcBef>
                <a:spcPts val="0"/>
              </a:spcBef>
              <a:spcAft>
                <a:spcPts val="0"/>
              </a:spcAft>
              <a:buSzPts val="1400"/>
              <a:buFont typeface="Arial"/>
              <a:buChar char="•"/>
            </a:pPr>
            <a:r>
              <a:rPr lang="en-ZA" sz="1200" b="0" i="0" u="none" strike="noStrike" cap="none">
                <a:solidFill>
                  <a:schemeClr val="dk1"/>
                </a:solidFill>
                <a:latin typeface="Calibri"/>
                <a:ea typeface="Calibri"/>
                <a:cs typeface="Calibri"/>
                <a:sym typeface="Calibri"/>
              </a:rPr>
              <a:t>Complete Part 1 of in your worksheets/ workbooks requires you to reflect on the two questions on the slide. Take 1 minute to think about  your responses to the questions </a:t>
            </a:r>
            <a:r>
              <a:rPr lang="en-ZA" sz="1200" b="1" i="1" u="none" strike="noStrike" cap="none">
                <a:solidFill>
                  <a:schemeClr val="dk1"/>
                </a:solidFill>
                <a:latin typeface="Calibri"/>
                <a:ea typeface="Calibri"/>
                <a:cs typeface="Calibri"/>
                <a:sym typeface="Calibri"/>
              </a:rPr>
              <a:t>Activity 1 (Lesson 1_Worksheet) </a:t>
            </a:r>
            <a:r>
              <a:rPr lang="en-ZA" sz="1200" b="0" i="0" u="none" strike="noStrike" cap="none">
                <a:solidFill>
                  <a:schemeClr val="dk1"/>
                </a:solidFill>
                <a:latin typeface="Calibri"/>
                <a:ea typeface="Calibri"/>
                <a:cs typeface="Calibri"/>
                <a:sym typeface="Calibri"/>
              </a:rPr>
              <a:t> and then share them with your peer in PART 2 of </a:t>
            </a:r>
            <a:r>
              <a:rPr lang="en-ZA" sz="1200" b="1" i="1" u="none" strike="noStrike" cap="none">
                <a:solidFill>
                  <a:schemeClr val="dk1"/>
                </a:solidFill>
                <a:latin typeface="Calibri"/>
                <a:ea typeface="Calibri"/>
                <a:cs typeface="Calibri"/>
                <a:sym typeface="Calibri"/>
              </a:rPr>
              <a:t>Activity 1 (Lesson 1_Worksheet) </a:t>
            </a:r>
            <a:r>
              <a:rPr lang="en-ZA" sz="1200" b="0" i="0" u="none" strike="noStrike" cap="none">
                <a:solidFill>
                  <a:schemeClr val="dk1"/>
                </a:solidFill>
                <a:latin typeface="Calibri"/>
                <a:ea typeface="Calibri"/>
                <a:cs typeface="Calibri"/>
                <a:sym typeface="Calibri"/>
              </a:rPr>
              <a:t>.  You will have 5min in total.</a:t>
            </a:r>
            <a:endParaRPr/>
          </a:p>
          <a:p>
            <a:pPr marL="457200" lvl="0" indent="-139700" algn="l" rtl="0">
              <a:lnSpc>
                <a:spcPct val="100000"/>
              </a:lnSpc>
              <a:spcBef>
                <a:spcPts val="0"/>
              </a:spcBef>
              <a:spcAft>
                <a:spcPts val="0"/>
              </a:spcAft>
              <a:buSzPts val="1400"/>
              <a:buFont typeface="Arial"/>
              <a:buNone/>
            </a:pPr>
            <a:endParaRPr sz="1200" b="0" i="0" u="none" strike="noStrike" cap="none">
              <a:solidFill>
                <a:schemeClr val="dk1"/>
              </a:solidFill>
              <a:latin typeface="Calibri"/>
              <a:ea typeface="Calibri"/>
              <a:cs typeface="Calibri"/>
              <a:sym typeface="Calibri"/>
            </a:endParaRPr>
          </a:p>
          <a:p>
            <a:pPr marL="457200" lvl="0" indent="-228600" algn="l" rtl="0">
              <a:lnSpc>
                <a:spcPct val="100000"/>
              </a:lnSpc>
              <a:spcBef>
                <a:spcPts val="0"/>
              </a:spcBef>
              <a:spcAft>
                <a:spcPts val="0"/>
              </a:spcAft>
              <a:buSzPts val="1400"/>
              <a:buFont typeface="Arial"/>
              <a:buChar char="•"/>
            </a:pPr>
            <a:r>
              <a:rPr lang="en-ZA" sz="1200" b="0" i="0" u="none" strike="noStrike" cap="none">
                <a:solidFill>
                  <a:schemeClr val="dk1"/>
                </a:solidFill>
                <a:latin typeface="Calibri"/>
                <a:ea typeface="Calibri"/>
                <a:cs typeface="Calibri"/>
                <a:sym typeface="Calibri"/>
              </a:rPr>
              <a:t>After that we are going to have a quick class recap.</a:t>
            </a:r>
            <a:endParaRPr/>
          </a:p>
          <a:p>
            <a:pPr marL="228600" lvl="0" indent="0" algn="l" rtl="0">
              <a:lnSpc>
                <a:spcPct val="100000"/>
              </a:lnSpc>
              <a:spcBef>
                <a:spcPts val="0"/>
              </a:spcBef>
              <a:spcAft>
                <a:spcPts val="0"/>
              </a:spcAft>
              <a:buSzPts val="1400"/>
              <a:buFont typeface="Arial"/>
              <a:buNone/>
            </a:pPr>
            <a:endParaRPr sz="1200" b="0" i="0" u="none" strike="noStrike" cap="none">
              <a:solidFill>
                <a:schemeClr val="dk1"/>
              </a:solidFill>
              <a:latin typeface="Calibri"/>
              <a:ea typeface="Calibri"/>
              <a:cs typeface="Calibri"/>
              <a:sym typeface="Calibri"/>
            </a:endParaRPr>
          </a:p>
          <a:p>
            <a:pPr marL="457200" lvl="0" indent="-228600" algn="l" rtl="0">
              <a:lnSpc>
                <a:spcPct val="100000"/>
              </a:lnSpc>
              <a:spcBef>
                <a:spcPts val="0"/>
              </a:spcBef>
              <a:spcAft>
                <a:spcPts val="0"/>
              </a:spcAft>
              <a:buSzPts val="1400"/>
              <a:buFont typeface="Arial"/>
              <a:buChar char="•"/>
            </a:pPr>
            <a:r>
              <a:rPr lang="en-ZA" b="1">
                <a:latin typeface="ADLaM Display"/>
                <a:ea typeface="ADLaM Display"/>
                <a:cs typeface="ADLaM Display"/>
                <a:sym typeface="ADLaM Display"/>
              </a:rPr>
              <a:t>Does what you see online truly reflect reality? </a:t>
            </a:r>
            <a:endParaRPr/>
          </a:p>
          <a:p>
            <a:pPr marL="457200" lvl="0" indent="-228600" algn="l" rtl="0">
              <a:lnSpc>
                <a:spcPct val="100000"/>
              </a:lnSpc>
              <a:spcBef>
                <a:spcPts val="0"/>
              </a:spcBef>
              <a:spcAft>
                <a:spcPts val="0"/>
              </a:spcAft>
              <a:buSzPts val="1400"/>
              <a:buFont typeface="Arial"/>
              <a:buChar char="•"/>
            </a:pPr>
            <a:r>
              <a:rPr lang="en-ZA" b="1">
                <a:latin typeface="ADLaM Display"/>
                <a:ea typeface="ADLaM Display"/>
                <a:cs typeface="ADLaM Display"/>
                <a:sym typeface="ADLaM Display"/>
              </a:rPr>
              <a:t>How does what you see online affect your overall sense of personal worth? </a:t>
            </a:r>
            <a:endParaRPr/>
          </a:p>
          <a:p>
            <a:pPr marL="228600" lvl="0" indent="0" algn="l" rtl="0">
              <a:lnSpc>
                <a:spcPct val="100000"/>
              </a:lnSpc>
              <a:spcBef>
                <a:spcPts val="0"/>
              </a:spcBef>
              <a:spcAft>
                <a:spcPts val="0"/>
              </a:spcAft>
              <a:buSzPts val="1400"/>
              <a:buFont typeface="Arial"/>
              <a:buNone/>
            </a:pPr>
            <a:endParaRPr>
              <a:latin typeface="ADLaM Display"/>
              <a:ea typeface="ADLaM Display"/>
              <a:cs typeface="ADLaM Display"/>
              <a:sym typeface="ADLaM Display"/>
            </a:endParaRPr>
          </a:p>
          <a:p>
            <a:pPr marL="457200" marR="0" lvl="0" indent="-228600" algn="l" rtl="0">
              <a:lnSpc>
                <a:spcPct val="100000"/>
              </a:lnSpc>
              <a:spcBef>
                <a:spcPts val="0"/>
              </a:spcBef>
              <a:spcAft>
                <a:spcPts val="0"/>
              </a:spcAft>
              <a:buSzPts val="1400"/>
              <a:buNone/>
            </a:pPr>
            <a:r>
              <a:rPr lang="en-ZA" i="1"/>
              <a:t>(Here are the kinds of </a:t>
            </a:r>
            <a:r>
              <a:rPr lang="en-ZA" b="1" i="1"/>
              <a:t>authentic, typical responses</a:t>
            </a:r>
            <a:r>
              <a:rPr lang="en-ZA" i="1"/>
              <a:t> teenagers might give to those two questions. These are based on common patterns seen in classrooms, youth discussions, and Life Orientation themes.)</a:t>
            </a:r>
            <a:endParaRPr/>
          </a:p>
          <a:p>
            <a:pPr marL="457200" marR="0" lvl="0" indent="-228600" algn="l" rtl="0">
              <a:lnSpc>
                <a:spcPct val="100000"/>
              </a:lnSpc>
              <a:spcBef>
                <a:spcPts val="0"/>
              </a:spcBef>
              <a:spcAft>
                <a:spcPts val="0"/>
              </a:spcAft>
              <a:buSzPts val="1400"/>
              <a:buNone/>
            </a:pPr>
            <a:br>
              <a:rPr lang="en-ZA"/>
            </a:br>
            <a:r>
              <a:rPr lang="en-ZA" b="1"/>
              <a:t>1. “Does what you see online truly reflect reality?” — Possible Teen Responses</a:t>
            </a:r>
            <a:endParaRPr/>
          </a:p>
          <a:p>
            <a:pPr marL="457200" marR="0" lvl="0" indent="-228600" algn="l" rtl="0">
              <a:lnSpc>
                <a:spcPct val="100000"/>
              </a:lnSpc>
              <a:spcBef>
                <a:spcPts val="0"/>
              </a:spcBef>
              <a:spcAft>
                <a:spcPts val="0"/>
              </a:spcAft>
              <a:buSzPts val="1400"/>
              <a:buNone/>
            </a:pPr>
            <a:r>
              <a:rPr lang="en-ZA" b="1"/>
              <a:t>Some teens will say </a:t>
            </a:r>
            <a:r>
              <a:rPr lang="en-ZA" b="1" i="1"/>
              <a:t>no</a:t>
            </a:r>
            <a:r>
              <a:rPr lang="en-ZA" b="1"/>
              <a:t>, it’s unrealistic:</a:t>
            </a:r>
            <a:endParaRPr/>
          </a:p>
          <a:p>
            <a:pPr marL="457200" lvl="0" indent="-228600" algn="l" rtl="0">
              <a:lnSpc>
                <a:spcPct val="100000"/>
              </a:lnSpc>
              <a:spcBef>
                <a:spcPts val="0"/>
              </a:spcBef>
              <a:spcAft>
                <a:spcPts val="0"/>
              </a:spcAft>
              <a:buSzPts val="1400"/>
              <a:buFont typeface="Arial"/>
              <a:buChar char="•"/>
            </a:pPr>
            <a:r>
              <a:rPr lang="en-ZA"/>
              <a:t>“No, most people post only their best moments. It’s filtered and edited.”</a:t>
            </a:r>
            <a:endParaRPr/>
          </a:p>
          <a:p>
            <a:pPr marL="457200" lvl="0" indent="-228600" algn="l" rtl="0">
              <a:lnSpc>
                <a:spcPct val="100000"/>
              </a:lnSpc>
              <a:spcBef>
                <a:spcPts val="0"/>
              </a:spcBef>
              <a:spcAft>
                <a:spcPts val="0"/>
              </a:spcAft>
              <a:buSzPts val="1400"/>
              <a:buFont typeface="Arial"/>
              <a:buChar char="•"/>
            </a:pPr>
            <a:r>
              <a:rPr lang="en-ZA"/>
              <a:t>“Influencers stage everything. It’s not real life.”</a:t>
            </a:r>
            <a:endParaRPr/>
          </a:p>
          <a:p>
            <a:pPr marL="457200" lvl="0" indent="-228600" algn="l" rtl="0">
              <a:lnSpc>
                <a:spcPct val="100000"/>
              </a:lnSpc>
              <a:spcBef>
                <a:spcPts val="0"/>
              </a:spcBef>
              <a:spcAft>
                <a:spcPts val="0"/>
              </a:spcAft>
              <a:buSzPts val="1400"/>
              <a:buFont typeface="Arial"/>
              <a:buChar char="•"/>
            </a:pPr>
            <a:r>
              <a:rPr lang="en-ZA"/>
              <a:t>“People hide their problems, so online looks perfect but real life isn’t.”</a:t>
            </a:r>
            <a:endParaRPr/>
          </a:p>
          <a:p>
            <a:pPr marL="457200" lvl="0" indent="-228600" algn="l" rtl="0">
              <a:lnSpc>
                <a:spcPct val="100000"/>
              </a:lnSpc>
              <a:spcBef>
                <a:spcPts val="0"/>
              </a:spcBef>
              <a:spcAft>
                <a:spcPts val="0"/>
              </a:spcAft>
              <a:buSzPts val="1400"/>
              <a:buFont typeface="Arial"/>
              <a:buChar char="•"/>
            </a:pPr>
            <a:r>
              <a:rPr lang="en-ZA"/>
              <a:t>“Photos are edited, and bodies are changed. It’s fake.”</a:t>
            </a:r>
            <a:endParaRPr/>
          </a:p>
          <a:p>
            <a:pPr marL="457200" marR="0" lvl="0" indent="-228600" algn="l" rtl="0">
              <a:lnSpc>
                <a:spcPct val="100000"/>
              </a:lnSpc>
              <a:spcBef>
                <a:spcPts val="0"/>
              </a:spcBef>
              <a:spcAft>
                <a:spcPts val="0"/>
              </a:spcAft>
              <a:buSzPts val="1400"/>
              <a:buNone/>
            </a:pPr>
            <a:r>
              <a:rPr lang="en-ZA" b="1"/>
              <a:t>Some teens might say </a:t>
            </a:r>
            <a:r>
              <a:rPr lang="en-ZA" b="1" i="1"/>
              <a:t>sometimes</a:t>
            </a:r>
            <a:r>
              <a:rPr lang="en-ZA" b="1"/>
              <a:t>:</a:t>
            </a:r>
            <a:endParaRPr/>
          </a:p>
          <a:p>
            <a:pPr marL="457200" lvl="0" indent="-228600" algn="l" rtl="0">
              <a:lnSpc>
                <a:spcPct val="100000"/>
              </a:lnSpc>
              <a:spcBef>
                <a:spcPts val="0"/>
              </a:spcBef>
              <a:spcAft>
                <a:spcPts val="0"/>
              </a:spcAft>
              <a:buSzPts val="1400"/>
              <a:buFont typeface="Arial"/>
              <a:buChar char="•"/>
            </a:pPr>
            <a:r>
              <a:rPr lang="en-ZA"/>
              <a:t>“Some things are real, but you never know what’s true and what’s not.”</a:t>
            </a:r>
            <a:endParaRPr/>
          </a:p>
          <a:p>
            <a:pPr marL="457200" lvl="0" indent="-228600" algn="l" rtl="0">
              <a:lnSpc>
                <a:spcPct val="100000"/>
              </a:lnSpc>
              <a:spcBef>
                <a:spcPts val="0"/>
              </a:spcBef>
              <a:spcAft>
                <a:spcPts val="0"/>
              </a:spcAft>
              <a:buSzPts val="1400"/>
              <a:buFont typeface="Arial"/>
              <a:buChar char="•"/>
            </a:pPr>
            <a:r>
              <a:rPr lang="en-ZA"/>
              <a:t>“There are some honest accounts, but you have to be careful.”</a:t>
            </a:r>
            <a:endParaRPr/>
          </a:p>
          <a:p>
            <a:pPr marL="457200" lvl="0" indent="-228600" algn="l" rtl="0">
              <a:lnSpc>
                <a:spcPct val="100000"/>
              </a:lnSpc>
              <a:spcBef>
                <a:spcPts val="0"/>
              </a:spcBef>
              <a:spcAft>
                <a:spcPts val="0"/>
              </a:spcAft>
              <a:buSzPts val="1400"/>
              <a:buFont typeface="Arial"/>
              <a:buChar char="•"/>
            </a:pPr>
            <a:r>
              <a:rPr lang="en-ZA"/>
              <a:t>“News and facts can be real, but personal posts are often exaggerated.”</a:t>
            </a:r>
            <a:endParaRPr/>
          </a:p>
          <a:p>
            <a:pPr marL="457200" marR="0" lvl="0" indent="-228600" algn="l" rtl="0">
              <a:lnSpc>
                <a:spcPct val="100000"/>
              </a:lnSpc>
              <a:spcBef>
                <a:spcPts val="0"/>
              </a:spcBef>
              <a:spcAft>
                <a:spcPts val="0"/>
              </a:spcAft>
              <a:buSzPts val="1400"/>
              <a:buNone/>
            </a:pPr>
            <a:r>
              <a:rPr lang="en-ZA" b="1"/>
              <a:t>A few might say </a:t>
            </a:r>
            <a:r>
              <a:rPr lang="en-ZA" b="1" i="1"/>
              <a:t>yes</a:t>
            </a:r>
            <a:r>
              <a:rPr lang="en-ZA" b="1"/>
              <a:t>, depending on what they follow:</a:t>
            </a:r>
            <a:endParaRPr/>
          </a:p>
          <a:p>
            <a:pPr marL="457200" lvl="0" indent="-228600" algn="l" rtl="0">
              <a:lnSpc>
                <a:spcPct val="100000"/>
              </a:lnSpc>
              <a:spcBef>
                <a:spcPts val="0"/>
              </a:spcBef>
              <a:spcAft>
                <a:spcPts val="0"/>
              </a:spcAft>
              <a:buSzPts val="1400"/>
              <a:buFont typeface="Arial"/>
              <a:buChar char="•"/>
            </a:pPr>
            <a:r>
              <a:rPr lang="en-ZA"/>
              <a:t>“If you follow real people or educational pages, it can be real.”</a:t>
            </a:r>
            <a:endParaRPr/>
          </a:p>
          <a:p>
            <a:pPr marL="457200" lvl="0" indent="-228600" algn="l" rtl="0">
              <a:lnSpc>
                <a:spcPct val="100000"/>
              </a:lnSpc>
              <a:spcBef>
                <a:spcPts val="0"/>
              </a:spcBef>
              <a:spcAft>
                <a:spcPts val="0"/>
              </a:spcAft>
              <a:buSzPts val="1400"/>
              <a:buFont typeface="Arial"/>
              <a:buChar char="•"/>
            </a:pPr>
            <a:r>
              <a:rPr lang="en-ZA"/>
              <a:t>“Some pages show real struggles or real stories.”</a:t>
            </a:r>
            <a:endParaRPr/>
          </a:p>
          <a:p>
            <a:pPr marL="228600" lvl="0" indent="0" algn="l" rtl="0">
              <a:lnSpc>
                <a:spcPct val="100000"/>
              </a:lnSpc>
              <a:spcBef>
                <a:spcPts val="0"/>
              </a:spcBef>
              <a:spcAft>
                <a:spcPts val="0"/>
              </a:spcAft>
              <a:buSzPts val="1400"/>
              <a:buFont typeface="Arial"/>
              <a:buNone/>
            </a:pPr>
            <a:endParaRPr/>
          </a:p>
          <a:p>
            <a:pPr marL="457200" marR="0" lvl="0" indent="-228600" algn="l" rtl="0">
              <a:lnSpc>
                <a:spcPct val="100000"/>
              </a:lnSpc>
              <a:spcBef>
                <a:spcPts val="0"/>
              </a:spcBef>
              <a:spcAft>
                <a:spcPts val="0"/>
              </a:spcAft>
              <a:buSzPts val="1400"/>
              <a:buNone/>
            </a:pPr>
            <a:r>
              <a:rPr lang="en-ZA" b="1"/>
              <a:t>2. “How does what you see online affect your overall sense of personal worth?” — Possible Teen Responses</a:t>
            </a:r>
            <a:endParaRPr/>
          </a:p>
          <a:p>
            <a:pPr marL="457200" marR="0" lvl="0" indent="-228600" algn="l" rtl="0">
              <a:lnSpc>
                <a:spcPct val="100000"/>
              </a:lnSpc>
              <a:spcBef>
                <a:spcPts val="0"/>
              </a:spcBef>
              <a:spcAft>
                <a:spcPts val="0"/>
              </a:spcAft>
              <a:buSzPts val="1400"/>
              <a:buNone/>
            </a:pPr>
            <a:r>
              <a:rPr lang="en-ZA" b="1"/>
              <a:t>Negative effects (most common among teens):</a:t>
            </a:r>
            <a:endParaRPr/>
          </a:p>
          <a:p>
            <a:pPr marL="457200" lvl="0" indent="-228600" algn="l" rtl="0">
              <a:lnSpc>
                <a:spcPct val="100000"/>
              </a:lnSpc>
              <a:spcBef>
                <a:spcPts val="0"/>
              </a:spcBef>
              <a:spcAft>
                <a:spcPts val="0"/>
              </a:spcAft>
              <a:buSzPts val="1400"/>
              <a:buFont typeface="Arial"/>
              <a:buChar char="•"/>
            </a:pPr>
            <a:r>
              <a:rPr lang="en-ZA"/>
              <a:t>“It makes me feel like I’m not good enough.”</a:t>
            </a:r>
            <a:endParaRPr/>
          </a:p>
          <a:p>
            <a:pPr marL="457200" lvl="0" indent="-228600" algn="l" rtl="0">
              <a:lnSpc>
                <a:spcPct val="100000"/>
              </a:lnSpc>
              <a:spcBef>
                <a:spcPts val="0"/>
              </a:spcBef>
              <a:spcAft>
                <a:spcPts val="0"/>
              </a:spcAft>
              <a:buSzPts val="1400"/>
              <a:buFont typeface="Arial"/>
              <a:buChar char="•"/>
            </a:pPr>
            <a:r>
              <a:rPr lang="en-ZA"/>
              <a:t>“I compare myself to others and feel insecure.”</a:t>
            </a:r>
            <a:endParaRPr/>
          </a:p>
          <a:p>
            <a:pPr marL="457200" lvl="0" indent="-228600" algn="l" rtl="0">
              <a:lnSpc>
                <a:spcPct val="100000"/>
              </a:lnSpc>
              <a:spcBef>
                <a:spcPts val="0"/>
              </a:spcBef>
              <a:spcAft>
                <a:spcPts val="0"/>
              </a:spcAft>
              <a:buSzPts val="1400"/>
              <a:buFont typeface="Arial"/>
              <a:buChar char="•"/>
            </a:pPr>
            <a:r>
              <a:rPr lang="en-ZA"/>
              <a:t>“People online look perfect, and it makes me feel bad about my body.”</a:t>
            </a:r>
            <a:endParaRPr/>
          </a:p>
          <a:p>
            <a:pPr marL="457200" lvl="0" indent="-228600" algn="l" rtl="0">
              <a:lnSpc>
                <a:spcPct val="100000"/>
              </a:lnSpc>
              <a:spcBef>
                <a:spcPts val="0"/>
              </a:spcBef>
              <a:spcAft>
                <a:spcPts val="0"/>
              </a:spcAft>
              <a:buSzPts val="1400"/>
              <a:buFont typeface="Arial"/>
              <a:buChar char="•"/>
            </a:pPr>
            <a:r>
              <a:rPr lang="en-ZA"/>
              <a:t>“Seeing others’ achievements makes me feel like I’m behind.”</a:t>
            </a:r>
            <a:endParaRPr/>
          </a:p>
          <a:p>
            <a:pPr marL="457200" lvl="0" indent="-228600" algn="l" rtl="0">
              <a:lnSpc>
                <a:spcPct val="100000"/>
              </a:lnSpc>
              <a:spcBef>
                <a:spcPts val="0"/>
              </a:spcBef>
              <a:spcAft>
                <a:spcPts val="0"/>
              </a:spcAft>
              <a:buSzPts val="1400"/>
              <a:buFont typeface="Arial"/>
              <a:buChar char="•"/>
            </a:pPr>
            <a:r>
              <a:rPr lang="en-ZA"/>
              <a:t>“Likes and followers make me question my value.”</a:t>
            </a:r>
            <a:endParaRPr/>
          </a:p>
          <a:p>
            <a:pPr marL="457200" marR="0" lvl="0" indent="-228600" algn="l" rtl="0">
              <a:lnSpc>
                <a:spcPct val="100000"/>
              </a:lnSpc>
              <a:spcBef>
                <a:spcPts val="0"/>
              </a:spcBef>
              <a:spcAft>
                <a:spcPts val="0"/>
              </a:spcAft>
              <a:buSzPts val="1400"/>
              <a:buNone/>
            </a:pPr>
            <a:r>
              <a:rPr lang="en-ZA" b="1"/>
              <a:t>Mixed feelings:</a:t>
            </a:r>
            <a:endParaRPr/>
          </a:p>
          <a:p>
            <a:pPr marL="457200" lvl="0" indent="-228600" algn="l" rtl="0">
              <a:lnSpc>
                <a:spcPct val="100000"/>
              </a:lnSpc>
              <a:spcBef>
                <a:spcPts val="0"/>
              </a:spcBef>
              <a:spcAft>
                <a:spcPts val="0"/>
              </a:spcAft>
              <a:buSzPts val="1400"/>
              <a:buFont typeface="Arial"/>
              <a:buChar char="•"/>
            </a:pPr>
            <a:r>
              <a:rPr lang="en-ZA"/>
              <a:t>“Sometimes I feel inspired, but other times I feel jealous.”</a:t>
            </a:r>
            <a:endParaRPr/>
          </a:p>
          <a:p>
            <a:pPr marL="457200" lvl="0" indent="-228600" algn="l" rtl="0">
              <a:lnSpc>
                <a:spcPct val="100000"/>
              </a:lnSpc>
              <a:spcBef>
                <a:spcPts val="0"/>
              </a:spcBef>
              <a:spcAft>
                <a:spcPts val="0"/>
              </a:spcAft>
              <a:buSzPts val="1400"/>
              <a:buFont typeface="Arial"/>
              <a:buChar char="•"/>
            </a:pPr>
            <a:r>
              <a:rPr lang="en-ZA"/>
              <a:t>“It motivates me, but also stresses me out.”</a:t>
            </a:r>
            <a:endParaRPr/>
          </a:p>
          <a:p>
            <a:pPr marL="457200" lvl="0" indent="-228600" algn="l" rtl="0">
              <a:lnSpc>
                <a:spcPct val="100000"/>
              </a:lnSpc>
              <a:spcBef>
                <a:spcPts val="0"/>
              </a:spcBef>
              <a:spcAft>
                <a:spcPts val="0"/>
              </a:spcAft>
              <a:buSzPts val="1400"/>
              <a:buFont typeface="Arial"/>
              <a:buChar char="•"/>
            </a:pPr>
            <a:r>
              <a:rPr lang="en-ZA"/>
              <a:t>“It depends on the day. Some days I handle it well, some days not.”</a:t>
            </a:r>
            <a:endParaRPr/>
          </a:p>
          <a:p>
            <a:pPr marL="457200" marR="0" lvl="0" indent="-228600" algn="l" rtl="0">
              <a:lnSpc>
                <a:spcPct val="100000"/>
              </a:lnSpc>
              <a:spcBef>
                <a:spcPts val="0"/>
              </a:spcBef>
              <a:spcAft>
                <a:spcPts val="0"/>
              </a:spcAft>
              <a:buSzPts val="1400"/>
              <a:buNone/>
            </a:pPr>
            <a:r>
              <a:rPr lang="en-ZA" b="1"/>
              <a:t>Positive effects (smaller group):</a:t>
            </a:r>
            <a:endParaRPr/>
          </a:p>
          <a:p>
            <a:pPr marL="457200" lvl="0" indent="-228600" algn="l" rtl="0">
              <a:lnSpc>
                <a:spcPct val="100000"/>
              </a:lnSpc>
              <a:spcBef>
                <a:spcPts val="0"/>
              </a:spcBef>
              <a:spcAft>
                <a:spcPts val="0"/>
              </a:spcAft>
              <a:buSzPts val="1400"/>
              <a:buFont typeface="Arial"/>
              <a:buChar char="•"/>
            </a:pPr>
            <a:r>
              <a:rPr lang="en-ZA"/>
              <a:t>“I follow motivational pages, so it helps me feel better.”</a:t>
            </a:r>
            <a:endParaRPr/>
          </a:p>
          <a:p>
            <a:pPr marL="457200" lvl="0" indent="-228600" algn="l" rtl="0">
              <a:lnSpc>
                <a:spcPct val="100000"/>
              </a:lnSpc>
              <a:spcBef>
                <a:spcPts val="0"/>
              </a:spcBef>
              <a:spcAft>
                <a:spcPts val="0"/>
              </a:spcAft>
              <a:buSzPts val="1400"/>
              <a:buFont typeface="Arial"/>
              <a:buChar char="•"/>
            </a:pPr>
            <a:r>
              <a:rPr lang="en-ZA"/>
              <a:t>“I feel connected when I see others going through what I’m going through.”</a:t>
            </a:r>
            <a:endParaRPr/>
          </a:p>
          <a:p>
            <a:pPr marL="457200" lvl="0" indent="-228600" algn="l" rtl="0">
              <a:lnSpc>
                <a:spcPct val="100000"/>
              </a:lnSpc>
              <a:spcBef>
                <a:spcPts val="0"/>
              </a:spcBef>
              <a:spcAft>
                <a:spcPts val="0"/>
              </a:spcAft>
              <a:buSzPts val="1400"/>
              <a:buFont typeface="Arial"/>
              <a:buChar char="•"/>
            </a:pPr>
            <a:r>
              <a:rPr lang="en-ZA"/>
              <a:t>“Posting my art or achievements makes me feel proud.”</a:t>
            </a:r>
            <a:endParaRPr/>
          </a:p>
          <a:p>
            <a:pPr marL="457200" marR="0" lvl="0" indent="-228600" algn="l" rtl="0">
              <a:lnSpc>
                <a:spcPct val="100000"/>
              </a:lnSpc>
              <a:spcBef>
                <a:spcPts val="0"/>
              </a:spcBef>
              <a:spcAft>
                <a:spcPts val="0"/>
              </a:spcAft>
              <a:buSzPts val="1400"/>
              <a:buNone/>
            </a:pPr>
            <a:br>
              <a:rPr lang="en-ZA"/>
            </a:br>
            <a:endParaRPr/>
          </a:p>
          <a:p>
            <a:pPr marL="457200" marR="0" lvl="0" indent="-228600" algn="l" rtl="0">
              <a:lnSpc>
                <a:spcPct val="100000"/>
              </a:lnSpc>
              <a:spcBef>
                <a:spcPts val="0"/>
              </a:spcBef>
              <a:spcAft>
                <a:spcPts val="0"/>
              </a:spcAft>
              <a:buSzPts val="1400"/>
              <a:buNone/>
            </a:pPr>
            <a:endParaRPr/>
          </a:p>
        </p:txBody>
      </p:sp>
      <p:sp>
        <p:nvSpPr>
          <p:cNvPr id="81" name="Google Shape;81;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ZA" sz="1200" b="0" i="0" u="none" strike="noStrike" cap="none">
                <a:solidFill>
                  <a:schemeClr val="dk1"/>
                </a:solidFill>
                <a:latin typeface="Calibri"/>
                <a:ea typeface="Calibri"/>
                <a:cs typeface="Calibri"/>
                <a:sym typeface="Calibri"/>
              </a:rPr>
              <a:t>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ZA"/>
              <a:t>Slide 3: Group Fish Bowl Discussion 5min +6min (12min)</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r>
              <a:rPr lang="en-ZA"/>
              <a:t>Note to teacher: Learners will engage in a fishbowl activity to discuss several different influences on self-esteem and self-awareness. The success of this activity requires managing the time. Recommended is a timer and alarm. As it’s the first time learners will engage in something like this, you’ll have to guide them. Use the slide as an illustration of how it will work. Ensure that you have handed out at the start of this activity, the GROUP TOPIC to each group. </a:t>
            </a:r>
            <a:r>
              <a:rPr lang="en-ZA" sz="1200" b="0" i="0" u="none" strike="noStrike" cap="none">
                <a:solidFill>
                  <a:schemeClr val="dk1"/>
                </a:solidFill>
                <a:latin typeface="Calibri"/>
                <a:ea typeface="Calibri"/>
                <a:cs typeface="Calibri"/>
                <a:sym typeface="Calibri"/>
              </a:rPr>
              <a:t>Divide the class into groups of 4; 5 or 6 given the class size. Two groups pair up – (+- 10 Learners.)  - Group A and Group B. </a:t>
            </a:r>
            <a:r>
              <a:rPr lang="en-ZA"/>
              <a:t>Group A discuses, B listens and takes notes. Then they swop. Then each group, compiles a summary of notes and appoints a spokesperson to give feedback to the class. One person per group gives feedback to class. Total time 12min</a:t>
            </a:r>
            <a:endParaRPr/>
          </a:p>
          <a:p>
            <a:pPr marL="457200" marR="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en-ZA" sz="1200" b="0" i="0" u="none" strike="noStrike" cap="none">
                <a:solidFill>
                  <a:schemeClr val="dk1"/>
                </a:solidFill>
                <a:latin typeface="Calibri"/>
                <a:ea typeface="Calibri"/>
                <a:cs typeface="Calibri"/>
                <a:sym typeface="Calibri"/>
              </a:rPr>
              <a:t>It’s obvious from the last activity that social media plays quite a large role in impacting our self awareness and self-esteem. The reality is that social media is not the only factor that influences how we feel about ourselves. Let’s look at a few other possibilities and come up with some ideas on how to manage these influences. </a:t>
            </a:r>
            <a:endParaRPr/>
          </a:p>
          <a:p>
            <a:pPr marL="457200" lvl="0" indent="-22860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a:p>
            <a:pPr marL="457200" lvl="0" indent="-228600" algn="l" rtl="0">
              <a:lnSpc>
                <a:spcPct val="100000"/>
              </a:lnSpc>
              <a:spcBef>
                <a:spcPts val="0"/>
              </a:spcBef>
              <a:spcAft>
                <a:spcPts val="0"/>
              </a:spcAft>
              <a:buSzPts val="1400"/>
              <a:buNone/>
            </a:pPr>
            <a:r>
              <a:rPr lang="en-ZA" sz="1200" b="0" i="0" u="none" strike="noStrike" cap="none">
                <a:solidFill>
                  <a:schemeClr val="dk1"/>
                </a:solidFill>
                <a:latin typeface="Calibri"/>
                <a:ea typeface="Calibri"/>
                <a:cs typeface="Calibri"/>
                <a:sym typeface="Calibri"/>
              </a:rPr>
              <a:t>We’re going to do something new! Have you ever been in a fish bowl discussion? It’s quite fun and everyone in the group needs to be involved and listening or talking throughout. Look at the slide, you’ll see that group A is in the middle and they will be given a specific topic to discuss. They will have 2min for the discussion. Group B will sit around you, observing, listening and making notes. Then the group will swop, Group B will discuss their topic and group A will observe. Once the time is up, each group will need to summarise what the other group discussed. Choose one spokesperson to present to the class.</a:t>
            </a:r>
            <a:endParaRPr/>
          </a:p>
          <a:p>
            <a:pPr marL="457200" lvl="0" indent="-22860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a:p>
            <a:pPr marL="457200" lvl="0" indent="-228600" algn="l" rtl="0">
              <a:lnSpc>
                <a:spcPct val="100000"/>
              </a:lnSpc>
              <a:spcBef>
                <a:spcPts val="0"/>
              </a:spcBef>
              <a:spcAft>
                <a:spcPts val="0"/>
              </a:spcAft>
              <a:buSzPts val="1400"/>
              <a:buNone/>
            </a:pPr>
            <a:r>
              <a:rPr lang="en-ZA" sz="1200" b="0" i="0" u="none" strike="noStrike" cap="none">
                <a:solidFill>
                  <a:schemeClr val="dk1"/>
                </a:solidFill>
                <a:latin typeface="Calibri"/>
                <a:ea typeface="Calibri"/>
                <a:cs typeface="Calibri"/>
                <a:sym typeface="Calibri"/>
              </a:rPr>
              <a:t>The topics given are as follows:</a:t>
            </a:r>
            <a:endParaRPr/>
          </a:p>
          <a:p>
            <a:pPr marL="457200" lvl="0" indent="-228600" algn="l" rtl="0">
              <a:lnSpc>
                <a:spcPct val="100000"/>
              </a:lnSpc>
              <a:spcBef>
                <a:spcPts val="0"/>
              </a:spcBef>
              <a:spcAft>
                <a:spcPts val="0"/>
              </a:spcAft>
              <a:buSzPts val="1400"/>
              <a:buNone/>
            </a:pPr>
            <a:r>
              <a:rPr lang="en-ZA" sz="1200" b="0" i="0" u="none" strike="noStrike" cap="none">
                <a:solidFill>
                  <a:schemeClr val="dk1"/>
                </a:solidFill>
                <a:latin typeface="Calibri"/>
                <a:ea typeface="Calibri"/>
                <a:cs typeface="Calibri"/>
                <a:sym typeface="Calibri"/>
              </a:rPr>
              <a:t>Topic 1: MEDIA/ SOCIAL MEDIA</a:t>
            </a:r>
            <a:endParaRPr sz="1200" b="0" i="0" u="none" strike="noStrike" cap="none">
              <a:solidFill>
                <a:schemeClr val="dk1"/>
              </a:solidFill>
              <a:latin typeface="Calibri"/>
              <a:ea typeface="Calibri"/>
              <a:cs typeface="Calibri"/>
              <a:sym typeface="Calibri"/>
            </a:endParaRPr>
          </a:p>
          <a:p>
            <a:pPr marL="457200" lvl="0" indent="-228600" algn="l" rtl="0">
              <a:lnSpc>
                <a:spcPct val="100000"/>
              </a:lnSpc>
              <a:spcBef>
                <a:spcPts val="0"/>
              </a:spcBef>
              <a:spcAft>
                <a:spcPts val="0"/>
              </a:spcAft>
              <a:buSzPts val="1400"/>
              <a:buNone/>
            </a:pPr>
            <a:r>
              <a:rPr lang="en-ZA" sz="1200" b="0" i="0" u="none" strike="noStrike" cap="none">
                <a:solidFill>
                  <a:schemeClr val="dk1"/>
                </a:solidFill>
                <a:latin typeface="Calibri"/>
                <a:ea typeface="Calibri"/>
                <a:cs typeface="Calibri"/>
                <a:sym typeface="Calibri"/>
              </a:rPr>
              <a:t>Group A:  “Influencers on Social Media are like Celebrities – we observe them and follow them, but their effect on our lives is limited”</a:t>
            </a:r>
            <a:endParaRPr/>
          </a:p>
          <a:p>
            <a:pPr marL="457200" lvl="0" indent="-228600" algn="l" rtl="0">
              <a:lnSpc>
                <a:spcPct val="100000"/>
              </a:lnSpc>
              <a:spcBef>
                <a:spcPts val="0"/>
              </a:spcBef>
              <a:spcAft>
                <a:spcPts val="0"/>
              </a:spcAft>
              <a:buSzPts val="1400"/>
              <a:buNone/>
            </a:pPr>
            <a:r>
              <a:rPr lang="en-ZA" sz="1200" b="0" i="0" u="none" strike="noStrike" cap="none">
                <a:solidFill>
                  <a:schemeClr val="dk1"/>
                </a:solidFill>
                <a:latin typeface="Calibri"/>
                <a:ea typeface="Calibri"/>
                <a:cs typeface="Calibri"/>
                <a:sym typeface="Calibri"/>
              </a:rPr>
              <a:t>What do you observe about social media influencers that makes you want to be like them?</a:t>
            </a:r>
            <a:endParaRPr/>
          </a:p>
          <a:p>
            <a:pPr marL="457200" lvl="0" indent="-228600" algn="l" rtl="0">
              <a:lnSpc>
                <a:spcPct val="100000"/>
              </a:lnSpc>
              <a:spcBef>
                <a:spcPts val="0"/>
              </a:spcBef>
              <a:spcAft>
                <a:spcPts val="0"/>
              </a:spcAft>
              <a:buSzPts val="1400"/>
              <a:buNone/>
            </a:pPr>
            <a:r>
              <a:rPr lang="en-ZA" sz="1200" b="0" i="0" u="none" strike="noStrike" cap="none">
                <a:solidFill>
                  <a:schemeClr val="dk1"/>
                </a:solidFill>
                <a:latin typeface="Calibri"/>
                <a:ea typeface="Calibri"/>
                <a:cs typeface="Calibri"/>
                <a:sym typeface="Calibri"/>
              </a:rPr>
              <a:t>Have any of them inspired you to change A: in terms of your personal style/ appearance OR B: to incorporate habits into your life-style?</a:t>
            </a:r>
            <a:endParaRPr/>
          </a:p>
          <a:p>
            <a:pPr marL="457200" lvl="0" indent="-22860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a:p>
            <a:pPr marL="457200" lvl="0" indent="-228600" algn="l" rtl="0">
              <a:lnSpc>
                <a:spcPct val="100000"/>
              </a:lnSpc>
              <a:spcBef>
                <a:spcPts val="0"/>
              </a:spcBef>
              <a:spcAft>
                <a:spcPts val="0"/>
              </a:spcAft>
              <a:buSzPts val="1400"/>
              <a:buNone/>
            </a:pPr>
            <a:r>
              <a:rPr lang="en-ZA" sz="1200" b="0" i="0" u="none" strike="noStrike" cap="none">
                <a:solidFill>
                  <a:schemeClr val="dk1"/>
                </a:solidFill>
                <a:latin typeface="Calibri"/>
                <a:ea typeface="Calibri"/>
                <a:cs typeface="Calibri"/>
                <a:sym typeface="Calibri"/>
              </a:rPr>
              <a:t>Group B- “Social Media/ Media is just entertainment, nothing more.”</a:t>
            </a:r>
            <a:endParaRPr/>
          </a:p>
          <a:p>
            <a:pPr marL="457200" lvl="0" indent="-228600" algn="l" rtl="0">
              <a:lnSpc>
                <a:spcPct val="100000"/>
              </a:lnSpc>
              <a:spcBef>
                <a:spcPts val="0"/>
              </a:spcBef>
              <a:spcAft>
                <a:spcPts val="0"/>
              </a:spcAft>
              <a:buSzPts val="1400"/>
              <a:buNone/>
            </a:pPr>
            <a:r>
              <a:rPr lang="en-ZA" sz="1200" b="0" i="0" u="none" strike="noStrike" cap="none">
                <a:solidFill>
                  <a:schemeClr val="dk1"/>
                </a:solidFill>
                <a:latin typeface="Calibri"/>
                <a:ea typeface="Calibri"/>
                <a:cs typeface="Calibri"/>
                <a:sym typeface="Calibri"/>
              </a:rPr>
              <a:t>What do you find entertaining/ inspiring about musicians, actors/ actresses or other public figures?</a:t>
            </a:r>
            <a:endParaRPr/>
          </a:p>
          <a:p>
            <a:pPr marL="457200" lvl="0" indent="-228600" algn="l" rtl="0">
              <a:lnSpc>
                <a:spcPct val="100000"/>
              </a:lnSpc>
              <a:spcBef>
                <a:spcPts val="0"/>
              </a:spcBef>
              <a:spcAft>
                <a:spcPts val="0"/>
              </a:spcAft>
              <a:buSzPts val="1400"/>
              <a:buNone/>
            </a:pPr>
            <a:r>
              <a:rPr lang="en-ZA" sz="1200" b="0" i="0" u="none" strike="noStrike" cap="none">
                <a:solidFill>
                  <a:schemeClr val="dk1"/>
                </a:solidFill>
                <a:latin typeface="Calibri"/>
                <a:ea typeface="Calibri"/>
                <a:cs typeface="Calibri"/>
                <a:sym typeface="Calibri"/>
              </a:rPr>
              <a:t>How much has the music you listened to influenced your ideas on love/ friendships/ relationships with parents/ dreams?</a:t>
            </a:r>
            <a:endParaRPr/>
          </a:p>
          <a:p>
            <a:pPr marL="457200" lvl="0" indent="-22860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a:p>
            <a:pPr marL="457200" lvl="0" indent="-228600" algn="l" rtl="0">
              <a:lnSpc>
                <a:spcPct val="100000"/>
              </a:lnSpc>
              <a:spcBef>
                <a:spcPts val="0"/>
              </a:spcBef>
              <a:spcAft>
                <a:spcPts val="0"/>
              </a:spcAft>
              <a:buSzPts val="1400"/>
              <a:buNone/>
            </a:pPr>
            <a:r>
              <a:rPr lang="en-ZA" sz="1200" b="0" i="0" u="none" strike="noStrike" cap="none">
                <a:solidFill>
                  <a:schemeClr val="dk1"/>
                </a:solidFill>
                <a:latin typeface="Calibri"/>
                <a:ea typeface="Calibri"/>
                <a:cs typeface="Calibri"/>
                <a:sym typeface="Calibri"/>
              </a:rPr>
              <a:t>Topic 2: PEER PRESSURE</a:t>
            </a:r>
            <a:endParaRPr/>
          </a:p>
          <a:p>
            <a:pPr marL="457200" lvl="0" indent="-228600" algn="l" rtl="0">
              <a:lnSpc>
                <a:spcPct val="100000"/>
              </a:lnSpc>
              <a:spcBef>
                <a:spcPts val="0"/>
              </a:spcBef>
              <a:spcAft>
                <a:spcPts val="0"/>
              </a:spcAft>
              <a:buSzPts val="1400"/>
              <a:buNone/>
            </a:pPr>
            <a:r>
              <a:rPr lang="en-ZA" sz="1200" b="0" i="0" u="none" strike="noStrike" cap="none">
                <a:solidFill>
                  <a:schemeClr val="dk1"/>
                </a:solidFill>
                <a:latin typeface="Calibri"/>
                <a:ea typeface="Calibri"/>
                <a:cs typeface="Calibri"/>
                <a:sym typeface="Calibri"/>
              </a:rPr>
              <a:t>Group A- “Peer pressure can be a positive tool to help us live better lives.”</a:t>
            </a:r>
            <a:endParaRPr/>
          </a:p>
          <a:p>
            <a:pPr marL="457200" lvl="0" indent="-228600" algn="l" rtl="0">
              <a:lnSpc>
                <a:spcPct val="100000"/>
              </a:lnSpc>
              <a:spcBef>
                <a:spcPts val="0"/>
              </a:spcBef>
              <a:spcAft>
                <a:spcPts val="0"/>
              </a:spcAft>
              <a:buSzPts val="1400"/>
              <a:buNone/>
            </a:pPr>
            <a:r>
              <a:rPr lang="en-ZA" sz="1200" b="0" i="0" u="none" strike="noStrike" cap="none">
                <a:solidFill>
                  <a:schemeClr val="dk1"/>
                </a:solidFill>
                <a:latin typeface="Calibri"/>
                <a:ea typeface="Calibri"/>
                <a:cs typeface="Calibri"/>
                <a:sym typeface="Calibri"/>
              </a:rPr>
              <a:t>Discuss a friendship that has inspired you to be a better person.</a:t>
            </a:r>
            <a:endParaRPr/>
          </a:p>
          <a:p>
            <a:pPr marL="457200" lvl="0" indent="-228600" algn="l" rtl="0">
              <a:lnSpc>
                <a:spcPct val="100000"/>
              </a:lnSpc>
              <a:spcBef>
                <a:spcPts val="0"/>
              </a:spcBef>
              <a:spcAft>
                <a:spcPts val="0"/>
              </a:spcAft>
              <a:buSzPts val="1400"/>
              <a:buNone/>
            </a:pPr>
            <a:r>
              <a:rPr lang="en-ZA" sz="1200" b="0" i="0" u="none" strike="noStrike" cap="none">
                <a:solidFill>
                  <a:schemeClr val="dk1"/>
                </a:solidFill>
                <a:latin typeface="Calibri"/>
                <a:ea typeface="Calibri"/>
                <a:cs typeface="Calibri"/>
                <a:sym typeface="Calibri"/>
              </a:rPr>
              <a:t>Share an example of how a peer friendship group has negatively influenced your behaviour.</a:t>
            </a:r>
            <a:endParaRPr/>
          </a:p>
          <a:p>
            <a:pPr marL="457200" lvl="0" indent="-22860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a:p>
            <a:pPr marL="457200" lvl="0" indent="-228600" algn="l" rtl="0">
              <a:lnSpc>
                <a:spcPct val="100000"/>
              </a:lnSpc>
              <a:spcBef>
                <a:spcPts val="0"/>
              </a:spcBef>
              <a:spcAft>
                <a:spcPts val="0"/>
              </a:spcAft>
              <a:buSzPts val="1400"/>
              <a:buNone/>
            </a:pPr>
            <a:r>
              <a:rPr lang="en-ZA" sz="1200" b="0" i="0" u="none" strike="noStrike" cap="none">
                <a:solidFill>
                  <a:schemeClr val="dk1"/>
                </a:solidFill>
                <a:latin typeface="Calibri"/>
                <a:ea typeface="Calibri"/>
                <a:cs typeface="Calibri"/>
                <a:sym typeface="Calibri"/>
              </a:rPr>
              <a:t>Group B- “Because family life in South Africa has become so chaotic – our peers have become family.”</a:t>
            </a:r>
            <a:endParaRPr/>
          </a:p>
          <a:p>
            <a:pPr marL="457200" lvl="0" indent="-228600" algn="l" rtl="0">
              <a:lnSpc>
                <a:spcPct val="100000"/>
              </a:lnSpc>
              <a:spcBef>
                <a:spcPts val="0"/>
              </a:spcBef>
              <a:spcAft>
                <a:spcPts val="0"/>
              </a:spcAft>
              <a:buSzPts val="1400"/>
              <a:buNone/>
            </a:pPr>
            <a:r>
              <a:rPr lang="en-ZA" sz="1200" b="0" i="0" u="none" strike="noStrike" cap="none">
                <a:solidFill>
                  <a:schemeClr val="dk1"/>
                </a:solidFill>
                <a:latin typeface="Calibri"/>
                <a:ea typeface="Calibri"/>
                <a:cs typeface="Calibri"/>
                <a:sym typeface="Calibri"/>
              </a:rPr>
              <a:t>Have there been instances where your peers have supported you and your family couldn’t?</a:t>
            </a:r>
            <a:endParaRPr/>
          </a:p>
          <a:p>
            <a:pPr marL="457200" lvl="0" indent="-228600" algn="l" rtl="0">
              <a:lnSpc>
                <a:spcPct val="100000"/>
              </a:lnSpc>
              <a:spcBef>
                <a:spcPts val="0"/>
              </a:spcBef>
              <a:spcAft>
                <a:spcPts val="0"/>
              </a:spcAft>
              <a:buSzPts val="1400"/>
              <a:buNone/>
            </a:pPr>
            <a:r>
              <a:rPr lang="en-ZA" sz="1200" b="0" i="0" u="none" strike="noStrike" cap="none">
                <a:solidFill>
                  <a:schemeClr val="dk1"/>
                </a:solidFill>
                <a:latin typeface="Calibri"/>
                <a:ea typeface="Calibri"/>
                <a:cs typeface="Calibri"/>
                <a:sym typeface="Calibri"/>
              </a:rPr>
              <a:t>Why do you think its easier to talk to your peers about sensitive issues rather than your parents?</a:t>
            </a:r>
            <a:endParaRPr/>
          </a:p>
          <a:p>
            <a:pPr marL="457200" lvl="0" indent="-22860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a:p>
            <a:pPr marL="457200" lvl="0" indent="-228600" algn="l" rtl="0">
              <a:lnSpc>
                <a:spcPct val="100000"/>
              </a:lnSpc>
              <a:spcBef>
                <a:spcPts val="0"/>
              </a:spcBef>
              <a:spcAft>
                <a:spcPts val="0"/>
              </a:spcAft>
              <a:buSzPts val="1400"/>
              <a:buNone/>
            </a:pPr>
            <a:r>
              <a:rPr lang="en-ZA" sz="1200" b="0" i="0" u="none" strike="noStrike" cap="none">
                <a:solidFill>
                  <a:schemeClr val="dk1"/>
                </a:solidFill>
                <a:latin typeface="Calibri"/>
                <a:ea typeface="Calibri"/>
                <a:cs typeface="Calibri"/>
                <a:sym typeface="Calibri"/>
              </a:rPr>
              <a:t>Topic 3: BULLYING/ CYBERBULLYING</a:t>
            </a:r>
            <a:endParaRPr/>
          </a:p>
          <a:p>
            <a:pPr marL="457200" lvl="0" indent="-228600" algn="l" rtl="0">
              <a:lnSpc>
                <a:spcPct val="100000"/>
              </a:lnSpc>
              <a:spcBef>
                <a:spcPts val="0"/>
              </a:spcBef>
              <a:spcAft>
                <a:spcPts val="0"/>
              </a:spcAft>
              <a:buSzPts val="1400"/>
              <a:buNone/>
            </a:pPr>
            <a:r>
              <a:rPr lang="en-ZA" sz="1200" b="0" i="0" u="none" strike="noStrike" cap="none">
                <a:solidFill>
                  <a:schemeClr val="dk1"/>
                </a:solidFill>
                <a:latin typeface="Calibri"/>
                <a:ea typeface="Calibri"/>
                <a:cs typeface="Calibri"/>
                <a:sym typeface="Calibri"/>
              </a:rPr>
              <a:t>Group A- “Cyberbullying is more harmful than face-to-face bullying.”</a:t>
            </a:r>
            <a:endParaRPr/>
          </a:p>
          <a:p>
            <a:pPr marL="457200" lvl="0" indent="-228600" algn="l" rtl="0">
              <a:lnSpc>
                <a:spcPct val="100000"/>
              </a:lnSpc>
              <a:spcBef>
                <a:spcPts val="0"/>
              </a:spcBef>
              <a:spcAft>
                <a:spcPts val="0"/>
              </a:spcAft>
              <a:buSzPts val="1400"/>
              <a:buNone/>
            </a:pPr>
            <a:r>
              <a:rPr lang="en-ZA" sz="1200" b="0" i="0" u="none" strike="noStrike" cap="none">
                <a:solidFill>
                  <a:schemeClr val="dk1"/>
                </a:solidFill>
                <a:latin typeface="Calibri"/>
                <a:ea typeface="Calibri"/>
                <a:cs typeface="Calibri"/>
                <a:sym typeface="Calibri"/>
              </a:rPr>
              <a:t>Why would cyberbullying be more harmful than face-to-face bullying?</a:t>
            </a:r>
            <a:endParaRPr/>
          </a:p>
          <a:p>
            <a:pPr marL="457200" lvl="0" indent="-228600" algn="l" rtl="0">
              <a:lnSpc>
                <a:spcPct val="100000"/>
              </a:lnSpc>
              <a:spcBef>
                <a:spcPts val="0"/>
              </a:spcBef>
              <a:spcAft>
                <a:spcPts val="0"/>
              </a:spcAft>
              <a:buSzPts val="1400"/>
              <a:buNone/>
            </a:pPr>
            <a:r>
              <a:rPr lang="en-ZA" sz="1200" b="0" i="0" u="none" strike="noStrike" cap="none">
                <a:solidFill>
                  <a:schemeClr val="dk1"/>
                </a:solidFill>
                <a:latin typeface="Calibri"/>
                <a:ea typeface="Calibri"/>
                <a:cs typeface="Calibri"/>
                <a:sym typeface="Calibri"/>
              </a:rPr>
              <a:t>How does cyberbullying impact your daily life at school?</a:t>
            </a:r>
            <a:endParaRPr/>
          </a:p>
          <a:p>
            <a:pPr marL="457200" lvl="0" indent="-22860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a:p>
            <a:pPr marL="457200" lvl="0" indent="-228600" algn="l" rtl="0">
              <a:lnSpc>
                <a:spcPct val="100000"/>
              </a:lnSpc>
              <a:spcBef>
                <a:spcPts val="0"/>
              </a:spcBef>
              <a:spcAft>
                <a:spcPts val="0"/>
              </a:spcAft>
              <a:buSzPts val="1400"/>
              <a:buNone/>
            </a:pPr>
            <a:r>
              <a:rPr lang="en-ZA" sz="1200" b="0" i="0" u="none" strike="noStrike" cap="none">
                <a:solidFill>
                  <a:schemeClr val="dk1"/>
                </a:solidFill>
                <a:latin typeface="Calibri"/>
                <a:ea typeface="Calibri"/>
                <a:cs typeface="Calibri"/>
                <a:sym typeface="Calibri"/>
              </a:rPr>
              <a:t>Group B- “Discrimination in schools is mostly hidden.”</a:t>
            </a:r>
            <a:endParaRPr/>
          </a:p>
          <a:p>
            <a:pPr marL="457200" lvl="0" indent="-228600" algn="l" rtl="0">
              <a:lnSpc>
                <a:spcPct val="100000"/>
              </a:lnSpc>
              <a:spcBef>
                <a:spcPts val="0"/>
              </a:spcBef>
              <a:spcAft>
                <a:spcPts val="0"/>
              </a:spcAft>
              <a:buSzPts val="1400"/>
              <a:buNone/>
            </a:pPr>
            <a:r>
              <a:rPr lang="en-ZA" sz="1200" b="0" i="0" u="none" strike="noStrike" cap="none">
                <a:solidFill>
                  <a:schemeClr val="dk1"/>
                </a:solidFill>
                <a:latin typeface="Calibri"/>
                <a:ea typeface="Calibri"/>
                <a:cs typeface="Calibri"/>
                <a:sym typeface="Calibri"/>
              </a:rPr>
              <a:t>Give examples of how you experience discrimination in school?</a:t>
            </a:r>
            <a:endParaRPr/>
          </a:p>
          <a:p>
            <a:pPr marL="457200" lvl="0" indent="-228600" algn="l" rtl="0">
              <a:lnSpc>
                <a:spcPct val="100000"/>
              </a:lnSpc>
              <a:spcBef>
                <a:spcPts val="0"/>
              </a:spcBef>
              <a:spcAft>
                <a:spcPts val="0"/>
              </a:spcAft>
              <a:buSzPts val="1400"/>
              <a:buNone/>
            </a:pPr>
            <a:r>
              <a:rPr lang="en-ZA" sz="1200" b="0" i="0" u="none" strike="noStrike" cap="none">
                <a:solidFill>
                  <a:schemeClr val="dk1"/>
                </a:solidFill>
                <a:latin typeface="Calibri"/>
                <a:ea typeface="Calibri"/>
                <a:cs typeface="Calibri"/>
                <a:sym typeface="Calibri"/>
              </a:rPr>
              <a:t>Why do people generally not want to talk about bullying at school?</a:t>
            </a:r>
            <a:endParaRPr sz="1200" b="0" i="0" u="none" strike="noStrike" cap="none">
              <a:solidFill>
                <a:schemeClr val="dk1"/>
              </a:solidFill>
              <a:latin typeface="Calibri"/>
              <a:ea typeface="Calibri"/>
              <a:cs typeface="Calibri"/>
              <a:sym typeface="Calibri"/>
            </a:endParaRPr>
          </a:p>
          <a:p>
            <a:pPr marL="457200" lvl="0" indent="-22860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a:p>
            <a:pPr marL="457200" lvl="0" indent="-22860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a:p>
            <a:pPr marL="457200" lvl="0" indent="-228600" algn="l" rtl="0">
              <a:lnSpc>
                <a:spcPct val="100000"/>
              </a:lnSpc>
              <a:spcBef>
                <a:spcPts val="0"/>
              </a:spcBef>
              <a:spcAft>
                <a:spcPts val="0"/>
              </a:spcAft>
              <a:buSzPts val="1400"/>
              <a:buNone/>
            </a:pPr>
            <a:r>
              <a:rPr lang="en-ZA" sz="1200" b="0" i="0" u="none" strike="noStrike" cap="none">
                <a:solidFill>
                  <a:schemeClr val="dk1"/>
                </a:solidFill>
                <a:latin typeface="Calibri"/>
                <a:ea typeface="Calibri"/>
                <a:cs typeface="Calibri"/>
                <a:sym typeface="Calibri"/>
              </a:rPr>
              <a:t>Well done grade 10’s! We can see that once we open up this discussion, it’s quite an eye opener how many things impact the way we feel about ourselves. I think sometimes it could feel like this is never going to change or sometimes people even think of extreme measures to end it. I know that many of you have overcome some of these challenges and would have some great advice for others still struggling. We know we cannot change the people around us but we can make an effort and change ourselves. What strategies could you implement to protect yourself from these negative influences? (Allow the class time to reply.) What strategies could you implement to enhance your self-awareness? (Allow the class time to reply.) Well done grade 10’s! you’ve shared some great ideas. Let’s look at a few more examples in the next slide.</a:t>
            </a:r>
            <a:endParaRPr/>
          </a:p>
          <a:p>
            <a:pPr marL="457200" lvl="0" indent="-22860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p:txBody>
      </p:sp>
      <p:sp>
        <p:nvSpPr>
          <p:cNvPr id="89" name="Google Shape;89;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ZA" sz="1200" b="0" i="0" u="none" strike="noStrike" cap="none">
                <a:solidFill>
                  <a:schemeClr val="dk1"/>
                </a:solidFill>
                <a:latin typeface="Calibri"/>
                <a:ea typeface="Calibri"/>
                <a:cs typeface="Calibri"/>
                <a:sym typeface="Calibri"/>
              </a:rPr>
              <a:t>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f-Z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ZA" sz="1200" b="0" i="0" u="none" strike="noStrike" cap="none" smtClean="0">
                <a:solidFill>
                  <a:schemeClr val="dk1"/>
                </a:solidFill>
                <a:latin typeface="Calibri"/>
                <a:ea typeface="Calibri"/>
                <a:cs typeface="Calibri"/>
                <a:sym typeface="Calibri"/>
              </a:rPr>
              <a:t>10</a:t>
            </a:fld>
            <a:endParaRPr lang="en-Z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207790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ZA"/>
              <a:t>Slide 5: Teach and Emogi YOU 3+4 min</a:t>
            </a:r>
            <a:endParaRPr/>
          </a:p>
          <a:p>
            <a:pPr marL="457200" marR="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en-ZA" sz="1200" b="0" i="0" u="none" strike="noStrike" cap="none">
                <a:solidFill>
                  <a:schemeClr val="dk1"/>
                </a:solidFill>
                <a:latin typeface="Calibri"/>
                <a:ea typeface="Calibri"/>
                <a:cs typeface="Calibri"/>
                <a:sym typeface="Calibri"/>
              </a:rPr>
              <a:t>To respect others means to show consideration or take into account other peoples’ dignity, feelings, humanness, etc. when interacting with them in various contexts, namely, at school, home, etc. It means treating people with concern, value, and high regard.</a:t>
            </a:r>
            <a:r>
              <a:rPr lang="en-ZA"/>
              <a:t> </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en-ZA"/>
              <a:t>I am a looking for 8 volunteers who would be willing to be part of a human barcode illustration. (Place learners in the front of the class in a line with their backs to the class. Leave enough room for them to take steps forward as they respond to questions.)</a:t>
            </a:r>
            <a:endParaRPr/>
          </a:p>
          <a:p>
            <a:pPr marL="45720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Clr>
                <a:srgbClr val="000000"/>
              </a:buClr>
              <a:buSzPts val="1400"/>
              <a:buFont typeface="Arial"/>
              <a:buNone/>
            </a:pPr>
            <a:r>
              <a:rPr lang="en-ZA" sz="1200" b="0" i="0" u="none" strike="noStrike" cap="none">
                <a:solidFill>
                  <a:schemeClr val="dk1"/>
                </a:solidFill>
                <a:latin typeface="Calibri"/>
                <a:ea typeface="Calibri"/>
                <a:cs typeface="Calibri"/>
                <a:sym typeface="Calibri"/>
              </a:rPr>
              <a:t>When you hear a statement that you feel is true for you, take one step forward. Hold your position and wait for the next question. Here we go:</a:t>
            </a:r>
            <a:endParaRPr/>
          </a:p>
          <a:p>
            <a:pPr marL="457200" marR="0" lvl="0" indent="-228600" algn="l" rtl="0">
              <a:lnSpc>
                <a:spcPct val="100000"/>
              </a:lnSpc>
              <a:spcBef>
                <a:spcPts val="0"/>
              </a:spcBef>
              <a:spcAft>
                <a:spcPts val="0"/>
              </a:spcAft>
              <a:buClr>
                <a:srgbClr val="000000"/>
              </a:buClr>
              <a:buSzPts val="1400"/>
              <a:buFont typeface="Arial"/>
              <a:buAutoNum type="arabicParenR"/>
            </a:pPr>
            <a:r>
              <a:rPr lang="en-ZA" sz="1200" b="1" i="0" u="none" strike="noStrike" cap="none">
                <a:solidFill>
                  <a:schemeClr val="dk1"/>
                </a:solidFill>
                <a:latin typeface="Calibri"/>
                <a:ea typeface="Calibri"/>
                <a:cs typeface="Calibri"/>
                <a:sym typeface="Calibri"/>
              </a:rPr>
              <a:t>Step forward if</a:t>
            </a:r>
            <a:r>
              <a:rPr lang="en-ZA" sz="1200" b="0" i="0" u="none" strike="noStrike" cap="none">
                <a:solidFill>
                  <a:schemeClr val="dk1"/>
                </a:solidFill>
                <a:latin typeface="Calibri"/>
                <a:ea typeface="Calibri"/>
                <a:cs typeface="Calibri"/>
                <a:sym typeface="Calibri"/>
              </a:rPr>
              <a:t> you have cultural traditions or a primary home language that is </a:t>
            </a:r>
            <a:r>
              <a:rPr lang="en-ZA" sz="1200" b="0" i="1" u="none" strike="noStrike" cap="none">
                <a:solidFill>
                  <a:schemeClr val="dk1"/>
                </a:solidFill>
                <a:latin typeface="Calibri"/>
                <a:ea typeface="Calibri"/>
                <a:cs typeface="Calibri"/>
                <a:sym typeface="Calibri"/>
              </a:rPr>
              <a:t>different</a:t>
            </a:r>
            <a:r>
              <a:rPr lang="en-ZA" sz="1200" b="0" i="0" u="none" strike="noStrike" cap="none">
                <a:solidFill>
                  <a:schemeClr val="dk1"/>
                </a:solidFill>
                <a:latin typeface="Calibri"/>
                <a:ea typeface="Calibri"/>
                <a:cs typeface="Calibri"/>
                <a:sym typeface="Calibri"/>
              </a:rPr>
              <a:t> from your peers in class right now.</a:t>
            </a:r>
            <a:endParaRPr/>
          </a:p>
          <a:p>
            <a:pPr marL="457200" marR="0" lvl="0" indent="-228600" algn="l" rtl="0">
              <a:lnSpc>
                <a:spcPct val="100000"/>
              </a:lnSpc>
              <a:spcBef>
                <a:spcPts val="0"/>
              </a:spcBef>
              <a:spcAft>
                <a:spcPts val="0"/>
              </a:spcAft>
              <a:buClr>
                <a:srgbClr val="000000"/>
              </a:buClr>
              <a:buSzPts val="1400"/>
              <a:buFont typeface="Arial"/>
              <a:buAutoNum type="arabicParenR"/>
            </a:pPr>
            <a:r>
              <a:rPr lang="en-ZA" sz="1200" b="1" i="0" u="none" strike="noStrike" cap="none">
                <a:solidFill>
                  <a:schemeClr val="dk1"/>
                </a:solidFill>
                <a:latin typeface="Calibri"/>
                <a:ea typeface="Calibri"/>
                <a:cs typeface="Calibri"/>
                <a:sym typeface="Calibri"/>
              </a:rPr>
              <a:t>Step forward if</a:t>
            </a:r>
            <a:r>
              <a:rPr lang="en-ZA" sz="1200" b="0" i="0" u="none" strike="noStrike" cap="none">
                <a:solidFill>
                  <a:schemeClr val="dk1"/>
                </a:solidFill>
                <a:latin typeface="Calibri"/>
                <a:ea typeface="Calibri"/>
                <a:cs typeface="Calibri"/>
                <a:sym typeface="Calibri"/>
              </a:rPr>
              <a:t> you learn best by </a:t>
            </a:r>
            <a:r>
              <a:rPr lang="en-ZA" sz="1200" b="0" i="1" u="none" strike="noStrike" cap="none">
                <a:solidFill>
                  <a:schemeClr val="dk1"/>
                </a:solidFill>
                <a:latin typeface="Calibri"/>
                <a:ea typeface="Calibri"/>
                <a:cs typeface="Calibri"/>
                <a:sym typeface="Calibri"/>
              </a:rPr>
              <a:t>doing</a:t>
            </a:r>
            <a:r>
              <a:rPr lang="en-ZA" sz="1200" b="0" i="0" u="none" strike="noStrike" cap="none">
                <a:solidFill>
                  <a:schemeClr val="dk1"/>
                </a:solidFill>
                <a:latin typeface="Calibri"/>
                <a:ea typeface="Calibri"/>
                <a:cs typeface="Calibri"/>
                <a:sym typeface="Calibri"/>
              </a:rPr>
              <a:t> things with your hands, rather than just listening or reading.</a:t>
            </a:r>
            <a:endParaRPr/>
          </a:p>
          <a:p>
            <a:pPr marL="457200" marR="0" lvl="0" indent="-228600" algn="l" rtl="0">
              <a:lnSpc>
                <a:spcPct val="100000"/>
              </a:lnSpc>
              <a:spcBef>
                <a:spcPts val="0"/>
              </a:spcBef>
              <a:spcAft>
                <a:spcPts val="0"/>
              </a:spcAft>
              <a:buClr>
                <a:srgbClr val="000000"/>
              </a:buClr>
              <a:buSzPts val="1400"/>
              <a:buFont typeface="Arial"/>
              <a:buAutoNum type="arabicParenR"/>
            </a:pPr>
            <a:r>
              <a:rPr lang="en-ZA" sz="1200" b="1" i="0" u="none" strike="noStrike" cap="none">
                <a:solidFill>
                  <a:schemeClr val="dk1"/>
                </a:solidFill>
                <a:latin typeface="Calibri"/>
                <a:ea typeface="Calibri"/>
                <a:cs typeface="Calibri"/>
                <a:sym typeface="Calibri"/>
              </a:rPr>
              <a:t>Step forward if</a:t>
            </a:r>
            <a:r>
              <a:rPr lang="en-ZA" sz="1200" b="0" i="0" u="none" strike="noStrike" cap="none">
                <a:solidFill>
                  <a:schemeClr val="dk1"/>
                </a:solidFill>
                <a:latin typeface="Calibri"/>
                <a:ea typeface="Calibri"/>
                <a:cs typeface="Calibri"/>
                <a:sym typeface="Calibri"/>
              </a:rPr>
              <a:t> you have ever felt misunderstood because of people’s assumptions about your gender (or lack thereof).</a:t>
            </a:r>
            <a:endParaRPr/>
          </a:p>
          <a:p>
            <a:pPr marL="457200" marR="0" lvl="0" indent="-228600" algn="l" rtl="0">
              <a:lnSpc>
                <a:spcPct val="100000"/>
              </a:lnSpc>
              <a:spcBef>
                <a:spcPts val="0"/>
              </a:spcBef>
              <a:spcAft>
                <a:spcPts val="0"/>
              </a:spcAft>
              <a:buClr>
                <a:srgbClr val="000000"/>
              </a:buClr>
              <a:buSzPts val="1400"/>
              <a:buFont typeface="Arial"/>
              <a:buAutoNum type="arabicParenR"/>
            </a:pPr>
            <a:r>
              <a:rPr lang="en-ZA" sz="1200" b="1" i="0" u="none" strike="noStrike" cap="none">
                <a:solidFill>
                  <a:schemeClr val="dk1"/>
                </a:solidFill>
                <a:latin typeface="Calibri"/>
                <a:ea typeface="Calibri"/>
                <a:cs typeface="Calibri"/>
                <a:sym typeface="Calibri"/>
              </a:rPr>
              <a:t>Step forward if</a:t>
            </a:r>
            <a:r>
              <a:rPr lang="en-ZA" sz="1200" b="0" i="0" u="none" strike="noStrike" cap="none">
                <a:solidFill>
                  <a:schemeClr val="dk1"/>
                </a:solidFill>
                <a:latin typeface="Calibri"/>
                <a:ea typeface="Calibri"/>
                <a:cs typeface="Calibri"/>
                <a:sym typeface="Calibri"/>
              </a:rPr>
              <a:t> you prefer spending time alone to recharge, even though you enjoy your friends.</a:t>
            </a:r>
            <a:endParaRPr/>
          </a:p>
          <a:p>
            <a:pPr marL="457200" marR="0" lvl="0" indent="-228600" algn="l" rtl="0">
              <a:lnSpc>
                <a:spcPct val="100000"/>
              </a:lnSpc>
              <a:spcBef>
                <a:spcPts val="0"/>
              </a:spcBef>
              <a:spcAft>
                <a:spcPts val="0"/>
              </a:spcAft>
              <a:buClr>
                <a:srgbClr val="000000"/>
              </a:buClr>
              <a:buSzPts val="1400"/>
              <a:buFont typeface="Arial"/>
              <a:buAutoNum type="arabicParenR"/>
            </a:pPr>
            <a:r>
              <a:rPr lang="en-ZA" sz="1200" b="1" i="0" u="none" strike="noStrike" cap="none">
                <a:solidFill>
                  <a:schemeClr val="dk1"/>
                </a:solidFill>
                <a:latin typeface="Calibri"/>
                <a:ea typeface="Calibri"/>
                <a:cs typeface="Calibri"/>
                <a:sym typeface="Calibri"/>
              </a:rPr>
              <a:t>Step forward if</a:t>
            </a:r>
            <a:r>
              <a:rPr lang="en-ZA" sz="1200" b="0" i="0" u="none" strike="noStrike" cap="none">
                <a:solidFill>
                  <a:schemeClr val="dk1"/>
                </a:solidFill>
                <a:latin typeface="Calibri"/>
                <a:ea typeface="Calibri"/>
                <a:cs typeface="Calibri"/>
                <a:sym typeface="Calibri"/>
              </a:rPr>
              <a:t> you consider yourself skilled in a subject or hobby </a:t>
            </a:r>
            <a:r>
              <a:rPr lang="en-ZA" sz="1200" b="0" i="1" u="none" strike="noStrike" cap="none">
                <a:solidFill>
                  <a:schemeClr val="dk1"/>
                </a:solidFill>
                <a:latin typeface="Calibri"/>
                <a:ea typeface="Calibri"/>
                <a:cs typeface="Calibri"/>
                <a:sym typeface="Calibri"/>
              </a:rPr>
              <a:t>outside</a:t>
            </a:r>
            <a:r>
              <a:rPr lang="en-ZA" sz="1200" b="0" i="0" u="none" strike="noStrike" cap="none">
                <a:solidFill>
                  <a:schemeClr val="dk1"/>
                </a:solidFill>
                <a:latin typeface="Calibri"/>
                <a:ea typeface="Calibri"/>
                <a:cs typeface="Calibri"/>
                <a:sym typeface="Calibri"/>
              </a:rPr>
              <a:t> of the mandatory school curriculum (e.g., coding, baking, martial arts, graphic design).</a:t>
            </a:r>
            <a:endParaRPr/>
          </a:p>
          <a:p>
            <a:pPr marL="457200" marR="0" lvl="0" indent="-228600" algn="l" rtl="0">
              <a:lnSpc>
                <a:spcPct val="100000"/>
              </a:lnSpc>
              <a:spcBef>
                <a:spcPts val="0"/>
              </a:spcBef>
              <a:spcAft>
                <a:spcPts val="0"/>
              </a:spcAft>
              <a:buClr>
                <a:srgbClr val="000000"/>
              </a:buClr>
              <a:buSzPts val="1400"/>
              <a:buFont typeface="Arial"/>
              <a:buAutoNum type="arabicParenR"/>
            </a:pPr>
            <a:r>
              <a:rPr lang="en-ZA" sz="1200" b="1" i="0" u="none" strike="noStrike" cap="none">
                <a:solidFill>
                  <a:schemeClr val="dk1"/>
                </a:solidFill>
                <a:latin typeface="Calibri"/>
                <a:ea typeface="Calibri"/>
                <a:cs typeface="Calibri"/>
                <a:sym typeface="Calibri"/>
              </a:rPr>
              <a:t>Step forward if</a:t>
            </a:r>
            <a:r>
              <a:rPr lang="en-ZA" sz="1200" b="0" i="0" u="none" strike="noStrike" cap="none">
                <a:solidFill>
                  <a:schemeClr val="dk1"/>
                </a:solidFill>
                <a:latin typeface="Calibri"/>
                <a:ea typeface="Calibri"/>
                <a:cs typeface="Calibri"/>
                <a:sym typeface="Calibri"/>
              </a:rPr>
              <a:t> you know someone standing in this room right now that you have </a:t>
            </a:r>
            <a:r>
              <a:rPr lang="en-ZA" sz="1200" b="0" i="1" u="none" strike="noStrike" cap="none">
                <a:solidFill>
                  <a:schemeClr val="dk1"/>
                </a:solidFill>
                <a:latin typeface="Calibri"/>
                <a:ea typeface="Calibri"/>
                <a:cs typeface="Calibri"/>
                <a:sym typeface="Calibri"/>
              </a:rPr>
              <a:t>never</a:t>
            </a:r>
            <a:r>
              <a:rPr lang="en-ZA" sz="1200" b="0" i="0" u="none" strike="noStrike" cap="none">
                <a:solidFill>
                  <a:schemeClr val="dk1"/>
                </a:solidFill>
                <a:latin typeface="Calibri"/>
                <a:ea typeface="Calibri"/>
                <a:cs typeface="Calibri"/>
                <a:sym typeface="Calibri"/>
              </a:rPr>
              <a:t> had a real conversation with.</a:t>
            </a:r>
            <a:endParaRPr/>
          </a:p>
          <a:p>
            <a:pPr marL="457200" marR="0" lvl="0" indent="-13970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a:p>
            <a:pPr marL="457200" marR="0" lvl="0" indent="-13970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Clr>
                <a:srgbClr val="000000"/>
              </a:buClr>
              <a:buSzPts val="1400"/>
              <a:buFont typeface="Arial"/>
              <a:buNone/>
            </a:pPr>
            <a:r>
              <a:rPr lang="en-ZA" sz="1200" b="0" i="0" u="none" strike="noStrike" cap="none">
                <a:solidFill>
                  <a:schemeClr val="dk1"/>
                </a:solidFill>
                <a:latin typeface="Calibri"/>
                <a:ea typeface="Calibri"/>
                <a:cs typeface="Calibri"/>
                <a:sym typeface="Calibri"/>
              </a:rPr>
              <a:t>Right, now turn around where you are standing. Can you see everyone is standing in completely different places. You are part of the  Human Barcode. But just like a barcode has different lines and different numbers, you all share certain characteristics but each of you are unique. Nobody is standing exactly where you are. Thank you for your willingness to help and be part of this demonstration. Lets clap and give them a hand to say thank you!</a:t>
            </a:r>
            <a:endParaRPr/>
          </a:p>
          <a:p>
            <a:pPr marL="457200" marR="0" lvl="0" indent="-22860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a:p>
            <a:pPr marL="45720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r>
              <a:rPr lang="en-ZA" sz="1200" b="0" i="0" u="none" strike="noStrike" cap="none">
                <a:solidFill>
                  <a:schemeClr val="dk1"/>
                </a:solidFill>
                <a:latin typeface="Calibri"/>
                <a:ea typeface="Calibri"/>
                <a:cs typeface="Calibri"/>
                <a:sym typeface="Calibri"/>
              </a:rPr>
              <a:t>Respect is not about liking everything someone does; it's about acknowledging their unique code. Society and especially the media sometimes highlights the differences in race, gender, disabilities. This is not helpful as it tends to focus on stereotypes rather than indivduals. (We’ll look at this next lesson in more detail.) We need the introverts, the creatives, the hands-on learners, and the diverse cultural backgrounds to make the world—and this classroom—strong and rich.</a:t>
            </a:r>
            <a:endParaRPr/>
          </a:p>
          <a:p>
            <a:pPr marL="457200" marR="0" lvl="0" indent="-22860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Clr>
                <a:srgbClr val="000000"/>
              </a:buClr>
              <a:buSzPts val="1400"/>
              <a:buFont typeface="Arial"/>
              <a:buNone/>
            </a:pPr>
            <a:r>
              <a:rPr lang="en-ZA" sz="1200" b="0" i="0" u="none" strike="noStrike" cap="none">
                <a:solidFill>
                  <a:schemeClr val="dk1"/>
                </a:solidFill>
                <a:latin typeface="Calibri"/>
                <a:ea typeface="Calibri"/>
                <a:cs typeface="Calibri"/>
                <a:sym typeface="Calibri"/>
              </a:rPr>
              <a:t>So, what makes you unique? You are part of this classrooms barcode. We want to celebrate you. </a:t>
            </a:r>
            <a:r>
              <a:rPr lang="en-ZA"/>
              <a:t>You will now have a few minutes to complete </a:t>
            </a:r>
            <a:r>
              <a:rPr lang="en-ZA" sz="1200" b="1" i="1" u="none" strike="noStrike" cap="none">
                <a:solidFill>
                  <a:schemeClr val="dk1"/>
                </a:solidFill>
                <a:latin typeface="Calibri"/>
                <a:ea typeface="Calibri"/>
                <a:cs typeface="Calibri"/>
                <a:sym typeface="Calibri"/>
              </a:rPr>
              <a:t>Activity 3 (Lesson 1_Worksheet) . </a:t>
            </a:r>
            <a:r>
              <a:rPr lang="en-ZA" sz="1200" b="0" i="0" u="none" strike="noStrike" cap="none">
                <a:solidFill>
                  <a:schemeClr val="dk1"/>
                </a:solidFill>
                <a:latin typeface="Calibri"/>
                <a:ea typeface="Calibri"/>
                <a:cs typeface="Calibri"/>
                <a:sym typeface="Calibri"/>
              </a:rPr>
              <a:t>Your teacher will hand out and emoji to you to complete this activity on. Create an emogi that has your unique qualities. Write down three things unique to you. (Allow 4min) </a:t>
            </a:r>
            <a:endParaRPr/>
          </a:p>
          <a:p>
            <a:pPr marL="457200" marR="0" lvl="0" indent="-228600" algn="l" rtl="0">
              <a:lnSpc>
                <a:spcPct val="100000"/>
              </a:lnSpc>
              <a:spcBef>
                <a:spcPts val="0"/>
              </a:spcBef>
              <a:spcAft>
                <a:spcPts val="0"/>
              </a:spcAft>
              <a:buClr>
                <a:srgbClr val="000000"/>
              </a:buClr>
              <a:buSzPts val="1400"/>
              <a:buFont typeface="Arial"/>
              <a:buNone/>
            </a:pPr>
            <a:endParaRPr b="0" i="0"/>
          </a:p>
          <a:p>
            <a:pPr marL="457200" marR="0" lvl="0" indent="-22860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99" name="Google Shape;99;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ZA" sz="1200" b="0" i="0" u="none" strike="noStrike" cap="none">
                <a:solidFill>
                  <a:schemeClr val="dk1"/>
                </a:solidFill>
                <a:latin typeface="Calibri"/>
                <a:ea typeface="Calibri"/>
                <a:cs typeface="Calibri"/>
                <a:sym typeface="Calibri"/>
              </a:rPr>
              <a:t>16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 name="Google Shape;108;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ZA"/>
              <a:t>Slide 7: 1min to explain Respect- Homework</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r>
              <a:rPr lang="en-ZA"/>
              <a:t>As we end this lesson. I have a homework challenge for you over the next week. On your worksheet you will find the RESPECT CHALLENGE. Look at the list of 15 challenges and choose a challenge per day over the next week. Write this challenge onto the challenge poster. Once you finish the challenge, write down a sentence on what you learnt about yourself and others. Bring your poster along to the next lesson.</a:t>
            </a:r>
            <a:endParaRPr/>
          </a:p>
          <a:p>
            <a:pPr marL="457200" marR="0" lvl="0" indent="-22860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Clr>
                <a:srgbClr val="595959"/>
              </a:buClr>
              <a:buSzPts val="1800"/>
              <a:buFont typeface="Arial"/>
              <a:buNone/>
            </a:pPr>
            <a:r>
              <a:rPr lang="en-ZA">
                <a:solidFill>
                  <a:srgbClr val="595959"/>
                </a:solidFill>
              </a:rPr>
              <a:t>Questions can also be found on </a:t>
            </a:r>
            <a:r>
              <a:rPr lang="en-ZA" b="1" i="1">
                <a:solidFill>
                  <a:srgbClr val="404040"/>
                </a:solidFill>
              </a:rPr>
              <a:t>Activity 4</a:t>
            </a:r>
            <a:r>
              <a:rPr lang="en-ZA">
                <a:solidFill>
                  <a:srgbClr val="404040"/>
                </a:solidFill>
              </a:rPr>
              <a:t> (</a:t>
            </a:r>
            <a:r>
              <a:rPr lang="en-ZA" b="1" i="1" u="sng">
                <a:solidFill>
                  <a:srgbClr val="404040"/>
                </a:solidFill>
              </a:rPr>
              <a:t>Lesson 1 – Worksheet</a:t>
            </a:r>
            <a:endParaRPr/>
          </a:p>
        </p:txBody>
      </p:sp>
      <p:sp>
        <p:nvSpPr>
          <p:cNvPr id="109" name="Google Shape;109;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ZA"/>
              <a:t>20</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1"/>
        <p:cNvGrpSpPr/>
        <p:nvPr/>
      </p:nvGrpSpPr>
      <p:grpSpPr>
        <a:xfrm>
          <a:off x="0" y="0"/>
          <a:ext cx="0" cy="0"/>
          <a:chOff x="0" y="0"/>
          <a:chExt cx="0" cy="0"/>
        </a:xfrm>
      </p:grpSpPr>
      <p:sp>
        <p:nvSpPr>
          <p:cNvPr id="22" name="Google Shape;22;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8"/>
        <p:cNvGrpSpPr/>
        <p:nvPr/>
      </p:nvGrpSpPr>
      <p:grpSpPr>
        <a:xfrm>
          <a:off x="0" y="0"/>
          <a:ext cx="0" cy="0"/>
          <a:chOff x="0" y="0"/>
          <a:chExt cx="0" cy="0"/>
        </a:xfrm>
      </p:grpSpPr>
      <p:sp>
        <p:nvSpPr>
          <p:cNvPr id="29" name="Google Shape;29;p1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1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1" name="Google Shape;31;p1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3" name="Google Shape;33;p1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7"/>
        <p:cNvGrpSpPr/>
        <p:nvPr/>
      </p:nvGrpSpPr>
      <p:grpSpPr>
        <a:xfrm>
          <a:off x="0" y="0"/>
          <a:ext cx="0" cy="0"/>
          <a:chOff x="0" y="0"/>
          <a:chExt cx="0" cy="0"/>
        </a:xfrm>
      </p:grpSpPr>
      <p:sp>
        <p:nvSpPr>
          <p:cNvPr id="38" name="Google Shape;38;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2"/>
        <p:cNvGrpSpPr/>
        <p:nvPr/>
      </p:nvGrpSpPr>
      <p:grpSpPr>
        <a:xfrm>
          <a:off x="0" y="0"/>
          <a:ext cx="0" cy="0"/>
          <a:chOff x="0" y="0"/>
          <a:chExt cx="0" cy="0"/>
        </a:xfrm>
      </p:grpSpPr>
      <p:sp>
        <p:nvSpPr>
          <p:cNvPr id="43" name="Google Shape;43;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6"/>
        <p:cNvGrpSpPr/>
        <p:nvPr/>
      </p:nvGrpSpPr>
      <p:grpSpPr>
        <a:xfrm>
          <a:off x="0" y="0"/>
          <a:ext cx="0" cy="0"/>
          <a:chOff x="0" y="0"/>
          <a:chExt cx="0" cy="0"/>
        </a:xfrm>
      </p:grpSpPr>
      <p:sp>
        <p:nvSpPr>
          <p:cNvPr id="47" name="Google Shape;47;p2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2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9" name="Google Shape;49;p2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0" name="Google Shape;50;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3"/>
        <p:cNvGrpSpPr/>
        <p:nvPr/>
      </p:nvGrpSpPr>
      <p:grpSpPr>
        <a:xfrm>
          <a:off x="0" y="0"/>
          <a:ext cx="0" cy="0"/>
          <a:chOff x="0" y="0"/>
          <a:chExt cx="0" cy="0"/>
        </a:xfrm>
      </p:grpSpPr>
      <p:sp>
        <p:nvSpPr>
          <p:cNvPr id="54" name="Google Shape;54;p2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23"/>
          <p:cNvSpPr>
            <a:spLocks noGrp="1"/>
          </p:cNvSpPr>
          <p:nvPr>
            <p:ph type="pic" idx="2"/>
          </p:nvPr>
        </p:nvSpPr>
        <p:spPr>
          <a:xfrm>
            <a:off x="5183188" y="987425"/>
            <a:ext cx="6172200" cy="4873625"/>
          </a:xfrm>
          <a:prstGeom prst="rect">
            <a:avLst/>
          </a:prstGeom>
          <a:noFill/>
          <a:ln>
            <a:noFill/>
          </a:ln>
        </p:spPr>
      </p:sp>
      <p:sp>
        <p:nvSpPr>
          <p:cNvPr id="56" name="Google Shape;56;p2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7" name="Google Shape;57;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0"/>
        <p:cNvGrpSpPr/>
        <p:nvPr/>
      </p:nvGrpSpPr>
      <p:grpSpPr>
        <a:xfrm>
          <a:off x="0" y="0"/>
          <a:ext cx="0" cy="0"/>
          <a:chOff x="0" y="0"/>
          <a:chExt cx="0" cy="0"/>
        </a:xfrm>
      </p:grpSpPr>
      <p:sp>
        <p:nvSpPr>
          <p:cNvPr id="61" name="Google Shape;61;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2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 name="Google Shape;63;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66"/>
        <p:cNvGrpSpPr/>
        <p:nvPr/>
      </p:nvGrpSpPr>
      <p:grpSpPr>
        <a:xfrm>
          <a:off x="0" y="0"/>
          <a:ext cx="0" cy="0"/>
          <a:chOff x="0" y="0"/>
          <a:chExt cx="0" cy="0"/>
        </a:xfrm>
      </p:grpSpPr>
      <p:sp>
        <p:nvSpPr>
          <p:cNvPr id="67" name="Google Shape;67;p2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2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1">
            <a:alphaModFix/>
          </a:blip>
          <a:stretch>
            <a:fillRect/>
          </a:stretch>
        </a:blipFill>
        <a:effectLst/>
      </p:bgPr>
    </p:bg>
    <p:spTree>
      <p:nvGrpSpPr>
        <p:cNvPr id="1" name="Shape 9"/>
        <p:cNvGrpSpPr/>
        <p:nvPr/>
      </p:nvGrpSpPr>
      <p:grpSpPr>
        <a:xfrm>
          <a:off x="0" y="0"/>
          <a:ext cx="0" cy="0"/>
          <a:chOff x="0" y="0"/>
          <a:chExt cx="0" cy="0"/>
        </a:xfrm>
      </p:grpSpPr>
      <p:sp>
        <p:nvSpPr>
          <p:cNvPr id="10" name="Google Shape;10;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3.jpeg"/><Relationship Id="rId2" Type="http://schemas.openxmlformats.org/officeDocument/2006/relationships/diagramData" Target="../diagrams/data7.xml"/><Relationship Id="rId1" Type="http://schemas.openxmlformats.org/officeDocument/2006/relationships/slideLayout" Target="../slideLayouts/slideLayout1.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3.jpeg"/><Relationship Id="rId2" Type="http://schemas.openxmlformats.org/officeDocument/2006/relationships/diagramData" Target="../diagrams/data8.xml"/><Relationship Id="rId1" Type="http://schemas.openxmlformats.org/officeDocument/2006/relationships/slideLayout" Target="../slideLayouts/slideLayout1.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3.jpeg"/><Relationship Id="rId2" Type="http://schemas.openxmlformats.org/officeDocument/2006/relationships/diagramData" Target="../diagrams/data9.xml"/><Relationship Id="rId1" Type="http://schemas.openxmlformats.org/officeDocument/2006/relationships/slideLayout" Target="../slideLayouts/slideLayout1.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3.jpeg"/><Relationship Id="rId2" Type="http://schemas.openxmlformats.org/officeDocument/2006/relationships/diagramData" Target="../diagrams/data10.xml"/><Relationship Id="rId1" Type="http://schemas.openxmlformats.org/officeDocument/2006/relationships/slideLayout" Target="../slideLayouts/slideLayout1.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jpeg"/><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3.jpeg"/><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3.jpeg"/><Relationship Id="rId2" Type="http://schemas.openxmlformats.org/officeDocument/2006/relationships/diagramData" Target="../diagrams/data3.xml"/><Relationship Id="rId1" Type="http://schemas.openxmlformats.org/officeDocument/2006/relationships/slideLayout" Target="../slideLayouts/slideLayout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3.jpeg"/><Relationship Id="rId1" Type="http://schemas.openxmlformats.org/officeDocument/2006/relationships/slideLayout" Target="../slideLayouts/slideLayout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3.jpeg"/><Relationship Id="rId2" Type="http://schemas.openxmlformats.org/officeDocument/2006/relationships/diagramData" Target="../diagrams/data5.xml"/><Relationship Id="rId1" Type="http://schemas.openxmlformats.org/officeDocument/2006/relationships/slideLayout" Target="../slideLayouts/slideLayout1.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hyperlink" Target="https://bit.ly/4oZiAac"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6"/>
        <p:cNvGrpSpPr/>
        <p:nvPr/>
      </p:nvGrpSpPr>
      <p:grpSpPr>
        <a:xfrm>
          <a:off x="0" y="0"/>
          <a:ext cx="0" cy="0"/>
          <a:chOff x="0" y="0"/>
          <a:chExt cx="0" cy="0"/>
        </a:xfrm>
      </p:grpSpPr>
      <p:sp>
        <p:nvSpPr>
          <p:cNvPr id="77" name="Google Shape;77;p1"/>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7FF4A0E4-BDF2-6564-C539-F3BC9423AEB6}"/>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0825913" y="-2075"/>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B2D0886-878E-9A6E-88B1-D39C4CFB0200}"/>
              </a:ext>
            </a:extLst>
          </p:cNvPr>
          <p:cNvSpPr>
            <a:spLocks noGrp="1"/>
          </p:cNvSpPr>
          <p:nvPr>
            <p:ph type="title"/>
          </p:nvPr>
        </p:nvSpPr>
        <p:spPr>
          <a:xfrm>
            <a:off x="1371597" y="348865"/>
            <a:ext cx="10044023" cy="877729"/>
          </a:xfrm>
        </p:spPr>
        <p:txBody>
          <a:bodyPr anchor="ctr">
            <a:normAutofit/>
          </a:bodyPr>
          <a:lstStyle/>
          <a:p>
            <a:r>
              <a:rPr lang="af-ZA" sz="4000" dirty="0" err="1">
                <a:solidFill>
                  <a:srgbClr val="FFFFFF"/>
                </a:solidFill>
              </a:rPr>
              <a:t>Discussion</a:t>
            </a:r>
            <a:r>
              <a:rPr lang="af-ZA" sz="4000" dirty="0">
                <a:solidFill>
                  <a:srgbClr val="FFFFFF"/>
                </a:solidFill>
              </a:rPr>
              <a:t> </a:t>
            </a:r>
            <a:r>
              <a:rPr lang="af-ZA" sz="4000" dirty="0" err="1">
                <a:solidFill>
                  <a:srgbClr val="FFFFFF"/>
                </a:solidFill>
              </a:rPr>
              <a:t>feedback</a:t>
            </a:r>
            <a:endParaRPr lang="af-ZA" sz="4000" dirty="0">
              <a:solidFill>
                <a:srgbClr val="FFFFFF"/>
              </a:solidFill>
            </a:endParaRPr>
          </a:p>
        </p:txBody>
      </p:sp>
      <p:graphicFrame>
        <p:nvGraphicFramePr>
          <p:cNvPr id="6" name="Text Placeholder 2">
            <a:extLst>
              <a:ext uri="{FF2B5EF4-FFF2-40B4-BE49-F238E27FC236}">
                <a16:creationId xmlns:a16="http://schemas.microsoft.com/office/drawing/2014/main" id="{D6FDD4BF-2591-9056-C279-73E5B81D9631}"/>
              </a:ext>
            </a:extLst>
          </p:cNvPr>
          <p:cNvGraphicFramePr/>
          <p:nvPr>
            <p:extLst>
              <p:ext uri="{D42A27DB-BD31-4B8C-83A1-F6EECF244321}">
                <p14:modId xmlns:p14="http://schemas.microsoft.com/office/powerpoint/2010/main" val="1173957635"/>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id="{7F4086D7-F869-3451-4B29-BEF119695E87}"/>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10825913" y="-2075"/>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31842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F3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8DAF1B2-FD6C-F3FD-ACA6-99588EAF0DDE}"/>
              </a:ext>
            </a:extLst>
          </p:cNvPr>
          <p:cNvPicPr>
            <a:picLocks noChangeAspect="1"/>
          </p:cNvPicPr>
          <p:nvPr/>
        </p:nvPicPr>
        <p:blipFill>
          <a:blip r:embed="rId2"/>
          <a:srcRect r="50000"/>
          <a:stretch>
            <a:fillRect/>
          </a:stretch>
        </p:blipFill>
        <p:spPr>
          <a:xfrm>
            <a:off x="3619971" y="643467"/>
            <a:ext cx="4952058" cy="5571065"/>
          </a:xfrm>
          <a:prstGeom prst="rect">
            <a:avLst/>
          </a:prstGeom>
        </p:spPr>
      </p:pic>
      <p:pic>
        <p:nvPicPr>
          <p:cNvPr id="6" name="Picture 5">
            <a:extLst>
              <a:ext uri="{FF2B5EF4-FFF2-40B4-BE49-F238E27FC236}">
                <a16:creationId xmlns:a16="http://schemas.microsoft.com/office/drawing/2014/main" id="{4C3EAFB6-D0CD-1DAC-9815-FA9D55AB1B55}"/>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0825913" y="-2075"/>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18788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F3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D555A35-4F33-2C64-E303-9CF8EC30BBCA}"/>
              </a:ext>
            </a:extLst>
          </p:cNvPr>
          <p:cNvPicPr>
            <a:picLocks noChangeAspect="1"/>
          </p:cNvPicPr>
          <p:nvPr/>
        </p:nvPicPr>
        <p:blipFill>
          <a:blip r:embed="rId2"/>
          <a:srcRect l="50000"/>
          <a:stretch>
            <a:fillRect/>
          </a:stretch>
        </p:blipFill>
        <p:spPr>
          <a:xfrm>
            <a:off x="3619970" y="643467"/>
            <a:ext cx="4952059" cy="5571066"/>
          </a:xfrm>
          <a:prstGeom prst="rect">
            <a:avLst/>
          </a:prstGeom>
        </p:spPr>
      </p:pic>
      <p:pic>
        <p:nvPicPr>
          <p:cNvPr id="5" name="Picture 4">
            <a:extLst>
              <a:ext uri="{FF2B5EF4-FFF2-40B4-BE49-F238E27FC236}">
                <a16:creationId xmlns:a16="http://schemas.microsoft.com/office/drawing/2014/main" id="{CBD90599-CD67-FE8B-A956-69F48ECABE02}"/>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0825913" y="-2075"/>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86449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E2B703B-46F9-481A-A605-82E2A828C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4C0C69-CC2B-90CD-DFF3-74C29D110638}"/>
              </a:ext>
            </a:extLst>
          </p:cNvPr>
          <p:cNvSpPr>
            <a:spLocks noGrp="1"/>
          </p:cNvSpPr>
          <p:nvPr>
            <p:ph type="title"/>
          </p:nvPr>
        </p:nvSpPr>
        <p:spPr>
          <a:xfrm>
            <a:off x="838200" y="459863"/>
            <a:ext cx="10515600" cy="1004594"/>
          </a:xfrm>
        </p:spPr>
        <p:txBody>
          <a:bodyPr>
            <a:normAutofit/>
          </a:bodyPr>
          <a:lstStyle/>
          <a:p>
            <a:pPr algn="ctr"/>
            <a:r>
              <a:rPr lang="af-ZA">
                <a:solidFill>
                  <a:srgbClr val="FFFFFF"/>
                </a:solidFill>
              </a:rPr>
              <a:t>Strategies to enhance self-development</a:t>
            </a:r>
          </a:p>
        </p:txBody>
      </p:sp>
      <p:sp>
        <p:nvSpPr>
          <p:cNvPr id="11" name="Rectangle: Rounded Corners 10">
            <a:extLst>
              <a:ext uri="{FF2B5EF4-FFF2-40B4-BE49-F238E27FC236}">
                <a16:creationId xmlns:a16="http://schemas.microsoft.com/office/drawing/2014/main" id="{F13BE4D7-0C3D-4906-B230-A1C5B466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496" y="1587970"/>
            <a:ext cx="11033008" cy="4768380"/>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ext Placeholder 2">
            <a:extLst>
              <a:ext uri="{FF2B5EF4-FFF2-40B4-BE49-F238E27FC236}">
                <a16:creationId xmlns:a16="http://schemas.microsoft.com/office/drawing/2014/main" id="{A6F20085-451C-E2B6-FED4-00C7FD913566}"/>
              </a:ext>
            </a:extLst>
          </p:cNvPr>
          <p:cNvGraphicFramePr/>
          <p:nvPr>
            <p:extLst>
              <p:ext uri="{D42A27DB-BD31-4B8C-83A1-F6EECF244321}">
                <p14:modId xmlns:p14="http://schemas.microsoft.com/office/powerpoint/2010/main" val="2369966264"/>
              </p:ext>
            </p:extLst>
          </p:nvPr>
        </p:nvGraphicFramePr>
        <p:xfrm>
          <a:off x="838200" y="1800911"/>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E9CA22E3-EB72-DA9A-218C-B8630FB6344F}"/>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10825913" y="-2075"/>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61658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Text Placeholder 2">
            <a:extLst>
              <a:ext uri="{FF2B5EF4-FFF2-40B4-BE49-F238E27FC236}">
                <a16:creationId xmlns:a16="http://schemas.microsoft.com/office/drawing/2014/main" id="{F1C58ECC-30A9-5A48-6D0A-C72B43C32EDB}"/>
              </a:ext>
            </a:extLst>
          </p:cNvPr>
          <p:cNvGraphicFramePr/>
          <p:nvPr>
            <p:extLst>
              <p:ext uri="{D42A27DB-BD31-4B8C-83A1-F6EECF244321}">
                <p14:modId xmlns:p14="http://schemas.microsoft.com/office/powerpoint/2010/main" val="3735987485"/>
              </p:ext>
            </p:extLst>
          </p:nvPr>
        </p:nvGraphicFramePr>
        <p:xfrm>
          <a:off x="838200" y="720436"/>
          <a:ext cx="10515600" cy="54609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Picture 8">
            <a:extLst>
              <a:ext uri="{FF2B5EF4-FFF2-40B4-BE49-F238E27FC236}">
                <a16:creationId xmlns:a16="http://schemas.microsoft.com/office/drawing/2014/main" id="{6E5AAE40-AE5B-01B3-7C27-735AABEB9DA8}"/>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10825913" y="-2075"/>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9816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909AEDA-7158-9BC5-1270-FE4F007FCF5A}"/>
              </a:ext>
            </a:extLst>
          </p:cNvPr>
          <p:cNvSpPr>
            <a:spLocks noGrp="1"/>
          </p:cNvSpPr>
          <p:nvPr>
            <p:ph type="title"/>
          </p:nvPr>
        </p:nvSpPr>
        <p:spPr>
          <a:xfrm>
            <a:off x="1383564" y="348865"/>
            <a:ext cx="9718111" cy="1576446"/>
          </a:xfrm>
        </p:spPr>
        <p:txBody>
          <a:bodyPr anchor="ctr">
            <a:normAutofit/>
          </a:bodyPr>
          <a:lstStyle/>
          <a:p>
            <a:r>
              <a:rPr lang="af-ZA" sz="4000">
                <a:solidFill>
                  <a:srgbClr val="FFFFFF"/>
                </a:solidFill>
              </a:rPr>
              <a:t>Building confidence in others</a:t>
            </a:r>
          </a:p>
        </p:txBody>
      </p:sp>
      <p:graphicFrame>
        <p:nvGraphicFramePr>
          <p:cNvPr id="5" name="Text Placeholder 2">
            <a:extLst>
              <a:ext uri="{FF2B5EF4-FFF2-40B4-BE49-F238E27FC236}">
                <a16:creationId xmlns:a16="http://schemas.microsoft.com/office/drawing/2014/main" id="{295BA024-EF89-708C-6D89-198C934F7A44}"/>
              </a:ext>
            </a:extLst>
          </p:cNvPr>
          <p:cNvGraphicFramePr/>
          <p:nvPr>
            <p:extLst>
              <p:ext uri="{D42A27DB-BD31-4B8C-83A1-F6EECF244321}">
                <p14:modId xmlns:p14="http://schemas.microsoft.com/office/powerpoint/2010/main" val="1304836603"/>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48F192AA-428A-94C1-8F61-843DE833BACE}"/>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10825913" y="-2075"/>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55615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0"/>
        <p:cNvGrpSpPr/>
        <p:nvPr/>
      </p:nvGrpSpPr>
      <p:grpSpPr>
        <a:xfrm>
          <a:off x="0" y="0"/>
          <a:ext cx="0" cy="0"/>
          <a:chOff x="0" y="0"/>
          <a:chExt cx="0" cy="0"/>
        </a:xfrm>
      </p:grpSpPr>
      <p:pic>
        <p:nvPicPr>
          <p:cNvPr id="2" name="Picture 1">
            <a:extLst>
              <a:ext uri="{FF2B5EF4-FFF2-40B4-BE49-F238E27FC236}">
                <a16:creationId xmlns:a16="http://schemas.microsoft.com/office/drawing/2014/main" id="{3EA57B56-4942-2A64-3E0C-4BCFA4B0F25C}"/>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0825913" y="-2075"/>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175" name="Rectangle 7174">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Free Figures Miniatures photo and picture">
            <a:extLst>
              <a:ext uri="{FF2B5EF4-FFF2-40B4-BE49-F238E27FC236}">
                <a16:creationId xmlns:a16="http://schemas.microsoft.com/office/drawing/2014/main" id="{BA2F578E-A825-7636-9667-633DBB1D5228}"/>
              </a:ext>
            </a:extLst>
          </p:cNvPr>
          <p:cNvPicPr>
            <a:picLocks noChangeAspect="1" noChangeArrowheads="1"/>
          </p:cNvPicPr>
          <p:nvPr/>
        </p:nvPicPr>
        <p:blipFill>
          <a:blip r:embed="rId2">
            <a:alphaModFix amt="50000"/>
            <a:extLst>
              <a:ext uri="{28A0092B-C50C-407E-A947-70E740481C1C}">
                <a14:useLocalDpi xmlns:a14="http://schemas.microsoft.com/office/drawing/2010/main" val="0"/>
              </a:ext>
            </a:extLst>
          </a:blip>
          <a:srcRect t="9163" b="6567"/>
          <a:stretch>
            <a:fillRect/>
          </a:stretch>
        </p:blipFill>
        <p:spPr bwMode="auto">
          <a:xfrm>
            <a:off x="20" y="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3B95AA9-D105-B09C-B660-4DAC4015E491}"/>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spcBef>
                <a:spcPct val="0"/>
              </a:spcBef>
            </a:pPr>
            <a:r>
              <a:rPr lang="en-US" sz="6000" kern="1200">
                <a:solidFill>
                  <a:srgbClr val="FFFFFF"/>
                </a:solidFill>
                <a:latin typeface="+mj-lt"/>
                <a:ea typeface="+mj-ea"/>
                <a:cs typeface="+mj-cs"/>
              </a:rPr>
              <a:t>Human barcode activity</a:t>
            </a:r>
          </a:p>
        </p:txBody>
      </p:sp>
      <p:pic>
        <p:nvPicPr>
          <p:cNvPr id="4" name="Picture 3">
            <a:extLst>
              <a:ext uri="{FF2B5EF4-FFF2-40B4-BE49-F238E27FC236}">
                <a16:creationId xmlns:a16="http://schemas.microsoft.com/office/drawing/2014/main" id="{59E6DE2A-ADE6-359A-682B-14B9EAEE56C2}"/>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0825913" y="-2075"/>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49879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C8908E2-EE49-44D2-9428-A28D2312A8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21" name="Group 20">
            <a:extLst>
              <a:ext uri="{FF2B5EF4-FFF2-40B4-BE49-F238E27FC236}">
                <a16:creationId xmlns:a16="http://schemas.microsoft.com/office/drawing/2014/main" id="{05314994-6337-4875-8CF5-652CAFE8342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
            <a:ext cx="12191999" cy="4267200"/>
            <a:chOff x="7467600" y="0"/>
            <a:chExt cx="4724400" cy="6858000"/>
          </a:xfrm>
        </p:grpSpPr>
        <p:sp>
          <p:nvSpPr>
            <p:cNvPr id="14" name="Rectangle 13">
              <a:extLst>
                <a:ext uri="{FF2B5EF4-FFF2-40B4-BE49-F238E27FC236}">
                  <a16:creationId xmlns:a16="http://schemas.microsoft.com/office/drawing/2014/main" id="{B3A2D4D6-D501-439A-9FC6-397879C465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5CD20BAA-1998-4EBB-AD61-13A92072EC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3" name="Freeform: Shape 22">
            <a:extLst>
              <a:ext uri="{FF2B5EF4-FFF2-40B4-BE49-F238E27FC236}">
                <a16:creationId xmlns:a16="http://schemas.microsoft.com/office/drawing/2014/main" id="{7449A6C7-D15F-4AA5-BFA5-71A404B47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267200"/>
          </a:xfrm>
          <a:custGeom>
            <a:avLst/>
            <a:gdLst>
              <a:gd name="connsiteX0" fmla="*/ 2537169 w 12192000"/>
              <a:gd name="connsiteY0" fmla="*/ 4125568 h 4267200"/>
              <a:gd name="connsiteX1" fmla="*/ 3246267 w 12192000"/>
              <a:gd name="connsiteY1" fmla="*/ 4262961 h 4267200"/>
              <a:gd name="connsiteX2" fmla="*/ 3253970 w 12192000"/>
              <a:gd name="connsiteY2" fmla="*/ 4267200 h 4267200"/>
              <a:gd name="connsiteX3" fmla="*/ 3071791 w 12192000"/>
              <a:gd name="connsiteY3" fmla="*/ 4267200 h 4267200"/>
              <a:gd name="connsiteX4" fmla="*/ 2975095 w 12192000"/>
              <a:gd name="connsiteY4" fmla="*/ 4243356 h 4267200"/>
              <a:gd name="connsiteX5" fmla="*/ 2626982 w 12192000"/>
              <a:gd name="connsiteY5" fmla="*/ 4206450 h 4267200"/>
              <a:gd name="connsiteX6" fmla="*/ 2490617 w 12192000"/>
              <a:gd name="connsiteY6" fmla="*/ 4206951 h 4267200"/>
              <a:gd name="connsiteX7" fmla="*/ 2819869 w 12192000"/>
              <a:gd name="connsiteY7" fmla="*/ 4252936 h 4267200"/>
              <a:gd name="connsiteX8" fmla="*/ 2900997 w 12192000"/>
              <a:gd name="connsiteY8" fmla="*/ 4267200 h 4267200"/>
              <a:gd name="connsiteX9" fmla="*/ 2705858 w 12192000"/>
              <a:gd name="connsiteY9" fmla="*/ 4267200 h 4267200"/>
              <a:gd name="connsiteX10" fmla="*/ 2561467 w 12192000"/>
              <a:gd name="connsiteY10" fmla="*/ 4246270 h 4267200"/>
              <a:gd name="connsiteX11" fmla="*/ 2305292 w 12192000"/>
              <a:gd name="connsiteY11" fmla="*/ 4219492 h 4267200"/>
              <a:gd name="connsiteX12" fmla="*/ 2409349 w 12192000"/>
              <a:gd name="connsiteY12" fmla="*/ 4267200 h 4267200"/>
              <a:gd name="connsiteX13" fmla="*/ 2266705 w 12192000"/>
              <a:gd name="connsiteY13" fmla="*/ 4267200 h 4267200"/>
              <a:gd name="connsiteX14" fmla="*/ 2183576 w 12192000"/>
              <a:gd name="connsiteY14" fmla="*/ 4227150 h 4267200"/>
              <a:gd name="connsiteX15" fmla="*/ 2151029 w 12192000"/>
              <a:gd name="connsiteY15" fmla="*/ 4146947 h 4267200"/>
              <a:gd name="connsiteX16" fmla="*/ 2537169 w 12192000"/>
              <a:gd name="connsiteY16" fmla="*/ 4125568 h 4267200"/>
              <a:gd name="connsiteX17" fmla="*/ 9258094 w 12192000"/>
              <a:gd name="connsiteY17" fmla="*/ 3958602 h 4267200"/>
              <a:gd name="connsiteX18" fmla="*/ 8526712 w 12192000"/>
              <a:gd name="connsiteY18" fmla="*/ 4119804 h 4267200"/>
              <a:gd name="connsiteX19" fmla="*/ 9258094 w 12192000"/>
              <a:gd name="connsiteY19" fmla="*/ 3958602 h 4267200"/>
              <a:gd name="connsiteX20" fmla="*/ 9168987 w 12192000"/>
              <a:gd name="connsiteY20" fmla="*/ 3919232 h 4267200"/>
              <a:gd name="connsiteX21" fmla="*/ 8603910 w 12192000"/>
              <a:gd name="connsiteY21" fmla="*/ 4068895 h 4267200"/>
              <a:gd name="connsiteX22" fmla="*/ 9252382 w 12192000"/>
              <a:gd name="connsiteY22" fmla="*/ 3927759 h 4267200"/>
              <a:gd name="connsiteX23" fmla="*/ 9168987 w 12192000"/>
              <a:gd name="connsiteY23" fmla="*/ 3919232 h 4267200"/>
              <a:gd name="connsiteX24" fmla="*/ 1635889 w 12192000"/>
              <a:gd name="connsiteY24" fmla="*/ 3709494 h 4267200"/>
              <a:gd name="connsiteX25" fmla="*/ 1634800 w 12192000"/>
              <a:gd name="connsiteY25" fmla="*/ 3731111 h 4267200"/>
              <a:gd name="connsiteX26" fmla="*/ 1635889 w 12192000"/>
              <a:gd name="connsiteY26" fmla="*/ 3709494 h 4267200"/>
              <a:gd name="connsiteX27" fmla="*/ 3174829 w 12192000"/>
              <a:gd name="connsiteY27" fmla="*/ 3620110 h 4267200"/>
              <a:gd name="connsiteX28" fmla="*/ 3189263 w 12192000"/>
              <a:gd name="connsiteY28" fmla="*/ 3625726 h 4267200"/>
              <a:gd name="connsiteX29" fmla="*/ 3560912 w 12192000"/>
              <a:gd name="connsiteY29" fmla="*/ 4079863 h 4267200"/>
              <a:gd name="connsiteX30" fmla="*/ 3611854 w 12192000"/>
              <a:gd name="connsiteY30" fmla="*/ 4188366 h 4267200"/>
              <a:gd name="connsiteX31" fmla="*/ 3631583 w 12192000"/>
              <a:gd name="connsiteY31" fmla="*/ 4267200 h 4267200"/>
              <a:gd name="connsiteX32" fmla="*/ 3575699 w 12192000"/>
              <a:gd name="connsiteY32" fmla="*/ 4267200 h 4267200"/>
              <a:gd name="connsiteX33" fmla="*/ 3575567 w 12192000"/>
              <a:gd name="connsiteY33" fmla="*/ 4263588 h 4267200"/>
              <a:gd name="connsiteX34" fmla="*/ 3467355 w 12192000"/>
              <a:gd name="connsiteY34" fmla="*/ 3988130 h 4267200"/>
              <a:gd name="connsiteX35" fmla="*/ 3310753 w 12192000"/>
              <a:gd name="connsiteY35" fmla="*/ 3787140 h 4267200"/>
              <a:gd name="connsiteX36" fmla="*/ 3291335 w 12192000"/>
              <a:gd name="connsiteY36" fmla="*/ 3767420 h 4267200"/>
              <a:gd name="connsiteX37" fmla="*/ 3390805 w 12192000"/>
              <a:gd name="connsiteY37" fmla="*/ 3937163 h 4267200"/>
              <a:gd name="connsiteX38" fmla="*/ 3545740 w 12192000"/>
              <a:gd name="connsiteY38" fmla="*/ 4251102 h 4267200"/>
              <a:gd name="connsiteX39" fmla="*/ 3550709 w 12192000"/>
              <a:gd name="connsiteY39" fmla="*/ 4267200 h 4267200"/>
              <a:gd name="connsiteX40" fmla="*/ 3513586 w 12192000"/>
              <a:gd name="connsiteY40" fmla="*/ 4267200 h 4267200"/>
              <a:gd name="connsiteX41" fmla="*/ 3470728 w 12192000"/>
              <a:gd name="connsiteY41" fmla="*/ 4152456 h 4267200"/>
              <a:gd name="connsiteX42" fmla="*/ 3364433 w 12192000"/>
              <a:gd name="connsiteY42" fmla="*/ 3953121 h 4267200"/>
              <a:gd name="connsiteX43" fmla="*/ 3316479 w 12192000"/>
              <a:gd name="connsiteY43" fmla="*/ 3872136 h 4267200"/>
              <a:gd name="connsiteX44" fmla="*/ 3504482 w 12192000"/>
              <a:gd name="connsiteY44" fmla="*/ 4267200 h 4267200"/>
              <a:gd name="connsiteX45" fmla="*/ 3467547 w 12192000"/>
              <a:gd name="connsiteY45" fmla="*/ 4267200 h 4267200"/>
              <a:gd name="connsiteX46" fmla="*/ 3177952 w 12192000"/>
              <a:gd name="connsiteY46" fmla="*/ 3657386 h 4267200"/>
              <a:gd name="connsiteX47" fmla="*/ 3174829 w 12192000"/>
              <a:gd name="connsiteY47" fmla="*/ 3620110 h 4267200"/>
              <a:gd name="connsiteX48" fmla="*/ 11279315 w 12192000"/>
              <a:gd name="connsiteY48" fmla="*/ 3618448 h 4267200"/>
              <a:gd name="connsiteX49" fmla="*/ 11317765 w 12192000"/>
              <a:gd name="connsiteY49" fmla="*/ 3638405 h 4267200"/>
              <a:gd name="connsiteX50" fmla="*/ 11304886 w 12192000"/>
              <a:gd name="connsiteY50" fmla="*/ 4200582 h 4267200"/>
              <a:gd name="connsiteX51" fmla="*/ 11298904 w 12192000"/>
              <a:gd name="connsiteY51" fmla="*/ 4267200 h 4267200"/>
              <a:gd name="connsiteX52" fmla="*/ 11213088 w 12192000"/>
              <a:gd name="connsiteY52" fmla="*/ 4267200 h 4267200"/>
              <a:gd name="connsiteX53" fmla="*/ 11219157 w 12192000"/>
              <a:gd name="connsiteY53" fmla="*/ 4210725 h 4267200"/>
              <a:gd name="connsiteX54" fmla="*/ 11225213 w 12192000"/>
              <a:gd name="connsiteY54" fmla="*/ 3936722 h 4267200"/>
              <a:gd name="connsiteX55" fmla="*/ 11182914 w 12192000"/>
              <a:gd name="connsiteY55" fmla="*/ 4196771 h 4267200"/>
              <a:gd name="connsiteX56" fmla="*/ 11172266 w 12192000"/>
              <a:gd name="connsiteY56" fmla="*/ 4267200 h 4267200"/>
              <a:gd name="connsiteX57" fmla="*/ 11140975 w 12192000"/>
              <a:gd name="connsiteY57" fmla="*/ 4267200 h 4267200"/>
              <a:gd name="connsiteX58" fmla="*/ 11152239 w 12192000"/>
              <a:gd name="connsiteY58" fmla="*/ 4192628 h 4267200"/>
              <a:gd name="connsiteX59" fmla="*/ 11201005 w 12192000"/>
              <a:gd name="connsiteY59" fmla="*/ 3900089 h 4267200"/>
              <a:gd name="connsiteX60" fmla="*/ 11105754 w 12192000"/>
              <a:gd name="connsiteY60" fmla="*/ 4139192 h 4267200"/>
              <a:gd name="connsiteX61" fmla="*/ 11065821 w 12192000"/>
              <a:gd name="connsiteY61" fmla="*/ 4267200 h 4267200"/>
              <a:gd name="connsiteX62" fmla="*/ 10978133 w 12192000"/>
              <a:gd name="connsiteY62" fmla="*/ 4267200 h 4267200"/>
              <a:gd name="connsiteX63" fmla="*/ 11088889 w 12192000"/>
              <a:gd name="connsiteY63" fmla="*/ 3963916 h 4267200"/>
              <a:gd name="connsiteX64" fmla="*/ 11231212 w 12192000"/>
              <a:gd name="connsiteY64" fmla="*/ 3645474 h 4267200"/>
              <a:gd name="connsiteX65" fmla="*/ 11279315 w 12192000"/>
              <a:gd name="connsiteY65" fmla="*/ 3618448 h 4267200"/>
              <a:gd name="connsiteX66" fmla="*/ 10296877 w 12192000"/>
              <a:gd name="connsiteY66" fmla="*/ 3526602 h 4267200"/>
              <a:gd name="connsiteX67" fmla="*/ 10314210 w 12192000"/>
              <a:gd name="connsiteY67" fmla="*/ 3538353 h 4267200"/>
              <a:gd name="connsiteX68" fmla="*/ 10450858 w 12192000"/>
              <a:gd name="connsiteY68" fmla="*/ 3902477 h 4267200"/>
              <a:gd name="connsiteX69" fmla="*/ 10572255 w 12192000"/>
              <a:gd name="connsiteY69" fmla="*/ 4267200 h 4267200"/>
              <a:gd name="connsiteX70" fmla="*/ 10477642 w 12192000"/>
              <a:gd name="connsiteY70" fmla="*/ 4267200 h 4267200"/>
              <a:gd name="connsiteX71" fmla="*/ 10436479 w 12192000"/>
              <a:gd name="connsiteY71" fmla="*/ 4144570 h 4267200"/>
              <a:gd name="connsiteX72" fmla="*/ 10277529 w 12192000"/>
              <a:gd name="connsiteY72" fmla="*/ 3701307 h 4267200"/>
              <a:gd name="connsiteX73" fmla="*/ 10276797 w 12192000"/>
              <a:gd name="connsiteY73" fmla="*/ 3708672 h 4267200"/>
              <a:gd name="connsiteX74" fmla="*/ 10385906 w 12192000"/>
              <a:gd name="connsiteY74" fmla="*/ 4147031 h 4267200"/>
              <a:gd name="connsiteX75" fmla="*/ 10431445 w 12192000"/>
              <a:gd name="connsiteY75" fmla="*/ 4267200 h 4267200"/>
              <a:gd name="connsiteX76" fmla="*/ 10398237 w 12192000"/>
              <a:gd name="connsiteY76" fmla="*/ 4267200 h 4267200"/>
              <a:gd name="connsiteX77" fmla="*/ 10356661 w 12192000"/>
              <a:gd name="connsiteY77" fmla="*/ 4157302 h 4267200"/>
              <a:gd name="connsiteX78" fmla="*/ 10268559 w 12192000"/>
              <a:gd name="connsiteY78" fmla="*/ 3871054 h 4267200"/>
              <a:gd name="connsiteX79" fmla="*/ 10340065 w 12192000"/>
              <a:gd name="connsiteY79" fmla="*/ 4201637 h 4267200"/>
              <a:gd name="connsiteX80" fmla="*/ 10368861 w 12192000"/>
              <a:gd name="connsiteY80" fmla="*/ 4267200 h 4267200"/>
              <a:gd name="connsiteX81" fmla="*/ 10267862 w 12192000"/>
              <a:gd name="connsiteY81" fmla="*/ 4267200 h 4267200"/>
              <a:gd name="connsiteX82" fmla="*/ 10236210 w 12192000"/>
              <a:gd name="connsiteY82" fmla="*/ 4185635 h 4267200"/>
              <a:gd name="connsiteX83" fmla="*/ 10225980 w 12192000"/>
              <a:gd name="connsiteY83" fmla="*/ 3561061 h 4267200"/>
              <a:gd name="connsiteX84" fmla="*/ 10296877 w 12192000"/>
              <a:gd name="connsiteY84" fmla="*/ 3526602 h 4267200"/>
              <a:gd name="connsiteX85" fmla="*/ 3429186 w 12192000"/>
              <a:gd name="connsiteY85" fmla="*/ 3458784 h 4267200"/>
              <a:gd name="connsiteX86" fmla="*/ 3446761 w 12192000"/>
              <a:gd name="connsiteY86" fmla="*/ 3461278 h 4267200"/>
              <a:gd name="connsiteX87" fmla="*/ 4419733 w 12192000"/>
              <a:gd name="connsiteY87" fmla="*/ 3963555 h 4267200"/>
              <a:gd name="connsiteX88" fmla="*/ 4659448 w 12192000"/>
              <a:gd name="connsiteY88" fmla="*/ 4172746 h 4267200"/>
              <a:gd name="connsiteX89" fmla="*/ 4719140 w 12192000"/>
              <a:gd name="connsiteY89" fmla="*/ 4267200 h 4267200"/>
              <a:gd name="connsiteX90" fmla="*/ 4641222 w 12192000"/>
              <a:gd name="connsiteY90" fmla="*/ 4267200 h 4267200"/>
              <a:gd name="connsiteX91" fmla="*/ 4599968 w 12192000"/>
              <a:gd name="connsiteY91" fmla="*/ 4207074 h 4267200"/>
              <a:gd name="connsiteX92" fmla="*/ 4136093 w 12192000"/>
              <a:gd name="connsiteY92" fmla="*/ 3858466 h 4267200"/>
              <a:gd name="connsiteX93" fmla="*/ 3670252 w 12192000"/>
              <a:gd name="connsiteY93" fmla="*/ 3622798 h 4267200"/>
              <a:gd name="connsiteX94" fmla="*/ 3817258 w 12192000"/>
              <a:gd name="connsiteY94" fmla="*/ 3723577 h 4267200"/>
              <a:gd name="connsiteX95" fmla="*/ 4000461 w 12192000"/>
              <a:gd name="connsiteY95" fmla="*/ 3855966 h 4267200"/>
              <a:gd name="connsiteX96" fmla="*/ 4088180 w 12192000"/>
              <a:gd name="connsiteY96" fmla="*/ 3929774 h 4267200"/>
              <a:gd name="connsiteX97" fmla="*/ 4184555 w 12192000"/>
              <a:gd name="connsiteY97" fmla="*/ 4010683 h 4267200"/>
              <a:gd name="connsiteX98" fmla="*/ 4399563 w 12192000"/>
              <a:gd name="connsiteY98" fmla="*/ 4158106 h 4267200"/>
              <a:gd name="connsiteX99" fmla="*/ 4546299 w 12192000"/>
              <a:gd name="connsiteY99" fmla="*/ 4254934 h 4267200"/>
              <a:gd name="connsiteX100" fmla="*/ 4561743 w 12192000"/>
              <a:gd name="connsiteY100" fmla="*/ 4267200 h 4267200"/>
              <a:gd name="connsiteX101" fmla="*/ 4509274 w 12192000"/>
              <a:gd name="connsiteY101" fmla="*/ 4267200 h 4267200"/>
              <a:gd name="connsiteX102" fmla="*/ 4383389 w 12192000"/>
              <a:gd name="connsiteY102" fmla="*/ 4184369 h 4267200"/>
              <a:gd name="connsiteX103" fmla="*/ 4165508 w 12192000"/>
              <a:gd name="connsiteY103" fmla="*/ 4035196 h 4267200"/>
              <a:gd name="connsiteX104" fmla="*/ 4068162 w 12192000"/>
              <a:gd name="connsiteY104" fmla="*/ 3953394 h 4267200"/>
              <a:gd name="connsiteX105" fmla="*/ 3981416 w 12192000"/>
              <a:gd name="connsiteY105" fmla="*/ 3880482 h 4267200"/>
              <a:gd name="connsiteX106" fmla="*/ 3800147 w 12192000"/>
              <a:gd name="connsiteY106" fmla="*/ 3749872 h 4267200"/>
              <a:gd name="connsiteX107" fmla="*/ 3655073 w 12192000"/>
              <a:gd name="connsiteY107" fmla="*/ 3650884 h 4267200"/>
              <a:gd name="connsiteX108" fmla="*/ 3989938 w 12192000"/>
              <a:gd name="connsiteY108" fmla="*/ 3991685 h 4267200"/>
              <a:gd name="connsiteX109" fmla="*/ 4393907 w 12192000"/>
              <a:gd name="connsiteY109" fmla="*/ 4261258 h 4267200"/>
              <a:gd name="connsiteX110" fmla="*/ 4408201 w 12192000"/>
              <a:gd name="connsiteY110" fmla="*/ 4267200 h 4267200"/>
              <a:gd name="connsiteX111" fmla="*/ 4250346 w 12192000"/>
              <a:gd name="connsiteY111" fmla="*/ 4267200 h 4267200"/>
              <a:gd name="connsiteX112" fmla="*/ 4245269 w 12192000"/>
              <a:gd name="connsiteY112" fmla="*/ 4265040 h 4267200"/>
              <a:gd name="connsiteX113" fmla="*/ 4036318 w 12192000"/>
              <a:gd name="connsiteY113" fmla="*/ 4147013 h 4267200"/>
              <a:gd name="connsiteX114" fmla="*/ 3432098 w 12192000"/>
              <a:gd name="connsiteY114" fmla="*/ 3537312 h 4267200"/>
              <a:gd name="connsiteX115" fmla="*/ 3429186 w 12192000"/>
              <a:gd name="connsiteY115" fmla="*/ 3458784 h 4267200"/>
              <a:gd name="connsiteX116" fmla="*/ 9334796 w 12192000"/>
              <a:gd name="connsiteY116" fmla="*/ 3456584 h 4267200"/>
              <a:gd name="connsiteX117" fmla="*/ 9651570 w 12192000"/>
              <a:gd name="connsiteY117" fmla="*/ 3826505 h 4267200"/>
              <a:gd name="connsiteX118" fmla="*/ 9334796 w 12192000"/>
              <a:gd name="connsiteY118" fmla="*/ 3456584 h 4267200"/>
              <a:gd name="connsiteX119" fmla="*/ 4440129 w 12192000"/>
              <a:gd name="connsiteY119" fmla="*/ 3448571 h 4267200"/>
              <a:gd name="connsiteX120" fmla="*/ 4856525 w 12192000"/>
              <a:gd name="connsiteY120" fmla="*/ 3915351 h 4267200"/>
              <a:gd name="connsiteX121" fmla="*/ 5059055 w 12192000"/>
              <a:gd name="connsiteY121" fmla="*/ 4108918 h 4267200"/>
              <a:gd name="connsiteX122" fmla="*/ 5290070 w 12192000"/>
              <a:gd name="connsiteY122" fmla="*/ 4263619 h 4267200"/>
              <a:gd name="connsiteX123" fmla="*/ 4834991 w 12192000"/>
              <a:gd name="connsiteY123" fmla="*/ 3830985 h 4267200"/>
              <a:gd name="connsiteX124" fmla="*/ 4440129 w 12192000"/>
              <a:gd name="connsiteY124" fmla="*/ 3448571 h 4267200"/>
              <a:gd name="connsiteX125" fmla="*/ 5425834 w 12192000"/>
              <a:gd name="connsiteY125" fmla="*/ 3162785 h 4267200"/>
              <a:gd name="connsiteX126" fmla="*/ 5401644 w 12192000"/>
              <a:gd name="connsiteY126" fmla="*/ 3617847 h 4267200"/>
              <a:gd name="connsiteX127" fmla="*/ 5467256 w 12192000"/>
              <a:gd name="connsiteY127" fmla="*/ 4175494 h 4267200"/>
              <a:gd name="connsiteX128" fmla="*/ 5448069 w 12192000"/>
              <a:gd name="connsiteY128" fmla="*/ 3567554 h 4267200"/>
              <a:gd name="connsiteX129" fmla="*/ 1318687 w 12192000"/>
              <a:gd name="connsiteY129" fmla="*/ 3113840 h 4267200"/>
              <a:gd name="connsiteX130" fmla="*/ 1066793 w 12192000"/>
              <a:gd name="connsiteY130" fmla="*/ 3212171 h 4267200"/>
              <a:gd name="connsiteX131" fmla="*/ 993319 w 12192000"/>
              <a:gd name="connsiteY131" fmla="*/ 3247648 h 4267200"/>
              <a:gd name="connsiteX132" fmla="*/ 853081 w 12192000"/>
              <a:gd name="connsiteY132" fmla="*/ 3312410 h 4267200"/>
              <a:gd name="connsiteX133" fmla="*/ 805957 w 12192000"/>
              <a:gd name="connsiteY133" fmla="*/ 3330443 h 4267200"/>
              <a:gd name="connsiteX134" fmla="*/ 1318687 w 12192000"/>
              <a:gd name="connsiteY134" fmla="*/ 3113840 h 4267200"/>
              <a:gd name="connsiteX135" fmla="*/ 5453702 w 12192000"/>
              <a:gd name="connsiteY135" fmla="*/ 3090882 h 4267200"/>
              <a:gd name="connsiteX136" fmla="*/ 5480135 w 12192000"/>
              <a:gd name="connsiteY136" fmla="*/ 3565802 h 4267200"/>
              <a:gd name="connsiteX137" fmla="*/ 5499023 w 12192000"/>
              <a:gd name="connsiteY137" fmla="*/ 4166310 h 4267200"/>
              <a:gd name="connsiteX138" fmla="*/ 5547022 w 12192000"/>
              <a:gd name="connsiteY138" fmla="*/ 3607838 h 4267200"/>
              <a:gd name="connsiteX139" fmla="*/ 5515964 w 12192000"/>
              <a:gd name="connsiteY139" fmla="*/ 3378541 h 4267200"/>
              <a:gd name="connsiteX140" fmla="*/ 5453702 w 12192000"/>
              <a:gd name="connsiteY140" fmla="*/ 3090882 h 4267200"/>
              <a:gd name="connsiteX141" fmla="*/ 9790480 w 12192000"/>
              <a:gd name="connsiteY141" fmla="*/ 3078533 h 4267200"/>
              <a:gd name="connsiteX142" fmla="*/ 9763295 w 12192000"/>
              <a:gd name="connsiteY142" fmla="*/ 3245370 h 4267200"/>
              <a:gd name="connsiteX143" fmla="*/ 9736458 w 12192000"/>
              <a:gd name="connsiteY143" fmla="*/ 3758413 h 4267200"/>
              <a:gd name="connsiteX144" fmla="*/ 9763499 w 12192000"/>
              <a:gd name="connsiteY144" fmla="*/ 3528057 h 4267200"/>
              <a:gd name="connsiteX145" fmla="*/ 9793906 w 12192000"/>
              <a:gd name="connsiteY145" fmla="*/ 3231157 h 4267200"/>
              <a:gd name="connsiteX146" fmla="*/ 9791874 w 12192000"/>
              <a:gd name="connsiteY146" fmla="*/ 3142788 h 4267200"/>
              <a:gd name="connsiteX147" fmla="*/ 9790480 w 12192000"/>
              <a:gd name="connsiteY147" fmla="*/ 3078533 h 4267200"/>
              <a:gd name="connsiteX148" fmla="*/ 1238695 w 12192000"/>
              <a:gd name="connsiteY148" fmla="*/ 3076820 h 4267200"/>
              <a:gd name="connsiteX149" fmla="*/ 716371 w 12192000"/>
              <a:gd name="connsiteY149" fmla="*/ 3293249 h 4267200"/>
              <a:gd name="connsiteX150" fmla="*/ 579522 w 12192000"/>
              <a:gd name="connsiteY150" fmla="*/ 3371759 h 4267200"/>
              <a:gd name="connsiteX151" fmla="*/ 600288 w 12192000"/>
              <a:gd name="connsiteY151" fmla="*/ 3365555 h 4267200"/>
              <a:gd name="connsiteX152" fmla="*/ 840692 w 12192000"/>
              <a:gd name="connsiteY152" fmla="*/ 3284921 h 4267200"/>
              <a:gd name="connsiteX153" fmla="*/ 979248 w 12192000"/>
              <a:gd name="connsiteY153" fmla="*/ 3221003 h 4267200"/>
              <a:gd name="connsiteX154" fmla="*/ 1053282 w 12192000"/>
              <a:gd name="connsiteY154" fmla="*/ 3185247 h 4267200"/>
              <a:gd name="connsiteX155" fmla="*/ 1320603 w 12192000"/>
              <a:gd name="connsiteY155" fmla="*/ 3081281 h 4267200"/>
              <a:gd name="connsiteX156" fmla="*/ 1238695 w 12192000"/>
              <a:gd name="connsiteY156" fmla="*/ 3076820 h 4267200"/>
              <a:gd name="connsiteX157" fmla="*/ 5425627 w 12192000"/>
              <a:gd name="connsiteY157" fmla="*/ 2954192 h 4267200"/>
              <a:gd name="connsiteX158" fmla="*/ 5470770 w 12192000"/>
              <a:gd name="connsiteY158" fmla="*/ 3005435 h 4267200"/>
              <a:gd name="connsiteX159" fmla="*/ 5567647 w 12192000"/>
              <a:gd name="connsiteY159" fmla="*/ 4190286 h 4267200"/>
              <a:gd name="connsiteX160" fmla="*/ 5545854 w 12192000"/>
              <a:gd name="connsiteY160" fmla="*/ 4267200 h 4267200"/>
              <a:gd name="connsiteX161" fmla="*/ 5391871 w 12192000"/>
              <a:gd name="connsiteY161" fmla="*/ 4267200 h 4267200"/>
              <a:gd name="connsiteX162" fmla="*/ 5318171 w 12192000"/>
              <a:gd name="connsiteY162" fmla="*/ 4175818 h 4267200"/>
              <a:gd name="connsiteX163" fmla="*/ 4943646 w 12192000"/>
              <a:gd name="connsiteY163" fmla="*/ 3822916 h 4267200"/>
              <a:gd name="connsiteX164" fmla="*/ 4594837 w 12192000"/>
              <a:gd name="connsiteY164" fmla="*/ 3532274 h 4267200"/>
              <a:gd name="connsiteX165" fmla="*/ 4441737 w 12192000"/>
              <a:gd name="connsiteY165" fmla="*/ 3399734 h 4267200"/>
              <a:gd name="connsiteX166" fmla="*/ 4431236 w 12192000"/>
              <a:gd name="connsiteY166" fmla="*/ 3400954 h 4267200"/>
              <a:gd name="connsiteX167" fmla="*/ 4557150 w 12192000"/>
              <a:gd name="connsiteY167" fmla="*/ 3510023 h 4267200"/>
              <a:gd name="connsiteX168" fmla="*/ 4856936 w 12192000"/>
              <a:gd name="connsiteY168" fmla="*/ 3809146 h 4267200"/>
              <a:gd name="connsiteX169" fmla="*/ 5111996 w 12192000"/>
              <a:gd name="connsiteY169" fmla="*/ 4065759 h 4267200"/>
              <a:gd name="connsiteX170" fmla="*/ 5246890 w 12192000"/>
              <a:gd name="connsiteY170" fmla="*/ 4187633 h 4267200"/>
              <a:gd name="connsiteX171" fmla="*/ 5347266 w 12192000"/>
              <a:gd name="connsiteY171" fmla="*/ 4267200 h 4267200"/>
              <a:gd name="connsiteX172" fmla="*/ 5164092 w 12192000"/>
              <a:gd name="connsiteY172" fmla="*/ 4267200 h 4267200"/>
              <a:gd name="connsiteX173" fmla="*/ 5108945 w 12192000"/>
              <a:gd name="connsiteY173" fmla="*/ 4232176 h 4267200"/>
              <a:gd name="connsiteX174" fmla="*/ 4294126 w 12192000"/>
              <a:gd name="connsiteY174" fmla="*/ 3303048 h 4267200"/>
              <a:gd name="connsiteX175" fmla="*/ 4305321 w 12192000"/>
              <a:gd name="connsiteY175" fmla="*/ 3256953 h 4267200"/>
              <a:gd name="connsiteX176" fmla="*/ 4949299 w 12192000"/>
              <a:gd name="connsiteY176" fmla="*/ 3766336 h 4267200"/>
              <a:gd name="connsiteX177" fmla="*/ 5291452 w 12192000"/>
              <a:gd name="connsiteY177" fmla="*/ 4076801 h 4267200"/>
              <a:gd name="connsiteX178" fmla="*/ 5434998 w 12192000"/>
              <a:gd name="connsiteY178" fmla="*/ 4254100 h 4267200"/>
              <a:gd name="connsiteX179" fmla="*/ 5351015 w 12192000"/>
              <a:gd name="connsiteY179" fmla="*/ 3760989 h 4267200"/>
              <a:gd name="connsiteX180" fmla="*/ 5413780 w 12192000"/>
              <a:gd name="connsiteY180" fmla="*/ 2966265 h 4267200"/>
              <a:gd name="connsiteX181" fmla="*/ 5425627 w 12192000"/>
              <a:gd name="connsiteY181" fmla="*/ 2954192 h 4267200"/>
              <a:gd name="connsiteX182" fmla="*/ 8380397 w 12192000"/>
              <a:gd name="connsiteY182" fmla="*/ 2896659 h 4267200"/>
              <a:gd name="connsiteX183" fmla="*/ 8634801 w 12192000"/>
              <a:gd name="connsiteY183" fmla="*/ 3304169 h 4267200"/>
              <a:gd name="connsiteX184" fmla="*/ 8971448 w 12192000"/>
              <a:gd name="connsiteY184" fmla="*/ 3675946 h 4267200"/>
              <a:gd name="connsiteX185" fmla="*/ 8820691 w 12192000"/>
              <a:gd name="connsiteY185" fmla="*/ 3486482 h 4267200"/>
              <a:gd name="connsiteX186" fmla="*/ 8807612 w 12192000"/>
              <a:gd name="connsiteY186" fmla="*/ 3467256 h 4267200"/>
              <a:gd name="connsiteX187" fmla="*/ 8556796 w 12192000"/>
              <a:gd name="connsiteY187" fmla="*/ 3116474 h 4267200"/>
              <a:gd name="connsiteX188" fmla="*/ 8427018 w 12192000"/>
              <a:gd name="connsiteY188" fmla="*/ 2948853 h 4267200"/>
              <a:gd name="connsiteX189" fmla="*/ 8380397 w 12192000"/>
              <a:gd name="connsiteY189" fmla="*/ 2896659 h 4267200"/>
              <a:gd name="connsiteX190" fmla="*/ 9831020 w 12192000"/>
              <a:gd name="connsiteY190" fmla="*/ 2871730 h 4267200"/>
              <a:gd name="connsiteX191" fmla="*/ 9827707 w 12192000"/>
              <a:gd name="connsiteY191" fmla="*/ 2915231 h 4267200"/>
              <a:gd name="connsiteX192" fmla="*/ 9820699 w 12192000"/>
              <a:gd name="connsiteY192" fmla="*/ 3051540 h 4267200"/>
              <a:gd name="connsiteX193" fmla="*/ 9822525 w 12192000"/>
              <a:gd name="connsiteY193" fmla="*/ 3140814 h 4267200"/>
              <a:gd name="connsiteX194" fmla="*/ 9824704 w 12192000"/>
              <a:gd name="connsiteY194" fmla="*/ 3230628 h 4267200"/>
              <a:gd name="connsiteX195" fmla="*/ 9793821 w 12192000"/>
              <a:gd name="connsiteY195" fmla="*/ 3531652 h 4267200"/>
              <a:gd name="connsiteX196" fmla="*/ 9767436 w 12192000"/>
              <a:gd name="connsiteY196" fmla="*/ 3750864 h 4267200"/>
              <a:gd name="connsiteX197" fmla="*/ 9814477 w 12192000"/>
              <a:gd name="connsiteY197" fmla="*/ 3662531 h 4267200"/>
              <a:gd name="connsiteX198" fmla="*/ 9831020 w 12192000"/>
              <a:gd name="connsiteY198" fmla="*/ 2871730 h 4267200"/>
              <a:gd name="connsiteX199" fmla="*/ 8380521 w 12192000"/>
              <a:gd name="connsiteY199" fmla="*/ 2850596 h 4267200"/>
              <a:gd name="connsiteX200" fmla="*/ 8451446 w 12192000"/>
              <a:gd name="connsiteY200" fmla="*/ 2928627 h 4267200"/>
              <a:gd name="connsiteX201" fmla="*/ 8582269 w 12192000"/>
              <a:gd name="connsiteY201" fmla="*/ 3097880 h 4267200"/>
              <a:gd name="connsiteX202" fmla="*/ 8833783 w 12192000"/>
              <a:gd name="connsiteY202" fmla="*/ 3449753 h 4267200"/>
              <a:gd name="connsiteX203" fmla="*/ 8846863 w 12192000"/>
              <a:gd name="connsiteY203" fmla="*/ 3468981 h 4267200"/>
              <a:gd name="connsiteX204" fmla="*/ 8960046 w 12192000"/>
              <a:gd name="connsiteY204" fmla="*/ 3620389 h 4267200"/>
              <a:gd name="connsiteX205" fmla="*/ 8380521 w 12192000"/>
              <a:gd name="connsiteY205" fmla="*/ 2850596 h 4267200"/>
              <a:gd name="connsiteX206" fmla="*/ 9854151 w 12192000"/>
              <a:gd name="connsiteY206" fmla="*/ 2642862 h 4267200"/>
              <a:gd name="connsiteX207" fmla="*/ 9871341 w 12192000"/>
              <a:gd name="connsiteY207" fmla="*/ 2659697 h 4267200"/>
              <a:gd name="connsiteX208" fmla="*/ 9966678 w 12192000"/>
              <a:gd name="connsiteY208" fmla="*/ 3423399 h 4267200"/>
              <a:gd name="connsiteX209" fmla="*/ 9880832 w 12192000"/>
              <a:gd name="connsiteY209" fmla="*/ 3700562 h 4267200"/>
              <a:gd name="connsiteX210" fmla="*/ 9896024 w 12192000"/>
              <a:gd name="connsiteY210" fmla="*/ 4178295 h 4267200"/>
              <a:gd name="connsiteX211" fmla="*/ 10028060 w 12192000"/>
              <a:gd name="connsiteY211" fmla="*/ 4267200 h 4267200"/>
              <a:gd name="connsiteX212" fmla="*/ 9651813 w 12192000"/>
              <a:gd name="connsiteY212" fmla="*/ 4267200 h 4267200"/>
              <a:gd name="connsiteX213" fmla="*/ 9814527 w 12192000"/>
              <a:gd name="connsiteY213" fmla="*/ 4248048 h 4267200"/>
              <a:gd name="connsiteX214" fmla="*/ 9615182 w 12192000"/>
              <a:gd name="connsiteY214" fmla="*/ 4220499 h 4267200"/>
              <a:gd name="connsiteX215" fmla="*/ 9465210 w 12192000"/>
              <a:gd name="connsiteY215" fmla="*/ 4242240 h 4267200"/>
              <a:gd name="connsiteX216" fmla="*/ 9387108 w 12192000"/>
              <a:gd name="connsiteY216" fmla="*/ 4267200 h 4267200"/>
              <a:gd name="connsiteX217" fmla="*/ 9268441 w 12192000"/>
              <a:gd name="connsiteY217" fmla="*/ 4267200 h 4267200"/>
              <a:gd name="connsiteX218" fmla="*/ 9307676 w 12192000"/>
              <a:gd name="connsiteY218" fmla="*/ 4251276 h 4267200"/>
              <a:gd name="connsiteX219" fmla="*/ 9761570 w 12192000"/>
              <a:gd name="connsiteY219" fmla="*/ 4182283 h 4267200"/>
              <a:gd name="connsiteX220" fmla="*/ 9368237 w 12192000"/>
              <a:gd name="connsiteY220" fmla="*/ 3949470 h 4267200"/>
              <a:gd name="connsiteX221" fmla="*/ 9354614 w 12192000"/>
              <a:gd name="connsiteY221" fmla="*/ 3951288 h 4267200"/>
              <a:gd name="connsiteX222" fmla="*/ 8364351 w 12192000"/>
              <a:gd name="connsiteY222" fmla="*/ 4159267 h 4267200"/>
              <a:gd name="connsiteX223" fmla="*/ 8386567 w 12192000"/>
              <a:gd name="connsiteY223" fmla="*/ 4119760 h 4267200"/>
              <a:gd name="connsiteX224" fmla="*/ 9231713 w 12192000"/>
              <a:gd name="connsiteY224" fmla="*/ 3873539 h 4267200"/>
              <a:gd name="connsiteX225" fmla="*/ 9023301 w 12192000"/>
              <a:gd name="connsiteY225" fmla="*/ 3763109 h 4267200"/>
              <a:gd name="connsiteX226" fmla="*/ 9010556 w 12192000"/>
              <a:gd name="connsiteY226" fmla="*/ 3758998 h 4267200"/>
              <a:gd name="connsiteX227" fmla="*/ 8604324 w 12192000"/>
              <a:gd name="connsiteY227" fmla="*/ 3417171 h 4267200"/>
              <a:gd name="connsiteX228" fmla="*/ 8218577 w 12192000"/>
              <a:gd name="connsiteY228" fmla="*/ 2770227 h 4267200"/>
              <a:gd name="connsiteX229" fmla="*/ 8222774 w 12192000"/>
              <a:gd name="connsiteY229" fmla="*/ 2749954 h 4267200"/>
              <a:gd name="connsiteX230" fmla="*/ 8297623 w 12192000"/>
              <a:gd name="connsiteY230" fmla="*/ 2731935 h 4267200"/>
              <a:gd name="connsiteX231" fmla="*/ 9090618 w 12192000"/>
              <a:gd name="connsiteY231" fmla="*/ 3716225 h 4267200"/>
              <a:gd name="connsiteX232" fmla="*/ 9762441 w 12192000"/>
              <a:gd name="connsiteY232" fmla="*/ 4093587 h 4267200"/>
              <a:gd name="connsiteX233" fmla="*/ 9717826 w 12192000"/>
              <a:gd name="connsiteY233" fmla="*/ 3916719 h 4267200"/>
              <a:gd name="connsiteX234" fmla="*/ 9713123 w 12192000"/>
              <a:gd name="connsiteY234" fmla="*/ 3916663 h 4267200"/>
              <a:gd name="connsiteX235" fmla="*/ 9175594 w 12192000"/>
              <a:gd name="connsiteY235" fmla="*/ 3326950 h 4267200"/>
              <a:gd name="connsiteX236" fmla="*/ 9253941 w 12192000"/>
              <a:gd name="connsiteY236" fmla="*/ 3287566 h 4267200"/>
              <a:gd name="connsiteX237" fmla="*/ 9625671 w 12192000"/>
              <a:gd name="connsiteY237" fmla="*/ 3639960 h 4267200"/>
              <a:gd name="connsiteX238" fmla="*/ 9656881 w 12192000"/>
              <a:gd name="connsiteY238" fmla="*/ 3333361 h 4267200"/>
              <a:gd name="connsiteX239" fmla="*/ 9782066 w 12192000"/>
              <a:gd name="connsiteY239" fmla="*/ 2680771 h 4267200"/>
              <a:gd name="connsiteX240" fmla="*/ 9854151 w 12192000"/>
              <a:gd name="connsiteY240" fmla="*/ 2642862 h 4267200"/>
              <a:gd name="connsiteX241" fmla="*/ 11114299 w 12192000"/>
              <a:gd name="connsiteY241" fmla="*/ 2390555 h 4267200"/>
              <a:gd name="connsiteX242" fmla="*/ 11113373 w 12192000"/>
              <a:gd name="connsiteY242" fmla="*/ 2392739 h 4267200"/>
              <a:gd name="connsiteX243" fmla="*/ 11117197 w 12192000"/>
              <a:gd name="connsiteY243" fmla="*/ 2394358 h 4267200"/>
              <a:gd name="connsiteX244" fmla="*/ 11114299 w 12192000"/>
              <a:gd name="connsiteY244" fmla="*/ 2390555 h 4267200"/>
              <a:gd name="connsiteX245" fmla="*/ 10506276 w 12192000"/>
              <a:gd name="connsiteY245" fmla="*/ 2118977 h 4267200"/>
              <a:gd name="connsiteX246" fmla="*/ 10431542 w 12192000"/>
              <a:gd name="connsiteY246" fmla="*/ 2525128 h 4267200"/>
              <a:gd name="connsiteX247" fmla="*/ 10391375 w 12192000"/>
              <a:gd name="connsiteY247" fmla="*/ 2667145 h 4267200"/>
              <a:gd name="connsiteX248" fmla="*/ 10355047 w 12192000"/>
              <a:gd name="connsiteY248" fmla="*/ 2832031 h 4267200"/>
              <a:gd name="connsiteX249" fmla="*/ 10336080 w 12192000"/>
              <a:gd name="connsiteY249" fmla="*/ 2927011 h 4267200"/>
              <a:gd name="connsiteX250" fmla="*/ 10389394 w 12192000"/>
              <a:gd name="connsiteY250" fmla="*/ 2782834 h 4267200"/>
              <a:gd name="connsiteX251" fmla="*/ 10506276 w 12192000"/>
              <a:gd name="connsiteY251" fmla="*/ 2118977 h 4267200"/>
              <a:gd name="connsiteX252" fmla="*/ 11538179 w 12192000"/>
              <a:gd name="connsiteY252" fmla="*/ 2090376 h 4267200"/>
              <a:gd name="connsiteX253" fmla="*/ 11577479 w 12192000"/>
              <a:gd name="connsiteY253" fmla="*/ 2228695 h 4267200"/>
              <a:gd name="connsiteX254" fmla="*/ 11586754 w 12192000"/>
              <a:gd name="connsiteY254" fmla="*/ 2266098 h 4267200"/>
              <a:gd name="connsiteX255" fmla="*/ 11609011 w 12192000"/>
              <a:gd name="connsiteY255" fmla="*/ 2353427 h 4267200"/>
              <a:gd name="connsiteX256" fmla="*/ 11761579 w 12192000"/>
              <a:gd name="connsiteY256" fmla="*/ 2703223 h 4267200"/>
              <a:gd name="connsiteX257" fmla="*/ 11877711 w 12192000"/>
              <a:gd name="connsiteY257" fmla="*/ 2947465 h 4267200"/>
              <a:gd name="connsiteX258" fmla="*/ 11538179 w 12192000"/>
              <a:gd name="connsiteY258" fmla="*/ 2090376 h 4267200"/>
              <a:gd name="connsiteX259" fmla="*/ 6604735 w 12192000"/>
              <a:gd name="connsiteY259" fmla="*/ 2041381 h 4267200"/>
              <a:gd name="connsiteX260" fmla="*/ 7204487 w 12192000"/>
              <a:gd name="connsiteY260" fmla="*/ 2742112 h 4267200"/>
              <a:gd name="connsiteX261" fmla="*/ 7131592 w 12192000"/>
              <a:gd name="connsiteY261" fmla="*/ 2672096 h 4267200"/>
              <a:gd name="connsiteX262" fmla="*/ 6996344 w 12192000"/>
              <a:gd name="connsiteY262" fmla="*/ 2518310 h 4267200"/>
              <a:gd name="connsiteX263" fmla="*/ 6735495 w 12192000"/>
              <a:gd name="connsiteY263" fmla="*/ 2196890 h 4267200"/>
              <a:gd name="connsiteX264" fmla="*/ 6721901 w 12192000"/>
              <a:gd name="connsiteY264" fmla="*/ 2179274 h 4267200"/>
              <a:gd name="connsiteX265" fmla="*/ 6604735 w 12192000"/>
              <a:gd name="connsiteY265" fmla="*/ 2041381 h 4267200"/>
              <a:gd name="connsiteX266" fmla="*/ 11488421 w 12192000"/>
              <a:gd name="connsiteY266" fmla="*/ 2034549 h 4267200"/>
              <a:gd name="connsiteX267" fmla="*/ 11840356 w 12192000"/>
              <a:gd name="connsiteY267" fmla="*/ 2932293 h 4267200"/>
              <a:gd name="connsiteX268" fmla="*/ 11736331 w 12192000"/>
              <a:gd name="connsiteY268" fmla="*/ 2715710 h 4267200"/>
              <a:gd name="connsiteX269" fmla="*/ 11581560 w 12192000"/>
              <a:gd name="connsiteY269" fmla="*/ 2360474 h 4267200"/>
              <a:gd name="connsiteX270" fmla="*/ 11558442 w 12192000"/>
              <a:gd name="connsiteY270" fmla="*/ 2272139 h 4267200"/>
              <a:gd name="connsiteX271" fmla="*/ 11549169 w 12192000"/>
              <a:gd name="connsiteY271" fmla="*/ 2234734 h 4267200"/>
              <a:gd name="connsiteX272" fmla="*/ 11488421 w 12192000"/>
              <a:gd name="connsiteY272" fmla="*/ 2034549 h 4267200"/>
              <a:gd name="connsiteX273" fmla="*/ 10468916 w 12192000"/>
              <a:gd name="connsiteY273" fmla="*/ 2032338 h 4267200"/>
              <a:gd name="connsiteX274" fmla="*/ 10421480 w 12192000"/>
              <a:gd name="connsiteY274" fmla="*/ 2185446 h 4267200"/>
              <a:gd name="connsiteX275" fmla="*/ 10351264 w 12192000"/>
              <a:gd name="connsiteY275" fmla="*/ 2591574 h 4267200"/>
              <a:gd name="connsiteX276" fmla="*/ 10294485 w 12192000"/>
              <a:gd name="connsiteY276" fmla="*/ 2991809 h 4267200"/>
              <a:gd name="connsiteX277" fmla="*/ 10327850 w 12192000"/>
              <a:gd name="connsiteY277" fmla="*/ 2826310 h 4267200"/>
              <a:gd name="connsiteX278" fmla="*/ 10364099 w 12192000"/>
              <a:gd name="connsiteY278" fmla="*/ 2660098 h 4267200"/>
              <a:gd name="connsiteX279" fmla="*/ 10404725 w 12192000"/>
              <a:gd name="connsiteY279" fmla="*/ 2516991 h 4267200"/>
              <a:gd name="connsiteX280" fmla="*/ 10478071 w 12192000"/>
              <a:gd name="connsiteY280" fmla="*/ 2114122 h 4267200"/>
              <a:gd name="connsiteX281" fmla="*/ 10468916 w 12192000"/>
              <a:gd name="connsiteY281" fmla="*/ 2032338 h 4267200"/>
              <a:gd name="connsiteX282" fmla="*/ 10573132 w 12192000"/>
              <a:gd name="connsiteY282" fmla="*/ 1991479 h 4267200"/>
              <a:gd name="connsiteX283" fmla="*/ 11066880 w 12192000"/>
              <a:gd name="connsiteY283" fmla="*/ 2371770 h 4267200"/>
              <a:gd name="connsiteX284" fmla="*/ 10573132 w 12192000"/>
              <a:gd name="connsiteY284" fmla="*/ 1991479 h 4267200"/>
              <a:gd name="connsiteX285" fmla="*/ 6591670 w 12192000"/>
              <a:gd name="connsiteY285" fmla="*/ 1988277 h 4267200"/>
              <a:gd name="connsiteX286" fmla="*/ 6747349 w 12192000"/>
              <a:gd name="connsiteY286" fmla="*/ 2160069 h 4267200"/>
              <a:gd name="connsiteX287" fmla="*/ 6760943 w 12192000"/>
              <a:gd name="connsiteY287" fmla="*/ 2177686 h 4267200"/>
              <a:gd name="connsiteX288" fmla="*/ 7021065 w 12192000"/>
              <a:gd name="connsiteY288" fmla="*/ 2498102 h 4267200"/>
              <a:gd name="connsiteX289" fmla="*/ 7155223 w 12192000"/>
              <a:gd name="connsiteY289" fmla="*/ 2650386 h 4267200"/>
              <a:gd name="connsiteX290" fmla="*/ 7203167 w 12192000"/>
              <a:gd name="connsiteY290" fmla="*/ 2697288 h 4267200"/>
              <a:gd name="connsiteX291" fmla="*/ 6937703 w 12192000"/>
              <a:gd name="connsiteY291" fmla="*/ 2321981 h 4267200"/>
              <a:gd name="connsiteX292" fmla="*/ 6591670 w 12192000"/>
              <a:gd name="connsiteY292" fmla="*/ 1988277 h 4267200"/>
              <a:gd name="connsiteX293" fmla="*/ 5798671 w 12192000"/>
              <a:gd name="connsiteY293" fmla="*/ 1981601 h 4267200"/>
              <a:gd name="connsiteX294" fmla="*/ 5754709 w 12192000"/>
              <a:gd name="connsiteY294" fmla="*/ 2071454 h 4267200"/>
              <a:gd name="connsiteX295" fmla="*/ 5763044 w 12192000"/>
              <a:gd name="connsiteY295" fmla="*/ 2842206 h 4267200"/>
              <a:gd name="connsiteX296" fmla="*/ 5764974 w 12192000"/>
              <a:gd name="connsiteY296" fmla="*/ 2799609 h 4267200"/>
              <a:gd name="connsiteX297" fmla="*/ 5767665 w 12192000"/>
              <a:gd name="connsiteY297" fmla="*/ 2666409 h 4267200"/>
              <a:gd name="connsiteX298" fmla="*/ 5763055 w 12192000"/>
              <a:gd name="connsiteY298" fmla="*/ 2579705 h 4267200"/>
              <a:gd name="connsiteX299" fmla="*/ 5758079 w 12192000"/>
              <a:gd name="connsiteY299" fmla="*/ 2492508 h 4267200"/>
              <a:gd name="connsiteX300" fmla="*/ 5779325 w 12192000"/>
              <a:gd name="connsiteY300" fmla="*/ 2197069 h 4267200"/>
              <a:gd name="connsiteX301" fmla="*/ 5798671 w 12192000"/>
              <a:gd name="connsiteY301" fmla="*/ 1981601 h 4267200"/>
              <a:gd name="connsiteX302" fmla="*/ 5829202 w 12192000"/>
              <a:gd name="connsiteY302" fmla="*/ 1971679 h 4267200"/>
              <a:gd name="connsiteX303" fmla="*/ 5809558 w 12192000"/>
              <a:gd name="connsiteY303" fmla="*/ 2198043 h 4267200"/>
              <a:gd name="connsiteX304" fmla="*/ 5788653 w 12192000"/>
              <a:gd name="connsiteY304" fmla="*/ 2489430 h 4267200"/>
              <a:gd name="connsiteX305" fmla="*/ 5793439 w 12192000"/>
              <a:gd name="connsiteY305" fmla="*/ 2575235 h 4267200"/>
              <a:gd name="connsiteX306" fmla="*/ 5796837 w 12192000"/>
              <a:gd name="connsiteY306" fmla="*/ 2637633 h 4267200"/>
              <a:gd name="connsiteX307" fmla="*/ 5818614 w 12192000"/>
              <a:gd name="connsiteY307" fmla="*/ 2473055 h 4267200"/>
              <a:gd name="connsiteX308" fmla="*/ 5829202 w 12192000"/>
              <a:gd name="connsiteY308" fmla="*/ 1971679 h 4267200"/>
              <a:gd name="connsiteX309" fmla="*/ 10578769 w 12192000"/>
              <a:gd name="connsiteY309" fmla="*/ 1962963 h 4267200"/>
              <a:gd name="connsiteX310" fmla="*/ 11073823 w 12192000"/>
              <a:gd name="connsiteY310" fmla="*/ 2338658 h 4267200"/>
              <a:gd name="connsiteX311" fmla="*/ 10578769 w 12192000"/>
              <a:gd name="connsiteY311" fmla="*/ 1962963 h 4267200"/>
              <a:gd name="connsiteX312" fmla="*/ 5911389 w 12192000"/>
              <a:gd name="connsiteY312" fmla="*/ 1898371 h 4267200"/>
              <a:gd name="connsiteX313" fmla="*/ 6237627 w 12192000"/>
              <a:gd name="connsiteY313" fmla="*/ 2231921 h 4267200"/>
              <a:gd name="connsiteX314" fmla="*/ 5911389 w 12192000"/>
              <a:gd name="connsiteY314" fmla="*/ 1898371 h 4267200"/>
              <a:gd name="connsiteX315" fmla="*/ 6944437 w 12192000"/>
              <a:gd name="connsiteY315" fmla="*/ 1575402 h 4267200"/>
              <a:gd name="connsiteX316" fmla="*/ 6304730 w 12192000"/>
              <a:gd name="connsiteY316" fmla="*/ 1766654 h 4267200"/>
              <a:gd name="connsiteX317" fmla="*/ 6944437 w 12192000"/>
              <a:gd name="connsiteY317" fmla="*/ 1575402 h 4267200"/>
              <a:gd name="connsiteX318" fmla="*/ 7019523 w 12192000"/>
              <a:gd name="connsiteY318" fmla="*/ 1519450 h 4267200"/>
              <a:gd name="connsiteX319" fmla="*/ 6298091 w 12192000"/>
              <a:gd name="connsiteY319" fmla="*/ 1737122 h 4267200"/>
              <a:gd name="connsiteX320" fmla="*/ 7019523 w 12192000"/>
              <a:gd name="connsiteY320" fmla="*/ 1519450 h 4267200"/>
              <a:gd name="connsiteX321" fmla="*/ 2399523 w 12192000"/>
              <a:gd name="connsiteY321" fmla="*/ 1428234 h 4267200"/>
              <a:gd name="connsiteX322" fmla="*/ 2224982 w 12192000"/>
              <a:gd name="connsiteY322" fmla="*/ 1826201 h 4267200"/>
              <a:gd name="connsiteX323" fmla="*/ 2096099 w 12192000"/>
              <a:gd name="connsiteY323" fmla="*/ 2345900 h 4267200"/>
              <a:gd name="connsiteX324" fmla="*/ 2283317 w 12192000"/>
              <a:gd name="connsiteY324" fmla="*/ 1796925 h 4267200"/>
              <a:gd name="connsiteX325" fmla="*/ 2448558 w 12192000"/>
              <a:gd name="connsiteY325" fmla="*/ 1373435 h 4267200"/>
              <a:gd name="connsiteX326" fmla="*/ 2312521 w 12192000"/>
              <a:gd name="connsiteY326" fmla="*/ 1806140 h 4267200"/>
              <a:gd name="connsiteX327" fmla="*/ 2127533 w 12192000"/>
              <a:gd name="connsiteY327" fmla="*/ 2348380 h 4267200"/>
              <a:gd name="connsiteX328" fmla="*/ 2358080 w 12192000"/>
              <a:gd name="connsiteY328" fmla="*/ 1866134 h 4267200"/>
              <a:gd name="connsiteX329" fmla="*/ 2407436 w 12192000"/>
              <a:gd name="connsiteY329" fmla="*/ 1651070 h 4267200"/>
              <a:gd name="connsiteX330" fmla="*/ 2448558 w 12192000"/>
              <a:gd name="connsiteY330" fmla="*/ 1373435 h 4267200"/>
              <a:gd name="connsiteX331" fmla="*/ 278707 w 12192000"/>
              <a:gd name="connsiteY331" fmla="*/ 1352270 h 4267200"/>
              <a:gd name="connsiteX332" fmla="*/ 321570 w 12192000"/>
              <a:gd name="connsiteY332" fmla="*/ 1861610 h 4267200"/>
              <a:gd name="connsiteX333" fmla="*/ 294281 w 12192000"/>
              <a:gd name="connsiteY333" fmla="*/ 1440658 h 4267200"/>
              <a:gd name="connsiteX334" fmla="*/ 1423821 w 12192000"/>
              <a:gd name="connsiteY334" fmla="*/ 1351958 h 4267200"/>
              <a:gd name="connsiteX335" fmla="*/ 1638521 w 12192000"/>
              <a:gd name="connsiteY335" fmla="*/ 1908470 h 4267200"/>
              <a:gd name="connsiteX336" fmla="*/ 1754199 w 12192000"/>
              <a:gd name="connsiteY336" fmla="*/ 2149284 h 4267200"/>
              <a:gd name="connsiteX337" fmla="*/ 1908359 w 12192000"/>
              <a:gd name="connsiteY337" fmla="*/ 2364988 h 4267200"/>
              <a:gd name="connsiteX338" fmla="*/ 1647661 w 12192000"/>
              <a:gd name="connsiteY338" fmla="*/ 1825945 h 4267200"/>
              <a:gd name="connsiteX339" fmla="*/ 1423821 w 12192000"/>
              <a:gd name="connsiteY339" fmla="*/ 1351958 h 4267200"/>
              <a:gd name="connsiteX340" fmla="*/ 9518298 w 12192000"/>
              <a:gd name="connsiteY340" fmla="*/ 1338235 h 4267200"/>
              <a:gd name="connsiteX341" fmla="*/ 9838009 w 12192000"/>
              <a:gd name="connsiteY341" fmla="*/ 2272553 h 4267200"/>
              <a:gd name="connsiteX342" fmla="*/ 9805906 w 12192000"/>
              <a:gd name="connsiteY342" fmla="*/ 2159819 h 4267200"/>
              <a:gd name="connsiteX343" fmla="*/ 9801623 w 12192000"/>
              <a:gd name="connsiteY343" fmla="*/ 2142555 h 4267200"/>
              <a:gd name="connsiteX344" fmla="*/ 9628671 w 12192000"/>
              <a:gd name="connsiteY344" fmla="*/ 1617375 h 4267200"/>
              <a:gd name="connsiteX345" fmla="*/ 9598299 w 12192000"/>
              <a:gd name="connsiteY345" fmla="*/ 1544643 h 4267200"/>
              <a:gd name="connsiteX346" fmla="*/ 9518298 w 12192000"/>
              <a:gd name="connsiteY346" fmla="*/ 1338235 h 4267200"/>
              <a:gd name="connsiteX347" fmla="*/ 1431890 w 12192000"/>
              <a:gd name="connsiteY347" fmla="*/ 1306475 h 4267200"/>
              <a:gd name="connsiteX348" fmla="*/ 1507597 w 12192000"/>
              <a:gd name="connsiteY348" fmla="*/ 1446132 h 4267200"/>
              <a:gd name="connsiteX349" fmla="*/ 1674586 w 12192000"/>
              <a:gd name="connsiteY349" fmla="*/ 1813832 h 4267200"/>
              <a:gd name="connsiteX350" fmla="*/ 1815950 w 12192000"/>
              <a:gd name="connsiteY350" fmla="*/ 2128564 h 4267200"/>
              <a:gd name="connsiteX351" fmla="*/ 1984242 w 12192000"/>
              <a:gd name="connsiteY351" fmla="*/ 2430829 h 4267200"/>
              <a:gd name="connsiteX352" fmla="*/ 2014023 w 12192000"/>
              <a:gd name="connsiteY352" fmla="*/ 2450995 h 4267200"/>
              <a:gd name="connsiteX353" fmla="*/ 1747337 w 12192000"/>
              <a:gd name="connsiteY353" fmla="*/ 1855264 h 4267200"/>
              <a:gd name="connsiteX354" fmla="*/ 1533749 w 12192000"/>
              <a:gd name="connsiteY354" fmla="*/ 1478656 h 4267200"/>
              <a:gd name="connsiteX355" fmla="*/ 1431890 w 12192000"/>
              <a:gd name="connsiteY355" fmla="*/ 1306475 h 4267200"/>
              <a:gd name="connsiteX356" fmla="*/ 5052692 w 12192000"/>
              <a:gd name="connsiteY356" fmla="*/ 1292994 h 4267200"/>
              <a:gd name="connsiteX357" fmla="*/ 5200661 w 12192000"/>
              <a:gd name="connsiteY357" fmla="*/ 1635186 h 4267200"/>
              <a:gd name="connsiteX358" fmla="*/ 5297138 w 12192000"/>
              <a:gd name="connsiteY358" fmla="*/ 1906351 h 4267200"/>
              <a:gd name="connsiteX359" fmla="*/ 5052692 w 12192000"/>
              <a:gd name="connsiteY359" fmla="*/ 1292994 h 4267200"/>
              <a:gd name="connsiteX360" fmla="*/ 9528078 w 12192000"/>
              <a:gd name="connsiteY360" fmla="*/ 1278636 h 4267200"/>
              <a:gd name="connsiteX361" fmla="*/ 9623946 w 12192000"/>
              <a:gd name="connsiteY361" fmla="*/ 1534260 h 4267200"/>
              <a:gd name="connsiteX362" fmla="*/ 9654858 w 12192000"/>
              <a:gd name="connsiteY362" fmla="*/ 1607218 h 4267200"/>
              <a:gd name="connsiteX363" fmla="*/ 9826304 w 12192000"/>
              <a:gd name="connsiteY363" fmla="*/ 2125320 h 4267200"/>
              <a:gd name="connsiteX364" fmla="*/ 9701198 w 12192000"/>
              <a:gd name="connsiteY364" fmla="*/ 1646797 h 4267200"/>
              <a:gd name="connsiteX365" fmla="*/ 9528078 w 12192000"/>
              <a:gd name="connsiteY365" fmla="*/ 1278636 h 4267200"/>
              <a:gd name="connsiteX366" fmla="*/ 5009948 w 12192000"/>
              <a:gd name="connsiteY366" fmla="*/ 1273619 h 4267200"/>
              <a:gd name="connsiteX367" fmla="*/ 5121777 w 12192000"/>
              <a:gd name="connsiteY367" fmla="*/ 1654213 h 4267200"/>
              <a:gd name="connsiteX368" fmla="*/ 5293545 w 12192000"/>
              <a:gd name="connsiteY368" fmla="*/ 2072247 h 4267200"/>
              <a:gd name="connsiteX369" fmla="*/ 5294042 w 12192000"/>
              <a:gd name="connsiteY369" fmla="*/ 2065019 h 4267200"/>
              <a:gd name="connsiteX370" fmla="*/ 5171936 w 12192000"/>
              <a:gd name="connsiteY370" fmla="*/ 1647613 h 4267200"/>
              <a:gd name="connsiteX371" fmla="*/ 5009948 w 12192000"/>
              <a:gd name="connsiteY371" fmla="*/ 1273619 h 4267200"/>
              <a:gd name="connsiteX372" fmla="*/ 655236 w 12192000"/>
              <a:gd name="connsiteY372" fmla="*/ 1268632 h 4267200"/>
              <a:gd name="connsiteX373" fmla="*/ 839521 w 12192000"/>
              <a:gd name="connsiteY373" fmla="*/ 1685315 h 4267200"/>
              <a:gd name="connsiteX374" fmla="*/ 1109416 w 12192000"/>
              <a:gd name="connsiteY374" fmla="*/ 2061663 h 4267200"/>
              <a:gd name="connsiteX375" fmla="*/ 1298300 w 12192000"/>
              <a:gd name="connsiteY375" fmla="*/ 2247742 h 4267200"/>
              <a:gd name="connsiteX376" fmla="*/ 1125871 w 12192000"/>
              <a:gd name="connsiteY376" fmla="*/ 1989513 h 4267200"/>
              <a:gd name="connsiteX377" fmla="*/ 981574 w 12192000"/>
              <a:gd name="connsiteY377" fmla="*/ 1783157 h 4267200"/>
              <a:gd name="connsiteX378" fmla="*/ 922198 w 12192000"/>
              <a:gd name="connsiteY378" fmla="*/ 1677437 h 4267200"/>
              <a:gd name="connsiteX379" fmla="*/ 869293 w 12192000"/>
              <a:gd name="connsiteY379" fmla="*/ 1583214 h 4267200"/>
              <a:gd name="connsiteX380" fmla="*/ 751431 w 12192000"/>
              <a:gd name="connsiteY380" fmla="*/ 1405731 h 4267200"/>
              <a:gd name="connsiteX381" fmla="*/ 6516292 w 12192000"/>
              <a:gd name="connsiteY381" fmla="*/ 1263064 h 4267200"/>
              <a:gd name="connsiteX382" fmla="*/ 5736320 w 12192000"/>
              <a:gd name="connsiteY382" fmla="*/ 1501803 h 4267200"/>
              <a:gd name="connsiteX383" fmla="*/ 6516292 w 12192000"/>
              <a:gd name="connsiteY383" fmla="*/ 1263064 h 4267200"/>
              <a:gd name="connsiteX384" fmla="*/ 291466 w 12192000"/>
              <a:gd name="connsiteY384" fmla="*/ 1250369 h 4267200"/>
              <a:gd name="connsiteX385" fmla="*/ 323180 w 12192000"/>
              <a:gd name="connsiteY385" fmla="*/ 1435283 h 4267200"/>
              <a:gd name="connsiteX386" fmla="*/ 349381 w 12192000"/>
              <a:gd name="connsiteY386" fmla="*/ 1875041 h 4267200"/>
              <a:gd name="connsiteX387" fmla="*/ 374363 w 12192000"/>
              <a:gd name="connsiteY387" fmla="*/ 1506494 h 4267200"/>
              <a:gd name="connsiteX388" fmla="*/ 302168 w 12192000"/>
              <a:gd name="connsiteY388" fmla="*/ 1274495 h 4267200"/>
              <a:gd name="connsiteX389" fmla="*/ 291466 w 12192000"/>
              <a:gd name="connsiteY389" fmla="*/ 1250369 h 4267200"/>
              <a:gd name="connsiteX390" fmla="*/ 678222 w 12192000"/>
              <a:gd name="connsiteY390" fmla="*/ 1248670 h 4267200"/>
              <a:gd name="connsiteX391" fmla="*/ 775536 w 12192000"/>
              <a:gd name="connsiteY391" fmla="*/ 1388015 h 4267200"/>
              <a:gd name="connsiteX392" fmla="*/ 894529 w 12192000"/>
              <a:gd name="connsiteY392" fmla="*/ 1567739 h 4267200"/>
              <a:gd name="connsiteX393" fmla="*/ 948000 w 12192000"/>
              <a:gd name="connsiteY393" fmla="*/ 1663088 h 4267200"/>
              <a:gd name="connsiteX394" fmla="*/ 1006812 w 12192000"/>
              <a:gd name="connsiteY394" fmla="*/ 1767683 h 4267200"/>
              <a:gd name="connsiteX395" fmla="*/ 1149133 w 12192000"/>
              <a:gd name="connsiteY395" fmla="*/ 1971513 h 4267200"/>
              <a:gd name="connsiteX396" fmla="*/ 1333952 w 12192000"/>
              <a:gd name="connsiteY396" fmla="*/ 2251620 h 4267200"/>
              <a:gd name="connsiteX397" fmla="*/ 1337329 w 12192000"/>
              <a:gd name="connsiteY397" fmla="*/ 2258350 h 4267200"/>
              <a:gd name="connsiteX398" fmla="*/ 1014726 w 12192000"/>
              <a:gd name="connsiteY398" fmla="*/ 1615556 h 4267200"/>
              <a:gd name="connsiteX399" fmla="*/ 678222 w 12192000"/>
              <a:gd name="connsiteY399" fmla="*/ 1248670 h 4267200"/>
              <a:gd name="connsiteX400" fmla="*/ 9441752 w 12192000"/>
              <a:gd name="connsiteY400" fmla="*/ 1245311 h 4267200"/>
              <a:gd name="connsiteX401" fmla="*/ 9278979 w 12192000"/>
              <a:gd name="connsiteY401" fmla="*/ 1406236 h 4267200"/>
              <a:gd name="connsiteX402" fmla="*/ 9235540 w 12192000"/>
              <a:gd name="connsiteY402" fmla="*/ 1546869 h 4267200"/>
              <a:gd name="connsiteX403" fmla="*/ 9264074 w 12192000"/>
              <a:gd name="connsiteY403" fmla="*/ 1557016 h 4267200"/>
              <a:gd name="connsiteX404" fmla="*/ 9441752 w 12192000"/>
              <a:gd name="connsiteY404" fmla="*/ 1245311 h 4267200"/>
              <a:gd name="connsiteX405" fmla="*/ 6691602 w 12192000"/>
              <a:gd name="connsiteY405" fmla="*/ 1140573 h 4267200"/>
              <a:gd name="connsiteX406" fmla="*/ 6571100 w 12192000"/>
              <a:gd name="connsiteY406" fmla="*/ 1183662 h 4267200"/>
              <a:gd name="connsiteX407" fmla="*/ 6241687 w 12192000"/>
              <a:gd name="connsiteY407" fmla="*/ 1257600 h 4267200"/>
              <a:gd name="connsiteX408" fmla="*/ 5693009 w 12192000"/>
              <a:gd name="connsiteY408" fmla="*/ 1478256 h 4267200"/>
              <a:gd name="connsiteX409" fmla="*/ 6548420 w 12192000"/>
              <a:gd name="connsiteY409" fmla="*/ 1214599 h 4267200"/>
              <a:gd name="connsiteX410" fmla="*/ 6605473 w 12192000"/>
              <a:gd name="connsiteY410" fmla="*/ 1184686 h 4267200"/>
              <a:gd name="connsiteX411" fmla="*/ 6691602 w 12192000"/>
              <a:gd name="connsiteY411" fmla="*/ 1140573 h 4267200"/>
              <a:gd name="connsiteX412" fmla="*/ 4002475 w 12192000"/>
              <a:gd name="connsiteY412" fmla="*/ 1037802 h 4267200"/>
              <a:gd name="connsiteX413" fmla="*/ 4000324 w 12192000"/>
              <a:gd name="connsiteY413" fmla="*/ 1039362 h 4267200"/>
              <a:gd name="connsiteX414" fmla="*/ 4002862 w 12192000"/>
              <a:gd name="connsiteY414" fmla="*/ 1042866 h 4267200"/>
              <a:gd name="connsiteX415" fmla="*/ 4002475 w 12192000"/>
              <a:gd name="connsiteY415" fmla="*/ 1037802 h 4267200"/>
              <a:gd name="connsiteX416" fmla="*/ 506322 w 12192000"/>
              <a:gd name="connsiteY416" fmla="*/ 1020997 h 4267200"/>
              <a:gd name="connsiteX417" fmla="*/ 533068 w 12192000"/>
              <a:gd name="connsiteY417" fmla="*/ 1029409 h 4267200"/>
              <a:gd name="connsiteX418" fmla="*/ 1232525 w 12192000"/>
              <a:gd name="connsiteY418" fmla="*/ 1804675 h 4267200"/>
              <a:gd name="connsiteX419" fmla="*/ 1388858 w 12192000"/>
              <a:gd name="connsiteY419" fmla="*/ 2368011 h 4267200"/>
              <a:gd name="connsiteX420" fmla="*/ 1384098 w 12192000"/>
              <a:gd name="connsiteY420" fmla="*/ 2378125 h 4267200"/>
              <a:gd name="connsiteX421" fmla="*/ 1425393 w 12192000"/>
              <a:gd name="connsiteY421" fmla="*/ 2589124 h 4267200"/>
              <a:gd name="connsiteX422" fmla="*/ 1424001 w 12192000"/>
              <a:gd name="connsiteY422" fmla="*/ 2597541 h 4267200"/>
              <a:gd name="connsiteX423" fmla="*/ 2152729 w 12192000"/>
              <a:gd name="connsiteY423" fmla="*/ 2864487 h 4267200"/>
              <a:gd name="connsiteX424" fmla="*/ 2020609 w 12192000"/>
              <a:gd name="connsiteY424" fmla="*/ 2539671 h 4267200"/>
              <a:gd name="connsiteX425" fmla="*/ 2018920 w 12192000"/>
              <a:gd name="connsiteY425" fmla="*/ 2536309 h 4267200"/>
              <a:gd name="connsiteX426" fmla="*/ 1342441 w 12192000"/>
              <a:gd name="connsiteY426" fmla="*/ 1173017 h 4267200"/>
              <a:gd name="connsiteX427" fmla="*/ 1367925 w 12192000"/>
              <a:gd name="connsiteY427" fmla="*/ 1135648 h 4267200"/>
              <a:gd name="connsiteX428" fmla="*/ 1771401 w 12192000"/>
              <a:gd name="connsiteY428" fmla="*/ 1806673 h 4267200"/>
              <a:gd name="connsiteX429" fmla="*/ 1972385 w 12192000"/>
              <a:gd name="connsiteY429" fmla="*/ 2198735 h 4267200"/>
              <a:gd name="connsiteX430" fmla="*/ 2040892 w 12192000"/>
              <a:gd name="connsiteY430" fmla="*/ 2405205 h 4267200"/>
              <a:gd name="connsiteX431" fmla="*/ 2131689 w 12192000"/>
              <a:gd name="connsiteY431" fmla="*/ 1936926 h 4267200"/>
              <a:gd name="connsiteX432" fmla="*/ 2454820 w 12192000"/>
              <a:gd name="connsiteY432" fmla="*/ 1248808 h 4267200"/>
              <a:gd name="connsiteX433" fmla="*/ 2492512 w 12192000"/>
              <a:gd name="connsiteY433" fmla="*/ 1302920 h 4267200"/>
              <a:gd name="connsiteX434" fmla="*/ 2081216 w 12192000"/>
              <a:gd name="connsiteY434" fmla="*/ 2527513 h 4267200"/>
              <a:gd name="connsiteX435" fmla="*/ 2081211 w 12192000"/>
              <a:gd name="connsiteY435" fmla="*/ 2528916 h 4267200"/>
              <a:gd name="connsiteX436" fmla="*/ 2199067 w 12192000"/>
              <a:gd name="connsiteY436" fmla="*/ 2884061 h 4267200"/>
              <a:gd name="connsiteX437" fmla="*/ 3192586 w 12192000"/>
              <a:gd name="connsiteY437" fmla="*/ 3411496 h 4267200"/>
              <a:gd name="connsiteX438" fmla="*/ 3182620 w 12192000"/>
              <a:gd name="connsiteY438" fmla="*/ 3483279 h 4267200"/>
              <a:gd name="connsiteX439" fmla="*/ 2435119 w 12192000"/>
              <a:gd name="connsiteY439" fmla="*/ 3080173 h 4267200"/>
              <a:gd name="connsiteX440" fmla="*/ 2410152 w 12192000"/>
              <a:gd name="connsiteY440" fmla="*/ 3063751 h 4267200"/>
              <a:gd name="connsiteX441" fmla="*/ 2408099 w 12192000"/>
              <a:gd name="connsiteY441" fmla="*/ 3064403 h 4267200"/>
              <a:gd name="connsiteX442" fmla="*/ 2407218 w 12192000"/>
              <a:gd name="connsiteY442" fmla="*/ 3070324 h 4267200"/>
              <a:gd name="connsiteX443" fmla="*/ 2380138 w 12192000"/>
              <a:gd name="connsiteY443" fmla="*/ 3099341 h 4267200"/>
              <a:gd name="connsiteX444" fmla="*/ 1765923 w 12192000"/>
              <a:gd name="connsiteY444" fmla="*/ 3581043 h 4267200"/>
              <a:gd name="connsiteX445" fmla="*/ 1702258 w 12192000"/>
              <a:gd name="connsiteY445" fmla="*/ 3612286 h 4267200"/>
              <a:gd name="connsiteX446" fmla="*/ 1538370 w 12192000"/>
              <a:gd name="connsiteY446" fmla="*/ 3811804 h 4267200"/>
              <a:gd name="connsiteX447" fmla="*/ 1325720 w 12192000"/>
              <a:gd name="connsiteY447" fmla="*/ 4125411 h 4267200"/>
              <a:gd name="connsiteX448" fmla="*/ 1206279 w 12192000"/>
              <a:gd name="connsiteY448" fmla="*/ 4267200 h 4267200"/>
              <a:gd name="connsiteX449" fmla="*/ 1115040 w 12192000"/>
              <a:gd name="connsiteY449" fmla="*/ 4267200 h 4267200"/>
              <a:gd name="connsiteX450" fmla="*/ 1258195 w 12192000"/>
              <a:gd name="connsiteY450" fmla="*/ 4099624 h 4267200"/>
              <a:gd name="connsiteX451" fmla="*/ 1423113 w 12192000"/>
              <a:gd name="connsiteY451" fmla="*/ 3874565 h 4267200"/>
              <a:gd name="connsiteX452" fmla="*/ 1260565 w 12192000"/>
              <a:gd name="connsiteY452" fmla="*/ 4031982 h 4267200"/>
              <a:gd name="connsiteX453" fmla="*/ 1073327 w 12192000"/>
              <a:gd name="connsiteY453" fmla="*/ 4218727 h 4267200"/>
              <a:gd name="connsiteX454" fmla="*/ 1032294 w 12192000"/>
              <a:gd name="connsiteY454" fmla="*/ 4267200 h 4267200"/>
              <a:gd name="connsiteX455" fmla="*/ 993830 w 12192000"/>
              <a:gd name="connsiteY455" fmla="*/ 4267200 h 4267200"/>
              <a:gd name="connsiteX456" fmla="*/ 1051860 w 12192000"/>
              <a:gd name="connsiteY456" fmla="*/ 4198693 h 4267200"/>
              <a:gd name="connsiteX457" fmla="*/ 1240607 w 12192000"/>
              <a:gd name="connsiteY457" fmla="*/ 4010401 h 4267200"/>
              <a:gd name="connsiteX458" fmla="*/ 1310106 w 12192000"/>
              <a:gd name="connsiteY458" fmla="*/ 3943217 h 4267200"/>
              <a:gd name="connsiteX459" fmla="*/ 952103 w 12192000"/>
              <a:gd name="connsiteY459" fmla="*/ 4265972 h 4267200"/>
              <a:gd name="connsiteX460" fmla="*/ 951207 w 12192000"/>
              <a:gd name="connsiteY460" fmla="*/ 4267200 h 4267200"/>
              <a:gd name="connsiteX461" fmla="*/ 862760 w 12192000"/>
              <a:gd name="connsiteY461" fmla="*/ 4267200 h 4267200"/>
              <a:gd name="connsiteX462" fmla="*/ 909145 w 12192000"/>
              <a:gd name="connsiteY462" fmla="*/ 4199225 h 4267200"/>
              <a:gd name="connsiteX463" fmla="*/ 1214067 w 12192000"/>
              <a:gd name="connsiteY463" fmla="*/ 3908561 h 4267200"/>
              <a:gd name="connsiteX464" fmla="*/ 640967 w 12192000"/>
              <a:gd name="connsiteY464" fmla="*/ 4105601 h 4267200"/>
              <a:gd name="connsiteX465" fmla="*/ 372807 w 12192000"/>
              <a:gd name="connsiteY465" fmla="*/ 4243651 h 4267200"/>
              <a:gd name="connsiteX466" fmla="*/ 332830 w 12192000"/>
              <a:gd name="connsiteY466" fmla="*/ 4267200 h 4267200"/>
              <a:gd name="connsiteX467" fmla="*/ 168301 w 12192000"/>
              <a:gd name="connsiteY467" fmla="*/ 4267200 h 4267200"/>
              <a:gd name="connsiteX468" fmla="*/ 278002 w 12192000"/>
              <a:gd name="connsiteY468" fmla="*/ 4201399 h 4267200"/>
              <a:gd name="connsiteX469" fmla="*/ 527241 w 12192000"/>
              <a:gd name="connsiteY469" fmla="*/ 4065078 h 4267200"/>
              <a:gd name="connsiteX470" fmla="*/ 1510397 w 12192000"/>
              <a:gd name="connsiteY470" fmla="*/ 3684705 h 4267200"/>
              <a:gd name="connsiteX471" fmla="*/ 1146550 w 12192000"/>
              <a:gd name="connsiteY471" fmla="*/ 3802012 h 4267200"/>
              <a:gd name="connsiteX472" fmla="*/ 698834 w 12192000"/>
              <a:gd name="connsiteY472" fmla="*/ 3952272 h 4267200"/>
              <a:gd name="connsiteX473" fmla="*/ 192528 w 12192000"/>
              <a:gd name="connsiteY473" fmla="*/ 4236299 h 4267200"/>
              <a:gd name="connsiteX474" fmla="*/ 148586 w 12192000"/>
              <a:gd name="connsiteY474" fmla="*/ 4267200 h 4267200"/>
              <a:gd name="connsiteX475" fmla="*/ 98116 w 12192000"/>
              <a:gd name="connsiteY475" fmla="*/ 4267200 h 4267200"/>
              <a:gd name="connsiteX476" fmla="*/ 169669 w 12192000"/>
              <a:gd name="connsiteY476" fmla="*/ 4216852 h 4267200"/>
              <a:gd name="connsiteX477" fmla="*/ 687572 w 12192000"/>
              <a:gd name="connsiteY477" fmla="*/ 3925629 h 4267200"/>
              <a:gd name="connsiteX478" fmla="*/ 1138365 w 12192000"/>
              <a:gd name="connsiteY478" fmla="*/ 3774515 h 4267200"/>
              <a:gd name="connsiteX479" fmla="*/ 1505579 w 12192000"/>
              <a:gd name="connsiteY479" fmla="*/ 3655526 h 4267200"/>
              <a:gd name="connsiteX480" fmla="*/ 1313114 w 12192000"/>
              <a:gd name="connsiteY480" fmla="*/ 3655216 h 4267200"/>
              <a:gd name="connsiteX481" fmla="*/ 1109304 w 12192000"/>
              <a:gd name="connsiteY481" fmla="*/ 3669030 h 4267200"/>
              <a:gd name="connsiteX482" fmla="*/ 258951 w 12192000"/>
              <a:gd name="connsiteY482" fmla="*/ 4111994 h 4267200"/>
              <a:gd name="connsiteX483" fmla="*/ 80807 w 12192000"/>
              <a:gd name="connsiteY483" fmla="*/ 4267200 h 4267200"/>
              <a:gd name="connsiteX484" fmla="*/ 0 w 12192000"/>
              <a:gd name="connsiteY484" fmla="*/ 4267200 h 4267200"/>
              <a:gd name="connsiteX485" fmla="*/ 0 w 12192000"/>
              <a:gd name="connsiteY485" fmla="*/ 4233763 h 4267200"/>
              <a:gd name="connsiteX486" fmla="*/ 36881 w 12192000"/>
              <a:gd name="connsiteY486" fmla="*/ 4200118 h 4267200"/>
              <a:gd name="connsiteX487" fmla="*/ 910534 w 12192000"/>
              <a:gd name="connsiteY487" fmla="*/ 3629753 h 4267200"/>
              <a:gd name="connsiteX488" fmla="*/ 1578717 w 12192000"/>
              <a:gd name="connsiteY488" fmla="*/ 3575982 h 4267200"/>
              <a:gd name="connsiteX489" fmla="*/ 2338780 w 12192000"/>
              <a:gd name="connsiteY489" fmla="*/ 3033725 h 4267200"/>
              <a:gd name="connsiteX490" fmla="*/ 1807991 w 12192000"/>
              <a:gd name="connsiteY490" fmla="*/ 2807184 h 4267200"/>
              <a:gd name="connsiteX491" fmla="*/ 1416358 w 12192000"/>
              <a:gd name="connsiteY491" fmla="*/ 3112571 h 4267200"/>
              <a:gd name="connsiteX492" fmla="*/ 939066 w 12192000"/>
              <a:gd name="connsiteY492" fmla="*/ 3378798 h 4267200"/>
              <a:gd name="connsiteX493" fmla="*/ 115099 w 12192000"/>
              <a:gd name="connsiteY493" fmla="*/ 3607650 h 4267200"/>
              <a:gd name="connsiteX494" fmla="*/ 97284 w 12192000"/>
              <a:gd name="connsiteY494" fmla="*/ 3520393 h 4267200"/>
              <a:gd name="connsiteX495" fmla="*/ 922050 w 12192000"/>
              <a:gd name="connsiteY495" fmla="*/ 3074867 h 4267200"/>
              <a:gd name="connsiteX496" fmla="*/ 1405265 w 12192000"/>
              <a:gd name="connsiteY496" fmla="*/ 3016319 h 4267200"/>
              <a:gd name="connsiteX497" fmla="*/ 1407512 w 12192000"/>
              <a:gd name="connsiteY497" fmla="*/ 3018001 h 4267200"/>
              <a:gd name="connsiteX498" fmla="*/ 1726266 w 12192000"/>
              <a:gd name="connsiteY498" fmla="*/ 2777274 h 4267200"/>
              <a:gd name="connsiteX499" fmla="*/ 625390 w 12192000"/>
              <a:gd name="connsiteY499" fmla="*/ 2514541 h 4267200"/>
              <a:gd name="connsiteX500" fmla="*/ 619799 w 12192000"/>
              <a:gd name="connsiteY500" fmla="*/ 2527180 h 4267200"/>
              <a:gd name="connsiteX501" fmla="*/ 310030 w 12192000"/>
              <a:gd name="connsiteY501" fmla="*/ 2771818 h 4267200"/>
              <a:gd name="connsiteX502" fmla="*/ 173877 w 12192000"/>
              <a:gd name="connsiteY502" fmla="*/ 2937056 h 4267200"/>
              <a:gd name="connsiteX503" fmla="*/ 77889 w 12192000"/>
              <a:gd name="connsiteY503" fmla="*/ 3138440 h 4267200"/>
              <a:gd name="connsiteX504" fmla="*/ 0 w 12192000"/>
              <a:gd name="connsiteY504" fmla="*/ 3271395 h 4267200"/>
              <a:gd name="connsiteX505" fmla="*/ 0 w 12192000"/>
              <a:gd name="connsiteY505" fmla="*/ 3153002 h 4267200"/>
              <a:gd name="connsiteX506" fmla="*/ 2386 w 12192000"/>
              <a:gd name="connsiteY506" fmla="*/ 3149203 h 4267200"/>
              <a:gd name="connsiteX507" fmla="*/ 89753 w 12192000"/>
              <a:gd name="connsiteY507" fmla="*/ 2987702 h 4267200"/>
              <a:gd name="connsiteX508" fmla="*/ 76869 w 12192000"/>
              <a:gd name="connsiteY508" fmla="*/ 3005404 h 4267200"/>
              <a:gd name="connsiteX509" fmla="*/ 32049 w 12192000"/>
              <a:gd name="connsiteY509" fmla="*/ 3065814 h 4267200"/>
              <a:gd name="connsiteX510" fmla="*/ 0 w 12192000"/>
              <a:gd name="connsiteY510" fmla="*/ 3108744 h 4267200"/>
              <a:gd name="connsiteX511" fmla="*/ 0 w 12192000"/>
              <a:gd name="connsiteY511" fmla="*/ 3058059 h 4267200"/>
              <a:gd name="connsiteX512" fmla="*/ 7610 w 12192000"/>
              <a:gd name="connsiteY512" fmla="*/ 3047889 h 4267200"/>
              <a:gd name="connsiteX513" fmla="*/ 52419 w 12192000"/>
              <a:gd name="connsiteY513" fmla="*/ 2987479 h 4267200"/>
              <a:gd name="connsiteX514" fmla="*/ 59142 w 12192000"/>
              <a:gd name="connsiteY514" fmla="*/ 2978488 h 4267200"/>
              <a:gd name="connsiteX515" fmla="*/ 0 w 12192000"/>
              <a:gd name="connsiteY515" fmla="*/ 3015334 h 4267200"/>
              <a:gd name="connsiteX516" fmla="*/ 0 w 12192000"/>
              <a:gd name="connsiteY516" fmla="*/ 2914286 h 4267200"/>
              <a:gd name="connsiteX517" fmla="*/ 36383 w 12192000"/>
              <a:gd name="connsiteY517" fmla="*/ 2901128 h 4267200"/>
              <a:gd name="connsiteX518" fmla="*/ 156329 w 12192000"/>
              <a:gd name="connsiteY518" fmla="*/ 2840533 h 4267200"/>
              <a:gd name="connsiteX519" fmla="*/ 358355 w 12192000"/>
              <a:gd name="connsiteY519" fmla="*/ 2620471 h 4267200"/>
              <a:gd name="connsiteX520" fmla="*/ 510577 w 12192000"/>
              <a:gd name="connsiteY520" fmla="*/ 2501244 h 4267200"/>
              <a:gd name="connsiteX521" fmla="*/ 211967 w 12192000"/>
              <a:gd name="connsiteY521" fmla="*/ 2479171 h 4267200"/>
              <a:gd name="connsiteX522" fmla="*/ 0 w 12192000"/>
              <a:gd name="connsiteY522" fmla="*/ 2476398 h 4267200"/>
              <a:gd name="connsiteX523" fmla="*/ 0 w 12192000"/>
              <a:gd name="connsiteY523" fmla="*/ 2389189 h 4267200"/>
              <a:gd name="connsiteX524" fmla="*/ 103062 w 12192000"/>
              <a:gd name="connsiteY524" fmla="*/ 2389518 h 4267200"/>
              <a:gd name="connsiteX525" fmla="*/ 510734 w 12192000"/>
              <a:gd name="connsiteY525" fmla="*/ 2416201 h 4267200"/>
              <a:gd name="connsiteX526" fmla="*/ 279257 w 12192000"/>
              <a:gd name="connsiteY526" fmla="*/ 2092102 h 4267200"/>
              <a:gd name="connsiteX527" fmla="*/ 65265 w 12192000"/>
              <a:gd name="connsiteY527" fmla="*/ 2006049 h 4267200"/>
              <a:gd name="connsiteX528" fmla="*/ 0 w 12192000"/>
              <a:gd name="connsiteY528" fmla="*/ 1982532 h 4267200"/>
              <a:gd name="connsiteX529" fmla="*/ 0 w 12192000"/>
              <a:gd name="connsiteY529" fmla="*/ 1912789 h 4267200"/>
              <a:gd name="connsiteX530" fmla="*/ 97460 w 12192000"/>
              <a:gd name="connsiteY530" fmla="*/ 1953725 h 4267200"/>
              <a:gd name="connsiteX531" fmla="*/ 221272 w 12192000"/>
              <a:gd name="connsiteY531" fmla="*/ 1980766 h 4267200"/>
              <a:gd name="connsiteX532" fmla="*/ 116765 w 12192000"/>
              <a:gd name="connsiteY532" fmla="*/ 1911033 h 4267200"/>
              <a:gd name="connsiteX533" fmla="*/ 16405 w 12192000"/>
              <a:gd name="connsiteY533" fmla="*/ 1803412 h 4267200"/>
              <a:gd name="connsiteX534" fmla="*/ 0 w 12192000"/>
              <a:gd name="connsiteY534" fmla="*/ 1784777 h 4267200"/>
              <a:gd name="connsiteX535" fmla="*/ 0 w 12192000"/>
              <a:gd name="connsiteY535" fmla="*/ 1740082 h 4267200"/>
              <a:gd name="connsiteX536" fmla="*/ 39394 w 12192000"/>
              <a:gd name="connsiteY536" fmla="*/ 1784856 h 4267200"/>
              <a:gd name="connsiteX537" fmla="*/ 135813 w 12192000"/>
              <a:gd name="connsiteY537" fmla="*/ 1888838 h 4267200"/>
              <a:gd name="connsiteX538" fmla="*/ 242575 w 12192000"/>
              <a:gd name="connsiteY538" fmla="*/ 1958841 h 4267200"/>
              <a:gd name="connsiteX539" fmla="*/ 82197 w 12192000"/>
              <a:gd name="connsiteY539" fmla="*/ 1754826 h 4267200"/>
              <a:gd name="connsiteX540" fmla="*/ 0 w 12192000"/>
              <a:gd name="connsiteY540" fmla="*/ 1679650 h 4267200"/>
              <a:gd name="connsiteX541" fmla="*/ 0 w 12192000"/>
              <a:gd name="connsiteY541" fmla="*/ 1602463 h 4267200"/>
              <a:gd name="connsiteX542" fmla="*/ 84689 w 12192000"/>
              <a:gd name="connsiteY542" fmla="*/ 1677442 h 4267200"/>
              <a:gd name="connsiteX543" fmla="*/ 298437 w 12192000"/>
              <a:gd name="connsiteY543" fmla="*/ 1968019 h 4267200"/>
              <a:gd name="connsiteX544" fmla="*/ 227269 w 12192000"/>
              <a:gd name="connsiteY544" fmla="*/ 1114064 h 4267200"/>
              <a:gd name="connsiteX545" fmla="*/ 248003 w 12192000"/>
              <a:gd name="connsiteY545" fmla="*/ 1089613 h 4267200"/>
              <a:gd name="connsiteX546" fmla="*/ 427020 w 12192000"/>
              <a:gd name="connsiteY546" fmla="*/ 1619803 h 4267200"/>
              <a:gd name="connsiteX547" fmla="*/ 340345 w 12192000"/>
              <a:gd name="connsiteY547" fmla="*/ 2027739 h 4267200"/>
              <a:gd name="connsiteX548" fmla="*/ 360865 w 12192000"/>
              <a:gd name="connsiteY548" fmla="*/ 2044827 h 4267200"/>
              <a:gd name="connsiteX549" fmla="*/ 560414 w 12192000"/>
              <a:gd name="connsiteY549" fmla="*/ 2421457 h 4267200"/>
              <a:gd name="connsiteX550" fmla="*/ 1359703 w 12192000"/>
              <a:gd name="connsiteY550" fmla="*/ 2578554 h 4267200"/>
              <a:gd name="connsiteX551" fmla="*/ 1359422 w 12192000"/>
              <a:gd name="connsiteY551" fmla="*/ 2577994 h 4267200"/>
              <a:gd name="connsiteX552" fmla="*/ 828701 w 12192000"/>
              <a:gd name="connsiteY552" fmla="*/ 1839520 h 4267200"/>
              <a:gd name="connsiteX553" fmla="*/ 494427 w 12192000"/>
              <a:gd name="connsiteY553" fmla="*/ 1092333 h 4267200"/>
              <a:gd name="connsiteX554" fmla="*/ 506322 w 12192000"/>
              <a:gd name="connsiteY554" fmla="*/ 1020997 h 4267200"/>
              <a:gd name="connsiteX555" fmla="*/ 4570198 w 12192000"/>
              <a:gd name="connsiteY555" fmla="*/ 978081 h 4267200"/>
              <a:gd name="connsiteX556" fmla="*/ 4523691 w 12192000"/>
              <a:gd name="connsiteY556" fmla="*/ 1127776 h 4267200"/>
              <a:gd name="connsiteX557" fmla="*/ 4509875 w 12192000"/>
              <a:gd name="connsiteY557" fmla="*/ 1167552 h 4267200"/>
              <a:gd name="connsiteX558" fmla="*/ 4478168 w 12192000"/>
              <a:gd name="connsiteY558" fmla="*/ 1260735 h 4267200"/>
              <a:gd name="connsiteX559" fmla="*/ 4409309 w 12192000"/>
              <a:gd name="connsiteY559" fmla="*/ 1666996 h 4267200"/>
              <a:gd name="connsiteX560" fmla="*/ 4370031 w 12192000"/>
              <a:gd name="connsiteY560" fmla="*/ 1955666 h 4267200"/>
              <a:gd name="connsiteX561" fmla="*/ 4570198 w 12192000"/>
              <a:gd name="connsiteY561" fmla="*/ 978081 h 4267200"/>
              <a:gd name="connsiteX562" fmla="*/ 12149131 w 12192000"/>
              <a:gd name="connsiteY562" fmla="*/ 959050 h 4267200"/>
              <a:gd name="connsiteX563" fmla="*/ 12105664 w 12192000"/>
              <a:gd name="connsiteY563" fmla="*/ 1006960 h 4267200"/>
              <a:gd name="connsiteX564" fmla="*/ 11883102 w 12192000"/>
              <a:gd name="connsiteY564" fmla="*/ 1184424 h 4267200"/>
              <a:gd name="connsiteX565" fmla="*/ 11665174 w 12192000"/>
              <a:gd name="connsiteY565" fmla="*/ 1317493 h 4267200"/>
              <a:gd name="connsiteX566" fmla="*/ 11590337 w 12192000"/>
              <a:gd name="connsiteY566" fmla="*/ 1348256 h 4267200"/>
              <a:gd name="connsiteX567" fmla="*/ 11492588 w 12192000"/>
              <a:gd name="connsiteY567" fmla="*/ 1390573 h 4267200"/>
              <a:gd name="connsiteX568" fmla="*/ 11888865 w 12192000"/>
              <a:gd name="connsiteY568" fmla="*/ 1220988 h 4267200"/>
              <a:gd name="connsiteX569" fmla="*/ 12149131 w 12192000"/>
              <a:gd name="connsiteY569" fmla="*/ 959050 h 4267200"/>
              <a:gd name="connsiteX570" fmla="*/ 4557898 w 12192000"/>
              <a:gd name="connsiteY570" fmla="*/ 900011 h 4267200"/>
              <a:gd name="connsiteX571" fmla="*/ 4344840 w 12192000"/>
              <a:gd name="connsiteY571" fmla="*/ 1922038 h 4267200"/>
              <a:gd name="connsiteX572" fmla="*/ 4378710 w 12192000"/>
              <a:gd name="connsiteY572" fmla="*/ 1665516 h 4267200"/>
              <a:gd name="connsiteX573" fmla="*/ 4448798 w 12192000"/>
              <a:gd name="connsiteY573" fmla="*/ 1253024 h 4267200"/>
              <a:gd name="connsiteX574" fmla="*/ 4480315 w 12192000"/>
              <a:gd name="connsiteY574" fmla="*/ 1158454 h 4267200"/>
              <a:gd name="connsiteX575" fmla="*/ 4494133 w 12192000"/>
              <a:gd name="connsiteY575" fmla="*/ 1118676 h 4267200"/>
              <a:gd name="connsiteX576" fmla="*/ 4557898 w 12192000"/>
              <a:gd name="connsiteY576" fmla="*/ 900011 h 4267200"/>
              <a:gd name="connsiteX577" fmla="*/ 5870151 w 12192000"/>
              <a:gd name="connsiteY577" fmla="*/ 898890 h 4267200"/>
              <a:gd name="connsiteX578" fmla="*/ 5861335 w 12192000"/>
              <a:gd name="connsiteY578" fmla="*/ 899177 h 4267200"/>
              <a:gd name="connsiteX579" fmla="*/ 5843702 w 12192000"/>
              <a:gd name="connsiteY579" fmla="*/ 899748 h 4267200"/>
              <a:gd name="connsiteX580" fmla="*/ 5651107 w 12192000"/>
              <a:gd name="connsiteY580" fmla="*/ 920306 h 4267200"/>
              <a:gd name="connsiteX581" fmla="*/ 5459407 w 12192000"/>
              <a:gd name="connsiteY581" fmla="*/ 940975 h 4267200"/>
              <a:gd name="connsiteX582" fmla="*/ 5374846 w 12192000"/>
              <a:gd name="connsiteY582" fmla="*/ 941988 h 4267200"/>
              <a:gd name="connsiteX583" fmla="*/ 5256105 w 12192000"/>
              <a:gd name="connsiteY583" fmla="*/ 945632 h 4267200"/>
              <a:gd name="connsiteX584" fmla="*/ 5107071 w 12192000"/>
              <a:gd name="connsiteY584" fmla="*/ 969720 h 4267200"/>
              <a:gd name="connsiteX585" fmla="*/ 4998681 w 12192000"/>
              <a:gd name="connsiteY585" fmla="*/ 988771 h 4267200"/>
              <a:gd name="connsiteX586" fmla="*/ 5870151 w 12192000"/>
              <a:gd name="connsiteY586" fmla="*/ 898890 h 4267200"/>
              <a:gd name="connsiteX587" fmla="*/ 12190084 w 12192000"/>
              <a:gd name="connsiteY587" fmla="*/ 854709 h 4267200"/>
              <a:gd name="connsiteX588" fmla="*/ 12162947 w 12192000"/>
              <a:gd name="connsiteY588" fmla="*/ 879275 h 4267200"/>
              <a:gd name="connsiteX589" fmla="*/ 11721478 w 12192000"/>
              <a:gd name="connsiteY589" fmla="*/ 1216434 h 4267200"/>
              <a:gd name="connsiteX590" fmla="*/ 11680712 w 12192000"/>
              <a:gd name="connsiteY590" fmla="*/ 1239730 h 4267200"/>
              <a:gd name="connsiteX591" fmla="*/ 11505347 w 12192000"/>
              <a:gd name="connsiteY591" fmla="*/ 1352837 h 4267200"/>
              <a:gd name="connsiteX592" fmla="*/ 11580962 w 12192000"/>
              <a:gd name="connsiteY592" fmla="*/ 1321759 h 4267200"/>
              <a:gd name="connsiteX593" fmla="*/ 11654234 w 12192000"/>
              <a:gd name="connsiteY593" fmla="*/ 1291618 h 4267200"/>
              <a:gd name="connsiteX594" fmla="*/ 11867274 w 12192000"/>
              <a:gd name="connsiteY594" fmla="*/ 1160983 h 4267200"/>
              <a:gd name="connsiteX595" fmla="*/ 12086035 w 12192000"/>
              <a:gd name="connsiteY595" fmla="*/ 986418 h 4267200"/>
              <a:gd name="connsiteX596" fmla="*/ 12190084 w 12192000"/>
              <a:gd name="connsiteY596" fmla="*/ 854709 h 4267200"/>
              <a:gd name="connsiteX597" fmla="*/ 5504425 w 12192000"/>
              <a:gd name="connsiteY597" fmla="*/ 848067 h 4267200"/>
              <a:gd name="connsiteX598" fmla="*/ 4968849 w 12192000"/>
              <a:gd name="connsiteY598" fmla="*/ 962318 h 4267200"/>
              <a:gd name="connsiteX599" fmla="*/ 5104039 w 12192000"/>
              <a:gd name="connsiteY599" fmla="*/ 940634 h 4267200"/>
              <a:gd name="connsiteX600" fmla="*/ 5256311 w 12192000"/>
              <a:gd name="connsiteY600" fmla="*/ 916490 h 4267200"/>
              <a:gd name="connsiteX601" fmla="*/ 5377381 w 12192000"/>
              <a:gd name="connsiteY601" fmla="*/ 912671 h 4267200"/>
              <a:gd name="connsiteX602" fmla="*/ 5460148 w 12192000"/>
              <a:gd name="connsiteY602" fmla="*/ 911442 h 4267200"/>
              <a:gd name="connsiteX603" fmla="*/ 5648971 w 12192000"/>
              <a:gd name="connsiteY603" fmla="*/ 891331 h 4267200"/>
              <a:gd name="connsiteX604" fmla="*/ 5844807 w 12192000"/>
              <a:gd name="connsiteY604" fmla="*/ 870718 h 4267200"/>
              <a:gd name="connsiteX605" fmla="*/ 5862975 w 12192000"/>
              <a:gd name="connsiteY605" fmla="*/ 869756 h 4267200"/>
              <a:gd name="connsiteX606" fmla="*/ 5920887 w 12192000"/>
              <a:gd name="connsiteY606" fmla="*/ 865929 h 4267200"/>
              <a:gd name="connsiteX607" fmla="*/ 5504425 w 12192000"/>
              <a:gd name="connsiteY607" fmla="*/ 848067 h 4267200"/>
              <a:gd name="connsiteX608" fmla="*/ 8924104 w 12192000"/>
              <a:gd name="connsiteY608" fmla="*/ 777000 h 4267200"/>
              <a:gd name="connsiteX609" fmla="*/ 8921999 w 12192000"/>
              <a:gd name="connsiteY609" fmla="*/ 794136 h 4267200"/>
              <a:gd name="connsiteX610" fmla="*/ 8916066 w 12192000"/>
              <a:gd name="connsiteY610" fmla="*/ 843129 h 4267200"/>
              <a:gd name="connsiteX611" fmla="*/ 8909852 w 12192000"/>
              <a:gd name="connsiteY611" fmla="*/ 1005313 h 4267200"/>
              <a:gd name="connsiteX612" fmla="*/ 8936982 w 12192000"/>
              <a:gd name="connsiteY612" fmla="*/ 1614896 h 4267200"/>
              <a:gd name="connsiteX613" fmla="*/ 8939706 w 12192000"/>
              <a:gd name="connsiteY613" fmla="*/ 1632791 h 4267200"/>
              <a:gd name="connsiteX614" fmla="*/ 8946691 w 12192000"/>
              <a:gd name="connsiteY614" fmla="*/ 1680170 h 4267200"/>
              <a:gd name="connsiteX615" fmla="*/ 8947643 w 12192000"/>
              <a:gd name="connsiteY615" fmla="*/ 1649028 h 4267200"/>
              <a:gd name="connsiteX616" fmla="*/ 8931687 w 12192000"/>
              <a:gd name="connsiteY616" fmla="*/ 871628 h 4267200"/>
              <a:gd name="connsiteX617" fmla="*/ 8929804 w 12192000"/>
              <a:gd name="connsiteY617" fmla="*/ 850229 h 4267200"/>
              <a:gd name="connsiteX618" fmla="*/ 8924104 w 12192000"/>
              <a:gd name="connsiteY618" fmla="*/ 777000 h 4267200"/>
              <a:gd name="connsiteX619" fmla="*/ 8951219 w 12192000"/>
              <a:gd name="connsiteY619" fmla="*/ 764662 h 4267200"/>
              <a:gd name="connsiteX620" fmla="*/ 8957270 w 12192000"/>
              <a:gd name="connsiteY620" fmla="*/ 847698 h 4267200"/>
              <a:gd name="connsiteX621" fmla="*/ 8959153 w 12192000"/>
              <a:gd name="connsiteY621" fmla="*/ 869097 h 4267200"/>
              <a:gd name="connsiteX622" fmla="*/ 8976081 w 12192000"/>
              <a:gd name="connsiteY622" fmla="*/ 1619865 h 4267200"/>
              <a:gd name="connsiteX623" fmla="*/ 8951219 w 12192000"/>
              <a:gd name="connsiteY623" fmla="*/ 764662 h 4267200"/>
              <a:gd name="connsiteX624" fmla="*/ 8898081 w 12192000"/>
              <a:gd name="connsiteY624" fmla="*/ 630137 h 4267200"/>
              <a:gd name="connsiteX625" fmla="*/ 8910095 w 12192000"/>
              <a:gd name="connsiteY625" fmla="*/ 1626691 h 4267200"/>
              <a:gd name="connsiteX626" fmla="*/ 8908822 w 12192000"/>
              <a:gd name="connsiteY626" fmla="*/ 1619067 h 4267200"/>
              <a:gd name="connsiteX627" fmla="*/ 8881669 w 12192000"/>
              <a:gd name="connsiteY627" fmla="*/ 1004967 h 4267200"/>
              <a:gd name="connsiteX628" fmla="*/ 8888265 w 12192000"/>
              <a:gd name="connsiteY628" fmla="*/ 840369 h 4267200"/>
              <a:gd name="connsiteX629" fmla="*/ 8894429 w 12192000"/>
              <a:gd name="connsiteY629" fmla="*/ 790831 h 4267200"/>
              <a:gd name="connsiteX630" fmla="*/ 8898081 w 12192000"/>
              <a:gd name="connsiteY630" fmla="*/ 630137 h 4267200"/>
              <a:gd name="connsiteX631" fmla="*/ 11491396 w 12192000"/>
              <a:gd name="connsiteY631" fmla="*/ 623931 h 4267200"/>
              <a:gd name="connsiteX632" fmla="*/ 11413329 w 12192000"/>
              <a:gd name="connsiteY632" fmla="*/ 662344 h 4267200"/>
              <a:gd name="connsiteX633" fmla="*/ 10966547 w 12192000"/>
              <a:gd name="connsiteY633" fmla="*/ 818916 h 4267200"/>
              <a:gd name="connsiteX634" fmla="*/ 10498883 w 12192000"/>
              <a:gd name="connsiteY634" fmla="*/ 1111507 h 4267200"/>
              <a:gd name="connsiteX635" fmla="*/ 10671292 w 12192000"/>
              <a:gd name="connsiteY635" fmla="*/ 1035777 h 4267200"/>
              <a:gd name="connsiteX636" fmla="*/ 10685894 w 12192000"/>
              <a:gd name="connsiteY636" fmla="*/ 1027151 h 4267200"/>
              <a:gd name="connsiteX637" fmla="*/ 11104337 w 12192000"/>
              <a:gd name="connsiteY637" fmla="*/ 817377 h 4267200"/>
              <a:gd name="connsiteX638" fmla="*/ 11491396 w 12192000"/>
              <a:gd name="connsiteY638" fmla="*/ 623931 h 4267200"/>
              <a:gd name="connsiteX639" fmla="*/ 10779304 w 12192000"/>
              <a:gd name="connsiteY639" fmla="*/ 584486 h 4267200"/>
              <a:gd name="connsiteX640" fmla="*/ 10658378 w 12192000"/>
              <a:gd name="connsiteY640" fmla="*/ 772788 h 4267200"/>
              <a:gd name="connsiteX641" fmla="*/ 10475581 w 12192000"/>
              <a:gd name="connsiteY641" fmla="*/ 1070739 h 4267200"/>
              <a:gd name="connsiteX642" fmla="*/ 10735178 w 12192000"/>
              <a:gd name="connsiteY642" fmla="*/ 693281 h 4267200"/>
              <a:gd name="connsiteX643" fmla="*/ 10132488 w 12192000"/>
              <a:gd name="connsiteY643" fmla="*/ 518596 h 4267200"/>
              <a:gd name="connsiteX644" fmla="*/ 9879465 w 12192000"/>
              <a:gd name="connsiteY644" fmla="*/ 567273 h 4267200"/>
              <a:gd name="connsiteX645" fmla="*/ 9364243 w 12192000"/>
              <a:gd name="connsiteY645" fmla="*/ 809468 h 4267200"/>
              <a:gd name="connsiteX646" fmla="*/ 9366655 w 12192000"/>
              <a:gd name="connsiteY646" fmla="*/ 809848 h 4267200"/>
              <a:gd name="connsiteX647" fmla="*/ 9914233 w 12192000"/>
              <a:gd name="connsiteY647" fmla="*/ 596159 h 4267200"/>
              <a:gd name="connsiteX648" fmla="*/ 10264524 w 12192000"/>
              <a:gd name="connsiteY648" fmla="*/ 501747 h 4267200"/>
              <a:gd name="connsiteX649" fmla="*/ 9922837 w 12192000"/>
              <a:gd name="connsiteY649" fmla="*/ 622979 h 4267200"/>
              <a:gd name="connsiteX650" fmla="*/ 9416908 w 12192000"/>
              <a:gd name="connsiteY650" fmla="*/ 818889 h 4267200"/>
              <a:gd name="connsiteX651" fmla="*/ 9418234 w 12192000"/>
              <a:gd name="connsiteY651" fmla="*/ 818810 h 4267200"/>
              <a:gd name="connsiteX652" fmla="*/ 10264524 w 12192000"/>
              <a:gd name="connsiteY652" fmla="*/ 501747 h 4267200"/>
              <a:gd name="connsiteX653" fmla="*/ 10802699 w 12192000"/>
              <a:gd name="connsiteY653" fmla="*/ 488163 h 4267200"/>
              <a:gd name="connsiteX654" fmla="*/ 10618739 w 12192000"/>
              <a:gd name="connsiteY654" fmla="*/ 734118 h 4267200"/>
              <a:gd name="connsiteX655" fmla="*/ 10604580 w 12192000"/>
              <a:gd name="connsiteY655" fmla="*/ 753877 h 4267200"/>
              <a:gd name="connsiteX656" fmla="*/ 10529643 w 12192000"/>
              <a:gd name="connsiteY656" fmla="*/ 867004 h 4267200"/>
              <a:gd name="connsiteX657" fmla="*/ 10462194 w 12192000"/>
              <a:gd name="connsiteY657" fmla="*/ 1035452 h 4267200"/>
              <a:gd name="connsiteX658" fmla="*/ 10635117 w 12192000"/>
              <a:gd name="connsiteY658" fmla="*/ 757788 h 4267200"/>
              <a:gd name="connsiteX659" fmla="*/ 10802699 w 12192000"/>
              <a:gd name="connsiteY659" fmla="*/ 488163 h 4267200"/>
              <a:gd name="connsiteX660" fmla="*/ 10359107 w 12192000"/>
              <a:gd name="connsiteY660" fmla="*/ 485136 h 4267200"/>
              <a:gd name="connsiteX661" fmla="*/ 9515108 w 12192000"/>
              <a:gd name="connsiteY661" fmla="*/ 825701 h 4267200"/>
              <a:gd name="connsiteX662" fmla="*/ 10359107 w 12192000"/>
              <a:gd name="connsiteY662" fmla="*/ 485136 h 4267200"/>
              <a:gd name="connsiteX663" fmla="*/ 11886089 w 12192000"/>
              <a:gd name="connsiteY663" fmla="*/ 483936 h 4267200"/>
              <a:gd name="connsiteX664" fmla="*/ 11622890 w 12192000"/>
              <a:gd name="connsiteY664" fmla="*/ 661575 h 4267200"/>
              <a:gd name="connsiteX665" fmla="*/ 11038640 w 12192000"/>
              <a:gd name="connsiteY665" fmla="*/ 996875 h 4267200"/>
              <a:gd name="connsiteX666" fmla="*/ 10561310 w 12192000"/>
              <a:gd name="connsiteY666" fmla="*/ 1145020 h 4267200"/>
              <a:gd name="connsiteX667" fmla="*/ 10675127 w 12192000"/>
              <a:gd name="connsiteY667" fmla="*/ 1163586 h 4267200"/>
              <a:gd name="connsiteX668" fmla="*/ 11120351 w 12192000"/>
              <a:gd name="connsiteY668" fmla="*/ 990907 h 4267200"/>
              <a:gd name="connsiteX669" fmla="*/ 11648506 w 12192000"/>
              <a:gd name="connsiteY669" fmla="*/ 680145 h 4267200"/>
              <a:gd name="connsiteX670" fmla="*/ 11886089 w 12192000"/>
              <a:gd name="connsiteY670" fmla="*/ 483936 h 4267200"/>
              <a:gd name="connsiteX671" fmla="*/ 3607114 w 12192000"/>
              <a:gd name="connsiteY671" fmla="*/ 467441 h 4267200"/>
              <a:gd name="connsiteX672" fmla="*/ 3296242 w 12192000"/>
              <a:gd name="connsiteY672" fmla="*/ 807991 h 4267200"/>
              <a:gd name="connsiteX673" fmla="*/ 3174674 w 12192000"/>
              <a:gd name="connsiteY673" fmla="*/ 919759 h 4267200"/>
              <a:gd name="connsiteX674" fmla="*/ 3042978 w 12192000"/>
              <a:gd name="connsiteY674" fmla="*/ 1054894 h 4267200"/>
              <a:gd name="connsiteX675" fmla="*/ 2968914 w 12192000"/>
              <a:gd name="connsiteY675" fmla="*/ 1133756 h 4267200"/>
              <a:gd name="connsiteX676" fmla="*/ 3103823 w 12192000"/>
              <a:gd name="connsiteY676" fmla="*/ 1026814 h 4267200"/>
              <a:gd name="connsiteX677" fmla="*/ 3607114 w 12192000"/>
              <a:gd name="connsiteY677" fmla="*/ 467441 h 4267200"/>
              <a:gd name="connsiteX678" fmla="*/ 10784544 w 12192000"/>
              <a:gd name="connsiteY678" fmla="*/ 465669 h 4267200"/>
              <a:gd name="connsiteX679" fmla="*/ 10426419 w 12192000"/>
              <a:gd name="connsiteY679" fmla="*/ 1062158 h 4267200"/>
              <a:gd name="connsiteX680" fmla="*/ 10471732 w 12192000"/>
              <a:gd name="connsiteY680" fmla="*/ 921679 h 4267200"/>
              <a:gd name="connsiteX681" fmla="*/ 10504824 w 12192000"/>
              <a:gd name="connsiteY681" fmla="*/ 852631 h 4267200"/>
              <a:gd name="connsiteX682" fmla="*/ 10582237 w 12192000"/>
              <a:gd name="connsiteY682" fmla="*/ 736692 h 4267200"/>
              <a:gd name="connsiteX683" fmla="*/ 10596401 w 12192000"/>
              <a:gd name="connsiteY683" fmla="*/ 716935 h 4267200"/>
              <a:gd name="connsiteX684" fmla="*/ 10784544 w 12192000"/>
              <a:gd name="connsiteY684" fmla="*/ 465669 h 4267200"/>
              <a:gd name="connsiteX685" fmla="*/ 11916494 w 12192000"/>
              <a:gd name="connsiteY685" fmla="*/ 422768 h 4267200"/>
              <a:gd name="connsiteX686" fmla="*/ 11703185 w 12192000"/>
              <a:gd name="connsiteY686" fmla="*/ 528178 h 4267200"/>
              <a:gd name="connsiteX687" fmla="*/ 11680755 w 12192000"/>
              <a:gd name="connsiteY687" fmla="*/ 543149 h 4267200"/>
              <a:gd name="connsiteX688" fmla="*/ 11116818 w 12192000"/>
              <a:gd name="connsiteY688" fmla="*/ 842623 h 4267200"/>
              <a:gd name="connsiteX689" fmla="*/ 10700164 w 12192000"/>
              <a:gd name="connsiteY689" fmla="*/ 1051220 h 4267200"/>
              <a:gd name="connsiteX690" fmla="*/ 10685570 w 12192000"/>
              <a:gd name="connsiteY690" fmla="*/ 1059849 h 4267200"/>
              <a:gd name="connsiteX691" fmla="*/ 10584288 w 12192000"/>
              <a:gd name="connsiteY691" fmla="*/ 1113543 h 4267200"/>
              <a:gd name="connsiteX692" fmla="*/ 11026698 w 12192000"/>
              <a:gd name="connsiteY692" fmla="*/ 971858 h 4267200"/>
              <a:gd name="connsiteX693" fmla="*/ 11607604 w 12192000"/>
              <a:gd name="connsiteY693" fmla="*/ 638368 h 4267200"/>
              <a:gd name="connsiteX694" fmla="*/ 11919452 w 12192000"/>
              <a:gd name="connsiteY694" fmla="*/ 423380 h 4267200"/>
              <a:gd name="connsiteX695" fmla="*/ 11916494 w 12192000"/>
              <a:gd name="connsiteY695" fmla="*/ 422768 h 4267200"/>
              <a:gd name="connsiteX696" fmla="*/ 8148168 w 12192000"/>
              <a:gd name="connsiteY696" fmla="*/ 416949 h 4267200"/>
              <a:gd name="connsiteX697" fmla="*/ 7862052 w 12192000"/>
              <a:gd name="connsiteY697" fmla="*/ 694330 h 4267200"/>
              <a:gd name="connsiteX698" fmla="*/ 7808002 w 12192000"/>
              <a:gd name="connsiteY698" fmla="*/ 759654 h 4267200"/>
              <a:gd name="connsiteX699" fmla="*/ 8295299 w 12192000"/>
              <a:gd name="connsiteY699" fmla="*/ 416143 h 4267200"/>
              <a:gd name="connsiteX700" fmla="*/ 8309124 w 12192000"/>
              <a:gd name="connsiteY700" fmla="*/ 534021 h 4267200"/>
              <a:gd name="connsiteX701" fmla="*/ 8293154 w 12192000"/>
              <a:gd name="connsiteY701" fmla="*/ 672115 h 4267200"/>
              <a:gd name="connsiteX702" fmla="*/ 8279099 w 12192000"/>
              <a:gd name="connsiteY702" fmla="*/ 769176 h 4267200"/>
              <a:gd name="connsiteX703" fmla="*/ 8309186 w 12192000"/>
              <a:gd name="connsiteY703" fmla="*/ 1060039 h 4267200"/>
              <a:gd name="connsiteX704" fmla="*/ 8410512 w 12192000"/>
              <a:gd name="connsiteY704" fmla="*/ 1511108 h 4267200"/>
              <a:gd name="connsiteX705" fmla="*/ 8351657 w 12192000"/>
              <a:gd name="connsiteY705" fmla="*/ 521768 h 4267200"/>
              <a:gd name="connsiteX706" fmla="*/ 8295299 w 12192000"/>
              <a:gd name="connsiteY706" fmla="*/ 416143 h 4267200"/>
              <a:gd name="connsiteX707" fmla="*/ 8266483 w 12192000"/>
              <a:gd name="connsiteY707" fmla="*/ 414244 h 4267200"/>
              <a:gd name="connsiteX708" fmla="*/ 8343425 w 12192000"/>
              <a:gd name="connsiteY708" fmla="*/ 1357811 h 4267200"/>
              <a:gd name="connsiteX709" fmla="*/ 8282114 w 12192000"/>
              <a:gd name="connsiteY709" fmla="*/ 1064671 h 4267200"/>
              <a:gd name="connsiteX710" fmla="*/ 8251298 w 12192000"/>
              <a:gd name="connsiteY710" fmla="*/ 766414 h 4267200"/>
              <a:gd name="connsiteX711" fmla="*/ 8265729 w 12192000"/>
              <a:gd name="connsiteY711" fmla="*/ 666939 h 4267200"/>
              <a:gd name="connsiteX712" fmla="*/ 8281494 w 12192000"/>
              <a:gd name="connsiteY712" fmla="*/ 533909 h 4267200"/>
              <a:gd name="connsiteX713" fmla="*/ 8266483 w 12192000"/>
              <a:gd name="connsiteY713" fmla="*/ 414244 h 4267200"/>
              <a:gd name="connsiteX714" fmla="*/ 8140802 w 12192000"/>
              <a:gd name="connsiteY714" fmla="*/ 388720 h 4267200"/>
              <a:gd name="connsiteX715" fmla="*/ 7860379 w 12192000"/>
              <a:gd name="connsiteY715" fmla="*/ 596411 h 4267200"/>
              <a:gd name="connsiteX716" fmla="*/ 7737688 w 12192000"/>
              <a:gd name="connsiteY716" fmla="*/ 790400 h 4267200"/>
              <a:gd name="connsiteX717" fmla="*/ 7726885 w 12192000"/>
              <a:gd name="connsiteY717" fmla="*/ 812869 h 4267200"/>
              <a:gd name="connsiteX718" fmla="*/ 7840490 w 12192000"/>
              <a:gd name="connsiteY718" fmla="*/ 676832 h 4267200"/>
              <a:gd name="connsiteX719" fmla="*/ 8140802 w 12192000"/>
              <a:gd name="connsiteY719" fmla="*/ 388720 h 4267200"/>
              <a:gd name="connsiteX720" fmla="*/ 3744487 w 12192000"/>
              <a:gd name="connsiteY720" fmla="*/ 383136 h 4267200"/>
              <a:gd name="connsiteX721" fmla="*/ 3970213 w 12192000"/>
              <a:gd name="connsiteY721" fmla="*/ 995559 h 4267200"/>
              <a:gd name="connsiteX722" fmla="*/ 3744487 w 12192000"/>
              <a:gd name="connsiteY722" fmla="*/ 383136 h 4267200"/>
              <a:gd name="connsiteX723" fmla="*/ 3624562 w 12192000"/>
              <a:gd name="connsiteY723" fmla="*/ 367041 h 4267200"/>
              <a:gd name="connsiteX724" fmla="*/ 3489712 w 12192000"/>
              <a:gd name="connsiteY724" fmla="*/ 485386 h 4267200"/>
              <a:gd name="connsiteX725" fmla="*/ 3182994 w 12192000"/>
              <a:gd name="connsiteY725" fmla="*/ 828265 h 4267200"/>
              <a:gd name="connsiteX726" fmla="*/ 2892114 w 12192000"/>
              <a:gd name="connsiteY726" fmla="*/ 1172635 h 4267200"/>
              <a:gd name="connsiteX727" fmla="*/ 3021459 w 12192000"/>
              <a:gd name="connsiteY727" fmla="*/ 1035385 h 4267200"/>
              <a:gd name="connsiteX728" fmla="*/ 3153873 w 12192000"/>
              <a:gd name="connsiteY728" fmla="*/ 898971 h 4267200"/>
              <a:gd name="connsiteX729" fmla="*/ 3276511 w 12192000"/>
              <a:gd name="connsiteY729" fmla="*/ 786423 h 4267200"/>
              <a:gd name="connsiteX730" fmla="*/ 3584154 w 12192000"/>
              <a:gd name="connsiteY730" fmla="*/ 448218 h 4267200"/>
              <a:gd name="connsiteX731" fmla="*/ 3624562 w 12192000"/>
              <a:gd name="connsiteY731" fmla="*/ 367041 h 4267200"/>
              <a:gd name="connsiteX732" fmla="*/ 3766672 w 12192000"/>
              <a:gd name="connsiteY732" fmla="*/ 359429 h 4267200"/>
              <a:gd name="connsiteX733" fmla="*/ 3996338 w 12192000"/>
              <a:gd name="connsiteY733" fmla="*/ 968237 h 4267200"/>
              <a:gd name="connsiteX734" fmla="*/ 3766672 w 12192000"/>
              <a:gd name="connsiteY734" fmla="*/ 359429 h 4267200"/>
              <a:gd name="connsiteX735" fmla="*/ 5805386 w 12192000"/>
              <a:gd name="connsiteY735" fmla="*/ 239240 h 4267200"/>
              <a:gd name="connsiteX736" fmla="*/ 5736947 w 12192000"/>
              <a:gd name="connsiteY736" fmla="*/ 261367 h 4267200"/>
              <a:gd name="connsiteX737" fmla="*/ 5427012 w 12192000"/>
              <a:gd name="connsiteY737" fmla="*/ 311272 h 4267200"/>
              <a:gd name="connsiteX738" fmla="*/ 5147818 w 12192000"/>
              <a:gd name="connsiteY738" fmla="*/ 322112 h 4267200"/>
              <a:gd name="connsiteX739" fmla="*/ 5060854 w 12192000"/>
              <a:gd name="connsiteY739" fmla="*/ 311882 h 4267200"/>
              <a:gd name="connsiteX740" fmla="*/ 4945989 w 12192000"/>
              <a:gd name="connsiteY740" fmla="*/ 300516 h 4267200"/>
              <a:gd name="connsiteX741" fmla="*/ 5410479 w 12192000"/>
              <a:gd name="connsiteY741" fmla="*/ 348434 h 4267200"/>
              <a:gd name="connsiteX742" fmla="*/ 5805386 w 12192000"/>
              <a:gd name="connsiteY742" fmla="*/ 239240 h 4267200"/>
              <a:gd name="connsiteX743" fmla="*/ 5905192 w 12192000"/>
              <a:gd name="connsiteY743" fmla="*/ 163079 h 4267200"/>
              <a:gd name="connsiteX744" fmla="*/ 5865655 w 12192000"/>
              <a:gd name="connsiteY744" fmla="*/ 171901 h 4267200"/>
              <a:gd name="connsiteX745" fmla="*/ 5259740 w 12192000"/>
              <a:gd name="connsiteY745" fmla="*/ 257013 h 4267200"/>
              <a:gd name="connsiteX746" fmla="*/ 5208466 w 12192000"/>
              <a:gd name="connsiteY746" fmla="*/ 257550 h 4267200"/>
              <a:gd name="connsiteX747" fmla="*/ 4980204 w 12192000"/>
              <a:gd name="connsiteY747" fmla="*/ 271903 h 4267200"/>
              <a:gd name="connsiteX748" fmla="*/ 5068068 w 12192000"/>
              <a:gd name="connsiteY748" fmla="*/ 282244 h 4267200"/>
              <a:gd name="connsiteX749" fmla="*/ 5153231 w 12192000"/>
              <a:gd name="connsiteY749" fmla="*/ 292240 h 4267200"/>
              <a:gd name="connsiteX750" fmla="*/ 5426491 w 12192000"/>
              <a:gd name="connsiteY750" fmla="*/ 281128 h 4267200"/>
              <a:gd name="connsiteX751" fmla="*/ 5731212 w 12192000"/>
              <a:gd name="connsiteY751" fmla="*/ 231951 h 4267200"/>
              <a:gd name="connsiteX752" fmla="*/ 5905192 w 12192000"/>
              <a:gd name="connsiteY752" fmla="*/ 163079 h 4267200"/>
              <a:gd name="connsiteX753" fmla="*/ 5944437 w 12192000"/>
              <a:gd name="connsiteY753" fmla="*/ 113829 h 4267200"/>
              <a:gd name="connsiteX754" fmla="*/ 5825032 w 12192000"/>
              <a:gd name="connsiteY754" fmla="*/ 146405 h 4267200"/>
              <a:gd name="connsiteX755" fmla="*/ 4955599 w 12192000"/>
              <a:gd name="connsiteY755" fmla="*/ 247008 h 4267200"/>
              <a:gd name="connsiteX756" fmla="*/ 5210104 w 12192000"/>
              <a:gd name="connsiteY756" fmla="*/ 228123 h 4267200"/>
              <a:gd name="connsiteX757" fmla="*/ 5261015 w 12192000"/>
              <a:gd name="connsiteY757" fmla="*/ 227087 h 4267200"/>
              <a:gd name="connsiteX758" fmla="*/ 5861181 w 12192000"/>
              <a:gd name="connsiteY758" fmla="*/ 143093 h 4267200"/>
              <a:gd name="connsiteX759" fmla="*/ 5961252 w 12192000"/>
              <a:gd name="connsiteY759" fmla="*/ 114820 h 4267200"/>
              <a:gd name="connsiteX760" fmla="*/ 5944437 w 12192000"/>
              <a:gd name="connsiteY760" fmla="*/ 113829 h 4267200"/>
              <a:gd name="connsiteX761" fmla="*/ 9095810 w 12192000"/>
              <a:gd name="connsiteY761" fmla="*/ 0 h 4267200"/>
              <a:gd name="connsiteX762" fmla="*/ 9215999 w 12192000"/>
              <a:gd name="connsiteY762" fmla="*/ 0 h 4267200"/>
              <a:gd name="connsiteX763" fmla="*/ 9250991 w 12192000"/>
              <a:gd name="connsiteY763" fmla="*/ 17650 h 4267200"/>
              <a:gd name="connsiteX764" fmla="*/ 9551793 w 12192000"/>
              <a:gd name="connsiteY764" fmla="*/ 69947 h 4267200"/>
              <a:gd name="connsiteX765" fmla="*/ 10211701 w 12192000"/>
              <a:gd name="connsiteY765" fmla="*/ 15192 h 4267200"/>
              <a:gd name="connsiteX766" fmla="*/ 9665014 w 12192000"/>
              <a:gd name="connsiteY766" fmla="*/ 41266 h 4267200"/>
              <a:gd name="connsiteX767" fmla="*/ 9382567 w 12192000"/>
              <a:gd name="connsiteY767" fmla="*/ 18583 h 4267200"/>
              <a:gd name="connsiteX768" fmla="*/ 9283159 w 12192000"/>
              <a:gd name="connsiteY768" fmla="*/ 0 h 4267200"/>
              <a:gd name="connsiteX769" fmla="*/ 9469266 w 12192000"/>
              <a:gd name="connsiteY769" fmla="*/ 0 h 4267200"/>
              <a:gd name="connsiteX770" fmla="*/ 9504117 w 12192000"/>
              <a:gd name="connsiteY770" fmla="*/ 4274 h 4267200"/>
              <a:gd name="connsiteX771" fmla="*/ 9667223 w 12192000"/>
              <a:gd name="connsiteY771" fmla="*/ 13232 h 4267200"/>
              <a:gd name="connsiteX772" fmla="*/ 9887703 w 12192000"/>
              <a:gd name="connsiteY772" fmla="*/ 12601 h 4267200"/>
              <a:gd name="connsiteX773" fmla="*/ 10088930 w 12192000"/>
              <a:gd name="connsiteY773" fmla="*/ 0 h 4267200"/>
              <a:gd name="connsiteX774" fmla="*/ 10544171 w 12192000"/>
              <a:gd name="connsiteY774" fmla="*/ 0 h 4267200"/>
              <a:gd name="connsiteX775" fmla="*/ 10392396 w 12192000"/>
              <a:gd name="connsiteY775" fmla="*/ 36772 h 4267200"/>
              <a:gd name="connsiteX776" fmla="*/ 9413803 w 12192000"/>
              <a:gd name="connsiteY776" fmla="*/ 131277 h 4267200"/>
              <a:gd name="connsiteX777" fmla="*/ 9174626 w 12192000"/>
              <a:gd name="connsiteY777" fmla="*/ 44983 h 4267200"/>
              <a:gd name="connsiteX778" fmla="*/ 8474998 w 12192000"/>
              <a:gd name="connsiteY778" fmla="*/ 0 h 4267200"/>
              <a:gd name="connsiteX779" fmla="*/ 8573502 w 12192000"/>
              <a:gd name="connsiteY779" fmla="*/ 0 h 4267200"/>
              <a:gd name="connsiteX780" fmla="*/ 8659539 w 12192000"/>
              <a:gd name="connsiteY780" fmla="*/ 117664 h 4267200"/>
              <a:gd name="connsiteX781" fmla="*/ 9248507 w 12192000"/>
              <a:gd name="connsiteY781" fmla="*/ 743734 h 4267200"/>
              <a:gd name="connsiteX782" fmla="*/ 9309457 w 12192000"/>
              <a:gd name="connsiteY782" fmla="*/ 795932 h 4267200"/>
              <a:gd name="connsiteX783" fmla="*/ 9785496 w 12192000"/>
              <a:gd name="connsiteY783" fmla="*/ 530713 h 4267200"/>
              <a:gd name="connsiteX784" fmla="*/ 10482828 w 12192000"/>
              <a:gd name="connsiteY784" fmla="*/ 399738 h 4267200"/>
              <a:gd name="connsiteX785" fmla="*/ 10468382 w 12192000"/>
              <a:gd name="connsiteY785" fmla="*/ 461219 h 4267200"/>
              <a:gd name="connsiteX786" fmla="*/ 9430790 w 12192000"/>
              <a:gd name="connsiteY786" fmla="*/ 895589 h 4267200"/>
              <a:gd name="connsiteX787" fmla="*/ 10019780 w 12192000"/>
              <a:gd name="connsiteY787" fmla="*/ 1298815 h 4267200"/>
              <a:gd name="connsiteX788" fmla="*/ 10372218 w 12192000"/>
              <a:gd name="connsiteY788" fmla="*/ 1146081 h 4267200"/>
              <a:gd name="connsiteX789" fmla="*/ 10896429 w 12192000"/>
              <a:gd name="connsiteY789" fmla="*/ 310883 h 4267200"/>
              <a:gd name="connsiteX790" fmla="*/ 10919735 w 12192000"/>
              <a:gd name="connsiteY790" fmla="*/ 318176 h 4267200"/>
              <a:gd name="connsiteX791" fmla="*/ 10637064 w 12192000"/>
              <a:gd name="connsiteY791" fmla="*/ 935661 h 4267200"/>
              <a:gd name="connsiteX792" fmla="*/ 10516995 w 12192000"/>
              <a:gd name="connsiteY792" fmla="*/ 1070245 h 4267200"/>
              <a:gd name="connsiteX793" fmla="*/ 10868835 w 12192000"/>
              <a:gd name="connsiteY793" fmla="*/ 815534 h 4267200"/>
              <a:gd name="connsiteX794" fmla="*/ 11704547 w 12192000"/>
              <a:gd name="connsiteY794" fmla="*/ 465665 h 4267200"/>
              <a:gd name="connsiteX795" fmla="*/ 12033562 w 12192000"/>
              <a:gd name="connsiteY795" fmla="*/ 350012 h 4267200"/>
              <a:gd name="connsiteX796" fmla="*/ 12025537 w 12192000"/>
              <a:gd name="connsiteY796" fmla="*/ 382666 h 4267200"/>
              <a:gd name="connsiteX797" fmla="*/ 11088649 w 12192000"/>
              <a:gd name="connsiteY797" fmla="*/ 1056676 h 4267200"/>
              <a:gd name="connsiteX798" fmla="*/ 10561600 w 12192000"/>
              <a:gd name="connsiteY798" fmla="*/ 1229477 h 4267200"/>
              <a:gd name="connsiteX799" fmla="*/ 10280797 w 12192000"/>
              <a:gd name="connsiteY799" fmla="*/ 1263181 h 4267200"/>
              <a:gd name="connsiteX800" fmla="*/ 10083376 w 12192000"/>
              <a:gd name="connsiteY800" fmla="*/ 1334114 h 4267200"/>
              <a:gd name="connsiteX801" fmla="*/ 10832582 w 12192000"/>
              <a:gd name="connsiteY801" fmla="*/ 1687356 h 4267200"/>
              <a:gd name="connsiteX802" fmla="*/ 10839263 w 12192000"/>
              <a:gd name="connsiteY802" fmla="*/ 1683743 h 4267200"/>
              <a:gd name="connsiteX803" fmla="*/ 11350910 w 12192000"/>
              <a:gd name="connsiteY803" fmla="*/ 1443899 h 4267200"/>
              <a:gd name="connsiteX804" fmla="*/ 11360346 w 12192000"/>
              <a:gd name="connsiteY804" fmla="*/ 1429225 h 4267200"/>
              <a:gd name="connsiteX805" fmla="*/ 12167580 w 12192000"/>
              <a:gd name="connsiteY805" fmla="*/ 789523 h 4267200"/>
              <a:gd name="connsiteX806" fmla="*/ 12192000 w 12192000"/>
              <a:gd name="connsiteY806" fmla="*/ 769876 h 4267200"/>
              <a:gd name="connsiteX807" fmla="*/ 12192000 w 12192000"/>
              <a:gd name="connsiteY807" fmla="*/ 802845 h 4267200"/>
              <a:gd name="connsiteX808" fmla="*/ 12173558 w 12192000"/>
              <a:gd name="connsiteY808" fmla="*/ 821317 h 4267200"/>
              <a:gd name="connsiteX809" fmla="*/ 12117398 w 12192000"/>
              <a:gd name="connsiteY809" fmla="*/ 877374 h 4267200"/>
              <a:gd name="connsiteX810" fmla="*/ 11472926 w 12192000"/>
              <a:gd name="connsiteY810" fmla="*/ 1344259 h 4267200"/>
              <a:gd name="connsiteX811" fmla="*/ 11666978 w 12192000"/>
              <a:gd name="connsiteY811" fmla="*/ 1215889 h 4267200"/>
              <a:gd name="connsiteX812" fmla="*/ 11707200 w 12192000"/>
              <a:gd name="connsiteY812" fmla="*/ 1192361 h 4267200"/>
              <a:gd name="connsiteX813" fmla="*/ 12144637 w 12192000"/>
              <a:gd name="connsiteY813" fmla="*/ 858646 h 4267200"/>
              <a:gd name="connsiteX814" fmla="*/ 12192000 w 12192000"/>
              <a:gd name="connsiteY814" fmla="*/ 810414 h 4267200"/>
              <a:gd name="connsiteX815" fmla="*/ 12192000 w 12192000"/>
              <a:gd name="connsiteY815" fmla="*/ 916439 h 4267200"/>
              <a:gd name="connsiteX816" fmla="*/ 12150630 w 12192000"/>
              <a:gd name="connsiteY816" fmla="*/ 982925 h 4267200"/>
              <a:gd name="connsiteX817" fmla="*/ 11389484 w 12192000"/>
              <a:gd name="connsiteY817" fmla="*/ 1469889 h 4267200"/>
              <a:gd name="connsiteX818" fmla="*/ 10923736 w 12192000"/>
              <a:gd name="connsiteY818" fmla="*/ 1721439 h 4267200"/>
              <a:gd name="connsiteX819" fmla="*/ 11091913 w 12192000"/>
              <a:gd name="connsiteY819" fmla="*/ 1780406 h 4267200"/>
              <a:gd name="connsiteX820" fmla="*/ 11771238 w 12192000"/>
              <a:gd name="connsiteY820" fmla="*/ 1944400 h 4267200"/>
              <a:gd name="connsiteX821" fmla="*/ 11783166 w 12192000"/>
              <a:gd name="connsiteY821" fmla="*/ 1931422 h 4267200"/>
              <a:gd name="connsiteX822" fmla="*/ 12131988 w 12192000"/>
              <a:gd name="connsiteY822" fmla="*/ 1574357 h 4267200"/>
              <a:gd name="connsiteX823" fmla="*/ 12192000 w 12192000"/>
              <a:gd name="connsiteY823" fmla="*/ 1537429 h 4267200"/>
              <a:gd name="connsiteX824" fmla="*/ 12192000 w 12192000"/>
              <a:gd name="connsiteY824" fmla="*/ 1589108 h 4267200"/>
              <a:gd name="connsiteX825" fmla="*/ 12112105 w 12192000"/>
              <a:gd name="connsiteY825" fmla="*/ 1640352 h 4267200"/>
              <a:gd name="connsiteX826" fmla="*/ 11849203 w 12192000"/>
              <a:gd name="connsiteY826" fmla="*/ 1900149 h 4267200"/>
              <a:gd name="connsiteX827" fmla="*/ 11946326 w 12192000"/>
              <a:gd name="connsiteY827" fmla="*/ 1822808 h 4267200"/>
              <a:gd name="connsiteX828" fmla="*/ 12055863 w 12192000"/>
              <a:gd name="connsiteY828" fmla="*/ 1735914 h 4267200"/>
              <a:gd name="connsiteX829" fmla="*/ 12150816 w 12192000"/>
              <a:gd name="connsiteY829" fmla="*/ 1678902 h 4267200"/>
              <a:gd name="connsiteX830" fmla="*/ 12192000 w 12192000"/>
              <a:gd name="connsiteY830" fmla="*/ 1655121 h 4267200"/>
              <a:gd name="connsiteX831" fmla="*/ 12192000 w 12192000"/>
              <a:gd name="connsiteY831" fmla="*/ 1686869 h 4267200"/>
              <a:gd name="connsiteX832" fmla="*/ 12163772 w 12192000"/>
              <a:gd name="connsiteY832" fmla="*/ 1703058 h 4267200"/>
              <a:gd name="connsiteX833" fmla="*/ 12070597 w 12192000"/>
              <a:gd name="connsiteY833" fmla="*/ 1758893 h 4267200"/>
              <a:gd name="connsiteX834" fmla="*/ 11963621 w 12192000"/>
              <a:gd name="connsiteY834" fmla="*/ 1844299 h 4267200"/>
              <a:gd name="connsiteX835" fmla="*/ 11886604 w 12192000"/>
              <a:gd name="connsiteY835" fmla="*/ 1907617 h 4267200"/>
              <a:gd name="connsiteX836" fmla="*/ 12153575 w 12192000"/>
              <a:gd name="connsiteY836" fmla="*/ 1786372 h 4267200"/>
              <a:gd name="connsiteX837" fmla="*/ 12192000 w 12192000"/>
              <a:gd name="connsiteY837" fmla="*/ 1759693 h 4267200"/>
              <a:gd name="connsiteX838" fmla="*/ 12192000 w 12192000"/>
              <a:gd name="connsiteY838" fmla="*/ 1809459 h 4267200"/>
              <a:gd name="connsiteX839" fmla="*/ 12121362 w 12192000"/>
              <a:gd name="connsiteY839" fmla="*/ 1857561 h 4267200"/>
              <a:gd name="connsiteX840" fmla="*/ 11895949 w 12192000"/>
              <a:gd name="connsiteY840" fmla="*/ 1963079 h 4267200"/>
              <a:gd name="connsiteX841" fmla="*/ 12192000 w 12192000"/>
              <a:gd name="connsiteY841" fmla="*/ 1990579 h 4267200"/>
              <a:gd name="connsiteX842" fmla="*/ 12192000 w 12192000"/>
              <a:gd name="connsiteY842" fmla="*/ 2065582 h 4267200"/>
              <a:gd name="connsiteX843" fmla="*/ 12153918 w 12192000"/>
              <a:gd name="connsiteY843" fmla="*/ 2063926 h 4267200"/>
              <a:gd name="connsiteX844" fmla="*/ 12192000 w 12192000"/>
              <a:gd name="connsiteY844" fmla="*/ 2085104 h 4267200"/>
              <a:gd name="connsiteX845" fmla="*/ 12192000 w 12192000"/>
              <a:gd name="connsiteY845" fmla="*/ 2178471 h 4267200"/>
              <a:gd name="connsiteX846" fmla="*/ 12085355 w 12192000"/>
              <a:gd name="connsiteY846" fmla="*/ 2122457 h 4267200"/>
              <a:gd name="connsiteX847" fmla="*/ 12192000 w 12192000"/>
              <a:gd name="connsiteY847" fmla="*/ 2196158 h 4267200"/>
              <a:gd name="connsiteX848" fmla="*/ 12192000 w 12192000"/>
              <a:gd name="connsiteY848" fmla="*/ 2230374 h 4267200"/>
              <a:gd name="connsiteX849" fmla="*/ 12041237 w 12192000"/>
              <a:gd name="connsiteY849" fmla="*/ 2126309 h 4267200"/>
              <a:gd name="connsiteX850" fmla="*/ 12174450 w 12192000"/>
              <a:gd name="connsiteY850" fmla="*/ 2262541 h 4267200"/>
              <a:gd name="connsiteX851" fmla="*/ 12192000 w 12192000"/>
              <a:gd name="connsiteY851" fmla="*/ 2275857 h 4267200"/>
              <a:gd name="connsiteX852" fmla="*/ 12192000 w 12192000"/>
              <a:gd name="connsiteY852" fmla="*/ 2377131 h 4267200"/>
              <a:gd name="connsiteX853" fmla="*/ 12155801 w 12192000"/>
              <a:gd name="connsiteY853" fmla="*/ 2349925 h 4267200"/>
              <a:gd name="connsiteX854" fmla="*/ 11930164 w 12192000"/>
              <a:gd name="connsiteY854" fmla="*/ 2041945 h 4267200"/>
              <a:gd name="connsiteX855" fmla="*/ 11561767 w 12192000"/>
              <a:gd name="connsiteY855" fmla="*/ 1984479 h 4267200"/>
              <a:gd name="connsiteX856" fmla="*/ 11987997 w 12192000"/>
              <a:gd name="connsiteY856" fmla="*/ 3153822 h 4267200"/>
              <a:gd name="connsiteX857" fmla="*/ 11926558 w 12192000"/>
              <a:gd name="connsiteY857" fmla="*/ 3203134 h 4267200"/>
              <a:gd name="connsiteX858" fmla="*/ 11440430 w 12192000"/>
              <a:gd name="connsiteY858" fmla="*/ 1973028 h 4267200"/>
              <a:gd name="connsiteX859" fmla="*/ 11446754 w 12192000"/>
              <a:gd name="connsiteY859" fmla="*/ 1959605 h 4267200"/>
              <a:gd name="connsiteX860" fmla="*/ 11050651 w 12192000"/>
              <a:gd name="connsiteY860" fmla="*/ 1850495 h 4267200"/>
              <a:gd name="connsiteX861" fmla="*/ 10389960 w 12192000"/>
              <a:gd name="connsiteY861" fmla="*/ 1586232 h 4267200"/>
              <a:gd name="connsiteX862" fmla="*/ 10500699 w 12192000"/>
              <a:gd name="connsiteY862" fmla="*/ 1913175 h 4267200"/>
              <a:gd name="connsiteX863" fmla="*/ 10507814 w 12192000"/>
              <a:gd name="connsiteY863" fmla="*/ 1920694 h 4267200"/>
              <a:gd name="connsiteX864" fmla="*/ 10518908 w 12192000"/>
              <a:gd name="connsiteY864" fmla="*/ 1911226 h 4267200"/>
              <a:gd name="connsiteX865" fmla="*/ 11258935 w 12192000"/>
              <a:gd name="connsiteY865" fmla="*/ 2442781 h 4267200"/>
              <a:gd name="connsiteX866" fmla="*/ 11211663 w 12192000"/>
              <a:gd name="connsiteY866" fmla="*/ 2510325 h 4267200"/>
              <a:gd name="connsiteX867" fmla="*/ 10571295 w 12192000"/>
              <a:gd name="connsiteY867" fmla="*/ 2105302 h 4267200"/>
              <a:gd name="connsiteX868" fmla="*/ 10435737 w 12192000"/>
              <a:gd name="connsiteY868" fmla="*/ 2805672 h 4267200"/>
              <a:gd name="connsiteX869" fmla="*/ 10206831 w 12192000"/>
              <a:gd name="connsiteY869" fmla="*/ 3151701 h 4267200"/>
              <a:gd name="connsiteX870" fmla="*/ 10196482 w 12192000"/>
              <a:gd name="connsiteY870" fmla="*/ 3135084 h 4267200"/>
              <a:gd name="connsiteX871" fmla="*/ 10381882 w 12192000"/>
              <a:gd name="connsiteY871" fmla="*/ 2155807 h 4267200"/>
              <a:gd name="connsiteX872" fmla="*/ 10439260 w 12192000"/>
              <a:gd name="connsiteY872" fmla="*/ 1962486 h 4267200"/>
              <a:gd name="connsiteX873" fmla="*/ 10439409 w 12192000"/>
              <a:gd name="connsiteY873" fmla="*/ 1960615 h 4267200"/>
              <a:gd name="connsiteX874" fmla="*/ 10439915 w 12192000"/>
              <a:gd name="connsiteY874" fmla="*/ 1951821 h 4267200"/>
              <a:gd name="connsiteX875" fmla="*/ 10314241 w 12192000"/>
              <a:gd name="connsiteY875" fmla="*/ 1556749 h 4267200"/>
              <a:gd name="connsiteX876" fmla="*/ 10315061 w 12192000"/>
              <a:gd name="connsiteY876" fmla="*/ 1548729 h 4267200"/>
              <a:gd name="connsiteX877" fmla="*/ 9526158 w 12192000"/>
              <a:gd name="connsiteY877" fmla="*/ 1071804 h 4267200"/>
              <a:gd name="connsiteX878" fmla="*/ 9758689 w 12192000"/>
              <a:gd name="connsiteY878" fmla="*/ 1585512 h 4267200"/>
              <a:gd name="connsiteX879" fmla="*/ 9941392 w 12192000"/>
              <a:gd name="connsiteY879" fmla="*/ 2432858 h 4267200"/>
              <a:gd name="connsiteX880" fmla="*/ 9887724 w 12192000"/>
              <a:gd name="connsiteY880" fmla="*/ 2495762 h 4267200"/>
              <a:gd name="connsiteX881" fmla="*/ 9587446 w 12192000"/>
              <a:gd name="connsiteY881" fmla="*/ 1872898 h 4267200"/>
              <a:gd name="connsiteX882" fmla="*/ 9462810 w 12192000"/>
              <a:gd name="connsiteY882" fmla="*/ 1288346 h 4267200"/>
              <a:gd name="connsiteX883" fmla="*/ 9318575 w 12192000"/>
              <a:gd name="connsiteY883" fmla="*/ 1540820 h 4267200"/>
              <a:gd name="connsiteX884" fmla="*/ 9191090 w 12192000"/>
              <a:gd name="connsiteY884" fmla="*/ 1688355 h 4267200"/>
              <a:gd name="connsiteX885" fmla="*/ 9177757 w 12192000"/>
              <a:gd name="connsiteY885" fmla="*/ 1683354 h 4267200"/>
              <a:gd name="connsiteX886" fmla="*/ 9274865 w 12192000"/>
              <a:gd name="connsiteY886" fmla="*/ 1336896 h 4267200"/>
              <a:gd name="connsiteX887" fmla="*/ 9478649 w 12192000"/>
              <a:gd name="connsiteY887" fmla="*/ 1173376 h 4267200"/>
              <a:gd name="connsiteX888" fmla="*/ 9482281 w 12192000"/>
              <a:gd name="connsiteY888" fmla="*/ 1167830 h 4267200"/>
              <a:gd name="connsiteX889" fmla="*/ 9438637 w 12192000"/>
              <a:gd name="connsiteY889" fmla="*/ 1015438 h 4267200"/>
              <a:gd name="connsiteX890" fmla="*/ 9439458 w 12192000"/>
              <a:gd name="connsiteY890" fmla="*/ 1007420 h 4267200"/>
              <a:gd name="connsiteX891" fmla="*/ 9197105 w 12192000"/>
              <a:gd name="connsiteY891" fmla="*/ 808882 h 4267200"/>
              <a:gd name="connsiteX892" fmla="*/ 8973607 w 12192000"/>
              <a:gd name="connsiteY892" fmla="*/ 597733 h 4267200"/>
              <a:gd name="connsiteX893" fmla="*/ 8967512 w 12192000"/>
              <a:gd name="connsiteY893" fmla="*/ 1795211 h 4267200"/>
              <a:gd name="connsiteX894" fmla="*/ 8912526 w 12192000"/>
              <a:gd name="connsiteY894" fmla="*/ 1841464 h 4267200"/>
              <a:gd name="connsiteX895" fmla="*/ 8893391 w 12192000"/>
              <a:gd name="connsiteY895" fmla="*/ 572788 h 4267200"/>
              <a:gd name="connsiteX896" fmla="*/ 8902990 w 12192000"/>
              <a:gd name="connsiteY896" fmla="*/ 560750 h 4267200"/>
              <a:gd name="connsiteX897" fmla="*/ 8919102 w 12192000"/>
              <a:gd name="connsiteY897" fmla="*/ 542471 h 4267200"/>
              <a:gd name="connsiteX898" fmla="*/ 8661728 w 12192000"/>
              <a:gd name="connsiteY898" fmla="*/ 250903 h 4267200"/>
              <a:gd name="connsiteX899" fmla="*/ 8357758 w 12192000"/>
              <a:gd name="connsiteY899" fmla="*/ 0 h 4267200"/>
              <a:gd name="connsiteX900" fmla="*/ 8405492 w 12192000"/>
              <a:gd name="connsiteY900" fmla="*/ 0 h 4267200"/>
              <a:gd name="connsiteX901" fmla="*/ 8392083 w 12192000"/>
              <a:gd name="connsiteY901" fmla="*/ 30495 h 4267200"/>
              <a:gd name="connsiteX902" fmla="*/ 8339888 w 12192000"/>
              <a:gd name="connsiteY902" fmla="*/ 306259 h 4267200"/>
              <a:gd name="connsiteX903" fmla="*/ 8473847 w 12192000"/>
              <a:gd name="connsiteY903" fmla="*/ 727373 h 4267200"/>
              <a:gd name="connsiteX904" fmla="*/ 8454081 w 12192000"/>
              <a:gd name="connsiteY904" fmla="*/ 1611960 h 4267200"/>
              <a:gd name="connsiteX905" fmla="*/ 8396000 w 12192000"/>
              <a:gd name="connsiteY905" fmla="*/ 1663986 h 4267200"/>
              <a:gd name="connsiteX906" fmla="*/ 8238881 w 12192000"/>
              <a:gd name="connsiteY906" fmla="*/ 368438 h 4267200"/>
              <a:gd name="connsiteX907" fmla="*/ 7668140 w 12192000"/>
              <a:gd name="connsiteY907" fmla="*/ 942511 h 4267200"/>
              <a:gd name="connsiteX908" fmla="*/ 7637853 w 12192000"/>
              <a:gd name="connsiteY908" fmla="*/ 942567 h 4267200"/>
              <a:gd name="connsiteX909" fmla="*/ 7909649 w 12192000"/>
              <a:gd name="connsiteY909" fmla="*/ 489150 h 4267200"/>
              <a:gd name="connsiteX910" fmla="*/ 8256182 w 12192000"/>
              <a:gd name="connsiteY910" fmla="*/ 301724 h 4267200"/>
              <a:gd name="connsiteX911" fmla="*/ 8255912 w 12192000"/>
              <a:gd name="connsiteY911" fmla="*/ 276498 h 4267200"/>
              <a:gd name="connsiteX912" fmla="*/ 8315225 w 12192000"/>
              <a:gd name="connsiteY912" fmla="*/ 89075 h 4267200"/>
              <a:gd name="connsiteX913" fmla="*/ 7497388 w 12192000"/>
              <a:gd name="connsiteY913" fmla="*/ 0 h 4267200"/>
              <a:gd name="connsiteX914" fmla="*/ 7560921 w 12192000"/>
              <a:gd name="connsiteY914" fmla="*/ 0 h 4267200"/>
              <a:gd name="connsiteX915" fmla="*/ 7546742 w 12192000"/>
              <a:gd name="connsiteY915" fmla="*/ 68966 h 4267200"/>
              <a:gd name="connsiteX916" fmla="*/ 7488853 w 12192000"/>
              <a:gd name="connsiteY916" fmla="*/ 535687 h 4267200"/>
              <a:gd name="connsiteX917" fmla="*/ 7529509 w 12192000"/>
              <a:gd name="connsiteY917" fmla="*/ 380358 h 4267200"/>
              <a:gd name="connsiteX918" fmla="*/ 7585939 w 12192000"/>
              <a:gd name="connsiteY918" fmla="*/ 184712 h 4267200"/>
              <a:gd name="connsiteX919" fmla="*/ 7621792 w 12192000"/>
              <a:gd name="connsiteY919" fmla="*/ 87864 h 4267200"/>
              <a:gd name="connsiteX920" fmla="*/ 7654204 w 12192000"/>
              <a:gd name="connsiteY920" fmla="*/ 0 h 4267200"/>
              <a:gd name="connsiteX921" fmla="*/ 7683986 w 12192000"/>
              <a:gd name="connsiteY921" fmla="*/ 0 h 4267200"/>
              <a:gd name="connsiteX922" fmla="*/ 7647914 w 12192000"/>
              <a:gd name="connsiteY922" fmla="*/ 97640 h 4267200"/>
              <a:gd name="connsiteX923" fmla="*/ 7612524 w 12192000"/>
              <a:gd name="connsiteY923" fmla="*/ 193392 h 4267200"/>
              <a:gd name="connsiteX924" fmla="*/ 7557013 w 12192000"/>
              <a:gd name="connsiteY924" fmla="*/ 386853 h 4267200"/>
              <a:gd name="connsiteX925" fmla="*/ 7517286 w 12192000"/>
              <a:gd name="connsiteY925" fmla="*/ 539999 h 4267200"/>
              <a:gd name="connsiteX926" fmla="*/ 7704204 w 12192000"/>
              <a:gd name="connsiteY926" fmla="*/ 152292 h 4267200"/>
              <a:gd name="connsiteX927" fmla="*/ 7756975 w 12192000"/>
              <a:gd name="connsiteY927" fmla="*/ 0 h 4267200"/>
              <a:gd name="connsiteX928" fmla="*/ 7837329 w 12192000"/>
              <a:gd name="connsiteY928" fmla="*/ 0 h 4267200"/>
              <a:gd name="connsiteX929" fmla="*/ 7821760 w 12192000"/>
              <a:gd name="connsiteY929" fmla="*/ 65656 h 4267200"/>
              <a:gd name="connsiteX930" fmla="*/ 7488925 w 12192000"/>
              <a:gd name="connsiteY930" fmla="*/ 763628 h 4267200"/>
              <a:gd name="connsiteX931" fmla="*/ 7419999 w 12192000"/>
              <a:gd name="connsiteY931" fmla="*/ 774360 h 4267200"/>
              <a:gd name="connsiteX932" fmla="*/ 7487820 w 12192000"/>
              <a:gd name="connsiteY932" fmla="*/ 37416 h 4267200"/>
              <a:gd name="connsiteX933" fmla="*/ 3882765 w 12192000"/>
              <a:gd name="connsiteY933" fmla="*/ 0 h 4267200"/>
              <a:gd name="connsiteX934" fmla="*/ 3995099 w 12192000"/>
              <a:gd name="connsiteY934" fmla="*/ 0 h 4267200"/>
              <a:gd name="connsiteX935" fmla="*/ 4163818 w 12192000"/>
              <a:gd name="connsiteY935" fmla="*/ 234104 h 4267200"/>
              <a:gd name="connsiteX936" fmla="*/ 4172099 w 12192000"/>
              <a:gd name="connsiteY936" fmla="*/ 234207 h 4267200"/>
              <a:gd name="connsiteX937" fmla="*/ 4784282 w 12192000"/>
              <a:gd name="connsiteY937" fmla="*/ 276561 h 4267200"/>
              <a:gd name="connsiteX938" fmla="*/ 4801687 w 12192000"/>
              <a:gd name="connsiteY938" fmla="*/ 267764 h 4267200"/>
              <a:gd name="connsiteX939" fmla="*/ 6082788 w 12192000"/>
              <a:gd name="connsiteY939" fmla="*/ 64119 h 4267200"/>
              <a:gd name="connsiteX940" fmla="*/ 6099442 w 12192000"/>
              <a:gd name="connsiteY940" fmla="*/ 82568 h 4267200"/>
              <a:gd name="connsiteX941" fmla="*/ 4804137 w 12192000"/>
              <a:gd name="connsiteY941" fmla="*/ 320931 h 4267200"/>
              <a:gd name="connsiteX942" fmla="*/ 4227047 w 12192000"/>
              <a:gd name="connsiteY942" fmla="*/ 313415 h 4267200"/>
              <a:gd name="connsiteX943" fmla="*/ 4346041 w 12192000"/>
              <a:gd name="connsiteY943" fmla="*/ 456086 h 4267200"/>
              <a:gd name="connsiteX944" fmla="*/ 4870967 w 12192000"/>
              <a:gd name="connsiteY944" fmla="*/ 963061 h 4267200"/>
              <a:gd name="connsiteX945" fmla="*/ 4889647 w 12192000"/>
              <a:gd name="connsiteY945" fmla="*/ 957147 h 4267200"/>
              <a:gd name="connsiteX946" fmla="*/ 5422504 w 12192000"/>
              <a:gd name="connsiteY946" fmla="*/ 805191 h 4267200"/>
              <a:gd name="connsiteX947" fmla="*/ 6087656 w 12192000"/>
              <a:gd name="connsiteY947" fmla="*/ 826703 h 4267200"/>
              <a:gd name="connsiteX948" fmla="*/ 6058717 w 12192000"/>
              <a:gd name="connsiteY948" fmla="*/ 865992 h 4267200"/>
              <a:gd name="connsiteX949" fmla="*/ 4974153 w 12192000"/>
              <a:gd name="connsiteY949" fmla="*/ 1045456 h 4267200"/>
              <a:gd name="connsiteX950" fmla="*/ 5627835 w 12192000"/>
              <a:gd name="connsiteY950" fmla="*/ 1472077 h 4267200"/>
              <a:gd name="connsiteX951" fmla="*/ 5629817 w 12192000"/>
              <a:gd name="connsiteY951" fmla="*/ 1471412 h 4267200"/>
              <a:gd name="connsiteX952" fmla="*/ 5634124 w 12192000"/>
              <a:gd name="connsiteY952" fmla="*/ 1470572 h 4267200"/>
              <a:gd name="connsiteX953" fmla="*/ 5755832 w 12192000"/>
              <a:gd name="connsiteY953" fmla="*/ 1383886 h 4267200"/>
              <a:gd name="connsiteX954" fmla="*/ 6014186 w 12192000"/>
              <a:gd name="connsiteY954" fmla="*/ 1279799 h 4267200"/>
              <a:gd name="connsiteX955" fmla="*/ 6901619 w 12192000"/>
              <a:gd name="connsiteY955" fmla="*/ 1047874 h 4267200"/>
              <a:gd name="connsiteX956" fmla="*/ 6931566 w 12192000"/>
              <a:gd name="connsiteY956" fmla="*/ 1062034 h 4267200"/>
              <a:gd name="connsiteX957" fmla="*/ 5790982 w 12192000"/>
              <a:gd name="connsiteY957" fmla="*/ 1561380 h 4267200"/>
              <a:gd name="connsiteX958" fmla="*/ 6188971 w 12192000"/>
              <a:gd name="connsiteY958" fmla="*/ 1755168 h 4267200"/>
              <a:gd name="connsiteX959" fmla="*/ 6202446 w 12192000"/>
              <a:gd name="connsiteY959" fmla="*/ 1752268 h 4267200"/>
              <a:gd name="connsiteX960" fmla="*/ 7179560 w 12192000"/>
              <a:gd name="connsiteY960" fmla="*/ 1467551 h 4267200"/>
              <a:gd name="connsiteX961" fmla="*/ 7158730 w 12192000"/>
              <a:gd name="connsiteY961" fmla="*/ 1507835 h 4267200"/>
              <a:gd name="connsiteX962" fmla="*/ 6326959 w 12192000"/>
              <a:gd name="connsiteY962" fmla="*/ 1817686 h 4267200"/>
              <a:gd name="connsiteX963" fmla="*/ 6537433 w 12192000"/>
              <a:gd name="connsiteY963" fmla="*/ 1907790 h 4267200"/>
              <a:gd name="connsiteX964" fmla="*/ 6550221 w 12192000"/>
              <a:gd name="connsiteY964" fmla="*/ 1910729 h 4267200"/>
              <a:gd name="connsiteX965" fmla="*/ 6964438 w 12192000"/>
              <a:gd name="connsiteY965" fmla="*/ 2209505 h 4267200"/>
              <a:gd name="connsiteX966" fmla="*/ 7367862 w 12192000"/>
              <a:gd name="connsiteY966" fmla="*/ 2806833 h 4267200"/>
              <a:gd name="connsiteX967" fmla="*/ 7364329 w 12192000"/>
              <a:gd name="connsiteY967" fmla="*/ 2826907 h 4267200"/>
              <a:gd name="connsiteX968" fmla="*/ 7290545 w 12192000"/>
              <a:gd name="connsiteY968" fmla="*/ 2850663 h 4267200"/>
              <a:gd name="connsiteX969" fmla="*/ 6472036 w 12192000"/>
              <a:gd name="connsiteY969" fmla="*/ 1959003 h 4267200"/>
              <a:gd name="connsiteX970" fmla="*/ 5792897 w 12192000"/>
              <a:gd name="connsiteY970" fmla="*/ 1647747 h 4267200"/>
              <a:gd name="connsiteX971" fmla="*/ 5842751 w 12192000"/>
              <a:gd name="connsiteY971" fmla="*/ 1816112 h 4267200"/>
              <a:gd name="connsiteX972" fmla="*/ 5847424 w 12192000"/>
              <a:gd name="connsiteY972" fmla="*/ 1815776 h 4267200"/>
              <a:gd name="connsiteX973" fmla="*/ 6399821 w 12192000"/>
              <a:gd name="connsiteY973" fmla="*/ 2344799 h 4267200"/>
              <a:gd name="connsiteX974" fmla="*/ 6323232 w 12192000"/>
              <a:gd name="connsiteY974" fmla="*/ 2389634 h 4267200"/>
              <a:gd name="connsiteX975" fmla="*/ 5942958 w 12192000"/>
              <a:gd name="connsiteY975" fmla="*/ 2077708 h 4267200"/>
              <a:gd name="connsiteX976" fmla="*/ 5921559 w 12192000"/>
              <a:gd name="connsiteY976" fmla="*/ 2378596 h 4267200"/>
              <a:gd name="connsiteX977" fmla="*/ 5817651 w 12192000"/>
              <a:gd name="connsiteY977" fmla="*/ 3023919 h 4267200"/>
              <a:gd name="connsiteX978" fmla="*/ 5729634 w 12192000"/>
              <a:gd name="connsiteY978" fmla="*/ 3051849 h 4267200"/>
              <a:gd name="connsiteX979" fmla="*/ 5611018 w 12192000"/>
              <a:gd name="connsiteY979" fmla="*/ 2316769 h 4267200"/>
              <a:gd name="connsiteX980" fmla="*/ 5687608 w 12192000"/>
              <a:gd name="connsiteY980" fmla="*/ 2039972 h 4267200"/>
              <a:gd name="connsiteX981" fmla="*/ 5657554 w 12192000"/>
              <a:gd name="connsiteY981" fmla="*/ 1576445 h 4267200"/>
              <a:gd name="connsiteX982" fmla="*/ 5150475 w 12192000"/>
              <a:gd name="connsiteY982" fmla="*/ 1274012 h 4267200"/>
              <a:gd name="connsiteX983" fmla="*/ 5349142 w 12192000"/>
              <a:gd name="connsiteY983" fmla="*/ 2204405 h 4267200"/>
              <a:gd name="connsiteX984" fmla="*/ 5262214 w 12192000"/>
              <a:gd name="connsiteY984" fmla="*/ 2233836 h 4267200"/>
              <a:gd name="connsiteX985" fmla="*/ 4981539 w 12192000"/>
              <a:gd name="connsiteY985" fmla="*/ 1542201 h 4267200"/>
              <a:gd name="connsiteX986" fmla="*/ 4958461 w 12192000"/>
              <a:gd name="connsiteY986" fmla="*/ 1136957 h 4267200"/>
              <a:gd name="connsiteX987" fmla="*/ 4655015 w 12192000"/>
              <a:gd name="connsiteY987" fmla="*/ 891426 h 4267200"/>
              <a:gd name="connsiteX988" fmla="*/ 4348002 w 12192000"/>
              <a:gd name="connsiteY988" fmla="*/ 2205895 h 4267200"/>
              <a:gd name="connsiteX989" fmla="*/ 4262250 w 12192000"/>
              <a:gd name="connsiteY989" fmla="*/ 2219972 h 4267200"/>
              <a:gd name="connsiteX990" fmla="*/ 4550611 w 12192000"/>
              <a:gd name="connsiteY990" fmla="*/ 817540 h 4267200"/>
              <a:gd name="connsiteX991" fmla="*/ 4564418 w 12192000"/>
              <a:gd name="connsiteY991" fmla="*/ 808293 h 4267200"/>
              <a:gd name="connsiteX992" fmla="*/ 4266388 w 12192000"/>
              <a:gd name="connsiteY992" fmla="*/ 500083 h 4267200"/>
              <a:gd name="connsiteX993" fmla="*/ 4032842 w 12192000"/>
              <a:gd name="connsiteY993" fmla="*/ 211809 h 4267200"/>
              <a:gd name="connsiteX994" fmla="*/ 3721337 w 12192000"/>
              <a:gd name="connsiteY994" fmla="*/ 0 h 4267200"/>
              <a:gd name="connsiteX995" fmla="*/ 3797544 w 12192000"/>
              <a:gd name="connsiteY995" fmla="*/ 0 h 4267200"/>
              <a:gd name="connsiteX996" fmla="*/ 3775734 w 12192000"/>
              <a:gd name="connsiteY996" fmla="*/ 95131 h 4267200"/>
              <a:gd name="connsiteX997" fmla="*/ 3724807 w 12192000"/>
              <a:gd name="connsiteY997" fmla="*/ 272257 h 4267200"/>
              <a:gd name="connsiteX998" fmla="*/ 3726844 w 12192000"/>
              <a:gd name="connsiteY998" fmla="*/ 282988 h 4267200"/>
              <a:gd name="connsiteX999" fmla="*/ 3742664 w 12192000"/>
              <a:gd name="connsiteY999" fmla="*/ 279918 h 4267200"/>
              <a:gd name="connsiteX1000" fmla="*/ 4103910 w 12192000"/>
              <a:gd name="connsiteY1000" fmla="*/ 1161917 h 4267200"/>
              <a:gd name="connsiteX1001" fmla="*/ 4020269 w 12192000"/>
              <a:gd name="connsiteY1001" fmla="*/ 1200406 h 4267200"/>
              <a:gd name="connsiteX1002" fmla="*/ 3674882 w 12192000"/>
              <a:gd name="connsiteY1002" fmla="*/ 488524 h 4267200"/>
              <a:gd name="connsiteX1003" fmla="*/ 3132682 w 12192000"/>
              <a:gd name="connsiteY1003" fmla="*/ 1072284 h 4267200"/>
              <a:gd name="connsiteX1004" fmla="*/ 2716346 w 12192000"/>
              <a:gd name="connsiteY1004" fmla="*/ 1276376 h 4267200"/>
              <a:gd name="connsiteX1005" fmla="*/ 2716772 w 12192000"/>
              <a:gd name="connsiteY1005" fmla="*/ 1255462 h 4267200"/>
              <a:gd name="connsiteX1006" fmla="*/ 3471096 w 12192000"/>
              <a:gd name="connsiteY1006" fmla="*/ 437072 h 4267200"/>
              <a:gd name="connsiteX1007" fmla="*/ 3639057 w 12192000"/>
              <a:gd name="connsiteY1007" fmla="*/ 286334 h 4267200"/>
              <a:gd name="connsiteX1008" fmla="*/ 3640309 w 12192000"/>
              <a:gd name="connsiteY1008" fmla="*/ 284664 h 4267200"/>
              <a:gd name="connsiteX1009" fmla="*/ 3646022 w 12192000"/>
              <a:gd name="connsiteY1009" fmla="*/ 276711 h 4267200"/>
              <a:gd name="connsiteX1010" fmla="*/ 3707943 w 12192000"/>
              <a:gd name="connsiteY1010" fmla="*/ 65958 h 4267200"/>
              <a:gd name="connsiteX1011" fmla="*/ 2867960 w 12192000"/>
              <a:gd name="connsiteY1011" fmla="*/ 0 h 4267200"/>
              <a:gd name="connsiteX1012" fmla="*/ 2926351 w 12192000"/>
              <a:gd name="connsiteY1012" fmla="*/ 0 h 4267200"/>
              <a:gd name="connsiteX1013" fmla="*/ 2902823 w 12192000"/>
              <a:gd name="connsiteY1013" fmla="*/ 262929 h 4267200"/>
              <a:gd name="connsiteX1014" fmla="*/ 2940663 w 12192000"/>
              <a:gd name="connsiteY1014" fmla="*/ 140884 h 4267200"/>
              <a:gd name="connsiteX1015" fmla="*/ 2947039 w 12192000"/>
              <a:gd name="connsiteY1015" fmla="*/ 122524 h 4267200"/>
              <a:gd name="connsiteX1016" fmla="*/ 2984316 w 12192000"/>
              <a:gd name="connsiteY1016" fmla="*/ 0 h 4267200"/>
              <a:gd name="connsiteX1017" fmla="*/ 3016114 w 12192000"/>
              <a:gd name="connsiteY1017" fmla="*/ 0 h 4267200"/>
              <a:gd name="connsiteX1018" fmla="*/ 2979949 w 12192000"/>
              <a:gd name="connsiteY1018" fmla="*/ 119274 h 4267200"/>
              <a:gd name="connsiteX1019" fmla="*/ 3023879 w 12192000"/>
              <a:gd name="connsiteY1019" fmla="*/ 0 h 4267200"/>
              <a:gd name="connsiteX1020" fmla="*/ 3105400 w 12192000"/>
              <a:gd name="connsiteY1020" fmla="*/ 0 h 4267200"/>
              <a:gd name="connsiteX1021" fmla="*/ 3094669 w 12192000"/>
              <a:gd name="connsiteY1021" fmla="*/ 30308 h 4267200"/>
              <a:gd name="connsiteX1022" fmla="*/ 2901945 w 12192000"/>
              <a:gd name="connsiteY1022" fmla="*/ 466538 h 4267200"/>
              <a:gd name="connsiteX1023" fmla="*/ 2815209 w 12192000"/>
              <a:gd name="connsiteY1023" fmla="*/ 497361 h 4267200"/>
              <a:gd name="connsiteX1024" fmla="*/ 2844845 w 12192000"/>
              <a:gd name="connsiteY1024" fmla="*/ 127638 h 4267200"/>
              <a:gd name="connsiteX1025" fmla="*/ 1057230 w 12192000"/>
              <a:gd name="connsiteY1025" fmla="*/ 0 h 4267200"/>
              <a:gd name="connsiteX1026" fmla="*/ 1111003 w 12192000"/>
              <a:gd name="connsiteY1026" fmla="*/ 0 h 4267200"/>
              <a:gd name="connsiteX1027" fmla="*/ 1125553 w 12192000"/>
              <a:gd name="connsiteY1027" fmla="*/ 52588 h 4267200"/>
              <a:gd name="connsiteX1028" fmla="*/ 1304276 w 12192000"/>
              <a:gd name="connsiteY1028" fmla="*/ 476275 h 4267200"/>
              <a:gd name="connsiteX1029" fmla="*/ 1492066 w 12192000"/>
              <a:gd name="connsiteY1029" fmla="*/ 886333 h 4267200"/>
              <a:gd name="connsiteX1030" fmla="*/ 1423698 w 12192000"/>
              <a:gd name="connsiteY1030" fmla="*/ 710817 h 4267200"/>
              <a:gd name="connsiteX1031" fmla="*/ 1357609 w 12192000"/>
              <a:gd name="connsiteY1031" fmla="*/ 532892 h 4267200"/>
              <a:gd name="connsiteX1032" fmla="*/ 1309550 w 12192000"/>
              <a:gd name="connsiteY1032" fmla="*/ 374031 h 4267200"/>
              <a:gd name="connsiteX1033" fmla="*/ 1193673 w 12192000"/>
              <a:gd name="connsiteY1033" fmla="*/ 49533 h 4267200"/>
              <a:gd name="connsiteX1034" fmla="*/ 1164391 w 12192000"/>
              <a:gd name="connsiteY1034" fmla="*/ 0 h 4267200"/>
              <a:gd name="connsiteX1035" fmla="*/ 1200666 w 12192000"/>
              <a:gd name="connsiteY1035" fmla="*/ 0 h 4267200"/>
              <a:gd name="connsiteX1036" fmla="*/ 1223408 w 12192000"/>
              <a:gd name="connsiteY1036" fmla="*/ 38996 h 4267200"/>
              <a:gd name="connsiteX1037" fmla="*/ 1339635 w 12192000"/>
              <a:gd name="connsiteY1037" fmla="*/ 365517 h 4267200"/>
              <a:gd name="connsiteX1038" fmla="*/ 1387469 w 12192000"/>
              <a:gd name="connsiteY1038" fmla="*/ 523079 h 4267200"/>
              <a:gd name="connsiteX1039" fmla="*/ 1452685 w 12192000"/>
              <a:gd name="connsiteY1039" fmla="*/ 699806 h 4267200"/>
              <a:gd name="connsiteX1040" fmla="*/ 1492092 w 12192000"/>
              <a:gd name="connsiteY1040" fmla="*/ 800424 h 4267200"/>
              <a:gd name="connsiteX1041" fmla="*/ 1455302 w 12192000"/>
              <a:gd name="connsiteY1041" fmla="*/ 632913 h 4267200"/>
              <a:gd name="connsiteX1042" fmla="*/ 1222336 w 12192000"/>
              <a:gd name="connsiteY1042" fmla="*/ 9480 h 4267200"/>
              <a:gd name="connsiteX1043" fmla="*/ 1214634 w 12192000"/>
              <a:gd name="connsiteY1043" fmla="*/ 0 h 4267200"/>
              <a:gd name="connsiteX1044" fmla="*/ 1289827 w 12192000"/>
              <a:gd name="connsiteY1044" fmla="*/ 0 h 4267200"/>
              <a:gd name="connsiteX1045" fmla="*/ 1321076 w 12192000"/>
              <a:gd name="connsiteY1045" fmla="*/ 59722 h 4267200"/>
              <a:gd name="connsiteX1046" fmla="*/ 1512579 w 12192000"/>
              <a:gd name="connsiteY1046" fmla="*/ 626441 h 4267200"/>
              <a:gd name="connsiteX1047" fmla="*/ 1506076 w 12192000"/>
              <a:gd name="connsiteY1047" fmla="*/ 1089289 h 4267200"/>
              <a:gd name="connsiteX1048" fmla="*/ 1486346 w 12192000"/>
              <a:gd name="connsiteY1048" fmla="*/ 1079919 h 4267200"/>
              <a:gd name="connsiteX1049" fmla="*/ 1070511 w 12192000"/>
              <a:gd name="connsiteY1049" fmla="*/ 48609 h 4267200"/>
              <a:gd name="connsiteX1050" fmla="*/ 43151 w 12192000"/>
              <a:gd name="connsiteY1050" fmla="*/ 0 h 4267200"/>
              <a:gd name="connsiteX1051" fmla="*/ 95283 w 12192000"/>
              <a:gd name="connsiteY1051" fmla="*/ 0 h 4267200"/>
              <a:gd name="connsiteX1052" fmla="*/ 300708 w 12192000"/>
              <a:gd name="connsiteY1052" fmla="*/ 154571 h 4267200"/>
              <a:gd name="connsiteX1053" fmla="*/ 530414 w 12192000"/>
              <a:gd name="connsiteY1053" fmla="*/ 354673 h 4267200"/>
              <a:gd name="connsiteX1054" fmla="*/ 333785 w 12192000"/>
              <a:gd name="connsiteY1054" fmla="*/ 161564 h 4267200"/>
              <a:gd name="connsiteX1055" fmla="*/ 147005 w 12192000"/>
              <a:gd name="connsiteY1055" fmla="*/ 0 h 4267200"/>
              <a:gd name="connsiteX1056" fmla="*/ 272509 w 12192000"/>
              <a:gd name="connsiteY1056" fmla="*/ 0 h 4267200"/>
              <a:gd name="connsiteX1057" fmla="*/ 326276 w 12192000"/>
              <a:gd name="connsiteY1057" fmla="*/ 45847 h 4267200"/>
              <a:gd name="connsiteX1058" fmla="*/ 823759 w 12192000"/>
              <a:gd name="connsiteY1058" fmla="*/ 574145 h 4267200"/>
              <a:gd name="connsiteX1059" fmla="*/ 811254 w 12192000"/>
              <a:gd name="connsiteY1059" fmla="*/ 665546 h 4267200"/>
              <a:gd name="connsiteX1060" fmla="*/ 154042 w 12192000"/>
              <a:gd name="connsiteY1060" fmla="*/ 261522 h 4267200"/>
              <a:gd name="connsiteX1061" fmla="*/ 13550 w 12192000"/>
              <a:gd name="connsiteY1061" fmla="*/ 158423 h 4267200"/>
              <a:gd name="connsiteX1062" fmla="*/ 0 w 12192000"/>
              <a:gd name="connsiteY1062" fmla="*/ 146618 h 4267200"/>
              <a:gd name="connsiteX1063" fmla="*/ 0 w 12192000"/>
              <a:gd name="connsiteY1063" fmla="*/ 59161 h 4267200"/>
              <a:gd name="connsiteX1064" fmla="*/ 45427 w 12192000"/>
              <a:gd name="connsiteY1064" fmla="*/ 101078 h 4267200"/>
              <a:gd name="connsiteX1065" fmla="*/ 630103 w 12192000"/>
              <a:gd name="connsiteY1065" fmla="*/ 485885 h 4267200"/>
              <a:gd name="connsiteX1066" fmla="*/ 532040 w 12192000"/>
              <a:gd name="connsiteY1066" fmla="*/ 399359 h 4267200"/>
              <a:gd name="connsiteX1067" fmla="*/ 517618 w 12192000"/>
              <a:gd name="connsiteY1067" fmla="*/ 385726 h 4267200"/>
              <a:gd name="connsiteX1068" fmla="*/ 285074 w 12192000"/>
              <a:gd name="connsiteY1068" fmla="*/ 182755 h 426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Lst>
            <a:rect l="l" t="t" r="r" b="b"/>
            <a:pathLst>
              <a:path w="12192000" h="4267200">
                <a:moveTo>
                  <a:pt x="2537169" y="4125568"/>
                </a:moveTo>
                <a:cubicBezTo>
                  <a:pt x="2788218" y="4126068"/>
                  <a:pt x="3025872" y="4161336"/>
                  <a:pt x="3246267" y="4262961"/>
                </a:cubicBezTo>
                <a:lnTo>
                  <a:pt x="3253970" y="4267200"/>
                </a:lnTo>
                <a:lnTo>
                  <a:pt x="3071791" y="4267200"/>
                </a:lnTo>
                <a:lnTo>
                  <a:pt x="2975095" y="4243356"/>
                </a:lnTo>
                <a:cubicBezTo>
                  <a:pt x="2862058" y="4220032"/>
                  <a:pt x="2745568" y="4209031"/>
                  <a:pt x="2626982" y="4206450"/>
                </a:cubicBezTo>
                <a:cubicBezTo>
                  <a:pt x="2581807" y="4205467"/>
                  <a:pt x="2536327" y="4205706"/>
                  <a:pt x="2490617" y="4206951"/>
                </a:cubicBezTo>
                <a:cubicBezTo>
                  <a:pt x="2601507" y="4219748"/>
                  <a:pt x="2711611" y="4236309"/>
                  <a:pt x="2819869" y="4252936"/>
                </a:cubicBezTo>
                <a:lnTo>
                  <a:pt x="2900997" y="4267200"/>
                </a:lnTo>
                <a:lnTo>
                  <a:pt x="2705858" y="4267200"/>
                </a:lnTo>
                <a:lnTo>
                  <a:pt x="2561467" y="4246270"/>
                </a:lnTo>
                <a:cubicBezTo>
                  <a:pt x="2476258" y="4235123"/>
                  <a:pt x="2390533" y="4225627"/>
                  <a:pt x="2305292" y="4219492"/>
                </a:cubicBezTo>
                <a:lnTo>
                  <a:pt x="2409349" y="4267200"/>
                </a:lnTo>
                <a:lnTo>
                  <a:pt x="2266705" y="4267200"/>
                </a:lnTo>
                <a:lnTo>
                  <a:pt x="2183576" y="4227150"/>
                </a:lnTo>
                <a:cubicBezTo>
                  <a:pt x="2170260" y="4220226"/>
                  <a:pt x="2115765" y="4150220"/>
                  <a:pt x="2151029" y="4146947"/>
                </a:cubicBezTo>
                <a:cubicBezTo>
                  <a:pt x="2282770" y="4133761"/>
                  <a:pt x="2411644" y="4125319"/>
                  <a:pt x="2537169" y="4125568"/>
                </a:cubicBezTo>
                <a:close/>
                <a:moveTo>
                  <a:pt x="9258094" y="3958602"/>
                </a:moveTo>
                <a:cubicBezTo>
                  <a:pt x="9013678" y="4006086"/>
                  <a:pt x="8768731" y="4060051"/>
                  <a:pt x="8526712" y="4119804"/>
                </a:cubicBezTo>
                <a:cubicBezTo>
                  <a:pt x="8781748" y="4123003"/>
                  <a:pt x="9026494" y="4069940"/>
                  <a:pt x="9258094" y="3958602"/>
                </a:cubicBezTo>
                <a:close/>
                <a:moveTo>
                  <a:pt x="9168987" y="3919232"/>
                </a:moveTo>
                <a:cubicBezTo>
                  <a:pt x="8975366" y="3912045"/>
                  <a:pt x="8788341" y="3989836"/>
                  <a:pt x="8603910" y="4068895"/>
                </a:cubicBezTo>
                <a:cubicBezTo>
                  <a:pt x="8818554" y="4017452"/>
                  <a:pt x="9035976" y="3970366"/>
                  <a:pt x="9252382" y="3927759"/>
                </a:cubicBezTo>
                <a:cubicBezTo>
                  <a:pt x="9224441" y="3923020"/>
                  <a:pt x="9196646" y="3920259"/>
                  <a:pt x="9168987" y="3919232"/>
                </a:cubicBezTo>
                <a:close/>
                <a:moveTo>
                  <a:pt x="1635889" y="3709494"/>
                </a:moveTo>
                <a:lnTo>
                  <a:pt x="1634800" y="3731111"/>
                </a:lnTo>
                <a:cubicBezTo>
                  <a:pt x="1634800" y="3731111"/>
                  <a:pt x="1635342" y="3716795"/>
                  <a:pt x="1635889" y="3709494"/>
                </a:cubicBezTo>
                <a:close/>
                <a:moveTo>
                  <a:pt x="3174829" y="3620110"/>
                </a:moveTo>
                <a:cubicBezTo>
                  <a:pt x="3177710" y="3619202"/>
                  <a:pt x="3182308" y="3620648"/>
                  <a:pt x="3189263" y="3625726"/>
                </a:cubicBezTo>
                <a:cubicBezTo>
                  <a:pt x="3348177" y="3744655"/>
                  <a:pt x="3463235" y="3908187"/>
                  <a:pt x="3560912" y="4079863"/>
                </a:cubicBezTo>
                <a:cubicBezTo>
                  <a:pt x="3582321" y="4117314"/>
                  <a:pt x="3599153" y="4153173"/>
                  <a:pt x="3611854" y="4188366"/>
                </a:cubicBezTo>
                <a:lnTo>
                  <a:pt x="3631583" y="4267200"/>
                </a:lnTo>
                <a:lnTo>
                  <a:pt x="3575699" y="4267200"/>
                </a:lnTo>
                <a:lnTo>
                  <a:pt x="3575567" y="4263588"/>
                </a:lnTo>
                <a:cubicBezTo>
                  <a:pt x="3563792" y="4170010"/>
                  <a:pt x="3527316" y="4081090"/>
                  <a:pt x="3467355" y="3988130"/>
                </a:cubicBezTo>
                <a:cubicBezTo>
                  <a:pt x="3420192" y="3915029"/>
                  <a:pt x="3371016" y="3849934"/>
                  <a:pt x="3310753" y="3787140"/>
                </a:cubicBezTo>
                <a:cubicBezTo>
                  <a:pt x="3303466" y="3779509"/>
                  <a:pt x="3297626" y="3773227"/>
                  <a:pt x="3291335" y="3767420"/>
                </a:cubicBezTo>
                <a:cubicBezTo>
                  <a:pt x="3324815" y="3824296"/>
                  <a:pt x="3358740" y="3880691"/>
                  <a:pt x="3390805" y="3937163"/>
                </a:cubicBezTo>
                <a:cubicBezTo>
                  <a:pt x="3450145" y="4040978"/>
                  <a:pt x="3506325" y="4144397"/>
                  <a:pt x="3545740" y="4251102"/>
                </a:cubicBezTo>
                <a:lnTo>
                  <a:pt x="3550709" y="4267200"/>
                </a:lnTo>
                <a:lnTo>
                  <a:pt x="3513586" y="4267200"/>
                </a:lnTo>
                <a:lnTo>
                  <a:pt x="3470728" y="4152456"/>
                </a:lnTo>
                <a:cubicBezTo>
                  <a:pt x="3439124" y="4085665"/>
                  <a:pt x="3402484" y="4019598"/>
                  <a:pt x="3364433" y="3953121"/>
                </a:cubicBezTo>
                <a:lnTo>
                  <a:pt x="3316479" y="3872136"/>
                </a:lnTo>
                <a:lnTo>
                  <a:pt x="3504482" y="4267200"/>
                </a:lnTo>
                <a:lnTo>
                  <a:pt x="3467547" y="4267200"/>
                </a:lnTo>
                <a:lnTo>
                  <a:pt x="3177952" y="3657386"/>
                </a:lnTo>
                <a:cubicBezTo>
                  <a:pt x="3172991" y="3646754"/>
                  <a:pt x="3166185" y="3622836"/>
                  <a:pt x="3174829" y="3620110"/>
                </a:cubicBezTo>
                <a:close/>
                <a:moveTo>
                  <a:pt x="11279315" y="3618448"/>
                </a:moveTo>
                <a:cubicBezTo>
                  <a:pt x="11299830" y="3614620"/>
                  <a:pt x="11318737" y="3618623"/>
                  <a:pt x="11317765" y="3638405"/>
                </a:cubicBezTo>
                <a:cubicBezTo>
                  <a:pt x="11309587" y="3820966"/>
                  <a:pt x="11315203" y="4012597"/>
                  <a:pt x="11304886" y="4200582"/>
                </a:cubicBezTo>
                <a:lnTo>
                  <a:pt x="11298904" y="4267200"/>
                </a:lnTo>
                <a:lnTo>
                  <a:pt x="11213088" y="4267200"/>
                </a:lnTo>
                <a:lnTo>
                  <a:pt x="11219157" y="4210725"/>
                </a:lnTo>
                <a:cubicBezTo>
                  <a:pt x="11223807" y="4119600"/>
                  <a:pt x="11224640" y="4027718"/>
                  <a:pt x="11225213" y="3936722"/>
                </a:cubicBezTo>
                <a:cubicBezTo>
                  <a:pt x="11207028" y="4022695"/>
                  <a:pt x="11194593" y="4110355"/>
                  <a:pt x="11182914" y="4196771"/>
                </a:cubicBezTo>
                <a:lnTo>
                  <a:pt x="11172266" y="4267200"/>
                </a:lnTo>
                <a:lnTo>
                  <a:pt x="11140975" y="4267200"/>
                </a:lnTo>
                <a:lnTo>
                  <a:pt x="11152239" y="4192628"/>
                </a:lnTo>
                <a:cubicBezTo>
                  <a:pt x="11165272" y="4096160"/>
                  <a:pt x="11178361" y="3997344"/>
                  <a:pt x="11201005" y="3900089"/>
                </a:cubicBezTo>
                <a:cubicBezTo>
                  <a:pt x="11166930" y="3979173"/>
                  <a:pt x="11134730" y="4058831"/>
                  <a:pt x="11105754" y="4139192"/>
                </a:cubicBezTo>
                <a:lnTo>
                  <a:pt x="11065821" y="4267200"/>
                </a:lnTo>
                <a:lnTo>
                  <a:pt x="10978133" y="4267200"/>
                </a:lnTo>
                <a:lnTo>
                  <a:pt x="11088889" y="3963916"/>
                </a:lnTo>
                <a:cubicBezTo>
                  <a:pt x="11133459" y="3856779"/>
                  <a:pt x="11181967" y="3750740"/>
                  <a:pt x="11231212" y="3645474"/>
                </a:cubicBezTo>
                <a:cubicBezTo>
                  <a:pt x="11236675" y="3633934"/>
                  <a:pt x="11258799" y="3622276"/>
                  <a:pt x="11279315" y="3618448"/>
                </a:cubicBezTo>
                <a:close/>
                <a:moveTo>
                  <a:pt x="10296877" y="3526602"/>
                </a:moveTo>
                <a:cubicBezTo>
                  <a:pt x="10305089" y="3527517"/>
                  <a:pt x="10311503" y="3531079"/>
                  <a:pt x="10314210" y="3538353"/>
                </a:cubicBezTo>
                <a:cubicBezTo>
                  <a:pt x="10361472" y="3659113"/>
                  <a:pt x="10407318" y="3780392"/>
                  <a:pt x="10450858" y="3902477"/>
                </a:cubicBezTo>
                <a:lnTo>
                  <a:pt x="10572255" y="4267200"/>
                </a:lnTo>
                <a:lnTo>
                  <a:pt x="10477642" y="4267200"/>
                </a:lnTo>
                <a:lnTo>
                  <a:pt x="10436479" y="4144570"/>
                </a:lnTo>
                <a:cubicBezTo>
                  <a:pt x="10386976" y="3995354"/>
                  <a:pt x="10333255" y="3848072"/>
                  <a:pt x="10277529" y="3701307"/>
                </a:cubicBezTo>
                <a:cubicBezTo>
                  <a:pt x="10277467" y="3703640"/>
                  <a:pt x="10276853" y="3706334"/>
                  <a:pt x="10276797" y="3708672"/>
                </a:cubicBezTo>
                <a:cubicBezTo>
                  <a:pt x="10284209" y="3854149"/>
                  <a:pt x="10331835" y="3999199"/>
                  <a:pt x="10385906" y="4147031"/>
                </a:cubicBezTo>
                <a:lnTo>
                  <a:pt x="10431445" y="4267200"/>
                </a:lnTo>
                <a:lnTo>
                  <a:pt x="10398237" y="4267200"/>
                </a:lnTo>
                <a:lnTo>
                  <a:pt x="10356661" y="4157302"/>
                </a:lnTo>
                <a:cubicBezTo>
                  <a:pt x="10321871" y="4061517"/>
                  <a:pt x="10289232" y="3966669"/>
                  <a:pt x="10268559" y="3871054"/>
                </a:cubicBezTo>
                <a:cubicBezTo>
                  <a:pt x="10272790" y="3985997"/>
                  <a:pt x="10299544" y="4094770"/>
                  <a:pt x="10340065" y="4201637"/>
                </a:cubicBezTo>
                <a:lnTo>
                  <a:pt x="10368861" y="4267200"/>
                </a:lnTo>
                <a:lnTo>
                  <a:pt x="10267862" y="4267200"/>
                </a:lnTo>
                <a:lnTo>
                  <a:pt x="10236210" y="4185635"/>
                </a:lnTo>
                <a:cubicBezTo>
                  <a:pt x="10169925" y="3991261"/>
                  <a:pt x="10150284" y="3789583"/>
                  <a:pt x="10225980" y="3561061"/>
                </a:cubicBezTo>
                <a:cubicBezTo>
                  <a:pt x="10231424" y="3544935"/>
                  <a:pt x="10272241" y="3523857"/>
                  <a:pt x="10296877" y="3526602"/>
                </a:cubicBezTo>
                <a:close/>
                <a:moveTo>
                  <a:pt x="3429186" y="3458784"/>
                </a:moveTo>
                <a:cubicBezTo>
                  <a:pt x="3434043" y="3458424"/>
                  <a:pt x="3439865" y="3459167"/>
                  <a:pt x="3446761" y="3461278"/>
                </a:cubicBezTo>
                <a:cubicBezTo>
                  <a:pt x="3801752" y="3568638"/>
                  <a:pt x="4119982" y="3746863"/>
                  <a:pt x="4419733" y="3963555"/>
                </a:cubicBezTo>
                <a:cubicBezTo>
                  <a:pt x="4508451" y="4027538"/>
                  <a:pt x="4593765" y="4093753"/>
                  <a:pt x="4659448" y="4172746"/>
                </a:cubicBezTo>
                <a:lnTo>
                  <a:pt x="4719140" y="4267200"/>
                </a:lnTo>
                <a:lnTo>
                  <a:pt x="4641222" y="4267200"/>
                </a:lnTo>
                <a:lnTo>
                  <a:pt x="4599968" y="4207074"/>
                </a:lnTo>
                <a:cubicBezTo>
                  <a:pt x="4478590" y="4057581"/>
                  <a:pt x="4278987" y="3946713"/>
                  <a:pt x="4136093" y="3858466"/>
                </a:cubicBezTo>
                <a:cubicBezTo>
                  <a:pt x="3985171" y="3764831"/>
                  <a:pt x="3831168" y="3687155"/>
                  <a:pt x="3670252" y="3622798"/>
                </a:cubicBez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48555" y="4189447"/>
                  <a:pt x="4498141" y="4221114"/>
                  <a:pt x="4546299" y="4254934"/>
                </a:cubicBezTo>
                <a:lnTo>
                  <a:pt x="4561743" y="4267200"/>
                </a:lnTo>
                <a:lnTo>
                  <a:pt x="4509274" y="4267200"/>
                </a:lnTo>
                <a:lnTo>
                  <a:pt x="4383389" y="4184369"/>
                </a:ln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lnTo>
                  <a:pt x="3655073" y="3650884"/>
                </a:lnTo>
                <a:cubicBezTo>
                  <a:pt x="3768399" y="3765347"/>
                  <a:pt x="3873410" y="3884450"/>
                  <a:pt x="3989938" y="3991685"/>
                </a:cubicBezTo>
                <a:cubicBezTo>
                  <a:pt x="4106468" y="4098916"/>
                  <a:pt x="4234512" y="4194281"/>
                  <a:pt x="4393907" y="4261258"/>
                </a:cubicBezTo>
                <a:lnTo>
                  <a:pt x="4408201" y="4267200"/>
                </a:lnTo>
                <a:lnTo>
                  <a:pt x="4250346" y="4267200"/>
                </a:lnTo>
                <a:lnTo>
                  <a:pt x="4245269" y="4265040"/>
                </a:lnTo>
                <a:cubicBezTo>
                  <a:pt x="4167858" y="4230709"/>
                  <a:pt x="4095232" y="4193560"/>
                  <a:pt x="4036318" y="4147013"/>
                </a:cubicBezTo>
                <a:cubicBezTo>
                  <a:pt x="3810777" y="3969273"/>
                  <a:pt x="3654591" y="3720297"/>
                  <a:pt x="3432098" y="3537312"/>
                </a:cubicBezTo>
                <a:cubicBezTo>
                  <a:pt x="3408505" y="3517876"/>
                  <a:pt x="3395188" y="3461306"/>
                  <a:pt x="3429186" y="3458784"/>
                </a:cubicBezTo>
                <a:close/>
                <a:moveTo>
                  <a:pt x="9334796" y="3456584"/>
                </a:moveTo>
                <a:cubicBezTo>
                  <a:pt x="9406875" y="3608228"/>
                  <a:pt x="9503788" y="3758542"/>
                  <a:pt x="9651570" y="3826505"/>
                </a:cubicBezTo>
                <a:cubicBezTo>
                  <a:pt x="9559808" y="3686686"/>
                  <a:pt x="9456900" y="3564734"/>
                  <a:pt x="9334796" y="3456584"/>
                </a:cubicBezTo>
                <a:close/>
                <a:moveTo>
                  <a:pt x="4440129" y="3448571"/>
                </a:moveTo>
                <a:cubicBezTo>
                  <a:pt x="4500684" y="3600308"/>
                  <a:pt x="4765312" y="3823987"/>
                  <a:pt x="4856525" y="3915351"/>
                </a:cubicBezTo>
                <a:cubicBezTo>
                  <a:pt x="4921046" y="3979838"/>
                  <a:pt x="4987678" y="4047617"/>
                  <a:pt x="5059055" y="4108918"/>
                </a:cubicBezTo>
                <a:cubicBezTo>
                  <a:pt x="5130436" y="4170218"/>
                  <a:pt x="5206561" y="4225043"/>
                  <a:pt x="5290070" y="4263619"/>
                </a:cubicBezTo>
                <a:cubicBezTo>
                  <a:pt x="5126032" y="4132785"/>
                  <a:pt x="4978794" y="3979858"/>
                  <a:pt x="4834991" y="3830985"/>
                </a:cubicBezTo>
                <a:cubicBezTo>
                  <a:pt x="4709629" y="3700933"/>
                  <a:pt x="4579958" y="3567796"/>
                  <a:pt x="4440129" y="3448571"/>
                </a:cubicBezTo>
                <a:close/>
                <a:moveTo>
                  <a:pt x="5425834" y="3162785"/>
                </a:moveTo>
                <a:cubicBezTo>
                  <a:pt x="5393133" y="3300089"/>
                  <a:pt x="5401723" y="3491623"/>
                  <a:pt x="5401644" y="3617847"/>
                </a:cubicBezTo>
                <a:cubicBezTo>
                  <a:pt x="5401790" y="3807859"/>
                  <a:pt x="5425483" y="3992734"/>
                  <a:pt x="5467256" y="4175494"/>
                </a:cubicBezTo>
                <a:cubicBezTo>
                  <a:pt x="5469824" y="3971868"/>
                  <a:pt x="5459296" y="3766904"/>
                  <a:pt x="5448069" y="3567554"/>
                </a:cubicBezTo>
                <a:close/>
                <a:moveTo>
                  <a:pt x="1318687" y="3113840"/>
                </a:moveTo>
                <a:cubicBezTo>
                  <a:pt x="1233126" y="3142037"/>
                  <a:pt x="1148133" y="3174161"/>
                  <a:pt x="1066793" y="3212171"/>
                </a:cubicBezTo>
                <a:cubicBezTo>
                  <a:pt x="1042399" y="3223712"/>
                  <a:pt x="1017440" y="3235542"/>
                  <a:pt x="993319" y="3247648"/>
                </a:cubicBez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5453702" y="3090882"/>
                </a:moveTo>
                <a:lnTo>
                  <a:pt x="5480135" y="3565802"/>
                </a:lnTo>
                <a:cubicBezTo>
                  <a:pt x="5490809" y="3762845"/>
                  <a:pt x="5501220" y="3965024"/>
                  <a:pt x="5499023" y="4166310"/>
                </a:cubicBezTo>
                <a:cubicBezTo>
                  <a:pt x="5546233" y="3984186"/>
                  <a:pt x="5562118" y="3799116"/>
                  <a:pt x="5547022" y="3607838"/>
                </a:cubicBezTo>
                <a:cubicBezTo>
                  <a:pt x="5541143" y="3530760"/>
                  <a:pt x="5529684" y="3453908"/>
                  <a:pt x="5515964" y="3378541"/>
                </a:cubicBezTo>
                <a:cubicBezTo>
                  <a:pt x="5505773" y="3321668"/>
                  <a:pt x="5475310" y="3095607"/>
                  <a:pt x="5453702" y="3090882"/>
                </a:cubicBezTo>
                <a:close/>
                <a:moveTo>
                  <a:pt x="9790480" y="3078533"/>
                </a:moveTo>
                <a:cubicBezTo>
                  <a:pt x="9782502" y="3134217"/>
                  <a:pt x="9773626" y="3189710"/>
                  <a:pt x="9763295" y="3245370"/>
                </a:cubicBezTo>
                <a:cubicBezTo>
                  <a:pt x="9730259" y="3421320"/>
                  <a:pt x="9693170" y="3586065"/>
                  <a:pt x="9736458" y="3758413"/>
                </a:cubicBezTo>
                <a:cubicBezTo>
                  <a:pt x="9741385" y="3680922"/>
                  <a:pt x="9752472" y="3603320"/>
                  <a:pt x="9763499" y="3528057"/>
                </a:cubicBezTo>
                <a:cubicBezTo>
                  <a:pt x="9778184" y="3430521"/>
                  <a:pt x="9793478" y="3330298"/>
                  <a:pt x="9793906" y="3231157"/>
                </a:cubicBezTo>
                <a:cubicBezTo>
                  <a:pt x="9793949" y="3202011"/>
                  <a:pt x="9792735" y="3172131"/>
                  <a:pt x="9791874" y="3142788"/>
                </a:cubicBezTo>
                <a:cubicBezTo>
                  <a:pt x="9791175" y="3121009"/>
                  <a:pt x="9790832" y="3099770"/>
                  <a:pt x="9790480" y="3078533"/>
                </a:cubicBezTo>
                <a:close/>
                <a:moveTo>
                  <a:pt x="1238695" y="3076820"/>
                </a:moveTo>
                <a:cubicBezTo>
                  <a:pt x="1051055" y="3082190"/>
                  <a:pt x="886407" y="3192548"/>
                  <a:pt x="716371" y="3293249"/>
                </a:cubicBezTo>
                <a:cubicBezTo>
                  <a:pt x="670943" y="3320259"/>
                  <a:pt x="625512" y="3345868"/>
                  <a:pt x="579522" y="3371759"/>
                </a:cubicBezTo>
                <a:cubicBezTo>
                  <a:pt x="586257" y="3369787"/>
                  <a:pt x="592991" y="3367806"/>
                  <a:pt x="600288" y="3365555"/>
                </a:cubicBezTo>
                <a:cubicBezTo>
                  <a:pt x="680240" y="3341573"/>
                  <a:pt x="762713" y="3317034"/>
                  <a:pt x="840692" y="3284921"/>
                </a:cubicBezTo>
                <a:cubicBezTo>
                  <a:pt x="887813" y="3265484"/>
                  <a:pt x="934087" y="3242968"/>
                  <a:pt x="979248" y="3221003"/>
                </a:cubicBezTo>
                <a:cubicBezTo>
                  <a:pt x="1004208" y="3209175"/>
                  <a:pt x="1028322" y="3197074"/>
                  <a:pt x="1053282" y="3185247"/>
                </a:cubicBezTo>
                <a:cubicBezTo>
                  <a:pt x="1139666" y="3144704"/>
                  <a:pt x="1229994" y="3110602"/>
                  <a:pt x="1320603" y="3081281"/>
                </a:cubicBezTo>
                <a:cubicBezTo>
                  <a:pt x="1292776" y="3077429"/>
                  <a:pt x="1265502" y="3076054"/>
                  <a:pt x="1238695" y="3076820"/>
                </a:cubicBezTo>
                <a:close/>
                <a:moveTo>
                  <a:pt x="5425627" y="2954192"/>
                </a:moveTo>
                <a:cubicBezTo>
                  <a:pt x="5441934" y="2956815"/>
                  <a:pt x="5467954" y="2996115"/>
                  <a:pt x="5470770" y="3005435"/>
                </a:cubicBezTo>
                <a:cubicBezTo>
                  <a:pt x="5591522" y="3395900"/>
                  <a:pt x="5656650" y="3795361"/>
                  <a:pt x="5567647" y="4190286"/>
                </a:cubicBezTo>
                <a:lnTo>
                  <a:pt x="5545854" y="4267200"/>
                </a:lnTo>
                <a:lnTo>
                  <a:pt x="5391871" y="4267200"/>
                </a:lnTo>
                <a:lnTo>
                  <a:pt x="5318171" y="4175818"/>
                </a:lnTo>
                <a:cubicBezTo>
                  <a:pt x="5204859" y="4048423"/>
                  <a:pt x="5075331" y="3936412"/>
                  <a:pt x="4943646" y="3822916"/>
                </a:cubicBezTo>
                <a:cubicBezTo>
                  <a:pt x="4828850" y="3724110"/>
                  <a:pt x="4714058" y="3625311"/>
                  <a:pt x="4594837" y="3532274"/>
                </a:cubicBezTo>
                <a:cubicBezTo>
                  <a:pt x="4562450" y="3507077"/>
                  <a:pt x="4474786" y="3410282"/>
                  <a:pt x="4441737" y="3399734"/>
                </a:cubicBezTo>
                <a:cubicBezTo>
                  <a:pt x="4437014" y="3398227"/>
                  <a:pt x="4433408" y="3398482"/>
                  <a:pt x="4431236" y="3400954"/>
                </a:cubicBezTo>
                <a:cubicBezTo>
                  <a:pt x="4474088" y="3436036"/>
                  <a:pt x="4516531" y="3472527"/>
                  <a:pt x="4557150" y="3510023"/>
                </a:cubicBezTo>
                <a:cubicBezTo>
                  <a:pt x="4661606" y="3606446"/>
                  <a:pt x="4760255" y="3709152"/>
                  <a:pt x="4856936" y="3809146"/>
                </a:cubicBezTo>
                <a:cubicBezTo>
                  <a:pt x="4939779" y="3895025"/>
                  <a:pt x="5024071" y="3982240"/>
                  <a:pt x="5111996" y="4065759"/>
                </a:cubicBezTo>
                <a:cubicBezTo>
                  <a:pt x="5155961" y="4107518"/>
                  <a:pt x="5200834" y="4148352"/>
                  <a:pt x="5246890" y="4187633"/>
                </a:cubicBezTo>
                <a:lnTo>
                  <a:pt x="5347266" y="4267200"/>
                </a:lnTo>
                <a:lnTo>
                  <a:pt x="5164092" y="4267200"/>
                </a:lnTo>
                <a:lnTo>
                  <a:pt x="5108945" y="4232176"/>
                </a:lnTo>
                <a:cubicBezTo>
                  <a:pt x="4772838" y="3999708"/>
                  <a:pt x="4490756" y="3581960"/>
                  <a:pt x="4294126" y="3303048"/>
                </a:cubicBezTo>
                <a:cubicBezTo>
                  <a:pt x="4284225" y="3288537"/>
                  <a:pt x="4271318" y="3233630"/>
                  <a:pt x="4305321" y="3256953"/>
                </a:cubicBezTo>
                <a:cubicBezTo>
                  <a:pt x="4530520" y="3414680"/>
                  <a:pt x="4740956" y="3587440"/>
                  <a:pt x="4949299" y="3766336"/>
                </a:cubicBezTo>
                <a:cubicBezTo>
                  <a:pt x="5065543" y="3866477"/>
                  <a:pt x="5184542" y="3965579"/>
                  <a:pt x="5291452" y="4076801"/>
                </a:cubicBezTo>
                <a:cubicBezTo>
                  <a:pt x="5309900" y="4095629"/>
                  <a:pt x="5393714" y="4211504"/>
                  <a:pt x="5434998" y="4254100"/>
                </a:cubicBezTo>
                <a:cubicBezTo>
                  <a:pt x="5369347" y="4172892"/>
                  <a:pt x="5356822" y="3836202"/>
                  <a:pt x="5351015" y="3760989"/>
                </a:cubicBezTo>
                <a:cubicBezTo>
                  <a:pt x="5330486" y="3492147"/>
                  <a:pt x="5355823" y="3228927"/>
                  <a:pt x="5413780" y="2966265"/>
                </a:cubicBezTo>
                <a:cubicBezTo>
                  <a:pt x="5415835" y="2956520"/>
                  <a:pt x="5420191" y="2953318"/>
                  <a:pt x="5425627" y="2954192"/>
                </a:cubicBezTo>
                <a:close/>
                <a:moveTo>
                  <a:pt x="8380397" y="2896659"/>
                </a:moveTo>
                <a:cubicBezTo>
                  <a:pt x="8455275" y="3038078"/>
                  <a:pt x="8545153" y="3173735"/>
                  <a:pt x="8634801" y="3304169"/>
                </a:cubicBezTo>
                <a:cubicBezTo>
                  <a:pt x="8726195" y="3437326"/>
                  <a:pt x="8821496" y="3600936"/>
                  <a:pt x="8971448" y="3675946"/>
                </a:cubicBezTo>
                <a:cubicBezTo>
                  <a:pt x="8910775" y="3621244"/>
                  <a:pt x="8864937" y="3553231"/>
                  <a:pt x="8820691" y="3486482"/>
                </a:cubicBezTo>
                <a:cubicBezTo>
                  <a:pt x="8816331" y="3480073"/>
                  <a:pt x="8811972" y="3473665"/>
                  <a:pt x="8807612" y="3467256"/>
                </a:cubicBezTo>
                <a:cubicBezTo>
                  <a:pt x="8727274" y="3347730"/>
                  <a:pt x="8640362" y="3230102"/>
                  <a:pt x="8556796" y="3116474"/>
                </a:cubicBezTo>
                <a:cubicBezTo>
                  <a:pt x="8515702" y="3060746"/>
                  <a:pt x="8472667" y="3003195"/>
                  <a:pt x="8427018" y="2948853"/>
                </a:cubicBezTo>
                <a:cubicBezTo>
                  <a:pt x="8411728" y="2931040"/>
                  <a:pt x="8396239" y="2914119"/>
                  <a:pt x="8380397" y="2896659"/>
                </a:cubicBezTo>
                <a:close/>
                <a:moveTo>
                  <a:pt x="9831020" y="2871730"/>
                </a:moveTo>
                <a:lnTo>
                  <a:pt x="9827707" y="2915231"/>
                </a:lnTo>
                <a:cubicBezTo>
                  <a:pt x="9824540" y="2960178"/>
                  <a:pt x="9821168" y="3006017"/>
                  <a:pt x="9820699" y="3051540"/>
                </a:cubicBezTo>
                <a:cubicBezTo>
                  <a:pt x="9820458" y="3081589"/>
                  <a:pt x="9821664" y="3111470"/>
                  <a:pt x="9822525" y="3140814"/>
                </a:cubicBezTo>
                <a:cubicBezTo>
                  <a:pt x="9823738" y="3170696"/>
                  <a:pt x="9824947" y="3200579"/>
                  <a:pt x="9824704" y="3230628"/>
                </a:cubicBezTo>
                <a:cubicBezTo>
                  <a:pt x="9823869" y="3331557"/>
                  <a:pt x="9808712" y="3433224"/>
                  <a:pt x="9793821" y="3531652"/>
                </a:cubicBezTo>
                <a:cubicBezTo>
                  <a:pt x="9783066" y="3603683"/>
                  <a:pt x="9772446" y="3677150"/>
                  <a:pt x="9767436" y="3750864"/>
                </a:cubicBezTo>
                <a:cubicBezTo>
                  <a:pt x="9782786" y="3724954"/>
                  <a:pt x="9799440" y="3697443"/>
                  <a:pt x="9814477" y="3662531"/>
                </a:cubicBezTo>
                <a:cubicBezTo>
                  <a:pt x="9926754" y="3406015"/>
                  <a:pt x="9892054" y="3133900"/>
                  <a:pt x="9831020" y="2871730"/>
                </a:cubicBezTo>
                <a:close/>
                <a:moveTo>
                  <a:pt x="8380521" y="2850596"/>
                </a:moveTo>
                <a:cubicBezTo>
                  <a:pt x="8404481" y="2875897"/>
                  <a:pt x="8428794" y="2901731"/>
                  <a:pt x="8451446" y="2928627"/>
                </a:cubicBezTo>
                <a:cubicBezTo>
                  <a:pt x="8497446" y="2983517"/>
                  <a:pt x="8540828" y="3041610"/>
                  <a:pt x="8582269" y="3097880"/>
                </a:cubicBezTo>
                <a:cubicBezTo>
                  <a:pt x="8666744" y="3211700"/>
                  <a:pt x="8753998" y="3329876"/>
                  <a:pt x="8833783" y="3449753"/>
                </a:cubicBezTo>
                <a:cubicBezTo>
                  <a:pt x="8838143" y="3456162"/>
                  <a:pt x="8842503" y="3462572"/>
                  <a:pt x="8846863" y="3468981"/>
                </a:cubicBezTo>
                <a:cubicBezTo>
                  <a:pt x="8881714" y="3521040"/>
                  <a:pt x="8917610" y="3574725"/>
                  <a:pt x="8960046" y="3620389"/>
                </a:cubicBezTo>
                <a:cubicBezTo>
                  <a:pt x="8847240" y="3316219"/>
                  <a:pt x="8665033" y="3014288"/>
                  <a:pt x="8380521" y="2850596"/>
                </a:cubicBezTo>
                <a:close/>
                <a:moveTo>
                  <a:pt x="9854151" y="2642862"/>
                </a:moveTo>
                <a:cubicBezTo>
                  <a:pt x="9862376" y="2644690"/>
                  <a:pt x="9868748" y="2649859"/>
                  <a:pt x="9871341" y="2659697"/>
                </a:cubicBezTo>
                <a:cubicBezTo>
                  <a:pt x="9936549" y="2907705"/>
                  <a:pt x="10004418" y="3164740"/>
                  <a:pt x="9966678" y="3423399"/>
                </a:cubicBezTo>
                <a:cubicBezTo>
                  <a:pt x="9951724" y="3524170"/>
                  <a:pt x="9914841" y="3605244"/>
                  <a:pt x="9880832" y="3700562"/>
                </a:cubicBezTo>
                <a:cubicBezTo>
                  <a:pt x="9817639" y="3880472"/>
                  <a:pt x="9825316" y="4002022"/>
                  <a:pt x="9896024" y="4178295"/>
                </a:cubicBezTo>
                <a:lnTo>
                  <a:pt x="10028060" y="4267200"/>
                </a:lnTo>
                <a:lnTo>
                  <a:pt x="9651813" y="4267200"/>
                </a:lnTo>
                <a:lnTo>
                  <a:pt x="9814527" y="4248048"/>
                </a:lnTo>
                <a:cubicBezTo>
                  <a:pt x="9748431" y="4225943"/>
                  <a:pt x="9681848" y="4217991"/>
                  <a:pt x="9615182" y="4220499"/>
                </a:cubicBezTo>
                <a:cubicBezTo>
                  <a:pt x="9565183" y="4222381"/>
                  <a:pt x="9515136" y="4230147"/>
                  <a:pt x="9465210" y="4242240"/>
                </a:cubicBezTo>
                <a:lnTo>
                  <a:pt x="9387108" y="4267200"/>
                </a:lnTo>
                <a:lnTo>
                  <a:pt x="9268441" y="4267200"/>
                </a:lnTo>
                <a:lnTo>
                  <a:pt x="9307676" y="4251276"/>
                </a:lnTo>
                <a:cubicBezTo>
                  <a:pt x="9459842" y="4196603"/>
                  <a:pt x="9613869" y="4164948"/>
                  <a:pt x="9761570" y="4182283"/>
                </a:cubicBezTo>
                <a:cubicBezTo>
                  <a:pt x="9633677" y="4101602"/>
                  <a:pt x="9502269" y="4023929"/>
                  <a:pt x="9368237" y="3949470"/>
                </a:cubicBezTo>
                <a:cubicBezTo>
                  <a:pt x="9363677" y="3950852"/>
                  <a:pt x="9358768" y="3951697"/>
                  <a:pt x="9354614" y="3951288"/>
                </a:cubicBezTo>
                <a:cubicBezTo>
                  <a:pt x="9045666" y="4112095"/>
                  <a:pt x="8711508" y="4184792"/>
                  <a:pt x="8364351" y="4159267"/>
                </a:cubicBezTo>
                <a:cubicBezTo>
                  <a:pt x="8322605" y="4156073"/>
                  <a:pt x="8373028" y="4125362"/>
                  <a:pt x="8386567" y="4119760"/>
                </a:cubicBezTo>
                <a:cubicBezTo>
                  <a:pt x="8661942" y="4017222"/>
                  <a:pt x="8938634" y="3857115"/>
                  <a:pt x="9231713" y="3873539"/>
                </a:cubicBezTo>
                <a:cubicBezTo>
                  <a:pt x="9162796" y="3836374"/>
                  <a:pt x="9093324" y="3799562"/>
                  <a:pt x="9023301" y="3763109"/>
                </a:cubicBezTo>
                <a:cubicBezTo>
                  <a:pt x="9018245" y="3762512"/>
                  <a:pt x="9014299" y="3761207"/>
                  <a:pt x="9010556" y="3758998"/>
                </a:cubicBezTo>
                <a:cubicBezTo>
                  <a:pt x="8818026" y="3719652"/>
                  <a:pt x="8714888" y="3571783"/>
                  <a:pt x="8604324" y="3417171"/>
                </a:cubicBezTo>
                <a:cubicBezTo>
                  <a:pt x="8460937" y="3216099"/>
                  <a:pt x="8313620" y="2999153"/>
                  <a:pt x="8218577" y="2770227"/>
                </a:cubicBezTo>
                <a:cubicBezTo>
                  <a:pt x="8215211" y="2762227"/>
                  <a:pt x="8217371" y="2755481"/>
                  <a:pt x="8222774" y="2749954"/>
                </a:cubicBezTo>
                <a:cubicBezTo>
                  <a:pt x="8238990" y="2733370"/>
                  <a:pt x="8284424" y="2727735"/>
                  <a:pt x="8297623" y="2731935"/>
                </a:cubicBezTo>
                <a:cubicBezTo>
                  <a:pt x="8726387" y="2883841"/>
                  <a:pt x="8964880" y="3311498"/>
                  <a:pt x="9090618" y="3716225"/>
                </a:cubicBezTo>
                <a:cubicBezTo>
                  <a:pt x="9321070" y="3835548"/>
                  <a:pt x="9546131" y="3959850"/>
                  <a:pt x="9762441" y="4093587"/>
                </a:cubicBezTo>
                <a:cubicBezTo>
                  <a:pt x="9739891" y="4035197"/>
                  <a:pt x="9720655" y="3974696"/>
                  <a:pt x="9717826" y="3916719"/>
                </a:cubicBezTo>
                <a:cubicBezTo>
                  <a:pt x="9716379" y="3916883"/>
                  <a:pt x="9714371" y="3917401"/>
                  <a:pt x="9713123" y="3916663"/>
                </a:cubicBezTo>
                <a:cubicBezTo>
                  <a:pt x="9419408" y="3876118"/>
                  <a:pt x="9276568" y="3571232"/>
                  <a:pt x="9175594" y="3326950"/>
                </a:cubicBezTo>
                <a:cubicBezTo>
                  <a:pt x="9162477" y="3295477"/>
                  <a:pt x="9234580" y="3273123"/>
                  <a:pt x="9253941" y="3287566"/>
                </a:cubicBezTo>
                <a:cubicBezTo>
                  <a:pt x="9396995" y="3390749"/>
                  <a:pt x="9519263" y="3506453"/>
                  <a:pt x="9625671" y="3639960"/>
                </a:cubicBezTo>
                <a:cubicBezTo>
                  <a:pt x="9622492" y="3540061"/>
                  <a:pt x="9637797" y="3439839"/>
                  <a:pt x="9656881" y="3333361"/>
                </a:cubicBezTo>
                <a:cubicBezTo>
                  <a:pt x="9696972" y="3116116"/>
                  <a:pt x="9713720" y="2891570"/>
                  <a:pt x="9782066" y="2680771"/>
                </a:cubicBezTo>
                <a:cubicBezTo>
                  <a:pt x="9788129" y="2661952"/>
                  <a:pt x="9829478" y="2637374"/>
                  <a:pt x="9854151" y="2642862"/>
                </a:cubicBezTo>
                <a:close/>
                <a:moveTo>
                  <a:pt x="11114299" y="2390555"/>
                </a:moveTo>
                <a:lnTo>
                  <a:pt x="11113373" y="2392739"/>
                </a:lnTo>
                <a:lnTo>
                  <a:pt x="11117197" y="2394358"/>
                </a:lnTo>
                <a:cubicBezTo>
                  <a:pt x="11116333" y="2393349"/>
                  <a:pt x="11115474" y="2392343"/>
                  <a:pt x="11114299" y="2390555"/>
                </a:cubicBezTo>
                <a:close/>
                <a:moveTo>
                  <a:pt x="10506276" y="2118977"/>
                </a:moveTo>
                <a:cubicBezTo>
                  <a:pt x="10510550" y="2257918"/>
                  <a:pt x="10470507" y="2393544"/>
                  <a:pt x="10431542" y="2525128"/>
                </a:cubicBezTo>
                <a:cubicBezTo>
                  <a:pt x="10417502" y="2571972"/>
                  <a:pt x="10403548" y="2620144"/>
                  <a:pt x="10391375" y="2667145"/>
                </a:cubicBezTo>
                <a:cubicBezTo>
                  <a:pt x="10377290" y="2721696"/>
                  <a:pt x="10366481" y="2777642"/>
                  <a:pt x="10355047" y="2832031"/>
                </a:cubicBezTo>
                <a:lnTo>
                  <a:pt x="10336080" y="2927011"/>
                </a:lnTo>
                <a:cubicBezTo>
                  <a:pt x="10349636" y="2893472"/>
                  <a:pt x="10367643" y="2846374"/>
                  <a:pt x="10389394" y="2782834"/>
                </a:cubicBezTo>
                <a:cubicBezTo>
                  <a:pt x="10448427" y="2611467"/>
                  <a:pt x="10546967" y="2325483"/>
                  <a:pt x="10506276" y="2118977"/>
                </a:cubicBezTo>
                <a:close/>
                <a:moveTo>
                  <a:pt x="11538179" y="2090376"/>
                </a:moveTo>
                <a:cubicBezTo>
                  <a:pt x="11552237" y="2136248"/>
                  <a:pt x="11565750" y="2181883"/>
                  <a:pt x="11577479" y="2228695"/>
                </a:cubicBezTo>
                <a:lnTo>
                  <a:pt x="11586754" y="2266098"/>
                </a:lnTo>
                <a:cubicBezTo>
                  <a:pt x="11593656" y="2295423"/>
                  <a:pt x="11600787" y="2324193"/>
                  <a:pt x="11609011" y="2353427"/>
                </a:cubicBezTo>
                <a:cubicBezTo>
                  <a:pt x="11644349" y="2475257"/>
                  <a:pt x="11704023" y="2591295"/>
                  <a:pt x="11761579" y="2703223"/>
                </a:cubicBezTo>
                <a:cubicBezTo>
                  <a:pt x="11802170" y="2782214"/>
                  <a:pt x="11843944" y="2862994"/>
                  <a:pt x="11877711" y="2947465"/>
                </a:cubicBezTo>
                <a:cubicBezTo>
                  <a:pt x="11815017" y="2640863"/>
                  <a:pt x="11724956" y="2342636"/>
                  <a:pt x="11538179" y="2090376"/>
                </a:cubicBezTo>
                <a:close/>
                <a:moveTo>
                  <a:pt x="6604735" y="2041381"/>
                </a:moveTo>
                <a:cubicBezTo>
                  <a:pt x="6726311" y="2327927"/>
                  <a:pt x="6916754" y="2606522"/>
                  <a:pt x="7204487" y="2742112"/>
                </a:cubicBezTo>
                <a:cubicBezTo>
                  <a:pt x="7179895" y="2719491"/>
                  <a:pt x="7154936" y="2696378"/>
                  <a:pt x="7131592" y="2672096"/>
                </a:cubicBezTo>
                <a:cubicBezTo>
                  <a:pt x="7084181" y="2622518"/>
                  <a:pt x="7039271" y="2569608"/>
                  <a:pt x="6996344" y="2518310"/>
                </a:cubicBezTo>
                <a:cubicBezTo>
                  <a:pt x="6908871" y="2414600"/>
                  <a:pt x="6818501" y="2306884"/>
                  <a:pt x="6735495" y="2196890"/>
                </a:cubicBezTo>
                <a:lnTo>
                  <a:pt x="6721901" y="2179274"/>
                </a:lnTo>
                <a:cubicBezTo>
                  <a:pt x="6685654" y="2131523"/>
                  <a:pt x="6648317" y="2082278"/>
                  <a:pt x="6604735" y="2041381"/>
                </a:cubicBezTo>
                <a:close/>
                <a:moveTo>
                  <a:pt x="11488421" y="2034549"/>
                </a:moveTo>
                <a:cubicBezTo>
                  <a:pt x="11459234" y="2371132"/>
                  <a:pt x="11651925" y="2658088"/>
                  <a:pt x="11840356" y="2932293"/>
                </a:cubicBezTo>
                <a:cubicBezTo>
                  <a:pt x="11809128" y="2858555"/>
                  <a:pt x="11772688" y="2786473"/>
                  <a:pt x="11736331" y="2715710"/>
                </a:cubicBezTo>
                <a:cubicBezTo>
                  <a:pt x="11678147" y="2602235"/>
                  <a:pt x="11617611" y="2485181"/>
                  <a:pt x="11581560" y="2360474"/>
                </a:cubicBezTo>
                <a:cubicBezTo>
                  <a:pt x="11573334" y="2331239"/>
                  <a:pt x="11565889" y="2301693"/>
                  <a:pt x="11558442" y="2272139"/>
                </a:cubicBezTo>
                <a:lnTo>
                  <a:pt x="11549169" y="2234734"/>
                </a:lnTo>
                <a:cubicBezTo>
                  <a:pt x="11532130" y="2167007"/>
                  <a:pt x="11511443" y="2100302"/>
                  <a:pt x="11488421" y="2034549"/>
                </a:cubicBezTo>
                <a:close/>
                <a:moveTo>
                  <a:pt x="10468916" y="2032338"/>
                </a:moveTo>
                <a:cubicBezTo>
                  <a:pt x="10450533" y="2081859"/>
                  <a:pt x="10434093" y="2132840"/>
                  <a:pt x="10421480" y="2185446"/>
                </a:cubicBezTo>
                <a:cubicBezTo>
                  <a:pt x="10388668" y="2317695"/>
                  <a:pt x="10374105" y="2457032"/>
                  <a:pt x="10351264" y="2591574"/>
                </a:cubicBezTo>
                <a:cubicBezTo>
                  <a:pt x="10332355" y="2700098"/>
                  <a:pt x="10281261" y="2959166"/>
                  <a:pt x="10294485" y="2991809"/>
                </a:cubicBezTo>
                <a:lnTo>
                  <a:pt x="10327850" y="2826310"/>
                </a:lnTo>
                <a:cubicBezTo>
                  <a:pt x="10338741" y="2771690"/>
                  <a:pt x="10350331" y="2715434"/>
                  <a:pt x="10364099" y="2660098"/>
                </a:cubicBezTo>
                <a:cubicBezTo>
                  <a:pt x="10376185" y="2611783"/>
                  <a:pt x="10390682" y="2563843"/>
                  <a:pt x="10404725" y="2516991"/>
                </a:cubicBezTo>
                <a:cubicBezTo>
                  <a:pt x="10443463" y="2385961"/>
                  <a:pt x="10483500" y="2250332"/>
                  <a:pt x="10478071" y="2114122"/>
                </a:cubicBezTo>
                <a:cubicBezTo>
                  <a:pt x="10476867" y="2086568"/>
                  <a:pt x="10473555" y="2059413"/>
                  <a:pt x="10468916" y="2032338"/>
                </a:cubicBezTo>
                <a:close/>
                <a:moveTo>
                  <a:pt x="10573132" y="1991479"/>
                </a:moveTo>
                <a:cubicBezTo>
                  <a:pt x="10722027" y="2144650"/>
                  <a:pt x="10877543" y="2280670"/>
                  <a:pt x="11066880" y="2371770"/>
                </a:cubicBezTo>
                <a:cubicBezTo>
                  <a:pt x="10930664" y="2234271"/>
                  <a:pt x="10767866" y="2088089"/>
                  <a:pt x="10573132" y="1991479"/>
                </a:cubicBezTo>
                <a:close/>
                <a:moveTo>
                  <a:pt x="6591670" y="1988277"/>
                </a:moveTo>
                <a:cubicBezTo>
                  <a:pt x="6653650" y="2036451"/>
                  <a:pt x="6701310" y="2098809"/>
                  <a:pt x="6747349" y="2160069"/>
                </a:cubicBezTo>
                <a:lnTo>
                  <a:pt x="6760943" y="2177686"/>
                </a:lnTo>
                <a:cubicBezTo>
                  <a:pt x="6844486" y="2287290"/>
                  <a:pt x="6934499" y="2394502"/>
                  <a:pt x="7021065" y="2498102"/>
                </a:cubicBezTo>
                <a:cubicBezTo>
                  <a:pt x="7063629" y="2548900"/>
                  <a:pt x="7108178" y="2601313"/>
                  <a:pt x="7155223" y="2650386"/>
                </a:cubicBezTo>
                <a:cubicBezTo>
                  <a:pt x="7170968" y="2666443"/>
                  <a:pt x="7186885" y="2681619"/>
                  <a:pt x="7203167" y="2697288"/>
                </a:cubicBezTo>
                <a:cubicBezTo>
                  <a:pt x="7124362" y="2565928"/>
                  <a:pt x="7030837" y="2441422"/>
                  <a:pt x="6937703" y="2321981"/>
                </a:cubicBezTo>
                <a:cubicBezTo>
                  <a:pt x="6842752" y="2200032"/>
                  <a:pt x="6742965" y="2048781"/>
                  <a:pt x="6591670" y="1988277"/>
                </a:cubicBezTo>
                <a:close/>
                <a:moveTo>
                  <a:pt x="5798671" y="1981601"/>
                </a:moveTo>
                <a:cubicBezTo>
                  <a:pt x="5784234" y="2008086"/>
                  <a:pt x="5768551" y="2036236"/>
                  <a:pt x="5754709" y="2071454"/>
                </a:cubicBezTo>
                <a:cubicBezTo>
                  <a:pt x="5651219" y="2330361"/>
                  <a:pt x="5694208" y="2592217"/>
                  <a:pt x="5763044" y="2842206"/>
                </a:cubicBezTo>
                <a:lnTo>
                  <a:pt x="5764974" y="2799609"/>
                </a:lnTo>
                <a:cubicBezTo>
                  <a:pt x="5766710" y="2755616"/>
                  <a:pt x="5768626" y="2710738"/>
                  <a:pt x="5767665" y="2666409"/>
                </a:cubicBezTo>
                <a:cubicBezTo>
                  <a:pt x="5766964" y="2637156"/>
                  <a:pt x="5764828" y="2608182"/>
                  <a:pt x="5763055" y="2579705"/>
                </a:cubicBezTo>
                <a:cubicBezTo>
                  <a:pt x="5760913" y="2550734"/>
                  <a:pt x="5758780" y="2521760"/>
                  <a:pt x="5758079" y="2492508"/>
                </a:cubicBezTo>
                <a:cubicBezTo>
                  <a:pt x="5755745" y="2394242"/>
                  <a:pt x="5767619" y="2294070"/>
                  <a:pt x="5779325" y="2197069"/>
                </a:cubicBezTo>
                <a:cubicBezTo>
                  <a:pt x="5787753" y="2126095"/>
                  <a:pt x="5796001" y="2053736"/>
                  <a:pt x="5798671" y="1981601"/>
                </a:cubicBezTo>
                <a:close/>
                <a:moveTo>
                  <a:pt x="5829202" y="1971679"/>
                </a:moveTo>
                <a:cubicBezTo>
                  <a:pt x="5826736" y="2047481"/>
                  <a:pt x="5818154" y="2123904"/>
                  <a:pt x="5809558" y="2198043"/>
                </a:cubicBezTo>
                <a:cubicBezTo>
                  <a:pt x="5798026" y="2294159"/>
                  <a:pt x="5785973" y="2392938"/>
                  <a:pt x="5788653" y="2489430"/>
                </a:cubicBezTo>
                <a:cubicBezTo>
                  <a:pt x="5789524" y="2517790"/>
                  <a:pt x="5791665" y="2546759"/>
                  <a:pt x="5793439" y="2575235"/>
                </a:cubicBezTo>
                <a:cubicBezTo>
                  <a:pt x="5794815" y="2596366"/>
                  <a:pt x="5795822" y="2617001"/>
                  <a:pt x="5796837" y="2637633"/>
                </a:cubicBezTo>
                <a:cubicBezTo>
                  <a:pt x="5803017" y="2582794"/>
                  <a:pt x="5810098" y="2528066"/>
                  <a:pt x="5818614" y="2473055"/>
                </a:cubicBezTo>
                <a:cubicBezTo>
                  <a:pt x="5845917" y="2299125"/>
                  <a:pt x="5877599" y="2135758"/>
                  <a:pt x="5829202" y="1971679"/>
                </a:cubicBezTo>
                <a:close/>
                <a:moveTo>
                  <a:pt x="10578769" y="1962963"/>
                </a:moveTo>
                <a:cubicBezTo>
                  <a:pt x="10773649" y="2057701"/>
                  <a:pt x="10936285" y="2201237"/>
                  <a:pt x="11073823" y="2338658"/>
                </a:cubicBezTo>
                <a:cubicBezTo>
                  <a:pt x="10938241" y="2169232"/>
                  <a:pt x="10752627" y="1968969"/>
                  <a:pt x="10578769" y="1962963"/>
                </a:cubicBezTo>
                <a:close/>
                <a:moveTo>
                  <a:pt x="5911389" y="1898371"/>
                </a:moveTo>
                <a:cubicBezTo>
                  <a:pt x="6006914" y="2026768"/>
                  <a:pt x="6112955" y="2136857"/>
                  <a:pt x="6237627" y="2231921"/>
                </a:cubicBezTo>
                <a:cubicBezTo>
                  <a:pt x="6161282" y="2090381"/>
                  <a:pt x="6060308" y="1952200"/>
                  <a:pt x="5911389" y="1898371"/>
                </a:cubicBezTo>
                <a:close/>
                <a:moveTo>
                  <a:pt x="6944437" y="1575402"/>
                </a:moveTo>
                <a:cubicBezTo>
                  <a:pt x="6732842" y="1643305"/>
                  <a:pt x="6518352" y="1707201"/>
                  <a:pt x="6304730" y="1766654"/>
                </a:cubicBezTo>
                <a:cubicBezTo>
                  <a:pt x="6527947" y="1784949"/>
                  <a:pt x="6737901" y="1680839"/>
                  <a:pt x="6944437" y="1575402"/>
                </a:cubicBezTo>
                <a:close/>
                <a:moveTo>
                  <a:pt x="7019523" y="1519450"/>
                </a:moveTo>
                <a:cubicBezTo>
                  <a:pt x="6766096" y="1537552"/>
                  <a:pt x="6524653" y="1609537"/>
                  <a:pt x="6298091" y="1737122"/>
                </a:cubicBezTo>
                <a:cubicBezTo>
                  <a:pt x="6539381" y="1670594"/>
                  <a:pt x="6780997" y="1597715"/>
                  <a:pt x="7019523" y="151945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9518298" y="1338235"/>
                </a:moveTo>
                <a:cubicBezTo>
                  <a:pt x="9531977" y="1651120"/>
                  <a:pt x="9677527" y="1999242"/>
                  <a:pt x="9838009" y="2272553"/>
                </a:cubicBezTo>
                <a:cubicBezTo>
                  <a:pt x="9825312" y="2235634"/>
                  <a:pt x="9815180" y="2197225"/>
                  <a:pt x="9805906" y="2159819"/>
                </a:cubicBezTo>
                <a:lnTo>
                  <a:pt x="9801623" y="2142555"/>
                </a:lnTo>
                <a:cubicBezTo>
                  <a:pt x="9756626" y="1964482"/>
                  <a:pt x="9698390" y="1787247"/>
                  <a:pt x="9628671" y="1617375"/>
                </a:cubicBezTo>
                <a:cubicBezTo>
                  <a:pt x="9618364" y="1593060"/>
                  <a:pt x="9608603" y="1568967"/>
                  <a:pt x="9598299" y="1544643"/>
                </a:cubicBezTo>
                <a:cubicBezTo>
                  <a:pt x="9570133" y="1477354"/>
                  <a:pt x="9541339" y="1408510"/>
                  <a:pt x="9518298" y="1338235"/>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5052692" y="1292994"/>
                </a:moveTo>
                <a:cubicBezTo>
                  <a:pt x="5103155" y="1406739"/>
                  <a:pt x="5153078" y="1520878"/>
                  <a:pt x="5200661" y="1635186"/>
                </a:cubicBezTo>
                <a:cubicBezTo>
                  <a:pt x="5238218" y="1725483"/>
                  <a:pt x="5273610" y="1815047"/>
                  <a:pt x="5297138" y="1906351"/>
                </a:cubicBezTo>
                <a:cubicBezTo>
                  <a:pt x="5281533" y="1683399"/>
                  <a:pt x="5177210" y="1491946"/>
                  <a:pt x="5052692" y="1292994"/>
                </a:cubicBezTo>
                <a:close/>
                <a:moveTo>
                  <a:pt x="9528078" y="1278636"/>
                </a:moveTo>
                <a:cubicBezTo>
                  <a:pt x="9552982" y="1365794"/>
                  <a:pt x="9588937" y="1451189"/>
                  <a:pt x="9623946" y="1534260"/>
                </a:cubicBezTo>
                <a:lnTo>
                  <a:pt x="9654858" y="1607218"/>
                </a:lnTo>
                <a:cubicBezTo>
                  <a:pt x="9724183" y="1774989"/>
                  <a:pt x="9781702" y="1949347"/>
                  <a:pt x="9826304" y="2125320"/>
                </a:cubicBezTo>
                <a:cubicBezTo>
                  <a:pt x="9794296" y="1963695"/>
                  <a:pt x="9753660" y="1804203"/>
                  <a:pt x="9701198" y="1646797"/>
                </a:cubicBezTo>
                <a:cubicBezTo>
                  <a:pt x="9655682" y="1511000"/>
                  <a:pt x="9586050" y="1397178"/>
                  <a:pt x="9528078" y="1278636"/>
                </a:cubicBezTo>
                <a:close/>
                <a:moveTo>
                  <a:pt x="5009948" y="1273619"/>
                </a:moveTo>
                <a:cubicBezTo>
                  <a:pt x="5013363" y="1406203"/>
                  <a:pt x="5078144" y="1538571"/>
                  <a:pt x="5121777" y="1654213"/>
                </a:cubicBezTo>
                <a:cubicBezTo>
                  <a:pt x="5175625" y="1795269"/>
                  <a:pt x="5233597" y="1934093"/>
                  <a:pt x="5293545" y="2072247"/>
                </a:cubicBezTo>
                <a:cubicBezTo>
                  <a:pt x="5293533" y="2069971"/>
                  <a:pt x="5294060" y="2067298"/>
                  <a:pt x="5294042" y="2065019"/>
                </a:cubicBezTo>
                <a:cubicBezTo>
                  <a:pt x="5282123" y="1924099"/>
                  <a:pt x="5230273" y="1786942"/>
                  <a:pt x="5171936" y="1647613"/>
                </a:cubicBezTo>
                <a:cubicBezTo>
                  <a:pt x="5119977" y="1522743"/>
                  <a:pt x="5065315" y="1397539"/>
                  <a:pt x="5009948" y="1273619"/>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close/>
                <a:moveTo>
                  <a:pt x="6516292" y="1263064"/>
                </a:moveTo>
                <a:cubicBezTo>
                  <a:pt x="6288018" y="1373581"/>
                  <a:pt x="6031500" y="1451909"/>
                  <a:pt x="5736320" y="1501803"/>
                </a:cubicBezTo>
                <a:cubicBezTo>
                  <a:pt x="6001708" y="1565837"/>
                  <a:pt x="6267694" y="1408906"/>
                  <a:pt x="6516292" y="1263064"/>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9441752" y="1245311"/>
                </a:moveTo>
                <a:cubicBezTo>
                  <a:pt x="9367449" y="1271794"/>
                  <a:pt x="9313207" y="1329954"/>
                  <a:pt x="9278979" y="1406236"/>
                </a:cubicBezTo>
                <a:cubicBezTo>
                  <a:pt x="9261017" y="1445630"/>
                  <a:pt x="9242585" y="1502850"/>
                  <a:pt x="9235540" y="1546869"/>
                </a:cubicBezTo>
                <a:cubicBezTo>
                  <a:pt x="9223867" y="1618535"/>
                  <a:pt x="9230001" y="1614698"/>
                  <a:pt x="9264074" y="1557016"/>
                </a:cubicBezTo>
                <a:cubicBezTo>
                  <a:pt x="9325587" y="1454296"/>
                  <a:pt x="9384605" y="1349880"/>
                  <a:pt x="9441752" y="1245311"/>
                </a:cubicBezTo>
                <a:close/>
                <a:moveTo>
                  <a:pt x="6691602" y="1140573"/>
                </a:moveTo>
                <a:cubicBezTo>
                  <a:pt x="6646175" y="1158238"/>
                  <a:pt x="6598950" y="1175684"/>
                  <a:pt x="6571100" y="1183662"/>
                </a:cubicBezTo>
                <a:cubicBezTo>
                  <a:pt x="6462406" y="1213607"/>
                  <a:pt x="6352215" y="1234713"/>
                  <a:pt x="6241687" y="1257600"/>
                </a:cubicBezTo>
                <a:cubicBezTo>
                  <a:pt x="6040746" y="1299467"/>
                  <a:pt x="5893317" y="1420819"/>
                  <a:pt x="5693009" y="1478256"/>
                </a:cubicBezTo>
                <a:cubicBezTo>
                  <a:pt x="6021285" y="1426507"/>
                  <a:pt x="6301876" y="1340642"/>
                  <a:pt x="6548420" y="1214599"/>
                </a:cubicBezTo>
                <a:cubicBezTo>
                  <a:pt x="6567440" y="1204628"/>
                  <a:pt x="6586456" y="1194658"/>
                  <a:pt x="6605473" y="1184686"/>
                </a:cubicBezTo>
                <a:cubicBezTo>
                  <a:pt x="6633823" y="1169483"/>
                  <a:pt x="6662531" y="1154778"/>
                  <a:pt x="6691602" y="1140573"/>
                </a:cubicBezTo>
                <a:close/>
                <a:moveTo>
                  <a:pt x="4002475" y="1037802"/>
                </a:moveTo>
                <a:cubicBezTo>
                  <a:pt x="4001933" y="1038196"/>
                  <a:pt x="4000861" y="1038973"/>
                  <a:pt x="4000324" y="1039362"/>
                </a:cubicBezTo>
                <a:cubicBezTo>
                  <a:pt x="4001046" y="1040360"/>
                  <a:pt x="4002134" y="1041861"/>
                  <a:pt x="4002862" y="1042866"/>
                </a:cubicBez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473491" y="3921431"/>
                  <a:pt x="1402113" y="4025542"/>
                  <a:pt x="1325720" y="4125411"/>
                </a:cubicBezTo>
                <a:lnTo>
                  <a:pt x="1206279" y="4267200"/>
                </a:lnTo>
                <a:lnTo>
                  <a:pt x="1115040" y="4267200"/>
                </a:lnTo>
                <a:lnTo>
                  <a:pt x="1258195" y="4099624"/>
                </a:lnTo>
                <a:cubicBezTo>
                  <a:pt x="1315987" y="4027073"/>
                  <a:pt x="1371166" y="3952247"/>
                  <a:pt x="1423113" y="3874565"/>
                </a:cubicBezTo>
                <a:lnTo>
                  <a:pt x="1260565" y="4031982"/>
                </a:lnTo>
                <a:cubicBezTo>
                  <a:pt x="1197929" y="4092559"/>
                  <a:pt x="1134310" y="4154329"/>
                  <a:pt x="1073327" y="4218727"/>
                </a:cubicBezTo>
                <a:lnTo>
                  <a:pt x="1032294" y="4267200"/>
                </a:lnTo>
                <a:lnTo>
                  <a:pt x="993830" y="4267200"/>
                </a:lnTo>
                <a:lnTo>
                  <a:pt x="1051860" y="4198693"/>
                </a:lnTo>
                <a:cubicBezTo>
                  <a:pt x="1113440" y="4133732"/>
                  <a:pt x="1177549" y="4071540"/>
                  <a:pt x="1240607" y="4010401"/>
                </a:cubicBezTo>
                <a:lnTo>
                  <a:pt x="1310106" y="3943217"/>
                </a:lnTo>
                <a:cubicBezTo>
                  <a:pt x="1174685" y="4033303"/>
                  <a:pt x="1054913" y="4139624"/>
                  <a:pt x="952103" y="4265972"/>
                </a:cubicBezTo>
                <a:lnTo>
                  <a:pt x="951207" y="4267200"/>
                </a:lnTo>
                <a:lnTo>
                  <a:pt x="862760" y="4267200"/>
                </a:lnTo>
                <a:lnTo>
                  <a:pt x="909145" y="4199225"/>
                </a:lnTo>
                <a:cubicBezTo>
                  <a:pt x="998789" y="4086824"/>
                  <a:pt x="1101084" y="3991246"/>
                  <a:pt x="1214067" y="3908561"/>
                </a:cubicBezTo>
                <a:cubicBezTo>
                  <a:pt x="1023317" y="3973399"/>
                  <a:pt x="824392" y="4020568"/>
                  <a:pt x="640967" y="4105601"/>
                </a:cubicBezTo>
                <a:cubicBezTo>
                  <a:pt x="549674" y="4147907"/>
                  <a:pt x="460581" y="4194508"/>
                  <a:pt x="372807" y="4243651"/>
                </a:cubicBezTo>
                <a:lnTo>
                  <a:pt x="332830" y="4267200"/>
                </a:lnTo>
                <a:lnTo>
                  <a:pt x="168301" y="4267200"/>
                </a:lnTo>
                <a:lnTo>
                  <a:pt x="278002" y="4201399"/>
                </a:lnTo>
                <a:cubicBezTo>
                  <a:pt x="359885" y="4153808"/>
                  <a:pt x="442683" y="4107866"/>
                  <a:pt x="527241" y="4065078"/>
                </a:cubicBezTo>
                <a:cubicBezTo>
                  <a:pt x="838255" y="3908281"/>
                  <a:pt x="1212318" y="3863093"/>
                  <a:pt x="1510397" y="3684705"/>
                </a:cubicBezTo>
                <a:cubicBezTo>
                  <a:pt x="1390337" y="3729510"/>
                  <a:pt x="1267181" y="3766747"/>
                  <a:pt x="1146550" y="3802012"/>
                </a:cubicBezTo>
                <a:cubicBezTo>
                  <a:pt x="997862" y="3845736"/>
                  <a:pt x="843568" y="3890871"/>
                  <a:pt x="698834" y="3952272"/>
                </a:cubicBezTo>
                <a:cubicBezTo>
                  <a:pt x="519814" y="4027898"/>
                  <a:pt x="352828" y="4127506"/>
                  <a:pt x="192528" y="4236299"/>
                </a:cubicBezTo>
                <a:lnTo>
                  <a:pt x="148586" y="4267200"/>
                </a:lnTo>
                <a:lnTo>
                  <a:pt x="98116" y="4267200"/>
                </a:lnTo>
                <a:lnTo>
                  <a:pt x="169669" y="4216852"/>
                </a:lnTo>
                <a:cubicBezTo>
                  <a:pt x="333361" y="4105506"/>
                  <a:pt x="504130" y="4002947"/>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ubicBezTo>
                  <a:pt x="1247578" y="3654578"/>
                  <a:pt x="1180153" y="3656293"/>
                  <a:pt x="1109304" y="3669030"/>
                </a:cubicBezTo>
                <a:cubicBezTo>
                  <a:pt x="794692" y="3725281"/>
                  <a:pt x="516258" y="3901624"/>
                  <a:pt x="258951" y="4111994"/>
                </a:cubicBezTo>
                <a:lnTo>
                  <a:pt x="80807" y="4267200"/>
                </a:lnTo>
                <a:lnTo>
                  <a:pt x="0" y="4267200"/>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12149131" y="959050"/>
                </a:moveTo>
                <a:cubicBezTo>
                  <a:pt x="12135265" y="975072"/>
                  <a:pt x="12121401" y="991089"/>
                  <a:pt x="12105664" y="1006960"/>
                </a:cubicBezTo>
                <a:cubicBezTo>
                  <a:pt x="12040174" y="1071943"/>
                  <a:pt x="11966532" y="1125748"/>
                  <a:pt x="11883102" y="1184424"/>
                </a:cubicBezTo>
                <a:cubicBezTo>
                  <a:pt x="11822339" y="1227583"/>
                  <a:pt x="11746281" y="1281016"/>
                  <a:pt x="11665174" y="1317493"/>
                </a:cubicBezTo>
                <a:cubicBezTo>
                  <a:pt x="11640620" y="1328342"/>
                  <a:pt x="11615753" y="1338416"/>
                  <a:pt x="11590337" y="1348256"/>
                </a:cubicBezTo>
                <a:cubicBezTo>
                  <a:pt x="11556383" y="1361567"/>
                  <a:pt x="11523739" y="1374791"/>
                  <a:pt x="11492588" y="1390573"/>
                </a:cubicBezTo>
                <a:cubicBezTo>
                  <a:pt x="11632969" y="1358579"/>
                  <a:pt x="11770492" y="1298342"/>
                  <a:pt x="11888865" y="1220988"/>
                </a:cubicBezTo>
                <a:cubicBezTo>
                  <a:pt x="11984266" y="1158366"/>
                  <a:pt x="12085135" y="1064584"/>
                  <a:pt x="12149131" y="959050"/>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5870151" y="898890"/>
                </a:moveTo>
                <a:cubicBezTo>
                  <a:pt x="5866911" y="898948"/>
                  <a:pt x="5864574" y="899121"/>
                  <a:pt x="5861335" y="899177"/>
                </a:cubicBezTo>
                <a:lnTo>
                  <a:pt x="5843702" y="899748"/>
                </a:lnTo>
                <a:cubicBezTo>
                  <a:pt x="5780018" y="902412"/>
                  <a:pt x="5714210" y="911192"/>
                  <a:pt x="5651107" y="920306"/>
                </a:cubicBezTo>
                <a:cubicBezTo>
                  <a:pt x="5588537" y="929031"/>
                  <a:pt x="5523624" y="937920"/>
                  <a:pt x="5459407" y="940975"/>
                </a:cubicBezTo>
                <a:cubicBezTo>
                  <a:pt x="5431523" y="942110"/>
                  <a:pt x="5402918" y="942237"/>
                  <a:pt x="5374846" y="941988"/>
                </a:cubicBezTo>
                <a:cubicBezTo>
                  <a:pt x="5336157" y="941792"/>
                  <a:pt x="5295497" y="942268"/>
                  <a:pt x="5256105" y="945632"/>
                </a:cubicBezTo>
                <a:cubicBezTo>
                  <a:pt x="5206829" y="950064"/>
                  <a:pt x="5155964" y="960232"/>
                  <a:pt x="5107071" y="969720"/>
                </a:cubicBezTo>
                <a:cubicBezTo>
                  <a:pt x="5071129" y="976700"/>
                  <a:pt x="5035177" y="983681"/>
                  <a:pt x="4998681" y="988771"/>
                </a:cubicBezTo>
                <a:cubicBezTo>
                  <a:pt x="5256175" y="1057755"/>
                  <a:pt x="5597864" y="989418"/>
                  <a:pt x="5870151" y="898890"/>
                </a:cubicBezTo>
                <a:close/>
                <a:moveTo>
                  <a:pt x="12190084" y="854709"/>
                </a:moveTo>
                <a:cubicBezTo>
                  <a:pt x="12181324" y="863235"/>
                  <a:pt x="12172252" y="870980"/>
                  <a:pt x="12162947" y="879275"/>
                </a:cubicBezTo>
                <a:cubicBezTo>
                  <a:pt x="12028326" y="998039"/>
                  <a:pt x="11883371" y="1121443"/>
                  <a:pt x="11721478" y="1216434"/>
                </a:cubicBezTo>
                <a:lnTo>
                  <a:pt x="11680712" y="1239730"/>
                </a:lnTo>
                <a:cubicBezTo>
                  <a:pt x="11620220" y="1274640"/>
                  <a:pt x="11558177" y="1310180"/>
                  <a:pt x="11505347" y="1352837"/>
                </a:cubicBezTo>
                <a:cubicBezTo>
                  <a:pt x="11530133" y="1341442"/>
                  <a:pt x="11555544" y="1331600"/>
                  <a:pt x="11580962" y="1321759"/>
                </a:cubicBezTo>
                <a:cubicBezTo>
                  <a:pt x="11605590" y="1312227"/>
                  <a:pt x="11630227" y="1302697"/>
                  <a:pt x="11654234" y="1291618"/>
                </a:cubicBezTo>
                <a:cubicBezTo>
                  <a:pt x="11733018" y="1256083"/>
                  <a:pt x="11807521" y="1203284"/>
                  <a:pt x="11867274" y="1160983"/>
                </a:cubicBezTo>
                <a:cubicBezTo>
                  <a:pt x="11949151" y="1102940"/>
                  <a:pt x="12022324" y="1050225"/>
                  <a:pt x="12086035" y="986418"/>
                </a:cubicBezTo>
                <a:cubicBezTo>
                  <a:pt x="12128278" y="944429"/>
                  <a:pt x="12163191" y="899980"/>
                  <a:pt x="12190084" y="854709"/>
                </a:cubicBezTo>
                <a:close/>
                <a:moveTo>
                  <a:pt x="5504425" y="848067"/>
                </a:moveTo>
                <a:cubicBezTo>
                  <a:pt x="5313518" y="848319"/>
                  <a:pt x="5144450" y="894555"/>
                  <a:pt x="4968849" y="962318"/>
                </a:cubicBezTo>
                <a:cubicBezTo>
                  <a:pt x="5013986" y="957830"/>
                  <a:pt x="5059460" y="949291"/>
                  <a:pt x="5104039" y="940634"/>
                </a:cubicBezTo>
                <a:cubicBezTo>
                  <a:pt x="5153465" y="930752"/>
                  <a:pt x="5205230" y="920703"/>
                  <a:pt x="5256311" y="916490"/>
                </a:cubicBezTo>
                <a:cubicBezTo>
                  <a:pt x="5297138" y="912849"/>
                  <a:pt x="5338158" y="912871"/>
                  <a:pt x="5377381" y="912671"/>
                </a:cubicBezTo>
                <a:cubicBezTo>
                  <a:pt x="5405093" y="912428"/>
                  <a:pt x="5432627" y="913077"/>
                  <a:pt x="5460148" y="911442"/>
                </a:cubicBezTo>
                <a:cubicBezTo>
                  <a:pt x="5522934" y="908669"/>
                  <a:pt x="5586937" y="899666"/>
                  <a:pt x="5648971" y="891331"/>
                </a:cubicBezTo>
                <a:cubicBezTo>
                  <a:pt x="5712974" y="882328"/>
                  <a:pt x="5779324" y="873155"/>
                  <a:pt x="5844807" y="870718"/>
                </a:cubicBezTo>
                <a:lnTo>
                  <a:pt x="5862975" y="869756"/>
                </a:lnTo>
                <a:cubicBezTo>
                  <a:pt x="5882405" y="869405"/>
                  <a:pt x="5902011" y="868171"/>
                  <a:pt x="5920887" y="865929"/>
                </a:cubicBezTo>
                <a:cubicBezTo>
                  <a:pt x="5782825" y="855356"/>
                  <a:pt x="5643867" y="846954"/>
                  <a:pt x="5504425" y="848067"/>
                </a:cubicBezTo>
                <a:close/>
                <a:moveTo>
                  <a:pt x="8924104" y="777000"/>
                </a:moveTo>
                <a:cubicBezTo>
                  <a:pt x="8923664" y="782606"/>
                  <a:pt x="8922673" y="787979"/>
                  <a:pt x="8921999" y="794136"/>
                </a:cubicBezTo>
                <a:cubicBezTo>
                  <a:pt x="8919582" y="810498"/>
                  <a:pt x="8917940" y="826538"/>
                  <a:pt x="8916066" y="843129"/>
                </a:cubicBezTo>
                <a:cubicBezTo>
                  <a:pt x="8910698" y="896870"/>
                  <a:pt x="8909926" y="951907"/>
                  <a:pt x="8909852" y="1005313"/>
                </a:cubicBezTo>
                <a:cubicBezTo>
                  <a:pt x="8907936" y="1206014"/>
                  <a:pt x="8906433" y="1413328"/>
                  <a:pt x="8936982" y="1614896"/>
                </a:cubicBezTo>
                <a:lnTo>
                  <a:pt x="8939706" y="1632791"/>
                </a:lnTo>
                <a:lnTo>
                  <a:pt x="8946691" y="1680170"/>
                </a:lnTo>
                <a:cubicBezTo>
                  <a:pt x="8947341" y="1669501"/>
                  <a:pt x="8947217" y="1659149"/>
                  <a:pt x="8947643" y="1649028"/>
                </a:cubicBezTo>
                <a:cubicBezTo>
                  <a:pt x="8950646" y="1394060"/>
                  <a:pt x="8954155" y="1130296"/>
                  <a:pt x="8931687" y="871628"/>
                </a:cubicBezTo>
                <a:lnTo>
                  <a:pt x="8929804" y="850229"/>
                </a:lnTo>
                <a:cubicBezTo>
                  <a:pt x="8927750" y="826182"/>
                  <a:pt x="8925696" y="802134"/>
                  <a:pt x="8924104" y="777000"/>
                </a:cubicBezTo>
                <a:close/>
                <a:moveTo>
                  <a:pt x="8951219" y="764662"/>
                </a:moveTo>
                <a:cubicBezTo>
                  <a:pt x="8952434" y="792211"/>
                  <a:pt x="8955277" y="820458"/>
                  <a:pt x="8957270" y="847698"/>
                </a:cubicBezTo>
                <a:lnTo>
                  <a:pt x="8959153" y="869097"/>
                </a:lnTo>
                <a:cubicBezTo>
                  <a:pt x="8981354" y="1119277"/>
                  <a:pt x="8978808" y="1373147"/>
                  <a:pt x="8976081" y="1619865"/>
                </a:cubicBezTo>
                <a:cubicBezTo>
                  <a:pt x="9043646" y="1335574"/>
                  <a:pt x="9035127" y="1045475"/>
                  <a:pt x="8951219" y="764662"/>
                </a:cubicBezTo>
                <a:close/>
                <a:moveTo>
                  <a:pt x="8898081" y="630137"/>
                </a:moveTo>
                <a:cubicBezTo>
                  <a:pt x="8735190" y="940376"/>
                  <a:pt x="8800852" y="1302315"/>
                  <a:pt x="8910095" y="1626691"/>
                </a:cubicBezTo>
                <a:lnTo>
                  <a:pt x="8908822" y="1619067"/>
                </a:lnTo>
                <a:cubicBezTo>
                  <a:pt x="8877873" y="1415398"/>
                  <a:pt x="8879292" y="1206762"/>
                  <a:pt x="8881669" y="1004967"/>
                </a:cubicBezTo>
                <a:cubicBezTo>
                  <a:pt x="8881975" y="951016"/>
                  <a:pt x="8882434" y="895204"/>
                  <a:pt x="8888265" y="840369"/>
                </a:cubicBezTo>
                <a:cubicBezTo>
                  <a:pt x="8890137" y="823783"/>
                  <a:pt x="8892011" y="807192"/>
                  <a:pt x="8894429" y="790831"/>
                </a:cubicBezTo>
                <a:cubicBezTo>
                  <a:pt x="8901122" y="737010"/>
                  <a:pt x="8907725" y="681866"/>
                  <a:pt x="8898081" y="630137"/>
                </a:cubicBezTo>
                <a:close/>
                <a:moveTo>
                  <a:pt x="11491396" y="623931"/>
                </a:moveTo>
                <a:cubicBezTo>
                  <a:pt x="11465686" y="637515"/>
                  <a:pt x="11440209" y="650546"/>
                  <a:pt x="11413329" y="662344"/>
                </a:cubicBezTo>
                <a:cubicBezTo>
                  <a:pt x="11268660" y="727282"/>
                  <a:pt x="11113102" y="758642"/>
                  <a:pt x="10966547" y="818916"/>
                </a:cubicBezTo>
                <a:cubicBezTo>
                  <a:pt x="10793574" y="889896"/>
                  <a:pt x="10652020" y="1008307"/>
                  <a:pt x="10498883" y="1111507"/>
                </a:cubicBezTo>
                <a:cubicBezTo>
                  <a:pt x="10559155" y="1098395"/>
                  <a:pt x="10616158" y="1067158"/>
                  <a:pt x="10671292" y="1035777"/>
                </a:cubicBezTo>
                <a:lnTo>
                  <a:pt x="10685894" y="1027151"/>
                </a:lnTo>
                <a:cubicBezTo>
                  <a:pt x="10821548" y="950027"/>
                  <a:pt x="10965272" y="882756"/>
                  <a:pt x="11104337" y="817377"/>
                </a:cubicBezTo>
                <a:cubicBezTo>
                  <a:pt x="11233375" y="757414"/>
                  <a:pt x="11364889" y="694633"/>
                  <a:pt x="11491396" y="623931"/>
                </a:cubicBezTo>
                <a:close/>
                <a:moveTo>
                  <a:pt x="10779304" y="584486"/>
                </a:moveTo>
                <a:cubicBezTo>
                  <a:pt x="10740583" y="648568"/>
                  <a:pt x="10699136" y="711502"/>
                  <a:pt x="10658378" y="772788"/>
                </a:cubicBezTo>
                <a:cubicBezTo>
                  <a:pt x="10594579" y="868744"/>
                  <a:pt x="10529620" y="967431"/>
                  <a:pt x="10475581" y="1070739"/>
                </a:cubicBezTo>
                <a:cubicBezTo>
                  <a:pt x="10578194" y="966751"/>
                  <a:pt x="10672522" y="819977"/>
                  <a:pt x="10735178" y="693281"/>
                </a:cubicBezTo>
                <a:close/>
                <a:moveTo>
                  <a:pt x="10132488" y="518596"/>
                </a:moveTo>
                <a:cubicBezTo>
                  <a:pt x="10047856" y="532980"/>
                  <a:pt x="9963302" y="548687"/>
                  <a:pt x="9879465" y="567273"/>
                </a:cubicBezTo>
                <a:cubicBezTo>
                  <a:pt x="9683016" y="611580"/>
                  <a:pt x="9523495" y="697916"/>
                  <a:pt x="9364243" y="809468"/>
                </a:cubicBezTo>
                <a:cubicBezTo>
                  <a:pt x="9364793" y="809701"/>
                  <a:pt x="9365336" y="809931"/>
                  <a:pt x="9366655" y="809848"/>
                </a:cubicBezTo>
                <a:cubicBezTo>
                  <a:pt x="9558665" y="728900"/>
                  <a:pt x="9742999" y="656935"/>
                  <a:pt x="9914233" y="596159"/>
                </a:cubicBezTo>
                <a:close/>
                <a:moveTo>
                  <a:pt x="10264524" y="501747"/>
                </a:moveTo>
                <a:lnTo>
                  <a:pt x="9922837" y="622979"/>
                </a:lnTo>
                <a:cubicBezTo>
                  <a:pt x="9763806" y="679263"/>
                  <a:pt x="9594234" y="745243"/>
                  <a:pt x="9416908" y="818889"/>
                </a:cubicBezTo>
                <a:cubicBezTo>
                  <a:pt x="9417689" y="818579"/>
                  <a:pt x="9417689" y="818579"/>
                  <a:pt x="9418234" y="818810"/>
                </a:cubicBezTo>
                <a:cubicBezTo>
                  <a:pt x="9717394" y="764555"/>
                  <a:pt x="10002904" y="633058"/>
                  <a:pt x="10264524" y="501747"/>
                </a:cubicBezTo>
                <a:close/>
                <a:moveTo>
                  <a:pt x="10802699" y="488163"/>
                </a:moveTo>
                <a:lnTo>
                  <a:pt x="10618739" y="734118"/>
                </a:lnTo>
                <a:lnTo>
                  <a:pt x="10604580" y="753877"/>
                </a:lnTo>
                <a:cubicBezTo>
                  <a:pt x="10575714" y="793161"/>
                  <a:pt x="10550336" y="828772"/>
                  <a:pt x="10529643" y="867004"/>
                </a:cubicBezTo>
                <a:cubicBezTo>
                  <a:pt x="10501301" y="918746"/>
                  <a:pt x="10479284" y="973805"/>
                  <a:pt x="10462194" y="1035452"/>
                </a:cubicBezTo>
                <a:cubicBezTo>
                  <a:pt x="10514547" y="939156"/>
                  <a:pt x="10575176" y="847655"/>
                  <a:pt x="10635117" y="757788"/>
                </a:cubicBezTo>
                <a:cubicBezTo>
                  <a:pt x="10692800" y="670189"/>
                  <a:pt x="10751735" y="581180"/>
                  <a:pt x="10802699" y="488163"/>
                </a:cubicBezTo>
                <a:close/>
                <a:moveTo>
                  <a:pt x="10359107" y="485136"/>
                </a:moveTo>
                <a:cubicBezTo>
                  <a:pt x="10100692" y="616512"/>
                  <a:pt x="9815681" y="755947"/>
                  <a:pt x="9515108" y="825701"/>
                </a:cubicBezTo>
                <a:cubicBezTo>
                  <a:pt x="9825509" y="831572"/>
                  <a:pt x="10104184" y="667562"/>
                  <a:pt x="10359107" y="485136"/>
                </a:cubicBezTo>
                <a:close/>
                <a:moveTo>
                  <a:pt x="11886089" y="483936"/>
                </a:moveTo>
                <a:cubicBezTo>
                  <a:pt x="11800033" y="547295"/>
                  <a:pt x="11710455" y="605296"/>
                  <a:pt x="11622890" y="661575"/>
                </a:cubicBezTo>
                <a:cubicBezTo>
                  <a:pt x="11437051" y="781189"/>
                  <a:pt x="11244843" y="905190"/>
                  <a:pt x="11038640" y="996875"/>
                </a:cubicBezTo>
                <a:cubicBezTo>
                  <a:pt x="10885656" y="1064725"/>
                  <a:pt x="10725662" y="1114166"/>
                  <a:pt x="10561310" y="1145020"/>
                </a:cubicBezTo>
                <a:cubicBezTo>
                  <a:pt x="10596460" y="1154752"/>
                  <a:pt x="10632933" y="1164394"/>
                  <a:pt x="10675127" y="1163586"/>
                </a:cubicBezTo>
                <a:cubicBezTo>
                  <a:pt x="10827145" y="1160350"/>
                  <a:pt x="10989398" y="1058435"/>
                  <a:pt x="11120351" y="990907"/>
                </a:cubicBezTo>
                <a:cubicBezTo>
                  <a:pt x="11302032" y="897860"/>
                  <a:pt x="11481110" y="797268"/>
                  <a:pt x="11648506" y="680145"/>
                </a:cubicBezTo>
                <a:cubicBezTo>
                  <a:pt x="11691733" y="649515"/>
                  <a:pt x="11821224" y="550475"/>
                  <a:pt x="11886089" y="483936"/>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10784544" y="465669"/>
                </a:moveTo>
                <a:cubicBezTo>
                  <a:pt x="10662409" y="521478"/>
                  <a:pt x="10422179" y="894258"/>
                  <a:pt x="10426419" y="1062158"/>
                </a:cubicBezTo>
                <a:cubicBezTo>
                  <a:pt x="10438657" y="1011968"/>
                  <a:pt x="10453241" y="965354"/>
                  <a:pt x="10471732" y="921679"/>
                </a:cubicBezTo>
                <a:cubicBezTo>
                  <a:pt x="10481672" y="898200"/>
                  <a:pt x="10492705" y="875187"/>
                  <a:pt x="10504824" y="852631"/>
                </a:cubicBezTo>
                <a:cubicBezTo>
                  <a:pt x="10526215" y="812759"/>
                  <a:pt x="10552604" y="776291"/>
                  <a:pt x="10582237" y="736692"/>
                </a:cubicBezTo>
                <a:lnTo>
                  <a:pt x="10596401" y="716935"/>
                </a:lnTo>
                <a:cubicBezTo>
                  <a:pt x="10661482" y="628604"/>
                  <a:pt x="10720448" y="548625"/>
                  <a:pt x="10784544" y="465669"/>
                </a:cubicBezTo>
                <a:close/>
                <a:moveTo>
                  <a:pt x="11916494" y="422768"/>
                </a:moveTo>
                <a:cubicBezTo>
                  <a:pt x="11840345" y="436884"/>
                  <a:pt x="11770712" y="482734"/>
                  <a:pt x="11703185" y="528178"/>
                </a:cubicBezTo>
                <a:lnTo>
                  <a:pt x="11680755" y="543149"/>
                </a:lnTo>
                <a:cubicBezTo>
                  <a:pt x="11503085" y="661715"/>
                  <a:pt x="11307002" y="753816"/>
                  <a:pt x="11116818" y="842623"/>
                </a:cubicBezTo>
                <a:cubicBezTo>
                  <a:pt x="10977992" y="907459"/>
                  <a:pt x="10835051" y="974411"/>
                  <a:pt x="10700164" y="1051220"/>
                </a:cubicBezTo>
                <a:lnTo>
                  <a:pt x="10685570" y="1059849"/>
                </a:lnTo>
                <a:cubicBezTo>
                  <a:pt x="10652486" y="1078679"/>
                  <a:pt x="10619176" y="1098052"/>
                  <a:pt x="10584288" y="1113543"/>
                </a:cubicBezTo>
                <a:cubicBezTo>
                  <a:pt x="10736655" y="1082118"/>
                  <a:pt x="10884823" y="1034762"/>
                  <a:pt x="11026698" y="971858"/>
                </a:cubicBezTo>
                <a:cubicBezTo>
                  <a:pt x="11231114" y="881353"/>
                  <a:pt x="11422542" y="757667"/>
                  <a:pt x="11607604" y="638368"/>
                </a:cubicBezTo>
                <a:cubicBezTo>
                  <a:pt x="11712249" y="570645"/>
                  <a:pt x="11819449" y="501435"/>
                  <a:pt x="11919452" y="423380"/>
                </a:cubicBezTo>
                <a:cubicBezTo>
                  <a:pt x="11918363" y="422918"/>
                  <a:pt x="11917811" y="422686"/>
                  <a:pt x="11916494" y="422768"/>
                </a:cubicBezTo>
                <a:close/>
                <a:moveTo>
                  <a:pt x="8148168" y="416949"/>
                </a:moveTo>
                <a:cubicBezTo>
                  <a:pt x="8041447" y="489578"/>
                  <a:pt x="7951585" y="589312"/>
                  <a:pt x="7862052" y="694330"/>
                </a:cubicBezTo>
                <a:lnTo>
                  <a:pt x="7808002" y="759654"/>
                </a:lnTo>
                <a:close/>
                <a:moveTo>
                  <a:pt x="8295299" y="416143"/>
                </a:moveTo>
                <a:cubicBezTo>
                  <a:pt x="8303328" y="454953"/>
                  <a:pt x="8309263" y="494162"/>
                  <a:pt x="8309124" y="534021"/>
                </a:cubicBezTo>
                <a:cubicBezTo>
                  <a:pt x="8309177" y="581042"/>
                  <a:pt x="8301211" y="627240"/>
                  <a:pt x="8293154" y="672115"/>
                </a:cubicBezTo>
                <a:cubicBezTo>
                  <a:pt x="8287455" y="703824"/>
                  <a:pt x="8281839" y="736857"/>
                  <a:pt x="8279099" y="769176"/>
                </a:cubicBezTo>
                <a:cubicBezTo>
                  <a:pt x="8271208" y="866910"/>
                  <a:pt x="8290164" y="965070"/>
                  <a:pt x="8309186" y="1060039"/>
                </a:cubicBezTo>
                <a:cubicBezTo>
                  <a:pt x="8338258" y="1208834"/>
                  <a:pt x="8368983" y="1362838"/>
                  <a:pt x="8410512" y="1511108"/>
                </a:cubicBezTo>
                <a:cubicBezTo>
                  <a:pt x="8445511" y="1186645"/>
                  <a:pt x="8463496" y="815698"/>
                  <a:pt x="8351657" y="521768"/>
                </a:cubicBezTo>
                <a:cubicBezTo>
                  <a:pt x="8336376" y="481820"/>
                  <a:pt x="8314355" y="448679"/>
                  <a:pt x="8295299" y="416143"/>
                </a:cubicBezTo>
                <a:close/>
                <a:moveTo>
                  <a:pt x="8266483" y="414244"/>
                </a:moveTo>
                <a:cubicBezTo>
                  <a:pt x="8162811" y="736679"/>
                  <a:pt x="8223592" y="1050836"/>
                  <a:pt x="8343425" y="1357811"/>
                </a:cubicBezTo>
                <a:cubicBezTo>
                  <a:pt x="8320496" y="1259904"/>
                  <a:pt x="8300994" y="1161513"/>
                  <a:pt x="8282114" y="1064671"/>
                </a:cubicBezTo>
                <a:cubicBezTo>
                  <a:pt x="8263238" y="967838"/>
                  <a:pt x="8243336" y="867346"/>
                  <a:pt x="8251298" y="766414"/>
                </a:cubicBezTo>
                <a:cubicBezTo>
                  <a:pt x="8253954" y="732777"/>
                  <a:pt x="8259797" y="699198"/>
                  <a:pt x="8265729" y="666939"/>
                </a:cubicBezTo>
                <a:cubicBezTo>
                  <a:pt x="8273319" y="623158"/>
                  <a:pt x="8281376" y="578281"/>
                  <a:pt x="8281494" y="533909"/>
                </a:cubicBezTo>
                <a:cubicBezTo>
                  <a:pt x="8281080" y="493822"/>
                  <a:pt x="8274834" y="453832"/>
                  <a:pt x="8266483" y="414244"/>
                </a:cubicBezTo>
                <a:close/>
                <a:moveTo>
                  <a:pt x="8140802" y="388720"/>
                </a:moveTo>
                <a:cubicBezTo>
                  <a:pt x="8028462" y="422924"/>
                  <a:pt x="7941106" y="490876"/>
                  <a:pt x="7860379" y="596411"/>
                </a:cubicBezTo>
                <a:cubicBezTo>
                  <a:pt x="7812773" y="658663"/>
                  <a:pt x="7772566" y="720182"/>
                  <a:pt x="7737688" y="790400"/>
                </a:cubicBezTo>
                <a:cubicBezTo>
                  <a:pt x="7733439" y="798902"/>
                  <a:pt x="7729892" y="805767"/>
                  <a:pt x="7726885" y="812869"/>
                </a:cubicBezTo>
                <a:cubicBezTo>
                  <a:pt x="7764906" y="767160"/>
                  <a:pt x="7802380" y="721219"/>
                  <a:pt x="7840490" y="676832"/>
                </a:cubicBezTo>
                <a:cubicBezTo>
                  <a:pt x="7933738" y="567590"/>
                  <a:pt x="8028101" y="463327"/>
                  <a:pt x="8140802" y="388720"/>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5805386" y="239240"/>
                </a:moveTo>
                <a:cubicBezTo>
                  <a:pt x="5783116" y="246988"/>
                  <a:pt x="5760847" y="254734"/>
                  <a:pt x="5736947" y="261367"/>
                </a:cubicBezTo>
                <a:cubicBezTo>
                  <a:pt x="5638133" y="287976"/>
                  <a:pt x="5538513" y="299897"/>
                  <a:pt x="5427012" y="311272"/>
                </a:cubicBezTo>
                <a:cubicBezTo>
                  <a:pt x="5345554" y="319953"/>
                  <a:pt x="5243942" y="330268"/>
                  <a:pt x="5147818" y="322112"/>
                </a:cubicBezTo>
                <a:cubicBezTo>
                  <a:pt x="5118835" y="319462"/>
                  <a:pt x="5090027" y="315925"/>
                  <a:pt x="5060854" y="311882"/>
                </a:cubicBezTo>
                <a:cubicBezTo>
                  <a:pt x="5021780" y="306636"/>
                  <a:pt x="4983964" y="301993"/>
                  <a:pt x="4945989" y="300516"/>
                </a:cubicBezTo>
                <a:cubicBezTo>
                  <a:pt x="5093776" y="343728"/>
                  <a:pt x="5255799" y="359063"/>
                  <a:pt x="5410479" y="348434"/>
                </a:cubicBezTo>
                <a:cubicBezTo>
                  <a:pt x="5535307" y="339607"/>
                  <a:pt x="5683741" y="304513"/>
                  <a:pt x="5805386" y="239240"/>
                </a:cubicBezTo>
                <a:close/>
                <a:moveTo>
                  <a:pt x="5905192" y="163079"/>
                </a:moveTo>
                <a:cubicBezTo>
                  <a:pt x="5892074" y="166484"/>
                  <a:pt x="5879136" y="168997"/>
                  <a:pt x="5865655" y="171901"/>
                </a:cubicBezTo>
                <a:cubicBezTo>
                  <a:pt x="5671371" y="212758"/>
                  <a:pt x="5464843" y="252569"/>
                  <a:pt x="5259740" y="257013"/>
                </a:cubicBezTo>
                <a:cubicBezTo>
                  <a:pt x="5242649" y="257191"/>
                  <a:pt x="5225558" y="257369"/>
                  <a:pt x="5208466" y="257550"/>
                </a:cubicBezTo>
                <a:cubicBezTo>
                  <a:pt x="5132177" y="258666"/>
                  <a:pt x="5054091" y="259560"/>
                  <a:pt x="4980204" y="271903"/>
                </a:cubicBezTo>
                <a:cubicBezTo>
                  <a:pt x="5009725" y="274165"/>
                  <a:pt x="5038894" y="278201"/>
                  <a:pt x="5068068" y="282244"/>
                </a:cubicBezTo>
                <a:cubicBezTo>
                  <a:pt x="5096338" y="286164"/>
                  <a:pt x="5124608" y="290090"/>
                  <a:pt x="5153231" y="292240"/>
                </a:cubicBezTo>
                <a:cubicBezTo>
                  <a:pt x="5246661" y="300067"/>
                  <a:pt x="5346469" y="289533"/>
                  <a:pt x="5426491" y="281128"/>
                </a:cubicBezTo>
                <a:cubicBezTo>
                  <a:pt x="5536189" y="269536"/>
                  <a:pt x="5634727" y="258390"/>
                  <a:pt x="5731212" y="231951"/>
                </a:cubicBezTo>
                <a:cubicBezTo>
                  <a:pt x="5794995" y="214721"/>
                  <a:pt x="5853525" y="191373"/>
                  <a:pt x="5905192" y="163079"/>
                </a:cubicBezTo>
                <a:close/>
                <a:moveTo>
                  <a:pt x="5944437" y="113829"/>
                </a:moveTo>
                <a:cubicBezTo>
                  <a:pt x="5917256" y="119186"/>
                  <a:pt x="5863594" y="140199"/>
                  <a:pt x="5825032" y="146405"/>
                </a:cubicBezTo>
                <a:cubicBezTo>
                  <a:pt x="5539893" y="189777"/>
                  <a:pt x="5237140" y="170377"/>
                  <a:pt x="4955599" y="247008"/>
                </a:cubicBezTo>
                <a:cubicBezTo>
                  <a:pt x="5038637" y="230314"/>
                  <a:pt x="5125543" y="229138"/>
                  <a:pt x="5210104" y="228123"/>
                </a:cubicBezTo>
                <a:cubicBezTo>
                  <a:pt x="5227195" y="227945"/>
                  <a:pt x="5244285" y="227765"/>
                  <a:pt x="5261015" y="227087"/>
                </a:cubicBezTo>
                <a:cubicBezTo>
                  <a:pt x="5463242" y="223204"/>
                  <a:pt x="5667966" y="183171"/>
                  <a:pt x="5861181" y="143093"/>
                </a:cubicBezTo>
                <a:cubicBezTo>
                  <a:pt x="5895331" y="135893"/>
                  <a:pt x="5928215" y="128080"/>
                  <a:pt x="5961252" y="114820"/>
                </a:cubicBezTo>
                <a:cubicBezTo>
                  <a:pt x="5959615" y="111998"/>
                  <a:pt x="5953497" y="112044"/>
                  <a:pt x="5944437" y="113829"/>
                </a:cubicBezTo>
                <a:close/>
                <a:moveTo>
                  <a:pt x="9095810" y="0"/>
                </a:moveTo>
                <a:lnTo>
                  <a:pt x="9215999" y="0"/>
                </a:lnTo>
                <a:lnTo>
                  <a:pt x="9250991" y="17650"/>
                </a:lnTo>
                <a:cubicBezTo>
                  <a:pt x="9345825" y="54329"/>
                  <a:pt x="9448424" y="64330"/>
                  <a:pt x="9551793" y="69947"/>
                </a:cubicBezTo>
                <a:cubicBezTo>
                  <a:pt x="9773323" y="81971"/>
                  <a:pt x="9993517" y="56091"/>
                  <a:pt x="10211701" y="15192"/>
                </a:cubicBezTo>
                <a:cubicBezTo>
                  <a:pt x="10030564" y="37013"/>
                  <a:pt x="9847820" y="45912"/>
                  <a:pt x="9665014" y="41266"/>
                </a:cubicBezTo>
                <a:cubicBezTo>
                  <a:pt x="9560295" y="38460"/>
                  <a:pt x="9467175" y="31066"/>
                  <a:pt x="9382567" y="18583"/>
                </a:cubicBezTo>
                <a:lnTo>
                  <a:pt x="9283159" y="0"/>
                </a:lnTo>
                <a:lnTo>
                  <a:pt x="9469266" y="0"/>
                </a:lnTo>
                <a:lnTo>
                  <a:pt x="9504117" y="4274"/>
                </a:lnTo>
                <a:cubicBezTo>
                  <a:pt x="9555272" y="8689"/>
                  <a:pt x="9609472" y="11637"/>
                  <a:pt x="9667223" y="13232"/>
                </a:cubicBezTo>
                <a:cubicBezTo>
                  <a:pt x="9740740" y="15225"/>
                  <a:pt x="9814266" y="15008"/>
                  <a:pt x="9887703" y="12601"/>
                </a:cubicBezTo>
                <a:lnTo>
                  <a:pt x="10088930" y="0"/>
                </a:lnTo>
                <a:lnTo>
                  <a:pt x="10544171" y="0"/>
                </a:lnTo>
                <a:lnTo>
                  <a:pt x="10392396" y="36772"/>
                </a:lnTo>
                <a:cubicBezTo>
                  <a:pt x="10070832" y="110795"/>
                  <a:pt x="9739873" y="167441"/>
                  <a:pt x="9413803" y="131277"/>
                </a:cubicBezTo>
                <a:cubicBezTo>
                  <a:pt x="9315472" y="120226"/>
                  <a:pt x="9243539" y="84460"/>
                  <a:pt x="9174626" y="44983"/>
                </a:cubicBezTo>
                <a:close/>
                <a:moveTo>
                  <a:pt x="8474998" y="0"/>
                </a:moveTo>
                <a:lnTo>
                  <a:pt x="8573502" y="0"/>
                </a:lnTo>
                <a:lnTo>
                  <a:pt x="8659539" y="117664"/>
                </a:lnTo>
                <a:cubicBezTo>
                  <a:pt x="8833725" y="341427"/>
                  <a:pt x="9029703" y="551148"/>
                  <a:pt x="9248507" y="743734"/>
                </a:cubicBezTo>
                <a:cubicBezTo>
                  <a:pt x="9268744" y="761313"/>
                  <a:pt x="9289217" y="778348"/>
                  <a:pt x="9309457" y="795932"/>
                </a:cubicBezTo>
                <a:cubicBezTo>
                  <a:pt x="9458210" y="686371"/>
                  <a:pt x="9607233" y="585288"/>
                  <a:pt x="9785496" y="530713"/>
                </a:cubicBezTo>
                <a:cubicBezTo>
                  <a:pt x="10009630" y="462073"/>
                  <a:pt x="10250992" y="434854"/>
                  <a:pt x="10482828" y="399738"/>
                </a:cubicBezTo>
                <a:cubicBezTo>
                  <a:pt x="10519933" y="394202"/>
                  <a:pt x="10478550" y="453937"/>
                  <a:pt x="10468382" y="461219"/>
                </a:cubicBezTo>
                <a:cubicBezTo>
                  <a:pt x="10161572" y="688641"/>
                  <a:pt x="9818370" y="924476"/>
                  <a:pt x="9430790" y="895589"/>
                </a:cubicBezTo>
                <a:cubicBezTo>
                  <a:pt x="9617112" y="1044003"/>
                  <a:pt x="9813963" y="1178199"/>
                  <a:pt x="10019780" y="1298815"/>
                </a:cubicBezTo>
                <a:cubicBezTo>
                  <a:pt x="10142151" y="1263712"/>
                  <a:pt x="10256792" y="1186061"/>
                  <a:pt x="10372218" y="1146081"/>
                </a:cubicBezTo>
                <a:cubicBezTo>
                  <a:pt x="10279439" y="901425"/>
                  <a:pt x="10751513" y="443317"/>
                  <a:pt x="10896429" y="310883"/>
                </a:cubicBezTo>
                <a:cubicBezTo>
                  <a:pt x="10907980" y="300321"/>
                  <a:pt x="10927341" y="295643"/>
                  <a:pt x="10919735" y="318176"/>
                </a:cubicBezTo>
                <a:cubicBezTo>
                  <a:pt x="10845552" y="531416"/>
                  <a:pt x="10769057" y="750112"/>
                  <a:pt x="10637064" y="935661"/>
                </a:cubicBezTo>
                <a:cubicBezTo>
                  <a:pt x="10618262" y="961821"/>
                  <a:pt x="10471373" y="1105010"/>
                  <a:pt x="10516995" y="1070245"/>
                </a:cubicBezTo>
                <a:cubicBezTo>
                  <a:pt x="10630585" y="984423"/>
                  <a:pt x="10740230" y="886628"/>
                  <a:pt x="10868835" y="815534"/>
                </a:cubicBezTo>
                <a:cubicBezTo>
                  <a:pt x="11133493" y="669415"/>
                  <a:pt x="11435682" y="612577"/>
                  <a:pt x="11704547" y="465665"/>
                </a:cubicBezTo>
                <a:cubicBezTo>
                  <a:pt x="11748194" y="441649"/>
                  <a:pt x="11962368" y="287033"/>
                  <a:pt x="12033562" y="350012"/>
                </a:cubicBezTo>
                <a:cubicBezTo>
                  <a:pt x="12042008" y="357446"/>
                  <a:pt x="12029170" y="377121"/>
                  <a:pt x="12025537" y="382666"/>
                </a:cubicBezTo>
                <a:cubicBezTo>
                  <a:pt x="11835636" y="694348"/>
                  <a:pt x="11402055" y="895784"/>
                  <a:pt x="11088649" y="1056676"/>
                </a:cubicBezTo>
                <a:cubicBezTo>
                  <a:pt x="10916755" y="1144851"/>
                  <a:pt x="10757473" y="1230645"/>
                  <a:pt x="10561600" y="1229477"/>
                </a:cubicBezTo>
                <a:cubicBezTo>
                  <a:pt x="10456897" y="1228927"/>
                  <a:pt x="10388434" y="1221837"/>
                  <a:pt x="10280797" y="1263181"/>
                </a:cubicBezTo>
                <a:cubicBezTo>
                  <a:pt x="10214114" y="1288380"/>
                  <a:pt x="10149765" y="1312641"/>
                  <a:pt x="10083376" y="1334114"/>
                </a:cubicBezTo>
                <a:cubicBezTo>
                  <a:pt x="10323674" y="1470609"/>
                  <a:pt x="10574467" y="1588379"/>
                  <a:pt x="10832582" y="1687356"/>
                </a:cubicBezTo>
                <a:cubicBezTo>
                  <a:pt x="10835145" y="1685866"/>
                  <a:pt x="10837160" y="1684144"/>
                  <a:pt x="10839263" y="1683743"/>
                </a:cubicBezTo>
                <a:cubicBezTo>
                  <a:pt x="11026680" y="1639479"/>
                  <a:pt x="11198523" y="1559010"/>
                  <a:pt x="11350910" y="1443899"/>
                </a:cubicBezTo>
                <a:cubicBezTo>
                  <a:pt x="11353302" y="1439761"/>
                  <a:pt x="11356166" y="1434532"/>
                  <a:pt x="11360346" y="1429225"/>
                </a:cubicBezTo>
                <a:cubicBezTo>
                  <a:pt x="11568454" y="1154547"/>
                  <a:pt x="11893126" y="995756"/>
                  <a:pt x="12167580" y="789523"/>
                </a:cubicBezTo>
                <a:lnTo>
                  <a:pt x="12192000" y="769876"/>
                </a:lnTo>
                <a:lnTo>
                  <a:pt x="12192000" y="802845"/>
                </a:lnTo>
                <a:lnTo>
                  <a:pt x="12173558" y="821317"/>
                </a:lnTo>
                <a:cubicBezTo>
                  <a:pt x="12156328" y="839775"/>
                  <a:pt x="12135859" y="862655"/>
                  <a:pt x="12117398" y="877374"/>
                </a:cubicBezTo>
                <a:cubicBezTo>
                  <a:pt x="11911342" y="1038644"/>
                  <a:pt x="11659100" y="1158472"/>
                  <a:pt x="11472926" y="1344259"/>
                </a:cubicBezTo>
                <a:cubicBezTo>
                  <a:pt x="11530856" y="1294104"/>
                  <a:pt x="11599815" y="1254410"/>
                  <a:pt x="11666978" y="1215889"/>
                </a:cubicBezTo>
                <a:cubicBezTo>
                  <a:pt x="11680568" y="1208123"/>
                  <a:pt x="11694155" y="1200357"/>
                  <a:pt x="11707200" y="1192361"/>
                </a:cubicBezTo>
                <a:cubicBezTo>
                  <a:pt x="11867081" y="1099094"/>
                  <a:pt x="12010478" y="976320"/>
                  <a:pt x="12144637" y="858646"/>
                </a:cubicBezTo>
                <a:lnTo>
                  <a:pt x="12192000" y="810414"/>
                </a:lnTo>
                <a:lnTo>
                  <a:pt x="12192000" y="916439"/>
                </a:lnTo>
                <a:lnTo>
                  <a:pt x="12150630" y="982925"/>
                </a:lnTo>
                <a:cubicBezTo>
                  <a:pt x="11972246" y="1237618"/>
                  <a:pt x="11719654" y="1416530"/>
                  <a:pt x="11389484" y="1469889"/>
                </a:cubicBezTo>
                <a:cubicBezTo>
                  <a:pt x="11249700" y="1582602"/>
                  <a:pt x="11093517" y="1667134"/>
                  <a:pt x="10923736" y="1721439"/>
                </a:cubicBezTo>
                <a:cubicBezTo>
                  <a:pt x="10979487" y="1741826"/>
                  <a:pt x="11035469" y="1761662"/>
                  <a:pt x="11091913" y="1780406"/>
                </a:cubicBezTo>
                <a:cubicBezTo>
                  <a:pt x="11318237" y="1855623"/>
                  <a:pt x="11544464" y="1908264"/>
                  <a:pt x="11771238" y="1944400"/>
                </a:cubicBezTo>
                <a:cubicBezTo>
                  <a:pt x="11775181" y="1939634"/>
                  <a:pt x="11778904" y="1935410"/>
                  <a:pt x="11783166" y="1931422"/>
                </a:cubicBezTo>
                <a:cubicBezTo>
                  <a:pt x="11885723" y="1797152"/>
                  <a:pt x="11990570" y="1669642"/>
                  <a:pt x="12131988" y="1574357"/>
                </a:cubicBezTo>
                <a:lnTo>
                  <a:pt x="12192000" y="1537429"/>
                </a:lnTo>
                <a:lnTo>
                  <a:pt x="12192000" y="1589108"/>
                </a:lnTo>
                <a:lnTo>
                  <a:pt x="12112105" y="1640352"/>
                </a:lnTo>
                <a:cubicBezTo>
                  <a:pt x="12011319" y="1713959"/>
                  <a:pt x="11928638" y="1801479"/>
                  <a:pt x="11849203" y="1900149"/>
                </a:cubicBezTo>
                <a:cubicBezTo>
                  <a:pt x="11883038" y="1876488"/>
                  <a:pt x="11915071" y="1849494"/>
                  <a:pt x="11946326" y="1822808"/>
                </a:cubicBezTo>
                <a:cubicBezTo>
                  <a:pt x="11980834" y="1792997"/>
                  <a:pt x="12017130" y="1762011"/>
                  <a:pt x="12055863" y="1735914"/>
                </a:cubicBezTo>
                <a:cubicBezTo>
                  <a:pt x="12086678" y="1714840"/>
                  <a:pt x="12119524" y="1696556"/>
                  <a:pt x="12150816" y="1678902"/>
                </a:cubicBezTo>
                <a:lnTo>
                  <a:pt x="12192000" y="1655121"/>
                </a:lnTo>
                <a:lnTo>
                  <a:pt x="12192000" y="1686869"/>
                </a:lnTo>
                <a:lnTo>
                  <a:pt x="12163772" y="1703058"/>
                </a:lnTo>
                <a:cubicBezTo>
                  <a:pt x="12132704" y="1720165"/>
                  <a:pt x="12100405" y="1738677"/>
                  <a:pt x="12070597" y="1758893"/>
                </a:cubicBezTo>
                <a:cubicBezTo>
                  <a:pt x="12033422" y="1784357"/>
                  <a:pt x="11997904" y="1815035"/>
                  <a:pt x="11963621" y="1844299"/>
                </a:cubicBezTo>
                <a:cubicBezTo>
                  <a:pt x="11938421" y="1865816"/>
                  <a:pt x="11913214" y="1887338"/>
                  <a:pt x="11886604" y="1907617"/>
                </a:cubicBezTo>
                <a:cubicBezTo>
                  <a:pt x="11977116" y="1884856"/>
                  <a:pt x="12067233" y="1841647"/>
                  <a:pt x="12153575" y="1786372"/>
                </a:cubicBezTo>
                <a:lnTo>
                  <a:pt x="12192000" y="1759693"/>
                </a:lnTo>
                <a:lnTo>
                  <a:pt x="12192000" y="1809459"/>
                </a:lnTo>
                <a:lnTo>
                  <a:pt x="12121362" y="1857561"/>
                </a:lnTo>
                <a:cubicBezTo>
                  <a:pt x="12048187" y="1902591"/>
                  <a:pt x="11972544" y="1939172"/>
                  <a:pt x="11895949" y="1963079"/>
                </a:cubicBezTo>
                <a:lnTo>
                  <a:pt x="12192000" y="1990579"/>
                </a:lnTo>
                <a:lnTo>
                  <a:pt x="12192000" y="2065582"/>
                </a:lnTo>
                <a:lnTo>
                  <a:pt x="12153918" y="2063926"/>
                </a:lnTo>
                <a:lnTo>
                  <a:pt x="12192000" y="2085104"/>
                </a:lnTo>
                <a:lnTo>
                  <a:pt x="12192000" y="2178471"/>
                </a:lnTo>
                <a:lnTo>
                  <a:pt x="12085355" y="2122457"/>
                </a:lnTo>
                <a:lnTo>
                  <a:pt x="12192000" y="2196158"/>
                </a:lnTo>
                <a:lnTo>
                  <a:pt x="12192000" y="2230374"/>
                </a:lnTo>
                <a:lnTo>
                  <a:pt x="12041237" y="2126309"/>
                </a:lnTo>
                <a:cubicBezTo>
                  <a:pt x="12076493" y="2177612"/>
                  <a:pt x="12124001" y="2222030"/>
                  <a:pt x="12174450" y="2262541"/>
                </a:cubicBezTo>
                <a:lnTo>
                  <a:pt x="12192000" y="2275857"/>
                </a:lnTo>
                <a:lnTo>
                  <a:pt x="12192000" y="2377131"/>
                </a:lnTo>
                <a:lnTo>
                  <a:pt x="12155801" y="2349925"/>
                </a:lnTo>
                <a:cubicBezTo>
                  <a:pt x="12047062" y="2264619"/>
                  <a:pt x="11950704" y="2181979"/>
                  <a:pt x="11930164" y="2041945"/>
                </a:cubicBezTo>
                <a:cubicBezTo>
                  <a:pt x="11807338" y="2027929"/>
                  <a:pt x="11684723" y="2008847"/>
                  <a:pt x="11561767" y="1984479"/>
                </a:cubicBezTo>
                <a:cubicBezTo>
                  <a:pt x="11829168" y="2318516"/>
                  <a:pt x="11916257" y="2737804"/>
                  <a:pt x="11987997" y="3153822"/>
                </a:cubicBezTo>
                <a:cubicBezTo>
                  <a:pt x="11991834" y="3176690"/>
                  <a:pt x="11945766" y="3233800"/>
                  <a:pt x="11926558" y="3203134"/>
                </a:cubicBezTo>
                <a:cubicBezTo>
                  <a:pt x="11688637" y="2826855"/>
                  <a:pt x="11343207" y="2452063"/>
                  <a:pt x="11440430" y="1973028"/>
                </a:cubicBezTo>
                <a:cubicBezTo>
                  <a:pt x="11441503" y="1968973"/>
                  <a:pt x="11443583" y="1964061"/>
                  <a:pt x="11446754" y="1959605"/>
                </a:cubicBezTo>
                <a:cubicBezTo>
                  <a:pt x="11314670" y="1929437"/>
                  <a:pt x="11182797" y="1894208"/>
                  <a:pt x="11050651" y="1850495"/>
                </a:cubicBezTo>
                <a:cubicBezTo>
                  <a:pt x="10825423" y="1775743"/>
                  <a:pt x="10604642" y="1687421"/>
                  <a:pt x="10389960" y="1586232"/>
                </a:cubicBezTo>
                <a:cubicBezTo>
                  <a:pt x="10423849" y="1697796"/>
                  <a:pt x="10481699" y="1805979"/>
                  <a:pt x="10500699" y="1913175"/>
                </a:cubicBezTo>
                <a:cubicBezTo>
                  <a:pt x="10502971" y="1915419"/>
                  <a:pt x="10505550" y="1918445"/>
                  <a:pt x="10507814" y="1920694"/>
                </a:cubicBezTo>
                <a:cubicBezTo>
                  <a:pt x="10511536" y="1916469"/>
                  <a:pt x="10515800" y="1912482"/>
                  <a:pt x="10518908" y="1911226"/>
                </a:cubicBezTo>
                <a:cubicBezTo>
                  <a:pt x="10803133" y="1788841"/>
                  <a:pt x="11118572" y="2264893"/>
                  <a:pt x="11258935" y="2442781"/>
                </a:cubicBezTo>
                <a:cubicBezTo>
                  <a:pt x="11271929" y="2459223"/>
                  <a:pt x="11230610" y="2515770"/>
                  <a:pt x="11211663" y="2510325"/>
                </a:cubicBezTo>
                <a:cubicBezTo>
                  <a:pt x="10952813" y="2437432"/>
                  <a:pt x="10754880" y="2286035"/>
                  <a:pt x="10571295" y="2105302"/>
                </a:cubicBezTo>
                <a:cubicBezTo>
                  <a:pt x="10593939" y="2333141"/>
                  <a:pt x="10477445" y="2625036"/>
                  <a:pt x="10435737" y="2805672"/>
                </a:cubicBezTo>
                <a:cubicBezTo>
                  <a:pt x="10398299" y="2965580"/>
                  <a:pt x="10359478" y="3078554"/>
                  <a:pt x="10206831" y="3151701"/>
                </a:cubicBezTo>
                <a:cubicBezTo>
                  <a:pt x="10193935" y="3157832"/>
                  <a:pt x="10194572" y="3142650"/>
                  <a:pt x="10196482" y="3135084"/>
                </a:cubicBezTo>
                <a:cubicBezTo>
                  <a:pt x="10274073" y="2811909"/>
                  <a:pt x="10304290" y="2478979"/>
                  <a:pt x="10381882" y="2155807"/>
                </a:cubicBezTo>
                <a:cubicBezTo>
                  <a:pt x="10395105" y="2100241"/>
                  <a:pt x="10437104" y="2020803"/>
                  <a:pt x="10439260" y="1962486"/>
                </a:cubicBezTo>
                <a:cubicBezTo>
                  <a:pt x="10439491" y="1961942"/>
                  <a:pt x="10439175" y="1961166"/>
                  <a:pt x="10439409" y="1960615"/>
                </a:cubicBezTo>
                <a:cubicBezTo>
                  <a:pt x="10439475" y="1957427"/>
                  <a:pt x="10440085" y="1954468"/>
                  <a:pt x="10439915" y="1951821"/>
                </a:cubicBezTo>
                <a:cubicBezTo>
                  <a:pt x="10433959" y="1836632"/>
                  <a:pt x="10332627" y="1683636"/>
                  <a:pt x="10314241" y="1556749"/>
                </a:cubicBezTo>
                <a:cubicBezTo>
                  <a:pt x="10313847" y="1554649"/>
                  <a:pt x="10314451" y="1551688"/>
                  <a:pt x="10315061" y="1548729"/>
                </a:cubicBezTo>
                <a:cubicBezTo>
                  <a:pt x="10038413" y="1412938"/>
                  <a:pt x="9774128" y="1254043"/>
                  <a:pt x="9526158" y="1071804"/>
                </a:cubicBezTo>
                <a:cubicBezTo>
                  <a:pt x="9586547" y="1245450"/>
                  <a:pt x="9699054" y="1407035"/>
                  <a:pt x="9758689" y="1585512"/>
                </a:cubicBezTo>
                <a:cubicBezTo>
                  <a:pt x="9851296" y="1860991"/>
                  <a:pt x="9909066" y="2144264"/>
                  <a:pt x="9941392" y="2432858"/>
                </a:cubicBezTo>
                <a:cubicBezTo>
                  <a:pt x="9942776" y="2446319"/>
                  <a:pt x="9898852" y="2512059"/>
                  <a:pt x="9887724" y="2495762"/>
                </a:cubicBezTo>
                <a:cubicBezTo>
                  <a:pt x="9758830" y="2305989"/>
                  <a:pt x="9675953" y="2083557"/>
                  <a:pt x="9587446" y="1872898"/>
                </a:cubicBezTo>
                <a:cubicBezTo>
                  <a:pt x="9504836" y="1675682"/>
                  <a:pt x="9450239" y="1492905"/>
                  <a:pt x="9462810" y="1288346"/>
                </a:cubicBezTo>
                <a:cubicBezTo>
                  <a:pt x="9416080" y="1372857"/>
                  <a:pt x="9368030" y="1457457"/>
                  <a:pt x="9318575" y="1540820"/>
                </a:cubicBezTo>
                <a:cubicBezTo>
                  <a:pt x="9284037" y="1599587"/>
                  <a:pt x="9257140" y="1661598"/>
                  <a:pt x="9191090" y="1688355"/>
                </a:cubicBezTo>
                <a:cubicBezTo>
                  <a:pt x="9186426" y="1690241"/>
                  <a:pt x="9179411" y="1688563"/>
                  <a:pt x="9177757" y="1683354"/>
                </a:cubicBezTo>
                <a:cubicBezTo>
                  <a:pt x="9143528" y="1583238"/>
                  <a:pt x="9220115" y="1420588"/>
                  <a:pt x="9274865" y="1336896"/>
                </a:cubicBezTo>
                <a:cubicBezTo>
                  <a:pt x="9324504" y="1260695"/>
                  <a:pt x="9393212" y="1200294"/>
                  <a:pt x="9478649" y="1173376"/>
                </a:cubicBezTo>
                <a:cubicBezTo>
                  <a:pt x="9479343" y="1171736"/>
                  <a:pt x="9480811" y="1169782"/>
                  <a:pt x="9482281" y="1167830"/>
                </a:cubicBezTo>
                <a:cubicBezTo>
                  <a:pt x="9463542" y="1119335"/>
                  <a:pt x="9448141" y="1069035"/>
                  <a:pt x="9438637" y="1015438"/>
                </a:cubicBezTo>
                <a:cubicBezTo>
                  <a:pt x="9438473" y="1012795"/>
                  <a:pt x="9438847" y="1010377"/>
                  <a:pt x="9439458" y="1007420"/>
                </a:cubicBezTo>
                <a:cubicBezTo>
                  <a:pt x="9356819" y="944106"/>
                  <a:pt x="9275563" y="877509"/>
                  <a:pt x="9197105" y="808882"/>
                </a:cubicBezTo>
                <a:cubicBezTo>
                  <a:pt x="9119732" y="740719"/>
                  <a:pt x="9045390" y="669969"/>
                  <a:pt x="8973607" y="597733"/>
                </a:cubicBezTo>
                <a:cubicBezTo>
                  <a:pt x="9117865" y="988437"/>
                  <a:pt x="9115639" y="1402749"/>
                  <a:pt x="8967512" y="1795211"/>
                </a:cubicBezTo>
                <a:cubicBezTo>
                  <a:pt x="8964595" y="1803635"/>
                  <a:pt x="8922055" y="1866099"/>
                  <a:pt x="8912526" y="1841464"/>
                </a:cubicBezTo>
                <a:cubicBezTo>
                  <a:pt x="8756044" y="1433999"/>
                  <a:pt x="8647107" y="967467"/>
                  <a:pt x="8893391" y="572788"/>
                </a:cubicBezTo>
                <a:cubicBezTo>
                  <a:pt x="8896018" y="568101"/>
                  <a:pt x="8899507" y="564428"/>
                  <a:pt x="8902990" y="560750"/>
                </a:cubicBezTo>
                <a:cubicBezTo>
                  <a:pt x="8907633" y="554349"/>
                  <a:pt x="8913596" y="547863"/>
                  <a:pt x="8919102" y="542471"/>
                </a:cubicBezTo>
                <a:cubicBezTo>
                  <a:pt x="8828814" y="448553"/>
                  <a:pt x="8743025" y="351231"/>
                  <a:pt x="8661728" y="250903"/>
                </a:cubicBezTo>
                <a:close/>
                <a:moveTo>
                  <a:pt x="8357758" y="0"/>
                </a:moveTo>
                <a:lnTo>
                  <a:pt x="8405492" y="0"/>
                </a:lnTo>
                <a:lnTo>
                  <a:pt x="8392083" y="30495"/>
                </a:lnTo>
                <a:cubicBezTo>
                  <a:pt x="8354166" y="121698"/>
                  <a:pt x="8324318" y="217584"/>
                  <a:pt x="8339888" y="306259"/>
                </a:cubicBezTo>
                <a:cubicBezTo>
                  <a:pt x="8364400" y="446040"/>
                  <a:pt x="8455049" y="577127"/>
                  <a:pt x="8473847" y="727373"/>
                </a:cubicBezTo>
                <a:cubicBezTo>
                  <a:pt x="8510300" y="1013846"/>
                  <a:pt x="8488635" y="1326579"/>
                  <a:pt x="8454081" y="1611960"/>
                </a:cubicBezTo>
                <a:cubicBezTo>
                  <a:pt x="8452268" y="1625361"/>
                  <a:pt x="8409518" y="1692886"/>
                  <a:pt x="8396000" y="1663986"/>
                </a:cubicBezTo>
                <a:cubicBezTo>
                  <a:pt x="8190763" y="1233305"/>
                  <a:pt x="8063839" y="818387"/>
                  <a:pt x="8238881" y="368438"/>
                </a:cubicBezTo>
                <a:lnTo>
                  <a:pt x="7668140" y="942511"/>
                </a:lnTo>
                <a:cubicBezTo>
                  <a:pt x="7658137" y="952438"/>
                  <a:pt x="7629107" y="972341"/>
                  <a:pt x="7637853" y="942567"/>
                </a:cubicBezTo>
                <a:cubicBezTo>
                  <a:pt x="7690270" y="771614"/>
                  <a:pt x="7793861" y="624255"/>
                  <a:pt x="7909649" y="489150"/>
                </a:cubicBezTo>
                <a:cubicBezTo>
                  <a:pt x="8010566" y="370919"/>
                  <a:pt x="8112174" y="322520"/>
                  <a:pt x="8256182" y="301724"/>
                </a:cubicBezTo>
                <a:cubicBezTo>
                  <a:pt x="8255907" y="293239"/>
                  <a:pt x="8255408" y="285302"/>
                  <a:pt x="8255912" y="276498"/>
                </a:cubicBezTo>
                <a:cubicBezTo>
                  <a:pt x="8260651" y="221208"/>
                  <a:pt x="8285427" y="155085"/>
                  <a:pt x="8315225" y="89075"/>
                </a:cubicBezTo>
                <a:close/>
                <a:moveTo>
                  <a:pt x="7497388" y="0"/>
                </a:moveTo>
                <a:lnTo>
                  <a:pt x="7560921" y="0"/>
                </a:lnTo>
                <a:lnTo>
                  <a:pt x="7546742" y="68966"/>
                </a:lnTo>
                <a:cubicBezTo>
                  <a:pt x="7513334" y="225436"/>
                  <a:pt x="7494394" y="379659"/>
                  <a:pt x="7488853" y="535687"/>
                </a:cubicBezTo>
                <a:lnTo>
                  <a:pt x="7529509" y="380358"/>
                </a:lnTo>
                <a:cubicBezTo>
                  <a:pt x="7546426" y="316055"/>
                  <a:pt x="7563725" y="249346"/>
                  <a:pt x="7585939" y="184712"/>
                </a:cubicBezTo>
                <a:cubicBezTo>
                  <a:pt x="7597162" y="152119"/>
                  <a:pt x="7609478" y="119997"/>
                  <a:pt x="7621792" y="87864"/>
                </a:cubicBezTo>
                <a:lnTo>
                  <a:pt x="7654204" y="0"/>
                </a:lnTo>
                <a:lnTo>
                  <a:pt x="7683986" y="0"/>
                </a:lnTo>
                <a:lnTo>
                  <a:pt x="7647914" y="97640"/>
                </a:lnTo>
                <a:cubicBezTo>
                  <a:pt x="7635833" y="129221"/>
                  <a:pt x="7623516" y="161350"/>
                  <a:pt x="7612524" y="193392"/>
                </a:cubicBezTo>
                <a:cubicBezTo>
                  <a:pt x="7590775" y="256933"/>
                  <a:pt x="7573702" y="323103"/>
                  <a:pt x="7557013" y="386853"/>
                </a:cubicBezTo>
                <a:lnTo>
                  <a:pt x="7517286" y="539999"/>
                </a:lnTo>
                <a:cubicBezTo>
                  <a:pt x="7579804" y="409054"/>
                  <a:pt x="7648790" y="283748"/>
                  <a:pt x="7704204" y="152292"/>
                </a:cubicBezTo>
                <a:lnTo>
                  <a:pt x="7756975" y="0"/>
                </a:lnTo>
                <a:lnTo>
                  <a:pt x="7837329" y="0"/>
                </a:lnTo>
                <a:lnTo>
                  <a:pt x="7821760" y="65656"/>
                </a:lnTo>
                <a:cubicBezTo>
                  <a:pt x="7739780" y="311007"/>
                  <a:pt x="7576279" y="519263"/>
                  <a:pt x="7488925" y="763628"/>
                </a:cubicBezTo>
                <a:cubicBezTo>
                  <a:pt x="7478308" y="793254"/>
                  <a:pt x="7422482" y="826275"/>
                  <a:pt x="7419999" y="774360"/>
                </a:cubicBezTo>
                <a:cubicBezTo>
                  <a:pt x="7407159" y="524115"/>
                  <a:pt x="7434412" y="279259"/>
                  <a:pt x="7487820" y="37416"/>
                </a:cubicBezTo>
                <a:close/>
                <a:moveTo>
                  <a:pt x="3882765" y="0"/>
                </a:moveTo>
                <a:lnTo>
                  <a:pt x="3995099" y="0"/>
                </a:lnTo>
                <a:lnTo>
                  <a:pt x="4163818" y="234104"/>
                </a:lnTo>
                <a:cubicBezTo>
                  <a:pt x="4167056" y="234046"/>
                  <a:pt x="4169933" y="233486"/>
                  <a:pt x="4172099" y="234207"/>
                </a:cubicBezTo>
                <a:cubicBezTo>
                  <a:pt x="4370329" y="290447"/>
                  <a:pt x="4575890" y="304753"/>
                  <a:pt x="4784282" y="276561"/>
                </a:cubicBezTo>
                <a:cubicBezTo>
                  <a:pt x="4788943" y="273941"/>
                  <a:pt x="4794689" y="270546"/>
                  <a:pt x="4801687" y="267764"/>
                </a:cubicBezTo>
                <a:cubicBezTo>
                  <a:pt x="5207052" y="98325"/>
                  <a:pt x="5661672" y="149587"/>
                  <a:pt x="6082788" y="64119"/>
                </a:cubicBezTo>
                <a:cubicBezTo>
                  <a:pt x="6097705" y="60940"/>
                  <a:pt x="6122565" y="65809"/>
                  <a:pt x="6099442" y="82568"/>
                </a:cubicBezTo>
                <a:cubicBezTo>
                  <a:pt x="5702970" y="366122"/>
                  <a:pt x="5250177" y="483706"/>
                  <a:pt x="4804137" y="320931"/>
                </a:cubicBezTo>
                <a:cubicBezTo>
                  <a:pt x="4608728" y="353445"/>
                  <a:pt x="4415104" y="351091"/>
                  <a:pt x="4227047" y="313415"/>
                </a:cubicBezTo>
                <a:cubicBezTo>
                  <a:pt x="4265992" y="361495"/>
                  <a:pt x="4305481" y="409180"/>
                  <a:pt x="4346041" y="456086"/>
                </a:cubicBezTo>
                <a:cubicBezTo>
                  <a:pt x="4508645" y="644218"/>
                  <a:pt x="4684629" y="811207"/>
                  <a:pt x="4870967" y="963061"/>
                </a:cubicBezTo>
                <a:cubicBezTo>
                  <a:pt x="4877428" y="960662"/>
                  <a:pt x="4883360" y="958653"/>
                  <a:pt x="4889647" y="957147"/>
                </a:cubicBezTo>
                <a:cubicBezTo>
                  <a:pt x="5063790" y="885104"/>
                  <a:pt x="5235998" y="820573"/>
                  <a:pt x="5422504" y="805191"/>
                </a:cubicBezTo>
                <a:cubicBezTo>
                  <a:pt x="5643719" y="786779"/>
                  <a:pt x="5869113" y="808075"/>
                  <a:pt x="6087656" y="826703"/>
                </a:cubicBezTo>
                <a:cubicBezTo>
                  <a:pt x="6118977" y="829180"/>
                  <a:pt x="6064821" y="863092"/>
                  <a:pt x="6058717" y="865992"/>
                </a:cubicBezTo>
                <a:cubicBezTo>
                  <a:pt x="5757093" y="988464"/>
                  <a:pt x="5312094" y="1115658"/>
                  <a:pt x="4974153" y="1045456"/>
                </a:cubicBezTo>
                <a:cubicBezTo>
                  <a:pt x="5180499" y="1203411"/>
                  <a:pt x="5398986" y="1344171"/>
                  <a:pt x="5627835" y="1472077"/>
                </a:cubicBezTo>
                <a:cubicBezTo>
                  <a:pt x="5628372" y="1471688"/>
                  <a:pt x="5629279" y="1471800"/>
                  <a:pt x="5629817" y="1471412"/>
                </a:cubicBezTo>
                <a:cubicBezTo>
                  <a:pt x="5631249" y="1471132"/>
                  <a:pt x="5633225" y="1470462"/>
                  <a:pt x="5634124" y="1470572"/>
                </a:cubicBezTo>
                <a:cubicBezTo>
                  <a:pt x="5647257" y="1469448"/>
                  <a:pt x="5751167" y="1386498"/>
                  <a:pt x="5755832" y="1383886"/>
                </a:cubicBezTo>
                <a:cubicBezTo>
                  <a:pt x="5837996" y="1338827"/>
                  <a:pt x="5925989" y="1306339"/>
                  <a:pt x="6014186" y="1279799"/>
                </a:cubicBezTo>
                <a:cubicBezTo>
                  <a:pt x="6310230" y="1190367"/>
                  <a:pt x="6608567" y="1157268"/>
                  <a:pt x="6901619" y="1047874"/>
                </a:cubicBezTo>
                <a:cubicBezTo>
                  <a:pt x="6921553" y="1040293"/>
                  <a:pt x="6976591" y="1037028"/>
                  <a:pt x="6931566" y="1062034"/>
                </a:cubicBezTo>
                <a:cubicBezTo>
                  <a:pt x="6610108" y="1243134"/>
                  <a:pt x="6183662" y="1573592"/>
                  <a:pt x="5790982" y="1561380"/>
                </a:cubicBezTo>
                <a:cubicBezTo>
                  <a:pt x="5920545" y="1629240"/>
                  <a:pt x="6053507" y="1693876"/>
                  <a:pt x="6188971" y="1755168"/>
                </a:cubicBezTo>
                <a:cubicBezTo>
                  <a:pt x="6193458" y="1753446"/>
                  <a:pt x="6198307" y="1752214"/>
                  <a:pt x="6202446" y="1752268"/>
                </a:cubicBezTo>
                <a:cubicBezTo>
                  <a:pt x="6504288" y="1570118"/>
                  <a:pt x="6833930" y="1471594"/>
                  <a:pt x="7179560" y="1467551"/>
                </a:cubicBezTo>
                <a:cubicBezTo>
                  <a:pt x="7221126" y="1467186"/>
                  <a:pt x="7172003" y="1501258"/>
                  <a:pt x="7158730" y="1507835"/>
                </a:cubicBezTo>
                <a:cubicBezTo>
                  <a:pt x="6888412" y="1630502"/>
                  <a:pt x="6618589" y="1809287"/>
                  <a:pt x="6326959" y="1817686"/>
                </a:cubicBezTo>
                <a:cubicBezTo>
                  <a:pt x="6396578" y="1848113"/>
                  <a:pt x="6466739" y="1878148"/>
                  <a:pt x="6537433" y="1907790"/>
                </a:cubicBezTo>
                <a:cubicBezTo>
                  <a:pt x="6542473" y="1907949"/>
                  <a:pt x="6546435" y="1908891"/>
                  <a:pt x="6550221" y="1910729"/>
                </a:cubicBezTo>
                <a:cubicBezTo>
                  <a:pt x="6742694" y="1932993"/>
                  <a:pt x="6849771" y="2068278"/>
                  <a:pt x="6964438" y="2209505"/>
                </a:cubicBezTo>
                <a:cubicBezTo>
                  <a:pt x="7113162" y="2393201"/>
                  <a:pt x="7266286" y="2592015"/>
                  <a:pt x="7367862" y="2806833"/>
                </a:cubicBezTo>
                <a:cubicBezTo>
                  <a:pt x="7371456" y="2814338"/>
                  <a:pt x="7369522" y="2821080"/>
                  <a:pt x="7364329" y="2826907"/>
                </a:cubicBezTo>
                <a:cubicBezTo>
                  <a:pt x="7348741" y="2844389"/>
                  <a:pt x="7303788" y="2853651"/>
                  <a:pt x="7290545" y="2850663"/>
                </a:cubicBezTo>
                <a:cubicBezTo>
                  <a:pt x="6859896" y="2738539"/>
                  <a:pt x="6609607" y="2342306"/>
                  <a:pt x="6472036" y="1959003"/>
                </a:cubicBezTo>
                <a:cubicBezTo>
                  <a:pt x="6239391" y="1862081"/>
                  <a:pt x="6011946" y="1759868"/>
                  <a:pt x="5792897" y="1647747"/>
                </a:cubicBezTo>
                <a:cubicBezTo>
                  <a:pt x="5817125" y="1702679"/>
                  <a:pt x="5838127" y="1759942"/>
                  <a:pt x="5842751" y="1816112"/>
                </a:cubicBezTo>
                <a:cubicBezTo>
                  <a:pt x="5844184" y="1815832"/>
                  <a:pt x="5846161" y="1815162"/>
                  <a:pt x="5847424" y="1815776"/>
                </a:cubicBezTo>
                <a:cubicBezTo>
                  <a:pt x="6140442" y="1830791"/>
                  <a:pt x="6291873" y="2115536"/>
                  <a:pt x="6399821" y="2344799"/>
                </a:cubicBezTo>
                <a:cubicBezTo>
                  <a:pt x="6413837" y="2374329"/>
                  <a:pt x="6342916" y="2402075"/>
                  <a:pt x="6323232" y="2389634"/>
                </a:cubicBezTo>
                <a:cubicBezTo>
                  <a:pt x="6177906" y="2301146"/>
                  <a:pt x="6052833" y="2198747"/>
                  <a:pt x="5942958" y="2077708"/>
                </a:cubicBezTo>
                <a:cubicBezTo>
                  <a:pt x="5949243" y="2174636"/>
                  <a:pt x="5937179" y="2273417"/>
                  <a:pt x="5921559" y="2378596"/>
                </a:cubicBezTo>
                <a:cubicBezTo>
                  <a:pt x="5888539" y="2593290"/>
                  <a:pt x="5878937" y="2813146"/>
                  <a:pt x="5817651" y="3023919"/>
                </a:cubicBezTo>
                <a:cubicBezTo>
                  <a:pt x="5810408" y="3049005"/>
                  <a:pt x="5741174" y="3089270"/>
                  <a:pt x="5729634" y="3051849"/>
                </a:cubicBezTo>
                <a:cubicBezTo>
                  <a:pt x="5657096" y="2815984"/>
                  <a:pt x="5581632" y="2571559"/>
                  <a:pt x="5611018" y="2316769"/>
                </a:cubicBezTo>
                <a:cubicBezTo>
                  <a:pt x="5622715" y="2217484"/>
                  <a:pt x="5656813" y="2135538"/>
                  <a:pt x="5687608" y="2039972"/>
                </a:cubicBezTo>
                <a:cubicBezTo>
                  <a:pt x="5744741" y="1859679"/>
                  <a:pt x="5733310" y="1742061"/>
                  <a:pt x="5657554" y="1576445"/>
                </a:cubicBezTo>
                <a:cubicBezTo>
                  <a:pt x="5483232" y="1483028"/>
                  <a:pt x="5313009" y="1382833"/>
                  <a:pt x="5150475" y="1274012"/>
                </a:cubicBezTo>
                <a:cubicBezTo>
                  <a:pt x="5326569" y="1559959"/>
                  <a:pt x="5457991" y="1838600"/>
                  <a:pt x="5349142" y="2204405"/>
                </a:cubicBezTo>
                <a:cubicBezTo>
                  <a:pt x="5342604" y="2225928"/>
                  <a:pt x="5273881" y="2261245"/>
                  <a:pt x="5262214" y="2233836"/>
                </a:cubicBezTo>
                <a:cubicBezTo>
                  <a:pt x="5160759" y="2006724"/>
                  <a:pt x="5064863" y="1777114"/>
                  <a:pt x="4981539" y="1542201"/>
                </a:cubicBezTo>
                <a:cubicBezTo>
                  <a:pt x="4932755" y="1405876"/>
                  <a:pt x="4893729" y="1278486"/>
                  <a:pt x="4958461" y="1136957"/>
                </a:cubicBezTo>
                <a:cubicBezTo>
                  <a:pt x="4854219" y="1059900"/>
                  <a:pt x="4753195" y="978221"/>
                  <a:pt x="4655015" y="891426"/>
                </a:cubicBez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9" name="Rectangle 18">
            <a:extLst>
              <a:ext uri="{FF2B5EF4-FFF2-40B4-BE49-F238E27FC236}">
                <a16:creationId xmlns:a16="http://schemas.microsoft.com/office/drawing/2014/main" id="{ED888B23-07FA-482A-96DF-47E31AF1A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457201"/>
            <a:ext cx="11277600" cy="5943598"/>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D718BF54-8EF5-76A5-CDAD-65AA3BBC1BC5}"/>
              </a:ext>
            </a:extLst>
          </p:cNvPr>
          <p:cNvSpPr>
            <a:spLocks noGrp="1"/>
          </p:cNvSpPr>
          <p:nvPr>
            <p:ph type="title"/>
          </p:nvPr>
        </p:nvSpPr>
        <p:spPr>
          <a:xfrm>
            <a:off x="1143000" y="990599"/>
            <a:ext cx="9906000" cy="685800"/>
          </a:xfrm>
        </p:spPr>
        <p:txBody>
          <a:bodyPr anchor="t">
            <a:normAutofit/>
          </a:bodyPr>
          <a:lstStyle/>
          <a:p>
            <a:r>
              <a:rPr lang="af-ZA" sz="4000" b="1"/>
              <a:t>Respecting uniqueness</a:t>
            </a:r>
            <a:endParaRPr lang="af-ZA" sz="4000"/>
          </a:p>
        </p:txBody>
      </p:sp>
      <p:graphicFrame>
        <p:nvGraphicFramePr>
          <p:cNvPr id="6" name="Rectangle 1">
            <a:extLst>
              <a:ext uri="{FF2B5EF4-FFF2-40B4-BE49-F238E27FC236}">
                <a16:creationId xmlns:a16="http://schemas.microsoft.com/office/drawing/2014/main" id="{8A442A57-5723-EFBF-B7D6-EDE76A126B59}"/>
              </a:ext>
            </a:extLst>
          </p:cNvPr>
          <p:cNvGraphicFramePr/>
          <p:nvPr>
            <p:extLst>
              <p:ext uri="{D42A27DB-BD31-4B8C-83A1-F6EECF244321}">
                <p14:modId xmlns:p14="http://schemas.microsoft.com/office/powerpoint/2010/main" val="3126831570"/>
              </p:ext>
            </p:extLst>
          </p:nvPr>
        </p:nvGraphicFramePr>
        <p:xfrm>
          <a:off x="685800" y="2137228"/>
          <a:ext cx="10820400" cy="37337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a:extLst>
              <a:ext uri="{FF2B5EF4-FFF2-40B4-BE49-F238E27FC236}">
                <a16:creationId xmlns:a16="http://schemas.microsoft.com/office/drawing/2014/main" id="{5511BE3F-AB79-06D6-CF2B-D0144D9FE077}"/>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10825913" y="-2075"/>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94405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7E734232-46A8-4884-9A59-B7E3BA4BC3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yellow emoji holding a sign&#10;&#10;AI-generated content may be incorrect.">
            <a:extLst>
              <a:ext uri="{FF2B5EF4-FFF2-40B4-BE49-F238E27FC236}">
                <a16:creationId xmlns:a16="http://schemas.microsoft.com/office/drawing/2014/main" id="{F408E4EB-58E3-7526-F762-24970D18E3DE}"/>
              </a:ext>
            </a:extLst>
          </p:cNvPr>
          <p:cNvPicPr>
            <a:picLocks noChangeAspect="1"/>
          </p:cNvPicPr>
          <p:nvPr/>
        </p:nvPicPr>
        <p:blipFill>
          <a:blip r:embed="rId2"/>
          <a:srcRect r="1" b="12867"/>
          <a:stretch>
            <a:fillRect/>
          </a:stretch>
        </p:blipFill>
        <p:spPr>
          <a:xfrm>
            <a:off x="1" y="1"/>
            <a:ext cx="4038603" cy="5271924"/>
          </a:xfrm>
          <a:prstGeom prst="rect">
            <a:avLst/>
          </a:prstGeom>
        </p:spPr>
      </p:pic>
      <p:pic>
        <p:nvPicPr>
          <p:cNvPr id="9" name="Picture 8" descr="A yellow emoji holding a sign&#10;&#10;AI-generated content may be incorrect.">
            <a:extLst>
              <a:ext uri="{FF2B5EF4-FFF2-40B4-BE49-F238E27FC236}">
                <a16:creationId xmlns:a16="http://schemas.microsoft.com/office/drawing/2014/main" id="{8004FC65-E45C-D739-B4CE-A07FF7EF6464}"/>
              </a:ext>
            </a:extLst>
          </p:cNvPr>
          <p:cNvPicPr>
            <a:picLocks noChangeAspect="1"/>
          </p:cNvPicPr>
          <p:nvPr/>
        </p:nvPicPr>
        <p:blipFill>
          <a:blip r:embed="rId3"/>
          <a:srcRect r="3" b="13683"/>
          <a:stretch>
            <a:fillRect/>
          </a:stretch>
        </p:blipFill>
        <p:spPr>
          <a:xfrm>
            <a:off x="8153398" y="-1500"/>
            <a:ext cx="4076700" cy="5271924"/>
          </a:xfrm>
          <a:prstGeom prst="rect">
            <a:avLst/>
          </a:prstGeom>
        </p:spPr>
      </p:pic>
      <p:pic>
        <p:nvPicPr>
          <p:cNvPr id="7" name="Picture 6" descr="A yellow emoji holding a sign&#10;&#10;AI-generated content may be incorrect.">
            <a:extLst>
              <a:ext uri="{FF2B5EF4-FFF2-40B4-BE49-F238E27FC236}">
                <a16:creationId xmlns:a16="http://schemas.microsoft.com/office/drawing/2014/main" id="{47E2C603-E180-8F4C-B328-113D27A269B3}"/>
              </a:ext>
            </a:extLst>
          </p:cNvPr>
          <p:cNvPicPr>
            <a:picLocks noChangeAspect="1"/>
          </p:cNvPicPr>
          <p:nvPr/>
        </p:nvPicPr>
        <p:blipFill>
          <a:blip r:embed="rId4"/>
          <a:srcRect r="3" b="13683"/>
          <a:stretch>
            <a:fillRect/>
          </a:stretch>
        </p:blipFill>
        <p:spPr>
          <a:xfrm>
            <a:off x="4133351" y="17158"/>
            <a:ext cx="4076700" cy="5271924"/>
          </a:xfrm>
          <a:prstGeom prst="rect">
            <a:avLst/>
          </a:prstGeom>
        </p:spPr>
      </p:pic>
      <p:sp>
        <p:nvSpPr>
          <p:cNvPr id="16" name="Rectangle 15">
            <a:extLst>
              <a:ext uri="{FF2B5EF4-FFF2-40B4-BE49-F238E27FC236}">
                <a16:creationId xmlns:a16="http://schemas.microsoft.com/office/drawing/2014/main" id="{D346B8D2-3218-41A5-B817-9ABFB108C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5260724"/>
            <a:ext cx="12191998" cy="1595775"/>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1E014CA-4279-4E70-AC56-0BBEBF92C2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5262225"/>
            <a:ext cx="8115300" cy="1594275"/>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8B3DCF8-9D1E-4907-B1EC-98D11BC16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36" y="5262226"/>
            <a:ext cx="12196636" cy="1594274"/>
          </a:xfrm>
          <a:prstGeom prst="rect">
            <a:avLst/>
          </a:prstGeom>
          <a:gradFill>
            <a:gsLst>
              <a:gs pos="0">
                <a:srgbClr val="000000">
                  <a:alpha val="71765"/>
                </a:srgbClr>
              </a:gs>
              <a:gs pos="100000">
                <a:schemeClr val="accent1">
                  <a:alpha val="24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8D6B9EF-FF47-487C-8B82-F9F2B9A54A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6" y="5262224"/>
            <a:ext cx="4076697" cy="1594275"/>
          </a:xfrm>
          <a:prstGeom prst="rect">
            <a:avLst/>
          </a:prstGeom>
          <a:gradFill>
            <a:gsLst>
              <a:gs pos="19000">
                <a:srgbClr val="000000">
                  <a:alpha val="62000"/>
                </a:srgbClr>
              </a:gs>
              <a:gs pos="100000">
                <a:schemeClr val="accent1">
                  <a:lumMod val="75000"/>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717D090-7948-433A-AED2-EA1A98E6F0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291050" y="-40689"/>
            <a:ext cx="1594274" cy="12192000"/>
          </a:xfrm>
          <a:prstGeom prst="rect">
            <a:avLst/>
          </a:prstGeom>
          <a:gradFill>
            <a:gsLst>
              <a:gs pos="16000">
                <a:schemeClr val="accent1">
                  <a:alpha val="0"/>
                </a:schemeClr>
              </a:gs>
              <a:gs pos="99000">
                <a:srgbClr val="000000">
                  <a:alpha val="70000"/>
                </a:srgb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D618C3E8-8260-4E23-8BA1-C2C3E80BEF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4" y="5282206"/>
            <a:ext cx="12192264" cy="1153314"/>
          </a:xfrm>
          <a:prstGeom prst="rect">
            <a:avLst/>
          </a:prstGeom>
          <a:gradFill>
            <a:gsLst>
              <a:gs pos="28000">
                <a:schemeClr val="accent1">
                  <a:lumMod val="75000"/>
                  <a:alpha val="11000"/>
                </a:schemeClr>
              </a:gs>
              <a:gs pos="100000">
                <a:schemeClr val="accent1">
                  <a:alpha val="26000"/>
                </a:scheme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D5D36CD-D865-96B9-C9EC-D65898849BD1}"/>
              </a:ext>
            </a:extLst>
          </p:cNvPr>
          <p:cNvSpPr>
            <a:spLocks noGrp="1"/>
          </p:cNvSpPr>
          <p:nvPr>
            <p:ph type="title"/>
          </p:nvPr>
        </p:nvSpPr>
        <p:spPr>
          <a:xfrm>
            <a:off x="699713" y="5588000"/>
            <a:ext cx="6867277" cy="920590"/>
          </a:xfrm>
        </p:spPr>
        <p:txBody>
          <a:bodyPr vert="horz" lIns="91440" tIns="45720" rIns="91440" bIns="45720" rtlCol="0" anchor="ctr">
            <a:normAutofit/>
          </a:bodyPr>
          <a:lstStyle/>
          <a:p>
            <a:pPr>
              <a:spcBef>
                <a:spcPct val="0"/>
              </a:spcBef>
            </a:pPr>
            <a:r>
              <a:rPr lang="en-US" sz="3400" kern="1200" dirty="0">
                <a:solidFill>
                  <a:srgbClr val="FFFFFF"/>
                </a:solidFill>
                <a:latin typeface="+mj-lt"/>
                <a:ea typeface="+mj-ea"/>
                <a:cs typeface="+mj-cs"/>
              </a:rPr>
              <a:t>Self-respect and check-in posters</a:t>
            </a:r>
          </a:p>
        </p:txBody>
      </p:sp>
      <p:pic>
        <p:nvPicPr>
          <p:cNvPr id="10" name="Picture 9">
            <a:extLst>
              <a:ext uri="{FF2B5EF4-FFF2-40B4-BE49-F238E27FC236}">
                <a16:creationId xmlns:a16="http://schemas.microsoft.com/office/drawing/2014/main" id="{3774398A-0327-110E-2E76-7098750BFCAA}"/>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0825913" y="-2075"/>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7519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DBC6133C-0615-4CE4-9132-37E609A9B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FEE292-B2C2-446B-93F8-9092F1AB16BB}"/>
              </a:ext>
            </a:extLst>
          </p:cNvPr>
          <p:cNvSpPr>
            <a:spLocks noGrp="1"/>
          </p:cNvSpPr>
          <p:nvPr>
            <p:ph type="title"/>
          </p:nvPr>
        </p:nvSpPr>
        <p:spPr>
          <a:xfrm>
            <a:off x="645064" y="525982"/>
            <a:ext cx="4282983" cy="1200361"/>
          </a:xfrm>
        </p:spPr>
        <p:txBody>
          <a:bodyPr anchor="b">
            <a:normAutofit/>
          </a:bodyPr>
          <a:lstStyle/>
          <a:p>
            <a:r>
              <a:rPr lang="en-GB" sz="3600"/>
              <a:t>Peer Activity</a:t>
            </a:r>
            <a:endParaRPr lang="af-ZA" sz="3600"/>
          </a:p>
        </p:txBody>
      </p:sp>
      <p:sp>
        <p:nvSpPr>
          <p:cNvPr id="1033" name="Rectangle 1032">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7EEC3F09-8255-2B72-3EF8-9ECEADC5FE70}"/>
              </a:ext>
            </a:extLst>
          </p:cNvPr>
          <p:cNvSpPr>
            <a:spLocks noGrp="1"/>
          </p:cNvSpPr>
          <p:nvPr>
            <p:ph type="body" idx="1"/>
          </p:nvPr>
        </p:nvSpPr>
        <p:spPr>
          <a:xfrm>
            <a:off x="645066" y="2031101"/>
            <a:ext cx="4282984" cy="3511943"/>
          </a:xfrm>
        </p:spPr>
        <p:txBody>
          <a:bodyPr anchor="ctr">
            <a:normAutofit/>
          </a:bodyPr>
          <a:lstStyle/>
          <a:p>
            <a:pPr marL="114300" indent="0">
              <a:buNone/>
            </a:pPr>
            <a:r>
              <a:rPr lang="en-GB" sz="2400" dirty="0"/>
              <a:t>Share with your partner:</a:t>
            </a:r>
          </a:p>
          <a:p>
            <a:pPr marL="531813" lvl="1" indent="-358775"/>
            <a:r>
              <a:rPr lang="en-GB" dirty="0"/>
              <a:t>Five characteristics about yourself that you really like</a:t>
            </a:r>
          </a:p>
          <a:p>
            <a:pPr marL="531813" lvl="1" indent="-358775"/>
            <a:r>
              <a:rPr lang="en-GB" dirty="0"/>
              <a:t>Five characteristics that you do not like</a:t>
            </a:r>
          </a:p>
          <a:p>
            <a:pPr marL="114300" indent="0">
              <a:buNone/>
            </a:pPr>
            <a:r>
              <a:rPr lang="en-GB" sz="2400" dirty="0"/>
              <a:t>One minute each.</a:t>
            </a:r>
          </a:p>
          <a:p>
            <a:pPr marL="114300" indent="0">
              <a:buNone/>
            </a:pPr>
            <a:r>
              <a:rPr lang="en-GB" sz="2400" dirty="0"/>
              <a:t>Which was harder to list (positive or negative)?</a:t>
            </a:r>
          </a:p>
          <a:p>
            <a:pPr marL="114300" indent="0">
              <a:buNone/>
            </a:pPr>
            <a:endParaRPr lang="af-ZA" sz="1800" dirty="0"/>
          </a:p>
        </p:txBody>
      </p:sp>
      <p:sp>
        <p:nvSpPr>
          <p:cNvPr id="1035" name="Rectangle 1034">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7" name="Rectangle 1036">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Rectangle 1038">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Free podcast microphone audio illustration">
            <a:extLst>
              <a:ext uri="{FF2B5EF4-FFF2-40B4-BE49-F238E27FC236}">
                <a16:creationId xmlns:a16="http://schemas.microsoft.com/office/drawing/2014/main" id="{657F8EBA-BEF8-F3F5-D969-F601C7F9B5F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987738" y="1202058"/>
            <a:ext cx="5628018" cy="422101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E1598FD-45F4-D1EE-C9A7-3DF41CDAB6DB}"/>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0825913" y="-2075"/>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1144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0"/>
        <p:cNvGrpSpPr/>
        <p:nvPr/>
      </p:nvGrpSpPr>
      <p:grpSpPr>
        <a:xfrm>
          <a:off x="0" y="0"/>
          <a:ext cx="0" cy="0"/>
          <a:chOff x="0" y="0"/>
          <a:chExt cx="0" cy="0"/>
        </a:xfrm>
      </p:grpSpPr>
      <p:sp>
        <p:nvSpPr>
          <p:cNvPr id="111" name="Google Shape;111;p30"/>
          <p:cNvSpPr/>
          <p:nvPr/>
        </p:nvSpPr>
        <p:spPr>
          <a:xfrm>
            <a:off x="0" y="3844636"/>
            <a:ext cx="4053669" cy="230828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ZA" sz="4800" b="1"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Homework:</a:t>
            </a:r>
          </a:p>
          <a:p>
            <a:pPr marL="0" marR="0" lvl="0" indent="0" algn="ctr" rtl="0">
              <a:lnSpc>
                <a:spcPct val="100000"/>
              </a:lnSpc>
              <a:spcBef>
                <a:spcPts val="0"/>
              </a:spcBef>
              <a:spcAft>
                <a:spcPts val="0"/>
              </a:spcAft>
              <a:buNone/>
            </a:pPr>
            <a:r>
              <a:rPr lang="en-ZA" sz="48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Respect</a:t>
            </a:r>
            <a:endParaRPr dirty="0">
              <a:latin typeface="Calibri" panose="020F0502020204030204" pitchFamily="34" charset="0"/>
              <a:ea typeface="Calibri" panose="020F0502020204030204" pitchFamily="34" charset="0"/>
              <a:cs typeface="Calibri" panose="020F0502020204030204" pitchFamily="34" charset="0"/>
            </a:endParaRPr>
          </a:p>
          <a:p>
            <a:pPr marL="0" marR="0" lvl="0" indent="0" algn="ctr" rtl="0">
              <a:lnSpc>
                <a:spcPct val="100000"/>
              </a:lnSpc>
              <a:spcBef>
                <a:spcPts val="0"/>
              </a:spcBef>
              <a:spcAft>
                <a:spcPts val="0"/>
              </a:spcAft>
              <a:buNone/>
            </a:pPr>
            <a:r>
              <a:rPr lang="en-ZA" sz="48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Challenge</a:t>
            </a:r>
            <a:endParaRPr sz="48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2" name="Picture 1">
            <a:extLst>
              <a:ext uri="{FF2B5EF4-FFF2-40B4-BE49-F238E27FC236}">
                <a16:creationId xmlns:a16="http://schemas.microsoft.com/office/drawing/2014/main" id="{5C00DA0C-019A-45D5-DDFF-D86360A15C43}"/>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0825913" y="-2075"/>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8E0BD-BD72-B0B5-20A7-A0C7DC4DB685}"/>
              </a:ext>
            </a:extLst>
          </p:cNvPr>
          <p:cNvSpPr>
            <a:spLocks noGrp="1"/>
          </p:cNvSpPr>
          <p:nvPr>
            <p:ph type="title"/>
          </p:nvPr>
        </p:nvSpPr>
        <p:spPr/>
        <p:txBody>
          <a:bodyPr/>
          <a:lstStyle/>
          <a:p>
            <a:r>
              <a:rPr lang="af-ZA" dirty="0" err="1"/>
              <a:t>What</a:t>
            </a:r>
            <a:r>
              <a:rPr lang="af-ZA" dirty="0"/>
              <a:t> is self-</a:t>
            </a:r>
            <a:r>
              <a:rPr lang="af-ZA" dirty="0" err="1"/>
              <a:t>awareness</a:t>
            </a:r>
            <a:r>
              <a:rPr lang="af-ZA" dirty="0"/>
              <a:t>?</a:t>
            </a:r>
          </a:p>
        </p:txBody>
      </p:sp>
      <p:graphicFrame>
        <p:nvGraphicFramePr>
          <p:cNvPr id="7" name="Text Placeholder 2">
            <a:extLst>
              <a:ext uri="{FF2B5EF4-FFF2-40B4-BE49-F238E27FC236}">
                <a16:creationId xmlns:a16="http://schemas.microsoft.com/office/drawing/2014/main" id="{F7F66849-7D22-F84E-E55F-A2722A0E3732}"/>
              </a:ext>
            </a:extLst>
          </p:cNvPr>
          <p:cNvGraphicFramePr/>
          <p:nvPr>
            <p:extLst>
              <p:ext uri="{D42A27DB-BD31-4B8C-83A1-F6EECF244321}">
                <p14:modId xmlns:p14="http://schemas.microsoft.com/office/powerpoint/2010/main" val="3204029836"/>
              </p:ext>
            </p:extLst>
          </p:nvPr>
        </p:nvGraphicFramePr>
        <p:xfrm>
          <a:off x="838200" y="925975"/>
          <a:ext cx="10515600" cy="59320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7">
            <a:extLst>
              <a:ext uri="{FF2B5EF4-FFF2-40B4-BE49-F238E27FC236}">
                <a16:creationId xmlns:a16="http://schemas.microsoft.com/office/drawing/2014/main" id="{160D377D-1DE0-938F-BD79-8B6EF2B34758}"/>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10825913" y="-2075"/>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27144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DB1D0-C725-F188-E350-731FE1C0496C}"/>
              </a:ext>
            </a:extLst>
          </p:cNvPr>
          <p:cNvSpPr>
            <a:spLocks noGrp="1"/>
          </p:cNvSpPr>
          <p:nvPr>
            <p:ph type="title"/>
          </p:nvPr>
        </p:nvSpPr>
        <p:spPr/>
        <p:txBody>
          <a:bodyPr/>
          <a:lstStyle/>
          <a:p>
            <a:r>
              <a:rPr lang="af-ZA"/>
              <a:t>What is self-esteem?</a:t>
            </a:r>
            <a:endParaRPr lang="af-ZA" dirty="0"/>
          </a:p>
        </p:txBody>
      </p:sp>
      <p:graphicFrame>
        <p:nvGraphicFramePr>
          <p:cNvPr id="25" name="Text Placeholder 2">
            <a:extLst>
              <a:ext uri="{FF2B5EF4-FFF2-40B4-BE49-F238E27FC236}">
                <a16:creationId xmlns:a16="http://schemas.microsoft.com/office/drawing/2014/main" id="{B97E3622-C232-87C4-6027-F310AD705019}"/>
              </a:ext>
            </a:extLst>
          </p:cNvPr>
          <p:cNvGraphicFramePr/>
          <p:nvPr>
            <p:extLst>
              <p:ext uri="{D42A27DB-BD31-4B8C-83A1-F6EECF244321}">
                <p14:modId xmlns:p14="http://schemas.microsoft.com/office/powerpoint/2010/main" val="2910053214"/>
              </p:ext>
            </p:extLst>
          </p:nvPr>
        </p:nvGraphicFramePr>
        <p:xfrm>
          <a:off x="838200" y="1250066"/>
          <a:ext cx="10515600" cy="49268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a:extLst>
              <a:ext uri="{FF2B5EF4-FFF2-40B4-BE49-F238E27FC236}">
                <a16:creationId xmlns:a16="http://schemas.microsoft.com/office/drawing/2014/main" id="{4D83201A-AA02-8CF6-4CB2-C9D3D4B7F30F}"/>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10825913" y="-2075"/>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40196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fill">
            <a:extLst>
              <a:ext uri="{FF2B5EF4-FFF2-40B4-BE49-F238E27FC236}">
                <a16:creationId xmlns:a16="http://schemas.microsoft.com/office/drawing/2014/main" id="{1D63C574-BFD2-41A1-A567-B0C3CC7FD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lor 2">
            <a:extLst>
              <a:ext uri="{FF2B5EF4-FFF2-40B4-BE49-F238E27FC236}">
                <a16:creationId xmlns:a16="http://schemas.microsoft.com/office/drawing/2014/main" id="{E2A46BAB-8C31-42B2-90E8-B26DD3E8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B3F7A3C7-0737-4E57-B30E-8EEFE638B4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4707053" cy="6858000"/>
            <a:chOff x="651279" y="598259"/>
            <a:chExt cx="10889442" cy="5680742"/>
          </a:xfrm>
        </p:grpSpPr>
        <p:sp>
          <p:nvSpPr>
            <p:cNvPr id="15" name="Color">
              <a:extLst>
                <a:ext uri="{FF2B5EF4-FFF2-40B4-BE49-F238E27FC236}">
                  <a16:creationId xmlns:a16="http://schemas.microsoft.com/office/drawing/2014/main" id="{3BE6D516-DFC6-4698-B3F1-5F591C1130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Color">
              <a:extLst>
                <a:ext uri="{FF2B5EF4-FFF2-40B4-BE49-F238E27FC236}">
                  <a16:creationId xmlns:a16="http://schemas.microsoft.com/office/drawing/2014/main" id="{C2580FB0-D146-458C-AF1B-8E8BBF6BBA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 name="Group 17">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9" name="Freeform: Shape 18">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5" name="Freeform: Shape 24">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3C37B506-0770-767C-DFE5-83580A3E16E0}"/>
              </a:ext>
            </a:extLst>
          </p:cNvPr>
          <p:cNvSpPr>
            <a:spLocks noGrp="1"/>
          </p:cNvSpPr>
          <p:nvPr>
            <p:ph type="title"/>
          </p:nvPr>
        </p:nvSpPr>
        <p:spPr>
          <a:xfrm>
            <a:off x="786385" y="841248"/>
            <a:ext cx="3515244" cy="5340097"/>
          </a:xfrm>
        </p:spPr>
        <p:txBody>
          <a:bodyPr anchor="ctr">
            <a:normAutofit/>
          </a:bodyPr>
          <a:lstStyle/>
          <a:p>
            <a:r>
              <a:rPr lang="af-ZA" sz="4800" dirty="0" err="1">
                <a:solidFill>
                  <a:schemeClr val="bg1"/>
                </a:solidFill>
              </a:rPr>
              <a:t>What</a:t>
            </a:r>
            <a:r>
              <a:rPr lang="af-ZA" sz="4800" dirty="0">
                <a:solidFill>
                  <a:schemeClr val="bg1"/>
                </a:solidFill>
              </a:rPr>
              <a:t> </a:t>
            </a:r>
            <a:r>
              <a:rPr lang="af-ZA" sz="4800" dirty="0" err="1">
                <a:solidFill>
                  <a:schemeClr val="bg1"/>
                </a:solidFill>
              </a:rPr>
              <a:t>influences</a:t>
            </a:r>
            <a:r>
              <a:rPr lang="af-ZA" sz="4800" dirty="0">
                <a:solidFill>
                  <a:schemeClr val="bg1"/>
                </a:solidFill>
              </a:rPr>
              <a:t> self-</a:t>
            </a:r>
            <a:r>
              <a:rPr lang="af-ZA" sz="4800" dirty="0" err="1">
                <a:solidFill>
                  <a:schemeClr val="bg1"/>
                </a:solidFill>
              </a:rPr>
              <a:t>image</a:t>
            </a:r>
            <a:r>
              <a:rPr lang="af-ZA" sz="4800" dirty="0">
                <a:solidFill>
                  <a:schemeClr val="bg1"/>
                </a:solidFill>
              </a:rPr>
              <a:t>?</a:t>
            </a:r>
          </a:p>
        </p:txBody>
      </p:sp>
      <p:graphicFrame>
        <p:nvGraphicFramePr>
          <p:cNvPr id="5" name="Text Placeholder 2">
            <a:extLst>
              <a:ext uri="{FF2B5EF4-FFF2-40B4-BE49-F238E27FC236}">
                <a16:creationId xmlns:a16="http://schemas.microsoft.com/office/drawing/2014/main" id="{40333A00-8DC3-5176-1A27-5E4803B344EB}"/>
              </a:ext>
            </a:extLst>
          </p:cNvPr>
          <p:cNvGraphicFramePr/>
          <p:nvPr>
            <p:extLst>
              <p:ext uri="{D42A27DB-BD31-4B8C-83A1-F6EECF244321}">
                <p14:modId xmlns:p14="http://schemas.microsoft.com/office/powerpoint/2010/main" val="703606497"/>
              </p:ext>
            </p:extLst>
          </p:nvPr>
        </p:nvGraphicFramePr>
        <p:xfrm>
          <a:off x="4985886" y="231006"/>
          <a:ext cx="6367913" cy="64056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344926B9-142A-10BE-4C57-CC6F16F843E5}"/>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10825913" y="-2075"/>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55261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FB6229-A6DA-F8A3-6052-509BBA2549E0}"/>
              </a:ext>
            </a:extLst>
          </p:cNvPr>
          <p:cNvSpPr>
            <a:spLocks noGrp="1"/>
          </p:cNvSpPr>
          <p:nvPr>
            <p:ph type="title"/>
          </p:nvPr>
        </p:nvSpPr>
        <p:spPr>
          <a:xfrm>
            <a:off x="640080" y="325369"/>
            <a:ext cx="4368602" cy="1956841"/>
          </a:xfrm>
        </p:spPr>
        <p:txBody>
          <a:bodyPr anchor="b">
            <a:normAutofit/>
          </a:bodyPr>
          <a:lstStyle/>
          <a:p>
            <a:r>
              <a:rPr lang="en-GB" sz="4200" dirty="0"/>
              <a:t>Self-awareness is important because it can help you:</a:t>
            </a:r>
          </a:p>
        </p:txBody>
      </p:sp>
      <p:sp>
        <p:nvSpPr>
          <p:cNvPr id="4105"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Free brain waves consciousness illustration">
            <a:extLst>
              <a:ext uri="{FF2B5EF4-FFF2-40B4-BE49-F238E27FC236}">
                <a16:creationId xmlns:a16="http://schemas.microsoft.com/office/drawing/2014/main" id="{DFAD82E5-F274-93EE-8914-DF770B8188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876" r="13159" b="-1"/>
          <a:stretch>
            <a:fillRect/>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graphicFrame>
        <p:nvGraphicFramePr>
          <p:cNvPr id="5" name="Text Placeholder 2">
            <a:extLst>
              <a:ext uri="{FF2B5EF4-FFF2-40B4-BE49-F238E27FC236}">
                <a16:creationId xmlns:a16="http://schemas.microsoft.com/office/drawing/2014/main" id="{8AC98667-7DB7-3FBB-676F-765EEE623130}"/>
              </a:ext>
            </a:extLst>
          </p:cNvPr>
          <p:cNvGraphicFramePr/>
          <p:nvPr>
            <p:extLst>
              <p:ext uri="{D42A27DB-BD31-4B8C-83A1-F6EECF244321}">
                <p14:modId xmlns:p14="http://schemas.microsoft.com/office/powerpoint/2010/main" val="1220017290"/>
              </p:ext>
            </p:extLst>
          </p:nvPr>
        </p:nvGraphicFramePr>
        <p:xfrm>
          <a:off x="640080" y="2872899"/>
          <a:ext cx="4243589" cy="33206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485BF70C-ECD9-E43F-2991-E0CAAB97BE7C}"/>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10825913" y="-2075"/>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61710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70864-2065-516A-77F3-25A22ECF715F}"/>
              </a:ext>
            </a:extLst>
          </p:cNvPr>
          <p:cNvSpPr>
            <a:spLocks noGrp="1"/>
          </p:cNvSpPr>
          <p:nvPr>
            <p:ph type="title"/>
          </p:nvPr>
        </p:nvSpPr>
        <p:spPr/>
        <p:txBody>
          <a:bodyPr>
            <a:normAutofit fontScale="90000"/>
          </a:bodyPr>
          <a:lstStyle/>
          <a:p>
            <a:r>
              <a:rPr lang="en-ZA" dirty="0"/>
              <a:t>By the end of the lesson, you should be able to:</a:t>
            </a:r>
            <a:br>
              <a:rPr lang="af-ZA" dirty="0"/>
            </a:br>
            <a:endParaRPr lang="af-ZA" dirty="0"/>
          </a:p>
        </p:txBody>
      </p:sp>
      <p:graphicFrame>
        <p:nvGraphicFramePr>
          <p:cNvPr id="5" name="Text Placeholder 2">
            <a:extLst>
              <a:ext uri="{FF2B5EF4-FFF2-40B4-BE49-F238E27FC236}">
                <a16:creationId xmlns:a16="http://schemas.microsoft.com/office/drawing/2014/main" id="{8400A20F-E7B8-D589-F0CC-0CF489D87245}"/>
              </a:ext>
            </a:extLst>
          </p:cNvPr>
          <p:cNvGraphicFramePr/>
          <p:nvPr>
            <p:extLst>
              <p:ext uri="{D42A27DB-BD31-4B8C-83A1-F6EECF244321}">
                <p14:modId xmlns:p14="http://schemas.microsoft.com/office/powerpoint/2010/main" val="2551133169"/>
              </p:ext>
            </p:extLst>
          </p:nvPr>
        </p:nvGraphicFramePr>
        <p:xfrm>
          <a:off x="814086" y="1403933"/>
          <a:ext cx="10515600" cy="50889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FD3E9A61-90B7-2D67-F7A9-D07FC7B71742}"/>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10825913" y="-2075"/>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13694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2"/>
        <p:cNvGrpSpPr/>
        <p:nvPr/>
      </p:nvGrpSpPr>
      <p:grpSpPr>
        <a:xfrm>
          <a:off x="0" y="0"/>
          <a:ext cx="0" cy="0"/>
          <a:chOff x="0" y="0"/>
          <a:chExt cx="0" cy="0"/>
        </a:xfrm>
      </p:grpSpPr>
      <p:sp>
        <p:nvSpPr>
          <p:cNvPr id="83" name="Google Shape;83;p26"/>
          <p:cNvSpPr txBox="1">
            <a:spLocks noGrp="1"/>
          </p:cNvSpPr>
          <p:nvPr>
            <p:ph type="title"/>
          </p:nvPr>
        </p:nvSpPr>
        <p:spPr>
          <a:xfrm>
            <a:off x="838200" y="-75903"/>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en-ZA" b="1" dirty="0">
                <a:latin typeface="Calibri" panose="020F0502020204030204" pitchFamily="34" charset="0"/>
                <a:ea typeface="Calibri" panose="020F0502020204030204" pitchFamily="34" charset="0"/>
                <a:cs typeface="Calibri" panose="020F0502020204030204" pitchFamily="34" charset="0"/>
                <a:sym typeface="ADLaM Display"/>
              </a:rPr>
              <a:t>What impacts your Self-Esteem?</a:t>
            </a:r>
            <a:endParaRPr b="1" dirty="0">
              <a:latin typeface="Calibri" panose="020F0502020204030204" pitchFamily="34" charset="0"/>
              <a:ea typeface="Calibri" panose="020F0502020204030204" pitchFamily="34" charset="0"/>
              <a:cs typeface="Calibri" panose="020F0502020204030204" pitchFamily="34" charset="0"/>
            </a:endParaRPr>
          </a:p>
        </p:txBody>
      </p:sp>
      <p:sp>
        <p:nvSpPr>
          <p:cNvPr id="85" name="Google Shape;85;p26"/>
          <p:cNvSpPr txBox="1">
            <a:spLocks noGrp="1"/>
          </p:cNvSpPr>
          <p:nvPr>
            <p:ph type="body" idx="2"/>
          </p:nvPr>
        </p:nvSpPr>
        <p:spPr>
          <a:xfrm>
            <a:off x="1591323" y="4922772"/>
            <a:ext cx="9412392" cy="1606702"/>
          </a:xfrm>
          <a:prstGeom prst="rect">
            <a:avLst/>
          </a:prstGeom>
          <a:solidFill>
            <a:schemeClr val="bg1">
              <a:lumMod val="95000"/>
            </a:schemeClr>
          </a:solidFill>
          <a:ln>
            <a:noFill/>
          </a:ln>
        </p:spPr>
        <p:txBody>
          <a:bodyPr spcFirstLastPara="1" wrap="square" lIns="91425" tIns="45700" rIns="91425" bIns="45700" anchor="t" anchorCtr="0">
            <a:normAutofit/>
          </a:bodyPr>
          <a:lstStyle/>
          <a:p>
            <a:pPr marL="457200" lvl="0" indent="-342900" algn="l" rtl="0">
              <a:lnSpc>
                <a:spcPct val="90000"/>
              </a:lnSpc>
              <a:spcBef>
                <a:spcPts val="1000"/>
              </a:spcBef>
              <a:spcAft>
                <a:spcPts val="0"/>
              </a:spcAft>
              <a:buClr>
                <a:schemeClr val="dk1"/>
              </a:buClr>
              <a:buSzPts val="1800"/>
              <a:buChar char="•"/>
            </a:pPr>
            <a:r>
              <a:rPr lang="en-ZA" dirty="0">
                <a:latin typeface="Calibri" panose="020F0502020204030204" pitchFamily="34" charset="0"/>
                <a:ea typeface="Calibri" panose="020F0502020204030204" pitchFamily="34" charset="0"/>
                <a:cs typeface="Calibri" panose="020F0502020204030204" pitchFamily="34" charset="0"/>
                <a:sym typeface="ADLaM Display"/>
              </a:rPr>
              <a:t>Does what you see online truly reflect reality?</a:t>
            </a:r>
            <a:endParaRPr dirty="0">
              <a:latin typeface="Calibri" panose="020F0502020204030204" pitchFamily="34" charset="0"/>
              <a:ea typeface="Calibri" panose="020F0502020204030204" pitchFamily="34" charset="0"/>
              <a:cs typeface="Calibri" panose="020F0502020204030204" pitchFamily="34" charset="0"/>
            </a:endParaRPr>
          </a:p>
          <a:p>
            <a:pPr marL="457200" lvl="0" indent="-342900" algn="l" rtl="0">
              <a:lnSpc>
                <a:spcPct val="90000"/>
              </a:lnSpc>
              <a:spcBef>
                <a:spcPts val="1000"/>
              </a:spcBef>
              <a:spcAft>
                <a:spcPts val="0"/>
              </a:spcAft>
              <a:buClr>
                <a:schemeClr val="dk1"/>
              </a:buClr>
              <a:buSzPts val="1800"/>
              <a:buChar char="•"/>
            </a:pPr>
            <a:r>
              <a:rPr lang="en-ZA" dirty="0">
                <a:latin typeface="Calibri" panose="020F0502020204030204" pitchFamily="34" charset="0"/>
                <a:ea typeface="Calibri" panose="020F0502020204030204" pitchFamily="34" charset="0"/>
                <a:cs typeface="Calibri" panose="020F0502020204030204" pitchFamily="34" charset="0"/>
                <a:sym typeface="ADLaM Display"/>
              </a:rPr>
              <a:t>How does what you see online affect your overall sense of personal worth? </a:t>
            </a:r>
            <a:endParaRPr dirty="0">
              <a:latin typeface="Calibri" panose="020F0502020204030204" pitchFamily="34" charset="0"/>
              <a:ea typeface="Calibri" panose="020F0502020204030204" pitchFamily="34" charset="0"/>
              <a:cs typeface="Calibri" panose="020F0502020204030204" pitchFamily="34" charset="0"/>
            </a:endParaRPr>
          </a:p>
        </p:txBody>
      </p:sp>
      <p:sp>
        <p:nvSpPr>
          <p:cNvPr id="4" name="Google Shape;85;p26">
            <a:extLst>
              <a:ext uri="{FF2B5EF4-FFF2-40B4-BE49-F238E27FC236}">
                <a16:creationId xmlns:a16="http://schemas.microsoft.com/office/drawing/2014/main" id="{DE3912FF-2D59-F2B1-F720-2DEF7B90AB84}"/>
              </a:ext>
            </a:extLst>
          </p:cNvPr>
          <p:cNvSpPr txBox="1">
            <a:spLocks/>
          </p:cNvSpPr>
          <p:nvPr/>
        </p:nvSpPr>
        <p:spPr>
          <a:xfrm>
            <a:off x="1591324" y="4002259"/>
            <a:ext cx="9412392" cy="789660"/>
          </a:xfrm>
          <a:prstGeom prst="rect">
            <a:avLst/>
          </a:prstGeom>
          <a:solidFill>
            <a:schemeClr val="accent4">
              <a:lumMod val="40000"/>
              <a:lumOff val="60000"/>
            </a:schemeClr>
          </a:solid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lgn="ctr">
              <a:lnSpc>
                <a:spcPct val="110000"/>
              </a:lnSpc>
              <a:spcBef>
                <a:spcPts val="0"/>
              </a:spcBef>
              <a:buNone/>
            </a:pPr>
            <a:r>
              <a:rPr lang="en-ZA" sz="2000" dirty="0"/>
              <a:t>Watch: </a:t>
            </a:r>
            <a:r>
              <a:rPr lang="en-ZA" sz="2000" b="1" dirty="0"/>
              <a:t>Reverse Selfie: Social Media's Impact on Girls' Self-Esteem | Dove</a:t>
            </a:r>
            <a:r>
              <a:rPr lang="en-ZA" sz="2000" dirty="0"/>
              <a:t> </a:t>
            </a:r>
          </a:p>
          <a:p>
            <a:pPr marL="114300" indent="0" algn="ctr">
              <a:lnSpc>
                <a:spcPct val="110000"/>
              </a:lnSpc>
              <a:spcBef>
                <a:spcPts val="0"/>
              </a:spcBef>
              <a:buNone/>
            </a:pPr>
            <a:r>
              <a:rPr lang="en-ZA" sz="2000" u="sng" dirty="0">
                <a:hlinkClick r:id="rId4"/>
              </a:rPr>
              <a:t>bit.ly/</a:t>
            </a:r>
            <a:r>
              <a:rPr lang="en-ZA" sz="2000" u="sng" dirty="0" err="1">
                <a:hlinkClick r:id="rId4"/>
              </a:rPr>
              <a:t>4oZiAac</a:t>
            </a:r>
            <a:r>
              <a:rPr lang="en-ZA" sz="2000" dirty="0"/>
              <a:t> (1 min 0 sec)</a:t>
            </a:r>
            <a:endParaRPr lang="en-GB" sz="20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E54002BB-C66D-47C4-97EE-E082A7C1E8BE}"/>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0825913" y="-2075"/>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0"/>
        <p:cNvGrpSpPr/>
        <p:nvPr/>
      </p:nvGrpSpPr>
      <p:grpSpPr>
        <a:xfrm>
          <a:off x="0" y="0"/>
          <a:ext cx="0" cy="0"/>
          <a:chOff x="0" y="0"/>
          <a:chExt cx="0" cy="0"/>
        </a:xfrm>
      </p:grpSpPr>
      <p:pic>
        <p:nvPicPr>
          <p:cNvPr id="2" name="Picture 1">
            <a:extLst>
              <a:ext uri="{FF2B5EF4-FFF2-40B4-BE49-F238E27FC236}">
                <a16:creationId xmlns:a16="http://schemas.microsoft.com/office/drawing/2014/main" id="{7DD587B3-1DDF-BB76-8784-939D3987CDA2}"/>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0825913" y="-2075"/>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b9f929ee-2ccc-426b-9fd2-932361bc865d" xsi:nil="true"/>
    <lcf76f155ced4ddcb4097134ff3c332f xmlns="3caab635-9527-4657-a12f-8c668acf6cb5">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F3AB23201A38C4A8F7AAD9F2A325F0A" ma:contentTypeVersion="13" ma:contentTypeDescription="Create a new document." ma:contentTypeScope="" ma:versionID="1b4a5c7ad01952bf554aac7d29462f2c">
  <xsd:schema xmlns:xsd="http://www.w3.org/2001/XMLSchema" xmlns:xs="http://www.w3.org/2001/XMLSchema" xmlns:p="http://schemas.microsoft.com/office/2006/metadata/properties" xmlns:ns2="3caab635-9527-4657-a12f-8c668acf6cb5" xmlns:ns3="b9f929ee-2ccc-426b-9fd2-932361bc865d" targetNamespace="http://schemas.microsoft.com/office/2006/metadata/properties" ma:root="true" ma:fieldsID="96d95dd2b43fbe1d86e6d1c8b302f4fa" ns2:_="" ns3:_="">
    <xsd:import namespace="3caab635-9527-4657-a12f-8c668acf6cb5"/>
    <xsd:import namespace="b9f929ee-2ccc-426b-9fd2-932361bc865d"/>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ObjectDetectorVersions" minOccurs="0"/>
                <xsd:element ref="ns2:MediaServiceLocation"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aab635-9527-4657-a12f-8c668acf6c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2f9b47f4-9a27-4745-b6d6-fd1148aa3952"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9f929ee-2ccc-426b-9fd2-932361bc865d"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2b1a63e0-24cb-4c15-a6aa-5e8a397866bf}" ma:internalName="TaxCatchAll" ma:showField="CatchAllData" ma:web="b9f929ee-2ccc-426b-9fd2-932361bc865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68000EE-256B-4ED2-89FB-C51ACBE6F207}">
  <ds:schemaRefs>
    <ds:schemaRef ds:uri="http://schemas.microsoft.com/sharepoint/v3/contenttype/forms"/>
  </ds:schemaRefs>
</ds:datastoreItem>
</file>

<file path=customXml/itemProps2.xml><?xml version="1.0" encoding="utf-8"?>
<ds:datastoreItem xmlns:ds="http://schemas.openxmlformats.org/officeDocument/2006/customXml" ds:itemID="{8A1B3C0C-245D-4B6C-B6A5-59E1B00FD5F7}">
  <ds:schemaRefs>
    <ds:schemaRef ds:uri="http://schemas.microsoft.com/office/2006/metadata/properties"/>
    <ds:schemaRef ds:uri="http://schemas.microsoft.com/office/infopath/2007/PartnerControls"/>
    <ds:schemaRef ds:uri="b9f929ee-2ccc-426b-9fd2-932361bc865d"/>
    <ds:schemaRef ds:uri="3caab635-9527-4657-a12f-8c668acf6cb5"/>
  </ds:schemaRefs>
</ds:datastoreItem>
</file>

<file path=customXml/itemProps3.xml><?xml version="1.0" encoding="utf-8"?>
<ds:datastoreItem xmlns:ds="http://schemas.openxmlformats.org/officeDocument/2006/customXml" ds:itemID="{92F23DA2-9262-422E-BD84-9156821D3F73}"/>
</file>

<file path=docProps/app.xml><?xml version="1.0" encoding="utf-8"?>
<Properties xmlns="http://schemas.openxmlformats.org/officeDocument/2006/extended-properties" xmlns:vt="http://schemas.openxmlformats.org/officeDocument/2006/docPropsVTypes">
  <TotalTime>0</TotalTime>
  <Words>3192</Words>
  <Application>Microsoft Office PowerPoint</Application>
  <PresentationFormat>Widescreen</PresentationFormat>
  <Paragraphs>202</Paragraphs>
  <Slides>20</Slides>
  <Notes>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Calibri</vt:lpstr>
      <vt:lpstr>Arial</vt:lpstr>
      <vt:lpstr>ADLaM Display</vt:lpstr>
      <vt:lpstr>Office Theme</vt:lpstr>
      <vt:lpstr>PowerPoint Presentation</vt:lpstr>
      <vt:lpstr>Peer Activity</vt:lpstr>
      <vt:lpstr>What is self-awareness?</vt:lpstr>
      <vt:lpstr>What is self-esteem?</vt:lpstr>
      <vt:lpstr>What influences self-image?</vt:lpstr>
      <vt:lpstr>Self-awareness is important because it can help you:</vt:lpstr>
      <vt:lpstr>By the end of the lesson, you should be able to: </vt:lpstr>
      <vt:lpstr>What impacts your Self-Esteem?</vt:lpstr>
      <vt:lpstr>PowerPoint Presentation</vt:lpstr>
      <vt:lpstr>Discussion feedback</vt:lpstr>
      <vt:lpstr>PowerPoint Presentation</vt:lpstr>
      <vt:lpstr>PowerPoint Presentation</vt:lpstr>
      <vt:lpstr>Strategies to enhance self-development</vt:lpstr>
      <vt:lpstr>PowerPoint Presentation</vt:lpstr>
      <vt:lpstr>Building confidence in others</vt:lpstr>
      <vt:lpstr>PowerPoint Presentation</vt:lpstr>
      <vt:lpstr>Human barcode activity</vt:lpstr>
      <vt:lpstr>Respecting uniqueness</vt:lpstr>
      <vt:lpstr>Self-respect and check-in posters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LEIGH-ANN PRINGLE</dc:creator>
  <cp:lastModifiedBy>Megan Botes</cp:lastModifiedBy>
  <cp:revision>1</cp:revision>
  <dcterms:created xsi:type="dcterms:W3CDTF">2021-02-27T11:19:06Z</dcterms:created>
  <dcterms:modified xsi:type="dcterms:W3CDTF">2026-01-09T10:27:37Z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0x0101004F3AB23201A38C4A8F7AAD9F2A325F0A</vt:lpwstr>
  </property>
  <property fmtid="{D5CDD505-2E9C-101B-9397-08002B2CF9AE}" pid="3" name="MediaServiceImageTags">
    <vt:lpwstr/>
  </property>
</Properties>
</file>