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0"/>
  </p:notesMasterIdLst>
  <p:sldIdLst>
    <p:sldId id="256" r:id="rId5"/>
    <p:sldId id="268" r:id="rId6"/>
    <p:sldId id="273" r:id="rId7"/>
    <p:sldId id="270" r:id="rId8"/>
    <p:sldId id="274" r:id="rId9"/>
    <p:sldId id="275" r:id="rId10"/>
    <p:sldId id="272" r:id="rId11"/>
    <p:sldId id="276" r:id="rId12"/>
    <p:sldId id="277" r:id="rId13"/>
    <p:sldId id="278" r:id="rId14"/>
    <p:sldId id="279" r:id="rId15"/>
    <p:sldId id="258" r:id="rId16"/>
    <p:sldId id="267" r:id="rId17"/>
    <p:sldId id="280" r:id="rId18"/>
    <p:sldId id="269"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jeC6IaV/wEv+hZgTm0SC9yMctN2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EDFA"/>
    <a:srgbClr val="E6F4F5"/>
    <a:srgbClr val="BE7E2D"/>
    <a:srgbClr val="EACFA3"/>
    <a:srgbClr val="171C2F"/>
    <a:srgbClr val="171C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F2D374-D56C-4640-86AE-FEEB81B8FB92}" v="154" dt="2026-01-12T06:27:38.6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29"/>
    <p:restoredTop sz="68758" autoAdjust="0"/>
  </p:normalViewPr>
  <p:slideViewPr>
    <p:cSldViewPr snapToGrid="0">
      <p:cViewPr varScale="1">
        <p:scale>
          <a:sx n="53" d="100"/>
          <a:sy n="53" d="100"/>
        </p:scale>
        <p:origin x="1094" y="53"/>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customschemas.google.com/relationships/presentationmetadata" Target="meta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1-12T06:27:38.686" v="950"/>
      <pc:docMkLst>
        <pc:docMk/>
      </pc:docMkLst>
      <pc:sldChg chg="addSp modSp modNotes modNotesTx">
        <pc:chgData name="Megan Botes" userId="70568131-745a-489b-b4fe-9e78c579dd6d" providerId="ADAL" clId="{E3DEF142-CC7A-44CA-B5B4-48BABF1A3E75}" dt="2026-01-12T06:25:09.191" v="936"/>
        <pc:sldMkLst>
          <pc:docMk/>
          <pc:sldMk cId="0" sldId="256"/>
        </pc:sldMkLst>
        <pc:picChg chg="add mod">
          <ac:chgData name="Megan Botes" userId="70568131-745a-489b-b4fe-9e78c579dd6d" providerId="ADAL" clId="{E3DEF142-CC7A-44CA-B5B4-48BABF1A3E75}" dt="2026-01-06T08:27:16.828" v="293"/>
          <ac:picMkLst>
            <pc:docMk/>
            <pc:sldMk cId="0" sldId="256"/>
            <ac:picMk id="2" creationId="{2DC51421-EC14-9713-76E0-AF2CC31C97DB}"/>
          </ac:picMkLst>
        </pc:picChg>
        <pc:picChg chg="add mod">
          <ac:chgData name="Megan Botes" userId="70568131-745a-489b-b4fe-9e78c579dd6d" providerId="ADAL" clId="{E3DEF142-CC7A-44CA-B5B4-48BABF1A3E75}" dt="2026-01-07T12:34:54.187" v="321"/>
          <ac:picMkLst>
            <pc:docMk/>
            <pc:sldMk cId="0" sldId="256"/>
            <ac:picMk id="4" creationId="{0105E92A-E5BC-74DD-DCC4-783BF2E63FC8}"/>
          </ac:picMkLst>
        </pc:picChg>
      </pc:sldChg>
      <pc:sldChg chg="addSp modSp modNotes modNotesTx">
        <pc:chgData name="Megan Botes" userId="70568131-745a-489b-b4fe-9e78c579dd6d" providerId="ADAL" clId="{E3DEF142-CC7A-44CA-B5B4-48BABF1A3E75}" dt="2026-01-12T06:27:08.328" v="947"/>
        <pc:sldMkLst>
          <pc:docMk/>
          <pc:sldMk cId="3516191254" sldId="258"/>
        </pc:sldMkLst>
        <pc:picChg chg="add mod">
          <ac:chgData name="Megan Botes" userId="70568131-745a-489b-b4fe-9e78c579dd6d" providerId="ADAL" clId="{E3DEF142-CC7A-44CA-B5B4-48BABF1A3E75}" dt="2026-01-06T08:27:33.833" v="303"/>
          <ac:picMkLst>
            <pc:docMk/>
            <pc:sldMk cId="3516191254" sldId="258"/>
            <ac:picMk id="2" creationId="{9AE97398-8442-2FE4-3EA6-D32A3A60BE87}"/>
          </ac:picMkLst>
        </pc:picChg>
        <pc:picChg chg="add mod">
          <ac:chgData name="Megan Botes" userId="70568131-745a-489b-b4fe-9e78c579dd6d" providerId="ADAL" clId="{E3DEF142-CC7A-44CA-B5B4-48BABF1A3E75}" dt="2026-01-07T13:03:49.609" v="849"/>
          <ac:picMkLst>
            <pc:docMk/>
            <pc:sldMk cId="3516191254" sldId="258"/>
            <ac:picMk id="4" creationId="{63579C20-004B-C755-DA60-CD66FF637037}"/>
          </ac:picMkLst>
        </pc:picChg>
      </pc:sldChg>
      <pc:sldChg chg="addSp delSp modSp mod modNotes modNotesTx">
        <pc:chgData name="Megan Botes" userId="70568131-745a-489b-b4fe-9e78c579dd6d" providerId="ADAL" clId="{E3DEF142-CC7A-44CA-B5B4-48BABF1A3E75}" dt="2026-01-12T06:27:19.677" v="948"/>
        <pc:sldMkLst>
          <pc:docMk/>
          <pc:sldMk cId="1383633014" sldId="267"/>
        </pc:sldMkLst>
        <pc:spChg chg="add mod">
          <ac:chgData name="Megan Botes" userId="70568131-745a-489b-b4fe-9e78c579dd6d" providerId="ADAL" clId="{E3DEF142-CC7A-44CA-B5B4-48BABF1A3E75}" dt="2026-01-07T13:04:53.283" v="885" actId="122"/>
          <ac:spMkLst>
            <pc:docMk/>
            <pc:sldMk cId="1383633014" sldId="267"/>
            <ac:spMk id="2" creationId="{2CA41E6C-FA1E-1562-5AB3-CF14CE56DFB3}"/>
          </ac:spMkLst>
        </pc:spChg>
        <pc:picChg chg="add mod">
          <ac:chgData name="Megan Botes" userId="70568131-745a-489b-b4fe-9e78c579dd6d" providerId="ADAL" clId="{E3DEF142-CC7A-44CA-B5B4-48BABF1A3E75}" dt="2026-01-06T08:27:35.781" v="304"/>
          <ac:picMkLst>
            <pc:docMk/>
            <pc:sldMk cId="1383633014" sldId="267"/>
            <ac:picMk id="5" creationId="{375A73F4-3C0C-864C-C28B-877AEEF4C573}"/>
          </ac:picMkLst>
        </pc:picChg>
        <pc:picChg chg="add mod ord">
          <ac:chgData name="Megan Botes" userId="70568131-745a-489b-b4fe-9e78c579dd6d" providerId="ADAL" clId="{E3DEF142-CC7A-44CA-B5B4-48BABF1A3E75}" dt="2026-01-07T13:15:46.690" v="890" actId="171"/>
          <ac:picMkLst>
            <pc:docMk/>
            <pc:sldMk cId="1383633014" sldId="267"/>
            <ac:picMk id="6" creationId="{341EC839-344A-4F24-4E28-1CCA1DF2E58A}"/>
          </ac:picMkLst>
        </pc:picChg>
      </pc:sldChg>
      <pc:sldChg chg="modSp add del mod modNotes modNotesTx">
        <pc:chgData name="Megan Botes" userId="70568131-745a-489b-b4fe-9e78c579dd6d" providerId="ADAL" clId="{E3DEF142-CC7A-44CA-B5B4-48BABF1A3E75}" dt="2026-01-12T06:25:17.171" v="937"/>
        <pc:sldMkLst>
          <pc:docMk/>
          <pc:sldMk cId="891369435" sldId="268"/>
        </pc:sldMkLst>
        <pc:spChg chg="mod">
          <ac:chgData name="Megan Botes" userId="70568131-745a-489b-b4fe-9e78c579dd6d" providerId="ADAL" clId="{E3DEF142-CC7A-44CA-B5B4-48BABF1A3E75}" dt="2026-01-07T12:35:15.704" v="345" actId="20577"/>
          <ac:spMkLst>
            <pc:docMk/>
            <pc:sldMk cId="891369435" sldId="268"/>
            <ac:spMk id="2" creationId="{61770864-2065-516A-77F3-25A22ECF715F}"/>
          </ac:spMkLst>
        </pc:spChg>
        <pc:graphicFrameChg chg="mod modGraphic">
          <ac:chgData name="Megan Botes" userId="70568131-745a-489b-b4fe-9e78c579dd6d" providerId="ADAL" clId="{E3DEF142-CC7A-44CA-B5B4-48BABF1A3E75}" dt="2026-01-07T12:36:02.054" v="378" actId="20577"/>
          <ac:graphicFrameMkLst>
            <pc:docMk/>
            <pc:sldMk cId="891369435" sldId="268"/>
            <ac:graphicFrameMk id="5" creationId="{8400A20F-E7B8-D589-F0CC-0CF489D87245}"/>
          </ac:graphicFrameMkLst>
        </pc:graphicFrameChg>
      </pc:sldChg>
      <pc:sldChg chg="addSp modSp mod modNotes modNotesTx">
        <pc:chgData name="Megan Botes" userId="70568131-745a-489b-b4fe-9e78c579dd6d" providerId="ADAL" clId="{E3DEF142-CC7A-44CA-B5B4-48BABF1A3E75}" dt="2026-01-12T06:27:38.686" v="950"/>
        <pc:sldMkLst>
          <pc:docMk/>
          <pc:sldMk cId="1198460659" sldId="269"/>
        </pc:sldMkLst>
        <pc:spChg chg="mod">
          <ac:chgData name="Megan Botes" userId="70568131-745a-489b-b4fe-9e78c579dd6d" providerId="ADAL" clId="{E3DEF142-CC7A-44CA-B5B4-48BABF1A3E75}" dt="2026-01-07T13:16:15.817" v="933" actId="20577"/>
          <ac:spMkLst>
            <pc:docMk/>
            <pc:sldMk cId="1198460659" sldId="269"/>
            <ac:spMk id="2" creationId="{59477367-74BE-7CD7-C681-937FFDB0CEA4}"/>
          </ac:spMkLst>
        </pc:spChg>
        <pc:picChg chg="add mod">
          <ac:chgData name="Megan Botes" userId="70568131-745a-489b-b4fe-9e78c579dd6d" providerId="ADAL" clId="{E3DEF142-CC7A-44CA-B5B4-48BABF1A3E75}" dt="2026-01-06T08:27:40.444" v="306"/>
          <ac:picMkLst>
            <pc:docMk/>
            <pc:sldMk cId="1198460659" sldId="269"/>
            <ac:picMk id="3" creationId="{E2F7C73D-2E35-55D4-B26C-80413FE205DC}"/>
          </ac:picMkLst>
        </pc:picChg>
      </pc:sldChg>
      <pc:sldChg chg="addSp delSp modSp mod modNotes modNotesTx">
        <pc:chgData name="Megan Botes" userId="70568131-745a-489b-b4fe-9e78c579dd6d" providerId="ADAL" clId="{E3DEF142-CC7A-44CA-B5B4-48BABF1A3E75}" dt="2026-01-12T06:25:36.936" v="939"/>
        <pc:sldMkLst>
          <pc:docMk/>
          <pc:sldMk cId="3119752245" sldId="270"/>
        </pc:sldMkLst>
        <pc:spChg chg="add mod">
          <ac:chgData name="Megan Botes" userId="70568131-745a-489b-b4fe-9e78c579dd6d" providerId="ADAL" clId="{E3DEF142-CC7A-44CA-B5B4-48BABF1A3E75}" dt="2026-01-07T12:39:00.527" v="443" actId="20577"/>
          <ac:spMkLst>
            <pc:docMk/>
            <pc:sldMk cId="3119752245" sldId="270"/>
            <ac:spMk id="2" creationId="{FDBDC699-0DFC-DF09-E97D-CEA64535D576}"/>
          </ac:spMkLst>
        </pc:spChg>
        <pc:spChg chg="add mod">
          <ac:chgData name="Megan Botes" userId="70568131-745a-489b-b4fe-9e78c579dd6d" providerId="ADAL" clId="{E3DEF142-CC7A-44CA-B5B4-48BABF1A3E75}" dt="2026-01-07T12:44:02.796" v="565"/>
          <ac:spMkLst>
            <pc:docMk/>
            <pc:sldMk cId="3119752245" sldId="270"/>
            <ac:spMk id="4" creationId="{6C3AFA07-2D35-667A-B64D-8D14C7325754}"/>
          </ac:spMkLst>
        </pc:spChg>
        <pc:spChg chg="add mod">
          <ac:chgData name="Megan Botes" userId="70568131-745a-489b-b4fe-9e78c579dd6d" providerId="ADAL" clId="{E3DEF142-CC7A-44CA-B5B4-48BABF1A3E75}" dt="2026-01-07T12:43:58.157" v="564"/>
          <ac:spMkLst>
            <pc:docMk/>
            <pc:sldMk cId="3119752245" sldId="270"/>
            <ac:spMk id="5" creationId="{1BAD9FE2-72FB-0850-6599-1263D8854F66}"/>
          </ac:spMkLst>
        </pc:spChg>
        <pc:spChg chg="add mod">
          <ac:chgData name="Megan Botes" userId="70568131-745a-489b-b4fe-9e78c579dd6d" providerId="ADAL" clId="{E3DEF142-CC7A-44CA-B5B4-48BABF1A3E75}" dt="2026-01-07T12:43:53.045" v="563" actId="207"/>
          <ac:spMkLst>
            <pc:docMk/>
            <pc:sldMk cId="3119752245" sldId="270"/>
            <ac:spMk id="6" creationId="{55F881E9-D2CA-2C80-7009-66A9ECCD128F}"/>
          </ac:spMkLst>
        </pc:spChg>
        <pc:graphicFrameChg chg="add mod modGraphic">
          <ac:chgData name="Megan Botes" userId="70568131-745a-489b-b4fe-9e78c579dd6d" providerId="ADAL" clId="{E3DEF142-CC7A-44CA-B5B4-48BABF1A3E75}" dt="2026-01-07T12:46:17.645" v="596" actId="113"/>
          <ac:graphicFrameMkLst>
            <pc:docMk/>
            <pc:sldMk cId="3119752245" sldId="270"/>
            <ac:graphicFrameMk id="9" creationId="{C6707081-DFC4-DE52-AD31-8C39C05D9D9D}"/>
          </ac:graphicFrameMkLst>
        </pc:graphicFrameChg>
        <pc:picChg chg="add mod">
          <ac:chgData name="Megan Botes" userId="70568131-745a-489b-b4fe-9e78c579dd6d" providerId="ADAL" clId="{E3DEF142-CC7A-44CA-B5B4-48BABF1A3E75}" dt="2026-01-06T08:27:20.634" v="295"/>
          <ac:picMkLst>
            <pc:docMk/>
            <pc:sldMk cId="3119752245" sldId="270"/>
            <ac:picMk id="3" creationId="{2D6F945F-9138-3A24-A950-74AE1CC6AEF9}"/>
          </ac:picMkLst>
        </pc:picChg>
      </pc:sldChg>
      <pc:sldChg chg="addSp modSp mod modNotes modNotesTx">
        <pc:chgData name="Megan Botes" userId="70568131-745a-489b-b4fe-9e78c579dd6d" providerId="ADAL" clId="{E3DEF142-CC7A-44CA-B5B4-48BABF1A3E75}" dt="2026-01-12T06:26:12.688" v="942"/>
        <pc:sldMkLst>
          <pc:docMk/>
          <pc:sldMk cId="2245583678" sldId="272"/>
        </pc:sldMkLst>
        <pc:spChg chg="add mod">
          <ac:chgData name="Megan Botes" userId="70568131-745a-489b-b4fe-9e78c579dd6d" providerId="ADAL" clId="{E3DEF142-CC7A-44CA-B5B4-48BABF1A3E75}" dt="2026-01-07T12:50:47.987" v="714" actId="20577"/>
          <ac:spMkLst>
            <pc:docMk/>
            <pc:sldMk cId="2245583678" sldId="272"/>
            <ac:spMk id="2" creationId="{E5BB270C-32A0-3AAD-B217-2DF6BE4688AF}"/>
          </ac:spMkLst>
        </pc:spChg>
        <pc:picChg chg="add mod">
          <ac:chgData name="Megan Botes" userId="70568131-745a-489b-b4fe-9e78c579dd6d" providerId="ADAL" clId="{E3DEF142-CC7A-44CA-B5B4-48BABF1A3E75}" dt="2026-01-06T08:27:24.939" v="298"/>
          <ac:picMkLst>
            <pc:docMk/>
            <pc:sldMk cId="2245583678" sldId="272"/>
            <ac:picMk id="3" creationId="{23770BCE-A14F-B6F7-EB46-5DC796A751F2}"/>
          </ac:picMkLst>
        </pc:picChg>
      </pc:sldChg>
      <pc:sldChg chg="addSp delSp modSp new mod setBg modNotes modNotesTx">
        <pc:chgData name="Megan Botes" userId="70568131-745a-489b-b4fe-9e78c579dd6d" providerId="ADAL" clId="{E3DEF142-CC7A-44CA-B5B4-48BABF1A3E75}" dt="2026-01-12T06:25:26.485" v="938"/>
        <pc:sldMkLst>
          <pc:docMk/>
          <pc:sldMk cId="3045127014" sldId="273"/>
        </pc:sldMkLst>
        <pc:spChg chg="mod">
          <ac:chgData name="Megan Botes" userId="70568131-745a-489b-b4fe-9e78c579dd6d" providerId="ADAL" clId="{E3DEF142-CC7A-44CA-B5B4-48BABF1A3E75}" dt="2026-01-07T12:36:32.192" v="410" actId="20577"/>
          <ac:spMkLst>
            <pc:docMk/>
            <pc:sldMk cId="3045127014" sldId="273"/>
            <ac:spMk id="2" creationId="{FD7AA027-C5E0-69BD-D39E-12870E57E612}"/>
          </ac:spMkLst>
        </pc:spChg>
        <pc:spChg chg="add">
          <ac:chgData name="Megan Botes" userId="70568131-745a-489b-b4fe-9e78c579dd6d" providerId="ADAL" clId="{E3DEF142-CC7A-44CA-B5B4-48BABF1A3E75}" dt="2026-01-06T07:44:16.333" v="21" actId="26606"/>
          <ac:spMkLst>
            <pc:docMk/>
            <pc:sldMk cId="3045127014" sldId="273"/>
            <ac:spMk id="10" creationId="{AE2B703B-46F9-481A-A605-82E2A828C4FA}"/>
          </ac:spMkLst>
        </pc:spChg>
        <pc:spChg chg="add">
          <ac:chgData name="Megan Botes" userId="70568131-745a-489b-b4fe-9e78c579dd6d" providerId="ADAL" clId="{E3DEF142-CC7A-44CA-B5B4-48BABF1A3E75}" dt="2026-01-06T07:44:16.333" v="21" actId="26606"/>
          <ac:spMkLst>
            <pc:docMk/>
            <pc:sldMk cId="3045127014" sldId="273"/>
            <ac:spMk id="12" creationId="{F13BE4D7-0C3D-4906-B230-A1C5B4665CCF}"/>
          </ac:spMkLst>
        </pc:spChg>
        <pc:graphicFrameChg chg="add mod modGraphic">
          <ac:chgData name="Megan Botes" userId="70568131-745a-489b-b4fe-9e78c579dd6d" providerId="ADAL" clId="{E3DEF142-CC7A-44CA-B5B4-48BABF1A3E75}" dt="2026-01-07T12:38:47.741" v="439"/>
          <ac:graphicFrameMkLst>
            <pc:docMk/>
            <pc:sldMk cId="3045127014" sldId="273"/>
            <ac:graphicFrameMk id="6" creationId="{D89B2776-CD51-DA5F-EDC1-C7F6182EB978}"/>
          </ac:graphicFrameMkLst>
        </pc:graphicFrameChg>
        <pc:picChg chg="add mod modCrop">
          <ac:chgData name="Megan Botes" userId="70568131-745a-489b-b4fe-9e78c579dd6d" providerId="ADAL" clId="{E3DEF142-CC7A-44CA-B5B4-48BABF1A3E75}" dt="2026-01-06T07:55:16.562" v="37"/>
          <ac:picMkLst>
            <pc:docMk/>
            <pc:sldMk cId="3045127014" sldId="273"/>
            <ac:picMk id="7" creationId="{D51418D1-7BDF-04CE-0813-83DB9655A08F}"/>
          </ac:picMkLst>
        </pc:picChg>
        <pc:picChg chg="add mod">
          <ac:chgData name="Megan Botes" userId="70568131-745a-489b-b4fe-9e78c579dd6d" providerId="ADAL" clId="{E3DEF142-CC7A-44CA-B5B4-48BABF1A3E75}" dt="2026-01-06T08:27:19.451" v="294"/>
          <ac:picMkLst>
            <pc:docMk/>
            <pc:sldMk cId="3045127014" sldId="273"/>
            <ac:picMk id="8" creationId="{79972DEA-7725-641B-74D6-8671765E75AB}"/>
          </ac:picMkLst>
        </pc:picChg>
      </pc:sldChg>
      <pc:sldChg chg="addSp modSp new mod modNotes modNotesTx">
        <pc:chgData name="Megan Botes" userId="70568131-745a-489b-b4fe-9e78c579dd6d" providerId="ADAL" clId="{E3DEF142-CC7A-44CA-B5B4-48BABF1A3E75}" dt="2026-01-12T06:25:47.221" v="940"/>
        <pc:sldMkLst>
          <pc:docMk/>
          <pc:sldMk cId="279148245" sldId="274"/>
        </pc:sldMkLst>
        <pc:spChg chg="mod">
          <ac:chgData name="Megan Botes" userId="70568131-745a-489b-b4fe-9e78c579dd6d" providerId="ADAL" clId="{E3DEF142-CC7A-44CA-B5B4-48BABF1A3E75}" dt="2026-01-06T07:57:06.965" v="53"/>
          <ac:spMkLst>
            <pc:docMk/>
            <pc:sldMk cId="279148245" sldId="274"/>
            <ac:spMk id="2" creationId="{A0DD2054-C00C-D529-4FF2-4DA794D1D2DA}"/>
          </ac:spMkLst>
        </pc:spChg>
        <pc:spChg chg="mod">
          <ac:chgData name="Megan Botes" userId="70568131-745a-489b-b4fe-9e78c579dd6d" providerId="ADAL" clId="{E3DEF142-CC7A-44CA-B5B4-48BABF1A3E75}" dt="2026-01-07T12:47:06.288" v="604" actId="113"/>
          <ac:spMkLst>
            <pc:docMk/>
            <pc:sldMk cId="279148245" sldId="274"/>
            <ac:spMk id="3" creationId="{4DBD4362-B1DB-B249-8AF5-0CD77C064788}"/>
          </ac:spMkLst>
        </pc:spChg>
        <pc:picChg chg="add mod">
          <ac:chgData name="Megan Botes" userId="70568131-745a-489b-b4fe-9e78c579dd6d" providerId="ADAL" clId="{E3DEF142-CC7A-44CA-B5B4-48BABF1A3E75}" dt="2026-01-06T08:27:22.045" v="296"/>
          <ac:picMkLst>
            <pc:docMk/>
            <pc:sldMk cId="279148245" sldId="274"/>
            <ac:picMk id="4" creationId="{04685F3D-363E-3C26-6FC7-26C9F9BCA42E}"/>
          </ac:picMkLst>
        </pc:picChg>
      </pc:sldChg>
      <pc:sldChg chg="addSp delSp modSp new mod setBg modNotes modNotesTx">
        <pc:chgData name="Megan Botes" userId="70568131-745a-489b-b4fe-9e78c579dd6d" providerId="ADAL" clId="{E3DEF142-CC7A-44CA-B5B4-48BABF1A3E75}" dt="2026-01-12T06:26:02.462" v="941"/>
        <pc:sldMkLst>
          <pc:docMk/>
          <pc:sldMk cId="3949138088" sldId="275"/>
        </pc:sldMkLst>
        <pc:spChg chg="mod">
          <ac:chgData name="Megan Botes" userId="70568131-745a-489b-b4fe-9e78c579dd6d" providerId="ADAL" clId="{E3DEF142-CC7A-44CA-B5B4-48BABF1A3E75}" dt="2026-01-07T12:47:22.133" v="618" actId="20577"/>
          <ac:spMkLst>
            <pc:docMk/>
            <pc:sldMk cId="3949138088" sldId="275"/>
            <ac:spMk id="2" creationId="{A68CDF7A-852D-AEE9-33DD-040540D0C53A}"/>
          </ac:spMkLst>
        </pc:spChg>
        <pc:spChg chg="add mod">
          <ac:chgData name="Megan Botes" userId="70568131-745a-489b-b4fe-9e78c579dd6d" providerId="ADAL" clId="{E3DEF142-CC7A-44CA-B5B4-48BABF1A3E75}" dt="2026-01-07T12:47:43.843" v="642" actId="20577"/>
          <ac:spMkLst>
            <pc:docMk/>
            <pc:sldMk cId="3949138088" sldId="275"/>
            <ac:spMk id="4" creationId="{1F48933C-F9E8-EFBC-8F21-676334339F4A}"/>
          </ac:spMkLst>
        </pc:spChg>
        <pc:spChg chg="add">
          <ac:chgData name="Megan Botes" userId="70568131-745a-489b-b4fe-9e78c579dd6d" providerId="ADAL" clId="{E3DEF142-CC7A-44CA-B5B4-48BABF1A3E75}" dt="2026-01-06T08:00:14.915" v="67" actId="26606"/>
          <ac:spMkLst>
            <pc:docMk/>
            <pc:sldMk cId="3949138088" sldId="275"/>
            <ac:spMk id="9" creationId="{AE2B703B-46F9-481A-A605-82E2A828C4FA}"/>
          </ac:spMkLst>
        </pc:spChg>
        <pc:spChg chg="add mod">
          <ac:chgData name="Megan Botes" userId="70568131-745a-489b-b4fe-9e78c579dd6d" providerId="ADAL" clId="{E3DEF142-CC7A-44CA-B5B4-48BABF1A3E75}" dt="2026-01-07T12:50:37.133" v="699" actId="20577"/>
          <ac:spMkLst>
            <pc:docMk/>
            <pc:sldMk cId="3949138088" sldId="275"/>
            <ac:spMk id="10" creationId="{171799DC-E134-B995-2578-1094F944FCAA}"/>
          </ac:spMkLst>
        </pc:spChg>
        <pc:spChg chg="add">
          <ac:chgData name="Megan Botes" userId="70568131-745a-489b-b4fe-9e78c579dd6d" providerId="ADAL" clId="{E3DEF142-CC7A-44CA-B5B4-48BABF1A3E75}" dt="2026-01-06T08:00:14.915" v="67" actId="26606"/>
          <ac:spMkLst>
            <pc:docMk/>
            <pc:sldMk cId="3949138088" sldId="275"/>
            <ac:spMk id="11" creationId="{F13BE4D7-0C3D-4906-B230-A1C5B4665CCF}"/>
          </ac:spMkLst>
        </pc:spChg>
        <pc:graphicFrameChg chg="add mod modGraphic">
          <ac:chgData name="Megan Botes" userId="70568131-745a-489b-b4fe-9e78c579dd6d" providerId="ADAL" clId="{E3DEF142-CC7A-44CA-B5B4-48BABF1A3E75}" dt="2026-01-07T12:49:55.419" v="686" actId="113"/>
          <ac:graphicFrameMkLst>
            <pc:docMk/>
            <pc:sldMk cId="3949138088" sldId="275"/>
            <ac:graphicFrameMk id="5" creationId="{9A351835-90A3-B77F-CF98-21C05DCE7C89}"/>
          </ac:graphicFrameMkLst>
        </pc:graphicFrameChg>
        <pc:picChg chg="add mod">
          <ac:chgData name="Megan Botes" userId="70568131-745a-489b-b4fe-9e78c579dd6d" providerId="ADAL" clId="{E3DEF142-CC7A-44CA-B5B4-48BABF1A3E75}" dt="2026-01-06T08:27:23.950" v="297"/>
          <ac:picMkLst>
            <pc:docMk/>
            <pc:sldMk cId="3949138088" sldId="275"/>
            <ac:picMk id="14" creationId="{E6AB5BBF-03A3-1DE6-0404-0D5D7D5349F0}"/>
          </ac:picMkLst>
        </pc:picChg>
      </pc:sldChg>
      <pc:sldChg chg="addSp delSp modSp new mod setBg modNotes modNotesTx">
        <pc:chgData name="Megan Botes" userId="70568131-745a-489b-b4fe-9e78c579dd6d" providerId="ADAL" clId="{E3DEF142-CC7A-44CA-B5B4-48BABF1A3E75}" dt="2026-01-12T06:26:24.044" v="943"/>
        <pc:sldMkLst>
          <pc:docMk/>
          <pc:sldMk cId="1525290374" sldId="276"/>
        </pc:sldMkLst>
        <pc:spChg chg="mod">
          <ac:chgData name="Megan Botes" userId="70568131-745a-489b-b4fe-9e78c579dd6d" providerId="ADAL" clId="{E3DEF142-CC7A-44CA-B5B4-48BABF1A3E75}" dt="2026-01-06T08:05:08.049" v="137" actId="14100"/>
          <ac:spMkLst>
            <pc:docMk/>
            <pc:sldMk cId="1525290374" sldId="276"/>
            <ac:spMk id="2" creationId="{63C35245-C826-00D3-3B36-09F3766E5480}"/>
          </ac:spMkLst>
        </pc:spChg>
        <pc:spChg chg="add mod">
          <ac:chgData name="Megan Botes" userId="70568131-745a-489b-b4fe-9e78c579dd6d" providerId="ADAL" clId="{E3DEF142-CC7A-44CA-B5B4-48BABF1A3E75}" dt="2026-01-07T12:51:29.701" v="755" actId="20577"/>
          <ac:spMkLst>
            <pc:docMk/>
            <pc:sldMk cId="1525290374" sldId="276"/>
            <ac:spMk id="4" creationId="{A0F7B0A1-3207-EB13-C102-31336E797569}"/>
          </ac:spMkLst>
        </pc:spChg>
        <pc:spChg chg="add">
          <ac:chgData name="Megan Botes" userId="70568131-745a-489b-b4fe-9e78c579dd6d" providerId="ADAL" clId="{E3DEF142-CC7A-44CA-B5B4-48BABF1A3E75}" dt="2026-01-06T08:05:04.162" v="136" actId="26606"/>
          <ac:spMkLst>
            <pc:docMk/>
            <pc:sldMk cId="1525290374" sldId="276"/>
            <ac:spMk id="10" creationId="{E51BA4DF-2BD4-4EC2-B1DB-B27C8AC71864}"/>
          </ac:spMkLst>
        </pc:spChg>
        <pc:graphicFrameChg chg="add mod modGraphic">
          <ac:chgData name="Megan Botes" userId="70568131-745a-489b-b4fe-9e78c579dd6d" providerId="ADAL" clId="{E3DEF142-CC7A-44CA-B5B4-48BABF1A3E75}" dt="2026-01-07T12:53:24.234" v="776" actId="1076"/>
          <ac:graphicFrameMkLst>
            <pc:docMk/>
            <pc:sldMk cId="1525290374" sldId="276"/>
            <ac:graphicFrameMk id="5" creationId="{A4E8CC42-5F76-B99D-D08B-DB7B8A76E90E}"/>
          </ac:graphicFrameMkLst>
        </pc:graphicFrameChg>
        <pc:picChg chg="add mod">
          <ac:chgData name="Megan Botes" userId="70568131-745a-489b-b4fe-9e78c579dd6d" providerId="ADAL" clId="{E3DEF142-CC7A-44CA-B5B4-48BABF1A3E75}" dt="2026-01-06T08:27:26.841" v="299"/>
          <ac:picMkLst>
            <pc:docMk/>
            <pc:sldMk cId="1525290374" sldId="276"/>
            <ac:picMk id="7" creationId="{DF5D1DC3-034C-9A68-5D73-B015E3E381A1}"/>
          </ac:picMkLst>
        </pc:picChg>
        <pc:picChg chg="add mod">
          <ac:chgData name="Megan Botes" userId="70568131-745a-489b-b4fe-9e78c579dd6d" providerId="ADAL" clId="{E3DEF142-CC7A-44CA-B5B4-48BABF1A3E75}" dt="2026-01-06T08:08:43.320" v="151" actId="1076"/>
          <ac:picMkLst>
            <pc:docMk/>
            <pc:sldMk cId="1525290374" sldId="276"/>
            <ac:picMk id="3074" creationId="{C3EEAA13-4E10-95A2-C9FD-ADF1F4E68839}"/>
          </ac:picMkLst>
        </pc:picChg>
      </pc:sldChg>
      <pc:sldChg chg="addSp delSp modSp new mod setBg modNotes modNotesTx">
        <pc:chgData name="Megan Botes" userId="70568131-745a-489b-b4fe-9e78c579dd6d" providerId="ADAL" clId="{E3DEF142-CC7A-44CA-B5B4-48BABF1A3E75}" dt="2026-01-12T06:26:36.844" v="944"/>
        <pc:sldMkLst>
          <pc:docMk/>
          <pc:sldMk cId="180428728" sldId="277"/>
        </pc:sldMkLst>
        <pc:spChg chg="mod">
          <ac:chgData name="Megan Botes" userId="70568131-745a-489b-b4fe-9e78c579dd6d" providerId="ADAL" clId="{E3DEF142-CC7A-44CA-B5B4-48BABF1A3E75}" dt="2026-01-07T12:53:47.629" v="792" actId="20577"/>
          <ac:spMkLst>
            <pc:docMk/>
            <pc:sldMk cId="180428728" sldId="277"/>
            <ac:spMk id="2" creationId="{B22FD70E-A1B1-4028-9A2A-66D5A5556FA4}"/>
          </ac:spMkLst>
        </pc:spChg>
        <pc:spChg chg="add">
          <ac:chgData name="Megan Botes" userId="70568131-745a-489b-b4fe-9e78c579dd6d" providerId="ADAL" clId="{E3DEF142-CC7A-44CA-B5B4-48BABF1A3E75}" dt="2026-01-06T08:10:06.721" v="158" actId="26606"/>
          <ac:spMkLst>
            <pc:docMk/>
            <pc:sldMk cId="180428728" sldId="277"/>
            <ac:spMk id="31" creationId="{CB49665F-0298-4449-8D2D-209989CB9EE3}"/>
          </ac:spMkLst>
        </pc:spChg>
        <pc:spChg chg="add">
          <ac:chgData name="Megan Botes" userId="70568131-745a-489b-b4fe-9e78c579dd6d" providerId="ADAL" clId="{E3DEF142-CC7A-44CA-B5B4-48BABF1A3E75}" dt="2026-01-06T08:10:06.721" v="158" actId="26606"/>
          <ac:spMkLst>
            <pc:docMk/>
            <pc:sldMk cId="180428728" sldId="277"/>
            <ac:spMk id="40" creationId="{A71EEC14-174A-46FA-B046-474750457130}"/>
          </ac:spMkLst>
        </pc:spChg>
        <pc:graphicFrameChg chg="add mod modGraphic">
          <ac:chgData name="Megan Botes" userId="70568131-745a-489b-b4fe-9e78c579dd6d" providerId="ADAL" clId="{E3DEF142-CC7A-44CA-B5B4-48BABF1A3E75}" dt="2026-01-07T12:54:52.765" v="809"/>
          <ac:graphicFrameMkLst>
            <pc:docMk/>
            <pc:sldMk cId="180428728" sldId="277"/>
            <ac:graphicFrameMk id="5" creationId="{DF0BBA80-BF20-9893-EBC7-08BECA29C9C4}"/>
          </ac:graphicFrameMkLst>
        </pc:graphicFrameChg>
        <pc:picChg chg="add mod">
          <ac:chgData name="Megan Botes" userId="70568131-745a-489b-b4fe-9e78c579dd6d" providerId="ADAL" clId="{E3DEF142-CC7A-44CA-B5B4-48BABF1A3E75}" dt="2026-01-06T08:27:28.379" v="300"/>
          <ac:picMkLst>
            <pc:docMk/>
            <pc:sldMk cId="180428728" sldId="277"/>
            <ac:picMk id="4" creationId="{BB3717C7-08B7-D168-A175-DE1782C385CF}"/>
          </ac:picMkLst>
        </pc:picChg>
      </pc:sldChg>
      <pc:sldChg chg="addSp modSp new mod addAnim delAnim modAnim modNotes modNotesTx">
        <pc:chgData name="Megan Botes" userId="70568131-745a-489b-b4fe-9e78c579dd6d" providerId="ADAL" clId="{E3DEF142-CC7A-44CA-B5B4-48BABF1A3E75}" dt="2026-01-12T06:26:50.874" v="945"/>
        <pc:sldMkLst>
          <pc:docMk/>
          <pc:sldMk cId="3154150726" sldId="278"/>
        </pc:sldMkLst>
        <pc:spChg chg="mod">
          <ac:chgData name="Megan Botes" userId="70568131-745a-489b-b4fe-9e78c579dd6d" providerId="ADAL" clId="{E3DEF142-CC7A-44CA-B5B4-48BABF1A3E75}" dt="2026-01-06T08:10:52.042" v="175" actId="20577"/>
          <ac:spMkLst>
            <pc:docMk/>
            <pc:sldMk cId="3154150726" sldId="278"/>
            <ac:spMk id="2" creationId="{5DFCA55E-2D24-1FBE-EB19-7E4A466D1E1F}"/>
          </ac:spMkLst>
        </pc:spChg>
        <pc:spChg chg="mod">
          <ac:chgData name="Megan Botes" userId="70568131-745a-489b-b4fe-9e78c579dd6d" providerId="ADAL" clId="{E3DEF142-CC7A-44CA-B5B4-48BABF1A3E75}" dt="2026-01-07T12:57:02.742" v="846" actId="113"/>
          <ac:spMkLst>
            <pc:docMk/>
            <pc:sldMk cId="3154150726" sldId="278"/>
            <ac:spMk id="3" creationId="{2EB8AB98-41CD-3C44-1662-E99B0B75F10F}"/>
          </ac:spMkLst>
        </pc:spChg>
        <pc:picChg chg="add mod">
          <ac:chgData name="Megan Botes" userId="70568131-745a-489b-b4fe-9e78c579dd6d" providerId="ADAL" clId="{E3DEF142-CC7A-44CA-B5B4-48BABF1A3E75}" dt="2026-01-06T08:27:30.095" v="301"/>
          <ac:picMkLst>
            <pc:docMk/>
            <pc:sldMk cId="3154150726" sldId="278"/>
            <ac:picMk id="4" creationId="{3BC3D3C7-75EB-AA52-4EE5-FA309422FF05}"/>
          </ac:picMkLst>
        </pc:picChg>
      </pc:sldChg>
      <pc:sldChg chg="addSp delSp modSp new mod setBg modNotes modNotesTx">
        <pc:chgData name="Megan Botes" userId="70568131-745a-489b-b4fe-9e78c579dd6d" providerId="ADAL" clId="{E3DEF142-CC7A-44CA-B5B4-48BABF1A3E75}" dt="2026-01-12T06:26:58.918" v="946"/>
        <pc:sldMkLst>
          <pc:docMk/>
          <pc:sldMk cId="1182712416" sldId="279"/>
        </pc:sldMkLst>
        <pc:spChg chg="mod">
          <ac:chgData name="Megan Botes" userId="70568131-745a-489b-b4fe-9e78c579dd6d" providerId="ADAL" clId="{E3DEF142-CC7A-44CA-B5B4-48BABF1A3E75}" dt="2026-01-06T08:12:38.296" v="205" actId="26606"/>
          <ac:spMkLst>
            <pc:docMk/>
            <pc:sldMk cId="1182712416" sldId="279"/>
            <ac:spMk id="2" creationId="{E69BCC6F-F707-5304-3E56-CE2C87EF8971}"/>
          </ac:spMkLst>
        </pc:spChg>
        <pc:spChg chg="add">
          <ac:chgData name="Megan Botes" userId="70568131-745a-489b-b4fe-9e78c579dd6d" providerId="ADAL" clId="{E3DEF142-CC7A-44CA-B5B4-48BABF1A3E75}" dt="2026-01-06T08:12:38.296" v="205" actId="26606"/>
          <ac:spMkLst>
            <pc:docMk/>
            <pc:sldMk cId="1182712416" sldId="279"/>
            <ac:spMk id="6" creationId="{AE2B703B-46F9-481A-A605-82E2A828C4FA}"/>
          </ac:spMkLst>
        </pc:spChg>
        <pc:spChg chg="add">
          <ac:chgData name="Megan Botes" userId="70568131-745a-489b-b4fe-9e78c579dd6d" providerId="ADAL" clId="{E3DEF142-CC7A-44CA-B5B4-48BABF1A3E75}" dt="2026-01-06T08:12:38.296" v="205" actId="26606"/>
          <ac:spMkLst>
            <pc:docMk/>
            <pc:sldMk cId="1182712416" sldId="279"/>
            <ac:spMk id="7" creationId="{F13BE4D7-0C3D-4906-B230-A1C5B4665CCF}"/>
          </ac:spMkLst>
        </pc:spChg>
        <pc:graphicFrameChg chg="add mod modGraphic">
          <ac:chgData name="Megan Botes" userId="70568131-745a-489b-b4fe-9e78c579dd6d" providerId="ADAL" clId="{E3DEF142-CC7A-44CA-B5B4-48BABF1A3E75}" dt="2026-01-07T12:57:31.114" v="848" actId="113"/>
          <ac:graphicFrameMkLst>
            <pc:docMk/>
            <pc:sldMk cId="1182712416" sldId="279"/>
            <ac:graphicFrameMk id="8" creationId="{36171094-B6AA-F863-5580-53E27F3F229C}"/>
          </ac:graphicFrameMkLst>
        </pc:graphicFrameChg>
        <pc:picChg chg="add mod">
          <ac:chgData name="Megan Botes" userId="70568131-745a-489b-b4fe-9e78c579dd6d" providerId="ADAL" clId="{E3DEF142-CC7A-44CA-B5B4-48BABF1A3E75}" dt="2026-01-06T08:27:31.758" v="302"/>
          <ac:picMkLst>
            <pc:docMk/>
            <pc:sldMk cId="1182712416" sldId="279"/>
            <ac:picMk id="10" creationId="{999041F1-7C49-8674-C6D9-69C73FA4F39B}"/>
          </ac:picMkLst>
        </pc:picChg>
      </pc:sldChg>
      <pc:sldChg chg="addSp delSp modSp new mod setBg addAnim modNotes modNotesTx">
        <pc:chgData name="Megan Botes" userId="70568131-745a-489b-b4fe-9e78c579dd6d" providerId="ADAL" clId="{E3DEF142-CC7A-44CA-B5B4-48BABF1A3E75}" dt="2026-01-12T06:27:28.208" v="949"/>
        <pc:sldMkLst>
          <pc:docMk/>
          <pc:sldMk cId="1496965051" sldId="280"/>
        </pc:sldMkLst>
        <pc:spChg chg="mod">
          <ac:chgData name="Megan Botes" userId="70568131-745a-489b-b4fe-9e78c579dd6d" providerId="ADAL" clId="{E3DEF142-CC7A-44CA-B5B4-48BABF1A3E75}" dt="2026-01-07T13:16:20.313" v="935" actId="20577"/>
          <ac:spMkLst>
            <pc:docMk/>
            <pc:sldMk cId="1496965051" sldId="280"/>
            <ac:spMk id="2" creationId="{5E325636-ECF4-E85B-BE89-D318968A812E}"/>
          </ac:spMkLst>
        </pc:spChg>
        <pc:spChg chg="add">
          <ac:chgData name="Megan Botes" userId="70568131-745a-489b-b4fe-9e78c579dd6d" providerId="ADAL" clId="{E3DEF142-CC7A-44CA-B5B4-48BABF1A3E75}" dt="2026-01-06T08:25:05.125" v="247" actId="26606"/>
          <ac:spMkLst>
            <pc:docMk/>
            <pc:sldMk cId="1496965051" sldId="280"/>
            <ac:spMk id="5127" creationId="{20D5D19D-0789-4518-B5DC-D47ADF69D25A}"/>
          </ac:spMkLst>
        </pc:spChg>
        <pc:spChg chg="add">
          <ac:chgData name="Megan Botes" userId="70568131-745a-489b-b4fe-9e78c579dd6d" providerId="ADAL" clId="{E3DEF142-CC7A-44CA-B5B4-48BABF1A3E75}" dt="2026-01-06T08:25:05.125" v="247" actId="26606"/>
          <ac:spMkLst>
            <pc:docMk/>
            <pc:sldMk cId="1496965051" sldId="280"/>
            <ac:spMk id="5134" creationId="{B81933D1-5615-42C7-9C0B-4EB7105CCE2D}"/>
          </ac:spMkLst>
        </pc:spChg>
        <pc:spChg chg="add">
          <ac:chgData name="Megan Botes" userId="70568131-745a-489b-b4fe-9e78c579dd6d" providerId="ADAL" clId="{E3DEF142-CC7A-44CA-B5B4-48BABF1A3E75}" dt="2026-01-06T08:25:05.125" v="247" actId="26606"/>
          <ac:spMkLst>
            <pc:docMk/>
            <pc:sldMk cId="1496965051" sldId="280"/>
            <ac:spMk id="5136" creationId="{19C9EAEA-39D0-4B0E-A0EB-51E7B26740B1}"/>
          </ac:spMkLst>
        </pc:spChg>
        <pc:grpChg chg="add">
          <ac:chgData name="Megan Botes" userId="70568131-745a-489b-b4fe-9e78c579dd6d" providerId="ADAL" clId="{E3DEF142-CC7A-44CA-B5B4-48BABF1A3E75}" dt="2026-01-06T08:25:05.125" v="247" actId="26606"/>
          <ac:grpSpMkLst>
            <pc:docMk/>
            <pc:sldMk cId="1496965051" sldId="280"/>
            <ac:grpSpMk id="5129" creationId="{032D8612-31EB-44CF-A1D0-14FD4C705424}"/>
          </ac:grpSpMkLst>
        </pc:grpChg>
        <pc:picChg chg="add mod">
          <ac:chgData name="Megan Botes" userId="70568131-745a-489b-b4fe-9e78c579dd6d" providerId="ADAL" clId="{E3DEF142-CC7A-44CA-B5B4-48BABF1A3E75}" dt="2026-01-06T08:27:38.229" v="305"/>
          <ac:picMkLst>
            <pc:docMk/>
            <pc:sldMk cId="1496965051" sldId="280"/>
            <ac:picMk id="4" creationId="{407333D1-ABE3-5232-FCA8-A03FE6883032}"/>
          </ac:picMkLst>
        </pc:picChg>
        <pc:picChg chg="add mod">
          <ac:chgData name="Megan Botes" userId="70568131-745a-489b-b4fe-9e78c579dd6d" providerId="ADAL" clId="{E3DEF142-CC7A-44CA-B5B4-48BABF1A3E75}" dt="2026-01-06T08:25:05.125" v="247" actId="26606"/>
          <ac:picMkLst>
            <pc:docMk/>
            <pc:sldMk cId="1496965051" sldId="280"/>
            <ac:picMk id="5122" creationId="{AA89CE68-DB54-811B-2663-5D9C77D3B8BD}"/>
          </ac:picMkLst>
        </pc:picChg>
      </pc:sldChg>
    </pc:docChg>
  </pc:docChgLst>
</pc:chgInfo>
</file>

<file path=ppt/diagrams/_rels/data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75E841-317B-4679-85F2-A031340E242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461098C-3A39-45E2-9412-F85EC43E377C}">
      <dgm:prSet/>
      <dgm:spPr/>
      <dgm:t>
        <a:bodyPr/>
        <a:lstStyle/>
        <a:p>
          <a:r>
            <a:rPr lang="af-ZA" dirty="0"/>
            <a:t>Ontleed en evalueer die invloed van geslagsongelykheid op verhoudings en algemene welstand met verwysing na: seksuele mishandeling, tienerswangerskap, geweld, seksueel oordraagbare infeksies (</a:t>
          </a:r>
          <a:r>
            <a:rPr lang="af-ZA" dirty="0" err="1"/>
            <a:t>SOI's</a:t>
          </a:r>
          <a:r>
            <a:rPr lang="af-ZA" dirty="0"/>
            <a:t>), insluitend MIV en Vigs</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460F4798-B5CF-4264-8A0A-D0AB04CAD685}" type="parTrans" cxnId="{7DDAFE85-21A4-471C-9174-1C44021AC0B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4386776-0CD6-4E4E-B0A4-DA332D4FF947}" type="sibTrans" cxnId="{7DDAFE85-21A4-471C-9174-1C44021AC0B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E2D0AEB-B6FE-4DA0-BAFE-483F5BD967D8}">
      <dgm:prSet/>
      <dgm:spPr/>
      <dgm:t>
        <a:bodyPr/>
        <a:lstStyle/>
        <a:p>
          <a:r>
            <a:rPr lang="af-ZA" dirty="0"/>
            <a:t>Verstaan die waarde van deelname aan oefenprogramme wat fiksheid bevorder: kardiovaskulêre fiksheid, spierkrag, uithouvermoë en soepelheid</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46F3724F-2EBA-4205-B475-A3ABE8D50137}" type="parTrans" cxnId="{4985B80D-A6E8-4B11-A795-BB2456BBF3E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02EF4E6-110A-48AA-9299-46FFCFD7A472}" type="sibTrans" cxnId="{4985B80D-A6E8-4B11-A795-BB2456BBF3E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9E1EC1AA-17DA-4147-9509-69AD221FFDA3}">
      <dgm:prSet/>
      <dgm:spPr/>
      <dgm:t>
        <a:bodyPr/>
        <a:lstStyle/>
        <a:p>
          <a:r>
            <a:rPr lang="af-ZA" dirty="0"/>
            <a:t>Verstaan die verwantskap tussen fisiese en geestesgesondheid</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B1AD7150-1840-42A9-A089-7ACFD4AE7A2F}" type="sibTrans" cxnId="{BA0B4737-5794-49D4-8569-F82BA4DD26F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A427326-9D48-48EE-9217-24F20660DD52}" type="parTrans" cxnId="{BA0B4737-5794-49D4-8569-F82BA4DD26F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F4EAF19-C6E9-4D64-ADA0-2528B999FD79}" type="pres">
      <dgm:prSet presAssocID="{9C75E841-317B-4679-85F2-A031340E2427}" presName="linear" presStyleCnt="0">
        <dgm:presLayoutVars>
          <dgm:animLvl val="lvl"/>
          <dgm:resizeHandles val="exact"/>
        </dgm:presLayoutVars>
      </dgm:prSet>
      <dgm:spPr/>
    </dgm:pt>
    <dgm:pt modelId="{77CE6145-7AFF-45CE-8E39-C41378B5077B}" type="pres">
      <dgm:prSet presAssocID="{5461098C-3A39-45E2-9412-F85EC43E377C}" presName="parentText" presStyleLbl="node1" presStyleIdx="0" presStyleCnt="3">
        <dgm:presLayoutVars>
          <dgm:chMax val="0"/>
          <dgm:bulletEnabled val="1"/>
        </dgm:presLayoutVars>
      </dgm:prSet>
      <dgm:spPr/>
    </dgm:pt>
    <dgm:pt modelId="{255636B2-BDA0-4953-838A-C06FD7E1F66C}" type="pres">
      <dgm:prSet presAssocID="{74386776-0CD6-4E4E-B0A4-DA332D4FF947}" presName="spacer" presStyleCnt="0"/>
      <dgm:spPr/>
    </dgm:pt>
    <dgm:pt modelId="{2923B28D-3A89-4E0F-B8FA-9BB204F353E6}" type="pres">
      <dgm:prSet presAssocID="{EE2D0AEB-B6FE-4DA0-BAFE-483F5BD967D8}" presName="parentText" presStyleLbl="node1" presStyleIdx="1" presStyleCnt="3">
        <dgm:presLayoutVars>
          <dgm:chMax val="0"/>
          <dgm:bulletEnabled val="1"/>
        </dgm:presLayoutVars>
      </dgm:prSet>
      <dgm:spPr/>
    </dgm:pt>
    <dgm:pt modelId="{D81D42D5-6F2B-4937-8FA4-50B3A4DA23C9}" type="pres">
      <dgm:prSet presAssocID="{202EF4E6-110A-48AA-9299-46FFCFD7A472}" presName="spacer" presStyleCnt="0"/>
      <dgm:spPr/>
    </dgm:pt>
    <dgm:pt modelId="{183F620B-EC40-41D9-A872-DECE80AF83A4}" type="pres">
      <dgm:prSet presAssocID="{9E1EC1AA-17DA-4147-9509-69AD221FFDA3}" presName="parentText" presStyleLbl="node1" presStyleIdx="2" presStyleCnt="3">
        <dgm:presLayoutVars>
          <dgm:chMax val="0"/>
          <dgm:bulletEnabled val="1"/>
        </dgm:presLayoutVars>
      </dgm:prSet>
      <dgm:spPr/>
    </dgm:pt>
  </dgm:ptLst>
  <dgm:cxnLst>
    <dgm:cxn modelId="{8BC9220C-1FD0-4F3D-90A3-0476ECB1576F}" type="presOf" srcId="{9C75E841-317B-4679-85F2-A031340E2427}" destId="{DF4EAF19-C6E9-4D64-ADA0-2528B999FD79}" srcOrd="0" destOrd="0" presId="urn:microsoft.com/office/officeart/2005/8/layout/vList2"/>
    <dgm:cxn modelId="{4985B80D-A6E8-4B11-A795-BB2456BBF3E5}" srcId="{9C75E841-317B-4679-85F2-A031340E2427}" destId="{EE2D0AEB-B6FE-4DA0-BAFE-483F5BD967D8}" srcOrd="1" destOrd="0" parTransId="{46F3724F-2EBA-4205-B475-A3ABE8D50137}" sibTransId="{202EF4E6-110A-48AA-9299-46FFCFD7A472}"/>
    <dgm:cxn modelId="{97D17023-8C7D-4FB2-98AB-DB101FF82331}" type="presOf" srcId="{5461098C-3A39-45E2-9412-F85EC43E377C}" destId="{77CE6145-7AFF-45CE-8E39-C41378B5077B}" srcOrd="0" destOrd="0" presId="urn:microsoft.com/office/officeart/2005/8/layout/vList2"/>
    <dgm:cxn modelId="{BA0B4737-5794-49D4-8569-F82BA4DD26F7}" srcId="{9C75E841-317B-4679-85F2-A031340E2427}" destId="{9E1EC1AA-17DA-4147-9509-69AD221FFDA3}" srcOrd="2" destOrd="0" parTransId="{3A427326-9D48-48EE-9217-24F20660DD52}" sibTransId="{B1AD7150-1840-42A9-A089-7ACFD4AE7A2F}"/>
    <dgm:cxn modelId="{434D7183-9553-4B7B-A22F-470EAA35C4CF}" type="presOf" srcId="{9E1EC1AA-17DA-4147-9509-69AD221FFDA3}" destId="{183F620B-EC40-41D9-A872-DECE80AF83A4}" srcOrd="0" destOrd="0" presId="urn:microsoft.com/office/officeart/2005/8/layout/vList2"/>
    <dgm:cxn modelId="{7DDAFE85-21A4-471C-9174-1C44021AC0B2}" srcId="{9C75E841-317B-4679-85F2-A031340E2427}" destId="{5461098C-3A39-45E2-9412-F85EC43E377C}" srcOrd="0" destOrd="0" parTransId="{460F4798-B5CF-4264-8A0A-D0AB04CAD685}" sibTransId="{74386776-0CD6-4E4E-B0A4-DA332D4FF947}"/>
    <dgm:cxn modelId="{7436ECFD-BBD4-47BC-82C7-C57FA209FAD4}" type="presOf" srcId="{EE2D0AEB-B6FE-4DA0-BAFE-483F5BD967D8}" destId="{2923B28D-3A89-4E0F-B8FA-9BB204F353E6}" srcOrd="0" destOrd="0" presId="urn:microsoft.com/office/officeart/2005/8/layout/vList2"/>
    <dgm:cxn modelId="{5968D396-45BD-484D-B069-972AAD08A844}" type="presParOf" srcId="{DF4EAF19-C6E9-4D64-ADA0-2528B999FD79}" destId="{77CE6145-7AFF-45CE-8E39-C41378B5077B}" srcOrd="0" destOrd="0" presId="urn:microsoft.com/office/officeart/2005/8/layout/vList2"/>
    <dgm:cxn modelId="{4056F277-C3E3-4955-9B06-A27203903AF4}" type="presParOf" srcId="{DF4EAF19-C6E9-4D64-ADA0-2528B999FD79}" destId="{255636B2-BDA0-4953-838A-C06FD7E1F66C}" srcOrd="1" destOrd="0" presId="urn:microsoft.com/office/officeart/2005/8/layout/vList2"/>
    <dgm:cxn modelId="{D3EFBBF2-1E07-4993-88EF-7A5769804326}" type="presParOf" srcId="{DF4EAF19-C6E9-4D64-ADA0-2528B999FD79}" destId="{2923B28D-3A89-4E0F-B8FA-9BB204F353E6}" srcOrd="2" destOrd="0" presId="urn:microsoft.com/office/officeart/2005/8/layout/vList2"/>
    <dgm:cxn modelId="{18600E48-2EC6-49A8-9754-83DAD5326122}" type="presParOf" srcId="{DF4EAF19-C6E9-4D64-ADA0-2528B999FD79}" destId="{D81D42D5-6F2B-4937-8FA4-50B3A4DA23C9}" srcOrd="3" destOrd="0" presId="urn:microsoft.com/office/officeart/2005/8/layout/vList2"/>
    <dgm:cxn modelId="{7613595B-2AEC-455E-899E-8BD105BDB36D}" type="presParOf" srcId="{DF4EAF19-C6E9-4D64-ADA0-2528B999FD79}" destId="{183F620B-EC40-41D9-A872-DECE80AF83A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2A8518-08CF-4E0A-8E87-999DBE1859A3}"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US"/>
        </a:p>
      </dgm:t>
    </dgm:pt>
    <dgm:pt modelId="{DDEDE579-E178-44E6-85D3-F86C41931AD0}">
      <dgm:prSet/>
      <dgm:spPr/>
      <dgm:t>
        <a:bodyPr/>
        <a:lstStyle/>
        <a:p>
          <a:r>
            <a:rPr lang="nl-NL" b="0" i="0" baseline="0" dirty="0"/>
            <a:t>In die vorige les het ons </a:t>
          </a:r>
          <a:r>
            <a:rPr lang="nl-NL" b="1" i="0" baseline="0" dirty="0"/>
            <a:t>magsverhoudinge</a:t>
          </a:r>
          <a:r>
            <a:rPr lang="nl-NL" b="0" i="0" baseline="0" dirty="0"/>
            <a:t> ondersoek.</a:t>
          </a:r>
          <a:endParaRPr lang="en-US" dirty="0"/>
        </a:p>
      </dgm:t>
    </dgm:pt>
    <dgm:pt modelId="{A97B53DB-CDCD-45DC-826C-9C0875332BDB}" type="parTrans" cxnId="{C54F8046-548C-4BFA-B2A7-3DFD0578C7C2}">
      <dgm:prSet/>
      <dgm:spPr/>
      <dgm:t>
        <a:bodyPr/>
        <a:lstStyle/>
        <a:p>
          <a:endParaRPr lang="en-US"/>
        </a:p>
      </dgm:t>
    </dgm:pt>
    <dgm:pt modelId="{1CCB9F72-A77E-4AD4-B728-9C7F3189A3CA}" type="sibTrans" cxnId="{C54F8046-548C-4BFA-B2A7-3DFD0578C7C2}">
      <dgm:prSet/>
      <dgm:spPr/>
      <dgm:t>
        <a:bodyPr/>
        <a:lstStyle/>
        <a:p>
          <a:endParaRPr lang="en-US"/>
        </a:p>
      </dgm:t>
    </dgm:pt>
    <dgm:pt modelId="{2790620E-0A64-4D2A-898A-286650DF3893}">
      <dgm:prSet/>
      <dgm:spPr/>
      <dgm:t>
        <a:bodyPr/>
        <a:lstStyle/>
        <a:p>
          <a:r>
            <a:rPr lang="nl-NL" b="0" i="0" baseline="0" dirty="0"/>
            <a:t>Ongelyke magsverhoudings is dikwels die kern van geslagsongelykheid.</a:t>
          </a:r>
          <a:endParaRPr lang="en-US" dirty="0"/>
        </a:p>
      </dgm:t>
    </dgm:pt>
    <dgm:pt modelId="{DEC9DD82-5D84-4072-BB9B-2BCDF9E70B78}" type="parTrans" cxnId="{E18E4DDB-046C-4C7C-9CC8-BF54EBA25656}">
      <dgm:prSet/>
      <dgm:spPr/>
      <dgm:t>
        <a:bodyPr/>
        <a:lstStyle/>
        <a:p>
          <a:endParaRPr lang="en-US"/>
        </a:p>
      </dgm:t>
    </dgm:pt>
    <dgm:pt modelId="{766B4FD1-7AA8-4281-AACE-E17045B25F51}" type="sibTrans" cxnId="{E18E4DDB-046C-4C7C-9CC8-BF54EBA25656}">
      <dgm:prSet/>
      <dgm:spPr/>
      <dgm:t>
        <a:bodyPr/>
        <a:lstStyle/>
        <a:p>
          <a:endParaRPr lang="en-US"/>
        </a:p>
      </dgm:t>
    </dgm:pt>
    <dgm:pt modelId="{FF2A502E-B6F5-465B-851E-0E027A458955}">
      <dgm:prSet/>
      <dgm:spPr/>
      <dgm:t>
        <a:bodyPr/>
        <a:lstStyle/>
        <a:p>
          <a:r>
            <a:rPr lang="nl-NL" b="0" i="0" baseline="0" dirty="0"/>
            <a:t>Wanneer mag misbruik word, kan dit lei tot beheer, oorheersing en skade.</a:t>
          </a:r>
          <a:endParaRPr lang="en-US" dirty="0"/>
        </a:p>
      </dgm:t>
    </dgm:pt>
    <dgm:pt modelId="{C477D315-4E77-41B7-B9D0-5C8D91C4EB78}" type="parTrans" cxnId="{B50A9D21-031F-4B88-B073-6FFCFC26DB72}">
      <dgm:prSet/>
      <dgm:spPr/>
      <dgm:t>
        <a:bodyPr/>
        <a:lstStyle/>
        <a:p>
          <a:endParaRPr lang="en-US"/>
        </a:p>
      </dgm:t>
    </dgm:pt>
    <dgm:pt modelId="{7F3D3212-96BB-4C03-ADDA-AF9EAE9F0212}" type="sibTrans" cxnId="{B50A9D21-031F-4B88-B073-6FFCFC26DB72}">
      <dgm:prSet/>
      <dgm:spPr/>
      <dgm:t>
        <a:bodyPr/>
        <a:lstStyle/>
        <a:p>
          <a:endParaRPr lang="en-US"/>
        </a:p>
      </dgm:t>
    </dgm:pt>
    <dgm:pt modelId="{728212FD-9957-464D-9347-1CD1F26F8B9A}">
      <dgm:prSet/>
      <dgm:spPr/>
      <dgm:t>
        <a:bodyPr/>
        <a:lstStyle/>
        <a:p>
          <a:r>
            <a:rPr lang="nl-NL" b="0" i="0" baseline="0" dirty="0"/>
            <a:t>In Suid-Afrika dra hierdie magswanbalans tot geslagsgebaseerde geweld by.</a:t>
          </a:r>
          <a:endParaRPr lang="en-US" dirty="0"/>
        </a:p>
      </dgm:t>
    </dgm:pt>
    <dgm:pt modelId="{423858BB-60E2-4841-A0C6-6519ECD808D6}" type="parTrans" cxnId="{46FEC26F-A07C-40A7-8A74-C6B90CF1747B}">
      <dgm:prSet/>
      <dgm:spPr/>
      <dgm:t>
        <a:bodyPr/>
        <a:lstStyle/>
        <a:p>
          <a:endParaRPr lang="en-US"/>
        </a:p>
      </dgm:t>
    </dgm:pt>
    <dgm:pt modelId="{56E75E94-C08D-4200-846F-917297BE17CA}" type="sibTrans" cxnId="{46FEC26F-A07C-40A7-8A74-C6B90CF1747B}">
      <dgm:prSet/>
      <dgm:spPr/>
      <dgm:t>
        <a:bodyPr/>
        <a:lstStyle/>
        <a:p>
          <a:endParaRPr lang="en-US"/>
        </a:p>
      </dgm:t>
    </dgm:pt>
    <dgm:pt modelId="{976196B9-36EF-446C-BEBA-FD69DC0E1B4E}" type="pres">
      <dgm:prSet presAssocID="{5E2A8518-08CF-4E0A-8E87-999DBE1859A3}" presName="diagram" presStyleCnt="0">
        <dgm:presLayoutVars>
          <dgm:dir/>
          <dgm:resizeHandles val="exact"/>
        </dgm:presLayoutVars>
      </dgm:prSet>
      <dgm:spPr/>
    </dgm:pt>
    <dgm:pt modelId="{53905568-A28B-4551-B5D1-50A0650D4BC6}" type="pres">
      <dgm:prSet presAssocID="{DDEDE579-E178-44E6-85D3-F86C41931AD0}" presName="node" presStyleLbl="node1" presStyleIdx="0" presStyleCnt="4">
        <dgm:presLayoutVars>
          <dgm:bulletEnabled val="1"/>
        </dgm:presLayoutVars>
      </dgm:prSet>
      <dgm:spPr/>
    </dgm:pt>
    <dgm:pt modelId="{876E4DFD-D7D6-43F7-9C17-FD4295FAF2D0}" type="pres">
      <dgm:prSet presAssocID="{1CCB9F72-A77E-4AD4-B728-9C7F3189A3CA}" presName="sibTrans" presStyleLbl="sibTrans2D1" presStyleIdx="0" presStyleCnt="3"/>
      <dgm:spPr/>
    </dgm:pt>
    <dgm:pt modelId="{31827EED-DBC4-49DE-8420-13630281360A}" type="pres">
      <dgm:prSet presAssocID="{1CCB9F72-A77E-4AD4-B728-9C7F3189A3CA}" presName="connectorText" presStyleLbl="sibTrans2D1" presStyleIdx="0" presStyleCnt="3"/>
      <dgm:spPr/>
    </dgm:pt>
    <dgm:pt modelId="{04A6844B-0EB1-4E5B-B117-BCC6214C7A69}" type="pres">
      <dgm:prSet presAssocID="{2790620E-0A64-4D2A-898A-286650DF3893}" presName="node" presStyleLbl="node1" presStyleIdx="1" presStyleCnt="4">
        <dgm:presLayoutVars>
          <dgm:bulletEnabled val="1"/>
        </dgm:presLayoutVars>
      </dgm:prSet>
      <dgm:spPr/>
    </dgm:pt>
    <dgm:pt modelId="{A330C834-C631-4AEB-A8BE-10B4FB0310A9}" type="pres">
      <dgm:prSet presAssocID="{766B4FD1-7AA8-4281-AACE-E17045B25F51}" presName="sibTrans" presStyleLbl="sibTrans2D1" presStyleIdx="1" presStyleCnt="3"/>
      <dgm:spPr/>
    </dgm:pt>
    <dgm:pt modelId="{177A3126-BE6F-4F27-B62B-88D9711C4BE1}" type="pres">
      <dgm:prSet presAssocID="{766B4FD1-7AA8-4281-AACE-E17045B25F51}" presName="connectorText" presStyleLbl="sibTrans2D1" presStyleIdx="1" presStyleCnt="3"/>
      <dgm:spPr/>
    </dgm:pt>
    <dgm:pt modelId="{2A6CFF9E-F651-4058-A120-8A2C1C113505}" type="pres">
      <dgm:prSet presAssocID="{FF2A502E-B6F5-465B-851E-0E027A458955}" presName="node" presStyleLbl="node1" presStyleIdx="2" presStyleCnt="4">
        <dgm:presLayoutVars>
          <dgm:bulletEnabled val="1"/>
        </dgm:presLayoutVars>
      </dgm:prSet>
      <dgm:spPr/>
    </dgm:pt>
    <dgm:pt modelId="{8900F502-D3E4-42A2-981E-018DFCF3EF2A}" type="pres">
      <dgm:prSet presAssocID="{7F3D3212-96BB-4C03-ADDA-AF9EAE9F0212}" presName="sibTrans" presStyleLbl="sibTrans2D1" presStyleIdx="2" presStyleCnt="3"/>
      <dgm:spPr/>
    </dgm:pt>
    <dgm:pt modelId="{724706D7-8912-45CA-B509-A5225A564221}" type="pres">
      <dgm:prSet presAssocID="{7F3D3212-96BB-4C03-ADDA-AF9EAE9F0212}" presName="connectorText" presStyleLbl="sibTrans2D1" presStyleIdx="2" presStyleCnt="3"/>
      <dgm:spPr/>
    </dgm:pt>
    <dgm:pt modelId="{14EB0B20-DDDC-416E-A599-57E394F7E708}" type="pres">
      <dgm:prSet presAssocID="{728212FD-9957-464D-9347-1CD1F26F8B9A}" presName="node" presStyleLbl="node1" presStyleIdx="3" presStyleCnt="4">
        <dgm:presLayoutVars>
          <dgm:bulletEnabled val="1"/>
        </dgm:presLayoutVars>
      </dgm:prSet>
      <dgm:spPr/>
    </dgm:pt>
  </dgm:ptLst>
  <dgm:cxnLst>
    <dgm:cxn modelId="{4DC95F1B-1C01-4552-92DB-7A1C907FFFCD}" type="presOf" srcId="{1CCB9F72-A77E-4AD4-B728-9C7F3189A3CA}" destId="{31827EED-DBC4-49DE-8420-13630281360A}" srcOrd="1" destOrd="0" presId="urn:microsoft.com/office/officeart/2005/8/layout/process5"/>
    <dgm:cxn modelId="{BE7DA41C-C13B-495C-A52A-8EEF34860A5A}" type="presOf" srcId="{2790620E-0A64-4D2A-898A-286650DF3893}" destId="{04A6844B-0EB1-4E5B-B117-BCC6214C7A69}" srcOrd="0" destOrd="0" presId="urn:microsoft.com/office/officeart/2005/8/layout/process5"/>
    <dgm:cxn modelId="{3822551F-3E9B-467E-9438-EBC81952AD31}" type="presOf" srcId="{1CCB9F72-A77E-4AD4-B728-9C7F3189A3CA}" destId="{876E4DFD-D7D6-43F7-9C17-FD4295FAF2D0}" srcOrd="0" destOrd="0" presId="urn:microsoft.com/office/officeart/2005/8/layout/process5"/>
    <dgm:cxn modelId="{B50A9D21-031F-4B88-B073-6FFCFC26DB72}" srcId="{5E2A8518-08CF-4E0A-8E87-999DBE1859A3}" destId="{FF2A502E-B6F5-465B-851E-0E027A458955}" srcOrd="2" destOrd="0" parTransId="{C477D315-4E77-41B7-B9D0-5C8D91C4EB78}" sibTransId="{7F3D3212-96BB-4C03-ADDA-AF9EAE9F0212}"/>
    <dgm:cxn modelId="{B0008F3D-AB98-465D-B6B5-88600C708EF9}" type="presOf" srcId="{FF2A502E-B6F5-465B-851E-0E027A458955}" destId="{2A6CFF9E-F651-4058-A120-8A2C1C113505}" srcOrd="0" destOrd="0" presId="urn:microsoft.com/office/officeart/2005/8/layout/process5"/>
    <dgm:cxn modelId="{6323C45C-AF9A-4677-AA51-731EB9185131}" type="presOf" srcId="{728212FD-9957-464D-9347-1CD1F26F8B9A}" destId="{14EB0B20-DDDC-416E-A599-57E394F7E708}" srcOrd="0" destOrd="0" presId="urn:microsoft.com/office/officeart/2005/8/layout/process5"/>
    <dgm:cxn modelId="{2C43AD5F-6D11-4E2E-A689-17E14087EC5F}" type="presOf" srcId="{766B4FD1-7AA8-4281-AACE-E17045B25F51}" destId="{177A3126-BE6F-4F27-B62B-88D9711C4BE1}" srcOrd="1" destOrd="0" presId="urn:microsoft.com/office/officeart/2005/8/layout/process5"/>
    <dgm:cxn modelId="{C54F8046-548C-4BFA-B2A7-3DFD0578C7C2}" srcId="{5E2A8518-08CF-4E0A-8E87-999DBE1859A3}" destId="{DDEDE579-E178-44E6-85D3-F86C41931AD0}" srcOrd="0" destOrd="0" parTransId="{A97B53DB-CDCD-45DC-826C-9C0875332BDB}" sibTransId="{1CCB9F72-A77E-4AD4-B728-9C7F3189A3CA}"/>
    <dgm:cxn modelId="{46FEC26F-A07C-40A7-8A74-C6B90CF1747B}" srcId="{5E2A8518-08CF-4E0A-8E87-999DBE1859A3}" destId="{728212FD-9957-464D-9347-1CD1F26F8B9A}" srcOrd="3" destOrd="0" parTransId="{423858BB-60E2-4841-A0C6-6519ECD808D6}" sibTransId="{56E75E94-C08D-4200-846F-917297BE17CA}"/>
    <dgm:cxn modelId="{BE7FFE9F-48A1-45D5-9681-1EF83DA1446D}" type="presOf" srcId="{DDEDE579-E178-44E6-85D3-F86C41931AD0}" destId="{53905568-A28B-4551-B5D1-50A0650D4BC6}" srcOrd="0" destOrd="0" presId="urn:microsoft.com/office/officeart/2005/8/layout/process5"/>
    <dgm:cxn modelId="{A5AB80A6-4BF4-42F5-8A5C-1A94F103EA4B}" type="presOf" srcId="{7F3D3212-96BB-4C03-ADDA-AF9EAE9F0212}" destId="{8900F502-D3E4-42A2-981E-018DFCF3EF2A}" srcOrd="0" destOrd="0" presId="urn:microsoft.com/office/officeart/2005/8/layout/process5"/>
    <dgm:cxn modelId="{BB41C7AF-3565-4FD7-BF8A-A083D0A12BA7}" type="presOf" srcId="{5E2A8518-08CF-4E0A-8E87-999DBE1859A3}" destId="{976196B9-36EF-446C-BEBA-FD69DC0E1B4E}" srcOrd="0" destOrd="0" presId="urn:microsoft.com/office/officeart/2005/8/layout/process5"/>
    <dgm:cxn modelId="{7A366FD3-7361-43EB-91AD-573C08E7B717}" type="presOf" srcId="{766B4FD1-7AA8-4281-AACE-E17045B25F51}" destId="{A330C834-C631-4AEB-A8BE-10B4FB0310A9}" srcOrd="0" destOrd="0" presId="urn:microsoft.com/office/officeart/2005/8/layout/process5"/>
    <dgm:cxn modelId="{E18E4DDB-046C-4C7C-9CC8-BF54EBA25656}" srcId="{5E2A8518-08CF-4E0A-8E87-999DBE1859A3}" destId="{2790620E-0A64-4D2A-898A-286650DF3893}" srcOrd="1" destOrd="0" parTransId="{DEC9DD82-5D84-4072-BB9B-2BCDF9E70B78}" sibTransId="{766B4FD1-7AA8-4281-AACE-E17045B25F51}"/>
    <dgm:cxn modelId="{E5D823FB-4587-45CE-8E81-11C939303F39}" type="presOf" srcId="{7F3D3212-96BB-4C03-ADDA-AF9EAE9F0212}" destId="{724706D7-8912-45CA-B509-A5225A564221}" srcOrd="1" destOrd="0" presId="urn:microsoft.com/office/officeart/2005/8/layout/process5"/>
    <dgm:cxn modelId="{BB46D0A3-9706-40DE-B9AB-B4EDDB94B71B}" type="presParOf" srcId="{976196B9-36EF-446C-BEBA-FD69DC0E1B4E}" destId="{53905568-A28B-4551-B5D1-50A0650D4BC6}" srcOrd="0" destOrd="0" presId="urn:microsoft.com/office/officeart/2005/8/layout/process5"/>
    <dgm:cxn modelId="{7A312DB2-A49C-4B7B-B5A5-EA4E12428505}" type="presParOf" srcId="{976196B9-36EF-446C-BEBA-FD69DC0E1B4E}" destId="{876E4DFD-D7D6-43F7-9C17-FD4295FAF2D0}" srcOrd="1" destOrd="0" presId="urn:microsoft.com/office/officeart/2005/8/layout/process5"/>
    <dgm:cxn modelId="{14536D5B-82A9-47C5-BE05-A74BC2823F67}" type="presParOf" srcId="{876E4DFD-D7D6-43F7-9C17-FD4295FAF2D0}" destId="{31827EED-DBC4-49DE-8420-13630281360A}" srcOrd="0" destOrd="0" presId="urn:microsoft.com/office/officeart/2005/8/layout/process5"/>
    <dgm:cxn modelId="{44AC3CB8-0804-4BC5-9606-2C7823D8C88F}" type="presParOf" srcId="{976196B9-36EF-446C-BEBA-FD69DC0E1B4E}" destId="{04A6844B-0EB1-4E5B-B117-BCC6214C7A69}" srcOrd="2" destOrd="0" presId="urn:microsoft.com/office/officeart/2005/8/layout/process5"/>
    <dgm:cxn modelId="{829741C9-D910-4F61-9DEF-E8CB6563B4CA}" type="presParOf" srcId="{976196B9-36EF-446C-BEBA-FD69DC0E1B4E}" destId="{A330C834-C631-4AEB-A8BE-10B4FB0310A9}" srcOrd="3" destOrd="0" presId="urn:microsoft.com/office/officeart/2005/8/layout/process5"/>
    <dgm:cxn modelId="{4AA5BD9A-1814-4D84-B557-FBCB9BCB62FB}" type="presParOf" srcId="{A330C834-C631-4AEB-A8BE-10B4FB0310A9}" destId="{177A3126-BE6F-4F27-B62B-88D9711C4BE1}" srcOrd="0" destOrd="0" presId="urn:microsoft.com/office/officeart/2005/8/layout/process5"/>
    <dgm:cxn modelId="{B1A4C2FA-91D6-4719-8A62-D65B6F0D474C}" type="presParOf" srcId="{976196B9-36EF-446C-BEBA-FD69DC0E1B4E}" destId="{2A6CFF9E-F651-4058-A120-8A2C1C113505}" srcOrd="4" destOrd="0" presId="urn:microsoft.com/office/officeart/2005/8/layout/process5"/>
    <dgm:cxn modelId="{7A2B8AFA-841A-418B-AFBC-79C5D152D10A}" type="presParOf" srcId="{976196B9-36EF-446C-BEBA-FD69DC0E1B4E}" destId="{8900F502-D3E4-42A2-981E-018DFCF3EF2A}" srcOrd="5" destOrd="0" presId="urn:microsoft.com/office/officeart/2005/8/layout/process5"/>
    <dgm:cxn modelId="{3E94783D-2593-487E-AE5F-47F005363B2C}" type="presParOf" srcId="{8900F502-D3E4-42A2-981E-018DFCF3EF2A}" destId="{724706D7-8912-45CA-B509-A5225A564221}" srcOrd="0" destOrd="0" presId="urn:microsoft.com/office/officeart/2005/8/layout/process5"/>
    <dgm:cxn modelId="{B58FEB2E-E3C9-400D-82A6-AE2B39E01584}" type="presParOf" srcId="{976196B9-36EF-446C-BEBA-FD69DC0E1B4E}" destId="{14EB0B20-DDDC-416E-A599-57E394F7E708}"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07C054-5836-4828-805E-7F783CC05FC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E950934-EC2F-465E-9805-A956F6E808ED}">
      <dgm:prSet custT="1"/>
      <dgm:spPr/>
      <dgm:t>
        <a:bodyPr/>
        <a:lstStyle/>
        <a:p>
          <a:r>
            <a:rPr lang="nl-NL" sz="1600" b="1" dirty="0"/>
            <a:t>Fisiese mishandeling: </a:t>
          </a:r>
          <a:r>
            <a:rPr lang="nl-NL" sz="1600" b="0" dirty="0"/>
            <a:t>om iemand se liggaam doelbewus seer te maak.</a:t>
          </a:r>
          <a:endParaRPr lang="en-US" sz="1600" b="0" dirty="0"/>
        </a:p>
      </dgm:t>
    </dgm:pt>
    <dgm:pt modelId="{3D6EFC51-1C3A-48DC-930A-F2C63FF23067}" type="parTrans" cxnId="{25A45270-AA9B-4FDB-BBF5-8DDF1E3A6A7F}">
      <dgm:prSet/>
      <dgm:spPr/>
      <dgm:t>
        <a:bodyPr/>
        <a:lstStyle/>
        <a:p>
          <a:endParaRPr lang="en-US" sz="1200"/>
        </a:p>
      </dgm:t>
    </dgm:pt>
    <dgm:pt modelId="{1615E34D-60D2-4FC5-9E3E-E51C2BE8FF05}" type="sibTrans" cxnId="{25A45270-AA9B-4FDB-BBF5-8DDF1E3A6A7F}">
      <dgm:prSet/>
      <dgm:spPr/>
      <dgm:t>
        <a:bodyPr/>
        <a:lstStyle/>
        <a:p>
          <a:endParaRPr lang="en-US" sz="1200"/>
        </a:p>
      </dgm:t>
    </dgm:pt>
    <dgm:pt modelId="{7D324044-67F8-4962-ACA0-AB45B5BE8E0C}">
      <dgm:prSet custT="1"/>
      <dgm:spPr/>
      <dgm:t>
        <a:bodyPr/>
        <a:lstStyle/>
        <a:p>
          <a:r>
            <a:rPr lang="nl-NL" sz="1600" b="1" dirty="0"/>
            <a:t>Emosionele mishandeling: </a:t>
          </a:r>
          <a:r>
            <a:rPr lang="nl-NL" sz="1600" b="0" dirty="0"/>
            <a:t>beledigings, dreigemente, vernedering of beheergedrag.</a:t>
          </a:r>
          <a:endParaRPr lang="en-US" sz="1600" b="0" dirty="0"/>
        </a:p>
      </dgm:t>
    </dgm:pt>
    <dgm:pt modelId="{5A1464EC-9B44-407F-A3E0-866504A207F8}" type="parTrans" cxnId="{66C10A3F-BFD5-4628-A4FA-BBEE399F8707}">
      <dgm:prSet/>
      <dgm:spPr/>
      <dgm:t>
        <a:bodyPr/>
        <a:lstStyle/>
        <a:p>
          <a:endParaRPr lang="en-US" sz="1200"/>
        </a:p>
      </dgm:t>
    </dgm:pt>
    <dgm:pt modelId="{282B3E99-B125-4B85-8F18-A95D43FEF7A4}" type="sibTrans" cxnId="{66C10A3F-BFD5-4628-A4FA-BBEE399F8707}">
      <dgm:prSet/>
      <dgm:spPr/>
      <dgm:t>
        <a:bodyPr/>
        <a:lstStyle/>
        <a:p>
          <a:endParaRPr lang="en-US" sz="1200"/>
        </a:p>
      </dgm:t>
    </dgm:pt>
    <dgm:pt modelId="{F457B091-1865-46D3-8F57-0D6052F14099}">
      <dgm:prSet custT="1"/>
      <dgm:spPr/>
      <dgm:t>
        <a:bodyPr/>
        <a:lstStyle/>
        <a:p>
          <a:r>
            <a:rPr lang="nl-NL" sz="1600" b="1" dirty="0"/>
            <a:t>Digitale mishandeling: </a:t>
          </a:r>
          <a:r>
            <a:rPr lang="nl-NL" sz="1600" b="0" dirty="0"/>
            <a:t>die gebruik van tegnologie om iemand te teister, te beheer of in die verleentheid te stel</a:t>
          </a:r>
          <a:r>
            <a:rPr lang="en-GB" sz="1600" b="0" dirty="0"/>
            <a:t>.</a:t>
          </a:r>
          <a:endParaRPr lang="en-US" sz="1600" b="0" dirty="0"/>
        </a:p>
      </dgm:t>
    </dgm:pt>
    <dgm:pt modelId="{D79512AC-F592-46C1-9026-9C4AA2344A5B}" type="parTrans" cxnId="{9B3CA539-58ED-4BD0-938E-5BE69EAF2897}">
      <dgm:prSet/>
      <dgm:spPr/>
      <dgm:t>
        <a:bodyPr/>
        <a:lstStyle/>
        <a:p>
          <a:endParaRPr lang="en-US" sz="1200"/>
        </a:p>
      </dgm:t>
    </dgm:pt>
    <dgm:pt modelId="{E2BE9246-6004-419D-8845-946A6A8FB4C6}" type="sibTrans" cxnId="{9B3CA539-58ED-4BD0-938E-5BE69EAF2897}">
      <dgm:prSet/>
      <dgm:spPr/>
      <dgm:t>
        <a:bodyPr/>
        <a:lstStyle/>
        <a:p>
          <a:endParaRPr lang="en-US" sz="1200"/>
        </a:p>
      </dgm:t>
    </dgm:pt>
    <dgm:pt modelId="{7FEAB2C5-7E06-46D1-A4C5-8305AA12ED68}">
      <dgm:prSet custT="1"/>
      <dgm:spPr/>
      <dgm:t>
        <a:bodyPr/>
        <a:lstStyle/>
        <a:p>
          <a:r>
            <a:rPr lang="nl-NL" sz="1600" b="1" dirty="0"/>
            <a:t>Verbale mishandeling: s</a:t>
          </a:r>
          <a:r>
            <a:rPr lang="af-ZA" sz="1600" dirty="0" err="1"/>
            <a:t>kreeu</a:t>
          </a:r>
          <a:r>
            <a:rPr lang="af-ZA" sz="1600" dirty="0"/>
            <a:t>, vernederende name noem of konstante kritiek.</a:t>
          </a:r>
          <a:endParaRPr lang="en-US" sz="1600" dirty="0"/>
        </a:p>
      </dgm:t>
    </dgm:pt>
    <dgm:pt modelId="{A063B6AB-3CE6-4623-B01D-2A8EDE060219}" type="parTrans" cxnId="{9E9AA144-42A8-45D3-9BC9-5D5CA39C7DFE}">
      <dgm:prSet/>
      <dgm:spPr/>
      <dgm:t>
        <a:bodyPr/>
        <a:lstStyle/>
        <a:p>
          <a:endParaRPr lang="en-US" sz="1200"/>
        </a:p>
      </dgm:t>
    </dgm:pt>
    <dgm:pt modelId="{FFDAE5D4-EA16-47AE-81A6-BF57F0357144}" type="sibTrans" cxnId="{9E9AA144-42A8-45D3-9BC9-5D5CA39C7DFE}">
      <dgm:prSet/>
      <dgm:spPr/>
      <dgm:t>
        <a:bodyPr/>
        <a:lstStyle/>
        <a:p>
          <a:endParaRPr lang="en-US" sz="1200"/>
        </a:p>
      </dgm:t>
    </dgm:pt>
    <dgm:pt modelId="{A02D4A5B-49F5-4540-9E3D-638F46F0043A}">
      <dgm:prSet custT="1"/>
      <dgm:spPr/>
      <dgm:t>
        <a:bodyPr/>
        <a:lstStyle/>
        <a:p>
          <a:r>
            <a:rPr lang="nl-NL" sz="1600" b="1" dirty="0"/>
            <a:t>Seksuele mishandeling: </a:t>
          </a:r>
          <a:r>
            <a:rPr lang="nl-NL" sz="1600" b="0" dirty="0"/>
            <a:t>om iemand te dwing of onder druk te plaas tot seksuele aktiwiteit sonder toestemming.</a:t>
          </a:r>
          <a:endParaRPr lang="en-US" sz="1600" b="0" dirty="0"/>
        </a:p>
      </dgm:t>
    </dgm:pt>
    <dgm:pt modelId="{12CD9F84-DF20-4741-9F53-C3316D5FE9B7}" type="parTrans" cxnId="{9DB36F7A-0432-467B-B0C5-58BF927A1C01}">
      <dgm:prSet/>
      <dgm:spPr/>
      <dgm:t>
        <a:bodyPr/>
        <a:lstStyle/>
        <a:p>
          <a:endParaRPr lang="en-US" sz="1200"/>
        </a:p>
      </dgm:t>
    </dgm:pt>
    <dgm:pt modelId="{85153811-F946-4065-93E4-C60B44B1B6CE}" type="sibTrans" cxnId="{9DB36F7A-0432-467B-B0C5-58BF927A1C01}">
      <dgm:prSet/>
      <dgm:spPr/>
      <dgm:t>
        <a:bodyPr/>
        <a:lstStyle/>
        <a:p>
          <a:endParaRPr lang="en-US" sz="1200"/>
        </a:p>
      </dgm:t>
    </dgm:pt>
    <dgm:pt modelId="{A59FE8AB-873E-46A5-9B4E-C8DFDB80D5B7}" type="pres">
      <dgm:prSet presAssocID="{B207C054-5836-4828-805E-7F783CC05FC8}" presName="linear" presStyleCnt="0">
        <dgm:presLayoutVars>
          <dgm:animLvl val="lvl"/>
          <dgm:resizeHandles val="exact"/>
        </dgm:presLayoutVars>
      </dgm:prSet>
      <dgm:spPr/>
    </dgm:pt>
    <dgm:pt modelId="{767622D6-B06F-45D1-9DFB-10FEC7F5B74C}" type="pres">
      <dgm:prSet presAssocID="{1E950934-EC2F-465E-9805-A956F6E808ED}" presName="parentText" presStyleLbl="node1" presStyleIdx="0" presStyleCnt="5">
        <dgm:presLayoutVars>
          <dgm:chMax val="0"/>
          <dgm:bulletEnabled val="1"/>
        </dgm:presLayoutVars>
      </dgm:prSet>
      <dgm:spPr/>
    </dgm:pt>
    <dgm:pt modelId="{FC51F7F0-0683-4F54-817E-E57E330CE759}" type="pres">
      <dgm:prSet presAssocID="{1615E34D-60D2-4FC5-9E3E-E51C2BE8FF05}" presName="spacer" presStyleCnt="0"/>
      <dgm:spPr/>
    </dgm:pt>
    <dgm:pt modelId="{FAEBE4F3-2F93-4C84-A223-3812CE7DA94F}" type="pres">
      <dgm:prSet presAssocID="{7D324044-67F8-4962-ACA0-AB45B5BE8E0C}" presName="parentText" presStyleLbl="node1" presStyleIdx="1" presStyleCnt="5">
        <dgm:presLayoutVars>
          <dgm:chMax val="0"/>
          <dgm:bulletEnabled val="1"/>
        </dgm:presLayoutVars>
      </dgm:prSet>
      <dgm:spPr/>
    </dgm:pt>
    <dgm:pt modelId="{2FDDF656-F101-4900-BC77-BE2FC8EBCF23}" type="pres">
      <dgm:prSet presAssocID="{282B3E99-B125-4B85-8F18-A95D43FEF7A4}" presName="spacer" presStyleCnt="0"/>
      <dgm:spPr/>
    </dgm:pt>
    <dgm:pt modelId="{2D2D2269-AB88-47C2-B65B-CD1789B14C42}" type="pres">
      <dgm:prSet presAssocID="{F457B091-1865-46D3-8F57-0D6052F14099}" presName="parentText" presStyleLbl="node1" presStyleIdx="2" presStyleCnt="5">
        <dgm:presLayoutVars>
          <dgm:chMax val="0"/>
          <dgm:bulletEnabled val="1"/>
        </dgm:presLayoutVars>
      </dgm:prSet>
      <dgm:spPr/>
    </dgm:pt>
    <dgm:pt modelId="{B6144D8B-A17E-4016-A6F3-5D776E580566}" type="pres">
      <dgm:prSet presAssocID="{E2BE9246-6004-419D-8845-946A6A8FB4C6}" presName="spacer" presStyleCnt="0"/>
      <dgm:spPr/>
    </dgm:pt>
    <dgm:pt modelId="{8AD65B87-E9FD-4F17-8331-5CC1748C29A7}" type="pres">
      <dgm:prSet presAssocID="{7FEAB2C5-7E06-46D1-A4C5-8305AA12ED68}" presName="parentText" presStyleLbl="node1" presStyleIdx="3" presStyleCnt="5">
        <dgm:presLayoutVars>
          <dgm:chMax val="0"/>
          <dgm:bulletEnabled val="1"/>
        </dgm:presLayoutVars>
      </dgm:prSet>
      <dgm:spPr/>
    </dgm:pt>
    <dgm:pt modelId="{0ED6CCBF-BB82-458A-89B9-4C5DE393F452}" type="pres">
      <dgm:prSet presAssocID="{FFDAE5D4-EA16-47AE-81A6-BF57F0357144}" presName="spacer" presStyleCnt="0"/>
      <dgm:spPr/>
    </dgm:pt>
    <dgm:pt modelId="{63B12B1C-9697-4D0D-8CED-2AB824126A43}" type="pres">
      <dgm:prSet presAssocID="{A02D4A5B-49F5-4540-9E3D-638F46F0043A}" presName="parentText" presStyleLbl="node1" presStyleIdx="4" presStyleCnt="5">
        <dgm:presLayoutVars>
          <dgm:chMax val="0"/>
          <dgm:bulletEnabled val="1"/>
        </dgm:presLayoutVars>
      </dgm:prSet>
      <dgm:spPr/>
    </dgm:pt>
  </dgm:ptLst>
  <dgm:cxnLst>
    <dgm:cxn modelId="{625A621F-158F-46B5-B2CF-92B3628DF965}" type="presOf" srcId="{F457B091-1865-46D3-8F57-0D6052F14099}" destId="{2D2D2269-AB88-47C2-B65B-CD1789B14C42}" srcOrd="0" destOrd="0" presId="urn:microsoft.com/office/officeart/2005/8/layout/vList2"/>
    <dgm:cxn modelId="{B7B59A1F-62AB-433B-9F2E-07D3C54EFB7B}" type="presOf" srcId="{B207C054-5836-4828-805E-7F783CC05FC8}" destId="{A59FE8AB-873E-46A5-9B4E-C8DFDB80D5B7}" srcOrd="0" destOrd="0" presId="urn:microsoft.com/office/officeart/2005/8/layout/vList2"/>
    <dgm:cxn modelId="{9B3CA539-58ED-4BD0-938E-5BE69EAF2897}" srcId="{B207C054-5836-4828-805E-7F783CC05FC8}" destId="{F457B091-1865-46D3-8F57-0D6052F14099}" srcOrd="2" destOrd="0" parTransId="{D79512AC-F592-46C1-9026-9C4AA2344A5B}" sibTransId="{E2BE9246-6004-419D-8845-946A6A8FB4C6}"/>
    <dgm:cxn modelId="{66C10A3F-BFD5-4628-A4FA-BBEE399F8707}" srcId="{B207C054-5836-4828-805E-7F783CC05FC8}" destId="{7D324044-67F8-4962-ACA0-AB45B5BE8E0C}" srcOrd="1" destOrd="0" parTransId="{5A1464EC-9B44-407F-A3E0-866504A207F8}" sibTransId="{282B3E99-B125-4B85-8F18-A95D43FEF7A4}"/>
    <dgm:cxn modelId="{9E9AA144-42A8-45D3-9BC9-5D5CA39C7DFE}" srcId="{B207C054-5836-4828-805E-7F783CC05FC8}" destId="{7FEAB2C5-7E06-46D1-A4C5-8305AA12ED68}" srcOrd="3" destOrd="0" parTransId="{A063B6AB-3CE6-4623-B01D-2A8EDE060219}" sibTransId="{FFDAE5D4-EA16-47AE-81A6-BF57F0357144}"/>
    <dgm:cxn modelId="{25A45270-AA9B-4FDB-BBF5-8DDF1E3A6A7F}" srcId="{B207C054-5836-4828-805E-7F783CC05FC8}" destId="{1E950934-EC2F-465E-9805-A956F6E808ED}" srcOrd="0" destOrd="0" parTransId="{3D6EFC51-1C3A-48DC-930A-F2C63FF23067}" sibTransId="{1615E34D-60D2-4FC5-9E3E-E51C2BE8FF05}"/>
    <dgm:cxn modelId="{9DB36F7A-0432-467B-B0C5-58BF927A1C01}" srcId="{B207C054-5836-4828-805E-7F783CC05FC8}" destId="{A02D4A5B-49F5-4540-9E3D-638F46F0043A}" srcOrd="4" destOrd="0" parTransId="{12CD9F84-DF20-4741-9F53-C3316D5FE9B7}" sibTransId="{85153811-F946-4065-93E4-C60B44B1B6CE}"/>
    <dgm:cxn modelId="{6FD20082-EC2B-4D7B-B169-AB1938261378}" type="presOf" srcId="{7D324044-67F8-4962-ACA0-AB45B5BE8E0C}" destId="{FAEBE4F3-2F93-4C84-A223-3812CE7DA94F}" srcOrd="0" destOrd="0" presId="urn:microsoft.com/office/officeart/2005/8/layout/vList2"/>
    <dgm:cxn modelId="{08F760A3-84E2-4CAD-A2EB-A9FD86F42E83}" type="presOf" srcId="{1E950934-EC2F-465E-9805-A956F6E808ED}" destId="{767622D6-B06F-45D1-9DFB-10FEC7F5B74C}" srcOrd="0" destOrd="0" presId="urn:microsoft.com/office/officeart/2005/8/layout/vList2"/>
    <dgm:cxn modelId="{08CBDDAE-0BFB-4D69-9793-013B2317CCC7}" type="presOf" srcId="{A02D4A5B-49F5-4540-9E3D-638F46F0043A}" destId="{63B12B1C-9697-4D0D-8CED-2AB824126A43}" srcOrd="0" destOrd="0" presId="urn:microsoft.com/office/officeart/2005/8/layout/vList2"/>
    <dgm:cxn modelId="{05249ED4-45F4-460D-8A02-759FB90DC688}" type="presOf" srcId="{7FEAB2C5-7E06-46D1-A4C5-8305AA12ED68}" destId="{8AD65B87-E9FD-4F17-8331-5CC1748C29A7}" srcOrd="0" destOrd="0" presId="urn:microsoft.com/office/officeart/2005/8/layout/vList2"/>
    <dgm:cxn modelId="{85C7B9D2-0493-4930-8169-242CFA6E6811}" type="presParOf" srcId="{A59FE8AB-873E-46A5-9B4E-C8DFDB80D5B7}" destId="{767622D6-B06F-45D1-9DFB-10FEC7F5B74C}" srcOrd="0" destOrd="0" presId="urn:microsoft.com/office/officeart/2005/8/layout/vList2"/>
    <dgm:cxn modelId="{6C0B0F89-CADE-4904-B37C-68A197AE1773}" type="presParOf" srcId="{A59FE8AB-873E-46A5-9B4E-C8DFDB80D5B7}" destId="{FC51F7F0-0683-4F54-817E-E57E330CE759}" srcOrd="1" destOrd="0" presId="urn:microsoft.com/office/officeart/2005/8/layout/vList2"/>
    <dgm:cxn modelId="{3DBF359E-85B3-4F4C-B467-D0AA1519223C}" type="presParOf" srcId="{A59FE8AB-873E-46A5-9B4E-C8DFDB80D5B7}" destId="{FAEBE4F3-2F93-4C84-A223-3812CE7DA94F}" srcOrd="2" destOrd="0" presId="urn:microsoft.com/office/officeart/2005/8/layout/vList2"/>
    <dgm:cxn modelId="{B32FD35A-2253-48ED-8239-19F259741527}" type="presParOf" srcId="{A59FE8AB-873E-46A5-9B4E-C8DFDB80D5B7}" destId="{2FDDF656-F101-4900-BC77-BE2FC8EBCF23}" srcOrd="3" destOrd="0" presId="urn:microsoft.com/office/officeart/2005/8/layout/vList2"/>
    <dgm:cxn modelId="{33CD0D3C-9E47-498A-9E21-0C6DA6364E37}" type="presParOf" srcId="{A59FE8AB-873E-46A5-9B4E-C8DFDB80D5B7}" destId="{2D2D2269-AB88-47C2-B65B-CD1789B14C42}" srcOrd="4" destOrd="0" presId="urn:microsoft.com/office/officeart/2005/8/layout/vList2"/>
    <dgm:cxn modelId="{6C7BBC21-DEB7-4CDE-800B-4E3A21E41E3B}" type="presParOf" srcId="{A59FE8AB-873E-46A5-9B4E-C8DFDB80D5B7}" destId="{B6144D8B-A17E-4016-A6F3-5D776E580566}" srcOrd="5" destOrd="0" presId="urn:microsoft.com/office/officeart/2005/8/layout/vList2"/>
    <dgm:cxn modelId="{1EFDE9F2-964F-4E52-B731-06966F67A538}" type="presParOf" srcId="{A59FE8AB-873E-46A5-9B4E-C8DFDB80D5B7}" destId="{8AD65B87-E9FD-4F17-8331-5CC1748C29A7}" srcOrd="6" destOrd="0" presId="urn:microsoft.com/office/officeart/2005/8/layout/vList2"/>
    <dgm:cxn modelId="{DDF86AEE-B732-4455-B144-3CD30F81A2F7}" type="presParOf" srcId="{A59FE8AB-873E-46A5-9B4E-C8DFDB80D5B7}" destId="{0ED6CCBF-BB82-458A-89B9-4C5DE393F452}" srcOrd="7" destOrd="0" presId="urn:microsoft.com/office/officeart/2005/8/layout/vList2"/>
    <dgm:cxn modelId="{93DED4D1-9533-4526-BB38-70D7B24D8F61}" type="presParOf" srcId="{A59FE8AB-873E-46A5-9B4E-C8DFDB80D5B7}" destId="{63B12B1C-9697-4D0D-8CED-2AB824126A4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CB5E9D-CBAD-46FD-B98D-CB7440F128A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3BA432C-C3F8-4D7C-8E67-1BDD203DA5FC}">
      <dgm:prSet/>
      <dgm:spPr/>
      <dgm:t>
        <a:bodyPr/>
        <a:lstStyle/>
        <a:p>
          <a:r>
            <a:rPr lang="nl-NL" b="0" i="0" dirty="0"/>
            <a:t>Hoër koerse van ongewenste tienerswangerskappe.</a:t>
          </a:r>
          <a:endParaRPr lang="en-US" dirty="0"/>
        </a:p>
      </dgm:t>
    </dgm:pt>
    <dgm:pt modelId="{342B8BB0-27B0-48A9-8EE9-7C75EF7DF81E}" type="parTrans" cxnId="{171D759C-2BE8-445A-B433-3636EBB0B5B6}">
      <dgm:prSet/>
      <dgm:spPr/>
      <dgm:t>
        <a:bodyPr/>
        <a:lstStyle/>
        <a:p>
          <a:endParaRPr lang="en-US"/>
        </a:p>
      </dgm:t>
    </dgm:pt>
    <dgm:pt modelId="{35DB62CB-0F53-4652-9683-B436595DA2FF}" type="sibTrans" cxnId="{171D759C-2BE8-445A-B433-3636EBB0B5B6}">
      <dgm:prSet/>
      <dgm:spPr/>
      <dgm:t>
        <a:bodyPr/>
        <a:lstStyle/>
        <a:p>
          <a:endParaRPr lang="en-US"/>
        </a:p>
      </dgm:t>
    </dgm:pt>
    <dgm:pt modelId="{3FD5E2AA-360A-461B-92C2-9D88EAD2D6F7}">
      <dgm:prSet/>
      <dgm:spPr/>
      <dgm:t>
        <a:bodyPr/>
        <a:lstStyle/>
        <a:p>
          <a:r>
            <a:rPr lang="nl-NL" b="0" i="0" dirty="0"/>
            <a:t>Verhoogde risiko van SOI's en MIV, veral waar vroue nie beskerming kan onderhandel nie</a:t>
          </a:r>
          <a:r>
            <a:rPr lang="en-GB" b="0" i="0" dirty="0"/>
            <a:t>.</a:t>
          </a:r>
          <a:endParaRPr lang="en-US" dirty="0"/>
        </a:p>
      </dgm:t>
    </dgm:pt>
    <dgm:pt modelId="{8AEF1D69-40A5-46AB-A100-21F6609F7EB1}" type="parTrans" cxnId="{9AB0214B-59FB-4444-8E8B-7BA5B3C08F04}">
      <dgm:prSet/>
      <dgm:spPr/>
      <dgm:t>
        <a:bodyPr/>
        <a:lstStyle/>
        <a:p>
          <a:endParaRPr lang="en-US"/>
        </a:p>
      </dgm:t>
    </dgm:pt>
    <dgm:pt modelId="{E430A36B-EA39-4A56-8059-386FF95303FF}" type="sibTrans" cxnId="{9AB0214B-59FB-4444-8E8B-7BA5B3C08F04}">
      <dgm:prSet/>
      <dgm:spPr/>
      <dgm:t>
        <a:bodyPr/>
        <a:lstStyle/>
        <a:p>
          <a:endParaRPr lang="en-US"/>
        </a:p>
      </dgm:t>
    </dgm:pt>
    <dgm:pt modelId="{DE3F9E8A-3951-4DD7-8953-7DD438F99FA4}">
      <dgm:prSet/>
      <dgm:spPr/>
      <dgm:t>
        <a:bodyPr/>
        <a:lstStyle/>
        <a:p>
          <a:r>
            <a:rPr lang="nl-NL" b="0" i="0" dirty="0"/>
            <a:t>Groter geestesgesondheidsuitdagings, insluitend depressie en selfmoordgedagtes.</a:t>
          </a:r>
          <a:endParaRPr lang="en-US" dirty="0"/>
        </a:p>
      </dgm:t>
    </dgm:pt>
    <dgm:pt modelId="{C1DD8DFA-A0BF-4DB4-94B9-A9503A0A3AB7}" type="parTrans" cxnId="{FD8C1938-BA6D-4FC3-9B83-C33A6722B093}">
      <dgm:prSet/>
      <dgm:spPr/>
      <dgm:t>
        <a:bodyPr/>
        <a:lstStyle/>
        <a:p>
          <a:endParaRPr lang="en-US"/>
        </a:p>
      </dgm:t>
    </dgm:pt>
    <dgm:pt modelId="{26EF9B9A-6DDF-4E58-8C57-21D858D49E31}" type="sibTrans" cxnId="{FD8C1938-BA6D-4FC3-9B83-C33A6722B093}">
      <dgm:prSet/>
      <dgm:spPr/>
      <dgm:t>
        <a:bodyPr/>
        <a:lstStyle/>
        <a:p>
          <a:endParaRPr lang="en-US"/>
        </a:p>
      </dgm:t>
    </dgm:pt>
    <dgm:pt modelId="{6E558D51-627B-4E25-86D3-5D357EE8C4AC}">
      <dgm:prSet/>
      <dgm:spPr/>
      <dgm:t>
        <a:bodyPr/>
        <a:lstStyle/>
        <a:p>
          <a:r>
            <a:rPr lang="nl-NL" b="0" i="0" dirty="0"/>
            <a:t>Hierdie kwessies illustreer hoe ongelyke magsverhoudinge gesondheid, veiligheid en welstand beïnvloed.</a:t>
          </a:r>
          <a:endParaRPr lang="en-US" dirty="0"/>
        </a:p>
      </dgm:t>
    </dgm:pt>
    <dgm:pt modelId="{1EBAEB65-6017-4609-A9BB-24A2D1AA8E85}" type="parTrans" cxnId="{893265AE-65C0-4B13-8691-5649CA6EEE1E}">
      <dgm:prSet/>
      <dgm:spPr/>
      <dgm:t>
        <a:bodyPr/>
        <a:lstStyle/>
        <a:p>
          <a:endParaRPr lang="en-US"/>
        </a:p>
      </dgm:t>
    </dgm:pt>
    <dgm:pt modelId="{FDC30671-D22F-47E7-BE54-74D5A04AB365}" type="sibTrans" cxnId="{893265AE-65C0-4B13-8691-5649CA6EEE1E}">
      <dgm:prSet/>
      <dgm:spPr/>
      <dgm:t>
        <a:bodyPr/>
        <a:lstStyle/>
        <a:p>
          <a:endParaRPr lang="en-US"/>
        </a:p>
      </dgm:t>
    </dgm:pt>
    <dgm:pt modelId="{758FCC15-94E0-4CA6-8BF8-BE52B3A0CF1E}" type="pres">
      <dgm:prSet presAssocID="{DDCB5E9D-CBAD-46FD-B98D-CB7440F128A6}" presName="linear" presStyleCnt="0">
        <dgm:presLayoutVars>
          <dgm:animLvl val="lvl"/>
          <dgm:resizeHandles val="exact"/>
        </dgm:presLayoutVars>
      </dgm:prSet>
      <dgm:spPr/>
    </dgm:pt>
    <dgm:pt modelId="{481B5202-EEEF-4471-A208-4D7F36620D5B}" type="pres">
      <dgm:prSet presAssocID="{53BA432C-C3F8-4D7C-8E67-1BDD203DA5FC}" presName="parentText" presStyleLbl="node1" presStyleIdx="0" presStyleCnt="4">
        <dgm:presLayoutVars>
          <dgm:chMax val="0"/>
          <dgm:bulletEnabled val="1"/>
        </dgm:presLayoutVars>
      </dgm:prSet>
      <dgm:spPr/>
    </dgm:pt>
    <dgm:pt modelId="{DDBD1092-FBC7-4DAF-8AC0-571CAB6F9AB4}" type="pres">
      <dgm:prSet presAssocID="{35DB62CB-0F53-4652-9683-B436595DA2FF}" presName="spacer" presStyleCnt="0"/>
      <dgm:spPr/>
    </dgm:pt>
    <dgm:pt modelId="{428EFDF5-B5A5-4946-8552-DD62583428F3}" type="pres">
      <dgm:prSet presAssocID="{3FD5E2AA-360A-461B-92C2-9D88EAD2D6F7}" presName="parentText" presStyleLbl="node1" presStyleIdx="1" presStyleCnt="4">
        <dgm:presLayoutVars>
          <dgm:chMax val="0"/>
          <dgm:bulletEnabled val="1"/>
        </dgm:presLayoutVars>
      </dgm:prSet>
      <dgm:spPr/>
    </dgm:pt>
    <dgm:pt modelId="{5B13F758-9C2E-4F73-94F8-92AB139ACC5D}" type="pres">
      <dgm:prSet presAssocID="{E430A36B-EA39-4A56-8059-386FF95303FF}" presName="spacer" presStyleCnt="0"/>
      <dgm:spPr/>
    </dgm:pt>
    <dgm:pt modelId="{26E8D7D6-FC10-4613-8265-31B07F911BD7}" type="pres">
      <dgm:prSet presAssocID="{DE3F9E8A-3951-4DD7-8953-7DD438F99FA4}" presName="parentText" presStyleLbl="node1" presStyleIdx="2" presStyleCnt="4">
        <dgm:presLayoutVars>
          <dgm:chMax val="0"/>
          <dgm:bulletEnabled val="1"/>
        </dgm:presLayoutVars>
      </dgm:prSet>
      <dgm:spPr/>
    </dgm:pt>
    <dgm:pt modelId="{47FC687F-5A41-48D1-8243-6A36C3C6B4F0}" type="pres">
      <dgm:prSet presAssocID="{26EF9B9A-6DDF-4E58-8C57-21D858D49E31}" presName="spacer" presStyleCnt="0"/>
      <dgm:spPr/>
    </dgm:pt>
    <dgm:pt modelId="{CC24CFC5-50FD-4E6D-A13E-8B3C1F13019B}" type="pres">
      <dgm:prSet presAssocID="{6E558D51-627B-4E25-86D3-5D357EE8C4AC}" presName="parentText" presStyleLbl="node1" presStyleIdx="3" presStyleCnt="4">
        <dgm:presLayoutVars>
          <dgm:chMax val="0"/>
          <dgm:bulletEnabled val="1"/>
        </dgm:presLayoutVars>
      </dgm:prSet>
      <dgm:spPr/>
    </dgm:pt>
  </dgm:ptLst>
  <dgm:cxnLst>
    <dgm:cxn modelId="{FD8C1938-BA6D-4FC3-9B83-C33A6722B093}" srcId="{DDCB5E9D-CBAD-46FD-B98D-CB7440F128A6}" destId="{DE3F9E8A-3951-4DD7-8953-7DD438F99FA4}" srcOrd="2" destOrd="0" parTransId="{C1DD8DFA-A0BF-4DB4-94B9-A9503A0A3AB7}" sibTransId="{26EF9B9A-6DDF-4E58-8C57-21D858D49E31}"/>
    <dgm:cxn modelId="{B00B4943-8018-4B76-9B05-0B22D3063C9B}" type="presOf" srcId="{53BA432C-C3F8-4D7C-8E67-1BDD203DA5FC}" destId="{481B5202-EEEF-4471-A208-4D7F36620D5B}" srcOrd="0" destOrd="0" presId="urn:microsoft.com/office/officeart/2005/8/layout/vList2"/>
    <dgm:cxn modelId="{9AB0214B-59FB-4444-8E8B-7BA5B3C08F04}" srcId="{DDCB5E9D-CBAD-46FD-B98D-CB7440F128A6}" destId="{3FD5E2AA-360A-461B-92C2-9D88EAD2D6F7}" srcOrd="1" destOrd="0" parTransId="{8AEF1D69-40A5-46AB-A100-21F6609F7EB1}" sibTransId="{E430A36B-EA39-4A56-8059-386FF95303FF}"/>
    <dgm:cxn modelId="{F75B309A-C3DD-4270-B179-6DC2FBBFD734}" type="presOf" srcId="{DE3F9E8A-3951-4DD7-8953-7DD438F99FA4}" destId="{26E8D7D6-FC10-4613-8265-31B07F911BD7}" srcOrd="0" destOrd="0" presId="urn:microsoft.com/office/officeart/2005/8/layout/vList2"/>
    <dgm:cxn modelId="{171D759C-2BE8-445A-B433-3636EBB0B5B6}" srcId="{DDCB5E9D-CBAD-46FD-B98D-CB7440F128A6}" destId="{53BA432C-C3F8-4D7C-8E67-1BDD203DA5FC}" srcOrd="0" destOrd="0" parTransId="{342B8BB0-27B0-48A9-8EE9-7C75EF7DF81E}" sibTransId="{35DB62CB-0F53-4652-9683-B436595DA2FF}"/>
    <dgm:cxn modelId="{893265AE-65C0-4B13-8691-5649CA6EEE1E}" srcId="{DDCB5E9D-CBAD-46FD-B98D-CB7440F128A6}" destId="{6E558D51-627B-4E25-86D3-5D357EE8C4AC}" srcOrd="3" destOrd="0" parTransId="{1EBAEB65-6017-4609-A9BB-24A2D1AA8E85}" sibTransId="{FDC30671-D22F-47E7-BE54-74D5A04AB365}"/>
    <dgm:cxn modelId="{C57A69C1-A21E-4871-B437-891BF6EB9611}" type="presOf" srcId="{3FD5E2AA-360A-461B-92C2-9D88EAD2D6F7}" destId="{428EFDF5-B5A5-4946-8552-DD62583428F3}" srcOrd="0" destOrd="0" presId="urn:microsoft.com/office/officeart/2005/8/layout/vList2"/>
    <dgm:cxn modelId="{E3810BCA-0EE5-40F7-8819-EA6FFF12A534}" type="presOf" srcId="{DDCB5E9D-CBAD-46FD-B98D-CB7440F128A6}" destId="{758FCC15-94E0-4CA6-8BF8-BE52B3A0CF1E}" srcOrd="0" destOrd="0" presId="urn:microsoft.com/office/officeart/2005/8/layout/vList2"/>
    <dgm:cxn modelId="{CE1375D2-B98A-48DC-9F6B-090C7E633DEE}" type="presOf" srcId="{6E558D51-627B-4E25-86D3-5D357EE8C4AC}" destId="{CC24CFC5-50FD-4E6D-A13E-8B3C1F13019B}" srcOrd="0" destOrd="0" presId="urn:microsoft.com/office/officeart/2005/8/layout/vList2"/>
    <dgm:cxn modelId="{889B57C8-10F4-4CCD-8A2A-3D0F258925BC}" type="presParOf" srcId="{758FCC15-94E0-4CA6-8BF8-BE52B3A0CF1E}" destId="{481B5202-EEEF-4471-A208-4D7F36620D5B}" srcOrd="0" destOrd="0" presId="urn:microsoft.com/office/officeart/2005/8/layout/vList2"/>
    <dgm:cxn modelId="{F48E991A-458A-48F3-ABE7-CC9D339C750D}" type="presParOf" srcId="{758FCC15-94E0-4CA6-8BF8-BE52B3A0CF1E}" destId="{DDBD1092-FBC7-4DAF-8AC0-571CAB6F9AB4}" srcOrd="1" destOrd="0" presId="urn:microsoft.com/office/officeart/2005/8/layout/vList2"/>
    <dgm:cxn modelId="{6F0C827E-8905-4A8B-ACCC-025BADCEEE4F}" type="presParOf" srcId="{758FCC15-94E0-4CA6-8BF8-BE52B3A0CF1E}" destId="{428EFDF5-B5A5-4946-8552-DD62583428F3}" srcOrd="2" destOrd="0" presId="urn:microsoft.com/office/officeart/2005/8/layout/vList2"/>
    <dgm:cxn modelId="{F5EEEC7D-CB29-4567-BB65-763CF1BBDEB8}" type="presParOf" srcId="{758FCC15-94E0-4CA6-8BF8-BE52B3A0CF1E}" destId="{5B13F758-9C2E-4F73-94F8-92AB139ACC5D}" srcOrd="3" destOrd="0" presId="urn:microsoft.com/office/officeart/2005/8/layout/vList2"/>
    <dgm:cxn modelId="{EB3DAAB5-52C6-4B30-A04F-CAF9931E0331}" type="presParOf" srcId="{758FCC15-94E0-4CA6-8BF8-BE52B3A0CF1E}" destId="{26E8D7D6-FC10-4613-8265-31B07F911BD7}" srcOrd="4" destOrd="0" presId="urn:microsoft.com/office/officeart/2005/8/layout/vList2"/>
    <dgm:cxn modelId="{54D19C7E-3717-4B2C-B10D-8E3F8B5F5349}" type="presParOf" srcId="{758FCC15-94E0-4CA6-8BF8-BE52B3A0CF1E}" destId="{47FC687F-5A41-48D1-8243-6A36C3C6B4F0}" srcOrd="5" destOrd="0" presId="urn:microsoft.com/office/officeart/2005/8/layout/vList2"/>
    <dgm:cxn modelId="{A703652E-A639-4337-9229-54D3F9A19576}" type="presParOf" srcId="{758FCC15-94E0-4CA6-8BF8-BE52B3A0CF1E}" destId="{CC24CFC5-50FD-4E6D-A13E-8B3C1F13019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8D034D-1676-48F5-8BE7-01246B5F5E28}"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1C0552AA-E4FD-4E30-A871-205014EF642C}">
      <dgm:prSet/>
      <dgm:spPr/>
      <dgm:t>
        <a:bodyPr/>
        <a:lstStyle/>
        <a:p>
          <a:r>
            <a:rPr lang="nl-NL" dirty="0"/>
            <a:t>Een van die belangrikste maniere om selfrespek te toon, is om vir jou </a:t>
          </a:r>
          <a:r>
            <a:rPr lang="nl-NL" b="1" dirty="0"/>
            <a:t>fisiese en geestesgesondheid </a:t>
          </a:r>
          <a:r>
            <a:rPr lang="nl-NL" dirty="0"/>
            <a:t>te sorg.</a:t>
          </a:r>
          <a:endParaRPr lang="en-US" dirty="0"/>
        </a:p>
      </dgm:t>
    </dgm:pt>
    <dgm:pt modelId="{D8B07C21-66E8-4E5C-9680-A717F8B01B87}" type="parTrans" cxnId="{4068291B-2E10-4043-8AB7-2613C79D192B}">
      <dgm:prSet/>
      <dgm:spPr/>
      <dgm:t>
        <a:bodyPr/>
        <a:lstStyle/>
        <a:p>
          <a:endParaRPr lang="en-US"/>
        </a:p>
      </dgm:t>
    </dgm:pt>
    <dgm:pt modelId="{E106CF83-24C8-4010-B66A-B353A2F7504D}" type="sibTrans" cxnId="{4068291B-2E10-4043-8AB7-2613C79D192B}">
      <dgm:prSet/>
      <dgm:spPr/>
      <dgm:t>
        <a:bodyPr/>
        <a:lstStyle/>
        <a:p>
          <a:endParaRPr lang="en-US"/>
        </a:p>
      </dgm:t>
    </dgm:pt>
    <dgm:pt modelId="{3906543C-8616-46FF-B087-770E0031F0F3}">
      <dgm:prSet/>
      <dgm:spPr/>
      <dgm:t>
        <a:bodyPr/>
        <a:lstStyle/>
        <a:p>
          <a:r>
            <a:rPr lang="nl-NL" dirty="0"/>
            <a:t>Hierdie aspekte van welstand is nou verbind.</a:t>
          </a:r>
          <a:endParaRPr lang="en-US" dirty="0"/>
        </a:p>
      </dgm:t>
    </dgm:pt>
    <dgm:pt modelId="{97B9697C-02B4-4986-9710-35252058784F}" type="parTrans" cxnId="{D25EFFE9-8752-4E50-8827-C6B2C23BDA14}">
      <dgm:prSet/>
      <dgm:spPr/>
      <dgm:t>
        <a:bodyPr/>
        <a:lstStyle/>
        <a:p>
          <a:endParaRPr lang="en-US"/>
        </a:p>
      </dgm:t>
    </dgm:pt>
    <dgm:pt modelId="{F744175D-7B05-49A9-8699-2E30450B4340}" type="sibTrans" cxnId="{D25EFFE9-8752-4E50-8827-C6B2C23BDA14}">
      <dgm:prSet/>
      <dgm:spPr/>
      <dgm:t>
        <a:bodyPr/>
        <a:lstStyle/>
        <a:p>
          <a:endParaRPr lang="en-US"/>
        </a:p>
      </dgm:t>
    </dgm:pt>
    <dgm:pt modelId="{798E48B3-CE19-4F6B-87B9-478FEDDCA53F}">
      <dgm:prSet/>
      <dgm:spPr/>
      <dgm:t>
        <a:bodyPr/>
        <a:lstStyle/>
        <a:p>
          <a:r>
            <a:rPr lang="nl-NL" dirty="0"/>
            <a:t>Om stres te bestuur en na jou liggaam om te sien, verbeter konsentrasie, emosies en lewenskwaliteit.</a:t>
          </a:r>
          <a:endParaRPr lang="en-US" dirty="0"/>
        </a:p>
      </dgm:t>
    </dgm:pt>
    <dgm:pt modelId="{2BC80D3E-E16B-41D6-85C8-1C7C44BB4662}" type="parTrans" cxnId="{73D7FDC7-D97F-4EBA-86E8-06201D788E9C}">
      <dgm:prSet/>
      <dgm:spPr/>
      <dgm:t>
        <a:bodyPr/>
        <a:lstStyle/>
        <a:p>
          <a:endParaRPr lang="en-US"/>
        </a:p>
      </dgm:t>
    </dgm:pt>
    <dgm:pt modelId="{B637F8D1-A44A-4298-8D27-4C716C0F7F45}" type="sibTrans" cxnId="{73D7FDC7-D97F-4EBA-86E8-06201D788E9C}">
      <dgm:prSet/>
      <dgm:spPr/>
      <dgm:t>
        <a:bodyPr/>
        <a:lstStyle/>
        <a:p>
          <a:endParaRPr lang="en-US"/>
        </a:p>
      </dgm:t>
    </dgm:pt>
    <dgm:pt modelId="{FDAF5D04-68D2-4861-B398-8054E88E2B61}">
      <dgm:prSet/>
      <dgm:spPr/>
      <dgm:t>
        <a:bodyPr/>
        <a:lstStyle/>
        <a:p>
          <a:r>
            <a:rPr lang="af-ZA" dirty="0"/>
            <a:t>’n Gesonde leefstyl versterk jou vermoë om uitdagings by die skool, tuis en in jou verhoudings te hanteer.</a:t>
          </a:r>
          <a:endParaRPr lang="en-US" dirty="0"/>
        </a:p>
      </dgm:t>
    </dgm:pt>
    <dgm:pt modelId="{42BD0107-0CCC-402A-8B11-1E78597C92EB}" type="parTrans" cxnId="{162ED16B-053B-4184-86C9-A83A1DEFFE99}">
      <dgm:prSet/>
      <dgm:spPr/>
      <dgm:t>
        <a:bodyPr/>
        <a:lstStyle/>
        <a:p>
          <a:endParaRPr lang="en-US"/>
        </a:p>
      </dgm:t>
    </dgm:pt>
    <dgm:pt modelId="{9BAE3F7C-06EA-401F-A0F1-8993EA5733C8}" type="sibTrans" cxnId="{162ED16B-053B-4184-86C9-A83A1DEFFE99}">
      <dgm:prSet/>
      <dgm:spPr/>
      <dgm:t>
        <a:bodyPr/>
        <a:lstStyle/>
        <a:p>
          <a:endParaRPr lang="en-US"/>
        </a:p>
      </dgm:t>
    </dgm:pt>
    <dgm:pt modelId="{02FD84AF-375C-4DBF-90C8-B13B86A72745}" type="pres">
      <dgm:prSet presAssocID="{B18D034D-1676-48F5-8BE7-01246B5F5E28}" presName="Name0" presStyleCnt="0">
        <dgm:presLayoutVars>
          <dgm:dir/>
          <dgm:animLvl val="lvl"/>
          <dgm:resizeHandles val="exact"/>
        </dgm:presLayoutVars>
      </dgm:prSet>
      <dgm:spPr/>
    </dgm:pt>
    <dgm:pt modelId="{FFAB3934-FEBB-45C5-838A-078D81C4EC16}" type="pres">
      <dgm:prSet presAssocID="{FDAF5D04-68D2-4861-B398-8054E88E2B61}" presName="boxAndChildren" presStyleCnt="0"/>
      <dgm:spPr/>
    </dgm:pt>
    <dgm:pt modelId="{F221A2FF-C90B-4D4A-A081-D6180C1055FB}" type="pres">
      <dgm:prSet presAssocID="{FDAF5D04-68D2-4861-B398-8054E88E2B61}" presName="parentTextBox" presStyleLbl="node1" presStyleIdx="0" presStyleCnt="4"/>
      <dgm:spPr/>
    </dgm:pt>
    <dgm:pt modelId="{89120B72-B8DE-4EFD-9F49-260D5F614EF8}" type="pres">
      <dgm:prSet presAssocID="{B637F8D1-A44A-4298-8D27-4C716C0F7F45}" presName="sp" presStyleCnt="0"/>
      <dgm:spPr/>
    </dgm:pt>
    <dgm:pt modelId="{09C67D66-4086-4134-B593-A40410A7613E}" type="pres">
      <dgm:prSet presAssocID="{798E48B3-CE19-4F6B-87B9-478FEDDCA53F}" presName="arrowAndChildren" presStyleCnt="0"/>
      <dgm:spPr/>
    </dgm:pt>
    <dgm:pt modelId="{8784EA74-8717-4AEC-B3BC-87F601C09192}" type="pres">
      <dgm:prSet presAssocID="{798E48B3-CE19-4F6B-87B9-478FEDDCA53F}" presName="parentTextArrow" presStyleLbl="node1" presStyleIdx="1" presStyleCnt="4"/>
      <dgm:spPr/>
    </dgm:pt>
    <dgm:pt modelId="{AF2E76F6-ED9E-45B4-96DA-ADA70B8871E3}" type="pres">
      <dgm:prSet presAssocID="{F744175D-7B05-49A9-8699-2E30450B4340}" presName="sp" presStyleCnt="0"/>
      <dgm:spPr/>
    </dgm:pt>
    <dgm:pt modelId="{F59458E6-7E10-4F55-8D10-9BDA6C76941E}" type="pres">
      <dgm:prSet presAssocID="{3906543C-8616-46FF-B087-770E0031F0F3}" presName="arrowAndChildren" presStyleCnt="0"/>
      <dgm:spPr/>
    </dgm:pt>
    <dgm:pt modelId="{00A102C0-CFC8-4F24-95FD-A7B84E46B49F}" type="pres">
      <dgm:prSet presAssocID="{3906543C-8616-46FF-B087-770E0031F0F3}" presName="parentTextArrow" presStyleLbl="node1" presStyleIdx="2" presStyleCnt="4"/>
      <dgm:spPr/>
    </dgm:pt>
    <dgm:pt modelId="{4B3DF5E2-73C7-4C92-A8BA-D2BE37C3CB03}" type="pres">
      <dgm:prSet presAssocID="{E106CF83-24C8-4010-B66A-B353A2F7504D}" presName="sp" presStyleCnt="0"/>
      <dgm:spPr/>
    </dgm:pt>
    <dgm:pt modelId="{8EDBBA1D-F3BD-44A9-BAAA-06E17D40A4D0}" type="pres">
      <dgm:prSet presAssocID="{1C0552AA-E4FD-4E30-A871-205014EF642C}" presName="arrowAndChildren" presStyleCnt="0"/>
      <dgm:spPr/>
    </dgm:pt>
    <dgm:pt modelId="{C37CCD71-20ED-48B5-961A-2A09D1ED972E}" type="pres">
      <dgm:prSet presAssocID="{1C0552AA-E4FD-4E30-A871-205014EF642C}" presName="parentTextArrow" presStyleLbl="node1" presStyleIdx="3" presStyleCnt="4"/>
      <dgm:spPr/>
    </dgm:pt>
  </dgm:ptLst>
  <dgm:cxnLst>
    <dgm:cxn modelId="{4068291B-2E10-4043-8AB7-2613C79D192B}" srcId="{B18D034D-1676-48F5-8BE7-01246B5F5E28}" destId="{1C0552AA-E4FD-4E30-A871-205014EF642C}" srcOrd="0" destOrd="0" parTransId="{D8B07C21-66E8-4E5C-9680-A717F8B01B87}" sibTransId="{E106CF83-24C8-4010-B66A-B353A2F7504D}"/>
    <dgm:cxn modelId="{CB4AEA40-31C3-4484-9D2D-9E2AF1D085BE}" type="presOf" srcId="{1C0552AA-E4FD-4E30-A871-205014EF642C}" destId="{C37CCD71-20ED-48B5-961A-2A09D1ED972E}" srcOrd="0" destOrd="0" presId="urn:microsoft.com/office/officeart/2005/8/layout/process4"/>
    <dgm:cxn modelId="{162ED16B-053B-4184-86C9-A83A1DEFFE99}" srcId="{B18D034D-1676-48F5-8BE7-01246B5F5E28}" destId="{FDAF5D04-68D2-4861-B398-8054E88E2B61}" srcOrd="3" destOrd="0" parTransId="{42BD0107-0CCC-402A-8B11-1E78597C92EB}" sibTransId="{9BAE3F7C-06EA-401F-A0F1-8993EA5733C8}"/>
    <dgm:cxn modelId="{BEACA396-9835-4088-9CBF-B323FEF32B98}" type="presOf" srcId="{798E48B3-CE19-4F6B-87B9-478FEDDCA53F}" destId="{8784EA74-8717-4AEC-B3BC-87F601C09192}" srcOrd="0" destOrd="0" presId="urn:microsoft.com/office/officeart/2005/8/layout/process4"/>
    <dgm:cxn modelId="{C64AA2A9-B28B-43A5-B08B-0EEC14C9B8C9}" type="presOf" srcId="{B18D034D-1676-48F5-8BE7-01246B5F5E28}" destId="{02FD84AF-375C-4DBF-90C8-B13B86A72745}" srcOrd="0" destOrd="0" presId="urn:microsoft.com/office/officeart/2005/8/layout/process4"/>
    <dgm:cxn modelId="{2E093CAD-BD3C-4DCC-90A2-A7559B2FA44B}" type="presOf" srcId="{3906543C-8616-46FF-B087-770E0031F0F3}" destId="{00A102C0-CFC8-4F24-95FD-A7B84E46B49F}" srcOrd="0" destOrd="0" presId="urn:microsoft.com/office/officeart/2005/8/layout/process4"/>
    <dgm:cxn modelId="{65A8A9C1-D59E-483D-A4F2-AB9197CF8A96}" type="presOf" srcId="{FDAF5D04-68D2-4861-B398-8054E88E2B61}" destId="{F221A2FF-C90B-4D4A-A081-D6180C1055FB}" srcOrd="0" destOrd="0" presId="urn:microsoft.com/office/officeart/2005/8/layout/process4"/>
    <dgm:cxn modelId="{73D7FDC7-D97F-4EBA-86E8-06201D788E9C}" srcId="{B18D034D-1676-48F5-8BE7-01246B5F5E28}" destId="{798E48B3-CE19-4F6B-87B9-478FEDDCA53F}" srcOrd="2" destOrd="0" parTransId="{2BC80D3E-E16B-41D6-85C8-1C7C44BB4662}" sibTransId="{B637F8D1-A44A-4298-8D27-4C716C0F7F45}"/>
    <dgm:cxn modelId="{D25EFFE9-8752-4E50-8827-C6B2C23BDA14}" srcId="{B18D034D-1676-48F5-8BE7-01246B5F5E28}" destId="{3906543C-8616-46FF-B087-770E0031F0F3}" srcOrd="1" destOrd="0" parTransId="{97B9697C-02B4-4986-9710-35252058784F}" sibTransId="{F744175D-7B05-49A9-8699-2E30450B4340}"/>
    <dgm:cxn modelId="{68C3F5C2-E9ED-4258-9AF1-DA7BD90B03D9}" type="presParOf" srcId="{02FD84AF-375C-4DBF-90C8-B13B86A72745}" destId="{FFAB3934-FEBB-45C5-838A-078D81C4EC16}" srcOrd="0" destOrd="0" presId="urn:microsoft.com/office/officeart/2005/8/layout/process4"/>
    <dgm:cxn modelId="{6971B92B-9BDC-45F4-B790-1BC79B002A83}" type="presParOf" srcId="{FFAB3934-FEBB-45C5-838A-078D81C4EC16}" destId="{F221A2FF-C90B-4D4A-A081-D6180C1055FB}" srcOrd="0" destOrd="0" presId="urn:microsoft.com/office/officeart/2005/8/layout/process4"/>
    <dgm:cxn modelId="{36E3A52B-0B71-461B-BE78-1C929CAB202B}" type="presParOf" srcId="{02FD84AF-375C-4DBF-90C8-B13B86A72745}" destId="{89120B72-B8DE-4EFD-9F49-260D5F614EF8}" srcOrd="1" destOrd="0" presId="urn:microsoft.com/office/officeart/2005/8/layout/process4"/>
    <dgm:cxn modelId="{297E04EA-EB53-47CE-8BC3-2F12B038481E}" type="presParOf" srcId="{02FD84AF-375C-4DBF-90C8-B13B86A72745}" destId="{09C67D66-4086-4134-B593-A40410A7613E}" srcOrd="2" destOrd="0" presId="urn:microsoft.com/office/officeart/2005/8/layout/process4"/>
    <dgm:cxn modelId="{9D79C308-1C95-44BD-A1F8-373644CC953C}" type="presParOf" srcId="{09C67D66-4086-4134-B593-A40410A7613E}" destId="{8784EA74-8717-4AEC-B3BC-87F601C09192}" srcOrd="0" destOrd="0" presId="urn:microsoft.com/office/officeart/2005/8/layout/process4"/>
    <dgm:cxn modelId="{023CEAF6-1D95-48FB-A08D-04934DA6C33D}" type="presParOf" srcId="{02FD84AF-375C-4DBF-90C8-B13B86A72745}" destId="{AF2E76F6-ED9E-45B4-96DA-ADA70B8871E3}" srcOrd="3" destOrd="0" presId="urn:microsoft.com/office/officeart/2005/8/layout/process4"/>
    <dgm:cxn modelId="{A68C577A-E582-45EF-9D85-D246AB42A694}" type="presParOf" srcId="{02FD84AF-375C-4DBF-90C8-B13B86A72745}" destId="{F59458E6-7E10-4F55-8D10-9BDA6C76941E}" srcOrd="4" destOrd="0" presId="urn:microsoft.com/office/officeart/2005/8/layout/process4"/>
    <dgm:cxn modelId="{A7073AC2-7D26-40B9-9340-C40B6F5ECE39}" type="presParOf" srcId="{F59458E6-7E10-4F55-8D10-9BDA6C76941E}" destId="{00A102C0-CFC8-4F24-95FD-A7B84E46B49F}" srcOrd="0" destOrd="0" presId="urn:microsoft.com/office/officeart/2005/8/layout/process4"/>
    <dgm:cxn modelId="{9181C39E-EBB4-459B-9CA5-7A40C239B6EE}" type="presParOf" srcId="{02FD84AF-375C-4DBF-90C8-B13B86A72745}" destId="{4B3DF5E2-73C7-4C92-A8BA-D2BE37C3CB03}" srcOrd="5" destOrd="0" presId="urn:microsoft.com/office/officeart/2005/8/layout/process4"/>
    <dgm:cxn modelId="{78859444-D0F1-4CBD-900A-2105BC455AB5}" type="presParOf" srcId="{02FD84AF-375C-4DBF-90C8-B13B86A72745}" destId="{8EDBBA1D-F3BD-44A9-BAAA-06E17D40A4D0}" srcOrd="6" destOrd="0" presId="urn:microsoft.com/office/officeart/2005/8/layout/process4"/>
    <dgm:cxn modelId="{64B236AE-DA3D-4A09-8376-B3BA3F383D08}" type="presParOf" srcId="{8EDBBA1D-F3BD-44A9-BAAA-06E17D40A4D0}" destId="{C37CCD71-20ED-48B5-961A-2A09D1ED972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EE84E96-58EF-4A18-AD97-A9613FA63E0B}"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C1C2B27-4D58-45EE-AC25-19394E476441}">
      <dgm:prSet custT="1"/>
      <dgm:spPr/>
      <dgm:t>
        <a:bodyPr/>
        <a:lstStyle/>
        <a:p>
          <a:r>
            <a:rPr lang="nl-NL" sz="2000" b="1" i="0" dirty="0"/>
            <a:t>Fisiese gesondheid: </a:t>
          </a:r>
          <a:r>
            <a:rPr lang="nl-NL" sz="2000" b="0" i="0" dirty="0"/>
            <a:t>die toestand van jou liggaam, insluitend fiksheidsvlakke en vryheid van siekte.</a:t>
          </a:r>
          <a:endParaRPr lang="en-US" sz="2000" b="0" dirty="0"/>
        </a:p>
      </dgm:t>
    </dgm:pt>
    <dgm:pt modelId="{4EE8ECF6-75BA-4AF1-8758-F6F7C850CECC}" type="parTrans" cxnId="{B8FC61A3-AC8E-415D-AAF0-9E826E885663}">
      <dgm:prSet/>
      <dgm:spPr/>
      <dgm:t>
        <a:bodyPr/>
        <a:lstStyle/>
        <a:p>
          <a:endParaRPr lang="en-US"/>
        </a:p>
      </dgm:t>
    </dgm:pt>
    <dgm:pt modelId="{EFA69770-944D-470E-A64F-0BCC5E910C18}" type="sibTrans" cxnId="{B8FC61A3-AC8E-415D-AAF0-9E826E885663}">
      <dgm:prSet/>
      <dgm:spPr/>
      <dgm:t>
        <a:bodyPr/>
        <a:lstStyle/>
        <a:p>
          <a:endParaRPr lang="en-US"/>
        </a:p>
      </dgm:t>
    </dgm:pt>
    <dgm:pt modelId="{4D88DE25-B874-4F99-861D-179F4CB59126}">
      <dgm:prSet custT="1"/>
      <dgm:spPr/>
      <dgm:t>
        <a:bodyPr/>
        <a:lstStyle/>
        <a:p>
          <a:r>
            <a:rPr lang="nl-NL" sz="2000" b="1" i="0" dirty="0"/>
            <a:t>Geestesgesondheid: </a:t>
          </a:r>
          <a:r>
            <a:rPr lang="nl-NL" sz="2000" b="0" i="0" dirty="0"/>
            <a:t>emosionele, gedrags- en sosiale welstand, insluitend die hantering van stres, die bou van verhoudings en funksionering in die daaglikse lewe.</a:t>
          </a:r>
          <a:endParaRPr lang="en-US" sz="2000" b="0" dirty="0"/>
        </a:p>
      </dgm:t>
    </dgm:pt>
    <dgm:pt modelId="{0FA47F2F-DB67-4F90-8FFC-3D30FBD22821}" type="parTrans" cxnId="{FD9D5636-A70A-4429-BA7B-6F061D847E2E}">
      <dgm:prSet/>
      <dgm:spPr/>
      <dgm:t>
        <a:bodyPr/>
        <a:lstStyle/>
        <a:p>
          <a:endParaRPr lang="en-US"/>
        </a:p>
      </dgm:t>
    </dgm:pt>
    <dgm:pt modelId="{C272E3DA-75DF-492A-9EC6-2C83B40B3396}" type="sibTrans" cxnId="{FD9D5636-A70A-4429-BA7B-6F061D847E2E}">
      <dgm:prSet/>
      <dgm:spPr/>
      <dgm:t>
        <a:bodyPr/>
        <a:lstStyle/>
        <a:p>
          <a:endParaRPr lang="en-US"/>
        </a:p>
      </dgm:t>
    </dgm:pt>
    <dgm:pt modelId="{F6CCF71E-2ACD-4979-AC64-AB0FF48EA7D9}" type="pres">
      <dgm:prSet presAssocID="{7EE84E96-58EF-4A18-AD97-A9613FA63E0B}" presName="root" presStyleCnt="0">
        <dgm:presLayoutVars>
          <dgm:dir/>
          <dgm:resizeHandles val="exact"/>
        </dgm:presLayoutVars>
      </dgm:prSet>
      <dgm:spPr/>
    </dgm:pt>
    <dgm:pt modelId="{66BC0513-FE3B-4B0D-A14B-A3C62BF024CF}" type="pres">
      <dgm:prSet presAssocID="{FC1C2B27-4D58-45EE-AC25-19394E476441}" presName="compNode" presStyleCnt="0"/>
      <dgm:spPr/>
    </dgm:pt>
    <dgm:pt modelId="{B00FF124-47A7-4D8B-8D33-F37965C36373}" type="pres">
      <dgm:prSet presAssocID="{FC1C2B27-4D58-45EE-AC25-19394E47644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un"/>
        </a:ext>
      </dgm:extLst>
    </dgm:pt>
    <dgm:pt modelId="{3F1F0C66-7DEF-4C59-8EDF-E0A5184B06DD}" type="pres">
      <dgm:prSet presAssocID="{FC1C2B27-4D58-45EE-AC25-19394E476441}" presName="spaceRect" presStyleCnt="0"/>
      <dgm:spPr/>
    </dgm:pt>
    <dgm:pt modelId="{4B69558F-14A3-4572-8E77-1CD45A8B09C3}" type="pres">
      <dgm:prSet presAssocID="{FC1C2B27-4D58-45EE-AC25-19394E476441}" presName="textRect" presStyleLbl="revTx" presStyleIdx="0" presStyleCnt="2">
        <dgm:presLayoutVars>
          <dgm:chMax val="1"/>
          <dgm:chPref val="1"/>
        </dgm:presLayoutVars>
      </dgm:prSet>
      <dgm:spPr/>
    </dgm:pt>
    <dgm:pt modelId="{83A2CE98-6E38-42BB-AEA7-07B1EEBAA5BB}" type="pres">
      <dgm:prSet presAssocID="{EFA69770-944D-470E-A64F-0BCC5E910C18}" presName="sibTrans" presStyleCnt="0"/>
      <dgm:spPr/>
    </dgm:pt>
    <dgm:pt modelId="{A3669C61-2305-4821-A82B-C7CE21052243}" type="pres">
      <dgm:prSet presAssocID="{4D88DE25-B874-4F99-861D-179F4CB59126}" presName="compNode" presStyleCnt="0"/>
      <dgm:spPr/>
    </dgm:pt>
    <dgm:pt modelId="{DCE2CAC0-8ED6-4642-A1D7-B5A9FBD58C62}" type="pres">
      <dgm:prSet presAssocID="{4D88DE25-B874-4F99-861D-179F4CB5912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in head"/>
        </a:ext>
      </dgm:extLst>
    </dgm:pt>
    <dgm:pt modelId="{27BA02ED-4C34-4243-9BF5-A3DCE7CEDB34}" type="pres">
      <dgm:prSet presAssocID="{4D88DE25-B874-4F99-861D-179F4CB59126}" presName="spaceRect" presStyleCnt="0"/>
      <dgm:spPr/>
    </dgm:pt>
    <dgm:pt modelId="{F7C837D6-7D11-4415-ACC5-2C720BB48247}" type="pres">
      <dgm:prSet presAssocID="{4D88DE25-B874-4F99-861D-179F4CB59126}" presName="textRect" presStyleLbl="revTx" presStyleIdx="1" presStyleCnt="2">
        <dgm:presLayoutVars>
          <dgm:chMax val="1"/>
          <dgm:chPref val="1"/>
        </dgm:presLayoutVars>
      </dgm:prSet>
      <dgm:spPr/>
    </dgm:pt>
  </dgm:ptLst>
  <dgm:cxnLst>
    <dgm:cxn modelId="{FD9D5636-A70A-4429-BA7B-6F061D847E2E}" srcId="{7EE84E96-58EF-4A18-AD97-A9613FA63E0B}" destId="{4D88DE25-B874-4F99-861D-179F4CB59126}" srcOrd="1" destOrd="0" parTransId="{0FA47F2F-DB67-4F90-8FFC-3D30FBD22821}" sibTransId="{C272E3DA-75DF-492A-9EC6-2C83B40B3396}"/>
    <dgm:cxn modelId="{73E7318B-6F37-4122-8CDE-A5977889FBAE}" type="presOf" srcId="{7EE84E96-58EF-4A18-AD97-A9613FA63E0B}" destId="{F6CCF71E-2ACD-4979-AC64-AB0FF48EA7D9}" srcOrd="0" destOrd="0" presId="urn:microsoft.com/office/officeart/2018/2/layout/IconLabelList"/>
    <dgm:cxn modelId="{B8FC61A3-AC8E-415D-AAF0-9E826E885663}" srcId="{7EE84E96-58EF-4A18-AD97-A9613FA63E0B}" destId="{FC1C2B27-4D58-45EE-AC25-19394E476441}" srcOrd="0" destOrd="0" parTransId="{4EE8ECF6-75BA-4AF1-8758-F6F7C850CECC}" sibTransId="{EFA69770-944D-470E-A64F-0BCC5E910C18}"/>
    <dgm:cxn modelId="{555D54BA-3DD7-469B-854F-F0031D64B990}" type="presOf" srcId="{FC1C2B27-4D58-45EE-AC25-19394E476441}" destId="{4B69558F-14A3-4572-8E77-1CD45A8B09C3}" srcOrd="0" destOrd="0" presId="urn:microsoft.com/office/officeart/2018/2/layout/IconLabelList"/>
    <dgm:cxn modelId="{B5C007EC-1278-4E9F-991A-3AF9EA9E05D1}" type="presOf" srcId="{4D88DE25-B874-4F99-861D-179F4CB59126}" destId="{F7C837D6-7D11-4415-ACC5-2C720BB48247}" srcOrd="0" destOrd="0" presId="urn:microsoft.com/office/officeart/2018/2/layout/IconLabelList"/>
    <dgm:cxn modelId="{2E8F8312-75B7-410C-904F-83F133492F3D}" type="presParOf" srcId="{F6CCF71E-2ACD-4979-AC64-AB0FF48EA7D9}" destId="{66BC0513-FE3B-4B0D-A14B-A3C62BF024CF}" srcOrd="0" destOrd="0" presId="urn:microsoft.com/office/officeart/2018/2/layout/IconLabelList"/>
    <dgm:cxn modelId="{C7CC464F-43BB-493D-A490-22B1F7D3E051}" type="presParOf" srcId="{66BC0513-FE3B-4B0D-A14B-A3C62BF024CF}" destId="{B00FF124-47A7-4D8B-8D33-F37965C36373}" srcOrd="0" destOrd="0" presId="urn:microsoft.com/office/officeart/2018/2/layout/IconLabelList"/>
    <dgm:cxn modelId="{39ADB160-86B8-45E7-97D6-A243F14E00C1}" type="presParOf" srcId="{66BC0513-FE3B-4B0D-A14B-A3C62BF024CF}" destId="{3F1F0C66-7DEF-4C59-8EDF-E0A5184B06DD}" srcOrd="1" destOrd="0" presId="urn:microsoft.com/office/officeart/2018/2/layout/IconLabelList"/>
    <dgm:cxn modelId="{F2D98568-6FDA-4A6E-A3F8-0218A6B18B39}" type="presParOf" srcId="{66BC0513-FE3B-4B0D-A14B-A3C62BF024CF}" destId="{4B69558F-14A3-4572-8E77-1CD45A8B09C3}" srcOrd="2" destOrd="0" presId="urn:microsoft.com/office/officeart/2018/2/layout/IconLabelList"/>
    <dgm:cxn modelId="{54DF1C26-FB84-456F-8776-FD4C982861BE}" type="presParOf" srcId="{F6CCF71E-2ACD-4979-AC64-AB0FF48EA7D9}" destId="{83A2CE98-6E38-42BB-AEA7-07B1EEBAA5BB}" srcOrd="1" destOrd="0" presId="urn:microsoft.com/office/officeart/2018/2/layout/IconLabelList"/>
    <dgm:cxn modelId="{0B9178A0-28C7-4A88-8897-A723215F249F}" type="presParOf" srcId="{F6CCF71E-2ACD-4979-AC64-AB0FF48EA7D9}" destId="{A3669C61-2305-4821-A82B-C7CE21052243}" srcOrd="2" destOrd="0" presId="urn:microsoft.com/office/officeart/2018/2/layout/IconLabelList"/>
    <dgm:cxn modelId="{04B54FEA-348B-4D23-BD0B-2975C1543270}" type="presParOf" srcId="{A3669C61-2305-4821-A82B-C7CE21052243}" destId="{DCE2CAC0-8ED6-4642-A1D7-B5A9FBD58C62}" srcOrd="0" destOrd="0" presId="urn:microsoft.com/office/officeart/2018/2/layout/IconLabelList"/>
    <dgm:cxn modelId="{48E50C4B-7879-41BA-BFE0-B8D18AA42F2A}" type="presParOf" srcId="{A3669C61-2305-4821-A82B-C7CE21052243}" destId="{27BA02ED-4C34-4243-9BF5-A3DCE7CEDB34}" srcOrd="1" destOrd="0" presId="urn:microsoft.com/office/officeart/2018/2/layout/IconLabelList"/>
    <dgm:cxn modelId="{30D61686-6D7B-40F3-890E-DFC84C7E716C}" type="presParOf" srcId="{A3669C61-2305-4821-A82B-C7CE21052243}" destId="{F7C837D6-7D11-4415-ACC5-2C720BB4824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E6145-7AFF-45CE-8E39-C41378B5077B}">
      <dsp:nvSpPr>
        <dsp:cNvPr id="0" name=""/>
        <dsp:cNvSpPr/>
      </dsp:nvSpPr>
      <dsp:spPr>
        <a:xfrm>
          <a:off x="0" y="561673"/>
          <a:ext cx="10515600" cy="11840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af-ZA" sz="2200" kern="1200" dirty="0"/>
            <a:t>Ontleed en evalueer die invloed van geslagsongelykheid op verhoudings en algemene welstand met verwysing na: seksuele mishandeling, tienerswangerskap, geweld, seksueel oordraagbare infeksies (</a:t>
          </a:r>
          <a:r>
            <a:rPr lang="af-ZA" sz="2200" kern="1200" dirty="0" err="1"/>
            <a:t>SOI's</a:t>
          </a:r>
          <a:r>
            <a:rPr lang="af-ZA" sz="2200" kern="1200" dirty="0"/>
            <a:t>), insluitend MIV en Vigs</a:t>
          </a:r>
          <a:endParaRPr lang="en-US" sz="2200" kern="1200" dirty="0">
            <a:latin typeface="Calibri" panose="020F0502020204030204" pitchFamily="34" charset="0"/>
            <a:ea typeface="Calibri" panose="020F0502020204030204" pitchFamily="34" charset="0"/>
            <a:cs typeface="Calibri" panose="020F0502020204030204" pitchFamily="34" charset="0"/>
          </a:endParaRPr>
        </a:p>
      </dsp:txBody>
      <dsp:txXfrm>
        <a:off x="57800" y="619473"/>
        <a:ext cx="10400000" cy="1068440"/>
      </dsp:txXfrm>
    </dsp:sp>
    <dsp:sp modelId="{2923B28D-3A89-4E0F-B8FA-9BB204F353E6}">
      <dsp:nvSpPr>
        <dsp:cNvPr id="0" name=""/>
        <dsp:cNvSpPr/>
      </dsp:nvSpPr>
      <dsp:spPr>
        <a:xfrm>
          <a:off x="0" y="1809073"/>
          <a:ext cx="10515600" cy="1184040"/>
        </a:xfrm>
        <a:prstGeom prst="roundRect">
          <a:avLst/>
        </a:prstGeom>
        <a:solidFill>
          <a:schemeClr val="accent5">
            <a:hueOff val="3005351"/>
            <a:satOff val="-13190"/>
            <a:lumOff val="39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af-ZA" sz="2200" kern="1200" dirty="0"/>
            <a:t>Verstaan die waarde van deelname aan oefenprogramme wat fiksheid bevorder: kardiovaskulêre fiksheid, spierkrag, uithouvermoë en soepelheid</a:t>
          </a:r>
          <a:endParaRPr lang="en-US" sz="2200" kern="1200" dirty="0">
            <a:latin typeface="Calibri" panose="020F0502020204030204" pitchFamily="34" charset="0"/>
            <a:ea typeface="Calibri" panose="020F0502020204030204" pitchFamily="34" charset="0"/>
            <a:cs typeface="Calibri" panose="020F0502020204030204" pitchFamily="34" charset="0"/>
          </a:endParaRPr>
        </a:p>
      </dsp:txBody>
      <dsp:txXfrm>
        <a:off x="57800" y="1866873"/>
        <a:ext cx="10400000" cy="1068440"/>
      </dsp:txXfrm>
    </dsp:sp>
    <dsp:sp modelId="{183F620B-EC40-41D9-A872-DECE80AF83A4}">
      <dsp:nvSpPr>
        <dsp:cNvPr id="0" name=""/>
        <dsp:cNvSpPr/>
      </dsp:nvSpPr>
      <dsp:spPr>
        <a:xfrm>
          <a:off x="0" y="3056473"/>
          <a:ext cx="10515600" cy="1184040"/>
        </a:xfrm>
        <a:prstGeom prst="roundRect">
          <a:avLst/>
        </a:prstGeom>
        <a:solidFill>
          <a:schemeClr val="accent5">
            <a:hueOff val="6010703"/>
            <a:satOff val="-26380"/>
            <a:lumOff val="7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af-ZA" sz="2200" kern="1200" dirty="0"/>
            <a:t>Verstaan die verwantskap tussen fisiese en geestesgesondheid</a:t>
          </a:r>
          <a:endParaRPr lang="en-US" sz="2200" kern="1200" dirty="0">
            <a:latin typeface="Calibri" panose="020F0502020204030204" pitchFamily="34" charset="0"/>
            <a:ea typeface="Calibri" panose="020F0502020204030204" pitchFamily="34" charset="0"/>
            <a:cs typeface="Calibri" panose="020F0502020204030204" pitchFamily="34" charset="0"/>
          </a:endParaRPr>
        </a:p>
      </dsp:txBody>
      <dsp:txXfrm>
        <a:off x="57800" y="3114273"/>
        <a:ext cx="10400000" cy="1068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05568-A28B-4551-B5D1-50A0650D4BC6}">
      <dsp:nvSpPr>
        <dsp:cNvPr id="0" name=""/>
        <dsp:cNvSpPr/>
      </dsp:nvSpPr>
      <dsp:spPr>
        <a:xfrm>
          <a:off x="97043" y="2718"/>
          <a:ext cx="2716187" cy="162971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0" i="0" kern="1200" baseline="0" dirty="0"/>
            <a:t>In die vorige les het ons </a:t>
          </a:r>
          <a:r>
            <a:rPr lang="nl-NL" sz="2000" b="1" i="0" kern="1200" baseline="0" dirty="0"/>
            <a:t>magsverhoudinge</a:t>
          </a:r>
          <a:r>
            <a:rPr lang="nl-NL" sz="2000" b="0" i="0" kern="1200" baseline="0" dirty="0"/>
            <a:t> ondersoek.</a:t>
          </a:r>
          <a:endParaRPr lang="en-US" sz="2000" kern="1200" dirty="0"/>
        </a:p>
      </dsp:txBody>
      <dsp:txXfrm>
        <a:off x="144776" y="50451"/>
        <a:ext cx="2620721" cy="1534246"/>
      </dsp:txXfrm>
    </dsp:sp>
    <dsp:sp modelId="{876E4DFD-D7D6-43F7-9C17-FD4295FAF2D0}">
      <dsp:nvSpPr>
        <dsp:cNvPr id="0" name=""/>
        <dsp:cNvSpPr/>
      </dsp:nvSpPr>
      <dsp:spPr>
        <a:xfrm>
          <a:off x="3052255" y="480767"/>
          <a:ext cx="575831" cy="67361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052255" y="615490"/>
        <a:ext cx="403082" cy="404168"/>
      </dsp:txXfrm>
    </dsp:sp>
    <dsp:sp modelId="{04A6844B-0EB1-4E5B-B117-BCC6214C7A69}">
      <dsp:nvSpPr>
        <dsp:cNvPr id="0" name=""/>
        <dsp:cNvSpPr/>
      </dsp:nvSpPr>
      <dsp:spPr>
        <a:xfrm>
          <a:off x="3899706" y="2718"/>
          <a:ext cx="2716187" cy="162971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0" i="0" kern="1200" baseline="0" dirty="0"/>
            <a:t>Ongelyke magsverhoudings is dikwels die kern van geslagsongelykheid.</a:t>
          </a:r>
          <a:endParaRPr lang="en-US" sz="2000" kern="1200" dirty="0"/>
        </a:p>
      </dsp:txBody>
      <dsp:txXfrm>
        <a:off x="3947439" y="50451"/>
        <a:ext cx="2620721" cy="1534246"/>
      </dsp:txXfrm>
    </dsp:sp>
    <dsp:sp modelId="{A330C834-C631-4AEB-A8BE-10B4FB0310A9}">
      <dsp:nvSpPr>
        <dsp:cNvPr id="0" name=""/>
        <dsp:cNvSpPr/>
      </dsp:nvSpPr>
      <dsp:spPr>
        <a:xfrm>
          <a:off x="6854918" y="480767"/>
          <a:ext cx="575831" cy="67361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854918" y="615490"/>
        <a:ext cx="403082" cy="404168"/>
      </dsp:txXfrm>
    </dsp:sp>
    <dsp:sp modelId="{2A6CFF9E-F651-4058-A120-8A2C1C113505}">
      <dsp:nvSpPr>
        <dsp:cNvPr id="0" name=""/>
        <dsp:cNvSpPr/>
      </dsp:nvSpPr>
      <dsp:spPr>
        <a:xfrm>
          <a:off x="7702368" y="2718"/>
          <a:ext cx="2716187" cy="162971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0" i="0" kern="1200" baseline="0" dirty="0"/>
            <a:t>Wanneer mag misbruik word, kan dit lei tot beheer, oorheersing en skade.</a:t>
          </a:r>
          <a:endParaRPr lang="en-US" sz="2000" kern="1200" dirty="0"/>
        </a:p>
      </dsp:txBody>
      <dsp:txXfrm>
        <a:off x="7750101" y="50451"/>
        <a:ext cx="2620721" cy="1534246"/>
      </dsp:txXfrm>
    </dsp:sp>
    <dsp:sp modelId="{8900F502-D3E4-42A2-981E-018DFCF3EF2A}">
      <dsp:nvSpPr>
        <dsp:cNvPr id="0" name=""/>
        <dsp:cNvSpPr/>
      </dsp:nvSpPr>
      <dsp:spPr>
        <a:xfrm rot="5400000">
          <a:off x="8772546" y="1822564"/>
          <a:ext cx="575831" cy="67361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8858378" y="1871456"/>
        <a:ext cx="404168" cy="403082"/>
      </dsp:txXfrm>
    </dsp:sp>
    <dsp:sp modelId="{14EB0B20-DDDC-416E-A599-57E394F7E708}">
      <dsp:nvSpPr>
        <dsp:cNvPr id="0" name=""/>
        <dsp:cNvSpPr/>
      </dsp:nvSpPr>
      <dsp:spPr>
        <a:xfrm>
          <a:off x="7702368" y="2718906"/>
          <a:ext cx="2716187" cy="162971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0" i="0" kern="1200" baseline="0" dirty="0"/>
            <a:t>In Suid-Afrika dra hierdie magswanbalans tot geslagsgebaseerde geweld by.</a:t>
          </a:r>
          <a:endParaRPr lang="en-US" sz="2000" kern="1200" dirty="0"/>
        </a:p>
      </dsp:txBody>
      <dsp:txXfrm>
        <a:off x="7750101" y="2766639"/>
        <a:ext cx="2620721" cy="15342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622D6-B06F-45D1-9DFB-10FEC7F5B74C}">
      <dsp:nvSpPr>
        <dsp:cNvPr id="0" name=""/>
        <dsp:cNvSpPr/>
      </dsp:nvSpPr>
      <dsp:spPr>
        <a:xfrm>
          <a:off x="0" y="49055"/>
          <a:ext cx="10515600" cy="5428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dirty="0"/>
            <a:t>Fisiese mishandeling: </a:t>
          </a:r>
          <a:r>
            <a:rPr lang="nl-NL" sz="1600" b="0" kern="1200" dirty="0"/>
            <a:t>om iemand se liggaam doelbewus seer te maak.</a:t>
          </a:r>
          <a:endParaRPr lang="en-US" sz="1600" b="0" kern="1200" dirty="0"/>
        </a:p>
      </dsp:txBody>
      <dsp:txXfrm>
        <a:off x="26501" y="75556"/>
        <a:ext cx="10462598" cy="489878"/>
      </dsp:txXfrm>
    </dsp:sp>
    <dsp:sp modelId="{FAEBE4F3-2F93-4C84-A223-3812CE7DA94F}">
      <dsp:nvSpPr>
        <dsp:cNvPr id="0" name=""/>
        <dsp:cNvSpPr/>
      </dsp:nvSpPr>
      <dsp:spPr>
        <a:xfrm>
          <a:off x="0" y="675455"/>
          <a:ext cx="10515600" cy="542880"/>
        </a:xfrm>
        <a:prstGeom prst="roundRect">
          <a:avLst/>
        </a:prstGeom>
        <a:solidFill>
          <a:schemeClr val="accent2">
            <a:hueOff val="28360"/>
            <a:satOff val="3260"/>
            <a:lumOff val="-25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dirty="0"/>
            <a:t>Emosionele mishandeling: </a:t>
          </a:r>
          <a:r>
            <a:rPr lang="nl-NL" sz="1600" b="0" kern="1200" dirty="0"/>
            <a:t>beledigings, dreigemente, vernedering of beheergedrag.</a:t>
          </a:r>
          <a:endParaRPr lang="en-US" sz="1600" b="0" kern="1200" dirty="0"/>
        </a:p>
      </dsp:txBody>
      <dsp:txXfrm>
        <a:off x="26501" y="701956"/>
        <a:ext cx="10462598" cy="489878"/>
      </dsp:txXfrm>
    </dsp:sp>
    <dsp:sp modelId="{2D2D2269-AB88-47C2-B65B-CD1789B14C42}">
      <dsp:nvSpPr>
        <dsp:cNvPr id="0" name=""/>
        <dsp:cNvSpPr/>
      </dsp:nvSpPr>
      <dsp:spPr>
        <a:xfrm>
          <a:off x="0" y="1301855"/>
          <a:ext cx="10515600" cy="542880"/>
        </a:xfrm>
        <a:prstGeom prst="roundRect">
          <a:avLst/>
        </a:prstGeom>
        <a:solidFill>
          <a:schemeClr val="accent2">
            <a:hueOff val="56720"/>
            <a:satOff val="6519"/>
            <a:lumOff val="-5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dirty="0"/>
            <a:t>Digitale mishandeling: </a:t>
          </a:r>
          <a:r>
            <a:rPr lang="nl-NL" sz="1600" b="0" kern="1200" dirty="0"/>
            <a:t>die gebruik van tegnologie om iemand te teister, te beheer of in die verleentheid te stel</a:t>
          </a:r>
          <a:r>
            <a:rPr lang="en-GB" sz="1600" b="0" kern="1200" dirty="0"/>
            <a:t>.</a:t>
          </a:r>
          <a:endParaRPr lang="en-US" sz="1600" b="0" kern="1200" dirty="0"/>
        </a:p>
      </dsp:txBody>
      <dsp:txXfrm>
        <a:off x="26501" y="1328356"/>
        <a:ext cx="10462598" cy="489878"/>
      </dsp:txXfrm>
    </dsp:sp>
    <dsp:sp modelId="{8AD65B87-E9FD-4F17-8331-5CC1748C29A7}">
      <dsp:nvSpPr>
        <dsp:cNvPr id="0" name=""/>
        <dsp:cNvSpPr/>
      </dsp:nvSpPr>
      <dsp:spPr>
        <a:xfrm>
          <a:off x="0" y="1928255"/>
          <a:ext cx="10515600" cy="542880"/>
        </a:xfrm>
        <a:prstGeom prst="roundRect">
          <a:avLst/>
        </a:prstGeom>
        <a:solidFill>
          <a:schemeClr val="accent2">
            <a:hueOff val="85079"/>
            <a:satOff val="9779"/>
            <a:lumOff val="-77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dirty="0"/>
            <a:t>Verbale mishandeling: s</a:t>
          </a:r>
          <a:r>
            <a:rPr lang="af-ZA" sz="1600" kern="1200" dirty="0" err="1"/>
            <a:t>kreeu</a:t>
          </a:r>
          <a:r>
            <a:rPr lang="af-ZA" sz="1600" kern="1200" dirty="0"/>
            <a:t>, vernederende name noem of konstante kritiek.</a:t>
          </a:r>
          <a:endParaRPr lang="en-US" sz="1600" kern="1200" dirty="0"/>
        </a:p>
      </dsp:txBody>
      <dsp:txXfrm>
        <a:off x="26501" y="1954756"/>
        <a:ext cx="10462598" cy="489878"/>
      </dsp:txXfrm>
    </dsp:sp>
    <dsp:sp modelId="{63B12B1C-9697-4D0D-8CED-2AB824126A43}">
      <dsp:nvSpPr>
        <dsp:cNvPr id="0" name=""/>
        <dsp:cNvSpPr/>
      </dsp:nvSpPr>
      <dsp:spPr>
        <a:xfrm>
          <a:off x="0" y="2554655"/>
          <a:ext cx="10515600" cy="542880"/>
        </a:xfrm>
        <a:prstGeom prst="roundRect">
          <a:avLst/>
        </a:prstGeom>
        <a:solidFill>
          <a:schemeClr val="accent2">
            <a:hueOff val="113439"/>
            <a:satOff val="13039"/>
            <a:lumOff val="-1039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1" kern="1200" dirty="0"/>
            <a:t>Seksuele mishandeling: </a:t>
          </a:r>
          <a:r>
            <a:rPr lang="nl-NL" sz="1600" b="0" kern="1200" dirty="0"/>
            <a:t>om iemand te dwing of onder druk te plaas tot seksuele aktiwiteit sonder toestemming.</a:t>
          </a:r>
          <a:endParaRPr lang="en-US" sz="1600" b="0" kern="1200" dirty="0"/>
        </a:p>
      </dsp:txBody>
      <dsp:txXfrm>
        <a:off x="26501" y="2581156"/>
        <a:ext cx="10462598" cy="4898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1B5202-EEEF-4471-A208-4D7F36620D5B}">
      <dsp:nvSpPr>
        <dsp:cNvPr id="0" name=""/>
        <dsp:cNvSpPr/>
      </dsp:nvSpPr>
      <dsp:spPr>
        <a:xfrm>
          <a:off x="0" y="536315"/>
          <a:ext cx="7316533" cy="79852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dirty="0"/>
            <a:t>Hoër koerse van ongewenste tienerswangerskappe.</a:t>
          </a:r>
          <a:endParaRPr lang="en-US" sz="2100" kern="1200" dirty="0"/>
        </a:p>
      </dsp:txBody>
      <dsp:txXfrm>
        <a:off x="38981" y="575296"/>
        <a:ext cx="7238571" cy="720562"/>
      </dsp:txXfrm>
    </dsp:sp>
    <dsp:sp modelId="{428EFDF5-B5A5-4946-8552-DD62583428F3}">
      <dsp:nvSpPr>
        <dsp:cNvPr id="0" name=""/>
        <dsp:cNvSpPr/>
      </dsp:nvSpPr>
      <dsp:spPr>
        <a:xfrm>
          <a:off x="0" y="1395320"/>
          <a:ext cx="7316533" cy="798524"/>
        </a:xfrm>
        <a:prstGeom prst="roundRect">
          <a:avLst/>
        </a:prstGeom>
        <a:solidFill>
          <a:schemeClr val="accent5">
            <a:hueOff val="2003568"/>
            <a:satOff val="-8793"/>
            <a:lumOff val="26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dirty="0"/>
            <a:t>Verhoogde risiko van SOI's en MIV, veral waar vroue nie beskerming kan onderhandel nie</a:t>
          </a:r>
          <a:r>
            <a:rPr lang="en-GB" sz="2100" b="0" i="0" kern="1200" dirty="0"/>
            <a:t>.</a:t>
          </a:r>
          <a:endParaRPr lang="en-US" sz="2100" kern="1200" dirty="0"/>
        </a:p>
      </dsp:txBody>
      <dsp:txXfrm>
        <a:off x="38981" y="1434301"/>
        <a:ext cx="7238571" cy="720562"/>
      </dsp:txXfrm>
    </dsp:sp>
    <dsp:sp modelId="{26E8D7D6-FC10-4613-8265-31B07F911BD7}">
      <dsp:nvSpPr>
        <dsp:cNvPr id="0" name=""/>
        <dsp:cNvSpPr/>
      </dsp:nvSpPr>
      <dsp:spPr>
        <a:xfrm>
          <a:off x="0" y="2254325"/>
          <a:ext cx="7316533" cy="798524"/>
        </a:xfrm>
        <a:prstGeom prst="roundRect">
          <a:avLst/>
        </a:prstGeom>
        <a:solidFill>
          <a:schemeClr val="accent5">
            <a:hueOff val="4007135"/>
            <a:satOff val="-17587"/>
            <a:lumOff val="52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dirty="0"/>
            <a:t>Groter geestesgesondheidsuitdagings, insluitend depressie en selfmoordgedagtes.</a:t>
          </a:r>
          <a:endParaRPr lang="en-US" sz="2100" kern="1200" dirty="0"/>
        </a:p>
      </dsp:txBody>
      <dsp:txXfrm>
        <a:off x="38981" y="2293306"/>
        <a:ext cx="7238571" cy="720562"/>
      </dsp:txXfrm>
    </dsp:sp>
    <dsp:sp modelId="{CC24CFC5-50FD-4E6D-A13E-8B3C1F13019B}">
      <dsp:nvSpPr>
        <dsp:cNvPr id="0" name=""/>
        <dsp:cNvSpPr/>
      </dsp:nvSpPr>
      <dsp:spPr>
        <a:xfrm>
          <a:off x="0" y="3113330"/>
          <a:ext cx="7316533" cy="798524"/>
        </a:xfrm>
        <a:prstGeom prst="roundRect">
          <a:avLst/>
        </a:prstGeom>
        <a:solidFill>
          <a:schemeClr val="accent5">
            <a:hueOff val="6010703"/>
            <a:satOff val="-26380"/>
            <a:lumOff val="7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dirty="0"/>
            <a:t>Hierdie kwessies illustreer hoe ongelyke magsverhoudinge gesondheid, veiligheid en welstand beïnvloed.</a:t>
          </a:r>
          <a:endParaRPr lang="en-US" sz="2100" kern="1200" dirty="0"/>
        </a:p>
      </dsp:txBody>
      <dsp:txXfrm>
        <a:off x="38981" y="3152311"/>
        <a:ext cx="7238571" cy="7205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21A2FF-C90B-4D4A-A081-D6180C1055FB}">
      <dsp:nvSpPr>
        <dsp:cNvPr id="0" name=""/>
        <dsp:cNvSpPr/>
      </dsp:nvSpPr>
      <dsp:spPr>
        <a:xfrm>
          <a:off x="0" y="5155305"/>
          <a:ext cx="7559504" cy="11278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af-ZA" sz="2200" kern="1200" dirty="0"/>
            <a:t>’n Gesonde leefstyl versterk jou vermoë om uitdagings by die skool, tuis en in jou verhoudings te hanteer.</a:t>
          </a:r>
          <a:endParaRPr lang="en-US" sz="2200" kern="1200" dirty="0"/>
        </a:p>
      </dsp:txBody>
      <dsp:txXfrm>
        <a:off x="0" y="5155305"/>
        <a:ext cx="7559504" cy="1127854"/>
      </dsp:txXfrm>
    </dsp:sp>
    <dsp:sp modelId="{8784EA74-8717-4AEC-B3BC-87F601C09192}">
      <dsp:nvSpPr>
        <dsp:cNvPr id="0" name=""/>
        <dsp:cNvSpPr/>
      </dsp:nvSpPr>
      <dsp:spPr>
        <a:xfrm rot="10800000">
          <a:off x="0" y="3437582"/>
          <a:ext cx="7559504" cy="173464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nl-NL" sz="2200" kern="1200" dirty="0"/>
            <a:t>Om stres te bestuur en na jou liggaam om te sien, verbeter konsentrasie, emosies en lewenskwaliteit.</a:t>
          </a:r>
          <a:endParaRPr lang="en-US" sz="2200" kern="1200" dirty="0"/>
        </a:p>
      </dsp:txBody>
      <dsp:txXfrm rot="10800000">
        <a:off x="0" y="3437582"/>
        <a:ext cx="7559504" cy="1127117"/>
      </dsp:txXfrm>
    </dsp:sp>
    <dsp:sp modelId="{00A102C0-CFC8-4F24-95FD-A7B84E46B49F}">
      <dsp:nvSpPr>
        <dsp:cNvPr id="0" name=""/>
        <dsp:cNvSpPr/>
      </dsp:nvSpPr>
      <dsp:spPr>
        <a:xfrm rot="10800000">
          <a:off x="0" y="1719859"/>
          <a:ext cx="7559504" cy="173464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nl-NL" sz="2200" kern="1200" dirty="0"/>
            <a:t>Hierdie aspekte van welstand is nou verbind.</a:t>
          </a:r>
          <a:endParaRPr lang="en-US" sz="2200" kern="1200" dirty="0"/>
        </a:p>
      </dsp:txBody>
      <dsp:txXfrm rot="10800000">
        <a:off x="0" y="1719859"/>
        <a:ext cx="7559504" cy="1127117"/>
      </dsp:txXfrm>
    </dsp:sp>
    <dsp:sp modelId="{C37CCD71-20ED-48B5-961A-2A09D1ED972E}">
      <dsp:nvSpPr>
        <dsp:cNvPr id="0" name=""/>
        <dsp:cNvSpPr/>
      </dsp:nvSpPr>
      <dsp:spPr>
        <a:xfrm rot="10800000">
          <a:off x="0" y="2136"/>
          <a:ext cx="7559504" cy="173464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nl-NL" sz="2200" kern="1200" dirty="0"/>
            <a:t>Een van die belangrikste maniere om selfrespek te toon, is om vir jou </a:t>
          </a:r>
          <a:r>
            <a:rPr lang="nl-NL" sz="2200" b="1" kern="1200" dirty="0"/>
            <a:t>fisiese en geestesgesondheid </a:t>
          </a:r>
          <a:r>
            <a:rPr lang="nl-NL" sz="2200" kern="1200" dirty="0"/>
            <a:t>te sorg.</a:t>
          </a:r>
          <a:endParaRPr lang="en-US" sz="2200" kern="1200" dirty="0"/>
        </a:p>
      </dsp:txBody>
      <dsp:txXfrm rot="10800000">
        <a:off x="0" y="2136"/>
        <a:ext cx="7559504" cy="11271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0FF124-47A7-4D8B-8D33-F37965C36373}">
      <dsp:nvSpPr>
        <dsp:cNvPr id="0" name=""/>
        <dsp:cNvSpPr/>
      </dsp:nvSpPr>
      <dsp:spPr>
        <a:xfrm>
          <a:off x="1747800" y="257849"/>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69558F-14A3-4572-8E77-1CD45A8B09C3}">
      <dsp:nvSpPr>
        <dsp:cNvPr id="0" name=""/>
        <dsp:cNvSpPr/>
      </dsp:nvSpPr>
      <dsp:spPr>
        <a:xfrm>
          <a:off x="559800" y="2777238"/>
          <a:ext cx="4320000" cy="131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nl-NL" sz="2000" b="1" i="0" kern="1200" dirty="0"/>
            <a:t>Fisiese gesondheid: </a:t>
          </a:r>
          <a:r>
            <a:rPr lang="nl-NL" sz="2000" b="0" i="0" kern="1200" dirty="0"/>
            <a:t>die toestand van jou liggaam, insluitend fiksheidsvlakke en vryheid van siekte.</a:t>
          </a:r>
          <a:endParaRPr lang="en-US" sz="2000" b="0" kern="1200" dirty="0"/>
        </a:p>
      </dsp:txBody>
      <dsp:txXfrm>
        <a:off x="559800" y="2777238"/>
        <a:ext cx="4320000" cy="1316250"/>
      </dsp:txXfrm>
    </dsp:sp>
    <dsp:sp modelId="{DCE2CAC0-8ED6-4642-A1D7-B5A9FBD58C62}">
      <dsp:nvSpPr>
        <dsp:cNvPr id="0" name=""/>
        <dsp:cNvSpPr/>
      </dsp:nvSpPr>
      <dsp:spPr>
        <a:xfrm>
          <a:off x="6823800" y="257849"/>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7C837D6-7D11-4415-ACC5-2C720BB48247}">
      <dsp:nvSpPr>
        <dsp:cNvPr id="0" name=""/>
        <dsp:cNvSpPr/>
      </dsp:nvSpPr>
      <dsp:spPr>
        <a:xfrm>
          <a:off x="5635800" y="2777238"/>
          <a:ext cx="4320000" cy="131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nl-NL" sz="2000" b="1" i="0" kern="1200" dirty="0"/>
            <a:t>Geestesgesondheid: </a:t>
          </a:r>
          <a:r>
            <a:rPr lang="nl-NL" sz="2000" b="0" i="0" kern="1200" dirty="0"/>
            <a:t>emosionele, gedrags- en sosiale welstand, insluitend die hantering van stres, die bou van verhoudings en funksionering in die daaglikse lewe.</a:t>
          </a:r>
          <a:endParaRPr lang="en-US" sz="2000" b="0" kern="1200" dirty="0"/>
        </a:p>
      </dsp:txBody>
      <dsp:txXfrm>
        <a:off x="5635800" y="2777238"/>
        <a:ext cx="4320000" cy="13162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Welkom terug, Graad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10's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Ons is in die finale les van hierdie kwartaal se selfontwikkeling in die samelewing. Aan die einde van vandag se les gaan jy reflekteer oor hoeveel jy geleer het.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Blaai saam met jou maat deur jou notas van die laaste twee lesse en skryf EEN vraag neer wat enige deel van die inhoud wat behandel is, sou toets. Plaas jou vrae in die plastieksakkie/boks/doppie wat voorsien is. Hierdie sal aan die einde van die les gebruik word. (Laat drie minute toe.)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Welgedaan, klas! Ons sal aan die einde van die les terugkeer na hierdie vrae.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endParaRPr lang="af-ZA"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10: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Kan ek almal vra om vir 'n oomblik op te staan?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Ek gaan 'n paar stellings lees. As enige een van hulle op jou van toepassing is, sit asseblief.</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Ek doen byna geen oefening nie, nie eens stap nie, tensy dit regtig nodig is.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Ek hou glad nie van groente en slaaie nie en glo nie dat dit ’n positiewe invloed op my gesondheid het nie.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Ek neem slegs aan een skoolsport of fisiese aktiwiteit deel vir ongeveer 30 minute per week.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Ek gaan slaap meestal eers ná 23:00 in die aand.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Ek is baie lief vir sjokolade en soetgoed en kan dit heeldag, elke dag eet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Kom ons kyk nou wie nog staan...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Welgedaan! As jy nog staan, wys dit dat jy ’n poging aanwend om ’n gesonde leefstyl te volg. Onthou, dit gaan nie oor perfeksie nie, maar hoofsaaklik oor die maak van gesonder keuses.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10</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6991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11: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Onthou die volgende definisies: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Fisiese gesondheid: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Dit beskryf die toestand van die liggaam. Dit sluit in om vry te wees van siektes of kwale, oor goeie fiksheidsvlakke te beskik en daaglikse aktiwiteite doeltreffend te kan uitvoer.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Geestesgesondheid:</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Dit verwys na ’n persoon se emosionele, gedrags- en sosiale welstand. Dit behels die vermoë om alledaagse stres te hanteer, normaal in die samelewing te kan funksioneer, gesonde verhoudings te bou en betekenisvolle bydraes tot die daaglikse lewe te lewer.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11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9203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12: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Jy kan die ikone op Skyfie 12 gebruik as 'n opsomming van hoe om na jou welstand om te sien. Dit herinner ons daaraan dat welstand gaan oor die vind van ’n gesonde balans tussen fisiese gesondheid en geestesgesondheid.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Beweeg jou liggaam:</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Gereelde fisiese aktiwiteite, soos stap, hardloop, sport of joga, verbeter jou fiksheid en kan jou bui positief beïnvloed.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Eet gesond: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Kies voedsame kos en drink genoeg water om jou energievlakke en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breinfunksie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 ondersteun.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Slaap genoeg:</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Mik vir 7–9 uur kwaliteit slaap per nag om jou liggaam en gees te help herstel en herlaai.</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Skakel met ander:</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Bou gesonde verhoudings en bestee tyd saam met ondersteunende vriende en familie.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Bestuur stres: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Gebruik ontspanningstegnieke soos bewustheid, diep asemhaling,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joernaalhouding</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of kreatiewe stokperdjies.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Soek ondersteuning:</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Praat met ’n betroubare volwassene of ’n geestesgesondheidspraktisyn as jy oorweldig voel of sukkel om situasies te hanteer.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12</a:t>
            </a:fld>
            <a:endParaRPr lang="en-US"/>
          </a:p>
        </p:txBody>
      </p:sp>
    </p:spTree>
    <p:extLst>
      <p:ext uri="{BB962C8B-B14F-4D97-AF65-F5344CB8AC3E}">
        <p14:creationId xmlns:p14="http://schemas.microsoft.com/office/powerpoint/2010/main" val="4174623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Bef>
                <a:spcPts val="5"/>
              </a:spcBef>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13: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die vorige skyfie het ons "beweeg jou liggaam" genoem. Dit verwys na fisiese oefening. Gereelde deelname aan fisiese oefening bied verskeie voordele vir langtermyn-gesondheid en algehele welstand. Verskillende tipes oefening dra tot verskillende aspekte van fisiese fiksheid by. In kombinasie help dit jou om gesond te bly, beserings te voorkom en jou lewenskwaliteit te verbeter.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Kardiovaskulêre fiksheid:</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Dit verwys na ’n sterk hart en longe wat suurstof doeltreffend tydens fisiese aktiwiteit aan die liggaam kan voorsien. Goeie kardiovaskulêre fiksheid verminder die risiko van leefstylsiektes en verbeter uithouvermoë.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spcBef>
                <a:spcPts val="5"/>
              </a:spcBef>
              <a:buNone/>
            </a:pP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Voorbeelde van aktiwiteite: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stap, draf, hardloop, naelloop.</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Spierkrag: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Spierkrag is die vermoë van jou spiere om krag uit te oefen. Sterk spiere help om gewrigte te beskerm, verminder die risiko van rugpyn en kan beserings later in die lewe voorkom.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spcBef>
                <a:spcPts val="5"/>
              </a:spcBef>
              <a:buNone/>
            </a:pP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Voorbeelde van aktiwiteite: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gewigoptel,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weerstandsoefeninge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liggaamsgewigoefening</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Uithouvermoë: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Uithouvermoë verwys na die vermoë om vir ’n langer tydperk aan fisiese aktiwiteit deel te neem sonder om vinnig moeg te word. Die ontwikkeling van uithouvermoë vereis beide kardiovaskulêre fiksheid en spierkrag.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spcBef>
                <a:spcPts val="5"/>
              </a:spcBef>
              <a:buNone/>
            </a:pP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Voorbeelde van aktiwiteite: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langafstandhardloop, fietsry, swem.</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5"/>
              </a:spcBef>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Soepelheid: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Soepelheid is die vermoë om gewrigte vrylik te beweeg en spiere deur hul volle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bewegingsreeks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 kan strek. Dit bevorder goeie postuur, help om spierstyfheid te voorkom en verhoog liggaamsbewustheid.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spcBef>
                <a:spcPts val="5"/>
              </a:spcBef>
              <a:buNone/>
            </a:pPr>
            <a:r>
              <a:rPr lang="af-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Voorbeelde van aktiwiteite: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strek, joga, Pilates.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Bef>
                <a:spcPts val="1200"/>
              </a:spcBef>
              <a:spcAft>
                <a:spcPts val="1200"/>
              </a:spcAft>
            </a:pPr>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13</a:t>
            </a:fld>
            <a:endParaRPr lang="en-US"/>
          </a:p>
        </p:txBody>
      </p:sp>
    </p:spTree>
    <p:extLst>
      <p:ext uri="{BB962C8B-B14F-4D97-AF65-F5344CB8AC3E}">
        <p14:creationId xmlns:p14="http://schemas.microsoft.com/office/powerpoint/2010/main" val="1030532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14:</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Leerders voltooi </a:t>
            </a:r>
            <a:r>
              <a:rPr lang="af-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Aktiwiteit 1</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3 – Werkkaart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Antwoorde is beskikbaar in die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3 – Werkkaart MEMO.</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14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0292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15: </a:t>
            </a:r>
            <a:r>
              <a:rPr lang="af-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aan onderwyser: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Deel die </a:t>
            </a:r>
            <a:r>
              <a:rPr lang="af-ZA" sz="1200" b="1" i="1" u="sng"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Inhoudsopsomming</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uit voordat u met hierdie aktiwiteit begin.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Onthou dat ons hierdie les begin het deur vrae neer te skryf wat jy later saam met jou maat sou probeer beantwoord. Jy gaan nou een van daardie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vraagstrokies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by jou onderwyser ontvang en dit saam met jou maat probeer beantwoord.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aan onderwyser: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Leerders moet eers probeer om die vraag te beantwoord deur hul eie kennis, notas en die </a:t>
            </a:r>
            <a:r>
              <a:rPr lang="af-ZA" sz="1200" b="1" i="1" u="sng"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Inhoudsopsomming</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 gebruik. Daarna kan hulle ’n KI-</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kletsbot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gebruik om hul antwoord te kontroleer of te vergelyk. Leerders moet vervolgens bespreek of die KI-antwoord akkuraat, onvolledig of misleidend was, en besluit of hulle daarmee saamstem.</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buNone/>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Vir huiswerk moet jy reflekteer oor hoe goed jy die inhoud verstaan wat oor die afgelope drie lesse behandel is. Wees eerlik met jouself, aangesien hierdie aktiwiteit jou sal help om te identifiseer watter areas jy nog moet hersien.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Voltooi </a:t>
            </a:r>
            <a:r>
              <a:rPr lang="af-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Aktiwiteit 2</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3 – Werkkaart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vir </a:t>
            </a:r>
            <a:r>
              <a:rPr lang="af-ZA" sz="1200" b="1" dirty="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huiswerk</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endParaRPr lang="af-ZA" dirty="0"/>
          </a:p>
        </p:txBody>
      </p:sp>
      <p:sp>
        <p:nvSpPr>
          <p:cNvPr id="4" name="Slide Number Placeholder 3"/>
          <p:cNvSpPr>
            <a:spLocks noGrp="1"/>
          </p:cNvSpPr>
          <p:nvPr>
            <p:ph type="sldNum" sz="quarter" idx="5"/>
          </p:nvPr>
        </p:nvSpPr>
        <p:spPr/>
        <p:txBody>
          <a:bodyPr/>
          <a:lstStyle/>
          <a:p>
            <a:fld id="{47572F6A-90D6-4DDD-82C7-AA7A765A4B59}" type="slidenum">
              <a:rPr lang="en-ZA" smtClean="0"/>
              <a:t>15</a:t>
            </a:fld>
            <a:endParaRPr lang="en-ZA"/>
          </a:p>
        </p:txBody>
      </p:sp>
    </p:spTree>
    <p:extLst>
      <p:ext uri="{BB962C8B-B14F-4D97-AF65-F5344CB8AC3E}">
        <p14:creationId xmlns:p14="http://schemas.microsoft.com/office/powerpoint/2010/main" val="4235992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2: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Teen die einde van die les behoort jy die volgende te kan doen: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Ontleed en evalueer die invloed van geslagsongelykheid op verhoudings en algemene welstand met verwysing na: seksuele mishandeling, tienerswangerskap, geweld, seksueel oordraagbare infeksies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SOI's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insluitend MIV en Vigs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Verstaan die waarde van deelname aan oefenprogramme wat fiksheid bevorder: kardiovaskulêre fiksheid, spierkrag, uithouvermoë en soepelheid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Verstaan die verwantskap tussen fisiese en geestesgesondheid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59CCCCC-E416-4154-8642-9F5AFE921F6B}" type="slidenum">
              <a:rPr lang="af-ZA" smtClean="0"/>
              <a:t>2</a:t>
            </a:fld>
            <a:endParaRPr lang="af-ZA"/>
          </a:p>
        </p:txBody>
      </p:sp>
    </p:spTree>
    <p:extLst>
      <p:ext uri="{BB962C8B-B14F-4D97-AF65-F5344CB8AC3E}">
        <p14:creationId xmlns:p14="http://schemas.microsoft.com/office/powerpoint/2010/main" val="180300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3: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die vorige les het ons magsverhoudinge ondersoek. Wie kan onthou hoe ons hierdie term gedefinieer het?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Welgedaan. </a:t>
            </a: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Magsverhoudinge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verwys na die verbindings tussen mense wat bepaal wie meer invloed in 'n verhouding het.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Hierdie ongelyke magsverhoudinge lê dikwels aan die kern van geslagsongelykheid in die samelewing. Wanneer mag misbruik word, kan dit lei tot beheer, oorheersing en skade. In Suid-Afrika speel hierdie wanbalans ’n beduidende rol in kwessies soos geslagsgebaseerde geweld, wat ons verder in hierdie les gaan ondersoek.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3107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4: </a:t>
            </a:r>
            <a:r>
              <a:rPr lang="af-ZA" sz="1200" dirty="0">
                <a:effectLst/>
                <a:latin typeface="Calibri" panose="020F0502020204030204" pitchFamily="34" charset="0"/>
                <a:ea typeface="Calibri" panose="020F0502020204030204" pitchFamily="34" charset="0"/>
                <a:cs typeface="Calibri" panose="020F0502020204030204" pitchFamily="34" charset="0"/>
              </a:rPr>
              <a:t>Kom ons kyk vir 'n oomblik na hierdie skyfie. Hierdie statistieke is gebaseer op 'n studie wat deur die Departement van Wetenskap en Innovasie gedoen is.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Wat sê hierdie persentasies vir ons oor mishandeling in Suid-Afrika?</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Draai na jou maat en identifiseer DRIE waarnemings wat jy kan maak op grond van die inligting wat op Skyfie 4 aangebied word. Dink aan wat die syfers aandui oor die omvang, patrone of erns van mishandeling Suid-Afrika. Julle het drie minute vir hierdie bespreking.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Ek wil graag hê dat drie groepe een waarneming elk deel. (Laat antwoorde toe.)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lvl="0"/>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6163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5: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Hier is 'n paar waarnemings gebaseer op die statistieke in hierdie studie: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Die statistieke fokus uitsluitlik op mishandeling teen vroue. Dit impliseer nie dat mans nooit mishandel word nie, maar dui daarop dat hierdie spesifieke navorsing vroue as ’n hoërisikogroep uitlig.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Die persentasie vroue wat fisiese mishandeling ervaar, is hoër as dié wat seksuele mishandeling ervaar.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Volgens die studie sal 35,5% van vroue op een of ander stadium in hul lewens fisiese en/of seksuele mishandeling ervaar.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Hierdie statistieke is skokkend. Om dit in perspektief te plaas, stel jou ’n groep van tien meisies in hierdie klas voor: volgens hierdie bevindings kan drie of meer van hulle op ’n stadium in hul lewens mishandeling ervaar.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Ek sê nie dat dit met enigiemand in hierdie klas sal gebeur nie. Hierdie voorbeeld word slegs gebruik om jou te help om die omvang en erns van die probleem te verstaan, en om te verduidelik waarom geslagsgebaseerde geweld so ’n dringende kwessie in Suid-Afrika is.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2710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6:</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Daar is verskillende vorme van mishandeling wat aan geslagsongelykheid gekoppel is.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200"/>
              </a:spcBef>
              <a:buClr>
                <a:srgbClr val="000000"/>
              </a:buClr>
              <a:buFont typeface="Courier New" panose="02070309020205020404" pitchFamily="49" charset="0"/>
              <a:buChar char="-"/>
              <a:tabLst>
                <a:tab pos="136525" algn="l"/>
              </a:tabLst>
            </a:pPr>
            <a:r>
              <a:rPr lang="af-ZA" sz="1200" b="1" dirty="0">
                <a:effectLst/>
                <a:latin typeface="Calibri" panose="020F0502020204030204" pitchFamily="34" charset="0"/>
                <a:ea typeface="Calibri" panose="020F0502020204030204" pitchFamily="34" charset="0"/>
                <a:cs typeface="Calibri" panose="020F0502020204030204" pitchFamily="34" charset="0"/>
              </a:rPr>
              <a:t>Fisiese mishandeling:</a:t>
            </a:r>
            <a:r>
              <a:rPr lang="af-ZA" sz="1200" dirty="0">
                <a:effectLst/>
                <a:latin typeface="Calibri" panose="020F0502020204030204" pitchFamily="34" charset="0"/>
                <a:ea typeface="Calibri" panose="020F0502020204030204" pitchFamily="34" charset="0"/>
                <a:cs typeface="Calibri" panose="020F0502020204030204" pitchFamily="34" charset="0"/>
              </a:rPr>
              <a:t> Wanneer iemand opsetlik seergemaak word, byvoorbeeld deur te slaan of te skop.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685800">
              <a:lnSpc>
                <a:spcPct val="115000"/>
              </a:lnSpc>
              <a:spcBef>
                <a:spcPts val="200"/>
              </a:spcBef>
              <a:buNone/>
              <a:tabLst>
                <a:tab pos="136525" algn="l"/>
              </a:tabLst>
            </a:pPr>
            <a:r>
              <a:rPr lang="af-ZA" sz="1200" i="1" dirty="0">
                <a:effectLst/>
                <a:latin typeface="Calibri" panose="020F0502020204030204" pitchFamily="34" charset="0"/>
                <a:ea typeface="Calibri" panose="020F0502020204030204" pitchFamily="34" charset="0"/>
                <a:cs typeface="Calibri" panose="020F0502020204030204" pitchFamily="34" charset="0"/>
              </a:rPr>
              <a:t>Voorbeeld in 'n intieme verhouding: </a:t>
            </a:r>
            <a:r>
              <a:rPr lang="af-ZA" sz="1200" dirty="0">
                <a:effectLst/>
                <a:latin typeface="Calibri" panose="020F0502020204030204" pitchFamily="34" charset="0"/>
                <a:ea typeface="Calibri" panose="020F0502020204030204" pitchFamily="34" charset="0"/>
                <a:cs typeface="Calibri" panose="020F0502020204030204" pitchFamily="34" charset="0"/>
              </a:rPr>
              <a:t>Een maat slaan die ander tydens 'n argument.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200"/>
              </a:spcBef>
              <a:buClr>
                <a:srgbClr val="000000"/>
              </a:buClr>
              <a:buFont typeface="Courier New" panose="02070309020205020404" pitchFamily="49" charset="0"/>
              <a:buChar char="-"/>
              <a:tabLst>
                <a:tab pos="136525" algn="l"/>
              </a:tabLst>
            </a:pPr>
            <a:r>
              <a:rPr lang="af-ZA" sz="1200" b="1" dirty="0">
                <a:effectLst/>
                <a:latin typeface="Calibri" panose="020F0502020204030204" pitchFamily="34" charset="0"/>
                <a:ea typeface="Calibri" panose="020F0502020204030204" pitchFamily="34" charset="0"/>
                <a:cs typeface="Calibri" panose="020F0502020204030204" pitchFamily="34" charset="0"/>
              </a:rPr>
              <a:t>Emosionele mishandeling:</a:t>
            </a:r>
            <a:r>
              <a:rPr lang="af-ZA" sz="1200" dirty="0">
                <a:effectLst/>
                <a:latin typeface="Calibri" panose="020F0502020204030204" pitchFamily="34" charset="0"/>
                <a:ea typeface="Calibri" panose="020F0502020204030204" pitchFamily="34" charset="0"/>
                <a:cs typeface="Calibri" panose="020F0502020204030204" pitchFamily="34" charset="0"/>
              </a:rPr>
              <a:t> Wanneer iemand deur beledigings, dreigemente, vernedering of beheer gedreig of onderdruk word.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685800">
              <a:lnSpc>
                <a:spcPct val="115000"/>
              </a:lnSpc>
              <a:spcBef>
                <a:spcPts val="200"/>
              </a:spcBef>
              <a:buNone/>
              <a:tabLst>
                <a:tab pos="136525" algn="l"/>
              </a:tabLst>
            </a:pPr>
            <a:r>
              <a:rPr lang="af-ZA" sz="1200" i="1" dirty="0">
                <a:effectLst/>
                <a:latin typeface="Calibri" panose="020F0502020204030204" pitchFamily="34" charset="0"/>
                <a:ea typeface="Calibri" panose="020F0502020204030204" pitchFamily="34" charset="0"/>
                <a:cs typeface="Calibri" panose="020F0502020204030204" pitchFamily="34" charset="0"/>
              </a:rPr>
              <a:t>Voorbeeld in 'n intieme verhouding: </a:t>
            </a:r>
            <a:r>
              <a:rPr lang="af-ZA" sz="1200" dirty="0">
                <a:effectLst/>
                <a:latin typeface="Calibri" panose="020F0502020204030204" pitchFamily="34" charset="0"/>
                <a:ea typeface="Calibri" panose="020F0502020204030204" pitchFamily="34" charset="0"/>
                <a:cs typeface="Calibri" panose="020F0502020204030204" pitchFamily="34" charset="0"/>
              </a:rPr>
              <a:t>Een maat dreig voortdurend om die ander te los of laat hulle waardeloos voel.</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200"/>
              </a:spcBef>
              <a:buClr>
                <a:srgbClr val="000000"/>
              </a:buClr>
              <a:buFont typeface="Courier New" panose="02070309020205020404" pitchFamily="49" charset="0"/>
              <a:buChar char="-"/>
              <a:tabLst>
                <a:tab pos="136525" algn="l"/>
              </a:tabLst>
            </a:pPr>
            <a:r>
              <a:rPr lang="af-ZA" sz="1200" b="1" dirty="0">
                <a:effectLst/>
                <a:latin typeface="Calibri" panose="020F0502020204030204" pitchFamily="34" charset="0"/>
                <a:ea typeface="Calibri" panose="020F0502020204030204" pitchFamily="34" charset="0"/>
                <a:cs typeface="Calibri" panose="020F0502020204030204" pitchFamily="34" charset="0"/>
              </a:rPr>
              <a:t>Digitale mishandeling:</a:t>
            </a:r>
            <a:r>
              <a:rPr lang="af-ZA" sz="1200" dirty="0">
                <a:effectLst/>
                <a:latin typeface="Calibri" panose="020F0502020204030204" pitchFamily="34" charset="0"/>
                <a:ea typeface="Calibri" panose="020F0502020204030204" pitchFamily="34" charset="0"/>
                <a:cs typeface="Calibri" panose="020F0502020204030204" pitchFamily="34" charset="0"/>
              </a:rPr>
              <a:t> Die gebruik van selfone of sosiale media om iemand te teister, te beheer of doelbewus in die verleentheid te stel.</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200"/>
              </a:spcBef>
              <a:buClr>
                <a:srgbClr val="000000"/>
              </a:buClr>
              <a:buFont typeface="Courier New" panose="02070309020205020404" pitchFamily="49" charset="0"/>
              <a:buChar char="-"/>
              <a:tabLst>
                <a:tab pos="136525" algn="l"/>
              </a:tabLst>
            </a:pPr>
            <a:r>
              <a:rPr lang="af-ZA" sz="1200" i="1" dirty="0">
                <a:effectLst/>
                <a:latin typeface="Calibri" panose="020F0502020204030204" pitchFamily="34" charset="0"/>
                <a:ea typeface="Calibri" panose="020F0502020204030204" pitchFamily="34" charset="0"/>
                <a:cs typeface="Calibri" panose="020F0502020204030204" pitchFamily="34" charset="0"/>
              </a:rPr>
              <a:t>Voorbeeld in 'n intieme verhouding: </a:t>
            </a:r>
            <a:r>
              <a:rPr lang="af-ZA" sz="1200" dirty="0">
                <a:effectLst/>
                <a:latin typeface="Calibri" panose="020F0502020204030204" pitchFamily="34" charset="0"/>
                <a:ea typeface="Calibri" panose="020F0502020204030204" pitchFamily="34" charset="0"/>
                <a:cs typeface="Calibri" panose="020F0502020204030204" pitchFamily="34" charset="0"/>
              </a:rPr>
              <a:t>Een maat kyk sonder toestemming na die ander se boodskappe of plaas privaat foto's aanlyn.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200"/>
              </a:spcBef>
              <a:buClr>
                <a:srgbClr val="000000"/>
              </a:buClr>
              <a:buFont typeface="Courier New" panose="02070309020205020404" pitchFamily="49" charset="0"/>
              <a:buChar char="-"/>
              <a:tabLst>
                <a:tab pos="136525" algn="l"/>
              </a:tabLst>
            </a:pPr>
            <a:r>
              <a:rPr lang="af-ZA" sz="1200" b="1" dirty="0">
                <a:effectLst/>
                <a:latin typeface="Calibri" panose="020F0502020204030204" pitchFamily="34" charset="0"/>
                <a:ea typeface="Calibri" panose="020F0502020204030204" pitchFamily="34" charset="0"/>
                <a:cs typeface="Calibri" panose="020F0502020204030204" pitchFamily="34" charset="0"/>
              </a:rPr>
              <a:t>Verbale mishandeling:</a:t>
            </a:r>
            <a:r>
              <a:rPr lang="af-ZA" sz="1200" dirty="0">
                <a:effectLst/>
                <a:latin typeface="Calibri" panose="020F0502020204030204" pitchFamily="34" charset="0"/>
                <a:ea typeface="Calibri" panose="020F0502020204030204" pitchFamily="34" charset="0"/>
                <a:cs typeface="Calibri" panose="020F0502020204030204" pitchFamily="34" charset="0"/>
              </a:rPr>
              <a:t> Skreeu, vernederende name noem of konstante kritiek.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685800">
              <a:lnSpc>
                <a:spcPct val="115000"/>
              </a:lnSpc>
              <a:spcBef>
                <a:spcPts val="200"/>
              </a:spcBef>
              <a:buNone/>
              <a:tabLst>
                <a:tab pos="136525" algn="l"/>
              </a:tabLst>
            </a:pPr>
            <a:r>
              <a:rPr lang="af-ZA" sz="1200" i="1" dirty="0">
                <a:effectLst/>
                <a:latin typeface="Calibri" panose="020F0502020204030204" pitchFamily="34" charset="0"/>
                <a:ea typeface="Calibri" panose="020F0502020204030204" pitchFamily="34" charset="0"/>
                <a:cs typeface="Calibri" panose="020F0502020204030204" pitchFamily="34" charset="0"/>
              </a:rPr>
              <a:t>Voorbeeld in 'n intieme verhouding: </a:t>
            </a:r>
            <a:r>
              <a:rPr lang="af-ZA" sz="1200" dirty="0">
                <a:effectLst/>
                <a:latin typeface="Calibri" panose="020F0502020204030204" pitchFamily="34" charset="0"/>
                <a:ea typeface="Calibri" panose="020F0502020204030204" pitchFamily="34" charset="0"/>
                <a:cs typeface="Calibri" panose="020F0502020204030204" pitchFamily="34" charset="0"/>
              </a:rPr>
              <a:t>Een maat skree herhaaldelik op die ander, noem hulle name of spot hulle voor ander.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200"/>
              </a:spcBef>
              <a:buClr>
                <a:srgbClr val="000000"/>
              </a:buClr>
              <a:buFont typeface="Courier New" panose="02070309020205020404" pitchFamily="49" charset="0"/>
              <a:buChar char="-"/>
              <a:tabLst>
                <a:tab pos="136525" algn="l"/>
              </a:tabLst>
            </a:pPr>
            <a:r>
              <a:rPr lang="af-ZA" sz="1200" b="1" dirty="0">
                <a:effectLst/>
                <a:latin typeface="Calibri" panose="020F0502020204030204" pitchFamily="34" charset="0"/>
                <a:ea typeface="Calibri" panose="020F0502020204030204" pitchFamily="34" charset="0"/>
                <a:cs typeface="Calibri" panose="020F0502020204030204" pitchFamily="34" charset="0"/>
              </a:rPr>
              <a:t>Seksuele mishandeling:</a:t>
            </a:r>
            <a:r>
              <a:rPr lang="af-ZA" sz="1200" dirty="0">
                <a:effectLst/>
                <a:latin typeface="Calibri" panose="020F0502020204030204" pitchFamily="34" charset="0"/>
                <a:ea typeface="Calibri" panose="020F0502020204030204" pitchFamily="34" charset="0"/>
                <a:cs typeface="Calibri" panose="020F0502020204030204" pitchFamily="34" charset="0"/>
              </a:rPr>
              <a:t> Wanneer iemand gedwing of onder druk geplaas word om aan seksuele aktiwiteite deel te neem.</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685800">
              <a:lnSpc>
                <a:spcPct val="115000"/>
              </a:lnSpc>
              <a:spcBef>
                <a:spcPts val="200"/>
              </a:spcBef>
              <a:buNone/>
              <a:tabLst>
                <a:tab pos="136525" algn="l"/>
              </a:tabLst>
            </a:pPr>
            <a:r>
              <a:rPr lang="af-ZA" sz="1200" i="1" dirty="0">
                <a:effectLst/>
                <a:latin typeface="Calibri" panose="020F0502020204030204" pitchFamily="34" charset="0"/>
                <a:ea typeface="Calibri" panose="020F0502020204030204" pitchFamily="34" charset="0"/>
                <a:cs typeface="Calibri" panose="020F0502020204030204" pitchFamily="34" charset="0"/>
              </a:rPr>
              <a:t>Voorbeeld in 'n intieme verhouding: </a:t>
            </a:r>
            <a:r>
              <a:rPr lang="af-ZA" sz="1200" dirty="0">
                <a:effectLst/>
                <a:latin typeface="Calibri" panose="020F0502020204030204" pitchFamily="34" charset="0"/>
                <a:ea typeface="Calibri" panose="020F0502020204030204" pitchFamily="34" charset="0"/>
                <a:cs typeface="Calibri" panose="020F0502020204030204" pitchFamily="34" charset="0"/>
              </a:rPr>
              <a:t>Een maat word onder druk geplaas word om naakfoto's te stuur of gedwing om seks te hê nadat hulle "nee" gesê het.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Geen persoon, man of vrou, het ooit die reg om mag of fisiese krag te gebruik om seksuele handelinge op ’n ander af te dwing nie.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Waarom sukkel Suid-Afrika so baie met geslagsgebaseerde geweld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GGG</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Watter oplossings kan help om hierdie probleem aan te spreek?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Dit mag dalk soos ’n uitdagende vraag klink, maar met ’n bietjie navorsing en bespreking sal jy verskeie moontlike oplossings kan identifiseer.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5054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af-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Nota aan onderwyser: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Verdeel die klas vir hierdie aktiwiteit in vier groepe. Elke groep ontvang ’n ander aktiwiteit uit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3 – Groepaktiwiteite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Alhoewel die take verskil, bly die uitkoms dieselfde: elke groep moet ’n plakkaat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3 – Plakkaat</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skep wat oplossings voorstel om geslagsgebaseerde kwessies aan te spreek.</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Leerders sal toegang tot rekenaars of selfone vir navorsing nodig hê. Elke groep moet ’n woordvoerder aanwys wat een minuut se terugvoer aan die klas sal gee.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7: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Elke groep sal nou 'n instruksieblad ontvang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3 – Groepaktiwiteite</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Neem asseblief kennis dat elke groep 'n ander instruksieblad sal hê.</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Wanneer die tyd verby is (ongeveer 10 minute), sal julle julle bevindings aan die klas voorlê.</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Moontlike antwoorde is beskikbaar in die </a:t>
            </a:r>
            <a:r>
              <a:rPr lang="af-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 3 – Groepaktiwiteite MEMO.</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1674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8: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Welgedaan, Graad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10's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Dit is bemoedigend om die insigte en deurdagte antwoorde te hoor wat elke groep gedeel het. Ons kan die sleutelpunte uit julle besprekings soos volg opsom: Met toenemende geslagsongelykheid sien ons in Suid-Afrika ’n toename in verskeie ernstige sosiale kwessies: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 Toename in ongewenste tienerswangerskappe, wat dikwels verband hou met verkragting, groepsdruk, armoede of ’n gebrek aan opvoeding oor veilige seks en voorbehoedmiddels.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 Toename in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SOI’s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(seksueel oordraagbare infeksies) en MIV. Hierdie infeksies versprei makliker wanneer vroue min of geen mag het om oor die gebruik van beskerming, soos kondome, te onderhandel nie. Dit is belangrik om te onthou dat hierdie infeksies behandel of bestuur kan word, en dat dit noodsaaklik is om by ’n kliniek of dokter hulp te soek vir advies en mediese ondersteuning.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Clr>
                <a:srgbClr val="000000"/>
              </a:buClr>
              <a:buFont typeface="Courier New" panose="02070309020205020404" pitchFamily="49" charset="0"/>
              <a:buChar char="-"/>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 Toename in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geestesgesondheidsuitdagings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soos depressie en </a:t>
            </a:r>
            <a:r>
              <a:rPr lang="af-ZA"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selfmoordgedagtes</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aangesien baie vroue mishandeling en die emosionele druk van ongesonde magsverhoudinge ervaar.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0215" algn="just">
              <a:buNone/>
            </a:pP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38992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af-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Skyfie 9: </a:t>
            </a:r>
            <a:r>
              <a:rPr lang="af-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Soos ons hierdie reeks lesse oor selfrespek en respek vir ander afsluit, is dit belangrik om te besef dat een van die mees doeltreffende maniere om selfrespek te toon, is om na jou geestelike en fisiese gesondheid om te sien. Hierdie twee aspekte van welstand is nou met mekaar verbind. Wanneer jy stres doeltreffend bestuur en na jou liggaam omsien, verbeter dit jou emosionele welstand, konsentrasie en algehele lewenskwaliteit. ’n Gesonde leefstyl versterk jou vermoë om uitdagings by die skool, tuis en in jou verhoudings te hanteer.</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0390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dsti.gov.za/index.php/media-room/latest-news/4453-south-african-national-gender-based-violence-study-repor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3.jpeg"/></Relationships>
</file>

<file path=ppt/slides/_rels/slide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CA55E-2D24-1FBE-EB19-7E4A466D1E1F}"/>
              </a:ext>
            </a:extLst>
          </p:cNvPr>
          <p:cNvSpPr>
            <a:spLocks noGrp="1"/>
          </p:cNvSpPr>
          <p:nvPr>
            <p:ph type="title"/>
          </p:nvPr>
        </p:nvSpPr>
        <p:spPr/>
        <p:txBody>
          <a:bodyPr/>
          <a:lstStyle/>
          <a:p>
            <a:r>
              <a:rPr lang="en-GB" dirty="0" err="1"/>
              <a:t>Leefstylkontrole</a:t>
            </a:r>
            <a:endParaRPr lang="af-ZA" dirty="0"/>
          </a:p>
        </p:txBody>
      </p:sp>
      <p:sp>
        <p:nvSpPr>
          <p:cNvPr id="3" name="Text Placeholder 2">
            <a:extLst>
              <a:ext uri="{FF2B5EF4-FFF2-40B4-BE49-F238E27FC236}">
                <a16:creationId xmlns:a16="http://schemas.microsoft.com/office/drawing/2014/main" id="{2EB8AB98-41CD-3C44-1662-E99B0B75F10F}"/>
              </a:ext>
            </a:extLst>
          </p:cNvPr>
          <p:cNvSpPr>
            <a:spLocks noGrp="1"/>
          </p:cNvSpPr>
          <p:nvPr>
            <p:ph type="body" idx="1"/>
          </p:nvPr>
        </p:nvSpPr>
        <p:spPr/>
        <p:txBody>
          <a:bodyPr/>
          <a:lstStyle/>
          <a:p>
            <a:pPr lvl="0"/>
            <a:r>
              <a:rPr lang="nl-NL" dirty="0"/>
              <a:t>Ek doen byna geen oefening nie, nie eens stap nie, tensy dit regtig nodig is. </a:t>
            </a:r>
          </a:p>
          <a:p>
            <a:pPr lvl="0"/>
            <a:r>
              <a:rPr lang="nl-NL" dirty="0"/>
              <a:t>Ek hou glad nie van groente en slaaie nie en glo nie dat dit ’n positiewe invloed op my gesondheid het nie. </a:t>
            </a:r>
          </a:p>
          <a:p>
            <a:pPr lvl="0"/>
            <a:r>
              <a:rPr lang="nl-NL" dirty="0"/>
              <a:t>Ek neem slegs aan een skoolsport of fisiese aktiwiteit deel vir ongeveer 30 minute per week. </a:t>
            </a:r>
          </a:p>
          <a:p>
            <a:pPr lvl="0"/>
            <a:r>
              <a:rPr lang="nl-NL" dirty="0"/>
              <a:t>Ek gaan slaap meestal eers ná 23:00 in die aand. </a:t>
            </a:r>
          </a:p>
          <a:p>
            <a:r>
              <a:rPr lang="nl-NL" dirty="0"/>
              <a:t>Ek is baie lief vir sjokolade en soetgoed en kan dit heeldag, elke dag eet.</a:t>
            </a:r>
          </a:p>
          <a:p>
            <a:endParaRPr lang="af-ZA" dirty="0"/>
          </a:p>
        </p:txBody>
      </p:sp>
      <p:pic>
        <p:nvPicPr>
          <p:cNvPr id="4" name="Picture 3">
            <a:extLst>
              <a:ext uri="{FF2B5EF4-FFF2-40B4-BE49-F238E27FC236}">
                <a16:creationId xmlns:a16="http://schemas.microsoft.com/office/drawing/2014/main" id="{3BC3D3C7-75EB-AA52-4EE5-FA309422FF0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415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9BCC6F-F707-5304-3E56-CE2C87EF8971}"/>
              </a:ext>
            </a:extLst>
          </p:cNvPr>
          <p:cNvSpPr>
            <a:spLocks noGrp="1"/>
          </p:cNvSpPr>
          <p:nvPr>
            <p:ph type="title"/>
          </p:nvPr>
        </p:nvSpPr>
        <p:spPr>
          <a:xfrm>
            <a:off x="838200" y="459863"/>
            <a:ext cx="10515600" cy="1004594"/>
          </a:xfrm>
        </p:spPr>
        <p:txBody>
          <a:bodyPr>
            <a:normAutofit/>
          </a:bodyPr>
          <a:lstStyle/>
          <a:p>
            <a:pPr algn="ctr"/>
            <a:r>
              <a:rPr lang="en-GB" dirty="0" err="1">
                <a:solidFill>
                  <a:srgbClr val="FFFFFF"/>
                </a:solidFill>
              </a:rPr>
              <a:t>Gesondheidsdefinisies</a:t>
            </a:r>
            <a:endParaRPr lang="af-ZA" dirty="0">
              <a:solidFill>
                <a:srgbClr val="FFFFFF"/>
              </a:solidFill>
            </a:endParaRPr>
          </a:p>
        </p:txBody>
      </p:sp>
      <p:sp>
        <p:nvSpPr>
          <p:cNvPr id="7" name="Rectangle: Rounded Corners 6">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ext Placeholder 2">
            <a:extLst>
              <a:ext uri="{FF2B5EF4-FFF2-40B4-BE49-F238E27FC236}">
                <a16:creationId xmlns:a16="http://schemas.microsoft.com/office/drawing/2014/main" id="{36171094-B6AA-F863-5580-53E27F3F229C}"/>
              </a:ext>
            </a:extLst>
          </p:cNvPr>
          <p:cNvGraphicFramePr/>
          <p:nvPr>
            <p:extLst>
              <p:ext uri="{D42A27DB-BD31-4B8C-83A1-F6EECF244321}">
                <p14:modId xmlns:p14="http://schemas.microsoft.com/office/powerpoint/2010/main" val="107420110"/>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a:extLst>
              <a:ext uri="{FF2B5EF4-FFF2-40B4-BE49-F238E27FC236}">
                <a16:creationId xmlns:a16="http://schemas.microsoft.com/office/drawing/2014/main" id="{999041F1-7C49-8674-C6D9-69C73FA4F39B}"/>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2712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CEECF66-1EA2-A48E-9057-9B45D24FEBAF}"/>
              </a:ext>
            </a:extLst>
          </p:cNvPr>
          <p:cNvSpPr txBox="1">
            <a:spLocks/>
          </p:cNvSpPr>
          <p:nvPr/>
        </p:nvSpPr>
        <p:spPr>
          <a:xfrm>
            <a:off x="838200" y="1690688"/>
            <a:ext cx="10515600" cy="4562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pic>
        <p:nvPicPr>
          <p:cNvPr id="2" name="Picture 1">
            <a:extLst>
              <a:ext uri="{FF2B5EF4-FFF2-40B4-BE49-F238E27FC236}">
                <a16:creationId xmlns:a16="http://schemas.microsoft.com/office/drawing/2014/main" id="{9AE97398-8442-2FE4-3EA6-D32A3A60BE87}"/>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63579C20-004B-C755-DA60-CD66FF637037}"/>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516191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1EC839-344A-4F24-4E28-1CCA1DF2E58A}"/>
              </a:ext>
            </a:extLst>
          </p:cNvPr>
          <p:cNvPicPr>
            <a:picLocks noChangeAspect="1"/>
          </p:cNvPicPr>
          <p:nvPr/>
        </p:nvPicPr>
        <p:blipFill>
          <a:blip r:embed="rId4"/>
          <a:stretch>
            <a:fillRect/>
          </a:stretch>
        </p:blipFill>
        <p:spPr>
          <a:xfrm>
            <a:off x="5334000" y="-2075"/>
            <a:ext cx="6858000" cy="6858000"/>
          </a:xfrm>
          <a:prstGeom prst="rect">
            <a:avLst/>
          </a:prstGeom>
        </p:spPr>
      </p:pic>
      <p:pic>
        <p:nvPicPr>
          <p:cNvPr id="5" name="Picture 4">
            <a:extLst>
              <a:ext uri="{FF2B5EF4-FFF2-40B4-BE49-F238E27FC236}">
                <a16:creationId xmlns:a16="http://schemas.microsoft.com/office/drawing/2014/main" id="{375A73F4-3C0C-864C-C28B-877AEEF4C57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CA41E6C-FA1E-1562-5AB3-CF14CE56DFB3}"/>
              </a:ext>
            </a:extLst>
          </p:cNvPr>
          <p:cNvSpPr txBox="1"/>
          <p:nvPr/>
        </p:nvSpPr>
        <p:spPr>
          <a:xfrm>
            <a:off x="372533" y="287867"/>
            <a:ext cx="4368800" cy="1200329"/>
          </a:xfrm>
          <a:prstGeom prst="rect">
            <a:avLst/>
          </a:prstGeom>
          <a:solidFill>
            <a:srgbClr val="D5EDFA"/>
          </a:solidFill>
        </p:spPr>
        <p:txBody>
          <a:bodyPr wrap="square" rtlCol="0">
            <a:spAutoFit/>
          </a:bodyPr>
          <a:lstStyle/>
          <a:p>
            <a:pPr algn="ctr"/>
            <a:r>
              <a:rPr lang="en-GB" sz="3600" b="1" dirty="0" err="1"/>
              <a:t>Fisiese</a:t>
            </a:r>
            <a:r>
              <a:rPr lang="en-GB" sz="3600" b="1" dirty="0"/>
              <a:t> </a:t>
            </a:r>
            <a:r>
              <a:rPr lang="en-GB" sz="3600" b="1" dirty="0" err="1"/>
              <a:t>gesondheid</a:t>
            </a:r>
            <a:endParaRPr lang="af-ZA" b="1" dirty="0"/>
          </a:p>
        </p:txBody>
      </p:sp>
    </p:spTree>
    <p:extLst>
      <p:ext uri="{BB962C8B-B14F-4D97-AF65-F5344CB8AC3E}">
        <p14:creationId xmlns:p14="http://schemas.microsoft.com/office/powerpoint/2010/main" val="1383633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20D5D19D-0789-4518-B5DC-D47ADF69D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325636-ECF4-E85B-BE89-D318968A812E}"/>
              </a:ext>
            </a:extLst>
          </p:cNvPr>
          <p:cNvSpPr>
            <a:spLocks noGrp="1"/>
          </p:cNvSpPr>
          <p:nvPr>
            <p:ph type="title"/>
          </p:nvPr>
        </p:nvSpPr>
        <p:spPr>
          <a:xfrm>
            <a:off x="1113810" y="3130041"/>
            <a:ext cx="4036334" cy="2387600"/>
          </a:xfrm>
        </p:spPr>
        <p:txBody>
          <a:bodyPr vert="horz" lIns="91440" tIns="45720" rIns="91440" bIns="45720" rtlCol="0" anchor="t">
            <a:normAutofit/>
          </a:bodyPr>
          <a:lstStyle/>
          <a:p>
            <a:pPr>
              <a:spcBef>
                <a:spcPct val="0"/>
              </a:spcBef>
            </a:pPr>
            <a:r>
              <a:rPr lang="en-US" sz="5400" kern="1200" dirty="0" err="1">
                <a:solidFill>
                  <a:schemeClr val="tx1"/>
                </a:solidFill>
                <a:latin typeface="+mj-lt"/>
                <a:ea typeface="+mj-ea"/>
                <a:cs typeface="+mj-cs"/>
              </a:rPr>
              <a:t>Individuele</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Aktiwiteit</a:t>
            </a:r>
            <a:endParaRPr lang="en-US" sz="5400" kern="1200" dirty="0">
              <a:solidFill>
                <a:schemeClr val="tx1"/>
              </a:solidFill>
              <a:latin typeface="+mj-lt"/>
              <a:ea typeface="+mj-ea"/>
              <a:cs typeface="+mj-cs"/>
            </a:endParaRPr>
          </a:p>
        </p:txBody>
      </p:sp>
      <p:grpSp>
        <p:nvGrpSpPr>
          <p:cNvPr id="5129" name="Group 512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5130" name="Rectangle 512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2" name="Rectangle 513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34" name="Rectangle 5133">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6" name="Rectangle 513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Free tools pens pen vector">
            <a:extLst>
              <a:ext uri="{FF2B5EF4-FFF2-40B4-BE49-F238E27FC236}">
                <a16:creationId xmlns:a16="http://schemas.microsoft.com/office/drawing/2014/main" id="{AA89CE68-DB54-811B-2663-5D9C77D3B8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268"/>
          <a:stretch>
            <a:fillRect/>
          </a:stretch>
        </p:blipFill>
        <p:spPr bwMode="auto">
          <a:xfrm>
            <a:off x="5922492" y="666728"/>
            <a:ext cx="5536001" cy="54657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07333D1-ABE3-5232-FCA8-A03FE6883032}"/>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96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60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70864-2065-516A-77F3-25A22ECF715F}"/>
              </a:ext>
            </a:extLst>
          </p:cNvPr>
          <p:cNvSpPr>
            <a:spLocks noGrp="1"/>
          </p:cNvSpPr>
          <p:nvPr>
            <p:ph type="title"/>
          </p:nvPr>
        </p:nvSpPr>
        <p:spPr/>
        <p:txBody>
          <a:bodyPr>
            <a:normAutofit/>
          </a:bodyPr>
          <a:lstStyle/>
          <a:p>
            <a:r>
              <a:rPr lang="nl-NL" dirty="0"/>
              <a:t>Teen die einde van die les behoort jy die volgende te kan doen:</a:t>
            </a:r>
            <a:endParaRPr lang="af-ZA" dirty="0"/>
          </a:p>
        </p:txBody>
      </p:sp>
      <p:graphicFrame>
        <p:nvGraphicFramePr>
          <p:cNvPr id="5" name="Text Placeholder 2">
            <a:extLst>
              <a:ext uri="{FF2B5EF4-FFF2-40B4-BE49-F238E27FC236}">
                <a16:creationId xmlns:a16="http://schemas.microsoft.com/office/drawing/2014/main" id="{8400A20F-E7B8-D589-F0CC-0CF489D87245}"/>
              </a:ext>
            </a:extLst>
          </p:cNvPr>
          <p:cNvGraphicFramePr/>
          <p:nvPr>
            <p:extLst>
              <p:ext uri="{D42A27DB-BD31-4B8C-83A1-F6EECF244321}">
                <p14:modId xmlns:p14="http://schemas.microsoft.com/office/powerpoint/2010/main" val="151561676"/>
              </p:ext>
            </p:extLst>
          </p:nvPr>
        </p:nvGraphicFramePr>
        <p:xfrm>
          <a:off x="814086" y="1690687"/>
          <a:ext cx="10515600" cy="4802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FD3E9A61-90B7-2D67-F7A9-D07FC7B71742}"/>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1369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7AA027-C5E0-69BD-D39E-12870E57E612}"/>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Herbesoek van magsverhoudinge</a:t>
            </a:r>
          </a:p>
        </p:txBody>
      </p:sp>
      <p:sp>
        <p:nvSpPr>
          <p:cNvPr id="12" name="Rectangle: Rounded Corners 11">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Rectangle 1">
            <a:extLst>
              <a:ext uri="{FF2B5EF4-FFF2-40B4-BE49-F238E27FC236}">
                <a16:creationId xmlns:a16="http://schemas.microsoft.com/office/drawing/2014/main" id="{D89B2776-CD51-DA5F-EDC1-C7F6182EB978}"/>
              </a:ext>
            </a:extLst>
          </p:cNvPr>
          <p:cNvGraphicFramePr/>
          <p:nvPr>
            <p:extLst>
              <p:ext uri="{D42A27DB-BD31-4B8C-83A1-F6EECF244321}">
                <p14:modId xmlns:p14="http://schemas.microsoft.com/office/powerpoint/2010/main" val="3937827082"/>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D51418D1-7BDF-04CE-0813-83DB9655A08F}"/>
              </a:ext>
            </a:extLst>
          </p:cNvPr>
          <p:cNvPicPr>
            <a:picLocks noChangeAspect="1"/>
          </p:cNvPicPr>
          <p:nvPr/>
        </p:nvPicPr>
        <p:blipFill>
          <a:blip r:embed="rId8"/>
          <a:srcRect t="12136" b="12534"/>
          <a:stretch>
            <a:fillRect/>
          </a:stretch>
        </p:blipFill>
        <p:spPr>
          <a:xfrm>
            <a:off x="1785938" y="3529898"/>
            <a:ext cx="5472112" cy="2745864"/>
          </a:xfrm>
          <a:prstGeom prst="rect">
            <a:avLst/>
          </a:prstGeom>
        </p:spPr>
      </p:pic>
      <p:pic>
        <p:nvPicPr>
          <p:cNvPr id="8" name="Picture 7">
            <a:extLst>
              <a:ext uri="{FF2B5EF4-FFF2-40B4-BE49-F238E27FC236}">
                <a16:creationId xmlns:a16="http://schemas.microsoft.com/office/drawing/2014/main" id="{79972DEA-7725-641B-74D6-8671765E75AB}"/>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5127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BDC699-0DFC-DF09-E97D-CEA64535D576}"/>
              </a:ext>
            </a:extLst>
          </p:cNvPr>
          <p:cNvSpPr txBox="1"/>
          <p:nvPr/>
        </p:nvSpPr>
        <p:spPr>
          <a:xfrm>
            <a:off x="1655141" y="6443662"/>
            <a:ext cx="10536859" cy="307777"/>
          </a:xfrm>
          <a:prstGeom prst="rect">
            <a:avLst/>
          </a:prstGeom>
          <a:noFill/>
        </p:spPr>
        <p:txBody>
          <a:bodyPr wrap="none" rtlCol="0">
            <a:spAutoFit/>
          </a:bodyPr>
          <a:lstStyle/>
          <a:p>
            <a:r>
              <a:rPr lang="af-ZA" dirty="0"/>
              <a:t>Bron: </a:t>
            </a:r>
            <a:r>
              <a:rPr lang="af-ZA" dirty="0">
                <a:hlinkClick r:id="rId4"/>
              </a:rPr>
              <a:t>https://www.dsti.gov.za/index.php/media-room/latest-news/4453-south-african-national-gender-based-violence-study-report</a:t>
            </a:r>
            <a:r>
              <a:rPr lang="af-ZA" dirty="0"/>
              <a:t> </a:t>
            </a:r>
          </a:p>
        </p:txBody>
      </p:sp>
      <p:pic>
        <p:nvPicPr>
          <p:cNvPr id="3" name="Picture 2">
            <a:extLst>
              <a:ext uri="{FF2B5EF4-FFF2-40B4-BE49-F238E27FC236}">
                <a16:creationId xmlns:a16="http://schemas.microsoft.com/office/drawing/2014/main" id="{2D6F945F-9138-3A24-A950-74AE1CC6AEF9}"/>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C3AFA07-2D35-667A-B64D-8D14C7325754}"/>
              </a:ext>
            </a:extLst>
          </p:cNvPr>
          <p:cNvSpPr txBox="1"/>
          <p:nvPr/>
        </p:nvSpPr>
        <p:spPr>
          <a:xfrm>
            <a:off x="829733" y="1625600"/>
            <a:ext cx="10536859" cy="584775"/>
          </a:xfrm>
          <a:prstGeom prst="rect">
            <a:avLst/>
          </a:prstGeom>
          <a:solidFill>
            <a:srgbClr val="EACFA3"/>
          </a:solidFill>
        </p:spPr>
        <p:txBody>
          <a:bodyPr wrap="square" rtlCol="0">
            <a:spAutoFit/>
          </a:bodyPr>
          <a:lstStyle/>
          <a:p>
            <a:pPr algn="ctr"/>
            <a:r>
              <a:rPr lang="en-GB" sz="3200" b="1" dirty="0" err="1"/>
              <a:t>GESLAGSGEBASEERDE</a:t>
            </a:r>
            <a:r>
              <a:rPr lang="en-GB" sz="3200" b="1" dirty="0"/>
              <a:t> </a:t>
            </a:r>
            <a:r>
              <a:rPr lang="en-GB" sz="3200" b="1" dirty="0" err="1"/>
              <a:t>GEWELD</a:t>
            </a:r>
            <a:r>
              <a:rPr lang="en-GB" sz="3200" b="1" dirty="0"/>
              <a:t> IN </a:t>
            </a:r>
            <a:r>
              <a:rPr lang="en-GB" sz="3200" b="1" dirty="0" err="1"/>
              <a:t>SUID</a:t>
            </a:r>
            <a:r>
              <a:rPr lang="en-GB" sz="3200" b="1" dirty="0"/>
              <a:t>-AFRIKA</a:t>
            </a:r>
            <a:endParaRPr lang="af-ZA" sz="3200" b="1" dirty="0"/>
          </a:p>
        </p:txBody>
      </p:sp>
      <p:sp>
        <p:nvSpPr>
          <p:cNvPr id="5" name="TextBox 4">
            <a:extLst>
              <a:ext uri="{FF2B5EF4-FFF2-40B4-BE49-F238E27FC236}">
                <a16:creationId xmlns:a16="http://schemas.microsoft.com/office/drawing/2014/main" id="{1BAD9FE2-72FB-0850-6599-1263D8854F66}"/>
              </a:ext>
            </a:extLst>
          </p:cNvPr>
          <p:cNvSpPr txBox="1"/>
          <p:nvPr/>
        </p:nvSpPr>
        <p:spPr>
          <a:xfrm>
            <a:off x="972097" y="2345842"/>
            <a:ext cx="10536859" cy="307777"/>
          </a:xfrm>
          <a:prstGeom prst="rect">
            <a:avLst/>
          </a:prstGeom>
          <a:solidFill>
            <a:srgbClr val="BE7E2D"/>
          </a:solidFill>
          <a:ln>
            <a:solidFill>
              <a:srgbClr val="BE7E2D"/>
            </a:solidFill>
          </a:ln>
        </p:spPr>
        <p:txBody>
          <a:bodyPr wrap="square" rtlCol="0">
            <a:spAutoFit/>
          </a:bodyPr>
          <a:lstStyle/>
          <a:p>
            <a:pPr algn="ctr"/>
            <a:r>
              <a:rPr lang="en-GB" b="1" dirty="0">
                <a:solidFill>
                  <a:schemeClr val="bg1"/>
                </a:solidFill>
              </a:rPr>
              <a:t>’N </a:t>
            </a:r>
            <a:r>
              <a:rPr lang="en-GB" b="1" dirty="0" err="1">
                <a:solidFill>
                  <a:schemeClr val="bg1"/>
                </a:solidFill>
              </a:rPr>
              <a:t>OPROEP</a:t>
            </a:r>
            <a:r>
              <a:rPr lang="en-GB" b="1" dirty="0">
                <a:solidFill>
                  <a:schemeClr val="bg1"/>
                </a:solidFill>
              </a:rPr>
              <a:t> TOT </a:t>
            </a:r>
            <a:r>
              <a:rPr lang="en-GB" b="1" dirty="0" err="1">
                <a:solidFill>
                  <a:schemeClr val="bg1"/>
                </a:solidFill>
              </a:rPr>
              <a:t>AKSIE</a:t>
            </a:r>
            <a:endParaRPr lang="af-ZA" b="1" dirty="0">
              <a:solidFill>
                <a:schemeClr val="bg1"/>
              </a:solidFill>
            </a:endParaRPr>
          </a:p>
        </p:txBody>
      </p:sp>
      <p:sp>
        <p:nvSpPr>
          <p:cNvPr id="6" name="TextBox 5">
            <a:extLst>
              <a:ext uri="{FF2B5EF4-FFF2-40B4-BE49-F238E27FC236}">
                <a16:creationId xmlns:a16="http://schemas.microsoft.com/office/drawing/2014/main" id="{55F881E9-D2CA-2C80-7009-66A9ECCD128F}"/>
              </a:ext>
            </a:extLst>
          </p:cNvPr>
          <p:cNvSpPr txBox="1"/>
          <p:nvPr/>
        </p:nvSpPr>
        <p:spPr>
          <a:xfrm>
            <a:off x="972096" y="2779551"/>
            <a:ext cx="10536859" cy="461665"/>
          </a:xfrm>
          <a:prstGeom prst="rect">
            <a:avLst/>
          </a:prstGeom>
          <a:solidFill>
            <a:srgbClr val="E6F4F5"/>
          </a:solidFill>
          <a:ln>
            <a:solidFill>
              <a:srgbClr val="E6F4F5"/>
            </a:solidFill>
          </a:ln>
        </p:spPr>
        <p:txBody>
          <a:bodyPr wrap="square" rtlCol="0">
            <a:spAutoFit/>
          </a:bodyPr>
          <a:lstStyle/>
          <a:p>
            <a:pPr algn="ctr"/>
            <a:r>
              <a:rPr lang="en-GB" sz="2400" b="1" dirty="0" err="1">
                <a:solidFill>
                  <a:schemeClr val="tx2">
                    <a:lumMod val="25000"/>
                  </a:schemeClr>
                </a:solidFill>
              </a:rPr>
              <a:t>Feiteblad</a:t>
            </a:r>
            <a:r>
              <a:rPr lang="en-GB" sz="2400" b="1" dirty="0">
                <a:solidFill>
                  <a:schemeClr val="tx2">
                    <a:lumMod val="25000"/>
                  </a:schemeClr>
                </a:solidFill>
              </a:rPr>
              <a:t> 1</a:t>
            </a:r>
            <a:endParaRPr lang="af-ZA" sz="2400" b="1" dirty="0">
              <a:solidFill>
                <a:schemeClr val="tx2">
                  <a:lumMod val="25000"/>
                </a:schemeClr>
              </a:solidFill>
            </a:endParaRPr>
          </a:p>
        </p:txBody>
      </p:sp>
      <p:graphicFrame>
        <p:nvGraphicFramePr>
          <p:cNvPr id="9" name="Table 8">
            <a:extLst>
              <a:ext uri="{FF2B5EF4-FFF2-40B4-BE49-F238E27FC236}">
                <a16:creationId xmlns:a16="http://schemas.microsoft.com/office/drawing/2014/main" id="{C6707081-DFC4-DE52-AD31-8C39C05D9D9D}"/>
              </a:ext>
            </a:extLst>
          </p:cNvPr>
          <p:cNvGraphicFramePr>
            <a:graphicFrameLocks noGrp="1"/>
          </p:cNvGraphicFramePr>
          <p:nvPr>
            <p:extLst>
              <p:ext uri="{D42A27DB-BD31-4B8C-83A1-F6EECF244321}">
                <p14:modId xmlns:p14="http://schemas.microsoft.com/office/powerpoint/2010/main" val="4017152810"/>
              </p:ext>
            </p:extLst>
          </p:nvPr>
        </p:nvGraphicFramePr>
        <p:xfrm>
          <a:off x="626533" y="3311523"/>
          <a:ext cx="11125201" cy="2852210"/>
        </p:xfrm>
        <a:graphic>
          <a:graphicData uri="http://schemas.openxmlformats.org/drawingml/2006/table">
            <a:tbl>
              <a:tblPr firstRow="1" firstCol="1" bandRow="1">
                <a:tableStyleId>{284E427A-3D55-4303-BF80-6455036E1DE7}</a:tableStyleId>
              </a:tblPr>
              <a:tblGrid>
                <a:gridCol w="3708046">
                  <a:extLst>
                    <a:ext uri="{9D8B030D-6E8A-4147-A177-3AD203B41FA5}">
                      <a16:colId xmlns:a16="http://schemas.microsoft.com/office/drawing/2014/main" val="2234058967"/>
                    </a:ext>
                  </a:extLst>
                </a:gridCol>
                <a:gridCol w="3708046">
                  <a:extLst>
                    <a:ext uri="{9D8B030D-6E8A-4147-A177-3AD203B41FA5}">
                      <a16:colId xmlns:a16="http://schemas.microsoft.com/office/drawing/2014/main" val="2866281138"/>
                    </a:ext>
                  </a:extLst>
                </a:gridCol>
                <a:gridCol w="3709109">
                  <a:extLst>
                    <a:ext uri="{9D8B030D-6E8A-4147-A177-3AD203B41FA5}">
                      <a16:colId xmlns:a16="http://schemas.microsoft.com/office/drawing/2014/main" val="3144223767"/>
                    </a:ext>
                  </a:extLst>
                </a:gridCol>
              </a:tblGrid>
              <a:tr h="401518">
                <a:tc gridSpan="3">
                  <a:txBody>
                    <a:bodyPr/>
                    <a:lstStyle/>
                    <a:p>
                      <a:pPr algn="ctr">
                        <a:lnSpc>
                          <a:spcPct val="115000"/>
                        </a:lnSpc>
                        <a:spcBef>
                          <a:spcPts val="200"/>
                        </a:spcBef>
                        <a:buNone/>
                        <a:tabLst>
                          <a:tab pos="136525" algn="l"/>
                        </a:tabLst>
                      </a:pPr>
                      <a:r>
                        <a:rPr lang="af-ZA" sz="1800">
                          <a:effectLst/>
                        </a:rPr>
                        <a:t>Geweld teen alle vroue, ongeag vennootskapstatus</a:t>
                      </a:r>
                      <a:endParaRPr lang="af-ZA" sz="1600">
                        <a:effectLst/>
                        <a:latin typeface="Arial" panose="020B0604020202020204" pitchFamily="34" charset="0"/>
                        <a:ea typeface="Arial" panose="020B0604020202020204" pitchFamily="34" charset="0"/>
                      </a:endParaRPr>
                    </a:p>
                  </a:txBody>
                  <a:tcPr marL="68580" marR="68580" marT="0" marB="0"/>
                </a:tc>
                <a:tc hMerge="1">
                  <a:txBody>
                    <a:bodyPr/>
                    <a:lstStyle/>
                    <a:p>
                      <a:endParaRPr lang="af-ZA"/>
                    </a:p>
                  </a:txBody>
                  <a:tcPr/>
                </a:tc>
                <a:tc hMerge="1">
                  <a:txBody>
                    <a:bodyPr/>
                    <a:lstStyle/>
                    <a:p>
                      <a:endParaRPr lang="af-ZA"/>
                    </a:p>
                  </a:txBody>
                  <a:tcPr/>
                </a:tc>
                <a:extLst>
                  <a:ext uri="{0D108BD9-81ED-4DB2-BD59-A6C34878D82A}">
                    <a16:rowId xmlns:a16="http://schemas.microsoft.com/office/drawing/2014/main" val="571073220"/>
                  </a:ext>
                </a:extLst>
              </a:tr>
              <a:tr h="1225346">
                <a:tc>
                  <a:txBody>
                    <a:bodyPr/>
                    <a:lstStyle/>
                    <a:p>
                      <a:pPr algn="ctr">
                        <a:lnSpc>
                          <a:spcPct val="115000"/>
                        </a:lnSpc>
                        <a:spcBef>
                          <a:spcPts val="200"/>
                        </a:spcBef>
                        <a:buNone/>
                        <a:tabLst>
                          <a:tab pos="136525" algn="l"/>
                        </a:tabLst>
                      </a:pPr>
                      <a:r>
                        <a:rPr lang="af-ZA" sz="1800" b="0" dirty="0">
                          <a:effectLst/>
                        </a:rPr>
                        <a:t>Onlangse fisiese geweld: </a:t>
                      </a:r>
                      <a:r>
                        <a:rPr lang="af-ZA" sz="1800" b="1" dirty="0">
                          <a:effectLst/>
                        </a:rPr>
                        <a:t>6,1%</a:t>
                      </a:r>
                    </a:p>
                    <a:p>
                      <a:pPr algn="ctr">
                        <a:lnSpc>
                          <a:spcPct val="115000"/>
                        </a:lnSpc>
                        <a:spcBef>
                          <a:spcPts val="200"/>
                        </a:spcBef>
                        <a:buNone/>
                        <a:tabLst>
                          <a:tab pos="136525" algn="l"/>
                        </a:tabLst>
                      </a:pPr>
                      <a:r>
                        <a:rPr lang="af-ZA" sz="1800" b="0" dirty="0">
                          <a:effectLst/>
                        </a:rPr>
                        <a:t>M.a.w. </a:t>
                      </a:r>
                      <a:r>
                        <a:rPr lang="af-ZA" sz="1800" b="1" dirty="0">
                          <a:effectLst/>
                        </a:rPr>
                        <a:t>1,338,336</a:t>
                      </a:r>
                      <a:r>
                        <a:rPr lang="af-ZA" sz="1800" b="0" dirty="0">
                          <a:effectLst/>
                        </a:rPr>
                        <a:t> vroue</a:t>
                      </a:r>
                      <a:endParaRPr lang="af-ZA" sz="1800" b="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Bef>
                          <a:spcPts val="200"/>
                        </a:spcBef>
                        <a:buNone/>
                        <a:tabLst>
                          <a:tab pos="136525" algn="l"/>
                        </a:tabLst>
                      </a:pPr>
                      <a:r>
                        <a:rPr lang="af-ZA" sz="1800" dirty="0">
                          <a:effectLst/>
                        </a:rPr>
                        <a:t>Onlangse seksuele mishandeling: </a:t>
                      </a:r>
                      <a:r>
                        <a:rPr lang="af-ZA" sz="1800" b="1" dirty="0">
                          <a:effectLst/>
                        </a:rPr>
                        <a:t>2.0%</a:t>
                      </a:r>
                    </a:p>
                    <a:p>
                      <a:pPr algn="ctr">
                        <a:lnSpc>
                          <a:spcPct val="115000"/>
                        </a:lnSpc>
                        <a:spcBef>
                          <a:spcPts val="200"/>
                        </a:spcBef>
                        <a:buNone/>
                        <a:tabLst>
                          <a:tab pos="136525" algn="l"/>
                        </a:tabLst>
                      </a:pPr>
                      <a:r>
                        <a:rPr lang="af-ZA" sz="1800" dirty="0">
                          <a:effectLst/>
                        </a:rPr>
                        <a:t>M.a.w. </a:t>
                      </a:r>
                      <a:r>
                        <a:rPr lang="af-ZA" sz="1800" b="1" dirty="0">
                          <a:effectLst/>
                        </a:rPr>
                        <a:t>432,525</a:t>
                      </a:r>
                      <a:r>
                        <a:rPr lang="af-ZA" sz="1800" dirty="0">
                          <a:effectLst/>
                        </a:rPr>
                        <a:t> vroue</a:t>
                      </a:r>
                      <a:endParaRPr lang="af-ZA" sz="180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Bef>
                          <a:spcPts val="200"/>
                        </a:spcBef>
                        <a:buNone/>
                        <a:tabLst>
                          <a:tab pos="136525" algn="l"/>
                        </a:tabLst>
                      </a:pPr>
                      <a:r>
                        <a:rPr lang="af-ZA" sz="1800" dirty="0">
                          <a:effectLst/>
                        </a:rPr>
                        <a:t>Onlangse fisiese en/of seksuele mishandeling: </a:t>
                      </a:r>
                      <a:r>
                        <a:rPr lang="af-ZA" sz="1800" b="1" dirty="0">
                          <a:effectLst/>
                        </a:rPr>
                        <a:t>7.0%</a:t>
                      </a:r>
                    </a:p>
                    <a:p>
                      <a:pPr algn="ctr">
                        <a:lnSpc>
                          <a:spcPct val="115000"/>
                        </a:lnSpc>
                        <a:spcBef>
                          <a:spcPts val="200"/>
                        </a:spcBef>
                        <a:buNone/>
                        <a:tabLst>
                          <a:tab pos="136525" algn="l"/>
                        </a:tabLst>
                      </a:pPr>
                      <a:r>
                        <a:rPr lang="af-ZA" sz="1800" dirty="0">
                          <a:effectLst/>
                        </a:rPr>
                        <a:t>M.a.w. </a:t>
                      </a:r>
                      <a:r>
                        <a:rPr lang="af-ZA" sz="1800" b="1" dirty="0">
                          <a:effectLst/>
                        </a:rPr>
                        <a:t>1,536,729</a:t>
                      </a:r>
                      <a:r>
                        <a:rPr lang="af-ZA" sz="1800" dirty="0">
                          <a:effectLst/>
                        </a:rPr>
                        <a:t> vroue</a:t>
                      </a:r>
                      <a:endParaRPr lang="af-ZA" sz="18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1940542405"/>
                  </a:ext>
                </a:extLst>
              </a:tr>
              <a:tr h="1225346">
                <a:tc>
                  <a:txBody>
                    <a:bodyPr/>
                    <a:lstStyle/>
                    <a:p>
                      <a:pPr algn="ctr">
                        <a:lnSpc>
                          <a:spcPct val="115000"/>
                        </a:lnSpc>
                        <a:spcBef>
                          <a:spcPts val="200"/>
                        </a:spcBef>
                        <a:buNone/>
                        <a:tabLst>
                          <a:tab pos="136525" algn="l"/>
                        </a:tabLst>
                      </a:pPr>
                      <a:r>
                        <a:rPr lang="af-ZA" sz="1800" b="0" dirty="0">
                          <a:effectLst/>
                        </a:rPr>
                        <a:t>Lewenslange fisiese geweld: </a:t>
                      </a:r>
                      <a:r>
                        <a:rPr lang="af-ZA" sz="1800" b="1" dirty="0">
                          <a:effectLst/>
                        </a:rPr>
                        <a:t>33.1%</a:t>
                      </a:r>
                    </a:p>
                    <a:p>
                      <a:pPr algn="ctr">
                        <a:lnSpc>
                          <a:spcPct val="115000"/>
                        </a:lnSpc>
                        <a:spcBef>
                          <a:spcPts val="200"/>
                        </a:spcBef>
                        <a:buNone/>
                        <a:tabLst>
                          <a:tab pos="136525" algn="l"/>
                        </a:tabLst>
                      </a:pPr>
                      <a:r>
                        <a:rPr lang="af-ZA" sz="1800" b="0" dirty="0">
                          <a:effectLst/>
                        </a:rPr>
                        <a:t>M.a.w. </a:t>
                      </a:r>
                      <a:r>
                        <a:rPr lang="af-ZA" sz="1800" b="1" dirty="0">
                          <a:effectLst/>
                        </a:rPr>
                        <a:t>7,710,389</a:t>
                      </a:r>
                      <a:r>
                        <a:rPr lang="af-ZA" sz="1800" b="0" dirty="0">
                          <a:effectLst/>
                        </a:rPr>
                        <a:t> vroue</a:t>
                      </a:r>
                      <a:endParaRPr lang="af-ZA" sz="1800" b="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Bef>
                          <a:spcPts val="200"/>
                        </a:spcBef>
                        <a:buNone/>
                        <a:tabLst>
                          <a:tab pos="136525" algn="l"/>
                        </a:tabLst>
                      </a:pPr>
                      <a:r>
                        <a:rPr lang="af-ZA" sz="1800" dirty="0">
                          <a:effectLst/>
                        </a:rPr>
                        <a:t>Lewenslange seksuele mishandeling: </a:t>
                      </a:r>
                      <a:r>
                        <a:rPr lang="af-ZA" sz="1800" b="1" dirty="0">
                          <a:effectLst/>
                        </a:rPr>
                        <a:t>9.8%</a:t>
                      </a:r>
                    </a:p>
                    <a:p>
                      <a:pPr algn="ctr">
                        <a:lnSpc>
                          <a:spcPct val="115000"/>
                        </a:lnSpc>
                        <a:spcBef>
                          <a:spcPts val="200"/>
                        </a:spcBef>
                        <a:buNone/>
                        <a:tabLst>
                          <a:tab pos="136525" algn="l"/>
                        </a:tabLst>
                      </a:pPr>
                      <a:r>
                        <a:rPr lang="af-ZA" sz="1800" dirty="0">
                          <a:effectLst/>
                        </a:rPr>
                        <a:t>M.a.w. </a:t>
                      </a:r>
                      <a:r>
                        <a:rPr lang="af-ZA" sz="1800" b="1" dirty="0">
                          <a:effectLst/>
                        </a:rPr>
                        <a:t>2,150,342</a:t>
                      </a:r>
                      <a:r>
                        <a:rPr lang="af-ZA" sz="1800" dirty="0">
                          <a:effectLst/>
                        </a:rPr>
                        <a:t> vroue</a:t>
                      </a:r>
                      <a:endParaRPr lang="af-ZA" sz="1800" dirty="0">
                        <a:effectLst/>
                        <a:latin typeface="Arial" panose="020B0604020202020204" pitchFamily="34" charset="0"/>
                        <a:ea typeface="Arial" panose="020B0604020202020204" pitchFamily="34" charset="0"/>
                      </a:endParaRPr>
                    </a:p>
                  </a:txBody>
                  <a:tcPr marL="68580" marR="68580" marT="0" marB="0" anchor="ctr"/>
                </a:tc>
                <a:tc>
                  <a:txBody>
                    <a:bodyPr/>
                    <a:lstStyle/>
                    <a:p>
                      <a:pPr algn="ctr">
                        <a:lnSpc>
                          <a:spcPct val="115000"/>
                        </a:lnSpc>
                        <a:spcBef>
                          <a:spcPts val="200"/>
                        </a:spcBef>
                        <a:buNone/>
                        <a:tabLst>
                          <a:tab pos="136525" algn="l"/>
                        </a:tabLst>
                      </a:pPr>
                      <a:r>
                        <a:rPr lang="af-ZA" sz="1800" dirty="0">
                          <a:effectLst/>
                        </a:rPr>
                        <a:t>Lewenslange fisiese en/of seksuele mishandeling: </a:t>
                      </a:r>
                      <a:r>
                        <a:rPr lang="af-ZA" sz="1800" b="1" dirty="0">
                          <a:effectLst/>
                        </a:rPr>
                        <a:t>35.5%</a:t>
                      </a:r>
                    </a:p>
                    <a:p>
                      <a:pPr algn="ctr">
                        <a:lnSpc>
                          <a:spcPct val="115000"/>
                        </a:lnSpc>
                        <a:spcBef>
                          <a:spcPts val="200"/>
                        </a:spcBef>
                        <a:buNone/>
                        <a:tabLst>
                          <a:tab pos="136525" algn="l"/>
                        </a:tabLst>
                      </a:pPr>
                      <a:r>
                        <a:rPr lang="af-ZA" sz="1800" dirty="0">
                          <a:effectLst/>
                        </a:rPr>
                        <a:t>M.a.w. </a:t>
                      </a:r>
                      <a:r>
                        <a:rPr lang="af-ZA" sz="1800" b="1" dirty="0">
                          <a:effectLst/>
                        </a:rPr>
                        <a:t>7,847,438 </a:t>
                      </a:r>
                      <a:r>
                        <a:rPr lang="af-ZA" sz="1800" dirty="0">
                          <a:effectLst/>
                        </a:rPr>
                        <a:t>vroue</a:t>
                      </a:r>
                      <a:endParaRPr lang="af-ZA" sz="1800" dirty="0">
                        <a:effectLst/>
                        <a:latin typeface="Arial" panose="020B0604020202020204" pitchFamily="34" charset="0"/>
                        <a:ea typeface="Arial" panose="020B0604020202020204" pitchFamily="34" charset="0"/>
                      </a:endParaRPr>
                    </a:p>
                  </a:txBody>
                  <a:tcPr marL="68580" marR="68580" marT="0" marB="0" anchor="ctr"/>
                </a:tc>
                <a:extLst>
                  <a:ext uri="{0D108BD9-81ED-4DB2-BD59-A6C34878D82A}">
                    <a16:rowId xmlns:a16="http://schemas.microsoft.com/office/drawing/2014/main" val="281628859"/>
                  </a:ext>
                </a:extLst>
              </a:tr>
            </a:tbl>
          </a:graphicData>
        </a:graphic>
      </p:graphicFrame>
    </p:spTree>
    <p:extLst>
      <p:ext uri="{BB962C8B-B14F-4D97-AF65-F5344CB8AC3E}">
        <p14:creationId xmlns:p14="http://schemas.microsoft.com/office/powerpoint/2010/main" val="3119752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D2054-C00C-D529-4FF2-4DA794D1D2DA}"/>
              </a:ext>
            </a:extLst>
          </p:cNvPr>
          <p:cNvSpPr>
            <a:spLocks noGrp="1"/>
          </p:cNvSpPr>
          <p:nvPr>
            <p:ph type="title"/>
          </p:nvPr>
        </p:nvSpPr>
        <p:spPr/>
        <p:txBody>
          <a:bodyPr/>
          <a:lstStyle/>
          <a:p>
            <a:r>
              <a:rPr lang="af-ZA" dirty="0"/>
              <a:t>Interpretasie van die data</a:t>
            </a:r>
          </a:p>
        </p:txBody>
      </p:sp>
      <p:sp>
        <p:nvSpPr>
          <p:cNvPr id="3" name="Text Placeholder 2">
            <a:extLst>
              <a:ext uri="{FF2B5EF4-FFF2-40B4-BE49-F238E27FC236}">
                <a16:creationId xmlns:a16="http://schemas.microsoft.com/office/drawing/2014/main" id="{4DBD4362-B1DB-B249-8AF5-0CD77C064788}"/>
              </a:ext>
            </a:extLst>
          </p:cNvPr>
          <p:cNvSpPr>
            <a:spLocks noGrp="1"/>
          </p:cNvSpPr>
          <p:nvPr>
            <p:ph type="body" idx="1"/>
          </p:nvPr>
        </p:nvSpPr>
        <p:spPr/>
        <p:txBody>
          <a:bodyPr/>
          <a:lstStyle/>
          <a:p>
            <a:r>
              <a:rPr lang="nl-NL" dirty="0"/>
              <a:t>Hierdie statistieke fokus op geweld teen vroue, wat as 'n hoërisikogroep geïdentifiseer word.</a:t>
            </a:r>
          </a:p>
          <a:p>
            <a:r>
              <a:rPr lang="nl-NL" dirty="0"/>
              <a:t>Fisiese mishandeling word meer gereeld as seksuele misbruik gerapporteer.</a:t>
            </a:r>
          </a:p>
          <a:p>
            <a:r>
              <a:rPr lang="nl-NL" dirty="0"/>
              <a:t>Volgens die studie sal </a:t>
            </a:r>
            <a:r>
              <a:rPr lang="nl-NL" b="1" dirty="0"/>
              <a:t>35,5% </a:t>
            </a:r>
            <a:r>
              <a:rPr lang="nl-NL" dirty="0"/>
              <a:t>van vroue fisiese en/of seksuele mishandeling in hul leeftyd ervaar.</a:t>
            </a:r>
          </a:p>
          <a:p>
            <a:r>
              <a:rPr lang="nl-NL" dirty="0"/>
              <a:t>Dit beklemtoon die omvang en erns van geslagsgebaseerde geweld in Suid-Afrika.</a:t>
            </a:r>
            <a:endParaRPr lang="en-GB" dirty="0"/>
          </a:p>
        </p:txBody>
      </p:sp>
      <p:pic>
        <p:nvPicPr>
          <p:cNvPr id="4" name="Picture 3">
            <a:extLst>
              <a:ext uri="{FF2B5EF4-FFF2-40B4-BE49-F238E27FC236}">
                <a16:creationId xmlns:a16="http://schemas.microsoft.com/office/drawing/2014/main" id="{04685F3D-363E-3C26-6FC7-26C9F9BCA42E}"/>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148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8CDF7A-852D-AEE9-33DD-040540D0C53A}"/>
              </a:ext>
            </a:extLst>
          </p:cNvPr>
          <p:cNvSpPr>
            <a:spLocks noGrp="1"/>
          </p:cNvSpPr>
          <p:nvPr>
            <p:ph type="title"/>
          </p:nvPr>
        </p:nvSpPr>
        <p:spPr>
          <a:xfrm>
            <a:off x="838200" y="459863"/>
            <a:ext cx="10515600" cy="1004594"/>
          </a:xfrm>
        </p:spPr>
        <p:txBody>
          <a:bodyPr>
            <a:normAutofit/>
          </a:bodyPr>
          <a:lstStyle/>
          <a:p>
            <a:pPr algn="ctr"/>
            <a:r>
              <a:rPr lang="af-ZA" dirty="0">
                <a:solidFill>
                  <a:srgbClr val="FFFFFF"/>
                </a:solidFill>
              </a:rPr>
              <a:t>Vorme van mishandeling</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 Placeholder 2">
            <a:extLst>
              <a:ext uri="{FF2B5EF4-FFF2-40B4-BE49-F238E27FC236}">
                <a16:creationId xmlns:a16="http://schemas.microsoft.com/office/drawing/2014/main" id="{9A351835-90A3-B77F-CF98-21C05DCE7C89}"/>
              </a:ext>
            </a:extLst>
          </p:cNvPr>
          <p:cNvGraphicFramePr/>
          <p:nvPr>
            <p:extLst>
              <p:ext uri="{D42A27DB-BD31-4B8C-83A1-F6EECF244321}">
                <p14:modId xmlns:p14="http://schemas.microsoft.com/office/powerpoint/2010/main" val="1595696197"/>
              </p:ext>
            </p:extLst>
          </p:nvPr>
        </p:nvGraphicFramePr>
        <p:xfrm>
          <a:off x="838200" y="2231798"/>
          <a:ext cx="10515600" cy="31465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1F48933C-F9E8-EFBC-8F21-676334339F4A}"/>
              </a:ext>
            </a:extLst>
          </p:cNvPr>
          <p:cNvSpPr txBox="1"/>
          <p:nvPr/>
        </p:nvSpPr>
        <p:spPr>
          <a:xfrm>
            <a:off x="838200" y="1800911"/>
            <a:ext cx="10515600" cy="430887"/>
          </a:xfrm>
          <a:prstGeom prst="rect">
            <a:avLst/>
          </a:prstGeom>
          <a:noFill/>
        </p:spPr>
        <p:txBody>
          <a:bodyPr wrap="square" rtlCol="0">
            <a:spAutoFit/>
          </a:bodyPr>
          <a:lstStyle/>
          <a:p>
            <a:pPr algn="ctr"/>
            <a:r>
              <a:rPr lang="nl-NL" sz="2200" b="1" dirty="0"/>
              <a:t>Geslagsongelykheid </a:t>
            </a:r>
            <a:r>
              <a:rPr lang="nl-NL" sz="2200" dirty="0"/>
              <a:t>kan tot verskillende vorme van mishandeling lei, insluitend:</a:t>
            </a:r>
            <a:endParaRPr lang="af-ZA" sz="2200" dirty="0"/>
          </a:p>
        </p:txBody>
      </p:sp>
      <p:sp>
        <p:nvSpPr>
          <p:cNvPr id="10" name="TextBox 9">
            <a:extLst>
              <a:ext uri="{FF2B5EF4-FFF2-40B4-BE49-F238E27FC236}">
                <a16:creationId xmlns:a16="http://schemas.microsoft.com/office/drawing/2014/main" id="{171799DC-E134-B995-2578-1094F944FCAA}"/>
              </a:ext>
            </a:extLst>
          </p:cNvPr>
          <p:cNvSpPr txBox="1"/>
          <p:nvPr/>
        </p:nvSpPr>
        <p:spPr>
          <a:xfrm>
            <a:off x="838200" y="5378388"/>
            <a:ext cx="10515600" cy="1015663"/>
          </a:xfrm>
          <a:prstGeom prst="rect">
            <a:avLst/>
          </a:prstGeom>
          <a:noFill/>
        </p:spPr>
        <p:txBody>
          <a:bodyPr wrap="square" rtlCol="0">
            <a:spAutoFit/>
          </a:bodyPr>
          <a:lstStyle/>
          <a:p>
            <a:pPr algn="ctr"/>
            <a:r>
              <a:rPr lang="nl-NL" sz="2000" dirty="0"/>
              <a:t>Geen persoon het die reg om mag of krag te gebruik om seksuele handelinge op 'n ander af te dwing nie.</a:t>
            </a:r>
          </a:p>
          <a:p>
            <a:pPr algn="ctr"/>
            <a:r>
              <a:rPr lang="nl-NL" sz="2000" b="1" dirty="0"/>
              <a:t>Waarom dink jy bly GGG so 'n ernstige probleem in Suid-Afrika?</a:t>
            </a:r>
            <a:endParaRPr lang="af-ZA" sz="2000" b="1" dirty="0"/>
          </a:p>
        </p:txBody>
      </p:sp>
      <p:pic>
        <p:nvPicPr>
          <p:cNvPr id="14" name="Picture 13">
            <a:extLst>
              <a:ext uri="{FF2B5EF4-FFF2-40B4-BE49-F238E27FC236}">
                <a16:creationId xmlns:a16="http://schemas.microsoft.com/office/drawing/2014/main" id="{E6AB5BBF-03A3-1DE6-0404-0D5D7D5349F0}"/>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9138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583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C35245-C826-00D3-3B36-09F3766E5480}"/>
              </a:ext>
            </a:extLst>
          </p:cNvPr>
          <p:cNvSpPr>
            <a:spLocks noGrp="1"/>
          </p:cNvSpPr>
          <p:nvPr>
            <p:ph type="title"/>
          </p:nvPr>
        </p:nvSpPr>
        <p:spPr>
          <a:xfrm>
            <a:off x="4553733" y="548465"/>
            <a:ext cx="6798541" cy="765986"/>
          </a:xfrm>
        </p:spPr>
        <p:txBody>
          <a:bodyPr anchor="b">
            <a:normAutofit/>
          </a:bodyPr>
          <a:lstStyle/>
          <a:p>
            <a:r>
              <a:rPr lang="af-ZA" sz="4000" dirty="0"/>
              <a:t>Belangrike bevindings</a:t>
            </a:r>
          </a:p>
        </p:txBody>
      </p:sp>
      <p:graphicFrame>
        <p:nvGraphicFramePr>
          <p:cNvPr id="5" name="Text Placeholder 2">
            <a:extLst>
              <a:ext uri="{FF2B5EF4-FFF2-40B4-BE49-F238E27FC236}">
                <a16:creationId xmlns:a16="http://schemas.microsoft.com/office/drawing/2014/main" id="{A4E8CC42-5F76-B99D-D08B-DB7B8A76E90E}"/>
              </a:ext>
            </a:extLst>
          </p:cNvPr>
          <p:cNvGraphicFramePr/>
          <p:nvPr>
            <p:extLst>
              <p:ext uri="{D42A27DB-BD31-4B8C-83A1-F6EECF244321}">
                <p14:modId xmlns:p14="http://schemas.microsoft.com/office/powerpoint/2010/main" val="3232436872"/>
              </p:ext>
            </p:extLst>
          </p:nvPr>
        </p:nvGraphicFramePr>
        <p:xfrm>
          <a:off x="4657797" y="2030989"/>
          <a:ext cx="7316533" cy="4448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A0F7B0A1-3207-EB13-C102-31336E797569}"/>
              </a:ext>
            </a:extLst>
          </p:cNvPr>
          <p:cNvSpPr txBox="1"/>
          <p:nvPr/>
        </p:nvSpPr>
        <p:spPr>
          <a:xfrm>
            <a:off x="4553733" y="1462806"/>
            <a:ext cx="6798539" cy="800219"/>
          </a:xfrm>
          <a:prstGeom prst="rect">
            <a:avLst/>
          </a:prstGeom>
          <a:noFill/>
        </p:spPr>
        <p:txBody>
          <a:bodyPr wrap="square" rtlCol="0">
            <a:spAutoFit/>
          </a:bodyPr>
          <a:lstStyle/>
          <a:p>
            <a:r>
              <a:rPr lang="nl-NL" sz="2300" dirty="0"/>
              <a:t>Jul besprekings dui daarop dat toenemende geslagsongelykheid tot die volgende bydra:</a:t>
            </a:r>
            <a:endParaRPr lang="af-ZA" sz="2300" dirty="0"/>
          </a:p>
        </p:txBody>
      </p:sp>
      <p:pic>
        <p:nvPicPr>
          <p:cNvPr id="3074" name="Picture 2" descr="Free news details man vector">
            <a:extLst>
              <a:ext uri="{FF2B5EF4-FFF2-40B4-BE49-F238E27FC236}">
                <a16:creationId xmlns:a16="http://schemas.microsoft.com/office/drawing/2014/main" id="{C3EEAA13-4E10-95A2-C9FD-ADF1F4E688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4426" y="1559340"/>
            <a:ext cx="6049901" cy="47501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F5D1DC3-034C-9A68-5D73-B015E3E381A1}"/>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290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29"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3" name="Freeform: Shape 32">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Freeform: Shape 36">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22FD70E-A1B1-4028-9A2A-66D5A5556FA4}"/>
              </a:ext>
            </a:extLst>
          </p:cNvPr>
          <p:cNvSpPr>
            <a:spLocks noGrp="1"/>
          </p:cNvSpPr>
          <p:nvPr>
            <p:ph type="title"/>
          </p:nvPr>
        </p:nvSpPr>
        <p:spPr>
          <a:xfrm rot="16200000">
            <a:off x="-1325880" y="1947672"/>
            <a:ext cx="5961888" cy="2788920"/>
          </a:xfrm>
        </p:spPr>
        <p:txBody>
          <a:bodyPr anchor="ctr">
            <a:normAutofit/>
          </a:bodyPr>
          <a:lstStyle/>
          <a:p>
            <a:r>
              <a:rPr lang="af-ZA" sz="4800" dirty="0">
                <a:solidFill>
                  <a:schemeClr val="bg1"/>
                </a:solidFill>
              </a:rPr>
              <a:t>Selfrespek</a:t>
            </a:r>
          </a:p>
        </p:txBody>
      </p:sp>
      <p:graphicFrame>
        <p:nvGraphicFramePr>
          <p:cNvPr id="5" name="Text Placeholder 2">
            <a:extLst>
              <a:ext uri="{FF2B5EF4-FFF2-40B4-BE49-F238E27FC236}">
                <a16:creationId xmlns:a16="http://schemas.microsoft.com/office/drawing/2014/main" id="{DF0BBA80-BF20-9893-EBC7-08BECA29C9C4}"/>
              </a:ext>
            </a:extLst>
          </p:cNvPr>
          <p:cNvGraphicFramePr/>
          <p:nvPr>
            <p:extLst>
              <p:ext uri="{D42A27DB-BD31-4B8C-83A1-F6EECF244321}">
                <p14:modId xmlns:p14="http://schemas.microsoft.com/office/powerpoint/2010/main" val="233030193"/>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B3717C7-08B7-D168-A175-DE1782C385CF}"/>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428728"/>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D5C70FB-27B0-4DA3-8072-618A35796E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6D279A-E49F-45E6-BF80-538928602196}">
  <ds:schemaRefs>
    <ds:schemaRef ds:uri="http://schemas.microsoft.com/sharepoint/v3/contenttype/forms"/>
  </ds:schemaRefs>
</ds:datastoreItem>
</file>

<file path=customXml/itemProps3.xml><?xml version="1.0" encoding="utf-8"?>
<ds:datastoreItem xmlns:ds="http://schemas.openxmlformats.org/officeDocument/2006/customXml" ds:itemID="{A2E3A9B9-6EED-4C28-9DE8-2151726FD50C}">
  <ds:schemaRefs>
    <ds:schemaRef ds:uri="b9f929ee-2ccc-426b-9fd2-932361bc865d"/>
    <ds:schemaRef ds:uri="http://purl.org/dc/dcmitype/"/>
    <ds:schemaRef ds:uri="http://schemas.microsoft.com/office/2006/documentManagement/types"/>
    <ds:schemaRef ds:uri="http://schemas.microsoft.com/office/infopath/2007/PartnerControls"/>
    <ds:schemaRef ds:uri="3caab635-9527-4657-a12f-8c668acf6cb5"/>
    <ds:schemaRef ds:uri="http://purl.org/dc/elements/1.1/"/>
    <ds:schemaRef ds:uri="http://purl.org/dc/term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17111</TotalTime>
  <Words>2874</Words>
  <Application>Microsoft Office PowerPoint</Application>
  <PresentationFormat>Widescreen</PresentationFormat>
  <Paragraphs>160</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Courier New</vt:lpstr>
      <vt:lpstr>Symbol</vt:lpstr>
      <vt:lpstr>Office Theme</vt:lpstr>
      <vt:lpstr>PowerPoint Presentation</vt:lpstr>
      <vt:lpstr>Teen die einde van die les behoort jy die volgende te kan doen:</vt:lpstr>
      <vt:lpstr>Herbesoek van magsverhoudinge</vt:lpstr>
      <vt:lpstr>PowerPoint Presentation</vt:lpstr>
      <vt:lpstr>Interpretasie van die data</vt:lpstr>
      <vt:lpstr>Vorme van mishandeling</vt:lpstr>
      <vt:lpstr>PowerPoint Presentation</vt:lpstr>
      <vt:lpstr>Belangrike bevindings</vt:lpstr>
      <vt:lpstr>Selfrespek</vt:lpstr>
      <vt:lpstr>Leefstylkontrole</vt:lpstr>
      <vt:lpstr>Gesondheidsdefinisies</vt:lpstr>
      <vt:lpstr>PowerPoint Presentation</vt:lpstr>
      <vt:lpstr>PowerPoint Presentation</vt:lpstr>
      <vt:lpstr>Individuele Aktiwiteit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42</cp:revision>
  <dcterms:created xsi:type="dcterms:W3CDTF">2021-02-27T11:19:06Z</dcterms:created>
  <dcterms:modified xsi:type="dcterms:W3CDTF">2026-01-13T00:20:52Z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