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57" r:id="rId6"/>
    <p:sldId id="258" r:id="rId7"/>
    <p:sldId id="259" r:id="rId8"/>
    <p:sldId id="260" r:id="rId9"/>
    <p:sldId id="261" r:id="rId10"/>
    <p:sldId id="262" r:id="rId11"/>
    <p:sldId id="263" r:id="rId12"/>
    <p:sldId id="273" r:id="rId13"/>
    <p:sldId id="274" r:id="rId14"/>
    <p:sldId id="266" r:id="rId15"/>
    <p:sldId id="272"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ADD35-C903-4EB2-AC61-5C6594FB79F6}" v="58" dt="2025-10-14T11:20:42.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65" autoAdjust="0"/>
  </p:normalViewPr>
  <p:slideViewPr>
    <p:cSldViewPr snapToGrid="0">
      <p:cViewPr varScale="1">
        <p:scale>
          <a:sx n="47" d="100"/>
          <a:sy n="47" d="100"/>
        </p:scale>
        <p:origin x="1104"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14T11:20:42.344" v="400"/>
      <pc:docMkLst>
        <pc:docMk/>
      </pc:docMkLst>
      <pc:sldChg chg="addSp delSp modSp mod setClrOvrMap delDesignElem">
        <pc:chgData name="Megan Botes" userId="70568131-745a-489b-b4fe-9e78c579dd6d" providerId="ADAL" clId="{E3DEF142-CC7A-44CA-B5B4-48BABF1A3E75}" dt="2025-10-14T11:20:24.072" v="389"/>
        <pc:sldMkLst>
          <pc:docMk/>
          <pc:sldMk cId="1266718457" sldId="257"/>
        </pc:sldMkLst>
        <pc:spChg chg="mod">
          <ac:chgData name="Megan Botes" userId="70568131-745a-489b-b4fe-9e78c579dd6d" providerId="ADAL" clId="{E3DEF142-CC7A-44CA-B5B4-48BABF1A3E75}" dt="2025-10-14T10:29:37.661" v="15" actId="26606"/>
          <ac:spMkLst>
            <pc:docMk/>
            <pc:sldMk cId="1266718457" sldId="257"/>
            <ac:spMk id="2" creationId="{D71E0129-1654-DE1D-20F0-A39DB53D1420}"/>
          </ac:spMkLst>
        </pc:spChg>
        <pc:spChg chg="mod">
          <ac:chgData name="Megan Botes" userId="70568131-745a-489b-b4fe-9e78c579dd6d" providerId="ADAL" clId="{E3DEF142-CC7A-44CA-B5B4-48BABF1A3E75}" dt="2025-10-14T10:29:37.661" v="15" actId="26606"/>
          <ac:spMkLst>
            <pc:docMk/>
            <pc:sldMk cId="1266718457" sldId="257"/>
            <ac:spMk id="3" creationId="{CE960117-0771-5B80-7E70-F48BF6FA80BB}"/>
          </ac:spMkLst>
        </pc:spChg>
        <pc:spChg chg="add del">
          <ac:chgData name="Megan Botes" userId="70568131-745a-489b-b4fe-9e78c579dd6d" providerId="ADAL" clId="{E3DEF142-CC7A-44CA-B5B4-48BABF1A3E75}" dt="2025-10-14T10:29:37.661" v="15" actId="26606"/>
          <ac:spMkLst>
            <pc:docMk/>
            <pc:sldMk cId="1266718457" sldId="257"/>
            <ac:spMk id="7" creationId="{9228552E-C8B1-4A80-8448-0787CE0FC704}"/>
          </ac:spMkLst>
        </pc:spChg>
        <pc:spChg chg="del">
          <ac:chgData name="Megan Botes" userId="70568131-745a-489b-b4fe-9e78c579dd6d" providerId="ADAL" clId="{E3DEF142-CC7A-44CA-B5B4-48BABF1A3E75}" dt="2025-10-14T10:28:44.089" v="10"/>
          <ac:spMkLst>
            <pc:docMk/>
            <pc:sldMk cId="1266718457" sldId="257"/>
            <ac:spMk id="8" creationId="{5C8908E2-EE49-44D2-9428-A28D2312A8D5}"/>
          </ac:spMkLst>
        </pc:spChg>
        <pc:spChg chg="add">
          <ac:chgData name="Megan Botes" userId="70568131-745a-489b-b4fe-9e78c579dd6d" providerId="ADAL" clId="{E3DEF142-CC7A-44CA-B5B4-48BABF1A3E75}" dt="2025-10-14T10:29:37.661" v="15" actId="26606"/>
          <ac:spMkLst>
            <pc:docMk/>
            <pc:sldMk cId="1266718457" sldId="257"/>
            <ac:spMk id="9" creationId="{04812C46-200A-4DEB-A05E-3ED6C68C2387}"/>
          </ac:spMkLst>
        </pc:spChg>
        <pc:spChg chg="add">
          <ac:chgData name="Megan Botes" userId="70568131-745a-489b-b4fe-9e78c579dd6d" providerId="ADAL" clId="{E3DEF142-CC7A-44CA-B5B4-48BABF1A3E75}" dt="2025-10-14T10:29:37.661" v="15" actId="26606"/>
          <ac:spMkLst>
            <pc:docMk/>
            <pc:sldMk cId="1266718457" sldId="257"/>
            <ac:spMk id="13" creationId="{D1EA859B-E555-4109-94F3-6700E046E008}"/>
          </ac:spMkLst>
        </pc:spChg>
        <pc:spChg chg="del">
          <ac:chgData name="Megan Botes" userId="70568131-745a-489b-b4fe-9e78c579dd6d" providerId="ADAL" clId="{E3DEF142-CC7A-44CA-B5B4-48BABF1A3E75}" dt="2025-10-14T10:28:44.089" v="10"/>
          <ac:spMkLst>
            <pc:docMk/>
            <pc:sldMk cId="1266718457" sldId="257"/>
            <ac:spMk id="14" creationId="{BD92035A-AA2F-4CD8-A556-1CE8BDEC75BD}"/>
          </ac:spMkLst>
        </pc:spChg>
        <pc:spChg chg="del">
          <ac:chgData name="Megan Botes" userId="70568131-745a-489b-b4fe-9e78c579dd6d" providerId="ADAL" clId="{E3DEF142-CC7A-44CA-B5B4-48BABF1A3E75}" dt="2025-10-14T10:28:44.089" v="10"/>
          <ac:spMkLst>
            <pc:docMk/>
            <pc:sldMk cId="1266718457" sldId="257"/>
            <ac:spMk id="16" creationId="{ED888B23-07FA-482A-96DF-47E31AF1A603}"/>
          </ac:spMkLst>
        </pc:spChg>
        <pc:grpChg chg="del">
          <ac:chgData name="Megan Botes" userId="70568131-745a-489b-b4fe-9e78c579dd6d" providerId="ADAL" clId="{E3DEF142-CC7A-44CA-B5B4-48BABF1A3E75}" dt="2025-10-14T10:28:44.089" v="10"/>
          <ac:grpSpMkLst>
            <pc:docMk/>
            <pc:sldMk cId="1266718457" sldId="257"/>
            <ac:grpSpMk id="10" creationId="{5D1A9D8B-3117-4D9D-BDA4-DD81895098B0}"/>
          </ac:grpSpMkLst>
        </pc:grpChg>
        <pc:picChg chg="del">
          <ac:chgData name="Megan Botes" userId="70568131-745a-489b-b4fe-9e78c579dd6d" providerId="ADAL" clId="{E3DEF142-CC7A-44CA-B5B4-48BABF1A3E75}" dt="2025-10-14T10:29:00.943" v="11" actId="478"/>
          <ac:picMkLst>
            <pc:docMk/>
            <pc:sldMk cId="1266718457" sldId="257"/>
            <ac:picMk id="4" creationId="{2EA3A629-7E9A-135A-57B4-E51C6F124B8E}"/>
          </ac:picMkLst>
        </pc:picChg>
        <pc:picChg chg="add mod ord">
          <ac:chgData name="Megan Botes" userId="70568131-745a-489b-b4fe-9e78c579dd6d" providerId="ADAL" clId="{E3DEF142-CC7A-44CA-B5B4-48BABF1A3E75}" dt="2025-10-14T10:29:37.661" v="15" actId="26606"/>
          <ac:picMkLst>
            <pc:docMk/>
            <pc:sldMk cId="1266718457" sldId="257"/>
            <ac:picMk id="5" creationId="{F6AC66AE-2489-B535-24A2-D22E04EEB562}"/>
          </ac:picMkLst>
        </pc:picChg>
        <pc:picChg chg="add mod">
          <ac:chgData name="Megan Botes" userId="70568131-745a-489b-b4fe-9e78c579dd6d" providerId="ADAL" clId="{E3DEF142-CC7A-44CA-B5B4-48BABF1A3E75}" dt="2025-10-14T11:20:17.938" v="388"/>
          <ac:picMkLst>
            <pc:docMk/>
            <pc:sldMk cId="1266718457" sldId="257"/>
            <ac:picMk id="6" creationId="{E27ED90F-92FF-FAA2-FE15-FEACBFF856EB}"/>
          </ac:picMkLst>
        </pc:picChg>
        <pc:picChg chg="add mod">
          <ac:chgData name="Megan Botes" userId="70568131-745a-489b-b4fe-9e78c579dd6d" providerId="ADAL" clId="{E3DEF142-CC7A-44CA-B5B4-48BABF1A3E75}" dt="2025-10-14T11:20:24.072" v="389"/>
          <ac:picMkLst>
            <pc:docMk/>
            <pc:sldMk cId="1266718457" sldId="257"/>
            <ac:picMk id="15" creationId="{48DE2459-6241-2033-945F-902A39B97216}"/>
          </ac:picMkLst>
        </pc:picChg>
        <pc:picChg chg="del">
          <ac:chgData name="Megan Botes" userId="70568131-745a-489b-b4fe-9e78c579dd6d" providerId="ADAL" clId="{E3DEF142-CC7A-44CA-B5B4-48BABF1A3E75}" dt="2025-10-14T10:29:02.292" v="12" actId="478"/>
          <ac:picMkLst>
            <pc:docMk/>
            <pc:sldMk cId="1266718457" sldId="257"/>
            <ac:picMk id="1026" creationId="{A1E30B44-6D8B-57DB-C435-BF3143FA2C57}"/>
          </ac:picMkLst>
        </pc:picChg>
      </pc:sldChg>
      <pc:sldChg chg="addSp delSp modSp mod delDesignElem chgLayout">
        <pc:chgData name="Megan Botes" userId="70568131-745a-489b-b4fe-9e78c579dd6d" providerId="ADAL" clId="{E3DEF142-CC7A-44CA-B5B4-48BABF1A3E75}" dt="2025-10-14T11:20:25.352" v="390"/>
        <pc:sldMkLst>
          <pc:docMk/>
          <pc:sldMk cId="726534515" sldId="258"/>
        </pc:sldMkLst>
        <pc:spChg chg="mod ord">
          <ac:chgData name="Megan Botes" userId="70568131-745a-489b-b4fe-9e78c579dd6d" providerId="ADAL" clId="{E3DEF142-CC7A-44CA-B5B4-48BABF1A3E75}" dt="2025-10-14T10:32:01.522" v="53" actId="20577"/>
          <ac:spMkLst>
            <pc:docMk/>
            <pc:sldMk cId="726534515" sldId="258"/>
            <ac:spMk id="2" creationId="{C6F0C345-6FE7-D269-B256-CB2576C0223E}"/>
          </ac:spMkLst>
        </pc:spChg>
        <pc:spChg chg="add mod ord">
          <ac:chgData name="Megan Botes" userId="70568131-745a-489b-b4fe-9e78c579dd6d" providerId="ADAL" clId="{E3DEF142-CC7A-44CA-B5B4-48BABF1A3E75}" dt="2025-10-14T10:35:35.663" v="80" actId="6549"/>
          <ac:spMkLst>
            <pc:docMk/>
            <pc:sldMk cId="726534515" sldId="258"/>
            <ac:spMk id="3" creationId="{5FA7274E-D5FD-07ED-3138-7EC430EE1960}"/>
          </ac:spMkLst>
        </pc:spChg>
        <pc:spChg chg="add">
          <ac:chgData name="Megan Botes" userId="70568131-745a-489b-b4fe-9e78c579dd6d" providerId="ADAL" clId="{E3DEF142-CC7A-44CA-B5B4-48BABF1A3E75}" dt="2025-10-14T10:31:38.324" v="33" actId="26606"/>
          <ac:spMkLst>
            <pc:docMk/>
            <pc:sldMk cId="726534515" sldId="258"/>
            <ac:spMk id="10" creationId="{3ECBE1F1-D69B-4AFA-ABD5-8E41720EF6DE}"/>
          </ac:spMkLst>
        </pc:spChg>
        <pc:spChg chg="add del">
          <ac:chgData name="Megan Botes" userId="70568131-745a-489b-b4fe-9e78c579dd6d" providerId="ADAL" clId="{E3DEF142-CC7A-44CA-B5B4-48BABF1A3E75}" dt="2025-10-14T10:31:20.838" v="27" actId="26606"/>
          <ac:spMkLst>
            <pc:docMk/>
            <pc:sldMk cId="726534515" sldId="258"/>
            <ac:spMk id="12" creationId="{04812C46-200A-4DEB-A05E-3ED6C68C2387}"/>
          </ac:spMkLst>
        </pc:spChg>
        <pc:spChg chg="add">
          <ac:chgData name="Megan Botes" userId="70568131-745a-489b-b4fe-9e78c579dd6d" providerId="ADAL" clId="{E3DEF142-CC7A-44CA-B5B4-48BABF1A3E75}" dt="2025-10-14T10:31:38.324" v="33" actId="26606"/>
          <ac:spMkLst>
            <pc:docMk/>
            <pc:sldMk cId="726534515" sldId="258"/>
            <ac:spMk id="13" creationId="{603A6265-E10C-4B85-9C20-E75FCAF9CC63}"/>
          </ac:spMkLst>
        </pc:spChg>
        <pc:spChg chg="add del">
          <ac:chgData name="Megan Botes" userId="70568131-745a-489b-b4fe-9e78c579dd6d" providerId="ADAL" clId="{E3DEF142-CC7A-44CA-B5B4-48BABF1A3E75}" dt="2025-10-14T10:31:20.838" v="27" actId="26606"/>
          <ac:spMkLst>
            <pc:docMk/>
            <pc:sldMk cId="726534515" sldId="258"/>
            <ac:spMk id="14" creationId="{D1EA859B-E555-4109-94F3-6700E046E008}"/>
          </ac:spMkLst>
        </pc:spChg>
        <pc:spChg chg="del">
          <ac:chgData name="Megan Botes" userId="70568131-745a-489b-b4fe-9e78c579dd6d" providerId="ADAL" clId="{E3DEF142-CC7A-44CA-B5B4-48BABF1A3E75}" dt="2025-10-14T10:28:44.089" v="10"/>
          <ac:spMkLst>
            <pc:docMk/>
            <pc:sldMk cId="726534515" sldId="258"/>
            <ac:spMk id="2059" creationId="{0D7B6173-1D58-48E2-83CF-37350F315F75}"/>
          </ac:spMkLst>
        </pc:spChg>
        <pc:spChg chg="del">
          <ac:chgData name="Megan Botes" userId="70568131-745a-489b-b4fe-9e78c579dd6d" providerId="ADAL" clId="{E3DEF142-CC7A-44CA-B5B4-48BABF1A3E75}" dt="2025-10-14T10:28:44.089" v="10"/>
          <ac:spMkLst>
            <pc:docMk/>
            <pc:sldMk cId="726534515" sldId="258"/>
            <ac:spMk id="2061" creationId="{2F36CA75-CFBF-4844-B719-8FE9EBADA9AF}"/>
          </ac:spMkLst>
        </pc:spChg>
        <pc:spChg chg="del">
          <ac:chgData name="Megan Botes" userId="70568131-745a-489b-b4fe-9e78c579dd6d" providerId="ADAL" clId="{E3DEF142-CC7A-44CA-B5B4-48BABF1A3E75}" dt="2025-10-14T10:28:44.089" v="10"/>
          <ac:spMkLst>
            <pc:docMk/>
            <pc:sldMk cId="726534515" sldId="258"/>
            <ac:spMk id="2063" creationId="{3D4A84B9-E564-4DD0-97F8-DBF1C460C28A}"/>
          </ac:spMkLst>
        </pc:spChg>
        <pc:spChg chg="del">
          <ac:chgData name="Megan Botes" userId="70568131-745a-489b-b4fe-9e78c579dd6d" providerId="ADAL" clId="{E3DEF142-CC7A-44CA-B5B4-48BABF1A3E75}" dt="2025-10-14T10:28:44.089" v="10"/>
          <ac:spMkLst>
            <pc:docMk/>
            <pc:sldMk cId="726534515" sldId="258"/>
            <ac:spMk id="2067" creationId="{102382E0-0A09-46AE-B955-B911CAFE7F00}"/>
          </ac:spMkLst>
        </pc:spChg>
        <pc:spChg chg="del">
          <ac:chgData name="Megan Botes" userId="70568131-745a-489b-b4fe-9e78c579dd6d" providerId="ADAL" clId="{E3DEF142-CC7A-44CA-B5B4-48BABF1A3E75}" dt="2025-10-14T10:28:44.089" v="10"/>
          <ac:spMkLst>
            <pc:docMk/>
            <pc:sldMk cId="726534515" sldId="258"/>
            <ac:spMk id="2069" creationId="{7DE75D4A-0965-4973-BE75-DECCAC9A9614}"/>
          </ac:spMkLst>
        </pc:spChg>
        <pc:picChg chg="del">
          <ac:chgData name="Megan Botes" userId="70568131-745a-489b-b4fe-9e78c579dd6d" providerId="ADAL" clId="{E3DEF142-CC7A-44CA-B5B4-48BABF1A3E75}" dt="2025-10-14T10:30:42.569" v="18" actId="478"/>
          <ac:picMkLst>
            <pc:docMk/>
            <pc:sldMk cId="726534515" sldId="258"/>
            <ac:picMk id="4" creationId="{8313242E-34BF-5956-5ADA-FF418766FD08}"/>
          </ac:picMkLst>
        </pc:picChg>
        <pc:picChg chg="add mod">
          <ac:chgData name="Megan Botes" userId="70568131-745a-489b-b4fe-9e78c579dd6d" providerId="ADAL" clId="{E3DEF142-CC7A-44CA-B5B4-48BABF1A3E75}" dt="2025-10-14T11:20:25.352" v="390"/>
          <ac:picMkLst>
            <pc:docMk/>
            <pc:sldMk cId="726534515" sldId="258"/>
            <ac:picMk id="5" creationId="{825BD4A3-F315-B995-8ABD-AD53FA3839D8}"/>
          </ac:picMkLst>
        </pc:picChg>
        <pc:picChg chg="del">
          <ac:chgData name="Megan Botes" userId="70568131-745a-489b-b4fe-9e78c579dd6d" providerId="ADAL" clId="{E3DEF142-CC7A-44CA-B5B4-48BABF1A3E75}" dt="2025-10-14T10:30:43.691" v="19" actId="478"/>
          <ac:picMkLst>
            <pc:docMk/>
            <pc:sldMk cId="726534515" sldId="258"/>
            <ac:picMk id="7" creationId="{54D60EDE-1206-681E-A65E-7013C00B5E79}"/>
          </ac:picMkLst>
        </pc:picChg>
        <pc:picChg chg="del">
          <ac:chgData name="Megan Botes" userId="70568131-745a-489b-b4fe-9e78c579dd6d" providerId="ADAL" clId="{E3DEF142-CC7A-44CA-B5B4-48BABF1A3E75}" dt="2025-10-14T10:30:24.553" v="16" actId="21"/>
          <ac:picMkLst>
            <pc:docMk/>
            <pc:sldMk cId="726534515" sldId="258"/>
            <ac:picMk id="8" creationId="{98B606A5-4ADC-D6F2-CD79-366A7A97F1B7}"/>
          </ac:picMkLst>
        </pc:picChg>
        <pc:picChg chg="add del mod">
          <ac:chgData name="Megan Botes" userId="70568131-745a-489b-b4fe-9e78c579dd6d" providerId="ADAL" clId="{E3DEF142-CC7A-44CA-B5B4-48BABF1A3E75}" dt="2025-10-14T10:31:20.838" v="27" actId="26606"/>
          <ac:picMkLst>
            <pc:docMk/>
            <pc:sldMk cId="726534515" sldId="258"/>
            <ac:picMk id="9" creationId="{3DDAD6FF-D5D7-601C-C122-696D2816005B}"/>
          </ac:picMkLst>
        </pc:picChg>
        <pc:picChg chg="add">
          <ac:chgData name="Megan Botes" userId="70568131-745a-489b-b4fe-9e78c579dd6d" providerId="ADAL" clId="{E3DEF142-CC7A-44CA-B5B4-48BABF1A3E75}" dt="2025-10-14T10:31:38.324" v="33" actId="26606"/>
          <ac:picMkLst>
            <pc:docMk/>
            <pc:sldMk cId="726534515" sldId="258"/>
            <ac:picMk id="11" creationId="{2B904378-9CC2-C271-C1D5-010961F2D328}"/>
          </ac:picMkLst>
        </pc:picChg>
        <pc:picChg chg="del">
          <ac:chgData name="Megan Botes" userId="70568131-745a-489b-b4fe-9e78c579dd6d" providerId="ADAL" clId="{E3DEF142-CC7A-44CA-B5B4-48BABF1A3E75}" dt="2025-10-14T10:30:44.942" v="20" actId="478"/>
          <ac:picMkLst>
            <pc:docMk/>
            <pc:sldMk cId="726534515" sldId="258"/>
            <ac:picMk id="2050" creationId="{7A7240B2-3437-3D0B-02C9-C15327546B6A}"/>
          </ac:picMkLst>
        </pc:picChg>
        <pc:picChg chg="del">
          <ac:chgData name="Megan Botes" userId="70568131-745a-489b-b4fe-9e78c579dd6d" providerId="ADAL" clId="{E3DEF142-CC7A-44CA-B5B4-48BABF1A3E75}" dt="2025-10-14T10:30:45.853" v="21" actId="478"/>
          <ac:picMkLst>
            <pc:docMk/>
            <pc:sldMk cId="726534515" sldId="258"/>
            <ac:picMk id="2052" creationId="{D4BCFC81-CF26-844C-CDC0-88BD409DD1A3}"/>
          </ac:picMkLst>
        </pc:picChg>
        <pc:picChg chg="del">
          <ac:chgData name="Megan Botes" userId="70568131-745a-489b-b4fe-9e78c579dd6d" providerId="ADAL" clId="{E3DEF142-CC7A-44CA-B5B4-48BABF1A3E75}" dt="2025-10-14T10:28:44.089" v="10"/>
          <ac:picMkLst>
            <pc:docMk/>
            <pc:sldMk cId="726534515" sldId="258"/>
            <ac:picMk id="2065" creationId="{4A599609-F5C2-4A0B-A992-913F814A631A}"/>
          </ac:picMkLst>
        </pc:picChg>
      </pc:sldChg>
      <pc:sldChg chg="delSp delDesignElem">
        <pc:chgData name="Megan Botes" userId="70568131-745a-489b-b4fe-9e78c579dd6d" providerId="ADAL" clId="{E3DEF142-CC7A-44CA-B5B4-48BABF1A3E75}" dt="2025-10-14T10:28:44.089" v="10"/>
        <pc:sldMkLst>
          <pc:docMk/>
          <pc:sldMk cId="1137120808" sldId="259"/>
        </pc:sldMkLst>
        <pc:spChg chg="del">
          <ac:chgData name="Megan Botes" userId="70568131-745a-489b-b4fe-9e78c579dd6d" providerId="ADAL" clId="{E3DEF142-CC7A-44CA-B5B4-48BABF1A3E75}" dt="2025-10-14T10:28:44.089" v="10"/>
          <ac:spMkLst>
            <pc:docMk/>
            <pc:sldMk cId="1137120808" sldId="259"/>
            <ac:spMk id="9" creationId="{DCC231C8-C761-4B31-9B1C-C6D19248C6B3}"/>
          </ac:spMkLst>
        </pc:spChg>
      </pc:sldChg>
      <pc:sldChg chg="addSp delSp modSp mod delDesignElem">
        <pc:chgData name="Megan Botes" userId="70568131-745a-489b-b4fe-9e78c579dd6d" providerId="ADAL" clId="{E3DEF142-CC7A-44CA-B5B4-48BABF1A3E75}" dt="2025-10-14T11:20:27.455" v="391"/>
        <pc:sldMkLst>
          <pc:docMk/>
          <pc:sldMk cId="3620130105" sldId="260"/>
        </pc:sldMkLst>
        <pc:spChg chg="mod">
          <ac:chgData name="Megan Botes" userId="70568131-745a-489b-b4fe-9e78c579dd6d" providerId="ADAL" clId="{E3DEF142-CC7A-44CA-B5B4-48BABF1A3E75}" dt="2025-10-14T10:37:14.483" v="82" actId="26606"/>
          <ac:spMkLst>
            <pc:docMk/>
            <pc:sldMk cId="3620130105" sldId="260"/>
            <ac:spMk id="2" creationId="{AFB00A75-5A5C-A90C-9E23-1BDE4E0F6A84}"/>
          </ac:spMkLst>
        </pc:spChg>
        <pc:spChg chg="add">
          <ac:chgData name="Megan Botes" userId="70568131-745a-489b-b4fe-9e78c579dd6d" providerId="ADAL" clId="{E3DEF142-CC7A-44CA-B5B4-48BABF1A3E75}" dt="2025-10-14T10:37:14.483" v="82" actId="26606"/>
          <ac:spMkLst>
            <pc:docMk/>
            <pc:sldMk cId="3620130105" sldId="260"/>
            <ac:spMk id="13" creationId="{E51BA4DF-2BD4-4EC2-B1DB-B27C8AC71864}"/>
          </ac:spMkLst>
        </pc:spChg>
        <pc:spChg chg="del">
          <ac:chgData name="Megan Botes" userId="70568131-745a-489b-b4fe-9e78c579dd6d" providerId="ADAL" clId="{E3DEF142-CC7A-44CA-B5B4-48BABF1A3E75}" dt="2025-10-14T10:28:44.089" v="10"/>
          <ac:spMkLst>
            <pc:docMk/>
            <pc:sldMk cId="3620130105" sldId="260"/>
            <ac:spMk id="14" creationId="{5C8908E2-EE49-44D2-9428-A28D2312A8D5}"/>
          </ac:spMkLst>
        </pc:spChg>
        <pc:spChg chg="del">
          <ac:chgData name="Megan Botes" userId="70568131-745a-489b-b4fe-9e78c579dd6d" providerId="ADAL" clId="{E3DEF142-CC7A-44CA-B5B4-48BABF1A3E75}" dt="2025-10-14T10:28:44.089" v="10"/>
          <ac:spMkLst>
            <pc:docMk/>
            <pc:sldMk cId="3620130105" sldId="260"/>
            <ac:spMk id="20" creationId="{7449A6C7-D15F-4AA5-BFA5-71A404B47016}"/>
          </ac:spMkLst>
        </pc:spChg>
        <pc:spChg chg="del">
          <ac:chgData name="Megan Botes" userId="70568131-745a-489b-b4fe-9e78c579dd6d" providerId="ADAL" clId="{E3DEF142-CC7A-44CA-B5B4-48BABF1A3E75}" dt="2025-10-14T10:28:44.089" v="10"/>
          <ac:spMkLst>
            <pc:docMk/>
            <pc:sldMk cId="3620130105" sldId="260"/>
            <ac:spMk id="22" creationId="{ED888B23-07FA-482A-96DF-47E31AF1A603}"/>
          </ac:spMkLst>
        </pc:spChg>
        <pc:grpChg chg="del">
          <ac:chgData name="Megan Botes" userId="70568131-745a-489b-b4fe-9e78c579dd6d" providerId="ADAL" clId="{E3DEF142-CC7A-44CA-B5B4-48BABF1A3E75}" dt="2025-10-14T10:28:44.089" v="10"/>
          <ac:grpSpMkLst>
            <pc:docMk/>
            <pc:sldMk cId="3620130105" sldId="260"/>
            <ac:grpSpMk id="16" creationId="{05314994-6337-4875-8CF5-652CAFE8342C}"/>
          </ac:grpSpMkLst>
        </pc:grpChg>
        <pc:graphicFrameChg chg="mod modGraphic">
          <ac:chgData name="Megan Botes" userId="70568131-745a-489b-b4fe-9e78c579dd6d" providerId="ADAL" clId="{E3DEF142-CC7A-44CA-B5B4-48BABF1A3E75}" dt="2025-10-14T10:37:14.483" v="82" actId="26606"/>
          <ac:graphicFrameMkLst>
            <pc:docMk/>
            <pc:sldMk cId="3620130105" sldId="260"/>
            <ac:graphicFrameMk id="7" creationId="{0D3F2566-B3E4-44C7-F714-4805FE18B216}"/>
          </ac:graphicFrameMkLst>
        </pc:graphicFrameChg>
        <pc:picChg chg="add mod">
          <ac:chgData name="Megan Botes" userId="70568131-745a-489b-b4fe-9e78c579dd6d" providerId="ADAL" clId="{E3DEF142-CC7A-44CA-B5B4-48BABF1A3E75}" dt="2025-10-14T11:20:27.455" v="391"/>
          <ac:picMkLst>
            <pc:docMk/>
            <pc:sldMk cId="3620130105" sldId="260"/>
            <ac:picMk id="3" creationId="{B236EF3E-96B9-27E4-768F-B863AE6DFAC8}"/>
          </ac:picMkLst>
        </pc:picChg>
        <pc:picChg chg="del">
          <ac:chgData name="Megan Botes" userId="70568131-745a-489b-b4fe-9e78c579dd6d" providerId="ADAL" clId="{E3DEF142-CC7A-44CA-B5B4-48BABF1A3E75}" dt="2025-10-14T10:37:02.909" v="81" actId="21"/>
          <ac:picMkLst>
            <pc:docMk/>
            <pc:sldMk cId="3620130105" sldId="260"/>
            <ac:picMk id="8" creationId="{C1FE9959-7295-49D6-A40A-B245960A7801}"/>
          </ac:picMkLst>
        </pc:picChg>
        <pc:picChg chg="add mod">
          <ac:chgData name="Megan Botes" userId="70568131-745a-489b-b4fe-9e78c579dd6d" providerId="ADAL" clId="{E3DEF142-CC7A-44CA-B5B4-48BABF1A3E75}" dt="2025-10-14T10:37:38.083" v="83" actId="27614"/>
          <ac:picMkLst>
            <pc:docMk/>
            <pc:sldMk cId="3620130105" sldId="260"/>
            <ac:picMk id="9" creationId="{0C459A7B-DEF3-49F9-4ABB-BFF83E3A39CF}"/>
          </ac:picMkLst>
        </pc:picChg>
      </pc:sldChg>
      <pc:sldChg chg="addSp delSp modSp mod delDesignElem chgLayout">
        <pc:chgData name="Megan Botes" userId="70568131-745a-489b-b4fe-9e78c579dd6d" providerId="ADAL" clId="{E3DEF142-CC7A-44CA-B5B4-48BABF1A3E75}" dt="2025-10-14T11:20:28.732" v="392"/>
        <pc:sldMkLst>
          <pc:docMk/>
          <pc:sldMk cId="337169870" sldId="261"/>
        </pc:sldMkLst>
        <pc:spChg chg="mod ord">
          <ac:chgData name="Megan Botes" userId="70568131-745a-489b-b4fe-9e78c579dd6d" providerId="ADAL" clId="{E3DEF142-CC7A-44CA-B5B4-48BABF1A3E75}" dt="2025-10-14T10:41:48.801" v="110" actId="1076"/>
          <ac:spMkLst>
            <pc:docMk/>
            <pc:sldMk cId="337169870" sldId="261"/>
            <ac:spMk id="2" creationId="{185D94D8-01C3-D7F6-DBBA-AC533F767853}"/>
          </ac:spMkLst>
        </pc:spChg>
        <pc:spChg chg="add del mod ord">
          <ac:chgData name="Megan Botes" userId="70568131-745a-489b-b4fe-9e78c579dd6d" providerId="ADAL" clId="{E3DEF142-CC7A-44CA-B5B4-48BABF1A3E75}" dt="2025-10-14T10:38:32.718" v="89"/>
          <ac:spMkLst>
            <pc:docMk/>
            <pc:sldMk cId="337169870" sldId="261"/>
            <ac:spMk id="3" creationId="{D592357D-4856-D8EB-6F9D-91D4BB724698}"/>
          </ac:spMkLst>
        </pc:spChg>
        <pc:spChg chg="add mod">
          <ac:chgData name="Megan Botes" userId="70568131-745a-489b-b4fe-9e78c579dd6d" providerId="ADAL" clId="{E3DEF142-CC7A-44CA-B5B4-48BABF1A3E75}" dt="2025-10-14T10:38:30.668" v="88"/>
          <ac:spMkLst>
            <pc:docMk/>
            <pc:sldMk cId="337169870" sldId="261"/>
            <ac:spMk id="5" creationId="{B7A1DC3D-FAD2-F99F-AB17-F5871DF82965}"/>
          </ac:spMkLst>
        </pc:spChg>
        <pc:spChg chg="add del mod">
          <ac:chgData name="Megan Botes" userId="70568131-745a-489b-b4fe-9e78c579dd6d" providerId="ADAL" clId="{E3DEF142-CC7A-44CA-B5B4-48BABF1A3E75}" dt="2025-10-14T10:39:02.950" v="99" actId="26606"/>
          <ac:spMkLst>
            <pc:docMk/>
            <pc:sldMk cId="337169870" sldId="261"/>
            <ac:spMk id="6" creationId="{AAE8232B-DF85-50CD-F8EA-3D470B65F2B1}"/>
          </ac:spMkLst>
        </pc:spChg>
        <pc:spChg chg="del">
          <ac:chgData name="Megan Botes" userId="70568131-745a-489b-b4fe-9e78c579dd6d" providerId="ADAL" clId="{E3DEF142-CC7A-44CA-B5B4-48BABF1A3E75}" dt="2025-10-14T10:28:44.089" v="10"/>
          <ac:spMkLst>
            <pc:docMk/>
            <pc:sldMk cId="337169870" sldId="261"/>
            <ac:spMk id="7" creationId="{27427488-068E-4B55-AC8D-CD070B8CD46D}"/>
          </ac:spMkLst>
        </pc:spChg>
        <pc:spChg chg="add del">
          <ac:chgData name="Megan Botes" userId="70568131-745a-489b-b4fe-9e78c579dd6d" providerId="ADAL" clId="{E3DEF142-CC7A-44CA-B5B4-48BABF1A3E75}" dt="2025-10-14T10:39:12.915" v="101" actId="26606"/>
          <ac:spMkLst>
            <pc:docMk/>
            <pc:sldMk cId="337169870" sldId="261"/>
            <ac:spMk id="10" creationId="{E51BA4DF-2BD4-4EC2-B1DB-B27C8AC71864}"/>
          </ac:spMkLst>
        </pc:spChg>
        <pc:spChg chg="del">
          <ac:chgData name="Megan Botes" userId="70568131-745a-489b-b4fe-9e78c579dd6d" providerId="ADAL" clId="{E3DEF142-CC7A-44CA-B5B4-48BABF1A3E75}" dt="2025-10-14T10:28:44.089" v="10"/>
          <ac:spMkLst>
            <pc:docMk/>
            <pc:sldMk cId="337169870" sldId="261"/>
            <ac:spMk id="13" creationId="{E6A0E474-BC1B-4020-8F1C-5DB17CF64AD3}"/>
          </ac:spMkLst>
        </pc:spChg>
        <pc:spChg chg="del">
          <ac:chgData name="Megan Botes" userId="70568131-745a-489b-b4fe-9e78c579dd6d" providerId="ADAL" clId="{E3DEF142-CC7A-44CA-B5B4-48BABF1A3E75}" dt="2025-10-14T10:28:44.089" v="10"/>
          <ac:spMkLst>
            <pc:docMk/>
            <pc:sldMk cId="337169870" sldId="261"/>
            <ac:spMk id="15" creationId="{A20AF199-99C2-4569-9CAF-24514AE5E82A}"/>
          </ac:spMkLst>
        </pc:spChg>
        <pc:spChg chg="add">
          <ac:chgData name="Megan Botes" userId="70568131-745a-489b-b4fe-9e78c579dd6d" providerId="ADAL" clId="{E3DEF142-CC7A-44CA-B5B4-48BABF1A3E75}" dt="2025-10-14T10:39:12.915" v="101" actId="26606"/>
          <ac:spMkLst>
            <pc:docMk/>
            <pc:sldMk cId="337169870" sldId="261"/>
            <ac:spMk id="16" creationId="{E51BA4DF-2BD4-4EC2-B1DB-B27C8AC71864}"/>
          </ac:spMkLst>
        </pc:spChg>
        <pc:grpChg chg="del">
          <ac:chgData name="Megan Botes" userId="70568131-745a-489b-b4fe-9e78c579dd6d" providerId="ADAL" clId="{E3DEF142-CC7A-44CA-B5B4-48BABF1A3E75}" dt="2025-10-14T10:28:44.089" v="10"/>
          <ac:grpSpMkLst>
            <pc:docMk/>
            <pc:sldMk cId="337169870" sldId="261"/>
            <ac:grpSpMk id="9" creationId="{31460D47-75CD-497D-BC88-FA41997D2E49}"/>
          </ac:grpSpMkLst>
        </pc:grpChg>
        <pc:graphicFrameChg chg="add mod modGraphic">
          <ac:chgData name="Megan Botes" userId="70568131-745a-489b-b4fe-9e78c579dd6d" providerId="ADAL" clId="{E3DEF142-CC7A-44CA-B5B4-48BABF1A3E75}" dt="2025-10-14T10:41:45.619" v="109" actId="1076"/>
          <ac:graphicFrameMkLst>
            <pc:docMk/>
            <pc:sldMk cId="337169870" sldId="261"/>
            <ac:graphicFrameMk id="8" creationId="{4E3794B9-3CA2-9C4D-680F-FD54E4EDF35A}"/>
          </ac:graphicFrameMkLst>
        </pc:graphicFrameChg>
        <pc:picChg chg="del">
          <ac:chgData name="Megan Botes" userId="70568131-745a-489b-b4fe-9e78c579dd6d" providerId="ADAL" clId="{E3DEF142-CC7A-44CA-B5B4-48BABF1A3E75}" dt="2025-10-14T10:38:13.110" v="84" actId="478"/>
          <ac:picMkLst>
            <pc:docMk/>
            <pc:sldMk cId="337169870" sldId="261"/>
            <ac:picMk id="4" creationId="{CB55B5B9-A545-C443-C0DE-DBC0926952C5}"/>
          </ac:picMkLst>
        </pc:picChg>
        <pc:picChg chg="add del mod">
          <ac:chgData name="Megan Botes" userId="70568131-745a-489b-b4fe-9e78c579dd6d" providerId="ADAL" clId="{E3DEF142-CC7A-44CA-B5B4-48BABF1A3E75}" dt="2025-10-14T10:40:58.238" v="102" actId="478"/>
          <ac:picMkLst>
            <pc:docMk/>
            <pc:sldMk cId="337169870" sldId="261"/>
            <ac:picMk id="11" creationId="{6B3CFD0B-9449-1DF5-1E35-7BA839C4E07D}"/>
          </ac:picMkLst>
        </pc:picChg>
        <pc:picChg chg="add mod">
          <ac:chgData name="Megan Botes" userId="70568131-745a-489b-b4fe-9e78c579dd6d" providerId="ADAL" clId="{E3DEF142-CC7A-44CA-B5B4-48BABF1A3E75}" dt="2025-10-14T11:20:28.732" v="392"/>
          <ac:picMkLst>
            <pc:docMk/>
            <pc:sldMk cId="337169870" sldId="261"/>
            <ac:picMk id="12" creationId="{C6037693-87B6-8A6A-8E43-B46B31BD94F6}"/>
          </ac:picMkLst>
        </pc:picChg>
        <pc:picChg chg="add mod">
          <ac:chgData name="Megan Botes" userId="70568131-745a-489b-b4fe-9e78c579dd6d" providerId="ADAL" clId="{E3DEF142-CC7A-44CA-B5B4-48BABF1A3E75}" dt="2025-10-14T10:41:40.424" v="108" actId="1076"/>
          <ac:picMkLst>
            <pc:docMk/>
            <pc:sldMk cId="337169870" sldId="261"/>
            <ac:picMk id="2052" creationId="{6B44419E-5A93-FDDC-DE98-EEAE323988B8}"/>
          </ac:picMkLst>
        </pc:picChg>
      </pc:sldChg>
      <pc:sldChg chg="addSp delSp modSp mod delDesignElem chgLayout">
        <pc:chgData name="Megan Botes" userId="70568131-745a-489b-b4fe-9e78c579dd6d" providerId="ADAL" clId="{E3DEF142-CC7A-44CA-B5B4-48BABF1A3E75}" dt="2025-10-14T11:20:30.647" v="393"/>
        <pc:sldMkLst>
          <pc:docMk/>
          <pc:sldMk cId="2752534141" sldId="262"/>
        </pc:sldMkLst>
        <pc:spChg chg="mod ord">
          <ac:chgData name="Megan Botes" userId="70568131-745a-489b-b4fe-9e78c579dd6d" providerId="ADAL" clId="{E3DEF142-CC7A-44CA-B5B4-48BABF1A3E75}" dt="2025-10-14T10:49:00.274" v="151" actId="26606"/>
          <ac:spMkLst>
            <pc:docMk/>
            <pc:sldMk cId="2752534141" sldId="262"/>
            <ac:spMk id="2" creationId="{C47EC5CF-FADE-38C4-B085-32AA9EF7F0AB}"/>
          </ac:spMkLst>
        </pc:spChg>
        <pc:spChg chg="add del mod ord">
          <ac:chgData name="Megan Botes" userId="70568131-745a-489b-b4fe-9e78c579dd6d" providerId="ADAL" clId="{E3DEF142-CC7A-44CA-B5B4-48BABF1A3E75}" dt="2025-10-14T10:49:00.274" v="151" actId="26606"/>
          <ac:spMkLst>
            <pc:docMk/>
            <pc:sldMk cId="2752534141" sldId="262"/>
            <ac:spMk id="3" creationId="{DE35D6A8-FC70-794E-5CB0-EE5610D4E99B}"/>
          </ac:spMkLst>
        </pc:spChg>
        <pc:spChg chg="add">
          <ac:chgData name="Megan Botes" userId="70568131-745a-489b-b4fe-9e78c579dd6d" providerId="ADAL" clId="{E3DEF142-CC7A-44CA-B5B4-48BABF1A3E75}" dt="2025-10-14T10:49:00.274" v="151" actId="26606"/>
          <ac:spMkLst>
            <pc:docMk/>
            <pc:sldMk cId="2752534141" sldId="262"/>
            <ac:spMk id="9" creationId="{CB49665F-0298-4449-8D2D-209989CB9EE3}"/>
          </ac:spMkLst>
        </pc:spChg>
        <pc:spChg chg="add">
          <ac:chgData name="Megan Botes" userId="70568131-745a-489b-b4fe-9e78c579dd6d" providerId="ADAL" clId="{E3DEF142-CC7A-44CA-B5B4-48BABF1A3E75}" dt="2025-10-14T10:49:00.274" v="151" actId="26606"/>
          <ac:spMkLst>
            <pc:docMk/>
            <pc:sldMk cId="2752534141" sldId="262"/>
            <ac:spMk id="11" creationId="{A71EEC14-174A-46FA-B046-474750457130}"/>
          </ac:spMkLst>
        </pc:spChg>
        <pc:spChg chg="del">
          <ac:chgData name="Megan Botes" userId="70568131-745a-489b-b4fe-9e78c579dd6d" providerId="ADAL" clId="{E3DEF142-CC7A-44CA-B5B4-48BABF1A3E75}" dt="2025-10-14T10:28:44.089" v="10"/>
          <ac:spMkLst>
            <pc:docMk/>
            <pc:sldMk cId="2752534141" sldId="262"/>
            <ac:spMk id="3079" creationId="{37C89E4B-3C9F-44B9-8B86-D9E3D112D8EC}"/>
          </ac:spMkLst>
        </pc:spChg>
        <pc:grpChg chg="add">
          <ac:chgData name="Megan Botes" userId="70568131-745a-489b-b4fe-9e78c579dd6d" providerId="ADAL" clId="{E3DEF142-CC7A-44CA-B5B4-48BABF1A3E75}" dt="2025-10-14T10:49:00.274" v="151" actId="26606"/>
          <ac:grpSpMkLst>
            <pc:docMk/>
            <pc:sldMk cId="2752534141" sldId="262"/>
            <ac:grpSpMk id="13" creationId="{EEB6CB95-E653-4C6C-AE51-62FD848E8D5B}"/>
          </ac:grpSpMkLst>
        </pc:grpChg>
        <pc:grpChg chg="add">
          <ac:chgData name="Megan Botes" userId="70568131-745a-489b-b4fe-9e78c579dd6d" providerId="ADAL" clId="{E3DEF142-CC7A-44CA-B5B4-48BABF1A3E75}" dt="2025-10-14T10:49:00.274" v="151" actId="26606"/>
          <ac:grpSpMkLst>
            <pc:docMk/>
            <pc:sldMk cId="2752534141" sldId="262"/>
            <ac:grpSpMk id="17" creationId="{43F5E015-E085-4624-B431-B42414448684}"/>
          </ac:grpSpMkLst>
        </pc:grpChg>
        <pc:graphicFrameChg chg="add del mod modGraphic">
          <ac:chgData name="Megan Botes" userId="70568131-745a-489b-b4fe-9e78c579dd6d" providerId="ADAL" clId="{E3DEF142-CC7A-44CA-B5B4-48BABF1A3E75}" dt="2025-10-14T10:48:35.927" v="149" actId="26606"/>
          <ac:graphicFrameMkLst>
            <pc:docMk/>
            <pc:sldMk cId="2752534141" sldId="262"/>
            <ac:graphicFrameMk id="5" creationId="{5918FBAF-E467-0024-8F79-AB94A0B703E9}"/>
          </ac:graphicFrameMkLst>
        </pc:graphicFrameChg>
        <pc:graphicFrameChg chg="add">
          <ac:chgData name="Megan Botes" userId="70568131-745a-489b-b4fe-9e78c579dd6d" providerId="ADAL" clId="{E3DEF142-CC7A-44CA-B5B4-48BABF1A3E75}" dt="2025-10-14T10:49:00.274" v="151" actId="26606"/>
          <ac:graphicFrameMkLst>
            <pc:docMk/>
            <pc:sldMk cId="2752534141" sldId="262"/>
            <ac:graphicFrameMk id="6" creationId="{8C9E10BE-6F82-C688-433B-B856EFCFE708}"/>
          </ac:graphicFrameMkLst>
        </pc:graphicFrameChg>
        <pc:picChg chg="del">
          <ac:chgData name="Megan Botes" userId="70568131-745a-489b-b4fe-9e78c579dd6d" providerId="ADAL" clId="{E3DEF142-CC7A-44CA-B5B4-48BABF1A3E75}" dt="2025-10-14T10:45:50.962" v="112" actId="478"/>
          <ac:picMkLst>
            <pc:docMk/>
            <pc:sldMk cId="2752534141" sldId="262"/>
            <ac:picMk id="4" creationId="{938FE60E-11CB-868E-21AB-35ABD0AA97C7}"/>
          </ac:picMkLst>
        </pc:picChg>
        <pc:picChg chg="add mod">
          <ac:chgData name="Megan Botes" userId="70568131-745a-489b-b4fe-9e78c579dd6d" providerId="ADAL" clId="{E3DEF142-CC7A-44CA-B5B4-48BABF1A3E75}" dt="2025-10-14T11:20:30.647" v="393"/>
          <ac:picMkLst>
            <pc:docMk/>
            <pc:sldMk cId="2752534141" sldId="262"/>
            <ac:picMk id="7" creationId="{643DB078-1454-1586-E2FD-40F196DED73F}"/>
          </ac:picMkLst>
        </pc:picChg>
        <pc:picChg chg="del">
          <ac:chgData name="Megan Botes" userId="70568131-745a-489b-b4fe-9e78c579dd6d" providerId="ADAL" clId="{E3DEF142-CC7A-44CA-B5B4-48BABF1A3E75}" dt="2025-10-14T10:45:47.199" v="111" actId="478"/>
          <ac:picMkLst>
            <pc:docMk/>
            <pc:sldMk cId="2752534141" sldId="262"/>
            <ac:picMk id="3074" creationId="{F0668855-8A00-3567-AD16-21278923F996}"/>
          </ac:picMkLst>
        </pc:picChg>
        <pc:cxnChg chg="del">
          <ac:chgData name="Megan Botes" userId="70568131-745a-489b-b4fe-9e78c579dd6d" providerId="ADAL" clId="{E3DEF142-CC7A-44CA-B5B4-48BABF1A3E75}" dt="2025-10-14T10:28:44.089" v="10"/>
          <ac:cxnSpMkLst>
            <pc:docMk/>
            <pc:sldMk cId="2752534141" sldId="262"/>
            <ac:cxnSpMk id="3081" creationId="{AA2EAA10-076F-46BD-8F0F-B9A2FB77A85C}"/>
          </ac:cxnSpMkLst>
        </pc:cxnChg>
        <pc:cxnChg chg="del">
          <ac:chgData name="Megan Botes" userId="70568131-745a-489b-b4fe-9e78c579dd6d" providerId="ADAL" clId="{E3DEF142-CC7A-44CA-B5B4-48BABF1A3E75}" dt="2025-10-14T10:28:44.089" v="10"/>
          <ac:cxnSpMkLst>
            <pc:docMk/>
            <pc:sldMk cId="2752534141" sldId="262"/>
            <ac:cxnSpMk id="3083" creationId="{D891E407-403B-4764-86C9-33A56D3BCAA3}"/>
          </ac:cxnSpMkLst>
        </pc:cxnChg>
      </pc:sldChg>
      <pc:sldChg chg="addSp delSp modSp mod delDesignElem">
        <pc:chgData name="Megan Botes" userId="70568131-745a-489b-b4fe-9e78c579dd6d" providerId="ADAL" clId="{E3DEF142-CC7A-44CA-B5B4-48BABF1A3E75}" dt="2025-10-14T11:20:32.885" v="394"/>
        <pc:sldMkLst>
          <pc:docMk/>
          <pc:sldMk cId="1058610395" sldId="263"/>
        </pc:sldMkLst>
        <pc:spChg chg="mod">
          <ac:chgData name="Megan Botes" userId="70568131-745a-489b-b4fe-9e78c579dd6d" providerId="ADAL" clId="{E3DEF142-CC7A-44CA-B5B4-48BABF1A3E75}" dt="2025-10-14T10:55:44.703" v="166" actId="26606"/>
          <ac:spMkLst>
            <pc:docMk/>
            <pc:sldMk cId="1058610395" sldId="263"/>
            <ac:spMk id="2" creationId="{274BC892-70B9-8583-8E7C-1239667C64D2}"/>
          </ac:spMkLst>
        </pc:spChg>
        <pc:spChg chg="add del mod">
          <ac:chgData name="Megan Botes" userId="70568131-745a-489b-b4fe-9e78c579dd6d" providerId="ADAL" clId="{E3DEF142-CC7A-44CA-B5B4-48BABF1A3E75}" dt="2025-10-14T10:55:00.900" v="155"/>
          <ac:spMkLst>
            <pc:docMk/>
            <pc:sldMk cId="1058610395" sldId="263"/>
            <ac:spMk id="4" creationId="{C270450A-D5E3-049F-C909-D69CAA3AE855}"/>
          </ac:spMkLst>
        </pc:spChg>
        <pc:spChg chg="add del mod">
          <ac:chgData name="Megan Botes" userId="70568131-745a-489b-b4fe-9e78c579dd6d" providerId="ADAL" clId="{E3DEF142-CC7A-44CA-B5B4-48BABF1A3E75}" dt="2025-10-14T10:55:25.775" v="164" actId="26606"/>
          <ac:spMkLst>
            <pc:docMk/>
            <pc:sldMk cId="1058610395" sldId="263"/>
            <ac:spMk id="5" creationId="{FF9AC3A4-FA9B-D665-CBAD-EE76BB3F573C}"/>
          </ac:spMkLst>
        </pc:spChg>
        <pc:spChg chg="add del">
          <ac:chgData name="Megan Botes" userId="70568131-745a-489b-b4fe-9e78c579dd6d" providerId="ADAL" clId="{E3DEF142-CC7A-44CA-B5B4-48BABF1A3E75}" dt="2025-10-14T10:55:44.703" v="166" actId="26606"/>
          <ac:spMkLst>
            <pc:docMk/>
            <pc:sldMk cId="1058610395" sldId="263"/>
            <ac:spMk id="11" creationId="{BACC6370-2D7E-4714-9D71-7542949D7D5D}"/>
          </ac:spMkLst>
        </pc:spChg>
        <pc:spChg chg="del">
          <ac:chgData name="Megan Botes" userId="70568131-745a-489b-b4fe-9e78c579dd6d" providerId="ADAL" clId="{E3DEF142-CC7A-44CA-B5B4-48BABF1A3E75}" dt="2025-10-14T10:28:44.089" v="10"/>
          <ac:spMkLst>
            <pc:docMk/>
            <pc:sldMk cId="1058610395" sldId="263"/>
            <ac:spMk id="12" creationId="{37C89E4B-3C9F-44B9-8B86-D9E3D112D8EC}"/>
          </ac:spMkLst>
        </pc:spChg>
        <pc:spChg chg="add del">
          <ac:chgData name="Megan Botes" userId="70568131-745a-489b-b4fe-9e78c579dd6d" providerId="ADAL" clId="{E3DEF142-CC7A-44CA-B5B4-48BABF1A3E75}" dt="2025-10-14T10:55:44.703" v="166" actId="26606"/>
          <ac:spMkLst>
            <pc:docMk/>
            <pc:sldMk cId="1058610395" sldId="263"/>
            <ac:spMk id="13" creationId="{F68B3F68-107C-434F-AA38-110D5EA91B85}"/>
          </ac:spMkLst>
        </pc:spChg>
        <pc:spChg chg="add del">
          <ac:chgData name="Megan Botes" userId="70568131-745a-489b-b4fe-9e78c579dd6d" providerId="ADAL" clId="{E3DEF142-CC7A-44CA-B5B4-48BABF1A3E75}" dt="2025-10-14T10:55:44.703" v="166" actId="26606"/>
          <ac:spMkLst>
            <pc:docMk/>
            <pc:sldMk cId="1058610395" sldId="263"/>
            <ac:spMk id="15" creationId="{AAD0DBB9-1A4B-4391-81D4-CB19F9AB918A}"/>
          </ac:spMkLst>
        </pc:spChg>
        <pc:spChg chg="add del">
          <ac:chgData name="Megan Botes" userId="70568131-745a-489b-b4fe-9e78c579dd6d" providerId="ADAL" clId="{E3DEF142-CC7A-44CA-B5B4-48BABF1A3E75}" dt="2025-10-14T10:55:44.703" v="166" actId="26606"/>
          <ac:spMkLst>
            <pc:docMk/>
            <pc:sldMk cId="1058610395" sldId="263"/>
            <ac:spMk id="17" creationId="{063BBA22-50EA-4C4D-BE05-F1CE4E63AA56}"/>
          </ac:spMkLst>
        </pc:spChg>
        <pc:spChg chg="add">
          <ac:chgData name="Megan Botes" userId="70568131-745a-489b-b4fe-9e78c579dd6d" providerId="ADAL" clId="{E3DEF142-CC7A-44CA-B5B4-48BABF1A3E75}" dt="2025-10-14T10:55:44.703" v="166" actId="26606"/>
          <ac:spMkLst>
            <pc:docMk/>
            <pc:sldMk cId="1058610395" sldId="263"/>
            <ac:spMk id="22" creationId="{1A9F7B4E-B03D-4F64-BE33-00D074458D45}"/>
          </ac:spMkLst>
        </pc:spChg>
        <pc:spChg chg="add">
          <ac:chgData name="Megan Botes" userId="70568131-745a-489b-b4fe-9e78c579dd6d" providerId="ADAL" clId="{E3DEF142-CC7A-44CA-B5B4-48BABF1A3E75}" dt="2025-10-14T10:55:44.703" v="166" actId="26606"/>
          <ac:spMkLst>
            <pc:docMk/>
            <pc:sldMk cId="1058610395" sldId="263"/>
            <ac:spMk id="24" creationId="{7E2BE7F7-CA89-4002-ACCE-A478AEA24F5E}"/>
          </ac:spMkLst>
        </pc:spChg>
        <pc:graphicFrameChg chg="add mod modGraphic">
          <ac:chgData name="Megan Botes" userId="70568131-745a-489b-b4fe-9e78c579dd6d" providerId="ADAL" clId="{E3DEF142-CC7A-44CA-B5B4-48BABF1A3E75}" dt="2025-10-14T10:55:44.703" v="166" actId="26606"/>
          <ac:graphicFrameMkLst>
            <pc:docMk/>
            <pc:sldMk cId="1058610395" sldId="263"/>
            <ac:graphicFrameMk id="9" creationId="{027F96ED-A73B-9111-8C54-E7965864CCE6}"/>
          </ac:graphicFrameMkLst>
        </pc:graphicFrameChg>
        <pc:picChg chg="add mod ord">
          <ac:chgData name="Megan Botes" userId="70568131-745a-489b-b4fe-9e78c579dd6d" providerId="ADAL" clId="{E3DEF142-CC7A-44CA-B5B4-48BABF1A3E75}" dt="2025-10-14T10:55:44.703" v="166" actId="26606"/>
          <ac:picMkLst>
            <pc:docMk/>
            <pc:sldMk cId="1058610395" sldId="263"/>
            <ac:picMk id="6" creationId="{9E6B63C0-25D0-99A0-A2BA-AD55BEABCA22}"/>
          </ac:picMkLst>
        </pc:picChg>
        <pc:picChg chg="del">
          <ac:chgData name="Megan Botes" userId="70568131-745a-489b-b4fe-9e78c579dd6d" providerId="ADAL" clId="{E3DEF142-CC7A-44CA-B5B4-48BABF1A3E75}" dt="2025-10-14T10:54:49.133" v="153" actId="21"/>
          <ac:picMkLst>
            <pc:docMk/>
            <pc:sldMk cId="1058610395" sldId="263"/>
            <ac:picMk id="7" creationId="{605B5F44-4117-524F-0F81-BDD64ED10178}"/>
          </ac:picMkLst>
        </pc:picChg>
        <pc:picChg chg="del">
          <ac:chgData name="Megan Botes" userId="70568131-745a-489b-b4fe-9e78c579dd6d" providerId="ADAL" clId="{E3DEF142-CC7A-44CA-B5B4-48BABF1A3E75}" dt="2025-10-14T10:54:45.388" v="152" actId="21"/>
          <ac:picMkLst>
            <pc:docMk/>
            <pc:sldMk cId="1058610395" sldId="263"/>
            <ac:picMk id="8" creationId="{0F11C833-20BB-BED6-C209-41B5AA68B9AB}"/>
          </ac:picMkLst>
        </pc:picChg>
        <pc:picChg chg="add mod">
          <ac:chgData name="Megan Botes" userId="70568131-745a-489b-b4fe-9e78c579dd6d" providerId="ADAL" clId="{E3DEF142-CC7A-44CA-B5B4-48BABF1A3E75}" dt="2025-10-14T11:20:32.885" v="394"/>
          <ac:picMkLst>
            <pc:docMk/>
            <pc:sldMk cId="1058610395" sldId="263"/>
            <ac:picMk id="10" creationId="{512771CC-9347-3D57-EFB5-CAC9B63DB4FC}"/>
          </ac:picMkLst>
        </pc:picChg>
        <pc:cxnChg chg="del">
          <ac:chgData name="Megan Botes" userId="70568131-745a-489b-b4fe-9e78c579dd6d" providerId="ADAL" clId="{E3DEF142-CC7A-44CA-B5B4-48BABF1A3E75}" dt="2025-10-14T10:28:44.089" v="10"/>
          <ac:cxnSpMkLst>
            <pc:docMk/>
            <pc:sldMk cId="1058610395" sldId="263"/>
            <ac:cxnSpMk id="14" creationId="{AA2EAA10-076F-46BD-8F0F-B9A2FB77A85C}"/>
          </ac:cxnSpMkLst>
        </pc:cxnChg>
        <pc:cxnChg chg="del">
          <ac:chgData name="Megan Botes" userId="70568131-745a-489b-b4fe-9e78c579dd6d" providerId="ADAL" clId="{E3DEF142-CC7A-44CA-B5B4-48BABF1A3E75}" dt="2025-10-14T10:28:44.089" v="10"/>
          <ac:cxnSpMkLst>
            <pc:docMk/>
            <pc:sldMk cId="1058610395" sldId="263"/>
            <ac:cxnSpMk id="16" creationId="{D891E407-403B-4764-86C9-33A56D3BCAA3}"/>
          </ac:cxnSpMkLst>
        </pc:cxnChg>
      </pc:sldChg>
      <pc:sldChg chg="addSp delSp modSp mod delDesignElem chgLayout">
        <pc:chgData name="Megan Botes" userId="70568131-745a-489b-b4fe-9e78c579dd6d" providerId="ADAL" clId="{E3DEF142-CC7A-44CA-B5B4-48BABF1A3E75}" dt="2025-10-14T11:20:37.606" v="397"/>
        <pc:sldMkLst>
          <pc:docMk/>
          <pc:sldMk cId="1942349444" sldId="266"/>
        </pc:sldMkLst>
        <pc:spChg chg="mod ord">
          <ac:chgData name="Megan Botes" userId="70568131-745a-489b-b4fe-9e78c579dd6d" providerId="ADAL" clId="{E3DEF142-CC7A-44CA-B5B4-48BABF1A3E75}" dt="2025-10-14T11:06:54.392" v="348" actId="1076"/>
          <ac:spMkLst>
            <pc:docMk/>
            <pc:sldMk cId="1942349444" sldId="266"/>
            <ac:spMk id="2" creationId="{0433D4DF-B78B-3C82-8970-8ABCE79F825C}"/>
          </ac:spMkLst>
        </pc:spChg>
        <pc:spChg chg="add mod ord">
          <ac:chgData name="Megan Botes" userId="70568131-745a-489b-b4fe-9e78c579dd6d" providerId="ADAL" clId="{E3DEF142-CC7A-44CA-B5B4-48BABF1A3E75}" dt="2025-10-14T11:06:48.719" v="347" actId="27636"/>
          <ac:spMkLst>
            <pc:docMk/>
            <pc:sldMk cId="1942349444" sldId="266"/>
            <ac:spMk id="3" creationId="{A1610866-BA57-9C89-9854-202E47608930}"/>
          </ac:spMkLst>
        </pc:spChg>
        <pc:spChg chg="add del">
          <ac:chgData name="Megan Botes" userId="70568131-745a-489b-b4fe-9e78c579dd6d" providerId="ADAL" clId="{E3DEF142-CC7A-44CA-B5B4-48BABF1A3E75}" dt="2025-10-14T11:06:26.220" v="336" actId="26606"/>
          <ac:spMkLst>
            <pc:docMk/>
            <pc:sldMk cId="1942349444" sldId="266"/>
            <ac:spMk id="10" creationId="{EDDBB197-D710-4A4F-A9CA-FD2177498BE8}"/>
          </ac:spMkLst>
        </pc:spChg>
        <pc:spChg chg="add del">
          <ac:chgData name="Megan Botes" userId="70568131-745a-489b-b4fe-9e78c579dd6d" providerId="ADAL" clId="{E3DEF142-CC7A-44CA-B5B4-48BABF1A3E75}" dt="2025-10-14T11:06:26.220" v="336" actId="26606"/>
          <ac:spMkLst>
            <pc:docMk/>
            <pc:sldMk cId="1942349444" sldId="266"/>
            <ac:spMk id="12" creationId="{975D1CFA-2CDB-4B64-BD9F-85744E8DA12F}"/>
          </ac:spMkLst>
        </pc:spChg>
        <pc:spChg chg="add">
          <ac:chgData name="Megan Botes" userId="70568131-745a-489b-b4fe-9e78c579dd6d" providerId="ADAL" clId="{E3DEF142-CC7A-44CA-B5B4-48BABF1A3E75}" dt="2025-10-14T11:06:26.220" v="336" actId="26606"/>
          <ac:spMkLst>
            <pc:docMk/>
            <pc:sldMk cId="1942349444" sldId="266"/>
            <ac:spMk id="23" creationId="{D1D34770-47A8-402C-AF23-2B653F2D88C1}"/>
          </ac:spMkLst>
        </pc:spChg>
        <pc:spChg chg="del">
          <ac:chgData name="Megan Botes" userId="70568131-745a-489b-b4fe-9e78c579dd6d" providerId="ADAL" clId="{E3DEF142-CC7A-44CA-B5B4-48BABF1A3E75}" dt="2025-10-14T10:28:44.089" v="10"/>
          <ac:spMkLst>
            <pc:docMk/>
            <pc:sldMk cId="1942349444" sldId="266"/>
            <ac:spMk id="6151" creationId="{37C89E4B-3C9F-44B9-8B86-D9E3D112D8EC}"/>
          </ac:spMkLst>
        </pc:spChg>
        <pc:grpChg chg="add del">
          <ac:chgData name="Megan Botes" userId="70568131-745a-489b-b4fe-9e78c579dd6d" providerId="ADAL" clId="{E3DEF142-CC7A-44CA-B5B4-48BABF1A3E75}" dt="2025-10-14T11:06:26.220" v="336" actId="26606"/>
          <ac:grpSpMkLst>
            <pc:docMk/>
            <pc:sldMk cId="1942349444" sldId="266"/>
            <ac:grpSpMk id="14" creationId="{25EE5136-01F1-466C-962D-BA9B4C6757AA}"/>
          </ac:grpSpMkLst>
        </pc:grpChg>
        <pc:picChg chg="del">
          <ac:chgData name="Megan Botes" userId="70568131-745a-489b-b4fe-9e78c579dd6d" providerId="ADAL" clId="{E3DEF142-CC7A-44CA-B5B4-48BABF1A3E75}" dt="2025-10-14T11:01:58.476" v="199" actId="478"/>
          <ac:picMkLst>
            <pc:docMk/>
            <pc:sldMk cId="1942349444" sldId="266"/>
            <ac:picMk id="4" creationId="{CF76ED07-DA77-5678-4C1D-11CEF57CD479}"/>
          </ac:picMkLst>
        </pc:picChg>
        <pc:picChg chg="add mod">
          <ac:chgData name="Megan Botes" userId="70568131-745a-489b-b4fe-9e78c579dd6d" providerId="ADAL" clId="{E3DEF142-CC7A-44CA-B5B4-48BABF1A3E75}" dt="2025-10-14T11:06:26.220" v="336" actId="26606"/>
          <ac:picMkLst>
            <pc:docMk/>
            <pc:sldMk cId="1942349444" sldId="266"/>
            <ac:picMk id="5" creationId="{3D84C0EF-8434-D8AD-E85F-0FF43905FE62}"/>
          </ac:picMkLst>
        </pc:picChg>
        <pc:picChg chg="add mod">
          <ac:chgData name="Megan Botes" userId="70568131-745a-489b-b4fe-9e78c579dd6d" providerId="ADAL" clId="{E3DEF142-CC7A-44CA-B5B4-48BABF1A3E75}" dt="2025-10-14T11:20:37.606" v="397"/>
          <ac:picMkLst>
            <pc:docMk/>
            <pc:sldMk cId="1942349444" sldId="266"/>
            <ac:picMk id="6" creationId="{2CA308C4-C8A3-9554-809C-D7B3B8E9272D}"/>
          </ac:picMkLst>
        </pc:picChg>
        <pc:picChg chg="add del">
          <ac:chgData name="Megan Botes" userId="70568131-745a-489b-b4fe-9e78c579dd6d" providerId="ADAL" clId="{E3DEF142-CC7A-44CA-B5B4-48BABF1A3E75}" dt="2025-10-14T11:06:00.632" v="334" actId="478"/>
          <ac:picMkLst>
            <pc:docMk/>
            <pc:sldMk cId="1942349444" sldId="266"/>
            <ac:picMk id="7" creationId="{FE8BDCCF-7897-63AC-7C63-BD2738A006B6}"/>
          </ac:picMkLst>
        </pc:picChg>
        <pc:picChg chg="del">
          <ac:chgData name="Megan Botes" userId="70568131-745a-489b-b4fe-9e78c579dd6d" providerId="ADAL" clId="{E3DEF142-CC7A-44CA-B5B4-48BABF1A3E75}" dt="2025-10-14T11:01:40.265" v="195" actId="478"/>
          <ac:picMkLst>
            <pc:docMk/>
            <pc:sldMk cId="1942349444" sldId="266"/>
            <ac:picMk id="6146" creationId="{BBE16C39-A20D-5D23-8A14-129B014714BC}"/>
          </ac:picMkLst>
        </pc:picChg>
        <pc:cxnChg chg="del">
          <ac:chgData name="Megan Botes" userId="70568131-745a-489b-b4fe-9e78c579dd6d" providerId="ADAL" clId="{E3DEF142-CC7A-44CA-B5B4-48BABF1A3E75}" dt="2025-10-14T10:28:44.089" v="10"/>
          <ac:cxnSpMkLst>
            <pc:docMk/>
            <pc:sldMk cId="1942349444" sldId="266"/>
            <ac:cxnSpMk id="6153" creationId="{AA2EAA10-076F-46BD-8F0F-B9A2FB77A85C}"/>
          </ac:cxnSpMkLst>
        </pc:cxnChg>
        <pc:cxnChg chg="del">
          <ac:chgData name="Megan Botes" userId="70568131-745a-489b-b4fe-9e78c579dd6d" providerId="ADAL" clId="{E3DEF142-CC7A-44CA-B5B4-48BABF1A3E75}" dt="2025-10-14T10:28:44.089" v="10"/>
          <ac:cxnSpMkLst>
            <pc:docMk/>
            <pc:sldMk cId="1942349444" sldId="266"/>
            <ac:cxnSpMk id="6155" creationId="{D891E407-403B-4764-86C9-33A56D3BCAA3}"/>
          </ac:cxnSpMkLst>
        </pc:cxnChg>
      </pc:sldChg>
      <pc:sldChg chg="addSp delSp modSp mod delDesignElem chgLayout">
        <pc:chgData name="Megan Botes" userId="70568131-745a-489b-b4fe-9e78c579dd6d" providerId="ADAL" clId="{E3DEF142-CC7A-44CA-B5B4-48BABF1A3E75}" dt="2025-10-14T11:20:40.933" v="399"/>
        <pc:sldMkLst>
          <pc:docMk/>
          <pc:sldMk cId="2945921722" sldId="268"/>
        </pc:sldMkLst>
        <pc:spChg chg="mod ord">
          <ac:chgData name="Megan Botes" userId="70568131-745a-489b-b4fe-9e78c579dd6d" providerId="ADAL" clId="{E3DEF142-CC7A-44CA-B5B4-48BABF1A3E75}" dt="2025-10-14T11:16:13.344" v="379" actId="26606"/>
          <ac:spMkLst>
            <pc:docMk/>
            <pc:sldMk cId="2945921722" sldId="268"/>
            <ac:spMk id="2" creationId="{773D92C4-DE15-38A0-C6A8-073DC0EC22A3}"/>
          </ac:spMkLst>
        </pc:spChg>
        <pc:spChg chg="add del mod ord">
          <ac:chgData name="Megan Botes" userId="70568131-745a-489b-b4fe-9e78c579dd6d" providerId="ADAL" clId="{E3DEF142-CC7A-44CA-B5B4-48BABF1A3E75}" dt="2025-10-14T11:16:13.344" v="379" actId="26606"/>
          <ac:spMkLst>
            <pc:docMk/>
            <pc:sldMk cId="2945921722" sldId="268"/>
            <ac:spMk id="3" creationId="{5CE01D93-EAF5-C18E-F590-424004603E97}"/>
          </ac:spMkLst>
        </pc:spChg>
        <pc:spChg chg="add">
          <ac:chgData name="Megan Botes" userId="70568131-745a-489b-b4fe-9e78c579dd6d" providerId="ADAL" clId="{E3DEF142-CC7A-44CA-B5B4-48BABF1A3E75}" dt="2025-10-14T11:16:13.344" v="379" actId="26606"/>
          <ac:spMkLst>
            <pc:docMk/>
            <pc:sldMk cId="2945921722" sldId="268"/>
            <ac:spMk id="9" creationId="{BACC6370-2D7E-4714-9D71-7542949D7D5D}"/>
          </ac:spMkLst>
        </pc:spChg>
        <pc:spChg chg="del">
          <ac:chgData name="Megan Botes" userId="70568131-745a-489b-b4fe-9e78c579dd6d" providerId="ADAL" clId="{E3DEF142-CC7A-44CA-B5B4-48BABF1A3E75}" dt="2025-10-14T10:28:44.089" v="10"/>
          <ac:spMkLst>
            <pc:docMk/>
            <pc:sldMk cId="2945921722" sldId="268"/>
            <ac:spMk id="10" creationId="{37C89E4B-3C9F-44B9-8B86-D9E3D112D8EC}"/>
          </ac:spMkLst>
        </pc:spChg>
        <pc:spChg chg="add">
          <ac:chgData name="Megan Botes" userId="70568131-745a-489b-b4fe-9e78c579dd6d" providerId="ADAL" clId="{E3DEF142-CC7A-44CA-B5B4-48BABF1A3E75}" dt="2025-10-14T11:16:13.344" v="379" actId="26606"/>
          <ac:spMkLst>
            <pc:docMk/>
            <pc:sldMk cId="2945921722" sldId="268"/>
            <ac:spMk id="11" creationId="{256B2C21-A230-48C0-8DF1-C46611373C44}"/>
          </ac:spMkLst>
        </pc:spChg>
        <pc:spChg chg="add">
          <ac:chgData name="Megan Botes" userId="70568131-745a-489b-b4fe-9e78c579dd6d" providerId="ADAL" clId="{E3DEF142-CC7A-44CA-B5B4-48BABF1A3E75}" dt="2025-10-14T11:16:13.344" v="379" actId="26606"/>
          <ac:spMkLst>
            <pc:docMk/>
            <pc:sldMk cId="2945921722" sldId="268"/>
            <ac:spMk id="13" creationId="{3847E18C-932D-4C95-AABA-FEC7C9499AD7}"/>
          </ac:spMkLst>
        </pc:spChg>
        <pc:spChg chg="add">
          <ac:chgData name="Megan Botes" userId="70568131-745a-489b-b4fe-9e78c579dd6d" providerId="ADAL" clId="{E3DEF142-CC7A-44CA-B5B4-48BABF1A3E75}" dt="2025-10-14T11:16:13.344" v="379" actId="26606"/>
          <ac:spMkLst>
            <pc:docMk/>
            <pc:sldMk cId="2945921722" sldId="268"/>
            <ac:spMk id="15" creationId="{3150CB11-0C61-439E-910F-5787759E72A0}"/>
          </ac:spMkLst>
        </pc:spChg>
        <pc:spChg chg="add">
          <ac:chgData name="Megan Botes" userId="70568131-745a-489b-b4fe-9e78c579dd6d" providerId="ADAL" clId="{E3DEF142-CC7A-44CA-B5B4-48BABF1A3E75}" dt="2025-10-14T11:16:13.344" v="379" actId="26606"/>
          <ac:spMkLst>
            <pc:docMk/>
            <pc:sldMk cId="2945921722" sldId="268"/>
            <ac:spMk id="17" creationId="{43F8A58B-5155-44CE-A5FF-7647B47D0A7A}"/>
          </ac:spMkLst>
        </pc:spChg>
        <pc:spChg chg="add">
          <ac:chgData name="Megan Botes" userId="70568131-745a-489b-b4fe-9e78c579dd6d" providerId="ADAL" clId="{E3DEF142-CC7A-44CA-B5B4-48BABF1A3E75}" dt="2025-10-14T11:16:13.344" v="379" actId="26606"/>
          <ac:spMkLst>
            <pc:docMk/>
            <pc:sldMk cId="2945921722" sldId="268"/>
            <ac:spMk id="19" creationId="{443F2ACA-E6D6-4028-82DD-F03C262D5DE6}"/>
          </ac:spMkLst>
        </pc:spChg>
        <pc:graphicFrameChg chg="add mod modGraphic">
          <ac:chgData name="Megan Botes" userId="70568131-745a-489b-b4fe-9e78c579dd6d" providerId="ADAL" clId="{E3DEF142-CC7A-44CA-B5B4-48BABF1A3E75}" dt="2025-10-14T11:16:24.493" v="382" actId="403"/>
          <ac:graphicFrameMkLst>
            <pc:docMk/>
            <pc:sldMk cId="2945921722" sldId="268"/>
            <ac:graphicFrameMk id="7" creationId="{279ABFEC-95A4-A667-A27D-A696C12C8E4D}"/>
          </ac:graphicFrameMkLst>
        </pc:graphicFrameChg>
        <pc:picChg chg="add mod">
          <ac:chgData name="Megan Botes" userId="70568131-745a-489b-b4fe-9e78c579dd6d" providerId="ADAL" clId="{E3DEF142-CC7A-44CA-B5B4-48BABF1A3E75}" dt="2025-10-14T11:20:40.933" v="399"/>
          <ac:picMkLst>
            <pc:docMk/>
            <pc:sldMk cId="2945921722" sldId="268"/>
            <ac:picMk id="4" creationId="{5A56C984-AD76-24EE-C715-B0E6A8BFA3B1}"/>
          </ac:picMkLst>
        </pc:picChg>
        <pc:picChg chg="del">
          <ac:chgData name="Megan Botes" userId="70568131-745a-489b-b4fe-9e78c579dd6d" providerId="ADAL" clId="{E3DEF142-CC7A-44CA-B5B4-48BABF1A3E75}" dt="2025-10-14T11:13:55.967" v="354" actId="478"/>
          <ac:picMkLst>
            <pc:docMk/>
            <pc:sldMk cId="2945921722" sldId="268"/>
            <ac:picMk id="5" creationId="{D0EE204A-8C95-324E-AC5F-9BB4CE74C9FA}"/>
          </ac:picMkLst>
        </pc:picChg>
        <pc:picChg chg="del">
          <ac:chgData name="Megan Botes" userId="70568131-745a-489b-b4fe-9e78c579dd6d" providerId="ADAL" clId="{E3DEF142-CC7A-44CA-B5B4-48BABF1A3E75}" dt="2025-10-14T11:16:00.433" v="378" actId="478"/>
          <ac:picMkLst>
            <pc:docMk/>
            <pc:sldMk cId="2945921722" sldId="268"/>
            <ac:picMk id="6" creationId="{AAE0142D-23B2-3616-5856-A5F46A637379}"/>
          </ac:picMkLst>
        </pc:picChg>
        <pc:cxnChg chg="del">
          <ac:chgData name="Megan Botes" userId="70568131-745a-489b-b4fe-9e78c579dd6d" providerId="ADAL" clId="{E3DEF142-CC7A-44CA-B5B4-48BABF1A3E75}" dt="2025-10-14T10:28:44.089" v="10"/>
          <ac:cxnSpMkLst>
            <pc:docMk/>
            <pc:sldMk cId="2945921722" sldId="268"/>
            <ac:cxnSpMk id="12" creationId="{AA2EAA10-076F-46BD-8F0F-B9A2FB77A85C}"/>
          </ac:cxnSpMkLst>
        </pc:cxnChg>
        <pc:cxnChg chg="del">
          <ac:chgData name="Megan Botes" userId="70568131-745a-489b-b4fe-9e78c579dd6d" providerId="ADAL" clId="{E3DEF142-CC7A-44CA-B5B4-48BABF1A3E75}" dt="2025-10-14T10:28:44.089" v="10"/>
          <ac:cxnSpMkLst>
            <pc:docMk/>
            <pc:sldMk cId="2945921722" sldId="268"/>
            <ac:cxnSpMk id="14" creationId="{D891E407-403B-4764-86C9-33A56D3BCAA3}"/>
          </ac:cxnSpMkLst>
        </pc:cxnChg>
      </pc:sldChg>
      <pc:sldChg chg="addSp delSp modSp mod setBg addAnim setClrOvrMap delDesignElem">
        <pc:chgData name="Megan Botes" userId="70568131-745a-489b-b4fe-9e78c579dd6d" providerId="ADAL" clId="{E3DEF142-CC7A-44CA-B5B4-48BABF1A3E75}" dt="2025-10-14T11:20:42.344" v="400"/>
        <pc:sldMkLst>
          <pc:docMk/>
          <pc:sldMk cId="493215792" sldId="269"/>
        </pc:sldMkLst>
        <pc:spChg chg="mod ord">
          <ac:chgData name="Megan Botes" userId="70568131-745a-489b-b4fe-9e78c579dd6d" providerId="ADAL" clId="{E3DEF142-CC7A-44CA-B5B4-48BABF1A3E75}" dt="2025-10-14T11:20:12.960" v="386" actId="26606"/>
          <ac:spMkLst>
            <pc:docMk/>
            <pc:sldMk cId="493215792" sldId="269"/>
            <ac:spMk id="2" creationId="{F80D7A53-7EF1-7097-E026-87797553A8B2}"/>
          </ac:spMkLst>
        </pc:spChg>
        <pc:spChg chg="del">
          <ac:chgData name="Megan Botes" userId="70568131-745a-489b-b4fe-9e78c579dd6d" providerId="ADAL" clId="{E3DEF142-CC7A-44CA-B5B4-48BABF1A3E75}" dt="2025-10-14T10:28:44.089" v="10"/>
          <ac:spMkLst>
            <pc:docMk/>
            <pc:sldMk cId="493215792" sldId="269"/>
            <ac:spMk id="7" creationId="{27427488-068E-4B55-AC8D-CD070B8CD46D}"/>
          </ac:spMkLst>
        </pc:spChg>
        <pc:spChg chg="add">
          <ac:chgData name="Megan Botes" userId="70568131-745a-489b-b4fe-9e78c579dd6d" providerId="ADAL" clId="{E3DEF142-CC7A-44CA-B5B4-48BABF1A3E75}" dt="2025-10-14T11:20:12.960" v="386" actId="26606"/>
          <ac:spMkLst>
            <pc:docMk/>
            <pc:sldMk cId="493215792" sldId="269"/>
            <ac:spMk id="8" creationId="{71B2258F-86CA-4D4D-8270-BC05FCDEBFB3}"/>
          </ac:spMkLst>
        </pc:spChg>
        <pc:spChg chg="del">
          <ac:chgData name="Megan Botes" userId="70568131-745a-489b-b4fe-9e78c579dd6d" providerId="ADAL" clId="{E3DEF142-CC7A-44CA-B5B4-48BABF1A3E75}" dt="2025-10-14T10:28:44.089" v="10"/>
          <ac:spMkLst>
            <pc:docMk/>
            <pc:sldMk cId="493215792" sldId="269"/>
            <ac:spMk id="13" creationId="{3FE49A6B-0100-4397-88F8-FE2410D089A8}"/>
          </ac:spMkLst>
        </pc:spChg>
        <pc:spChg chg="del">
          <ac:chgData name="Megan Botes" userId="70568131-745a-489b-b4fe-9e78c579dd6d" providerId="ADAL" clId="{E3DEF142-CC7A-44CA-B5B4-48BABF1A3E75}" dt="2025-10-14T10:28:44.089" v="10"/>
          <ac:spMkLst>
            <pc:docMk/>
            <pc:sldMk cId="493215792" sldId="269"/>
            <ac:spMk id="15" creationId="{A20AF199-99C2-4569-9CAF-24514AE5E82A}"/>
          </ac:spMkLst>
        </pc:spChg>
        <pc:grpChg chg="del">
          <ac:chgData name="Megan Botes" userId="70568131-745a-489b-b4fe-9e78c579dd6d" providerId="ADAL" clId="{E3DEF142-CC7A-44CA-B5B4-48BABF1A3E75}" dt="2025-10-14T10:28:44.089" v="10"/>
          <ac:grpSpMkLst>
            <pc:docMk/>
            <pc:sldMk cId="493215792" sldId="269"/>
            <ac:grpSpMk id="9" creationId="{5DD5AFF2-B0BF-41FA-BA95-B06DB47DF11B}"/>
          </ac:grpSpMkLst>
        </pc:grpChg>
        <pc:picChg chg="add mod">
          <ac:chgData name="Megan Botes" userId="70568131-745a-489b-b4fe-9e78c579dd6d" providerId="ADAL" clId="{E3DEF142-CC7A-44CA-B5B4-48BABF1A3E75}" dt="2025-10-14T11:20:12.960" v="386" actId="26606"/>
          <ac:picMkLst>
            <pc:docMk/>
            <pc:sldMk cId="493215792" sldId="269"/>
            <ac:picMk id="3" creationId="{825099DE-5E93-CAC5-0402-5089A827976F}"/>
          </ac:picMkLst>
        </pc:picChg>
        <pc:picChg chg="del">
          <ac:chgData name="Megan Botes" userId="70568131-745a-489b-b4fe-9e78c579dd6d" providerId="ADAL" clId="{E3DEF142-CC7A-44CA-B5B4-48BABF1A3E75}" dt="2025-10-14T11:20:09.914" v="385" actId="478"/>
          <ac:picMkLst>
            <pc:docMk/>
            <pc:sldMk cId="493215792" sldId="269"/>
            <ac:picMk id="4" creationId="{7EBDBCA9-2EE7-815F-7308-63AEE880EC2A}"/>
          </ac:picMkLst>
        </pc:picChg>
        <pc:picChg chg="add mod">
          <ac:chgData name="Megan Botes" userId="70568131-745a-489b-b4fe-9e78c579dd6d" providerId="ADAL" clId="{E3DEF142-CC7A-44CA-B5B4-48BABF1A3E75}" dt="2025-10-14T11:20:42.344" v="400"/>
          <ac:picMkLst>
            <pc:docMk/>
            <pc:sldMk cId="493215792" sldId="269"/>
            <ac:picMk id="5" creationId="{16460837-3369-FAA0-2188-BF37660482F5}"/>
          </ac:picMkLst>
        </pc:picChg>
      </pc:sldChg>
      <pc:sldChg chg="addSp delSp modSp mod">
        <pc:chgData name="Megan Botes" userId="70568131-745a-489b-b4fe-9e78c579dd6d" providerId="ADAL" clId="{E3DEF142-CC7A-44CA-B5B4-48BABF1A3E75}" dt="2025-10-14T11:20:39.213" v="398"/>
        <pc:sldMkLst>
          <pc:docMk/>
          <pc:sldMk cId="2485217240" sldId="272"/>
        </pc:sldMkLst>
        <pc:spChg chg="mod ord">
          <ac:chgData name="Megan Botes" userId="70568131-745a-489b-b4fe-9e78c579dd6d" providerId="ADAL" clId="{E3DEF142-CC7A-44CA-B5B4-48BABF1A3E75}" dt="2025-10-14T11:13:44.974" v="353" actId="20577"/>
          <ac:spMkLst>
            <pc:docMk/>
            <pc:sldMk cId="2485217240" sldId="272"/>
            <ac:spMk id="3" creationId="{12644582-7C28-1158-76A1-969E9235E23D}"/>
          </ac:spMkLst>
        </pc:spChg>
        <pc:spChg chg="del">
          <ac:chgData name="Megan Botes" userId="70568131-745a-489b-b4fe-9e78c579dd6d" providerId="ADAL" clId="{E3DEF142-CC7A-44CA-B5B4-48BABF1A3E75}" dt="2025-10-14T11:13:02.105" v="351" actId="26606"/>
          <ac:spMkLst>
            <pc:docMk/>
            <pc:sldMk cId="2485217240" sldId="272"/>
            <ac:spMk id="8" creationId="{5C8908E2-EE49-44D2-9428-A28D2312A8D5}"/>
          </ac:spMkLst>
        </pc:spChg>
        <pc:spChg chg="del">
          <ac:chgData name="Megan Botes" userId="70568131-745a-489b-b4fe-9e78c579dd6d" providerId="ADAL" clId="{E3DEF142-CC7A-44CA-B5B4-48BABF1A3E75}" dt="2025-10-14T11:13:02.105" v="351" actId="26606"/>
          <ac:spMkLst>
            <pc:docMk/>
            <pc:sldMk cId="2485217240" sldId="272"/>
            <ac:spMk id="14" creationId="{BD92035A-AA2F-4CD8-A556-1CE8BDEC75BD}"/>
          </ac:spMkLst>
        </pc:spChg>
        <pc:spChg chg="del">
          <ac:chgData name="Megan Botes" userId="70568131-745a-489b-b4fe-9e78c579dd6d" providerId="ADAL" clId="{E3DEF142-CC7A-44CA-B5B4-48BABF1A3E75}" dt="2025-10-14T11:13:02.105" v="351" actId="26606"/>
          <ac:spMkLst>
            <pc:docMk/>
            <pc:sldMk cId="2485217240" sldId="272"/>
            <ac:spMk id="16" creationId="{ED888B23-07FA-482A-96DF-47E31AF1A603}"/>
          </ac:spMkLst>
        </pc:spChg>
        <pc:spChg chg="add">
          <ac:chgData name="Megan Botes" userId="70568131-745a-489b-b4fe-9e78c579dd6d" providerId="ADAL" clId="{E3DEF142-CC7A-44CA-B5B4-48BABF1A3E75}" dt="2025-10-14T11:13:02.105" v="351" actId="26606"/>
          <ac:spMkLst>
            <pc:docMk/>
            <pc:sldMk cId="2485217240" sldId="272"/>
            <ac:spMk id="21" creationId="{04C21BAE-6866-4C7A-A7EC-C1B2E572D5BE}"/>
          </ac:spMkLst>
        </pc:spChg>
        <pc:spChg chg="add">
          <ac:chgData name="Megan Botes" userId="70568131-745a-489b-b4fe-9e78c579dd6d" providerId="ADAL" clId="{E3DEF142-CC7A-44CA-B5B4-48BABF1A3E75}" dt="2025-10-14T11:13:02.105" v="351" actId="26606"/>
          <ac:spMkLst>
            <pc:docMk/>
            <pc:sldMk cId="2485217240" sldId="272"/>
            <ac:spMk id="23" creationId="{7E7D0C94-08B4-48AE-8813-CC4D60294F42}"/>
          </ac:spMkLst>
        </pc:spChg>
        <pc:spChg chg="add">
          <ac:chgData name="Megan Botes" userId="70568131-745a-489b-b4fe-9e78c579dd6d" providerId="ADAL" clId="{E3DEF142-CC7A-44CA-B5B4-48BABF1A3E75}" dt="2025-10-14T11:13:02.105" v="351" actId="26606"/>
          <ac:spMkLst>
            <pc:docMk/>
            <pc:sldMk cId="2485217240" sldId="272"/>
            <ac:spMk id="25" creationId="{DD0D366F-455D-4298-97E9-89785ADAEC06}"/>
          </ac:spMkLst>
        </pc:spChg>
        <pc:spChg chg="add">
          <ac:chgData name="Megan Botes" userId="70568131-745a-489b-b4fe-9e78c579dd6d" providerId="ADAL" clId="{E3DEF142-CC7A-44CA-B5B4-48BABF1A3E75}" dt="2025-10-14T11:13:02.105" v="351" actId="26606"/>
          <ac:spMkLst>
            <pc:docMk/>
            <pc:sldMk cId="2485217240" sldId="272"/>
            <ac:spMk id="27" creationId="{F0C518C2-0AA4-470C-87B9-9CBF428FBA25}"/>
          </ac:spMkLst>
        </pc:spChg>
        <pc:grpChg chg="del">
          <ac:chgData name="Megan Botes" userId="70568131-745a-489b-b4fe-9e78c579dd6d" providerId="ADAL" clId="{E3DEF142-CC7A-44CA-B5B4-48BABF1A3E75}" dt="2025-10-14T11:13:02.105" v="351" actId="26606"/>
          <ac:grpSpMkLst>
            <pc:docMk/>
            <pc:sldMk cId="2485217240" sldId="272"/>
            <ac:grpSpMk id="10" creationId="{5D1A9D8B-3117-4D9D-BDA4-DD81895098B0}"/>
          </ac:grpSpMkLst>
        </pc:grpChg>
        <pc:picChg chg="del">
          <ac:chgData name="Megan Botes" userId="70568131-745a-489b-b4fe-9e78c579dd6d" providerId="ADAL" clId="{E3DEF142-CC7A-44CA-B5B4-48BABF1A3E75}" dt="2025-10-14T11:12:40.128" v="349" actId="478"/>
          <ac:picMkLst>
            <pc:docMk/>
            <pc:sldMk cId="2485217240" sldId="272"/>
            <ac:picMk id="2" creationId="{A1BDD589-AF7B-6114-AC38-CDE474E50318}"/>
          </ac:picMkLst>
        </pc:picChg>
        <pc:picChg chg="add mod">
          <ac:chgData name="Megan Botes" userId="70568131-745a-489b-b4fe-9e78c579dd6d" providerId="ADAL" clId="{E3DEF142-CC7A-44CA-B5B4-48BABF1A3E75}" dt="2025-10-14T11:13:02.105" v="351" actId="26606"/>
          <ac:picMkLst>
            <pc:docMk/>
            <pc:sldMk cId="2485217240" sldId="272"/>
            <ac:picMk id="5" creationId="{512DBC04-27EB-A5E0-C53C-E1586DF74E6D}"/>
          </ac:picMkLst>
        </pc:picChg>
        <pc:picChg chg="add mod">
          <ac:chgData name="Megan Botes" userId="70568131-745a-489b-b4fe-9e78c579dd6d" providerId="ADAL" clId="{E3DEF142-CC7A-44CA-B5B4-48BABF1A3E75}" dt="2025-10-14T11:20:39.213" v="398"/>
          <ac:picMkLst>
            <pc:docMk/>
            <pc:sldMk cId="2485217240" sldId="272"/>
            <ac:picMk id="6" creationId="{30AE81C5-CB7A-4792-76BE-84DEBEAEF739}"/>
          </ac:picMkLst>
        </pc:picChg>
      </pc:sldChg>
      <pc:sldChg chg="addSp delSp modSp mod">
        <pc:chgData name="Megan Botes" userId="70568131-745a-489b-b4fe-9e78c579dd6d" providerId="ADAL" clId="{E3DEF142-CC7A-44CA-B5B4-48BABF1A3E75}" dt="2025-10-14T11:20:34.623" v="395"/>
        <pc:sldMkLst>
          <pc:docMk/>
          <pc:sldMk cId="512534598" sldId="273"/>
        </pc:sldMkLst>
        <pc:spChg chg="mod">
          <ac:chgData name="Megan Botes" userId="70568131-745a-489b-b4fe-9e78c579dd6d" providerId="ADAL" clId="{E3DEF142-CC7A-44CA-B5B4-48BABF1A3E75}" dt="2025-10-14T11:00:27.835" v="185" actId="20577"/>
          <ac:spMkLst>
            <pc:docMk/>
            <pc:sldMk cId="512534598" sldId="273"/>
            <ac:spMk id="6" creationId="{E08E4A1F-45DE-8502-B07F-16FD76434DC2}"/>
          </ac:spMkLst>
        </pc:spChg>
        <pc:spChg chg="del">
          <ac:chgData name="Megan Botes" userId="70568131-745a-489b-b4fe-9e78c579dd6d" providerId="ADAL" clId="{E3DEF142-CC7A-44CA-B5B4-48BABF1A3E75}" dt="2025-10-14T10:57:48.947" v="168" actId="26606"/>
          <ac:spMkLst>
            <pc:docMk/>
            <pc:sldMk cId="512534598" sldId="273"/>
            <ac:spMk id="10" creationId="{5C8908E2-EE49-44D2-9428-A28D2312A8D5}"/>
          </ac:spMkLst>
        </pc:spChg>
        <pc:spChg chg="mod">
          <ac:chgData name="Megan Botes" userId="70568131-745a-489b-b4fe-9e78c579dd6d" providerId="ADAL" clId="{E3DEF142-CC7A-44CA-B5B4-48BABF1A3E75}" dt="2025-10-14T10:58:09.936" v="170" actId="12"/>
          <ac:spMkLst>
            <pc:docMk/>
            <pc:sldMk cId="512534598" sldId="273"/>
            <ac:spMk id="11" creationId="{E411A3D1-8EB9-46C9-4324-6FA201B52B4F}"/>
          </ac:spMkLst>
        </pc:spChg>
        <pc:spChg chg="del">
          <ac:chgData name="Megan Botes" userId="70568131-745a-489b-b4fe-9e78c579dd6d" providerId="ADAL" clId="{E3DEF142-CC7A-44CA-B5B4-48BABF1A3E75}" dt="2025-10-14T10:57:48.947" v="168" actId="26606"/>
          <ac:spMkLst>
            <pc:docMk/>
            <pc:sldMk cId="512534598" sldId="273"/>
            <ac:spMk id="16" creationId="{7449A6C7-D15F-4AA5-BFA5-71A404B47016}"/>
          </ac:spMkLst>
        </pc:spChg>
        <pc:spChg chg="del">
          <ac:chgData name="Megan Botes" userId="70568131-745a-489b-b4fe-9e78c579dd6d" providerId="ADAL" clId="{E3DEF142-CC7A-44CA-B5B4-48BABF1A3E75}" dt="2025-10-14T10:57:48.947" v="168" actId="26606"/>
          <ac:spMkLst>
            <pc:docMk/>
            <pc:sldMk cId="512534598" sldId="273"/>
            <ac:spMk id="18" creationId="{ED888B23-07FA-482A-96DF-47E31AF1A603}"/>
          </ac:spMkLst>
        </pc:spChg>
        <pc:spChg chg="add">
          <ac:chgData name="Megan Botes" userId="70568131-745a-489b-b4fe-9e78c579dd6d" providerId="ADAL" clId="{E3DEF142-CC7A-44CA-B5B4-48BABF1A3E75}" dt="2025-10-14T10:57:48.947" v="168" actId="26606"/>
          <ac:spMkLst>
            <pc:docMk/>
            <pc:sldMk cId="512534598" sldId="273"/>
            <ac:spMk id="23" creationId="{A2679492-7988-4050-9056-542444452411}"/>
          </ac:spMkLst>
        </pc:spChg>
        <pc:spChg chg="add">
          <ac:chgData name="Megan Botes" userId="70568131-745a-489b-b4fe-9e78c579dd6d" providerId="ADAL" clId="{E3DEF142-CC7A-44CA-B5B4-48BABF1A3E75}" dt="2025-10-14T10:57:48.947" v="168" actId="26606"/>
          <ac:spMkLst>
            <pc:docMk/>
            <pc:sldMk cId="512534598" sldId="273"/>
            <ac:spMk id="25" creationId="{B091B163-7D61-4891-ABCF-5C13D9C418D0}"/>
          </ac:spMkLst>
        </pc:spChg>
        <pc:grpChg chg="del">
          <ac:chgData name="Megan Botes" userId="70568131-745a-489b-b4fe-9e78c579dd6d" providerId="ADAL" clId="{E3DEF142-CC7A-44CA-B5B4-48BABF1A3E75}" dt="2025-10-14T10:57:48.947" v="168" actId="26606"/>
          <ac:grpSpMkLst>
            <pc:docMk/>
            <pc:sldMk cId="512534598" sldId="273"/>
            <ac:grpSpMk id="12" creationId="{05314994-6337-4875-8CF5-652CAFE8342C}"/>
          </ac:grpSpMkLst>
        </pc:grpChg>
        <pc:grpChg chg="add">
          <ac:chgData name="Megan Botes" userId="70568131-745a-489b-b4fe-9e78c579dd6d" providerId="ADAL" clId="{E3DEF142-CC7A-44CA-B5B4-48BABF1A3E75}" dt="2025-10-14T10:57:48.947" v="168" actId="26606"/>
          <ac:grpSpMkLst>
            <pc:docMk/>
            <pc:sldMk cId="512534598" sldId="273"/>
            <ac:grpSpMk id="27" creationId="{0474DF76-993E-44DE-AFB0-C416182ACECF}"/>
          </ac:grpSpMkLst>
        </pc:grpChg>
        <pc:picChg chg="add mod">
          <ac:chgData name="Megan Botes" userId="70568131-745a-489b-b4fe-9e78c579dd6d" providerId="ADAL" clId="{E3DEF142-CC7A-44CA-B5B4-48BABF1A3E75}" dt="2025-10-14T11:20:34.623" v="395"/>
          <ac:picMkLst>
            <pc:docMk/>
            <pc:sldMk cId="512534598" sldId="273"/>
            <ac:picMk id="2" creationId="{B54C168E-A109-57A1-9740-D1811D91B726}"/>
          </ac:picMkLst>
        </pc:picChg>
        <pc:picChg chg="del">
          <ac:chgData name="Megan Botes" userId="70568131-745a-489b-b4fe-9e78c579dd6d" providerId="ADAL" clId="{E3DEF142-CC7A-44CA-B5B4-48BABF1A3E75}" dt="2025-10-14T10:57:36.984" v="167" actId="21"/>
          <ac:picMkLst>
            <pc:docMk/>
            <pc:sldMk cId="512534598" sldId="273"/>
            <ac:picMk id="4" creationId="{557321E4-5A3A-86F6-725D-286BCE12E24A}"/>
          </ac:picMkLst>
        </pc:picChg>
        <pc:cxnChg chg="add">
          <ac:chgData name="Megan Botes" userId="70568131-745a-489b-b4fe-9e78c579dd6d" providerId="ADAL" clId="{E3DEF142-CC7A-44CA-B5B4-48BABF1A3E75}" dt="2025-10-14T10:57:48.947" v="168" actId="26606"/>
          <ac:cxnSpMkLst>
            <pc:docMk/>
            <pc:sldMk cId="512534598" sldId="273"/>
            <ac:cxnSpMk id="32" creationId="{C49DA8F6-BCC1-4447-B54C-57856834B94B}"/>
          </ac:cxnSpMkLst>
        </pc:cxnChg>
      </pc:sldChg>
      <pc:sldChg chg="addSp delSp modSp mod setBg">
        <pc:chgData name="Megan Botes" userId="70568131-745a-489b-b4fe-9e78c579dd6d" providerId="ADAL" clId="{E3DEF142-CC7A-44CA-B5B4-48BABF1A3E75}" dt="2025-10-14T11:20:36.347" v="396"/>
        <pc:sldMkLst>
          <pc:docMk/>
          <pc:sldMk cId="1723893974" sldId="274"/>
        </pc:sldMkLst>
        <pc:spChg chg="mod">
          <ac:chgData name="Megan Botes" userId="70568131-745a-489b-b4fe-9e78c579dd6d" providerId="ADAL" clId="{E3DEF142-CC7A-44CA-B5B4-48BABF1A3E75}" dt="2025-10-14T11:01:07.837" v="194"/>
          <ac:spMkLst>
            <pc:docMk/>
            <pc:sldMk cId="1723893974" sldId="274"/>
            <ac:spMk id="2" creationId="{4C3C8A3F-8DE9-36D4-1AEC-595827309FCA}"/>
          </ac:spMkLst>
        </pc:spChg>
        <pc:spChg chg="mod">
          <ac:chgData name="Megan Botes" userId="70568131-745a-489b-b4fe-9e78c579dd6d" providerId="ADAL" clId="{E3DEF142-CC7A-44CA-B5B4-48BABF1A3E75}" dt="2025-10-14T11:00:57.329" v="193" actId="12"/>
          <ac:spMkLst>
            <pc:docMk/>
            <pc:sldMk cId="1723893974" sldId="274"/>
            <ac:spMk id="6" creationId="{B50C2013-FE88-B048-7127-86350BAF6C0F}"/>
          </ac:spMkLst>
        </pc:spChg>
        <pc:spChg chg="del">
          <ac:chgData name="Megan Botes" userId="70568131-745a-489b-b4fe-9e78c579dd6d" providerId="ADAL" clId="{E3DEF142-CC7A-44CA-B5B4-48BABF1A3E75}" dt="2025-10-14T11:00:37.774" v="187" actId="26606"/>
          <ac:spMkLst>
            <pc:docMk/>
            <pc:sldMk cId="1723893974" sldId="274"/>
            <ac:spMk id="3094" creationId="{27427488-068E-4B55-AC8D-CD070B8CD46D}"/>
          </ac:spMkLst>
        </pc:spChg>
        <pc:spChg chg="del">
          <ac:chgData name="Megan Botes" userId="70568131-745a-489b-b4fe-9e78c579dd6d" providerId="ADAL" clId="{E3DEF142-CC7A-44CA-B5B4-48BABF1A3E75}" dt="2025-10-14T11:00:37.774" v="187" actId="26606"/>
          <ac:spMkLst>
            <pc:docMk/>
            <pc:sldMk cId="1723893974" sldId="274"/>
            <ac:spMk id="3100" creationId="{7E13C525-8EE3-4288-848F-C9B2A174F22B}"/>
          </ac:spMkLst>
        </pc:spChg>
        <pc:spChg chg="del">
          <ac:chgData name="Megan Botes" userId="70568131-745a-489b-b4fe-9e78c579dd6d" providerId="ADAL" clId="{E3DEF142-CC7A-44CA-B5B4-48BABF1A3E75}" dt="2025-10-14T11:00:37.774" v="187" actId="26606"/>
          <ac:spMkLst>
            <pc:docMk/>
            <pc:sldMk cId="1723893974" sldId="274"/>
            <ac:spMk id="3102" creationId="{A20AF199-99C2-4569-9CAF-24514AE5E82A}"/>
          </ac:spMkLst>
        </pc:spChg>
        <pc:spChg chg="add">
          <ac:chgData name="Megan Botes" userId="70568131-745a-489b-b4fe-9e78c579dd6d" providerId="ADAL" clId="{E3DEF142-CC7A-44CA-B5B4-48BABF1A3E75}" dt="2025-10-14T11:00:37.774" v="187" actId="26606"/>
          <ac:spMkLst>
            <pc:docMk/>
            <pc:sldMk cId="1723893974" sldId="274"/>
            <ac:spMk id="3107" creationId="{A2679492-7988-4050-9056-542444452411}"/>
          </ac:spMkLst>
        </pc:spChg>
        <pc:spChg chg="add">
          <ac:chgData name="Megan Botes" userId="70568131-745a-489b-b4fe-9e78c579dd6d" providerId="ADAL" clId="{E3DEF142-CC7A-44CA-B5B4-48BABF1A3E75}" dt="2025-10-14T11:00:37.774" v="187" actId="26606"/>
          <ac:spMkLst>
            <pc:docMk/>
            <pc:sldMk cId="1723893974" sldId="274"/>
            <ac:spMk id="3109" creationId="{B091B163-7D61-4891-ABCF-5C13D9C418D0}"/>
          </ac:spMkLst>
        </pc:spChg>
        <pc:grpChg chg="del">
          <ac:chgData name="Megan Botes" userId="70568131-745a-489b-b4fe-9e78c579dd6d" providerId="ADAL" clId="{E3DEF142-CC7A-44CA-B5B4-48BABF1A3E75}" dt="2025-10-14T11:00:37.774" v="187" actId="26606"/>
          <ac:grpSpMkLst>
            <pc:docMk/>
            <pc:sldMk cId="1723893974" sldId="274"/>
            <ac:grpSpMk id="3096" creationId="{D77C2DC4-03FC-4BF3-9F66-E9A3066EE468}"/>
          </ac:grpSpMkLst>
        </pc:grpChg>
        <pc:grpChg chg="add">
          <ac:chgData name="Megan Botes" userId="70568131-745a-489b-b4fe-9e78c579dd6d" providerId="ADAL" clId="{E3DEF142-CC7A-44CA-B5B4-48BABF1A3E75}" dt="2025-10-14T11:00:37.774" v="187" actId="26606"/>
          <ac:grpSpMkLst>
            <pc:docMk/>
            <pc:sldMk cId="1723893974" sldId="274"/>
            <ac:grpSpMk id="3111" creationId="{0474DF76-993E-44DE-AFB0-C416182ACECF}"/>
          </ac:grpSpMkLst>
        </pc:grpChg>
        <pc:picChg chg="add mod">
          <ac:chgData name="Megan Botes" userId="70568131-745a-489b-b4fe-9e78c579dd6d" providerId="ADAL" clId="{E3DEF142-CC7A-44CA-B5B4-48BABF1A3E75}" dt="2025-10-14T11:20:36.347" v="396"/>
          <ac:picMkLst>
            <pc:docMk/>
            <pc:sldMk cId="1723893974" sldId="274"/>
            <ac:picMk id="3" creationId="{9B06B296-4706-934C-EC8B-AD5D8A5E4C9E}"/>
          </ac:picMkLst>
        </pc:picChg>
        <pc:picChg chg="del">
          <ac:chgData name="Megan Botes" userId="70568131-745a-489b-b4fe-9e78c579dd6d" providerId="ADAL" clId="{E3DEF142-CC7A-44CA-B5B4-48BABF1A3E75}" dt="2025-10-14T11:00:31.858" v="186" actId="478"/>
          <ac:picMkLst>
            <pc:docMk/>
            <pc:sldMk cId="1723893974" sldId="274"/>
            <ac:picMk id="5" creationId="{46A753DA-43F6-91A0-1781-920F1FF13638}"/>
          </ac:picMkLst>
        </pc:picChg>
        <pc:cxnChg chg="add">
          <ac:chgData name="Megan Botes" userId="70568131-745a-489b-b4fe-9e78c579dd6d" providerId="ADAL" clId="{E3DEF142-CC7A-44CA-B5B4-48BABF1A3E75}" dt="2025-10-14T11:00:37.774" v="187" actId="26606"/>
          <ac:cxnSpMkLst>
            <pc:docMk/>
            <pc:sldMk cId="1723893974" sldId="274"/>
            <ac:cxnSpMk id="3116" creationId="{C49DA8F6-BCC1-4447-B54C-57856834B94B}"/>
          </ac:cxnSpMkLst>
        </pc:cxnChg>
      </pc:sldChg>
      <pc:sldChg chg="new del">
        <pc:chgData name="Megan Botes" userId="70568131-745a-489b-b4fe-9e78c579dd6d" providerId="ADAL" clId="{E3DEF142-CC7A-44CA-B5B4-48BABF1A3E75}" dt="2025-10-14T11:01:50.897" v="197" actId="680"/>
        <pc:sldMkLst>
          <pc:docMk/>
          <pc:sldMk cId="125132904"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0760E-2CEF-436D-8DA6-9AB249EA7E76}" type="doc">
      <dgm:prSet loTypeId="urn:microsoft.com/office/officeart/2005/8/layout/list1" loCatId="list" qsTypeId="urn:microsoft.com/office/officeart/2005/8/quickstyle/simple1" qsCatId="simple" csTypeId="urn:microsoft.com/office/officeart/2005/8/colors/accent2_4" csCatId="accent2"/>
      <dgm:spPr/>
      <dgm:t>
        <a:bodyPr/>
        <a:lstStyle/>
        <a:p>
          <a:endParaRPr lang="en-US"/>
        </a:p>
      </dgm:t>
    </dgm:pt>
    <dgm:pt modelId="{9F962294-9A2A-4B85-8213-6440E70E209C}">
      <dgm:prSet/>
      <dgm:spPr/>
      <dgm:t>
        <a:bodyPr/>
        <a:lstStyle/>
        <a:p>
          <a:r>
            <a:rPr lang="en-US"/>
            <a:t>Job description</a:t>
          </a:r>
        </a:p>
      </dgm:t>
    </dgm:pt>
    <dgm:pt modelId="{DFF17A91-6A1D-4631-887E-FD93EA51A3E4}" type="parTrans" cxnId="{30FB58C7-E714-4F00-9D3D-3C4B3756D478}">
      <dgm:prSet/>
      <dgm:spPr/>
      <dgm:t>
        <a:bodyPr/>
        <a:lstStyle/>
        <a:p>
          <a:endParaRPr lang="en-US"/>
        </a:p>
      </dgm:t>
    </dgm:pt>
    <dgm:pt modelId="{654F4E5B-195C-4E45-AA39-1846B84311DA}" type="sibTrans" cxnId="{30FB58C7-E714-4F00-9D3D-3C4B3756D478}">
      <dgm:prSet/>
      <dgm:spPr/>
      <dgm:t>
        <a:bodyPr/>
        <a:lstStyle/>
        <a:p>
          <a:endParaRPr lang="en-US"/>
        </a:p>
      </dgm:t>
    </dgm:pt>
    <dgm:pt modelId="{91E44301-09CC-4734-9E48-3003B82FEA14}">
      <dgm:prSet/>
      <dgm:spPr/>
      <dgm:t>
        <a:bodyPr/>
        <a:lstStyle/>
        <a:p>
          <a:r>
            <a:rPr lang="en-US"/>
            <a:t>Required skills</a:t>
          </a:r>
        </a:p>
      </dgm:t>
    </dgm:pt>
    <dgm:pt modelId="{7873D7A2-4810-4B43-A202-6F25B88F3BE7}" type="parTrans" cxnId="{14DDD8DC-3FF0-4632-9BB1-056F7AD343C9}">
      <dgm:prSet/>
      <dgm:spPr/>
      <dgm:t>
        <a:bodyPr/>
        <a:lstStyle/>
        <a:p>
          <a:endParaRPr lang="en-US"/>
        </a:p>
      </dgm:t>
    </dgm:pt>
    <dgm:pt modelId="{15260072-8225-4022-A555-3DEF4F3F8148}" type="sibTrans" cxnId="{14DDD8DC-3FF0-4632-9BB1-056F7AD343C9}">
      <dgm:prSet/>
      <dgm:spPr/>
      <dgm:t>
        <a:bodyPr/>
        <a:lstStyle/>
        <a:p>
          <a:endParaRPr lang="en-US"/>
        </a:p>
      </dgm:t>
    </dgm:pt>
    <dgm:pt modelId="{A3E2AC94-8A36-4FB9-B169-4866FD757E90}">
      <dgm:prSet/>
      <dgm:spPr/>
      <dgm:t>
        <a:bodyPr/>
        <a:lstStyle/>
        <a:p>
          <a:r>
            <a:rPr lang="en-US"/>
            <a:t>Education needed</a:t>
          </a:r>
        </a:p>
      </dgm:t>
    </dgm:pt>
    <dgm:pt modelId="{41F8D0A0-FA87-474E-8D4F-AC1D6242F256}" type="parTrans" cxnId="{135283E2-A91D-443F-94B0-16D282091D90}">
      <dgm:prSet/>
      <dgm:spPr/>
      <dgm:t>
        <a:bodyPr/>
        <a:lstStyle/>
        <a:p>
          <a:endParaRPr lang="en-US"/>
        </a:p>
      </dgm:t>
    </dgm:pt>
    <dgm:pt modelId="{5439BC9F-D5D5-41CC-BB79-C245E928CC27}" type="sibTrans" cxnId="{135283E2-A91D-443F-94B0-16D282091D90}">
      <dgm:prSet/>
      <dgm:spPr/>
      <dgm:t>
        <a:bodyPr/>
        <a:lstStyle/>
        <a:p>
          <a:endParaRPr lang="en-US"/>
        </a:p>
      </dgm:t>
    </dgm:pt>
    <dgm:pt modelId="{A8D92C7F-3689-49C4-8754-835989B052AF}">
      <dgm:prSet/>
      <dgm:spPr/>
      <dgm:t>
        <a:bodyPr/>
        <a:lstStyle/>
        <a:p>
          <a:r>
            <a:rPr lang="en-US"/>
            <a:t>Salary</a:t>
          </a:r>
        </a:p>
      </dgm:t>
    </dgm:pt>
    <dgm:pt modelId="{F8276CFD-142E-45CA-A180-130405318D76}" type="parTrans" cxnId="{19DF8CF4-9D33-473B-B772-2559ECAB03B4}">
      <dgm:prSet/>
      <dgm:spPr/>
      <dgm:t>
        <a:bodyPr/>
        <a:lstStyle/>
        <a:p>
          <a:endParaRPr lang="en-US"/>
        </a:p>
      </dgm:t>
    </dgm:pt>
    <dgm:pt modelId="{B6330C6B-24F9-48AF-B223-36CEA350119F}" type="sibTrans" cxnId="{19DF8CF4-9D33-473B-B772-2559ECAB03B4}">
      <dgm:prSet/>
      <dgm:spPr/>
      <dgm:t>
        <a:bodyPr/>
        <a:lstStyle/>
        <a:p>
          <a:endParaRPr lang="en-US"/>
        </a:p>
      </dgm:t>
    </dgm:pt>
    <dgm:pt modelId="{5D664E4B-9CCC-4E39-A0BE-0AD6231BF3B7}">
      <dgm:prSet/>
      <dgm:spPr/>
      <dgm:t>
        <a:bodyPr/>
        <a:lstStyle/>
        <a:p>
          <a:r>
            <a:rPr lang="en-US"/>
            <a:t>Career outlook</a:t>
          </a:r>
        </a:p>
      </dgm:t>
    </dgm:pt>
    <dgm:pt modelId="{EAC3CCE2-1515-4D82-B7A4-D1AD39AC7A37}" type="parTrans" cxnId="{B499C251-B925-4203-9ABE-016C70CC537B}">
      <dgm:prSet/>
      <dgm:spPr/>
      <dgm:t>
        <a:bodyPr/>
        <a:lstStyle/>
        <a:p>
          <a:endParaRPr lang="en-US"/>
        </a:p>
      </dgm:t>
    </dgm:pt>
    <dgm:pt modelId="{1278FE3E-6C54-4D87-BC23-29FCDA5F5455}" type="sibTrans" cxnId="{B499C251-B925-4203-9ABE-016C70CC537B}">
      <dgm:prSet/>
      <dgm:spPr/>
      <dgm:t>
        <a:bodyPr/>
        <a:lstStyle/>
        <a:p>
          <a:endParaRPr lang="en-US"/>
        </a:p>
      </dgm:t>
    </dgm:pt>
    <dgm:pt modelId="{D0384942-06F3-4D8C-9FC9-DD8C6F96DA32}" type="pres">
      <dgm:prSet presAssocID="{CEA0760E-2CEF-436D-8DA6-9AB249EA7E76}" presName="linear" presStyleCnt="0">
        <dgm:presLayoutVars>
          <dgm:dir/>
          <dgm:animLvl val="lvl"/>
          <dgm:resizeHandles val="exact"/>
        </dgm:presLayoutVars>
      </dgm:prSet>
      <dgm:spPr/>
    </dgm:pt>
    <dgm:pt modelId="{CEC7945C-C6A7-496A-9223-0383B81B46E5}" type="pres">
      <dgm:prSet presAssocID="{9F962294-9A2A-4B85-8213-6440E70E209C}" presName="parentLin" presStyleCnt="0"/>
      <dgm:spPr/>
    </dgm:pt>
    <dgm:pt modelId="{3B3F3D1A-F139-4585-AD53-9C64016D632E}" type="pres">
      <dgm:prSet presAssocID="{9F962294-9A2A-4B85-8213-6440E70E209C}" presName="parentLeftMargin" presStyleLbl="node1" presStyleIdx="0" presStyleCnt="5"/>
      <dgm:spPr/>
    </dgm:pt>
    <dgm:pt modelId="{F923F84A-1AE7-4B5D-8C94-33B4B4661244}" type="pres">
      <dgm:prSet presAssocID="{9F962294-9A2A-4B85-8213-6440E70E209C}" presName="parentText" presStyleLbl="node1" presStyleIdx="0" presStyleCnt="5">
        <dgm:presLayoutVars>
          <dgm:chMax val="0"/>
          <dgm:bulletEnabled val="1"/>
        </dgm:presLayoutVars>
      </dgm:prSet>
      <dgm:spPr/>
    </dgm:pt>
    <dgm:pt modelId="{54FACB28-B124-43DF-84C7-EBD4FB8F45EF}" type="pres">
      <dgm:prSet presAssocID="{9F962294-9A2A-4B85-8213-6440E70E209C}" presName="negativeSpace" presStyleCnt="0"/>
      <dgm:spPr/>
    </dgm:pt>
    <dgm:pt modelId="{E74B44A2-D964-4206-B342-39F1363D0F57}" type="pres">
      <dgm:prSet presAssocID="{9F962294-9A2A-4B85-8213-6440E70E209C}" presName="childText" presStyleLbl="conFgAcc1" presStyleIdx="0" presStyleCnt="5">
        <dgm:presLayoutVars>
          <dgm:bulletEnabled val="1"/>
        </dgm:presLayoutVars>
      </dgm:prSet>
      <dgm:spPr/>
    </dgm:pt>
    <dgm:pt modelId="{276FB3C3-1B58-453B-9C48-26D0318C081E}" type="pres">
      <dgm:prSet presAssocID="{654F4E5B-195C-4E45-AA39-1846B84311DA}" presName="spaceBetweenRectangles" presStyleCnt="0"/>
      <dgm:spPr/>
    </dgm:pt>
    <dgm:pt modelId="{1D404AEB-DF1A-44F2-BBFD-B0711637A971}" type="pres">
      <dgm:prSet presAssocID="{91E44301-09CC-4734-9E48-3003B82FEA14}" presName="parentLin" presStyleCnt="0"/>
      <dgm:spPr/>
    </dgm:pt>
    <dgm:pt modelId="{65C6A515-2232-4387-9886-CDA7A3AF1630}" type="pres">
      <dgm:prSet presAssocID="{91E44301-09CC-4734-9E48-3003B82FEA14}" presName="parentLeftMargin" presStyleLbl="node1" presStyleIdx="0" presStyleCnt="5"/>
      <dgm:spPr/>
    </dgm:pt>
    <dgm:pt modelId="{329ADDAC-6420-4F28-BD6D-66E377E2A113}" type="pres">
      <dgm:prSet presAssocID="{91E44301-09CC-4734-9E48-3003B82FEA14}" presName="parentText" presStyleLbl="node1" presStyleIdx="1" presStyleCnt="5">
        <dgm:presLayoutVars>
          <dgm:chMax val="0"/>
          <dgm:bulletEnabled val="1"/>
        </dgm:presLayoutVars>
      </dgm:prSet>
      <dgm:spPr/>
    </dgm:pt>
    <dgm:pt modelId="{5E2617DA-0EBE-415B-A4EF-8E683BA13BD7}" type="pres">
      <dgm:prSet presAssocID="{91E44301-09CC-4734-9E48-3003B82FEA14}" presName="negativeSpace" presStyleCnt="0"/>
      <dgm:spPr/>
    </dgm:pt>
    <dgm:pt modelId="{F5478DF8-1888-4BD3-AD55-AA83CD549956}" type="pres">
      <dgm:prSet presAssocID="{91E44301-09CC-4734-9E48-3003B82FEA14}" presName="childText" presStyleLbl="conFgAcc1" presStyleIdx="1" presStyleCnt="5">
        <dgm:presLayoutVars>
          <dgm:bulletEnabled val="1"/>
        </dgm:presLayoutVars>
      </dgm:prSet>
      <dgm:spPr/>
    </dgm:pt>
    <dgm:pt modelId="{0B56B3FA-8C0F-4380-A542-17D6AD15F596}" type="pres">
      <dgm:prSet presAssocID="{15260072-8225-4022-A555-3DEF4F3F8148}" presName="spaceBetweenRectangles" presStyleCnt="0"/>
      <dgm:spPr/>
    </dgm:pt>
    <dgm:pt modelId="{65A481C9-6EE2-4B0D-9D6F-64DF95840868}" type="pres">
      <dgm:prSet presAssocID="{A3E2AC94-8A36-4FB9-B169-4866FD757E90}" presName="parentLin" presStyleCnt="0"/>
      <dgm:spPr/>
    </dgm:pt>
    <dgm:pt modelId="{9ACCD701-D50B-4676-9DA0-6CADB69DBF4A}" type="pres">
      <dgm:prSet presAssocID="{A3E2AC94-8A36-4FB9-B169-4866FD757E90}" presName="parentLeftMargin" presStyleLbl="node1" presStyleIdx="1" presStyleCnt="5"/>
      <dgm:spPr/>
    </dgm:pt>
    <dgm:pt modelId="{7BAED2B0-A062-4D08-AB13-1D1A31CF685F}" type="pres">
      <dgm:prSet presAssocID="{A3E2AC94-8A36-4FB9-B169-4866FD757E90}" presName="parentText" presStyleLbl="node1" presStyleIdx="2" presStyleCnt="5">
        <dgm:presLayoutVars>
          <dgm:chMax val="0"/>
          <dgm:bulletEnabled val="1"/>
        </dgm:presLayoutVars>
      </dgm:prSet>
      <dgm:spPr/>
    </dgm:pt>
    <dgm:pt modelId="{D4C22D85-852D-49A3-AC5B-234C0C679752}" type="pres">
      <dgm:prSet presAssocID="{A3E2AC94-8A36-4FB9-B169-4866FD757E90}" presName="negativeSpace" presStyleCnt="0"/>
      <dgm:spPr/>
    </dgm:pt>
    <dgm:pt modelId="{DAE39F84-DF46-4DEC-8125-9BD366AE0FEA}" type="pres">
      <dgm:prSet presAssocID="{A3E2AC94-8A36-4FB9-B169-4866FD757E90}" presName="childText" presStyleLbl="conFgAcc1" presStyleIdx="2" presStyleCnt="5">
        <dgm:presLayoutVars>
          <dgm:bulletEnabled val="1"/>
        </dgm:presLayoutVars>
      </dgm:prSet>
      <dgm:spPr/>
    </dgm:pt>
    <dgm:pt modelId="{329EEBEB-9712-408D-B608-B7C6076C6C46}" type="pres">
      <dgm:prSet presAssocID="{5439BC9F-D5D5-41CC-BB79-C245E928CC27}" presName="spaceBetweenRectangles" presStyleCnt="0"/>
      <dgm:spPr/>
    </dgm:pt>
    <dgm:pt modelId="{D8C2BF54-44B7-4802-A5A7-2DD8D80EC5E4}" type="pres">
      <dgm:prSet presAssocID="{A8D92C7F-3689-49C4-8754-835989B052AF}" presName="parentLin" presStyleCnt="0"/>
      <dgm:spPr/>
    </dgm:pt>
    <dgm:pt modelId="{062770D3-1F1E-47F6-A9A3-0A274CBA90A9}" type="pres">
      <dgm:prSet presAssocID="{A8D92C7F-3689-49C4-8754-835989B052AF}" presName="parentLeftMargin" presStyleLbl="node1" presStyleIdx="2" presStyleCnt="5"/>
      <dgm:spPr/>
    </dgm:pt>
    <dgm:pt modelId="{D9729107-5C43-44AC-BFAC-191A453FCCE4}" type="pres">
      <dgm:prSet presAssocID="{A8D92C7F-3689-49C4-8754-835989B052AF}" presName="parentText" presStyleLbl="node1" presStyleIdx="3" presStyleCnt="5">
        <dgm:presLayoutVars>
          <dgm:chMax val="0"/>
          <dgm:bulletEnabled val="1"/>
        </dgm:presLayoutVars>
      </dgm:prSet>
      <dgm:spPr/>
    </dgm:pt>
    <dgm:pt modelId="{D93BA7A1-B0A6-41A9-9D41-29F7BFFC464C}" type="pres">
      <dgm:prSet presAssocID="{A8D92C7F-3689-49C4-8754-835989B052AF}" presName="negativeSpace" presStyleCnt="0"/>
      <dgm:spPr/>
    </dgm:pt>
    <dgm:pt modelId="{98B702BC-DA8A-4832-999E-E5D428790E87}" type="pres">
      <dgm:prSet presAssocID="{A8D92C7F-3689-49C4-8754-835989B052AF}" presName="childText" presStyleLbl="conFgAcc1" presStyleIdx="3" presStyleCnt="5">
        <dgm:presLayoutVars>
          <dgm:bulletEnabled val="1"/>
        </dgm:presLayoutVars>
      </dgm:prSet>
      <dgm:spPr/>
    </dgm:pt>
    <dgm:pt modelId="{4CC3BB7E-4BB8-4AE9-A6DE-855B6513A426}" type="pres">
      <dgm:prSet presAssocID="{B6330C6B-24F9-48AF-B223-36CEA350119F}" presName="spaceBetweenRectangles" presStyleCnt="0"/>
      <dgm:spPr/>
    </dgm:pt>
    <dgm:pt modelId="{EB3E6689-6694-4747-97BF-D29873476309}" type="pres">
      <dgm:prSet presAssocID="{5D664E4B-9CCC-4E39-A0BE-0AD6231BF3B7}" presName="parentLin" presStyleCnt="0"/>
      <dgm:spPr/>
    </dgm:pt>
    <dgm:pt modelId="{E0105604-8EC0-416B-9BBC-A286D0C076E4}" type="pres">
      <dgm:prSet presAssocID="{5D664E4B-9CCC-4E39-A0BE-0AD6231BF3B7}" presName="parentLeftMargin" presStyleLbl="node1" presStyleIdx="3" presStyleCnt="5"/>
      <dgm:spPr/>
    </dgm:pt>
    <dgm:pt modelId="{95869527-F273-4518-858D-D16A09450E62}" type="pres">
      <dgm:prSet presAssocID="{5D664E4B-9CCC-4E39-A0BE-0AD6231BF3B7}" presName="parentText" presStyleLbl="node1" presStyleIdx="4" presStyleCnt="5">
        <dgm:presLayoutVars>
          <dgm:chMax val="0"/>
          <dgm:bulletEnabled val="1"/>
        </dgm:presLayoutVars>
      </dgm:prSet>
      <dgm:spPr/>
    </dgm:pt>
    <dgm:pt modelId="{1CDEB8FD-F6EC-4B47-A8A7-A771595029D9}" type="pres">
      <dgm:prSet presAssocID="{5D664E4B-9CCC-4E39-A0BE-0AD6231BF3B7}" presName="negativeSpace" presStyleCnt="0"/>
      <dgm:spPr/>
    </dgm:pt>
    <dgm:pt modelId="{0425EF60-9257-4683-B611-8E7D5E089C61}" type="pres">
      <dgm:prSet presAssocID="{5D664E4B-9CCC-4E39-A0BE-0AD6231BF3B7}" presName="childText" presStyleLbl="conFgAcc1" presStyleIdx="4" presStyleCnt="5">
        <dgm:presLayoutVars>
          <dgm:bulletEnabled val="1"/>
        </dgm:presLayoutVars>
      </dgm:prSet>
      <dgm:spPr/>
    </dgm:pt>
  </dgm:ptLst>
  <dgm:cxnLst>
    <dgm:cxn modelId="{5244B20E-02C5-4B3E-90F5-7DE97EB929B5}" type="presOf" srcId="{9F962294-9A2A-4B85-8213-6440E70E209C}" destId="{F923F84A-1AE7-4B5D-8C94-33B4B4661244}" srcOrd="1" destOrd="0" presId="urn:microsoft.com/office/officeart/2005/8/layout/list1"/>
    <dgm:cxn modelId="{DCA44115-105E-40BA-940A-D12BA5E605AF}" type="presOf" srcId="{5D664E4B-9CCC-4E39-A0BE-0AD6231BF3B7}" destId="{95869527-F273-4518-858D-D16A09450E62}" srcOrd="1" destOrd="0" presId="urn:microsoft.com/office/officeart/2005/8/layout/list1"/>
    <dgm:cxn modelId="{7371EE1E-9BA1-4289-8903-40F98B9D236D}" type="presOf" srcId="{A8D92C7F-3689-49C4-8754-835989B052AF}" destId="{062770D3-1F1E-47F6-A9A3-0A274CBA90A9}" srcOrd="0" destOrd="0" presId="urn:microsoft.com/office/officeart/2005/8/layout/list1"/>
    <dgm:cxn modelId="{A068712A-9E28-4849-A87F-FC88947A7B35}" type="presOf" srcId="{CEA0760E-2CEF-436D-8DA6-9AB249EA7E76}" destId="{D0384942-06F3-4D8C-9FC9-DD8C6F96DA32}" srcOrd="0" destOrd="0" presId="urn:microsoft.com/office/officeart/2005/8/layout/list1"/>
    <dgm:cxn modelId="{F383ED35-B123-4309-A8AE-1C39EC498715}" type="presOf" srcId="{A8D92C7F-3689-49C4-8754-835989B052AF}" destId="{D9729107-5C43-44AC-BFAC-191A453FCCE4}" srcOrd="1" destOrd="0" presId="urn:microsoft.com/office/officeart/2005/8/layout/list1"/>
    <dgm:cxn modelId="{D15D9B47-9179-46FC-AFB0-A9A3199AD293}" type="presOf" srcId="{9F962294-9A2A-4B85-8213-6440E70E209C}" destId="{3B3F3D1A-F139-4585-AD53-9C64016D632E}" srcOrd="0" destOrd="0" presId="urn:microsoft.com/office/officeart/2005/8/layout/list1"/>
    <dgm:cxn modelId="{73C07A6D-3598-4C14-879A-2158E783BF3C}" type="presOf" srcId="{91E44301-09CC-4734-9E48-3003B82FEA14}" destId="{329ADDAC-6420-4F28-BD6D-66E377E2A113}" srcOrd="1" destOrd="0" presId="urn:microsoft.com/office/officeart/2005/8/layout/list1"/>
    <dgm:cxn modelId="{B499C251-B925-4203-9ABE-016C70CC537B}" srcId="{CEA0760E-2CEF-436D-8DA6-9AB249EA7E76}" destId="{5D664E4B-9CCC-4E39-A0BE-0AD6231BF3B7}" srcOrd="4" destOrd="0" parTransId="{EAC3CCE2-1515-4D82-B7A4-D1AD39AC7A37}" sibTransId="{1278FE3E-6C54-4D87-BC23-29FCDA5F5455}"/>
    <dgm:cxn modelId="{E2CB5E81-823B-47DD-BBE6-EFB42D898FC1}" type="presOf" srcId="{91E44301-09CC-4734-9E48-3003B82FEA14}" destId="{65C6A515-2232-4387-9886-CDA7A3AF1630}" srcOrd="0" destOrd="0" presId="urn:microsoft.com/office/officeart/2005/8/layout/list1"/>
    <dgm:cxn modelId="{27BEF783-B8B8-4729-9BCB-4D318463020A}" type="presOf" srcId="{5D664E4B-9CCC-4E39-A0BE-0AD6231BF3B7}" destId="{E0105604-8EC0-416B-9BBC-A286D0C076E4}" srcOrd="0" destOrd="0" presId="urn:microsoft.com/office/officeart/2005/8/layout/list1"/>
    <dgm:cxn modelId="{893C19C3-DE74-4C30-A063-D2D4AD76788F}" type="presOf" srcId="{A3E2AC94-8A36-4FB9-B169-4866FD757E90}" destId="{7BAED2B0-A062-4D08-AB13-1D1A31CF685F}" srcOrd="1" destOrd="0" presId="urn:microsoft.com/office/officeart/2005/8/layout/list1"/>
    <dgm:cxn modelId="{30FB58C7-E714-4F00-9D3D-3C4B3756D478}" srcId="{CEA0760E-2CEF-436D-8DA6-9AB249EA7E76}" destId="{9F962294-9A2A-4B85-8213-6440E70E209C}" srcOrd="0" destOrd="0" parTransId="{DFF17A91-6A1D-4631-887E-FD93EA51A3E4}" sibTransId="{654F4E5B-195C-4E45-AA39-1846B84311DA}"/>
    <dgm:cxn modelId="{14DDD8DC-3FF0-4632-9BB1-056F7AD343C9}" srcId="{CEA0760E-2CEF-436D-8DA6-9AB249EA7E76}" destId="{91E44301-09CC-4734-9E48-3003B82FEA14}" srcOrd="1" destOrd="0" parTransId="{7873D7A2-4810-4B43-A202-6F25B88F3BE7}" sibTransId="{15260072-8225-4022-A555-3DEF4F3F8148}"/>
    <dgm:cxn modelId="{135283E2-A91D-443F-94B0-16D282091D90}" srcId="{CEA0760E-2CEF-436D-8DA6-9AB249EA7E76}" destId="{A3E2AC94-8A36-4FB9-B169-4866FD757E90}" srcOrd="2" destOrd="0" parTransId="{41F8D0A0-FA87-474E-8D4F-AC1D6242F256}" sibTransId="{5439BC9F-D5D5-41CC-BB79-C245E928CC27}"/>
    <dgm:cxn modelId="{64E319E6-8D38-462F-ACD1-D23295C291F9}" type="presOf" srcId="{A3E2AC94-8A36-4FB9-B169-4866FD757E90}" destId="{9ACCD701-D50B-4676-9DA0-6CADB69DBF4A}" srcOrd="0" destOrd="0" presId="urn:microsoft.com/office/officeart/2005/8/layout/list1"/>
    <dgm:cxn modelId="{19DF8CF4-9D33-473B-B772-2559ECAB03B4}" srcId="{CEA0760E-2CEF-436D-8DA6-9AB249EA7E76}" destId="{A8D92C7F-3689-49C4-8754-835989B052AF}" srcOrd="3" destOrd="0" parTransId="{F8276CFD-142E-45CA-A180-130405318D76}" sibTransId="{B6330C6B-24F9-48AF-B223-36CEA350119F}"/>
    <dgm:cxn modelId="{9829AB01-6F50-4088-BBBF-6D5D0B79E484}" type="presParOf" srcId="{D0384942-06F3-4D8C-9FC9-DD8C6F96DA32}" destId="{CEC7945C-C6A7-496A-9223-0383B81B46E5}" srcOrd="0" destOrd="0" presId="urn:microsoft.com/office/officeart/2005/8/layout/list1"/>
    <dgm:cxn modelId="{81FF53F9-B11D-4886-BA3F-EFFB227CAC44}" type="presParOf" srcId="{CEC7945C-C6A7-496A-9223-0383B81B46E5}" destId="{3B3F3D1A-F139-4585-AD53-9C64016D632E}" srcOrd="0" destOrd="0" presId="urn:microsoft.com/office/officeart/2005/8/layout/list1"/>
    <dgm:cxn modelId="{EB6FDA10-2F86-4D68-8D64-7F9936A53182}" type="presParOf" srcId="{CEC7945C-C6A7-496A-9223-0383B81B46E5}" destId="{F923F84A-1AE7-4B5D-8C94-33B4B4661244}" srcOrd="1" destOrd="0" presId="urn:microsoft.com/office/officeart/2005/8/layout/list1"/>
    <dgm:cxn modelId="{408BC6EC-5C0C-4963-8A0F-5D799A60A20C}" type="presParOf" srcId="{D0384942-06F3-4D8C-9FC9-DD8C6F96DA32}" destId="{54FACB28-B124-43DF-84C7-EBD4FB8F45EF}" srcOrd="1" destOrd="0" presId="urn:microsoft.com/office/officeart/2005/8/layout/list1"/>
    <dgm:cxn modelId="{C4876E92-0A51-4117-8244-1682123E16F2}" type="presParOf" srcId="{D0384942-06F3-4D8C-9FC9-DD8C6F96DA32}" destId="{E74B44A2-D964-4206-B342-39F1363D0F57}" srcOrd="2" destOrd="0" presId="urn:microsoft.com/office/officeart/2005/8/layout/list1"/>
    <dgm:cxn modelId="{35BDD10C-EC22-4B58-923E-E1935452A8A7}" type="presParOf" srcId="{D0384942-06F3-4D8C-9FC9-DD8C6F96DA32}" destId="{276FB3C3-1B58-453B-9C48-26D0318C081E}" srcOrd="3" destOrd="0" presId="urn:microsoft.com/office/officeart/2005/8/layout/list1"/>
    <dgm:cxn modelId="{84B7C20B-F267-4263-A5FC-3674671650DE}" type="presParOf" srcId="{D0384942-06F3-4D8C-9FC9-DD8C6F96DA32}" destId="{1D404AEB-DF1A-44F2-BBFD-B0711637A971}" srcOrd="4" destOrd="0" presId="urn:microsoft.com/office/officeart/2005/8/layout/list1"/>
    <dgm:cxn modelId="{2518A8B9-2AC9-47D9-8F90-04A4FCFD1D99}" type="presParOf" srcId="{1D404AEB-DF1A-44F2-BBFD-B0711637A971}" destId="{65C6A515-2232-4387-9886-CDA7A3AF1630}" srcOrd="0" destOrd="0" presId="urn:microsoft.com/office/officeart/2005/8/layout/list1"/>
    <dgm:cxn modelId="{E7A3AA0E-97CC-41E8-B43F-9619424FF125}" type="presParOf" srcId="{1D404AEB-DF1A-44F2-BBFD-B0711637A971}" destId="{329ADDAC-6420-4F28-BD6D-66E377E2A113}" srcOrd="1" destOrd="0" presId="urn:microsoft.com/office/officeart/2005/8/layout/list1"/>
    <dgm:cxn modelId="{8C5D58AB-F32A-4B42-BADE-5E5906567AC2}" type="presParOf" srcId="{D0384942-06F3-4D8C-9FC9-DD8C6F96DA32}" destId="{5E2617DA-0EBE-415B-A4EF-8E683BA13BD7}" srcOrd="5" destOrd="0" presId="urn:microsoft.com/office/officeart/2005/8/layout/list1"/>
    <dgm:cxn modelId="{96D57908-73DE-4362-B799-BE92A587FD03}" type="presParOf" srcId="{D0384942-06F3-4D8C-9FC9-DD8C6F96DA32}" destId="{F5478DF8-1888-4BD3-AD55-AA83CD549956}" srcOrd="6" destOrd="0" presId="urn:microsoft.com/office/officeart/2005/8/layout/list1"/>
    <dgm:cxn modelId="{8CFE2E0C-D566-4562-AF0B-2ED417B6A566}" type="presParOf" srcId="{D0384942-06F3-4D8C-9FC9-DD8C6F96DA32}" destId="{0B56B3FA-8C0F-4380-A542-17D6AD15F596}" srcOrd="7" destOrd="0" presId="urn:microsoft.com/office/officeart/2005/8/layout/list1"/>
    <dgm:cxn modelId="{AB19BCE2-233C-4382-83AD-A6B25334F74B}" type="presParOf" srcId="{D0384942-06F3-4D8C-9FC9-DD8C6F96DA32}" destId="{65A481C9-6EE2-4B0D-9D6F-64DF95840868}" srcOrd="8" destOrd="0" presId="urn:microsoft.com/office/officeart/2005/8/layout/list1"/>
    <dgm:cxn modelId="{07515643-C87E-4EDC-B785-96DFA650FC11}" type="presParOf" srcId="{65A481C9-6EE2-4B0D-9D6F-64DF95840868}" destId="{9ACCD701-D50B-4676-9DA0-6CADB69DBF4A}" srcOrd="0" destOrd="0" presId="urn:microsoft.com/office/officeart/2005/8/layout/list1"/>
    <dgm:cxn modelId="{9020DC8B-5986-4FC4-9044-4E0B823C1402}" type="presParOf" srcId="{65A481C9-6EE2-4B0D-9D6F-64DF95840868}" destId="{7BAED2B0-A062-4D08-AB13-1D1A31CF685F}" srcOrd="1" destOrd="0" presId="urn:microsoft.com/office/officeart/2005/8/layout/list1"/>
    <dgm:cxn modelId="{DBD7AE62-9DD6-4BC8-9E2B-E02209AE536A}" type="presParOf" srcId="{D0384942-06F3-4D8C-9FC9-DD8C6F96DA32}" destId="{D4C22D85-852D-49A3-AC5B-234C0C679752}" srcOrd="9" destOrd="0" presId="urn:microsoft.com/office/officeart/2005/8/layout/list1"/>
    <dgm:cxn modelId="{EA54A9D1-DB38-47A1-BD57-874B64D74B3E}" type="presParOf" srcId="{D0384942-06F3-4D8C-9FC9-DD8C6F96DA32}" destId="{DAE39F84-DF46-4DEC-8125-9BD366AE0FEA}" srcOrd="10" destOrd="0" presId="urn:microsoft.com/office/officeart/2005/8/layout/list1"/>
    <dgm:cxn modelId="{F45AA030-0A50-4D48-86F6-DB5D5235F54E}" type="presParOf" srcId="{D0384942-06F3-4D8C-9FC9-DD8C6F96DA32}" destId="{329EEBEB-9712-408D-B608-B7C6076C6C46}" srcOrd="11" destOrd="0" presId="urn:microsoft.com/office/officeart/2005/8/layout/list1"/>
    <dgm:cxn modelId="{2A88FE9D-1769-48AB-9465-005ECEEC1792}" type="presParOf" srcId="{D0384942-06F3-4D8C-9FC9-DD8C6F96DA32}" destId="{D8C2BF54-44B7-4802-A5A7-2DD8D80EC5E4}" srcOrd="12" destOrd="0" presId="urn:microsoft.com/office/officeart/2005/8/layout/list1"/>
    <dgm:cxn modelId="{6AF3CDAD-6ACC-42A6-8EA2-62DDE67C9C5B}" type="presParOf" srcId="{D8C2BF54-44B7-4802-A5A7-2DD8D80EC5E4}" destId="{062770D3-1F1E-47F6-A9A3-0A274CBA90A9}" srcOrd="0" destOrd="0" presId="urn:microsoft.com/office/officeart/2005/8/layout/list1"/>
    <dgm:cxn modelId="{8A6E8771-8DC6-454F-AA1B-AD999429F503}" type="presParOf" srcId="{D8C2BF54-44B7-4802-A5A7-2DD8D80EC5E4}" destId="{D9729107-5C43-44AC-BFAC-191A453FCCE4}" srcOrd="1" destOrd="0" presId="urn:microsoft.com/office/officeart/2005/8/layout/list1"/>
    <dgm:cxn modelId="{180801BF-0ED6-446E-8241-46DC264A9521}" type="presParOf" srcId="{D0384942-06F3-4D8C-9FC9-DD8C6F96DA32}" destId="{D93BA7A1-B0A6-41A9-9D41-29F7BFFC464C}" srcOrd="13" destOrd="0" presId="urn:microsoft.com/office/officeart/2005/8/layout/list1"/>
    <dgm:cxn modelId="{4A2ED3E4-8885-4A92-8F8B-FB32EB077AAB}" type="presParOf" srcId="{D0384942-06F3-4D8C-9FC9-DD8C6F96DA32}" destId="{98B702BC-DA8A-4832-999E-E5D428790E87}" srcOrd="14" destOrd="0" presId="urn:microsoft.com/office/officeart/2005/8/layout/list1"/>
    <dgm:cxn modelId="{D057B69C-DE2D-4A17-9715-DF3A5F9D9EC3}" type="presParOf" srcId="{D0384942-06F3-4D8C-9FC9-DD8C6F96DA32}" destId="{4CC3BB7E-4BB8-4AE9-A6DE-855B6513A426}" srcOrd="15" destOrd="0" presId="urn:microsoft.com/office/officeart/2005/8/layout/list1"/>
    <dgm:cxn modelId="{424F1E56-FD59-484A-99DF-567369BEC369}" type="presParOf" srcId="{D0384942-06F3-4D8C-9FC9-DD8C6F96DA32}" destId="{EB3E6689-6694-4747-97BF-D29873476309}" srcOrd="16" destOrd="0" presId="urn:microsoft.com/office/officeart/2005/8/layout/list1"/>
    <dgm:cxn modelId="{9E8DE313-9B49-445A-BBBB-F731354A0B4D}" type="presParOf" srcId="{EB3E6689-6694-4747-97BF-D29873476309}" destId="{E0105604-8EC0-416B-9BBC-A286D0C076E4}" srcOrd="0" destOrd="0" presId="urn:microsoft.com/office/officeart/2005/8/layout/list1"/>
    <dgm:cxn modelId="{EAD519EE-FB4E-4D8B-9B99-26FCDAAEECD7}" type="presParOf" srcId="{EB3E6689-6694-4747-97BF-D29873476309}" destId="{95869527-F273-4518-858D-D16A09450E62}" srcOrd="1" destOrd="0" presId="urn:microsoft.com/office/officeart/2005/8/layout/list1"/>
    <dgm:cxn modelId="{C848F802-A813-44BA-9AB1-4F0C09AF42B4}" type="presParOf" srcId="{D0384942-06F3-4D8C-9FC9-DD8C6F96DA32}" destId="{1CDEB8FD-F6EC-4B47-A8A7-A771595029D9}" srcOrd="17" destOrd="0" presId="urn:microsoft.com/office/officeart/2005/8/layout/list1"/>
    <dgm:cxn modelId="{F132525D-1F87-43B6-93DF-A910736F612B}" type="presParOf" srcId="{D0384942-06F3-4D8C-9FC9-DD8C6F96DA32}" destId="{0425EF60-9257-4683-B611-8E7D5E089C6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BEDA2-428F-4EBC-A326-159551E59005}"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FBDEFB18-61F8-4EE4-B9E3-CFB902385DFC}">
      <dgm:prSet/>
      <dgm:spPr/>
      <dgm:t>
        <a:bodyPr/>
        <a:lstStyle/>
        <a:p>
          <a:r>
            <a:rPr lang="en-US" dirty="0"/>
            <a:t>Community Needs </a:t>
          </a:r>
        </a:p>
      </dgm:t>
    </dgm:pt>
    <dgm:pt modelId="{EF9BD3B5-F3A3-440F-987A-CDB2896D7A67}" type="parTrans" cxnId="{E6EA92C1-07B0-4271-9AD7-38CC72EC38D0}">
      <dgm:prSet/>
      <dgm:spPr/>
      <dgm:t>
        <a:bodyPr/>
        <a:lstStyle/>
        <a:p>
          <a:endParaRPr lang="en-US"/>
        </a:p>
      </dgm:t>
    </dgm:pt>
    <dgm:pt modelId="{1F8A3C90-C1F4-463E-863C-FFF3CA42606E}" type="sibTrans" cxnId="{E6EA92C1-07B0-4271-9AD7-38CC72EC38D0}">
      <dgm:prSet/>
      <dgm:spPr/>
      <dgm:t>
        <a:bodyPr/>
        <a:lstStyle/>
        <a:p>
          <a:endParaRPr lang="en-US"/>
        </a:p>
      </dgm:t>
    </dgm:pt>
    <dgm:pt modelId="{C00620F9-F5AE-4622-9543-BDBE0D04551D}">
      <dgm:prSet/>
      <dgm:spPr/>
      <dgm:t>
        <a:bodyPr/>
        <a:lstStyle/>
        <a:p>
          <a:r>
            <a:rPr lang="en-US" dirty="0"/>
            <a:t>Finances </a:t>
          </a:r>
        </a:p>
      </dgm:t>
    </dgm:pt>
    <dgm:pt modelId="{7EE7ABCA-55D6-4A9F-87A5-009C53714D8F}" type="parTrans" cxnId="{FC7BAE50-A5DF-4096-A5FE-529A8922445C}">
      <dgm:prSet/>
      <dgm:spPr/>
      <dgm:t>
        <a:bodyPr/>
        <a:lstStyle/>
        <a:p>
          <a:endParaRPr lang="en-US"/>
        </a:p>
      </dgm:t>
    </dgm:pt>
    <dgm:pt modelId="{294762AB-8A0C-412D-B1E7-33EEB9F837B0}" type="sibTrans" cxnId="{FC7BAE50-A5DF-4096-A5FE-529A8922445C}">
      <dgm:prSet/>
      <dgm:spPr/>
      <dgm:t>
        <a:bodyPr/>
        <a:lstStyle/>
        <a:p>
          <a:endParaRPr lang="en-US"/>
        </a:p>
      </dgm:t>
    </dgm:pt>
    <dgm:pt modelId="{4AF4FA3E-BA1E-4833-A065-47A08DC61E55}">
      <dgm:prSet/>
      <dgm:spPr/>
      <dgm:t>
        <a:bodyPr/>
        <a:lstStyle/>
        <a:p>
          <a:r>
            <a:rPr lang="en-US"/>
            <a:t>Stereotyping </a:t>
          </a:r>
        </a:p>
      </dgm:t>
    </dgm:pt>
    <dgm:pt modelId="{897BDEF3-3616-4E81-BB86-534FA799A3F7}" type="parTrans" cxnId="{C4891320-A3AA-4E8C-9BF3-649622C4E8E5}">
      <dgm:prSet/>
      <dgm:spPr/>
      <dgm:t>
        <a:bodyPr/>
        <a:lstStyle/>
        <a:p>
          <a:endParaRPr lang="en-US"/>
        </a:p>
      </dgm:t>
    </dgm:pt>
    <dgm:pt modelId="{8859A2F3-0C21-4F1E-9446-9C89900BC99E}" type="sibTrans" cxnId="{C4891320-A3AA-4E8C-9BF3-649622C4E8E5}">
      <dgm:prSet/>
      <dgm:spPr/>
      <dgm:t>
        <a:bodyPr/>
        <a:lstStyle/>
        <a:p>
          <a:endParaRPr lang="en-US"/>
        </a:p>
      </dgm:t>
    </dgm:pt>
    <dgm:pt modelId="{0535BA99-D384-4A51-A500-42D479BC5AAC}">
      <dgm:prSet/>
      <dgm:spPr/>
      <dgm:t>
        <a:bodyPr/>
        <a:lstStyle/>
        <a:p>
          <a:r>
            <a:rPr lang="en-US"/>
            <a:t>Accessibility</a:t>
          </a:r>
        </a:p>
      </dgm:t>
    </dgm:pt>
    <dgm:pt modelId="{F2F53092-3EB1-4F7C-AB12-2FDDE52445FD}" type="parTrans" cxnId="{467940C6-7FD3-438D-B574-E9FBF278BED5}">
      <dgm:prSet/>
      <dgm:spPr/>
      <dgm:t>
        <a:bodyPr/>
        <a:lstStyle/>
        <a:p>
          <a:endParaRPr lang="en-US"/>
        </a:p>
      </dgm:t>
    </dgm:pt>
    <dgm:pt modelId="{90C01791-C9A3-4D03-BAA1-AFAB6C435E92}" type="sibTrans" cxnId="{467940C6-7FD3-438D-B574-E9FBF278BED5}">
      <dgm:prSet/>
      <dgm:spPr/>
      <dgm:t>
        <a:bodyPr/>
        <a:lstStyle/>
        <a:p>
          <a:endParaRPr lang="en-US"/>
        </a:p>
      </dgm:t>
    </dgm:pt>
    <dgm:pt modelId="{DBBE5C1F-0B5B-4B13-99D3-FA52BB6335EB}" type="pres">
      <dgm:prSet presAssocID="{3A3BEDA2-428F-4EBC-A326-159551E59005}" presName="outerComposite" presStyleCnt="0">
        <dgm:presLayoutVars>
          <dgm:chMax val="5"/>
          <dgm:dir/>
          <dgm:resizeHandles val="exact"/>
        </dgm:presLayoutVars>
      </dgm:prSet>
      <dgm:spPr/>
    </dgm:pt>
    <dgm:pt modelId="{15AFCD37-BAE1-4842-A719-92F4919B12E5}" type="pres">
      <dgm:prSet presAssocID="{3A3BEDA2-428F-4EBC-A326-159551E59005}" presName="dummyMaxCanvas" presStyleCnt="0">
        <dgm:presLayoutVars/>
      </dgm:prSet>
      <dgm:spPr/>
    </dgm:pt>
    <dgm:pt modelId="{24EEDC3C-EAFC-47D7-8C11-D558DF9CC8E3}" type="pres">
      <dgm:prSet presAssocID="{3A3BEDA2-428F-4EBC-A326-159551E59005}" presName="FourNodes_1" presStyleLbl="node1" presStyleIdx="0" presStyleCnt="4">
        <dgm:presLayoutVars>
          <dgm:bulletEnabled val="1"/>
        </dgm:presLayoutVars>
      </dgm:prSet>
      <dgm:spPr/>
    </dgm:pt>
    <dgm:pt modelId="{9B769510-B7D6-4D2F-B51B-957ABF4B0182}" type="pres">
      <dgm:prSet presAssocID="{3A3BEDA2-428F-4EBC-A326-159551E59005}" presName="FourNodes_2" presStyleLbl="node1" presStyleIdx="1" presStyleCnt="4">
        <dgm:presLayoutVars>
          <dgm:bulletEnabled val="1"/>
        </dgm:presLayoutVars>
      </dgm:prSet>
      <dgm:spPr/>
    </dgm:pt>
    <dgm:pt modelId="{A6AE004A-7FDD-4D84-8B0F-7C97976AE1C2}" type="pres">
      <dgm:prSet presAssocID="{3A3BEDA2-428F-4EBC-A326-159551E59005}" presName="FourNodes_3" presStyleLbl="node1" presStyleIdx="2" presStyleCnt="4">
        <dgm:presLayoutVars>
          <dgm:bulletEnabled val="1"/>
        </dgm:presLayoutVars>
      </dgm:prSet>
      <dgm:spPr/>
    </dgm:pt>
    <dgm:pt modelId="{7E66F2DF-548A-4EE5-BD26-F30EEC45F06C}" type="pres">
      <dgm:prSet presAssocID="{3A3BEDA2-428F-4EBC-A326-159551E59005}" presName="FourNodes_4" presStyleLbl="node1" presStyleIdx="3" presStyleCnt="4">
        <dgm:presLayoutVars>
          <dgm:bulletEnabled val="1"/>
        </dgm:presLayoutVars>
      </dgm:prSet>
      <dgm:spPr/>
    </dgm:pt>
    <dgm:pt modelId="{E6C6907A-AA4E-49EB-8E1F-E663ED8DDE08}" type="pres">
      <dgm:prSet presAssocID="{3A3BEDA2-428F-4EBC-A326-159551E59005}" presName="FourConn_1-2" presStyleLbl="fgAccFollowNode1" presStyleIdx="0" presStyleCnt="3">
        <dgm:presLayoutVars>
          <dgm:bulletEnabled val="1"/>
        </dgm:presLayoutVars>
      </dgm:prSet>
      <dgm:spPr/>
    </dgm:pt>
    <dgm:pt modelId="{FF990004-0F9C-4D9C-A395-D75ED6F96AA4}" type="pres">
      <dgm:prSet presAssocID="{3A3BEDA2-428F-4EBC-A326-159551E59005}" presName="FourConn_2-3" presStyleLbl="fgAccFollowNode1" presStyleIdx="1" presStyleCnt="3">
        <dgm:presLayoutVars>
          <dgm:bulletEnabled val="1"/>
        </dgm:presLayoutVars>
      </dgm:prSet>
      <dgm:spPr/>
    </dgm:pt>
    <dgm:pt modelId="{D8AAFAE1-4713-4A2C-A395-4AFC8314D261}" type="pres">
      <dgm:prSet presAssocID="{3A3BEDA2-428F-4EBC-A326-159551E59005}" presName="FourConn_3-4" presStyleLbl="fgAccFollowNode1" presStyleIdx="2" presStyleCnt="3">
        <dgm:presLayoutVars>
          <dgm:bulletEnabled val="1"/>
        </dgm:presLayoutVars>
      </dgm:prSet>
      <dgm:spPr/>
    </dgm:pt>
    <dgm:pt modelId="{11EE14BA-41F1-4D9D-9298-9B49CCB80077}" type="pres">
      <dgm:prSet presAssocID="{3A3BEDA2-428F-4EBC-A326-159551E59005}" presName="FourNodes_1_text" presStyleLbl="node1" presStyleIdx="3" presStyleCnt="4">
        <dgm:presLayoutVars>
          <dgm:bulletEnabled val="1"/>
        </dgm:presLayoutVars>
      </dgm:prSet>
      <dgm:spPr/>
    </dgm:pt>
    <dgm:pt modelId="{D6750EBD-3F89-452C-8990-98800EF8AECF}" type="pres">
      <dgm:prSet presAssocID="{3A3BEDA2-428F-4EBC-A326-159551E59005}" presName="FourNodes_2_text" presStyleLbl="node1" presStyleIdx="3" presStyleCnt="4">
        <dgm:presLayoutVars>
          <dgm:bulletEnabled val="1"/>
        </dgm:presLayoutVars>
      </dgm:prSet>
      <dgm:spPr/>
    </dgm:pt>
    <dgm:pt modelId="{5A4CFE5A-C80C-4838-A917-E2505A2165CE}" type="pres">
      <dgm:prSet presAssocID="{3A3BEDA2-428F-4EBC-A326-159551E59005}" presName="FourNodes_3_text" presStyleLbl="node1" presStyleIdx="3" presStyleCnt="4">
        <dgm:presLayoutVars>
          <dgm:bulletEnabled val="1"/>
        </dgm:presLayoutVars>
      </dgm:prSet>
      <dgm:spPr/>
    </dgm:pt>
    <dgm:pt modelId="{E4C67B6A-E0FC-4D5A-A7B1-E512167CFF46}" type="pres">
      <dgm:prSet presAssocID="{3A3BEDA2-428F-4EBC-A326-159551E59005}" presName="FourNodes_4_text" presStyleLbl="node1" presStyleIdx="3" presStyleCnt="4">
        <dgm:presLayoutVars>
          <dgm:bulletEnabled val="1"/>
        </dgm:presLayoutVars>
      </dgm:prSet>
      <dgm:spPr/>
    </dgm:pt>
  </dgm:ptLst>
  <dgm:cxnLst>
    <dgm:cxn modelId="{469DB914-A6FB-4E22-8FFA-53AAB92F56BA}" type="presOf" srcId="{4AF4FA3E-BA1E-4833-A065-47A08DC61E55}" destId="{A6AE004A-7FDD-4D84-8B0F-7C97976AE1C2}" srcOrd="0" destOrd="0" presId="urn:microsoft.com/office/officeart/2005/8/layout/vProcess5"/>
    <dgm:cxn modelId="{C4891320-A3AA-4E8C-9BF3-649622C4E8E5}" srcId="{3A3BEDA2-428F-4EBC-A326-159551E59005}" destId="{4AF4FA3E-BA1E-4833-A065-47A08DC61E55}" srcOrd="2" destOrd="0" parTransId="{897BDEF3-3616-4E81-BB86-534FA799A3F7}" sibTransId="{8859A2F3-0C21-4F1E-9446-9C89900BC99E}"/>
    <dgm:cxn modelId="{42D8C720-1CB4-46A6-9F6F-5A21FF7FD83E}" type="presOf" srcId="{FBDEFB18-61F8-4EE4-B9E3-CFB902385DFC}" destId="{24EEDC3C-EAFC-47D7-8C11-D558DF9CC8E3}" srcOrd="0" destOrd="0" presId="urn:microsoft.com/office/officeart/2005/8/layout/vProcess5"/>
    <dgm:cxn modelId="{B2838323-A988-4D1B-A88C-12E2AC47C2F4}" type="presOf" srcId="{0535BA99-D384-4A51-A500-42D479BC5AAC}" destId="{7E66F2DF-548A-4EE5-BD26-F30EEC45F06C}" srcOrd="0" destOrd="0" presId="urn:microsoft.com/office/officeart/2005/8/layout/vProcess5"/>
    <dgm:cxn modelId="{EC856832-F4C0-4569-8821-D1498B15930E}" type="presOf" srcId="{C00620F9-F5AE-4622-9543-BDBE0D04551D}" destId="{9B769510-B7D6-4D2F-B51B-957ABF4B0182}" srcOrd="0" destOrd="0" presId="urn:microsoft.com/office/officeart/2005/8/layout/vProcess5"/>
    <dgm:cxn modelId="{C7069A64-69CF-42E8-A0D7-758AE595A1A1}" type="presOf" srcId="{0535BA99-D384-4A51-A500-42D479BC5AAC}" destId="{E4C67B6A-E0FC-4D5A-A7B1-E512167CFF46}" srcOrd="1" destOrd="0" presId="urn:microsoft.com/office/officeart/2005/8/layout/vProcess5"/>
    <dgm:cxn modelId="{FC7BAE50-A5DF-4096-A5FE-529A8922445C}" srcId="{3A3BEDA2-428F-4EBC-A326-159551E59005}" destId="{C00620F9-F5AE-4622-9543-BDBE0D04551D}" srcOrd="1" destOrd="0" parTransId="{7EE7ABCA-55D6-4A9F-87A5-009C53714D8F}" sibTransId="{294762AB-8A0C-412D-B1E7-33EEB9F837B0}"/>
    <dgm:cxn modelId="{229E9D74-2803-4F8A-94CB-CF9F79FE9773}" type="presOf" srcId="{8859A2F3-0C21-4F1E-9446-9C89900BC99E}" destId="{D8AAFAE1-4713-4A2C-A395-4AFC8314D261}" srcOrd="0" destOrd="0" presId="urn:microsoft.com/office/officeart/2005/8/layout/vProcess5"/>
    <dgm:cxn modelId="{DF28E659-B9C8-41C0-927F-D8B18F5EF101}" type="presOf" srcId="{C00620F9-F5AE-4622-9543-BDBE0D04551D}" destId="{D6750EBD-3F89-452C-8990-98800EF8AECF}" srcOrd="1" destOrd="0" presId="urn:microsoft.com/office/officeart/2005/8/layout/vProcess5"/>
    <dgm:cxn modelId="{E6EA92C1-07B0-4271-9AD7-38CC72EC38D0}" srcId="{3A3BEDA2-428F-4EBC-A326-159551E59005}" destId="{FBDEFB18-61F8-4EE4-B9E3-CFB902385DFC}" srcOrd="0" destOrd="0" parTransId="{EF9BD3B5-F3A3-440F-987A-CDB2896D7A67}" sibTransId="{1F8A3C90-C1F4-463E-863C-FFF3CA42606E}"/>
    <dgm:cxn modelId="{A9219EC5-CFB2-485E-8488-FA1A1F3AE5FB}" type="presOf" srcId="{FBDEFB18-61F8-4EE4-B9E3-CFB902385DFC}" destId="{11EE14BA-41F1-4D9D-9298-9B49CCB80077}" srcOrd="1" destOrd="0" presId="urn:microsoft.com/office/officeart/2005/8/layout/vProcess5"/>
    <dgm:cxn modelId="{467940C6-7FD3-438D-B574-E9FBF278BED5}" srcId="{3A3BEDA2-428F-4EBC-A326-159551E59005}" destId="{0535BA99-D384-4A51-A500-42D479BC5AAC}" srcOrd="3" destOrd="0" parTransId="{F2F53092-3EB1-4F7C-AB12-2FDDE52445FD}" sibTransId="{90C01791-C9A3-4D03-BAA1-AFAB6C435E92}"/>
    <dgm:cxn modelId="{38C241CF-9C5B-4D67-9F39-AA3CBD2A919A}" type="presOf" srcId="{3A3BEDA2-428F-4EBC-A326-159551E59005}" destId="{DBBE5C1F-0B5B-4B13-99D3-FA52BB6335EB}" srcOrd="0" destOrd="0" presId="urn:microsoft.com/office/officeart/2005/8/layout/vProcess5"/>
    <dgm:cxn modelId="{678754D0-841C-4B07-903D-BDDFF76B3604}" type="presOf" srcId="{294762AB-8A0C-412D-B1E7-33EEB9F837B0}" destId="{FF990004-0F9C-4D9C-A395-D75ED6F96AA4}" srcOrd="0" destOrd="0" presId="urn:microsoft.com/office/officeart/2005/8/layout/vProcess5"/>
    <dgm:cxn modelId="{AA4BDCD1-2E65-46FE-854C-112057310A3B}" type="presOf" srcId="{4AF4FA3E-BA1E-4833-A065-47A08DC61E55}" destId="{5A4CFE5A-C80C-4838-A917-E2505A2165CE}" srcOrd="1" destOrd="0" presId="urn:microsoft.com/office/officeart/2005/8/layout/vProcess5"/>
    <dgm:cxn modelId="{88CDE0FB-C218-41FF-9FD5-EE6CED1FE541}" type="presOf" srcId="{1F8A3C90-C1F4-463E-863C-FFF3CA42606E}" destId="{E6C6907A-AA4E-49EB-8E1F-E663ED8DDE08}" srcOrd="0" destOrd="0" presId="urn:microsoft.com/office/officeart/2005/8/layout/vProcess5"/>
    <dgm:cxn modelId="{4BBEE0BC-0B55-405F-A3B7-F41F2C2692BA}" type="presParOf" srcId="{DBBE5C1F-0B5B-4B13-99D3-FA52BB6335EB}" destId="{15AFCD37-BAE1-4842-A719-92F4919B12E5}" srcOrd="0" destOrd="0" presId="urn:microsoft.com/office/officeart/2005/8/layout/vProcess5"/>
    <dgm:cxn modelId="{9B7E2E16-FA3B-45BC-8BD8-B8C3DA73CD33}" type="presParOf" srcId="{DBBE5C1F-0B5B-4B13-99D3-FA52BB6335EB}" destId="{24EEDC3C-EAFC-47D7-8C11-D558DF9CC8E3}" srcOrd="1" destOrd="0" presId="urn:microsoft.com/office/officeart/2005/8/layout/vProcess5"/>
    <dgm:cxn modelId="{2EA75102-478C-43D6-A540-3D8C4E277F5B}" type="presParOf" srcId="{DBBE5C1F-0B5B-4B13-99D3-FA52BB6335EB}" destId="{9B769510-B7D6-4D2F-B51B-957ABF4B0182}" srcOrd="2" destOrd="0" presId="urn:microsoft.com/office/officeart/2005/8/layout/vProcess5"/>
    <dgm:cxn modelId="{1842CF15-38BC-4360-ACB2-EC034BCE2705}" type="presParOf" srcId="{DBBE5C1F-0B5B-4B13-99D3-FA52BB6335EB}" destId="{A6AE004A-7FDD-4D84-8B0F-7C97976AE1C2}" srcOrd="3" destOrd="0" presId="urn:microsoft.com/office/officeart/2005/8/layout/vProcess5"/>
    <dgm:cxn modelId="{2F10C97B-D558-42E7-8577-B3AF573446E3}" type="presParOf" srcId="{DBBE5C1F-0B5B-4B13-99D3-FA52BB6335EB}" destId="{7E66F2DF-548A-4EE5-BD26-F30EEC45F06C}" srcOrd="4" destOrd="0" presId="urn:microsoft.com/office/officeart/2005/8/layout/vProcess5"/>
    <dgm:cxn modelId="{D23E2875-BC11-43EE-839F-C08A7934120A}" type="presParOf" srcId="{DBBE5C1F-0B5B-4B13-99D3-FA52BB6335EB}" destId="{E6C6907A-AA4E-49EB-8E1F-E663ED8DDE08}" srcOrd="5" destOrd="0" presId="urn:microsoft.com/office/officeart/2005/8/layout/vProcess5"/>
    <dgm:cxn modelId="{2B0AED93-FB4D-4D92-B8B1-E2DCCCE8BE3D}" type="presParOf" srcId="{DBBE5C1F-0B5B-4B13-99D3-FA52BB6335EB}" destId="{FF990004-0F9C-4D9C-A395-D75ED6F96AA4}" srcOrd="6" destOrd="0" presId="urn:microsoft.com/office/officeart/2005/8/layout/vProcess5"/>
    <dgm:cxn modelId="{510C6AE7-CC1E-4084-B562-8E0664368E27}" type="presParOf" srcId="{DBBE5C1F-0B5B-4B13-99D3-FA52BB6335EB}" destId="{D8AAFAE1-4713-4A2C-A395-4AFC8314D261}" srcOrd="7" destOrd="0" presId="urn:microsoft.com/office/officeart/2005/8/layout/vProcess5"/>
    <dgm:cxn modelId="{5A3F0DB5-219A-4E65-B8DA-B2AFF9A14C4E}" type="presParOf" srcId="{DBBE5C1F-0B5B-4B13-99D3-FA52BB6335EB}" destId="{11EE14BA-41F1-4D9D-9298-9B49CCB80077}" srcOrd="8" destOrd="0" presId="urn:microsoft.com/office/officeart/2005/8/layout/vProcess5"/>
    <dgm:cxn modelId="{8E09CCC7-CD5B-41E6-ACCC-704143CEA7A9}" type="presParOf" srcId="{DBBE5C1F-0B5B-4B13-99D3-FA52BB6335EB}" destId="{D6750EBD-3F89-452C-8990-98800EF8AECF}" srcOrd="9" destOrd="0" presId="urn:microsoft.com/office/officeart/2005/8/layout/vProcess5"/>
    <dgm:cxn modelId="{D6678781-9F2E-4AE2-9565-E8C9971D3696}" type="presParOf" srcId="{DBBE5C1F-0B5B-4B13-99D3-FA52BB6335EB}" destId="{5A4CFE5A-C80C-4838-A917-E2505A2165CE}" srcOrd="10" destOrd="0" presId="urn:microsoft.com/office/officeart/2005/8/layout/vProcess5"/>
    <dgm:cxn modelId="{6B1ABD14-B680-44C5-94FD-E748FEE1080E}" type="presParOf" srcId="{DBBE5C1F-0B5B-4B13-99D3-FA52BB6335EB}" destId="{E4C67B6A-E0FC-4D5A-A7B1-E512167CFF46}"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1260E-CCC2-4B18-8F0E-998D35A0886D}" type="doc">
      <dgm:prSet loTypeId="urn:microsoft.com/office/officeart/2005/8/layout/process4" loCatId="process" qsTypeId="urn:microsoft.com/office/officeart/2005/8/quickstyle/simple4" qsCatId="simple" csTypeId="urn:microsoft.com/office/officeart/2005/8/colors/accent4_2" csCatId="accent4"/>
      <dgm:spPr/>
      <dgm:t>
        <a:bodyPr/>
        <a:lstStyle/>
        <a:p>
          <a:endParaRPr lang="en-US"/>
        </a:p>
      </dgm:t>
    </dgm:pt>
    <dgm:pt modelId="{DE3DED8E-0B9C-48B5-A0AB-571B69B0803B}">
      <dgm:prSet/>
      <dgm:spPr/>
      <dgm:t>
        <a:bodyPr/>
        <a:lstStyle/>
        <a:p>
          <a:r>
            <a:rPr lang="af-ZA" i="0" baseline="0"/>
            <a:t>Describe people based on their education, income, and type of job.</a:t>
          </a:r>
          <a:endParaRPr lang="en-US"/>
        </a:p>
      </dgm:t>
    </dgm:pt>
    <dgm:pt modelId="{50EB5A3B-A9C2-4C8D-9BC7-B0BB50DE6F56}" type="parTrans" cxnId="{0C347751-E1AD-4B76-A19E-A8CE238AB5B4}">
      <dgm:prSet/>
      <dgm:spPr/>
      <dgm:t>
        <a:bodyPr/>
        <a:lstStyle/>
        <a:p>
          <a:endParaRPr lang="en-US"/>
        </a:p>
      </dgm:t>
    </dgm:pt>
    <dgm:pt modelId="{5EFC2C01-A655-46C7-B0E3-1B8685368190}" type="sibTrans" cxnId="{0C347751-E1AD-4B76-A19E-A8CE238AB5B4}">
      <dgm:prSet/>
      <dgm:spPr/>
      <dgm:t>
        <a:bodyPr/>
        <a:lstStyle/>
        <a:p>
          <a:endParaRPr lang="en-US"/>
        </a:p>
      </dgm:t>
    </dgm:pt>
    <dgm:pt modelId="{76602143-B3C9-47D3-AEC2-DD8CC7E747B5}">
      <dgm:prSet/>
      <dgm:spPr/>
      <dgm:t>
        <a:bodyPr/>
        <a:lstStyle/>
        <a:p>
          <a:r>
            <a:rPr lang="af-ZA" i="0" baseline="0"/>
            <a:t>Socio-economic status is usually divided into low, medium, and high.</a:t>
          </a:r>
          <a:endParaRPr lang="en-US"/>
        </a:p>
      </dgm:t>
    </dgm:pt>
    <dgm:pt modelId="{5C90B38F-1105-4E56-B964-B7E01147020D}" type="parTrans" cxnId="{B77068D5-096B-4FA8-BCDC-C7384FAC45EC}">
      <dgm:prSet/>
      <dgm:spPr/>
      <dgm:t>
        <a:bodyPr/>
        <a:lstStyle/>
        <a:p>
          <a:endParaRPr lang="en-US"/>
        </a:p>
      </dgm:t>
    </dgm:pt>
    <dgm:pt modelId="{046B4BE6-21BE-4235-9D83-934A477A7DC1}" type="sibTrans" cxnId="{B77068D5-096B-4FA8-BCDC-C7384FAC45EC}">
      <dgm:prSet/>
      <dgm:spPr/>
      <dgm:t>
        <a:bodyPr/>
        <a:lstStyle/>
        <a:p>
          <a:endParaRPr lang="en-US"/>
        </a:p>
      </dgm:t>
    </dgm:pt>
    <dgm:pt modelId="{AF50D94A-E07C-4014-A5F1-8F87860B3519}">
      <dgm:prSet/>
      <dgm:spPr/>
      <dgm:t>
        <a:bodyPr/>
        <a:lstStyle/>
        <a:p>
          <a:r>
            <a:rPr lang="af-ZA" i="0" baseline="0"/>
            <a:t>People with a lower socio-economic status often have less access to:</a:t>
          </a:r>
          <a:endParaRPr lang="en-US"/>
        </a:p>
      </dgm:t>
    </dgm:pt>
    <dgm:pt modelId="{3909D1FE-0079-42B4-86B4-A337CA63EE0E}" type="parTrans" cxnId="{81F259C8-EAE1-449F-8C9C-5AD21D782BE9}">
      <dgm:prSet/>
      <dgm:spPr/>
      <dgm:t>
        <a:bodyPr/>
        <a:lstStyle/>
        <a:p>
          <a:endParaRPr lang="en-US"/>
        </a:p>
      </dgm:t>
    </dgm:pt>
    <dgm:pt modelId="{D59FE9BF-595A-453D-807B-4FA06A73A30E}" type="sibTrans" cxnId="{81F259C8-EAE1-449F-8C9C-5AD21D782BE9}">
      <dgm:prSet/>
      <dgm:spPr/>
      <dgm:t>
        <a:bodyPr/>
        <a:lstStyle/>
        <a:p>
          <a:endParaRPr lang="en-US"/>
        </a:p>
      </dgm:t>
    </dgm:pt>
    <dgm:pt modelId="{284B2D93-C889-4040-BE42-672B636C7437}">
      <dgm:prSet/>
      <dgm:spPr/>
      <dgm:t>
        <a:bodyPr/>
        <a:lstStyle/>
        <a:p>
          <a:r>
            <a:rPr lang="af-ZA" i="0" baseline="0"/>
            <a:t>Financial resources</a:t>
          </a:r>
          <a:endParaRPr lang="en-US"/>
        </a:p>
      </dgm:t>
    </dgm:pt>
    <dgm:pt modelId="{87420AAE-DA71-4E4D-BD76-7BDFC11E6B30}" type="parTrans" cxnId="{BCC0E30F-ACF6-425A-944B-3C5FE7B4F947}">
      <dgm:prSet/>
      <dgm:spPr/>
      <dgm:t>
        <a:bodyPr/>
        <a:lstStyle/>
        <a:p>
          <a:endParaRPr lang="en-US"/>
        </a:p>
      </dgm:t>
    </dgm:pt>
    <dgm:pt modelId="{4F743B2C-64A5-4D14-BCA2-EDFBA5022D63}" type="sibTrans" cxnId="{BCC0E30F-ACF6-425A-944B-3C5FE7B4F947}">
      <dgm:prSet/>
      <dgm:spPr/>
      <dgm:t>
        <a:bodyPr/>
        <a:lstStyle/>
        <a:p>
          <a:endParaRPr lang="en-US"/>
        </a:p>
      </dgm:t>
    </dgm:pt>
    <dgm:pt modelId="{1CD0D4E9-F109-4E25-B314-653EFC35C11C}">
      <dgm:prSet/>
      <dgm:spPr/>
      <dgm:t>
        <a:bodyPr/>
        <a:lstStyle/>
        <a:p>
          <a:r>
            <a:rPr lang="af-ZA" i="0" baseline="0"/>
            <a:t>Education</a:t>
          </a:r>
          <a:endParaRPr lang="en-US"/>
        </a:p>
      </dgm:t>
    </dgm:pt>
    <dgm:pt modelId="{382F621C-F500-4DA4-A3B3-48ECD5D8BAF5}" type="parTrans" cxnId="{30BEFE70-2579-4838-86F4-A7F4A7D16076}">
      <dgm:prSet/>
      <dgm:spPr/>
      <dgm:t>
        <a:bodyPr/>
        <a:lstStyle/>
        <a:p>
          <a:endParaRPr lang="en-US"/>
        </a:p>
      </dgm:t>
    </dgm:pt>
    <dgm:pt modelId="{CACAEDB0-B8FA-4708-8A5E-655A54760C6D}" type="sibTrans" cxnId="{30BEFE70-2579-4838-86F4-A7F4A7D16076}">
      <dgm:prSet/>
      <dgm:spPr/>
      <dgm:t>
        <a:bodyPr/>
        <a:lstStyle/>
        <a:p>
          <a:endParaRPr lang="en-US"/>
        </a:p>
      </dgm:t>
    </dgm:pt>
    <dgm:pt modelId="{B37DF7C8-3A57-416A-92D7-B8500C4B7F6B}">
      <dgm:prSet/>
      <dgm:spPr/>
      <dgm:t>
        <a:bodyPr/>
        <a:lstStyle/>
        <a:p>
          <a:r>
            <a:rPr lang="af-ZA" i="0" baseline="0"/>
            <a:t>Social support</a:t>
          </a:r>
          <a:endParaRPr lang="en-US"/>
        </a:p>
      </dgm:t>
    </dgm:pt>
    <dgm:pt modelId="{A879EB55-9804-4790-95E1-FCB280F91E8D}" type="parTrans" cxnId="{5AE146B6-9F49-4603-990D-A5D9C672E041}">
      <dgm:prSet/>
      <dgm:spPr/>
      <dgm:t>
        <a:bodyPr/>
        <a:lstStyle/>
        <a:p>
          <a:endParaRPr lang="en-US"/>
        </a:p>
      </dgm:t>
    </dgm:pt>
    <dgm:pt modelId="{CBADB170-265C-41FF-A694-4BB1956A8DFB}" type="sibTrans" cxnId="{5AE146B6-9F49-4603-990D-A5D9C672E041}">
      <dgm:prSet/>
      <dgm:spPr/>
      <dgm:t>
        <a:bodyPr/>
        <a:lstStyle/>
        <a:p>
          <a:endParaRPr lang="en-US"/>
        </a:p>
      </dgm:t>
    </dgm:pt>
    <dgm:pt modelId="{2E22F938-2AAE-4DEB-AA80-6753698CADBA}">
      <dgm:prSet/>
      <dgm:spPr/>
      <dgm:t>
        <a:bodyPr/>
        <a:lstStyle/>
        <a:p>
          <a:r>
            <a:rPr lang="af-ZA" i="0" baseline="0"/>
            <a:t>Health services</a:t>
          </a:r>
          <a:endParaRPr lang="en-US"/>
        </a:p>
      </dgm:t>
    </dgm:pt>
    <dgm:pt modelId="{2A6425A8-2418-4742-9942-1B9E8C653A55}" type="parTrans" cxnId="{3A0D71A0-CA6D-41A8-A9B1-9F7A00EA2A09}">
      <dgm:prSet/>
      <dgm:spPr/>
      <dgm:t>
        <a:bodyPr/>
        <a:lstStyle/>
        <a:p>
          <a:endParaRPr lang="en-US"/>
        </a:p>
      </dgm:t>
    </dgm:pt>
    <dgm:pt modelId="{FAEB8FA0-8050-4BE5-B7B7-8D0FDDB37558}" type="sibTrans" cxnId="{3A0D71A0-CA6D-41A8-A9B1-9F7A00EA2A09}">
      <dgm:prSet/>
      <dgm:spPr/>
      <dgm:t>
        <a:bodyPr/>
        <a:lstStyle/>
        <a:p>
          <a:endParaRPr lang="en-US"/>
        </a:p>
      </dgm:t>
    </dgm:pt>
    <dgm:pt modelId="{6B608EDC-A915-4FF4-B577-608D7CA46A8A}" type="pres">
      <dgm:prSet presAssocID="{2931260E-CCC2-4B18-8F0E-998D35A0886D}" presName="Name0" presStyleCnt="0">
        <dgm:presLayoutVars>
          <dgm:dir/>
          <dgm:animLvl val="lvl"/>
          <dgm:resizeHandles val="exact"/>
        </dgm:presLayoutVars>
      </dgm:prSet>
      <dgm:spPr/>
    </dgm:pt>
    <dgm:pt modelId="{2194855E-F6DD-4F41-BB8F-B6F4B849AA40}" type="pres">
      <dgm:prSet presAssocID="{AF50D94A-E07C-4014-A5F1-8F87860B3519}" presName="boxAndChildren" presStyleCnt="0"/>
      <dgm:spPr/>
    </dgm:pt>
    <dgm:pt modelId="{FA3D8165-B2E9-4473-9FF5-C6CA1A820DF1}" type="pres">
      <dgm:prSet presAssocID="{AF50D94A-E07C-4014-A5F1-8F87860B3519}" presName="parentTextBox" presStyleLbl="node1" presStyleIdx="0" presStyleCnt="3"/>
      <dgm:spPr/>
    </dgm:pt>
    <dgm:pt modelId="{F5967B09-F75D-4FB0-98BD-75335C70AA23}" type="pres">
      <dgm:prSet presAssocID="{AF50D94A-E07C-4014-A5F1-8F87860B3519}" presName="entireBox" presStyleLbl="node1" presStyleIdx="0" presStyleCnt="3"/>
      <dgm:spPr/>
    </dgm:pt>
    <dgm:pt modelId="{1875B96D-219B-4007-AB84-EB802721D106}" type="pres">
      <dgm:prSet presAssocID="{AF50D94A-E07C-4014-A5F1-8F87860B3519}" presName="descendantBox" presStyleCnt="0"/>
      <dgm:spPr/>
    </dgm:pt>
    <dgm:pt modelId="{8D05ADF2-6E58-4217-B776-3A0A75D6E87D}" type="pres">
      <dgm:prSet presAssocID="{284B2D93-C889-4040-BE42-672B636C7437}" presName="childTextBox" presStyleLbl="fgAccFollowNode1" presStyleIdx="0" presStyleCnt="4">
        <dgm:presLayoutVars>
          <dgm:bulletEnabled val="1"/>
        </dgm:presLayoutVars>
      </dgm:prSet>
      <dgm:spPr/>
    </dgm:pt>
    <dgm:pt modelId="{21DF7FE7-8AC7-4D70-B738-BB6BFDC3C0BF}" type="pres">
      <dgm:prSet presAssocID="{1CD0D4E9-F109-4E25-B314-653EFC35C11C}" presName="childTextBox" presStyleLbl="fgAccFollowNode1" presStyleIdx="1" presStyleCnt="4">
        <dgm:presLayoutVars>
          <dgm:bulletEnabled val="1"/>
        </dgm:presLayoutVars>
      </dgm:prSet>
      <dgm:spPr/>
    </dgm:pt>
    <dgm:pt modelId="{310CD755-76E2-45B2-8802-A8EC18463AA9}" type="pres">
      <dgm:prSet presAssocID="{B37DF7C8-3A57-416A-92D7-B8500C4B7F6B}" presName="childTextBox" presStyleLbl="fgAccFollowNode1" presStyleIdx="2" presStyleCnt="4">
        <dgm:presLayoutVars>
          <dgm:bulletEnabled val="1"/>
        </dgm:presLayoutVars>
      </dgm:prSet>
      <dgm:spPr/>
    </dgm:pt>
    <dgm:pt modelId="{38BC7899-D7C9-42A8-9865-D0B886FA1FA0}" type="pres">
      <dgm:prSet presAssocID="{2E22F938-2AAE-4DEB-AA80-6753698CADBA}" presName="childTextBox" presStyleLbl="fgAccFollowNode1" presStyleIdx="3" presStyleCnt="4">
        <dgm:presLayoutVars>
          <dgm:bulletEnabled val="1"/>
        </dgm:presLayoutVars>
      </dgm:prSet>
      <dgm:spPr/>
    </dgm:pt>
    <dgm:pt modelId="{65968FCF-498A-48E5-884C-083DD7198849}" type="pres">
      <dgm:prSet presAssocID="{046B4BE6-21BE-4235-9D83-934A477A7DC1}" presName="sp" presStyleCnt="0"/>
      <dgm:spPr/>
    </dgm:pt>
    <dgm:pt modelId="{7C82111C-10AB-49DC-9AE1-FF60513BA582}" type="pres">
      <dgm:prSet presAssocID="{76602143-B3C9-47D3-AEC2-DD8CC7E747B5}" presName="arrowAndChildren" presStyleCnt="0"/>
      <dgm:spPr/>
    </dgm:pt>
    <dgm:pt modelId="{CA96F059-5480-420B-82B9-34438C61C554}" type="pres">
      <dgm:prSet presAssocID="{76602143-B3C9-47D3-AEC2-DD8CC7E747B5}" presName="parentTextArrow" presStyleLbl="node1" presStyleIdx="1" presStyleCnt="3"/>
      <dgm:spPr/>
    </dgm:pt>
    <dgm:pt modelId="{4DC1706F-15BA-4780-9C23-14930790E87C}" type="pres">
      <dgm:prSet presAssocID="{5EFC2C01-A655-46C7-B0E3-1B8685368190}" presName="sp" presStyleCnt="0"/>
      <dgm:spPr/>
    </dgm:pt>
    <dgm:pt modelId="{7ACAED69-5517-46B7-8633-5A7F631C0289}" type="pres">
      <dgm:prSet presAssocID="{DE3DED8E-0B9C-48B5-A0AB-571B69B0803B}" presName="arrowAndChildren" presStyleCnt="0"/>
      <dgm:spPr/>
    </dgm:pt>
    <dgm:pt modelId="{7F907120-B490-4153-A30A-C56416D7EA27}" type="pres">
      <dgm:prSet presAssocID="{DE3DED8E-0B9C-48B5-A0AB-571B69B0803B}" presName="parentTextArrow" presStyleLbl="node1" presStyleIdx="2" presStyleCnt="3" custLinFactNeighborX="0" custLinFactNeighborY="4723"/>
      <dgm:spPr/>
    </dgm:pt>
  </dgm:ptLst>
  <dgm:cxnLst>
    <dgm:cxn modelId="{0FEF9004-60EC-4889-AB96-3081A7A9BF58}" type="presOf" srcId="{2E22F938-2AAE-4DEB-AA80-6753698CADBA}" destId="{38BC7899-D7C9-42A8-9865-D0B886FA1FA0}" srcOrd="0" destOrd="0" presId="urn:microsoft.com/office/officeart/2005/8/layout/process4"/>
    <dgm:cxn modelId="{CEFEC407-1A22-4A6C-90CC-F964FC00515E}" type="presOf" srcId="{284B2D93-C889-4040-BE42-672B636C7437}" destId="{8D05ADF2-6E58-4217-B776-3A0A75D6E87D}" srcOrd="0" destOrd="0" presId="urn:microsoft.com/office/officeart/2005/8/layout/process4"/>
    <dgm:cxn modelId="{0C747C09-C0E2-4E2E-9CD2-27F698974261}" type="presOf" srcId="{2931260E-CCC2-4B18-8F0E-998D35A0886D}" destId="{6B608EDC-A915-4FF4-B577-608D7CA46A8A}" srcOrd="0" destOrd="0" presId="urn:microsoft.com/office/officeart/2005/8/layout/process4"/>
    <dgm:cxn modelId="{16EB7D0A-E397-4DD7-A98C-31B3A4C10860}" type="presOf" srcId="{76602143-B3C9-47D3-AEC2-DD8CC7E747B5}" destId="{CA96F059-5480-420B-82B9-34438C61C554}" srcOrd="0" destOrd="0" presId="urn:microsoft.com/office/officeart/2005/8/layout/process4"/>
    <dgm:cxn modelId="{BCC0E30F-ACF6-425A-944B-3C5FE7B4F947}" srcId="{AF50D94A-E07C-4014-A5F1-8F87860B3519}" destId="{284B2D93-C889-4040-BE42-672B636C7437}" srcOrd="0" destOrd="0" parTransId="{87420AAE-DA71-4E4D-BD76-7BDFC11E6B30}" sibTransId="{4F743B2C-64A5-4D14-BCA2-EDFBA5022D63}"/>
    <dgm:cxn modelId="{681F8325-AC0F-4AA2-8811-3015FEB6230B}" type="presOf" srcId="{DE3DED8E-0B9C-48B5-A0AB-571B69B0803B}" destId="{7F907120-B490-4153-A30A-C56416D7EA27}" srcOrd="0" destOrd="0" presId="urn:microsoft.com/office/officeart/2005/8/layout/process4"/>
    <dgm:cxn modelId="{CEB99D29-E1D2-4C1F-901A-177FABF9163A}" type="presOf" srcId="{1CD0D4E9-F109-4E25-B314-653EFC35C11C}" destId="{21DF7FE7-8AC7-4D70-B738-BB6BFDC3C0BF}" srcOrd="0" destOrd="0" presId="urn:microsoft.com/office/officeart/2005/8/layout/process4"/>
    <dgm:cxn modelId="{30BEFE70-2579-4838-86F4-A7F4A7D16076}" srcId="{AF50D94A-E07C-4014-A5F1-8F87860B3519}" destId="{1CD0D4E9-F109-4E25-B314-653EFC35C11C}" srcOrd="1" destOrd="0" parTransId="{382F621C-F500-4DA4-A3B3-48ECD5D8BAF5}" sibTransId="{CACAEDB0-B8FA-4708-8A5E-655A54760C6D}"/>
    <dgm:cxn modelId="{0C347751-E1AD-4B76-A19E-A8CE238AB5B4}" srcId="{2931260E-CCC2-4B18-8F0E-998D35A0886D}" destId="{DE3DED8E-0B9C-48B5-A0AB-571B69B0803B}" srcOrd="0" destOrd="0" parTransId="{50EB5A3B-A9C2-4C8D-9BC7-B0BB50DE6F56}" sibTransId="{5EFC2C01-A655-46C7-B0E3-1B8685368190}"/>
    <dgm:cxn modelId="{76D1087C-CEC7-4DED-A3A7-04558ADAE599}" type="presOf" srcId="{AF50D94A-E07C-4014-A5F1-8F87860B3519}" destId="{F5967B09-F75D-4FB0-98BD-75335C70AA23}" srcOrd="1" destOrd="0" presId="urn:microsoft.com/office/officeart/2005/8/layout/process4"/>
    <dgm:cxn modelId="{3A0D71A0-CA6D-41A8-A9B1-9F7A00EA2A09}" srcId="{AF50D94A-E07C-4014-A5F1-8F87860B3519}" destId="{2E22F938-2AAE-4DEB-AA80-6753698CADBA}" srcOrd="3" destOrd="0" parTransId="{2A6425A8-2418-4742-9942-1B9E8C653A55}" sibTransId="{FAEB8FA0-8050-4BE5-B7B7-8D0FDDB37558}"/>
    <dgm:cxn modelId="{FADADEB2-BD20-46C1-9DC8-FF190E4E2980}" type="presOf" srcId="{B37DF7C8-3A57-416A-92D7-B8500C4B7F6B}" destId="{310CD755-76E2-45B2-8802-A8EC18463AA9}" srcOrd="0" destOrd="0" presId="urn:microsoft.com/office/officeart/2005/8/layout/process4"/>
    <dgm:cxn modelId="{5AE146B6-9F49-4603-990D-A5D9C672E041}" srcId="{AF50D94A-E07C-4014-A5F1-8F87860B3519}" destId="{B37DF7C8-3A57-416A-92D7-B8500C4B7F6B}" srcOrd="2" destOrd="0" parTransId="{A879EB55-9804-4790-95E1-FCB280F91E8D}" sibTransId="{CBADB170-265C-41FF-A694-4BB1956A8DFB}"/>
    <dgm:cxn modelId="{81F259C8-EAE1-449F-8C9C-5AD21D782BE9}" srcId="{2931260E-CCC2-4B18-8F0E-998D35A0886D}" destId="{AF50D94A-E07C-4014-A5F1-8F87860B3519}" srcOrd="2" destOrd="0" parTransId="{3909D1FE-0079-42B4-86B4-A337CA63EE0E}" sibTransId="{D59FE9BF-595A-453D-807B-4FA06A73A30E}"/>
    <dgm:cxn modelId="{B77068D5-096B-4FA8-BCDC-C7384FAC45EC}" srcId="{2931260E-CCC2-4B18-8F0E-998D35A0886D}" destId="{76602143-B3C9-47D3-AEC2-DD8CC7E747B5}" srcOrd="1" destOrd="0" parTransId="{5C90B38F-1105-4E56-B964-B7E01147020D}" sibTransId="{046B4BE6-21BE-4235-9D83-934A477A7DC1}"/>
    <dgm:cxn modelId="{C9A41BEA-5485-4603-AA4A-778E5B079CEC}" type="presOf" srcId="{AF50D94A-E07C-4014-A5F1-8F87860B3519}" destId="{FA3D8165-B2E9-4473-9FF5-C6CA1A820DF1}" srcOrd="0" destOrd="0" presId="urn:microsoft.com/office/officeart/2005/8/layout/process4"/>
    <dgm:cxn modelId="{D35401D3-AC4C-4248-8D84-185BBA2A220B}" type="presParOf" srcId="{6B608EDC-A915-4FF4-B577-608D7CA46A8A}" destId="{2194855E-F6DD-4F41-BB8F-B6F4B849AA40}" srcOrd="0" destOrd="0" presId="urn:microsoft.com/office/officeart/2005/8/layout/process4"/>
    <dgm:cxn modelId="{29EADA96-0812-4B35-8CAE-B7514B6ADC3A}" type="presParOf" srcId="{2194855E-F6DD-4F41-BB8F-B6F4B849AA40}" destId="{FA3D8165-B2E9-4473-9FF5-C6CA1A820DF1}" srcOrd="0" destOrd="0" presId="urn:microsoft.com/office/officeart/2005/8/layout/process4"/>
    <dgm:cxn modelId="{21FE8C4B-8AEA-479C-9401-0D9E1C342AB0}" type="presParOf" srcId="{2194855E-F6DD-4F41-BB8F-B6F4B849AA40}" destId="{F5967B09-F75D-4FB0-98BD-75335C70AA23}" srcOrd="1" destOrd="0" presId="urn:microsoft.com/office/officeart/2005/8/layout/process4"/>
    <dgm:cxn modelId="{709F7E79-A7F1-4302-AE72-FD24F385093C}" type="presParOf" srcId="{2194855E-F6DD-4F41-BB8F-B6F4B849AA40}" destId="{1875B96D-219B-4007-AB84-EB802721D106}" srcOrd="2" destOrd="0" presId="urn:microsoft.com/office/officeart/2005/8/layout/process4"/>
    <dgm:cxn modelId="{23ABCBAC-1D77-444F-8ED4-4327F12295CE}" type="presParOf" srcId="{1875B96D-219B-4007-AB84-EB802721D106}" destId="{8D05ADF2-6E58-4217-B776-3A0A75D6E87D}" srcOrd="0" destOrd="0" presId="urn:microsoft.com/office/officeart/2005/8/layout/process4"/>
    <dgm:cxn modelId="{F217E40E-16DC-484F-81ED-4FE9D9553BE3}" type="presParOf" srcId="{1875B96D-219B-4007-AB84-EB802721D106}" destId="{21DF7FE7-8AC7-4D70-B738-BB6BFDC3C0BF}" srcOrd="1" destOrd="0" presId="urn:microsoft.com/office/officeart/2005/8/layout/process4"/>
    <dgm:cxn modelId="{1DA45ED6-923D-4116-B8A6-0605ACFE3D2A}" type="presParOf" srcId="{1875B96D-219B-4007-AB84-EB802721D106}" destId="{310CD755-76E2-45B2-8802-A8EC18463AA9}" srcOrd="2" destOrd="0" presId="urn:microsoft.com/office/officeart/2005/8/layout/process4"/>
    <dgm:cxn modelId="{F549D6D2-82DC-43D3-B9AE-CCE36FCB9858}" type="presParOf" srcId="{1875B96D-219B-4007-AB84-EB802721D106}" destId="{38BC7899-D7C9-42A8-9865-D0B886FA1FA0}" srcOrd="3" destOrd="0" presId="urn:microsoft.com/office/officeart/2005/8/layout/process4"/>
    <dgm:cxn modelId="{1FE534B7-A32C-4F48-B7A9-9710D4E05454}" type="presParOf" srcId="{6B608EDC-A915-4FF4-B577-608D7CA46A8A}" destId="{65968FCF-498A-48E5-884C-083DD7198849}" srcOrd="1" destOrd="0" presId="urn:microsoft.com/office/officeart/2005/8/layout/process4"/>
    <dgm:cxn modelId="{D1831ABF-D423-41B1-AA2B-C3A3A530D73A}" type="presParOf" srcId="{6B608EDC-A915-4FF4-B577-608D7CA46A8A}" destId="{7C82111C-10AB-49DC-9AE1-FF60513BA582}" srcOrd="2" destOrd="0" presId="urn:microsoft.com/office/officeart/2005/8/layout/process4"/>
    <dgm:cxn modelId="{3A727DF6-8E68-4327-86C0-82EE03ABD987}" type="presParOf" srcId="{7C82111C-10AB-49DC-9AE1-FF60513BA582}" destId="{CA96F059-5480-420B-82B9-34438C61C554}" srcOrd="0" destOrd="0" presId="urn:microsoft.com/office/officeart/2005/8/layout/process4"/>
    <dgm:cxn modelId="{10CF5D31-6692-4458-9FB1-47B68342F3C7}" type="presParOf" srcId="{6B608EDC-A915-4FF4-B577-608D7CA46A8A}" destId="{4DC1706F-15BA-4780-9C23-14930790E87C}" srcOrd="3" destOrd="0" presId="urn:microsoft.com/office/officeart/2005/8/layout/process4"/>
    <dgm:cxn modelId="{27E50991-A37D-4834-BFC8-A38B471B0F1C}" type="presParOf" srcId="{6B608EDC-A915-4FF4-B577-608D7CA46A8A}" destId="{7ACAED69-5517-46B7-8633-5A7F631C0289}" srcOrd="4" destOrd="0" presId="urn:microsoft.com/office/officeart/2005/8/layout/process4"/>
    <dgm:cxn modelId="{EC6544ED-E9C8-44D3-A918-5E21086F2379}" type="presParOf" srcId="{7ACAED69-5517-46B7-8633-5A7F631C0289}" destId="{7F907120-B490-4153-A30A-C56416D7EA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4257F1-C249-4559-96FD-3A7C20C501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02BD2CC-D903-4B7D-A99F-6EA9D76D2D5D}">
      <dgm:prSet/>
      <dgm:spPr/>
      <dgm:t>
        <a:bodyPr/>
        <a:lstStyle/>
        <a:p>
          <a:r>
            <a:rPr lang="en-GB"/>
            <a:t>What are community needs?</a:t>
          </a:r>
          <a:endParaRPr lang="en-US"/>
        </a:p>
      </dgm:t>
    </dgm:pt>
    <dgm:pt modelId="{09F67501-E5BF-4FD6-9CF5-A1A703858D66}" type="parTrans" cxnId="{EB80A026-D5D2-442F-AC55-8E43D30B1B12}">
      <dgm:prSet/>
      <dgm:spPr/>
      <dgm:t>
        <a:bodyPr/>
        <a:lstStyle/>
        <a:p>
          <a:endParaRPr lang="en-US"/>
        </a:p>
      </dgm:t>
    </dgm:pt>
    <dgm:pt modelId="{E934C877-2A71-4D62-9EE5-7F71CA6A72FA}" type="sibTrans" cxnId="{EB80A026-D5D2-442F-AC55-8E43D30B1B12}">
      <dgm:prSet/>
      <dgm:spPr/>
      <dgm:t>
        <a:bodyPr/>
        <a:lstStyle/>
        <a:p>
          <a:endParaRPr lang="en-US"/>
        </a:p>
      </dgm:t>
    </dgm:pt>
    <dgm:pt modelId="{DFEF1077-537D-4A9F-98CA-9B23159E8142}">
      <dgm:prSet/>
      <dgm:spPr/>
      <dgm:t>
        <a:bodyPr/>
        <a:lstStyle/>
        <a:p>
          <a:r>
            <a:rPr lang="en-GB"/>
            <a:t>Community needs = the gap between services that exist and those that should exist.</a:t>
          </a:r>
          <a:endParaRPr lang="en-US"/>
        </a:p>
      </dgm:t>
    </dgm:pt>
    <dgm:pt modelId="{C32651B8-ABFB-498D-AA2D-FF8186472C6B}" type="parTrans" cxnId="{380F1283-21FE-4F62-8709-0169F2CEC218}">
      <dgm:prSet/>
      <dgm:spPr/>
      <dgm:t>
        <a:bodyPr/>
        <a:lstStyle/>
        <a:p>
          <a:endParaRPr lang="en-US"/>
        </a:p>
      </dgm:t>
    </dgm:pt>
    <dgm:pt modelId="{9EAC6E9D-577F-4C31-B88C-E1C299E2C980}" type="sibTrans" cxnId="{380F1283-21FE-4F62-8709-0169F2CEC218}">
      <dgm:prSet/>
      <dgm:spPr/>
      <dgm:t>
        <a:bodyPr/>
        <a:lstStyle/>
        <a:p>
          <a:endParaRPr lang="en-US"/>
        </a:p>
      </dgm:t>
    </dgm:pt>
    <dgm:pt modelId="{E6D6595A-9D09-4635-A04B-FC4CA504E63E}">
      <dgm:prSet/>
      <dgm:spPr/>
      <dgm:t>
        <a:bodyPr/>
        <a:lstStyle/>
        <a:p>
          <a:r>
            <a:rPr lang="en-GB"/>
            <a:t>They are the conditions needed to improve a community.</a:t>
          </a:r>
          <a:br>
            <a:rPr lang="en-GB"/>
          </a:br>
          <a:endParaRPr lang="en-US"/>
        </a:p>
      </dgm:t>
    </dgm:pt>
    <dgm:pt modelId="{66ED0568-36AB-4362-AEB7-5013F9AE8282}" type="parTrans" cxnId="{9FEBB1C4-0F94-4259-9F26-EF0ED1F2F230}">
      <dgm:prSet/>
      <dgm:spPr/>
      <dgm:t>
        <a:bodyPr/>
        <a:lstStyle/>
        <a:p>
          <a:endParaRPr lang="en-US"/>
        </a:p>
      </dgm:t>
    </dgm:pt>
    <dgm:pt modelId="{6716E858-D4A0-4097-8DC3-2508001DCB62}" type="sibTrans" cxnId="{9FEBB1C4-0F94-4259-9F26-EF0ED1F2F230}">
      <dgm:prSet/>
      <dgm:spPr/>
      <dgm:t>
        <a:bodyPr/>
        <a:lstStyle/>
        <a:p>
          <a:endParaRPr lang="en-US"/>
        </a:p>
      </dgm:t>
    </dgm:pt>
    <dgm:pt modelId="{8296B631-10BE-41A6-B692-1AFC2BB2DE8F}">
      <dgm:prSet/>
      <dgm:spPr/>
      <dgm:t>
        <a:bodyPr/>
        <a:lstStyle/>
        <a:p>
          <a:r>
            <a:rPr lang="en-GB"/>
            <a:t>Why it matters for career choices</a:t>
          </a:r>
          <a:endParaRPr lang="en-US"/>
        </a:p>
      </dgm:t>
    </dgm:pt>
    <dgm:pt modelId="{196EBF5D-486E-4C95-A098-B19081D6E7FA}" type="parTrans" cxnId="{A173248A-FDA8-4F42-8F37-4BF048DE5ACE}">
      <dgm:prSet/>
      <dgm:spPr/>
      <dgm:t>
        <a:bodyPr/>
        <a:lstStyle/>
        <a:p>
          <a:endParaRPr lang="en-US"/>
        </a:p>
      </dgm:t>
    </dgm:pt>
    <dgm:pt modelId="{1576C704-EFFF-4A6C-9C6D-47603BE2F615}" type="sibTrans" cxnId="{A173248A-FDA8-4F42-8F37-4BF048DE5ACE}">
      <dgm:prSet/>
      <dgm:spPr/>
      <dgm:t>
        <a:bodyPr/>
        <a:lstStyle/>
        <a:p>
          <a:endParaRPr lang="en-US"/>
        </a:p>
      </dgm:t>
    </dgm:pt>
    <dgm:pt modelId="{23258695-6B51-4835-A847-6D769E623540}">
      <dgm:prSet/>
      <dgm:spPr/>
      <dgm:t>
        <a:bodyPr/>
        <a:lstStyle/>
        <a:p>
          <a:r>
            <a:rPr lang="en-GB"/>
            <a:t>Communities can influence your study or career choices.</a:t>
          </a:r>
          <a:endParaRPr lang="en-US"/>
        </a:p>
      </dgm:t>
    </dgm:pt>
    <dgm:pt modelId="{C9CCDC18-9079-4CC0-90DC-2B7441107E57}" type="parTrans" cxnId="{2DBD6FA2-EB5F-4B89-81CF-11CA4DF16FBE}">
      <dgm:prSet/>
      <dgm:spPr/>
      <dgm:t>
        <a:bodyPr/>
        <a:lstStyle/>
        <a:p>
          <a:endParaRPr lang="en-US"/>
        </a:p>
      </dgm:t>
    </dgm:pt>
    <dgm:pt modelId="{A8083A79-6E69-4919-B00B-B0EB6449DA66}" type="sibTrans" cxnId="{2DBD6FA2-EB5F-4B89-81CF-11CA4DF16FBE}">
      <dgm:prSet/>
      <dgm:spPr/>
      <dgm:t>
        <a:bodyPr/>
        <a:lstStyle/>
        <a:p>
          <a:endParaRPr lang="en-US"/>
        </a:p>
      </dgm:t>
    </dgm:pt>
    <dgm:pt modelId="{DF3FFC11-7BAC-48E6-A515-A816790CC0C5}">
      <dgm:prSet/>
      <dgm:spPr/>
      <dgm:t>
        <a:bodyPr/>
        <a:lstStyle/>
        <a:p>
          <a:r>
            <a:rPr lang="en-GB"/>
            <a:t>Expectations based on gender, family background, or status can open or close opportunities.</a:t>
          </a:r>
          <a:endParaRPr lang="en-US"/>
        </a:p>
      </dgm:t>
    </dgm:pt>
    <dgm:pt modelId="{73B6185D-EB1D-4057-A96A-FC36A8B9ACF2}" type="parTrans" cxnId="{7D37B0F8-8517-45B4-B5D2-2FF33CBFF62F}">
      <dgm:prSet/>
      <dgm:spPr/>
      <dgm:t>
        <a:bodyPr/>
        <a:lstStyle/>
        <a:p>
          <a:endParaRPr lang="en-US"/>
        </a:p>
      </dgm:t>
    </dgm:pt>
    <dgm:pt modelId="{AEC85E18-84E4-4A4F-9213-94147A46147D}" type="sibTrans" cxnId="{7D37B0F8-8517-45B4-B5D2-2FF33CBFF62F}">
      <dgm:prSet/>
      <dgm:spPr/>
      <dgm:t>
        <a:bodyPr/>
        <a:lstStyle/>
        <a:p>
          <a:endParaRPr lang="en-US"/>
        </a:p>
      </dgm:t>
    </dgm:pt>
    <dgm:pt modelId="{51EBE7B7-EAEA-4026-9317-86E96F626AE9}">
      <dgm:prSet/>
      <dgm:spPr/>
      <dgm:t>
        <a:bodyPr/>
        <a:lstStyle/>
        <a:p>
          <a:r>
            <a:rPr lang="en-GB"/>
            <a:t>Opportunities or limitations in study and work may exist because of the community.</a:t>
          </a:r>
          <a:endParaRPr lang="en-US"/>
        </a:p>
      </dgm:t>
    </dgm:pt>
    <dgm:pt modelId="{7FAA5C74-07B7-4FDB-B358-16DA4195C3C4}" type="parTrans" cxnId="{6E4884EE-89AD-48E2-B27F-5EA0EB543570}">
      <dgm:prSet/>
      <dgm:spPr/>
      <dgm:t>
        <a:bodyPr/>
        <a:lstStyle/>
        <a:p>
          <a:endParaRPr lang="en-US"/>
        </a:p>
      </dgm:t>
    </dgm:pt>
    <dgm:pt modelId="{E5A6C14B-957C-475E-BCCF-F443695A5020}" type="sibTrans" cxnId="{6E4884EE-89AD-48E2-B27F-5EA0EB543570}">
      <dgm:prSet/>
      <dgm:spPr/>
      <dgm:t>
        <a:bodyPr/>
        <a:lstStyle/>
        <a:p>
          <a:endParaRPr lang="en-US"/>
        </a:p>
      </dgm:t>
    </dgm:pt>
    <dgm:pt modelId="{D45B34C9-2A14-480C-AE51-2F6B7AB4A9EF}">
      <dgm:prSet/>
      <dgm:spPr/>
      <dgm:t>
        <a:bodyPr/>
        <a:lstStyle/>
        <a:p>
          <a:r>
            <a:rPr lang="en-GB"/>
            <a:t>Being aware of these needs helps you choose a career that makes a difference.</a:t>
          </a:r>
          <a:br>
            <a:rPr lang="en-GB"/>
          </a:br>
          <a:endParaRPr lang="en-US"/>
        </a:p>
      </dgm:t>
    </dgm:pt>
    <dgm:pt modelId="{91E85B23-415B-467E-A729-063F894E435F}" type="parTrans" cxnId="{FBBA3523-EC74-49E5-8308-3A3915F715CB}">
      <dgm:prSet/>
      <dgm:spPr/>
      <dgm:t>
        <a:bodyPr/>
        <a:lstStyle/>
        <a:p>
          <a:endParaRPr lang="en-US"/>
        </a:p>
      </dgm:t>
    </dgm:pt>
    <dgm:pt modelId="{55CF62C4-C513-4AF2-A06A-6AE0D3BA295E}" type="sibTrans" cxnId="{FBBA3523-EC74-49E5-8308-3A3915F715CB}">
      <dgm:prSet/>
      <dgm:spPr/>
      <dgm:t>
        <a:bodyPr/>
        <a:lstStyle/>
        <a:p>
          <a:endParaRPr lang="en-US"/>
        </a:p>
      </dgm:t>
    </dgm:pt>
    <dgm:pt modelId="{FA3B0D30-B833-4290-AE1A-E0B89D0C903D}">
      <dgm:prSet/>
      <dgm:spPr/>
      <dgm:t>
        <a:bodyPr/>
        <a:lstStyle/>
        <a:p>
          <a:r>
            <a:rPr lang="en-GB"/>
            <a:t>Questions to consider</a:t>
          </a:r>
          <a:endParaRPr lang="en-US"/>
        </a:p>
      </dgm:t>
    </dgm:pt>
    <dgm:pt modelId="{3EAF18D3-7E2E-40B5-8C9A-4ABEECDBFAE1}" type="parTrans" cxnId="{7479E16E-2894-444B-8BA8-A5157D101352}">
      <dgm:prSet/>
      <dgm:spPr/>
      <dgm:t>
        <a:bodyPr/>
        <a:lstStyle/>
        <a:p>
          <a:endParaRPr lang="en-US"/>
        </a:p>
      </dgm:t>
    </dgm:pt>
    <dgm:pt modelId="{DE523746-0FD8-4C93-AB7B-A18E2A46AF9A}" type="sibTrans" cxnId="{7479E16E-2894-444B-8BA8-A5157D101352}">
      <dgm:prSet/>
      <dgm:spPr/>
      <dgm:t>
        <a:bodyPr/>
        <a:lstStyle/>
        <a:p>
          <a:endParaRPr lang="en-US"/>
        </a:p>
      </dgm:t>
    </dgm:pt>
    <dgm:pt modelId="{3C4C72BD-3255-4A77-9F05-E75D69EB6097}">
      <dgm:prSet/>
      <dgm:spPr/>
      <dgm:t>
        <a:bodyPr/>
        <a:lstStyle/>
        <a:p>
          <a:r>
            <a:rPr lang="en-GB"/>
            <a:t>Can my career choice help address a need in my community?</a:t>
          </a:r>
          <a:endParaRPr lang="en-US"/>
        </a:p>
      </dgm:t>
    </dgm:pt>
    <dgm:pt modelId="{2FC93968-B8B3-4097-AF18-05305EE8BDB7}" type="parTrans" cxnId="{F9BE2A8D-A4E1-4DA5-A48B-A27F7E3E0973}">
      <dgm:prSet/>
      <dgm:spPr/>
      <dgm:t>
        <a:bodyPr/>
        <a:lstStyle/>
        <a:p>
          <a:endParaRPr lang="en-US"/>
        </a:p>
      </dgm:t>
    </dgm:pt>
    <dgm:pt modelId="{14A39318-65F2-4517-AF99-E77E229F7E88}" type="sibTrans" cxnId="{F9BE2A8D-A4E1-4DA5-A48B-A27F7E3E0973}">
      <dgm:prSet/>
      <dgm:spPr/>
      <dgm:t>
        <a:bodyPr/>
        <a:lstStyle/>
        <a:p>
          <a:endParaRPr lang="en-US"/>
        </a:p>
      </dgm:t>
    </dgm:pt>
    <dgm:pt modelId="{8BA88DC9-2A2F-40DA-BC9C-D6058B89325A}">
      <dgm:prSet/>
      <dgm:spPr/>
      <dgm:t>
        <a:bodyPr/>
        <a:lstStyle/>
        <a:p>
          <a:r>
            <a:rPr lang="en-GB"/>
            <a:t>What are the biggest challenges or opportunities where I live?</a:t>
          </a:r>
          <a:endParaRPr lang="en-US"/>
        </a:p>
      </dgm:t>
    </dgm:pt>
    <dgm:pt modelId="{98BD1E6C-22D1-4FBD-A80E-E8E7F7F7FE0A}" type="parTrans" cxnId="{FE1DC9CB-3F21-498B-A5F2-8EBCDC09B621}">
      <dgm:prSet/>
      <dgm:spPr/>
      <dgm:t>
        <a:bodyPr/>
        <a:lstStyle/>
        <a:p>
          <a:endParaRPr lang="en-US"/>
        </a:p>
      </dgm:t>
    </dgm:pt>
    <dgm:pt modelId="{67A5FEFC-8F2C-465E-B64E-783ACE45687F}" type="sibTrans" cxnId="{FE1DC9CB-3F21-498B-A5F2-8EBCDC09B621}">
      <dgm:prSet/>
      <dgm:spPr/>
      <dgm:t>
        <a:bodyPr/>
        <a:lstStyle/>
        <a:p>
          <a:endParaRPr lang="en-US"/>
        </a:p>
      </dgm:t>
    </dgm:pt>
    <dgm:pt modelId="{01F39A83-E23C-4283-B208-26E9FB9285C6}">
      <dgm:prSet/>
      <dgm:spPr/>
      <dgm:t>
        <a:bodyPr/>
        <a:lstStyle/>
        <a:p>
          <a:r>
            <a:rPr lang="en-GB"/>
            <a:t>What can I do to solve a problem or meet a need?</a:t>
          </a:r>
          <a:endParaRPr lang="en-US"/>
        </a:p>
      </dgm:t>
    </dgm:pt>
    <dgm:pt modelId="{F32312CE-F6E6-45EC-B3F9-3668A696BECD}" type="parTrans" cxnId="{55B17805-9179-4A11-BEC5-30ED14392FFD}">
      <dgm:prSet/>
      <dgm:spPr/>
      <dgm:t>
        <a:bodyPr/>
        <a:lstStyle/>
        <a:p>
          <a:endParaRPr lang="en-US"/>
        </a:p>
      </dgm:t>
    </dgm:pt>
    <dgm:pt modelId="{73488220-49F7-4321-8885-B2340D224F64}" type="sibTrans" cxnId="{55B17805-9179-4A11-BEC5-30ED14392FFD}">
      <dgm:prSet/>
      <dgm:spPr/>
      <dgm:t>
        <a:bodyPr/>
        <a:lstStyle/>
        <a:p>
          <a:endParaRPr lang="en-US"/>
        </a:p>
      </dgm:t>
    </dgm:pt>
    <dgm:pt modelId="{71037979-B143-417D-BF10-A2EDA3ED73AA}">
      <dgm:prSet/>
      <dgm:spPr/>
      <dgm:t>
        <a:bodyPr/>
        <a:lstStyle/>
        <a:p>
          <a:r>
            <a:rPr lang="en-GB" i="1"/>
            <a:t>Examples:</a:t>
          </a:r>
          <a:endParaRPr lang="en-US"/>
        </a:p>
      </dgm:t>
    </dgm:pt>
    <dgm:pt modelId="{D7A00353-8425-4420-8D23-E891FB6E3CB2}" type="parTrans" cxnId="{2D40BFC5-CA7C-4CEA-A7DA-29995764A88D}">
      <dgm:prSet/>
      <dgm:spPr/>
      <dgm:t>
        <a:bodyPr/>
        <a:lstStyle/>
        <a:p>
          <a:endParaRPr lang="en-US"/>
        </a:p>
      </dgm:t>
    </dgm:pt>
    <dgm:pt modelId="{8C6A8B7C-8C9F-46BE-9ADE-8ECC6F69AD32}" type="sibTrans" cxnId="{2D40BFC5-CA7C-4CEA-A7DA-29995764A88D}">
      <dgm:prSet/>
      <dgm:spPr/>
      <dgm:t>
        <a:bodyPr/>
        <a:lstStyle/>
        <a:p>
          <a:endParaRPr lang="en-US"/>
        </a:p>
      </dgm:t>
    </dgm:pt>
    <dgm:pt modelId="{C713D135-67FB-492C-AD4A-798C9513169E}">
      <dgm:prSet/>
      <dgm:spPr/>
      <dgm:t>
        <a:bodyPr/>
        <a:lstStyle/>
        <a:p>
          <a:r>
            <a:rPr lang="en-GB"/>
            <a:t>Becoming a teacher if there’s a shortage of educators.</a:t>
          </a:r>
          <a:endParaRPr lang="en-US"/>
        </a:p>
      </dgm:t>
    </dgm:pt>
    <dgm:pt modelId="{0EBFA800-B3A3-4B16-A00C-52868CEDB32D}" type="parTrans" cxnId="{2CBC931C-F3C1-4E18-8D41-6ACD005BFB16}">
      <dgm:prSet/>
      <dgm:spPr/>
      <dgm:t>
        <a:bodyPr/>
        <a:lstStyle/>
        <a:p>
          <a:endParaRPr lang="en-US"/>
        </a:p>
      </dgm:t>
    </dgm:pt>
    <dgm:pt modelId="{73B087CF-ED86-42F5-9793-B4FDFB2CD475}" type="sibTrans" cxnId="{2CBC931C-F3C1-4E18-8D41-6ACD005BFB16}">
      <dgm:prSet/>
      <dgm:spPr/>
      <dgm:t>
        <a:bodyPr/>
        <a:lstStyle/>
        <a:p>
          <a:endParaRPr lang="en-US"/>
        </a:p>
      </dgm:t>
    </dgm:pt>
    <dgm:pt modelId="{6D3D8620-DFD0-4334-9D85-F4C53FCB06DE}">
      <dgm:prSet/>
      <dgm:spPr/>
      <dgm:t>
        <a:bodyPr/>
        <a:lstStyle/>
        <a:p>
          <a:r>
            <a:rPr lang="en-GB"/>
            <a:t>Starting a business to create jobs for young people.</a:t>
          </a:r>
          <a:endParaRPr lang="en-US"/>
        </a:p>
      </dgm:t>
    </dgm:pt>
    <dgm:pt modelId="{71413218-49B1-461C-8259-F307208B6DAA}" type="parTrans" cxnId="{F27C96AE-C40E-4607-A855-169931312E7F}">
      <dgm:prSet/>
      <dgm:spPr/>
      <dgm:t>
        <a:bodyPr/>
        <a:lstStyle/>
        <a:p>
          <a:endParaRPr lang="en-US"/>
        </a:p>
      </dgm:t>
    </dgm:pt>
    <dgm:pt modelId="{0B89088F-A719-4648-9630-97A0D743CC28}" type="sibTrans" cxnId="{F27C96AE-C40E-4607-A855-169931312E7F}">
      <dgm:prSet/>
      <dgm:spPr/>
      <dgm:t>
        <a:bodyPr/>
        <a:lstStyle/>
        <a:p>
          <a:endParaRPr lang="en-US"/>
        </a:p>
      </dgm:t>
    </dgm:pt>
    <dgm:pt modelId="{6ECABBB6-6860-442F-ABCE-BB8564AC3832}" type="pres">
      <dgm:prSet presAssocID="{914257F1-C249-4559-96FD-3A7C20C501D2}" presName="linear" presStyleCnt="0">
        <dgm:presLayoutVars>
          <dgm:animLvl val="lvl"/>
          <dgm:resizeHandles val="exact"/>
        </dgm:presLayoutVars>
      </dgm:prSet>
      <dgm:spPr/>
    </dgm:pt>
    <dgm:pt modelId="{AEF2A9B4-0D8E-403C-81E8-4A74F2924C15}" type="pres">
      <dgm:prSet presAssocID="{C02BD2CC-D903-4B7D-A99F-6EA9D76D2D5D}" presName="parentText" presStyleLbl="node1" presStyleIdx="0" presStyleCnt="6">
        <dgm:presLayoutVars>
          <dgm:chMax val="0"/>
          <dgm:bulletEnabled val="1"/>
        </dgm:presLayoutVars>
      </dgm:prSet>
      <dgm:spPr/>
    </dgm:pt>
    <dgm:pt modelId="{927E775E-0EA4-4C0E-B4C9-0AA283DD01D0}" type="pres">
      <dgm:prSet presAssocID="{C02BD2CC-D903-4B7D-A99F-6EA9D76D2D5D}" presName="childText" presStyleLbl="revTx" presStyleIdx="0" presStyleCnt="3">
        <dgm:presLayoutVars>
          <dgm:bulletEnabled val="1"/>
        </dgm:presLayoutVars>
      </dgm:prSet>
      <dgm:spPr/>
    </dgm:pt>
    <dgm:pt modelId="{789609E8-E3AB-43B6-B3F2-771EF86ECFA0}" type="pres">
      <dgm:prSet presAssocID="{8296B631-10BE-41A6-B692-1AFC2BB2DE8F}" presName="parentText" presStyleLbl="node1" presStyleIdx="1" presStyleCnt="6">
        <dgm:presLayoutVars>
          <dgm:chMax val="0"/>
          <dgm:bulletEnabled val="1"/>
        </dgm:presLayoutVars>
      </dgm:prSet>
      <dgm:spPr/>
    </dgm:pt>
    <dgm:pt modelId="{4F0AF598-721E-44BF-9685-673D1ADC0F5E}" type="pres">
      <dgm:prSet presAssocID="{8296B631-10BE-41A6-B692-1AFC2BB2DE8F}" presName="childText" presStyleLbl="revTx" presStyleIdx="1" presStyleCnt="3">
        <dgm:presLayoutVars>
          <dgm:bulletEnabled val="1"/>
        </dgm:presLayoutVars>
      </dgm:prSet>
      <dgm:spPr/>
    </dgm:pt>
    <dgm:pt modelId="{27D1C490-5C94-4A04-A542-6D282EA5E051}" type="pres">
      <dgm:prSet presAssocID="{FA3B0D30-B833-4290-AE1A-E0B89D0C903D}" presName="parentText" presStyleLbl="node1" presStyleIdx="2" presStyleCnt="6">
        <dgm:presLayoutVars>
          <dgm:chMax val="0"/>
          <dgm:bulletEnabled val="1"/>
        </dgm:presLayoutVars>
      </dgm:prSet>
      <dgm:spPr/>
    </dgm:pt>
    <dgm:pt modelId="{20766C64-10E5-4164-8F1A-79F635DBEDCC}" type="pres">
      <dgm:prSet presAssocID="{FA3B0D30-B833-4290-AE1A-E0B89D0C903D}" presName="childText" presStyleLbl="revTx" presStyleIdx="2" presStyleCnt="3">
        <dgm:presLayoutVars>
          <dgm:bulletEnabled val="1"/>
        </dgm:presLayoutVars>
      </dgm:prSet>
      <dgm:spPr/>
    </dgm:pt>
    <dgm:pt modelId="{694DF8E7-E0EB-4242-B2C3-3B78BBE18EDF}" type="pres">
      <dgm:prSet presAssocID="{71037979-B143-417D-BF10-A2EDA3ED73AA}" presName="parentText" presStyleLbl="node1" presStyleIdx="3" presStyleCnt="6">
        <dgm:presLayoutVars>
          <dgm:chMax val="0"/>
          <dgm:bulletEnabled val="1"/>
        </dgm:presLayoutVars>
      </dgm:prSet>
      <dgm:spPr/>
    </dgm:pt>
    <dgm:pt modelId="{F245DD63-7F18-40AA-BE65-7C910F151488}" type="pres">
      <dgm:prSet presAssocID="{8C6A8B7C-8C9F-46BE-9ADE-8ECC6F69AD32}" presName="spacer" presStyleCnt="0"/>
      <dgm:spPr/>
    </dgm:pt>
    <dgm:pt modelId="{EC9EF0CD-6B41-4835-8DE2-34848993F662}" type="pres">
      <dgm:prSet presAssocID="{C713D135-67FB-492C-AD4A-798C9513169E}" presName="parentText" presStyleLbl="node1" presStyleIdx="4" presStyleCnt="6">
        <dgm:presLayoutVars>
          <dgm:chMax val="0"/>
          <dgm:bulletEnabled val="1"/>
        </dgm:presLayoutVars>
      </dgm:prSet>
      <dgm:spPr/>
    </dgm:pt>
    <dgm:pt modelId="{90E0CFB7-C0EB-4CAE-8BEF-423CF686B7B4}" type="pres">
      <dgm:prSet presAssocID="{73B087CF-ED86-42F5-9793-B4FDFB2CD475}" presName="spacer" presStyleCnt="0"/>
      <dgm:spPr/>
    </dgm:pt>
    <dgm:pt modelId="{824EB4F5-18C5-46F0-AC17-07E4FCBC23A3}" type="pres">
      <dgm:prSet presAssocID="{6D3D8620-DFD0-4334-9D85-F4C53FCB06DE}" presName="parentText" presStyleLbl="node1" presStyleIdx="5" presStyleCnt="6">
        <dgm:presLayoutVars>
          <dgm:chMax val="0"/>
          <dgm:bulletEnabled val="1"/>
        </dgm:presLayoutVars>
      </dgm:prSet>
      <dgm:spPr/>
    </dgm:pt>
  </dgm:ptLst>
  <dgm:cxnLst>
    <dgm:cxn modelId="{55B17805-9179-4A11-BEC5-30ED14392FFD}" srcId="{FA3B0D30-B833-4290-AE1A-E0B89D0C903D}" destId="{01F39A83-E23C-4283-B208-26E9FB9285C6}" srcOrd="2" destOrd="0" parTransId="{F32312CE-F6E6-45EC-B3F9-3668A696BECD}" sibTransId="{73488220-49F7-4321-8885-B2340D224F64}"/>
    <dgm:cxn modelId="{9D6DD11A-DA30-4C9D-90C5-BA0CE9AC5B8F}" type="presOf" srcId="{E6D6595A-9D09-4635-A04B-FC4CA504E63E}" destId="{927E775E-0EA4-4C0E-B4C9-0AA283DD01D0}" srcOrd="0" destOrd="1" presId="urn:microsoft.com/office/officeart/2005/8/layout/vList2"/>
    <dgm:cxn modelId="{2CBC931C-F3C1-4E18-8D41-6ACD005BFB16}" srcId="{914257F1-C249-4559-96FD-3A7C20C501D2}" destId="{C713D135-67FB-492C-AD4A-798C9513169E}" srcOrd="4" destOrd="0" parTransId="{0EBFA800-B3A3-4B16-A00C-52868CEDB32D}" sibTransId="{73B087CF-ED86-42F5-9793-B4FDFB2CD475}"/>
    <dgm:cxn modelId="{FBBA3523-EC74-49E5-8308-3A3915F715CB}" srcId="{8296B631-10BE-41A6-B692-1AFC2BB2DE8F}" destId="{D45B34C9-2A14-480C-AE51-2F6B7AB4A9EF}" srcOrd="3" destOrd="0" parTransId="{91E85B23-415B-467E-A729-063F894E435F}" sibTransId="{55CF62C4-C513-4AF2-A06A-6AE0D3BA295E}"/>
    <dgm:cxn modelId="{EB80A026-D5D2-442F-AC55-8E43D30B1B12}" srcId="{914257F1-C249-4559-96FD-3A7C20C501D2}" destId="{C02BD2CC-D903-4B7D-A99F-6EA9D76D2D5D}" srcOrd="0" destOrd="0" parTransId="{09F67501-E5BF-4FD6-9CF5-A1A703858D66}" sibTransId="{E934C877-2A71-4D62-9EE5-7F71CA6A72FA}"/>
    <dgm:cxn modelId="{0783EC30-6A53-487D-8852-F02CEDCF8793}" type="presOf" srcId="{DF3FFC11-7BAC-48E6-A515-A816790CC0C5}" destId="{4F0AF598-721E-44BF-9685-673D1ADC0F5E}" srcOrd="0" destOrd="1" presId="urn:microsoft.com/office/officeart/2005/8/layout/vList2"/>
    <dgm:cxn modelId="{8E8F6038-F856-4D35-AE33-6EA1D69EF93B}" type="presOf" srcId="{8296B631-10BE-41A6-B692-1AFC2BB2DE8F}" destId="{789609E8-E3AB-43B6-B3F2-771EF86ECFA0}" srcOrd="0" destOrd="0" presId="urn:microsoft.com/office/officeart/2005/8/layout/vList2"/>
    <dgm:cxn modelId="{CB6AFE3A-CA6C-4C8C-B297-903108172005}" type="presOf" srcId="{3C4C72BD-3255-4A77-9F05-E75D69EB6097}" destId="{20766C64-10E5-4164-8F1A-79F635DBEDCC}" srcOrd="0" destOrd="0" presId="urn:microsoft.com/office/officeart/2005/8/layout/vList2"/>
    <dgm:cxn modelId="{61C25743-4CE5-4D74-A3D0-8A3187E3FA66}" type="presOf" srcId="{01F39A83-E23C-4283-B208-26E9FB9285C6}" destId="{20766C64-10E5-4164-8F1A-79F635DBEDCC}" srcOrd="0" destOrd="2" presId="urn:microsoft.com/office/officeart/2005/8/layout/vList2"/>
    <dgm:cxn modelId="{92D98A65-4EDF-48F0-B0C9-6C54612681FB}" type="presOf" srcId="{23258695-6B51-4835-A847-6D769E623540}" destId="{4F0AF598-721E-44BF-9685-673D1ADC0F5E}" srcOrd="0" destOrd="0" presId="urn:microsoft.com/office/officeart/2005/8/layout/vList2"/>
    <dgm:cxn modelId="{7479E16E-2894-444B-8BA8-A5157D101352}" srcId="{914257F1-C249-4559-96FD-3A7C20C501D2}" destId="{FA3B0D30-B833-4290-AE1A-E0B89D0C903D}" srcOrd="2" destOrd="0" parTransId="{3EAF18D3-7E2E-40B5-8C9A-4ABEECDBFAE1}" sibTransId="{DE523746-0FD8-4C93-AB7B-A18E2A46AF9A}"/>
    <dgm:cxn modelId="{24C51254-CFB4-442A-89F5-A14C67B840A8}" type="presOf" srcId="{D45B34C9-2A14-480C-AE51-2F6B7AB4A9EF}" destId="{4F0AF598-721E-44BF-9685-673D1ADC0F5E}" srcOrd="0" destOrd="3" presId="urn:microsoft.com/office/officeart/2005/8/layout/vList2"/>
    <dgm:cxn modelId="{089F0A75-8D26-4E02-8DC9-E3FFABEA1F21}" type="presOf" srcId="{8BA88DC9-2A2F-40DA-BC9C-D6058B89325A}" destId="{20766C64-10E5-4164-8F1A-79F635DBEDCC}" srcOrd="0" destOrd="1" presId="urn:microsoft.com/office/officeart/2005/8/layout/vList2"/>
    <dgm:cxn modelId="{380F1283-21FE-4F62-8709-0169F2CEC218}" srcId="{C02BD2CC-D903-4B7D-A99F-6EA9D76D2D5D}" destId="{DFEF1077-537D-4A9F-98CA-9B23159E8142}" srcOrd="0" destOrd="0" parTransId="{C32651B8-ABFB-498D-AA2D-FF8186472C6B}" sibTransId="{9EAC6E9D-577F-4C31-B88C-E1C299E2C980}"/>
    <dgm:cxn modelId="{A173248A-FDA8-4F42-8F37-4BF048DE5ACE}" srcId="{914257F1-C249-4559-96FD-3A7C20C501D2}" destId="{8296B631-10BE-41A6-B692-1AFC2BB2DE8F}" srcOrd="1" destOrd="0" parTransId="{196EBF5D-486E-4C95-A098-B19081D6E7FA}" sibTransId="{1576C704-EFFF-4A6C-9C6D-47603BE2F615}"/>
    <dgm:cxn modelId="{F9BE2A8D-A4E1-4DA5-A48B-A27F7E3E0973}" srcId="{FA3B0D30-B833-4290-AE1A-E0B89D0C903D}" destId="{3C4C72BD-3255-4A77-9F05-E75D69EB6097}" srcOrd="0" destOrd="0" parTransId="{2FC93968-B8B3-4097-AF18-05305EE8BDB7}" sibTransId="{14A39318-65F2-4517-AF99-E77E229F7E88}"/>
    <dgm:cxn modelId="{261EBB9F-BCBD-4A54-9378-998FCE51744D}" type="presOf" srcId="{6D3D8620-DFD0-4334-9D85-F4C53FCB06DE}" destId="{824EB4F5-18C5-46F0-AC17-07E4FCBC23A3}" srcOrd="0" destOrd="0" presId="urn:microsoft.com/office/officeart/2005/8/layout/vList2"/>
    <dgm:cxn modelId="{2DBD6FA2-EB5F-4B89-81CF-11CA4DF16FBE}" srcId="{8296B631-10BE-41A6-B692-1AFC2BB2DE8F}" destId="{23258695-6B51-4835-A847-6D769E623540}" srcOrd="0" destOrd="0" parTransId="{C9CCDC18-9079-4CC0-90DC-2B7441107E57}" sibTransId="{A8083A79-6E69-4919-B00B-B0EB6449DA66}"/>
    <dgm:cxn modelId="{D0BB37A6-6A71-4CAD-B544-216B868A6FBD}" type="presOf" srcId="{FA3B0D30-B833-4290-AE1A-E0B89D0C903D}" destId="{27D1C490-5C94-4A04-A542-6D282EA5E051}" srcOrd="0" destOrd="0" presId="urn:microsoft.com/office/officeart/2005/8/layout/vList2"/>
    <dgm:cxn modelId="{F27C96AE-C40E-4607-A855-169931312E7F}" srcId="{914257F1-C249-4559-96FD-3A7C20C501D2}" destId="{6D3D8620-DFD0-4334-9D85-F4C53FCB06DE}" srcOrd="5" destOrd="0" parTransId="{71413218-49B1-461C-8259-F307208B6DAA}" sibTransId="{0B89088F-A719-4648-9630-97A0D743CC28}"/>
    <dgm:cxn modelId="{B6B915B0-A042-49ED-8F07-FB13AD4E0B85}" type="presOf" srcId="{51EBE7B7-EAEA-4026-9317-86E96F626AE9}" destId="{4F0AF598-721E-44BF-9685-673D1ADC0F5E}" srcOrd="0" destOrd="2" presId="urn:microsoft.com/office/officeart/2005/8/layout/vList2"/>
    <dgm:cxn modelId="{E81A29B7-A45B-45C2-85A6-B7FD24C366C5}" type="presOf" srcId="{C713D135-67FB-492C-AD4A-798C9513169E}" destId="{EC9EF0CD-6B41-4835-8DE2-34848993F662}" srcOrd="0" destOrd="0" presId="urn:microsoft.com/office/officeart/2005/8/layout/vList2"/>
    <dgm:cxn modelId="{680275BE-85EA-43C5-BEE0-4E9AA799920E}" type="presOf" srcId="{C02BD2CC-D903-4B7D-A99F-6EA9D76D2D5D}" destId="{AEF2A9B4-0D8E-403C-81E8-4A74F2924C15}" srcOrd="0" destOrd="0" presId="urn:microsoft.com/office/officeart/2005/8/layout/vList2"/>
    <dgm:cxn modelId="{9FEBB1C4-0F94-4259-9F26-EF0ED1F2F230}" srcId="{C02BD2CC-D903-4B7D-A99F-6EA9D76D2D5D}" destId="{E6D6595A-9D09-4635-A04B-FC4CA504E63E}" srcOrd="1" destOrd="0" parTransId="{66ED0568-36AB-4362-AEB7-5013F9AE8282}" sibTransId="{6716E858-D4A0-4097-8DC3-2508001DCB62}"/>
    <dgm:cxn modelId="{2D40BFC5-CA7C-4CEA-A7DA-29995764A88D}" srcId="{914257F1-C249-4559-96FD-3A7C20C501D2}" destId="{71037979-B143-417D-BF10-A2EDA3ED73AA}" srcOrd="3" destOrd="0" parTransId="{D7A00353-8425-4420-8D23-E891FB6E3CB2}" sibTransId="{8C6A8B7C-8C9F-46BE-9ADE-8ECC6F69AD32}"/>
    <dgm:cxn modelId="{FE1DC9CB-3F21-498B-A5F2-8EBCDC09B621}" srcId="{FA3B0D30-B833-4290-AE1A-E0B89D0C903D}" destId="{8BA88DC9-2A2F-40DA-BC9C-D6058B89325A}" srcOrd="1" destOrd="0" parTransId="{98BD1E6C-22D1-4FBD-A80E-E8E7F7F7FE0A}" sibTransId="{67A5FEFC-8F2C-465E-B64E-783ACE45687F}"/>
    <dgm:cxn modelId="{66F990D4-16B6-45F8-A424-A23B246C90D0}" type="presOf" srcId="{914257F1-C249-4559-96FD-3A7C20C501D2}" destId="{6ECABBB6-6860-442F-ABCE-BB8564AC3832}" srcOrd="0" destOrd="0" presId="urn:microsoft.com/office/officeart/2005/8/layout/vList2"/>
    <dgm:cxn modelId="{AA6FAAE9-068D-4958-B48D-1D35B2963972}" type="presOf" srcId="{71037979-B143-417D-BF10-A2EDA3ED73AA}" destId="{694DF8E7-E0EB-4242-B2C3-3B78BBE18EDF}" srcOrd="0" destOrd="0" presId="urn:microsoft.com/office/officeart/2005/8/layout/vList2"/>
    <dgm:cxn modelId="{6E4884EE-89AD-48E2-B27F-5EA0EB543570}" srcId="{8296B631-10BE-41A6-B692-1AFC2BB2DE8F}" destId="{51EBE7B7-EAEA-4026-9317-86E96F626AE9}" srcOrd="2" destOrd="0" parTransId="{7FAA5C74-07B7-4FDB-B358-16DA4195C3C4}" sibTransId="{E5A6C14B-957C-475E-BCCF-F443695A5020}"/>
    <dgm:cxn modelId="{7D37B0F8-8517-45B4-B5D2-2FF33CBFF62F}" srcId="{8296B631-10BE-41A6-B692-1AFC2BB2DE8F}" destId="{DF3FFC11-7BAC-48E6-A515-A816790CC0C5}" srcOrd="1" destOrd="0" parTransId="{73B6185D-EB1D-4057-A96A-FC36A8B9ACF2}" sibTransId="{AEC85E18-84E4-4A4F-9213-94147A46147D}"/>
    <dgm:cxn modelId="{86D479FA-DEF9-4573-BFFA-1E409B567D4F}" type="presOf" srcId="{DFEF1077-537D-4A9F-98CA-9B23159E8142}" destId="{927E775E-0EA4-4C0E-B4C9-0AA283DD01D0}" srcOrd="0" destOrd="0" presId="urn:microsoft.com/office/officeart/2005/8/layout/vList2"/>
    <dgm:cxn modelId="{1BBF9779-5B45-4959-BF44-38D2975FE7EF}" type="presParOf" srcId="{6ECABBB6-6860-442F-ABCE-BB8564AC3832}" destId="{AEF2A9B4-0D8E-403C-81E8-4A74F2924C15}" srcOrd="0" destOrd="0" presId="urn:microsoft.com/office/officeart/2005/8/layout/vList2"/>
    <dgm:cxn modelId="{86F91209-F9FB-4A98-B95B-6EA2832A07DD}" type="presParOf" srcId="{6ECABBB6-6860-442F-ABCE-BB8564AC3832}" destId="{927E775E-0EA4-4C0E-B4C9-0AA283DD01D0}" srcOrd="1" destOrd="0" presId="urn:microsoft.com/office/officeart/2005/8/layout/vList2"/>
    <dgm:cxn modelId="{780FCA4C-3A58-424F-AE7F-6AC20C9AE44F}" type="presParOf" srcId="{6ECABBB6-6860-442F-ABCE-BB8564AC3832}" destId="{789609E8-E3AB-43B6-B3F2-771EF86ECFA0}" srcOrd="2" destOrd="0" presId="urn:microsoft.com/office/officeart/2005/8/layout/vList2"/>
    <dgm:cxn modelId="{01C68D6A-03D7-4F5D-B438-300DC82DB5F6}" type="presParOf" srcId="{6ECABBB6-6860-442F-ABCE-BB8564AC3832}" destId="{4F0AF598-721E-44BF-9685-673D1ADC0F5E}" srcOrd="3" destOrd="0" presId="urn:microsoft.com/office/officeart/2005/8/layout/vList2"/>
    <dgm:cxn modelId="{5680FE7D-E130-42F2-ADBB-63343940C403}" type="presParOf" srcId="{6ECABBB6-6860-442F-ABCE-BB8564AC3832}" destId="{27D1C490-5C94-4A04-A542-6D282EA5E051}" srcOrd="4" destOrd="0" presId="urn:microsoft.com/office/officeart/2005/8/layout/vList2"/>
    <dgm:cxn modelId="{CCDED93A-C333-4E34-BFC0-B0A314C97746}" type="presParOf" srcId="{6ECABBB6-6860-442F-ABCE-BB8564AC3832}" destId="{20766C64-10E5-4164-8F1A-79F635DBEDCC}" srcOrd="5" destOrd="0" presId="urn:microsoft.com/office/officeart/2005/8/layout/vList2"/>
    <dgm:cxn modelId="{9CC66602-F7BE-4C30-A4BD-DDAF06A5DFF4}" type="presParOf" srcId="{6ECABBB6-6860-442F-ABCE-BB8564AC3832}" destId="{694DF8E7-E0EB-4242-B2C3-3B78BBE18EDF}" srcOrd="6" destOrd="0" presId="urn:microsoft.com/office/officeart/2005/8/layout/vList2"/>
    <dgm:cxn modelId="{4A9721FC-9A2A-4408-8D1F-BBE03C0E6B3F}" type="presParOf" srcId="{6ECABBB6-6860-442F-ABCE-BB8564AC3832}" destId="{F245DD63-7F18-40AA-BE65-7C910F151488}" srcOrd="7" destOrd="0" presId="urn:microsoft.com/office/officeart/2005/8/layout/vList2"/>
    <dgm:cxn modelId="{69F13BF3-2311-4CCE-8BB5-AC15D112F8A8}" type="presParOf" srcId="{6ECABBB6-6860-442F-ABCE-BB8564AC3832}" destId="{EC9EF0CD-6B41-4835-8DE2-34848993F662}" srcOrd="8" destOrd="0" presId="urn:microsoft.com/office/officeart/2005/8/layout/vList2"/>
    <dgm:cxn modelId="{76C79505-6E6E-4F0A-9CAD-10267930C79C}" type="presParOf" srcId="{6ECABBB6-6860-442F-ABCE-BB8564AC3832}" destId="{90E0CFB7-C0EB-4CAE-8BEF-423CF686B7B4}" srcOrd="9" destOrd="0" presId="urn:microsoft.com/office/officeart/2005/8/layout/vList2"/>
    <dgm:cxn modelId="{5D41CBDD-B5E6-450B-919C-F2FFFBFA8AA4}" type="presParOf" srcId="{6ECABBB6-6860-442F-ABCE-BB8564AC3832}" destId="{824EB4F5-18C5-46F0-AC17-07E4FCBC23A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7AC0B-F3C0-4D2A-9C41-2E91ED7F1E67}"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FB6784D-C3F1-4877-AB70-DBC2445E64FB}">
      <dgm:prSet/>
      <dgm:spPr/>
      <dgm:t>
        <a:bodyPr/>
        <a:lstStyle/>
        <a:p>
          <a:r>
            <a:rPr lang="af-ZA" i="0" baseline="0"/>
            <a:t>Not everyone is in the same financial position or has equal access to money.</a:t>
          </a:r>
          <a:endParaRPr lang="en-US"/>
        </a:p>
      </dgm:t>
    </dgm:pt>
    <dgm:pt modelId="{CACFD222-44CE-4629-8ABA-FB073259A39D}" type="parTrans" cxnId="{FF5A58D7-7E38-48A8-AA04-40A5334F068C}">
      <dgm:prSet/>
      <dgm:spPr/>
      <dgm:t>
        <a:bodyPr/>
        <a:lstStyle/>
        <a:p>
          <a:endParaRPr lang="en-US"/>
        </a:p>
      </dgm:t>
    </dgm:pt>
    <dgm:pt modelId="{C1B3656B-4B72-4FFF-BA0C-A44C0BD54E20}" type="sibTrans" cxnId="{FF5A58D7-7E38-48A8-AA04-40A5334F068C}">
      <dgm:prSet/>
      <dgm:spPr/>
      <dgm:t>
        <a:bodyPr/>
        <a:lstStyle/>
        <a:p>
          <a:endParaRPr lang="en-US"/>
        </a:p>
      </dgm:t>
    </dgm:pt>
    <dgm:pt modelId="{73CC3F6B-B913-472C-A818-ABF86A244E8D}">
      <dgm:prSet/>
      <dgm:spPr/>
      <dgm:t>
        <a:bodyPr/>
        <a:lstStyle/>
        <a:p>
          <a:r>
            <a:rPr lang="af-ZA" i="0" baseline="0"/>
            <a:t>Many learners struggle to study further because of a lack of funds.</a:t>
          </a:r>
          <a:endParaRPr lang="en-US"/>
        </a:p>
      </dgm:t>
    </dgm:pt>
    <dgm:pt modelId="{895E7402-A94F-4E96-BD04-D640C15AD987}" type="parTrans" cxnId="{4117218A-8C31-4B81-9414-428E9124454A}">
      <dgm:prSet/>
      <dgm:spPr/>
      <dgm:t>
        <a:bodyPr/>
        <a:lstStyle/>
        <a:p>
          <a:endParaRPr lang="en-US"/>
        </a:p>
      </dgm:t>
    </dgm:pt>
    <dgm:pt modelId="{59601F56-0086-4A65-ABC2-37CAC0F8FD7B}" type="sibTrans" cxnId="{4117218A-8C31-4B81-9414-428E9124454A}">
      <dgm:prSet/>
      <dgm:spPr/>
      <dgm:t>
        <a:bodyPr/>
        <a:lstStyle/>
        <a:p>
          <a:endParaRPr lang="en-US"/>
        </a:p>
      </dgm:t>
    </dgm:pt>
    <dgm:pt modelId="{0E74DBD5-90FE-4262-920E-C449847EE899}">
      <dgm:prSet/>
      <dgm:spPr/>
      <dgm:t>
        <a:bodyPr/>
        <a:lstStyle/>
        <a:p>
          <a:r>
            <a:rPr lang="af-ZA" i="0" baseline="0"/>
            <a:t>This does not mean your education dreams are over</a:t>
          </a:r>
          <a:r>
            <a:rPr lang="af-ZA"/>
            <a:t> –</a:t>
          </a:r>
          <a:r>
            <a:rPr lang="af-ZA" i="0" baseline="0"/>
            <a:t> there are other options for financial support</a:t>
          </a:r>
          <a:r>
            <a:rPr lang="af-ZA" b="0" i="0" baseline="0"/>
            <a:t>.</a:t>
          </a:r>
          <a:endParaRPr lang="en-US"/>
        </a:p>
      </dgm:t>
    </dgm:pt>
    <dgm:pt modelId="{D4FAF1FC-938F-4C77-9CF5-B60F85E1FAC7}" type="parTrans" cxnId="{8E11E8CE-9A82-4777-A778-371E6753D912}">
      <dgm:prSet/>
      <dgm:spPr/>
      <dgm:t>
        <a:bodyPr/>
        <a:lstStyle/>
        <a:p>
          <a:endParaRPr lang="en-US"/>
        </a:p>
      </dgm:t>
    </dgm:pt>
    <dgm:pt modelId="{C4BC7846-5472-44E0-BA59-81D2D827B87D}" type="sibTrans" cxnId="{8E11E8CE-9A82-4777-A778-371E6753D912}">
      <dgm:prSet/>
      <dgm:spPr/>
      <dgm:t>
        <a:bodyPr/>
        <a:lstStyle/>
        <a:p>
          <a:endParaRPr lang="en-US"/>
        </a:p>
      </dgm:t>
    </dgm:pt>
    <dgm:pt modelId="{64F1FEEC-96F4-4CC1-BFD1-D4558C541455}" type="pres">
      <dgm:prSet presAssocID="{A447AC0B-F3C0-4D2A-9C41-2E91ED7F1E67}" presName="hierChild1" presStyleCnt="0">
        <dgm:presLayoutVars>
          <dgm:chPref val="1"/>
          <dgm:dir/>
          <dgm:animOne val="branch"/>
          <dgm:animLvl val="lvl"/>
          <dgm:resizeHandles/>
        </dgm:presLayoutVars>
      </dgm:prSet>
      <dgm:spPr/>
    </dgm:pt>
    <dgm:pt modelId="{6896C529-BEE8-4AAF-800D-599BEDBBF3A8}" type="pres">
      <dgm:prSet presAssocID="{2FB6784D-C3F1-4877-AB70-DBC2445E64FB}" presName="hierRoot1" presStyleCnt="0"/>
      <dgm:spPr/>
    </dgm:pt>
    <dgm:pt modelId="{66D83125-682D-4B42-9660-102CD2109CB3}" type="pres">
      <dgm:prSet presAssocID="{2FB6784D-C3F1-4877-AB70-DBC2445E64FB}" presName="composite" presStyleCnt="0"/>
      <dgm:spPr/>
    </dgm:pt>
    <dgm:pt modelId="{7A3C9EBA-2C74-4F3C-B36B-905347D75CD2}" type="pres">
      <dgm:prSet presAssocID="{2FB6784D-C3F1-4877-AB70-DBC2445E64FB}" presName="background" presStyleLbl="node0" presStyleIdx="0" presStyleCnt="3"/>
      <dgm:spPr/>
    </dgm:pt>
    <dgm:pt modelId="{F934AD90-0F1F-406E-AC28-01949C400BD3}" type="pres">
      <dgm:prSet presAssocID="{2FB6784D-C3F1-4877-AB70-DBC2445E64FB}" presName="text" presStyleLbl="fgAcc0" presStyleIdx="0" presStyleCnt="3">
        <dgm:presLayoutVars>
          <dgm:chPref val="3"/>
        </dgm:presLayoutVars>
      </dgm:prSet>
      <dgm:spPr/>
    </dgm:pt>
    <dgm:pt modelId="{71C61144-1809-4882-A867-1DC3041FA666}" type="pres">
      <dgm:prSet presAssocID="{2FB6784D-C3F1-4877-AB70-DBC2445E64FB}" presName="hierChild2" presStyleCnt="0"/>
      <dgm:spPr/>
    </dgm:pt>
    <dgm:pt modelId="{BC259982-E36D-4D96-BE6B-5AD3C5F08E85}" type="pres">
      <dgm:prSet presAssocID="{73CC3F6B-B913-472C-A818-ABF86A244E8D}" presName="hierRoot1" presStyleCnt="0"/>
      <dgm:spPr/>
    </dgm:pt>
    <dgm:pt modelId="{44FD66BA-45FB-4072-A463-D2CF1C9F3952}" type="pres">
      <dgm:prSet presAssocID="{73CC3F6B-B913-472C-A818-ABF86A244E8D}" presName="composite" presStyleCnt="0"/>
      <dgm:spPr/>
    </dgm:pt>
    <dgm:pt modelId="{2C30FEBD-2587-4187-B2C4-0EDFC975858C}" type="pres">
      <dgm:prSet presAssocID="{73CC3F6B-B913-472C-A818-ABF86A244E8D}" presName="background" presStyleLbl="node0" presStyleIdx="1" presStyleCnt="3"/>
      <dgm:spPr/>
    </dgm:pt>
    <dgm:pt modelId="{3D09F978-46C4-4A80-8C22-28410A4D351B}" type="pres">
      <dgm:prSet presAssocID="{73CC3F6B-B913-472C-A818-ABF86A244E8D}" presName="text" presStyleLbl="fgAcc0" presStyleIdx="1" presStyleCnt="3">
        <dgm:presLayoutVars>
          <dgm:chPref val="3"/>
        </dgm:presLayoutVars>
      </dgm:prSet>
      <dgm:spPr/>
    </dgm:pt>
    <dgm:pt modelId="{A9F0F972-CC7B-489B-8E8E-21B950316042}" type="pres">
      <dgm:prSet presAssocID="{73CC3F6B-B913-472C-A818-ABF86A244E8D}" presName="hierChild2" presStyleCnt="0"/>
      <dgm:spPr/>
    </dgm:pt>
    <dgm:pt modelId="{8549F6DA-9A99-4A42-A71A-BD7008D6D4A9}" type="pres">
      <dgm:prSet presAssocID="{0E74DBD5-90FE-4262-920E-C449847EE899}" presName="hierRoot1" presStyleCnt="0"/>
      <dgm:spPr/>
    </dgm:pt>
    <dgm:pt modelId="{942928DB-4C72-41E6-B8B3-7488243C7633}" type="pres">
      <dgm:prSet presAssocID="{0E74DBD5-90FE-4262-920E-C449847EE899}" presName="composite" presStyleCnt="0"/>
      <dgm:spPr/>
    </dgm:pt>
    <dgm:pt modelId="{0A4472B4-A19E-4262-A65C-8C1CF411AC32}" type="pres">
      <dgm:prSet presAssocID="{0E74DBD5-90FE-4262-920E-C449847EE899}" presName="background" presStyleLbl="node0" presStyleIdx="2" presStyleCnt="3"/>
      <dgm:spPr/>
    </dgm:pt>
    <dgm:pt modelId="{1F1875C7-5494-44A8-A561-43EE972C5909}" type="pres">
      <dgm:prSet presAssocID="{0E74DBD5-90FE-4262-920E-C449847EE899}" presName="text" presStyleLbl="fgAcc0" presStyleIdx="2" presStyleCnt="3">
        <dgm:presLayoutVars>
          <dgm:chPref val="3"/>
        </dgm:presLayoutVars>
      </dgm:prSet>
      <dgm:spPr/>
    </dgm:pt>
    <dgm:pt modelId="{0D3C80BC-A75E-442E-9942-9802094DE470}" type="pres">
      <dgm:prSet presAssocID="{0E74DBD5-90FE-4262-920E-C449847EE899}" presName="hierChild2" presStyleCnt="0"/>
      <dgm:spPr/>
    </dgm:pt>
  </dgm:ptLst>
  <dgm:cxnLst>
    <dgm:cxn modelId="{5268FE10-4DD9-46A9-B300-5F81B7631488}" type="presOf" srcId="{73CC3F6B-B913-472C-A818-ABF86A244E8D}" destId="{3D09F978-46C4-4A80-8C22-28410A4D351B}" srcOrd="0" destOrd="0" presId="urn:microsoft.com/office/officeart/2005/8/layout/hierarchy1"/>
    <dgm:cxn modelId="{8AA1941F-6870-45E4-9E25-3B71FE8B3D48}" type="presOf" srcId="{0E74DBD5-90FE-4262-920E-C449847EE899}" destId="{1F1875C7-5494-44A8-A561-43EE972C5909}" srcOrd="0" destOrd="0" presId="urn:microsoft.com/office/officeart/2005/8/layout/hierarchy1"/>
    <dgm:cxn modelId="{B9CE444A-67F1-4F58-8BE6-D862EF94D539}" type="presOf" srcId="{A447AC0B-F3C0-4D2A-9C41-2E91ED7F1E67}" destId="{64F1FEEC-96F4-4CC1-BFD1-D4558C541455}" srcOrd="0" destOrd="0" presId="urn:microsoft.com/office/officeart/2005/8/layout/hierarchy1"/>
    <dgm:cxn modelId="{4117218A-8C31-4B81-9414-428E9124454A}" srcId="{A447AC0B-F3C0-4D2A-9C41-2E91ED7F1E67}" destId="{73CC3F6B-B913-472C-A818-ABF86A244E8D}" srcOrd="1" destOrd="0" parTransId="{895E7402-A94F-4E96-BD04-D640C15AD987}" sibTransId="{59601F56-0086-4A65-ABC2-37CAC0F8FD7B}"/>
    <dgm:cxn modelId="{8E11E8CE-9A82-4777-A778-371E6753D912}" srcId="{A447AC0B-F3C0-4D2A-9C41-2E91ED7F1E67}" destId="{0E74DBD5-90FE-4262-920E-C449847EE899}" srcOrd="2" destOrd="0" parTransId="{D4FAF1FC-938F-4C77-9CF5-B60F85E1FAC7}" sibTransId="{C4BC7846-5472-44E0-BA59-81D2D827B87D}"/>
    <dgm:cxn modelId="{B3194ED2-84A6-4F0D-97B6-EF89246BC3A9}" type="presOf" srcId="{2FB6784D-C3F1-4877-AB70-DBC2445E64FB}" destId="{F934AD90-0F1F-406E-AC28-01949C400BD3}" srcOrd="0" destOrd="0" presId="urn:microsoft.com/office/officeart/2005/8/layout/hierarchy1"/>
    <dgm:cxn modelId="{FF5A58D7-7E38-48A8-AA04-40A5334F068C}" srcId="{A447AC0B-F3C0-4D2A-9C41-2E91ED7F1E67}" destId="{2FB6784D-C3F1-4877-AB70-DBC2445E64FB}" srcOrd="0" destOrd="0" parTransId="{CACFD222-44CE-4629-8ABA-FB073259A39D}" sibTransId="{C1B3656B-4B72-4FFF-BA0C-A44C0BD54E20}"/>
    <dgm:cxn modelId="{66F3EA1C-6ED8-4045-A368-4F82EF52E0F2}" type="presParOf" srcId="{64F1FEEC-96F4-4CC1-BFD1-D4558C541455}" destId="{6896C529-BEE8-4AAF-800D-599BEDBBF3A8}" srcOrd="0" destOrd="0" presId="urn:microsoft.com/office/officeart/2005/8/layout/hierarchy1"/>
    <dgm:cxn modelId="{1129DD91-415C-431D-A503-7A0E70A2E9BF}" type="presParOf" srcId="{6896C529-BEE8-4AAF-800D-599BEDBBF3A8}" destId="{66D83125-682D-4B42-9660-102CD2109CB3}" srcOrd="0" destOrd="0" presId="urn:microsoft.com/office/officeart/2005/8/layout/hierarchy1"/>
    <dgm:cxn modelId="{CEF42DE3-FA5D-45E5-8CF4-4144067792C6}" type="presParOf" srcId="{66D83125-682D-4B42-9660-102CD2109CB3}" destId="{7A3C9EBA-2C74-4F3C-B36B-905347D75CD2}" srcOrd="0" destOrd="0" presId="urn:microsoft.com/office/officeart/2005/8/layout/hierarchy1"/>
    <dgm:cxn modelId="{4FF1393D-0D72-4A02-8001-6AED30B8F27D}" type="presParOf" srcId="{66D83125-682D-4B42-9660-102CD2109CB3}" destId="{F934AD90-0F1F-406E-AC28-01949C400BD3}" srcOrd="1" destOrd="0" presId="urn:microsoft.com/office/officeart/2005/8/layout/hierarchy1"/>
    <dgm:cxn modelId="{1139BDED-5CF0-43E8-BA8B-FABCAD6A2404}" type="presParOf" srcId="{6896C529-BEE8-4AAF-800D-599BEDBBF3A8}" destId="{71C61144-1809-4882-A867-1DC3041FA666}" srcOrd="1" destOrd="0" presId="urn:microsoft.com/office/officeart/2005/8/layout/hierarchy1"/>
    <dgm:cxn modelId="{0533A92A-69DC-4407-8E47-36B184781E7A}" type="presParOf" srcId="{64F1FEEC-96F4-4CC1-BFD1-D4558C541455}" destId="{BC259982-E36D-4D96-BE6B-5AD3C5F08E85}" srcOrd="1" destOrd="0" presId="urn:microsoft.com/office/officeart/2005/8/layout/hierarchy1"/>
    <dgm:cxn modelId="{8354EE02-1FA7-4A57-94D7-BFFE61A759B1}" type="presParOf" srcId="{BC259982-E36D-4D96-BE6B-5AD3C5F08E85}" destId="{44FD66BA-45FB-4072-A463-D2CF1C9F3952}" srcOrd="0" destOrd="0" presId="urn:microsoft.com/office/officeart/2005/8/layout/hierarchy1"/>
    <dgm:cxn modelId="{BB09B27B-2CB5-4071-9146-30C97FC5CC0F}" type="presParOf" srcId="{44FD66BA-45FB-4072-A463-D2CF1C9F3952}" destId="{2C30FEBD-2587-4187-B2C4-0EDFC975858C}" srcOrd="0" destOrd="0" presId="urn:microsoft.com/office/officeart/2005/8/layout/hierarchy1"/>
    <dgm:cxn modelId="{4045C83A-A496-41DD-BBAE-CAFDF7C837A3}" type="presParOf" srcId="{44FD66BA-45FB-4072-A463-D2CF1C9F3952}" destId="{3D09F978-46C4-4A80-8C22-28410A4D351B}" srcOrd="1" destOrd="0" presId="urn:microsoft.com/office/officeart/2005/8/layout/hierarchy1"/>
    <dgm:cxn modelId="{E86BDFF9-94F7-453E-B605-BED19FAC240B}" type="presParOf" srcId="{BC259982-E36D-4D96-BE6B-5AD3C5F08E85}" destId="{A9F0F972-CC7B-489B-8E8E-21B950316042}" srcOrd="1" destOrd="0" presId="urn:microsoft.com/office/officeart/2005/8/layout/hierarchy1"/>
    <dgm:cxn modelId="{5682CBD6-CEBD-46EA-AF00-D5F65FDC2372}" type="presParOf" srcId="{64F1FEEC-96F4-4CC1-BFD1-D4558C541455}" destId="{8549F6DA-9A99-4A42-A71A-BD7008D6D4A9}" srcOrd="2" destOrd="0" presId="urn:microsoft.com/office/officeart/2005/8/layout/hierarchy1"/>
    <dgm:cxn modelId="{1F15CD61-0A71-491F-9F83-D445C39F8D5A}" type="presParOf" srcId="{8549F6DA-9A99-4A42-A71A-BD7008D6D4A9}" destId="{942928DB-4C72-41E6-B8B3-7488243C7633}" srcOrd="0" destOrd="0" presId="urn:microsoft.com/office/officeart/2005/8/layout/hierarchy1"/>
    <dgm:cxn modelId="{CF276BF8-3AFF-4936-A79B-27A35F6B0729}" type="presParOf" srcId="{942928DB-4C72-41E6-B8B3-7488243C7633}" destId="{0A4472B4-A19E-4262-A65C-8C1CF411AC32}" srcOrd="0" destOrd="0" presId="urn:microsoft.com/office/officeart/2005/8/layout/hierarchy1"/>
    <dgm:cxn modelId="{5635A5E1-A9CB-4078-9066-BA15B8F0C89A}" type="presParOf" srcId="{942928DB-4C72-41E6-B8B3-7488243C7633}" destId="{1F1875C7-5494-44A8-A561-43EE972C5909}" srcOrd="1" destOrd="0" presId="urn:microsoft.com/office/officeart/2005/8/layout/hierarchy1"/>
    <dgm:cxn modelId="{6B8F7B67-70AA-4D6F-91A0-EC15CB3C20A1}" type="presParOf" srcId="{8549F6DA-9A99-4A42-A71A-BD7008D6D4A9}" destId="{0D3C80BC-A75E-442E-9942-9802094DE47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AE3A1-26BD-46CA-9B08-E358C1FCE145}"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7E789E46-F0E9-4A5F-941B-227E2CA148AD}">
      <dgm:prSet custT="1"/>
      <dgm:spPr/>
      <dgm:t>
        <a:bodyPr/>
        <a:lstStyle/>
        <a:p>
          <a:r>
            <a:rPr lang="en-GB" sz="1800"/>
            <a:t>Accessibility</a:t>
          </a:r>
          <a:endParaRPr lang="en-US" sz="1800"/>
        </a:p>
      </dgm:t>
    </dgm:pt>
    <dgm:pt modelId="{952FDF9C-5245-4B81-828B-FD1428FF8B89}" type="parTrans" cxnId="{4E5BE352-5AF6-4AD0-9D7B-7276C174CE5B}">
      <dgm:prSet/>
      <dgm:spPr/>
      <dgm:t>
        <a:bodyPr/>
        <a:lstStyle/>
        <a:p>
          <a:endParaRPr lang="en-US" sz="2000"/>
        </a:p>
      </dgm:t>
    </dgm:pt>
    <dgm:pt modelId="{6FBCB749-EAF1-43F6-9D21-5536CF0DDB76}" type="sibTrans" cxnId="{4E5BE352-5AF6-4AD0-9D7B-7276C174CE5B}">
      <dgm:prSet/>
      <dgm:spPr/>
      <dgm:t>
        <a:bodyPr/>
        <a:lstStyle/>
        <a:p>
          <a:endParaRPr lang="en-US" sz="2000"/>
        </a:p>
      </dgm:t>
    </dgm:pt>
    <dgm:pt modelId="{AEC8FE4E-3142-4E5B-8E69-D547981DECEE}">
      <dgm:prSet custT="1"/>
      <dgm:spPr/>
      <dgm:t>
        <a:bodyPr/>
        <a:lstStyle/>
        <a:p>
          <a:r>
            <a:rPr lang="en-GB" sz="1800"/>
            <a:t>Refers to how easy it is to access the resources you need for your study or career choice.</a:t>
          </a:r>
          <a:endParaRPr lang="en-US" sz="1800"/>
        </a:p>
      </dgm:t>
    </dgm:pt>
    <dgm:pt modelId="{AD571FBC-C0C3-49BA-B3C0-A2ECC9BDE6FD}" type="parTrans" cxnId="{B3E7D5F9-7703-41FB-8D7C-C4FB8BA54EF9}">
      <dgm:prSet/>
      <dgm:spPr/>
      <dgm:t>
        <a:bodyPr/>
        <a:lstStyle/>
        <a:p>
          <a:endParaRPr lang="en-US" sz="2000"/>
        </a:p>
      </dgm:t>
    </dgm:pt>
    <dgm:pt modelId="{A75A4EDA-C393-4CA4-B295-EA34854534CC}" type="sibTrans" cxnId="{B3E7D5F9-7703-41FB-8D7C-C4FB8BA54EF9}">
      <dgm:prSet/>
      <dgm:spPr/>
      <dgm:t>
        <a:bodyPr/>
        <a:lstStyle/>
        <a:p>
          <a:endParaRPr lang="en-US" sz="2000"/>
        </a:p>
      </dgm:t>
    </dgm:pt>
    <dgm:pt modelId="{B59D6E90-FDAD-4680-B73C-EC1FA7F0A87C}">
      <dgm:prSet custT="1"/>
      <dgm:spPr/>
      <dgm:t>
        <a:bodyPr/>
        <a:lstStyle/>
        <a:p>
          <a:r>
            <a:rPr lang="en-GB" sz="1800"/>
            <a:t>Location, transport, or infrastructure challenges can make it harder to follow your dream.</a:t>
          </a:r>
          <a:endParaRPr lang="en-US" sz="1800"/>
        </a:p>
      </dgm:t>
    </dgm:pt>
    <dgm:pt modelId="{817DA6CE-090B-4046-B5D4-0938D7215B51}" type="parTrans" cxnId="{638C7C64-9A67-4E3F-94BF-C64693A8A98C}">
      <dgm:prSet/>
      <dgm:spPr/>
      <dgm:t>
        <a:bodyPr/>
        <a:lstStyle/>
        <a:p>
          <a:endParaRPr lang="en-US" sz="2000"/>
        </a:p>
      </dgm:t>
    </dgm:pt>
    <dgm:pt modelId="{7BD51037-5166-4B11-97C2-9D64351ADE79}" type="sibTrans" cxnId="{638C7C64-9A67-4E3F-94BF-C64693A8A98C}">
      <dgm:prSet/>
      <dgm:spPr/>
      <dgm:t>
        <a:bodyPr/>
        <a:lstStyle/>
        <a:p>
          <a:endParaRPr lang="en-US" sz="2000"/>
        </a:p>
      </dgm:t>
    </dgm:pt>
    <dgm:pt modelId="{143F55F0-D094-4209-8D7A-4CF846862B75}">
      <dgm:prSet custT="1"/>
      <dgm:spPr/>
      <dgm:t>
        <a:bodyPr/>
        <a:lstStyle/>
        <a:p>
          <a:r>
            <a:rPr lang="en-GB" sz="1800"/>
            <a:t>Questions to Consider</a:t>
          </a:r>
          <a:endParaRPr lang="en-US" sz="1800"/>
        </a:p>
      </dgm:t>
    </dgm:pt>
    <dgm:pt modelId="{BF20A263-9615-4182-8796-4B2DA23A1588}" type="parTrans" cxnId="{AD669C08-83EF-4BAA-8017-A0C456F51622}">
      <dgm:prSet/>
      <dgm:spPr/>
      <dgm:t>
        <a:bodyPr/>
        <a:lstStyle/>
        <a:p>
          <a:endParaRPr lang="en-US" sz="2000"/>
        </a:p>
      </dgm:t>
    </dgm:pt>
    <dgm:pt modelId="{AD77164E-7907-43C5-8408-1B52278B60B4}" type="sibTrans" cxnId="{AD669C08-83EF-4BAA-8017-A0C456F51622}">
      <dgm:prSet/>
      <dgm:spPr/>
      <dgm:t>
        <a:bodyPr/>
        <a:lstStyle/>
        <a:p>
          <a:endParaRPr lang="en-US" sz="2000"/>
        </a:p>
      </dgm:t>
    </dgm:pt>
    <dgm:pt modelId="{3BACE052-9EEC-4BC9-B09C-064CCD7E4DC1}">
      <dgm:prSet custT="1"/>
      <dgm:spPr/>
      <dgm:t>
        <a:bodyPr/>
        <a:lstStyle/>
        <a:p>
          <a:r>
            <a:rPr lang="en-GB" sz="1800"/>
            <a:t>Is there a place near where I live to study for this career?</a:t>
          </a:r>
          <a:endParaRPr lang="en-US" sz="1800"/>
        </a:p>
      </dgm:t>
    </dgm:pt>
    <dgm:pt modelId="{1CCD4273-B95D-42D8-9125-0A0855A17978}" type="parTrans" cxnId="{3D8CE5A5-616C-4E6D-B58D-A8D84287385C}">
      <dgm:prSet/>
      <dgm:spPr/>
      <dgm:t>
        <a:bodyPr/>
        <a:lstStyle/>
        <a:p>
          <a:endParaRPr lang="en-US" sz="2000"/>
        </a:p>
      </dgm:t>
    </dgm:pt>
    <dgm:pt modelId="{C031448C-ED89-4DE9-A4A7-8E0621C9276B}" type="sibTrans" cxnId="{3D8CE5A5-616C-4E6D-B58D-A8D84287385C}">
      <dgm:prSet/>
      <dgm:spPr/>
      <dgm:t>
        <a:bodyPr/>
        <a:lstStyle/>
        <a:p>
          <a:endParaRPr lang="en-US" sz="2000"/>
        </a:p>
      </dgm:t>
    </dgm:pt>
    <dgm:pt modelId="{BD5FC296-3910-4EC6-A93E-39764C03ED1B}">
      <dgm:prSet custT="1"/>
      <dgm:spPr/>
      <dgm:t>
        <a:bodyPr/>
        <a:lstStyle/>
        <a:p>
          <a:r>
            <a:rPr lang="en-GB" sz="1800"/>
            <a:t>If not, can I afford transport or accommodation if I must travel?</a:t>
          </a:r>
          <a:endParaRPr lang="en-US" sz="1800"/>
        </a:p>
      </dgm:t>
    </dgm:pt>
    <dgm:pt modelId="{047C5A30-7BB9-4D06-BB08-23279D9D0410}" type="parTrans" cxnId="{82BF28C3-14A7-48E7-BD3D-E2AC2D0EE7DF}">
      <dgm:prSet/>
      <dgm:spPr/>
      <dgm:t>
        <a:bodyPr/>
        <a:lstStyle/>
        <a:p>
          <a:endParaRPr lang="en-US" sz="2000"/>
        </a:p>
      </dgm:t>
    </dgm:pt>
    <dgm:pt modelId="{E4143750-74AC-433C-88ED-175F89BD4AB2}" type="sibTrans" cxnId="{82BF28C3-14A7-48E7-BD3D-E2AC2D0EE7DF}">
      <dgm:prSet/>
      <dgm:spPr/>
      <dgm:t>
        <a:bodyPr/>
        <a:lstStyle/>
        <a:p>
          <a:endParaRPr lang="en-US" sz="2000"/>
        </a:p>
      </dgm:t>
    </dgm:pt>
    <dgm:pt modelId="{9437DCF0-D725-4927-BEDC-B8ADC22A045F}">
      <dgm:prSet custT="1"/>
      <dgm:spPr/>
      <dgm:t>
        <a:bodyPr/>
        <a:lstStyle/>
        <a:p>
          <a:r>
            <a:rPr lang="en-GB" sz="1800"/>
            <a:t>Can I study through distance learning (e.g. UNISA)?</a:t>
          </a:r>
          <a:endParaRPr lang="en-US" sz="1800"/>
        </a:p>
      </dgm:t>
    </dgm:pt>
    <dgm:pt modelId="{1BB180E6-7814-4742-B974-418414C91844}" type="parTrans" cxnId="{AFCFE34B-3D69-4B16-ACE5-080BA7F72FD7}">
      <dgm:prSet/>
      <dgm:spPr/>
      <dgm:t>
        <a:bodyPr/>
        <a:lstStyle/>
        <a:p>
          <a:endParaRPr lang="en-US" sz="2000"/>
        </a:p>
      </dgm:t>
    </dgm:pt>
    <dgm:pt modelId="{F97F6F55-7811-43BA-967E-DDBBDBCF3BF1}" type="sibTrans" cxnId="{AFCFE34B-3D69-4B16-ACE5-080BA7F72FD7}">
      <dgm:prSet/>
      <dgm:spPr/>
      <dgm:t>
        <a:bodyPr/>
        <a:lstStyle/>
        <a:p>
          <a:endParaRPr lang="en-US" sz="2000"/>
        </a:p>
      </dgm:t>
    </dgm:pt>
    <dgm:pt modelId="{7283AEB4-9059-4017-A33C-B55555702790}">
      <dgm:prSet custT="1"/>
      <dgm:spPr/>
      <dgm:t>
        <a:bodyPr/>
        <a:lstStyle/>
        <a:p>
          <a:r>
            <a:rPr lang="en-GB" sz="1800"/>
            <a:t>Will I still need to attend classes, labs, or group work in person?</a:t>
          </a:r>
          <a:endParaRPr lang="en-US" sz="1800"/>
        </a:p>
      </dgm:t>
    </dgm:pt>
    <dgm:pt modelId="{E4469CA7-6DD1-4B0E-ACD7-1AC93C65CD7A}" type="parTrans" cxnId="{09E4D821-FDF4-4A59-8002-9CCBFE659C4D}">
      <dgm:prSet/>
      <dgm:spPr/>
      <dgm:t>
        <a:bodyPr/>
        <a:lstStyle/>
        <a:p>
          <a:endParaRPr lang="en-US" sz="2000"/>
        </a:p>
      </dgm:t>
    </dgm:pt>
    <dgm:pt modelId="{F63D6C20-E468-402B-BB79-1D82CC9B78E6}" type="sibTrans" cxnId="{09E4D821-FDF4-4A59-8002-9CCBFE659C4D}">
      <dgm:prSet/>
      <dgm:spPr/>
      <dgm:t>
        <a:bodyPr/>
        <a:lstStyle/>
        <a:p>
          <a:endParaRPr lang="en-US" sz="2000"/>
        </a:p>
      </dgm:t>
    </dgm:pt>
    <dgm:pt modelId="{150B02A5-E4E1-4D74-9C48-BB2D282A5952}">
      <dgm:prSet custT="1"/>
      <dgm:spPr/>
      <dgm:t>
        <a:bodyPr/>
        <a:lstStyle/>
        <a:p>
          <a:r>
            <a:rPr lang="en-GB" sz="1800"/>
            <a:t>Do I have access to technology (computer, internet, Wi-Fi, data) for online learning?</a:t>
          </a:r>
          <a:endParaRPr lang="en-US" sz="1800"/>
        </a:p>
      </dgm:t>
    </dgm:pt>
    <dgm:pt modelId="{92754974-35F7-4BE6-8C4D-5DC326648E7A}" type="parTrans" cxnId="{A6B1744F-8D0E-47EC-9DE3-80C1B22FF588}">
      <dgm:prSet/>
      <dgm:spPr/>
      <dgm:t>
        <a:bodyPr/>
        <a:lstStyle/>
        <a:p>
          <a:endParaRPr lang="en-US" sz="2000"/>
        </a:p>
      </dgm:t>
    </dgm:pt>
    <dgm:pt modelId="{E5AABBD3-A473-4D7C-93F0-EC5803ECE348}" type="sibTrans" cxnId="{A6B1744F-8D0E-47EC-9DE3-80C1B22FF588}">
      <dgm:prSet/>
      <dgm:spPr/>
      <dgm:t>
        <a:bodyPr/>
        <a:lstStyle/>
        <a:p>
          <a:endParaRPr lang="en-US" sz="2000"/>
        </a:p>
      </dgm:t>
    </dgm:pt>
    <dgm:pt modelId="{7A6D3275-0B1F-41C9-B4AE-26644A933B9F}">
      <dgm:prSet custT="1"/>
      <dgm:spPr/>
      <dgm:t>
        <a:bodyPr/>
        <a:lstStyle/>
        <a:p>
          <a:r>
            <a:rPr lang="en-GB" sz="1800"/>
            <a:t>Tip:</a:t>
          </a:r>
          <a:endParaRPr lang="en-US" sz="1800"/>
        </a:p>
      </dgm:t>
    </dgm:pt>
    <dgm:pt modelId="{264BCE00-768D-4B70-97BD-80396127DD69}" type="parTrans" cxnId="{FF8AC2EF-680D-4616-9FA6-96FA2E677012}">
      <dgm:prSet/>
      <dgm:spPr/>
      <dgm:t>
        <a:bodyPr/>
        <a:lstStyle/>
        <a:p>
          <a:endParaRPr lang="en-US" sz="2000"/>
        </a:p>
      </dgm:t>
    </dgm:pt>
    <dgm:pt modelId="{3B0AEBB7-16CF-4913-89A5-42145D5E0F3A}" type="sibTrans" cxnId="{FF8AC2EF-680D-4616-9FA6-96FA2E677012}">
      <dgm:prSet/>
      <dgm:spPr/>
      <dgm:t>
        <a:bodyPr/>
        <a:lstStyle/>
        <a:p>
          <a:endParaRPr lang="en-US" sz="2000"/>
        </a:p>
      </dgm:t>
    </dgm:pt>
    <dgm:pt modelId="{7A2D3919-300B-4313-9B45-DA3C5F1A9232}">
      <dgm:prSet custT="1"/>
      <dgm:spPr/>
      <dgm:t>
        <a:bodyPr/>
        <a:lstStyle/>
        <a:p>
          <a:r>
            <a:rPr lang="en-GB" sz="1800"/>
            <a:t>Include accessibility costs (like transport, equipment, accommodation) when planning your financial options such as bursaries, loans, or scholarships.</a:t>
          </a:r>
          <a:endParaRPr lang="en-US" sz="1800"/>
        </a:p>
      </dgm:t>
    </dgm:pt>
    <dgm:pt modelId="{3901D2CB-33CD-4713-9BAB-DF3ECEEA2C4B}" type="parTrans" cxnId="{4E2571C4-8F5A-46DD-9798-A4790831CE08}">
      <dgm:prSet/>
      <dgm:spPr/>
      <dgm:t>
        <a:bodyPr/>
        <a:lstStyle/>
        <a:p>
          <a:endParaRPr lang="en-US" sz="2000"/>
        </a:p>
      </dgm:t>
    </dgm:pt>
    <dgm:pt modelId="{566D739D-C12F-400C-9180-EDD4D8AF77DC}" type="sibTrans" cxnId="{4E2571C4-8F5A-46DD-9798-A4790831CE08}">
      <dgm:prSet/>
      <dgm:spPr/>
      <dgm:t>
        <a:bodyPr/>
        <a:lstStyle/>
        <a:p>
          <a:endParaRPr lang="en-US" sz="2000"/>
        </a:p>
      </dgm:t>
    </dgm:pt>
    <dgm:pt modelId="{85A94C87-6743-402E-BF7B-474F22A36F92}" type="pres">
      <dgm:prSet presAssocID="{822AE3A1-26BD-46CA-9B08-E358C1FCE145}" presName="linear" presStyleCnt="0">
        <dgm:presLayoutVars>
          <dgm:dir/>
          <dgm:animLvl val="lvl"/>
          <dgm:resizeHandles val="exact"/>
        </dgm:presLayoutVars>
      </dgm:prSet>
      <dgm:spPr/>
    </dgm:pt>
    <dgm:pt modelId="{C995CAFB-8095-4CD2-B9F4-2D3EAB7206E1}" type="pres">
      <dgm:prSet presAssocID="{7E789E46-F0E9-4A5F-941B-227E2CA148AD}" presName="parentLin" presStyleCnt="0"/>
      <dgm:spPr/>
    </dgm:pt>
    <dgm:pt modelId="{6143C110-C2B2-4E6F-8BF9-DF9133F04492}" type="pres">
      <dgm:prSet presAssocID="{7E789E46-F0E9-4A5F-941B-227E2CA148AD}" presName="parentLeftMargin" presStyleLbl="node1" presStyleIdx="0" presStyleCnt="3"/>
      <dgm:spPr/>
    </dgm:pt>
    <dgm:pt modelId="{05BECC96-A049-42EF-8476-2D1B95B48C84}" type="pres">
      <dgm:prSet presAssocID="{7E789E46-F0E9-4A5F-941B-227E2CA148AD}" presName="parentText" presStyleLbl="node1" presStyleIdx="0" presStyleCnt="3">
        <dgm:presLayoutVars>
          <dgm:chMax val="0"/>
          <dgm:bulletEnabled val="1"/>
        </dgm:presLayoutVars>
      </dgm:prSet>
      <dgm:spPr/>
    </dgm:pt>
    <dgm:pt modelId="{781EBBE2-3467-4B5C-AC4A-636298E09973}" type="pres">
      <dgm:prSet presAssocID="{7E789E46-F0E9-4A5F-941B-227E2CA148AD}" presName="negativeSpace" presStyleCnt="0"/>
      <dgm:spPr/>
    </dgm:pt>
    <dgm:pt modelId="{2B294586-70B0-434D-ADFF-31CC090AEE60}" type="pres">
      <dgm:prSet presAssocID="{7E789E46-F0E9-4A5F-941B-227E2CA148AD}" presName="childText" presStyleLbl="conFgAcc1" presStyleIdx="0" presStyleCnt="3">
        <dgm:presLayoutVars>
          <dgm:bulletEnabled val="1"/>
        </dgm:presLayoutVars>
      </dgm:prSet>
      <dgm:spPr/>
    </dgm:pt>
    <dgm:pt modelId="{5B40F7E3-2770-4AA3-960D-84FF393CA3B3}" type="pres">
      <dgm:prSet presAssocID="{6FBCB749-EAF1-43F6-9D21-5536CF0DDB76}" presName="spaceBetweenRectangles" presStyleCnt="0"/>
      <dgm:spPr/>
    </dgm:pt>
    <dgm:pt modelId="{80885807-FF1D-4880-A5F1-BD9D092CA4CA}" type="pres">
      <dgm:prSet presAssocID="{143F55F0-D094-4209-8D7A-4CF846862B75}" presName="parentLin" presStyleCnt="0"/>
      <dgm:spPr/>
    </dgm:pt>
    <dgm:pt modelId="{25B20797-DC14-4D2C-A117-24ABA72ED7CA}" type="pres">
      <dgm:prSet presAssocID="{143F55F0-D094-4209-8D7A-4CF846862B75}" presName="parentLeftMargin" presStyleLbl="node1" presStyleIdx="0" presStyleCnt="3"/>
      <dgm:spPr/>
    </dgm:pt>
    <dgm:pt modelId="{6CEE1911-316A-4D66-BB04-5C8CF4B64B96}" type="pres">
      <dgm:prSet presAssocID="{143F55F0-D094-4209-8D7A-4CF846862B75}" presName="parentText" presStyleLbl="node1" presStyleIdx="1" presStyleCnt="3">
        <dgm:presLayoutVars>
          <dgm:chMax val="0"/>
          <dgm:bulletEnabled val="1"/>
        </dgm:presLayoutVars>
      </dgm:prSet>
      <dgm:spPr/>
    </dgm:pt>
    <dgm:pt modelId="{E1E34126-AC38-4859-A3EA-0EBF77475F1A}" type="pres">
      <dgm:prSet presAssocID="{143F55F0-D094-4209-8D7A-4CF846862B75}" presName="negativeSpace" presStyleCnt="0"/>
      <dgm:spPr/>
    </dgm:pt>
    <dgm:pt modelId="{1EB5CF6F-04C6-4A5D-9CF3-20759D50FAEF}" type="pres">
      <dgm:prSet presAssocID="{143F55F0-D094-4209-8D7A-4CF846862B75}" presName="childText" presStyleLbl="conFgAcc1" presStyleIdx="1" presStyleCnt="3">
        <dgm:presLayoutVars>
          <dgm:bulletEnabled val="1"/>
        </dgm:presLayoutVars>
      </dgm:prSet>
      <dgm:spPr/>
    </dgm:pt>
    <dgm:pt modelId="{D2F99141-BF3B-4AD9-B0AF-0F8E1F041A9E}" type="pres">
      <dgm:prSet presAssocID="{AD77164E-7907-43C5-8408-1B52278B60B4}" presName="spaceBetweenRectangles" presStyleCnt="0"/>
      <dgm:spPr/>
    </dgm:pt>
    <dgm:pt modelId="{696EF820-F847-41A2-9567-CFEAE80CF13A}" type="pres">
      <dgm:prSet presAssocID="{7A6D3275-0B1F-41C9-B4AE-26644A933B9F}" presName="parentLin" presStyleCnt="0"/>
      <dgm:spPr/>
    </dgm:pt>
    <dgm:pt modelId="{CD68D407-7388-4BF1-89EC-45B302051607}" type="pres">
      <dgm:prSet presAssocID="{7A6D3275-0B1F-41C9-B4AE-26644A933B9F}" presName="parentLeftMargin" presStyleLbl="node1" presStyleIdx="1" presStyleCnt="3"/>
      <dgm:spPr/>
    </dgm:pt>
    <dgm:pt modelId="{1C837A61-7389-4F40-92A6-181F7B978001}" type="pres">
      <dgm:prSet presAssocID="{7A6D3275-0B1F-41C9-B4AE-26644A933B9F}" presName="parentText" presStyleLbl="node1" presStyleIdx="2" presStyleCnt="3">
        <dgm:presLayoutVars>
          <dgm:chMax val="0"/>
          <dgm:bulletEnabled val="1"/>
        </dgm:presLayoutVars>
      </dgm:prSet>
      <dgm:spPr/>
    </dgm:pt>
    <dgm:pt modelId="{14EFC4B0-CBB2-47FD-8F92-A401E002779B}" type="pres">
      <dgm:prSet presAssocID="{7A6D3275-0B1F-41C9-B4AE-26644A933B9F}" presName="negativeSpace" presStyleCnt="0"/>
      <dgm:spPr/>
    </dgm:pt>
    <dgm:pt modelId="{9B5DE409-4812-4A70-AF26-28641CED7995}" type="pres">
      <dgm:prSet presAssocID="{7A6D3275-0B1F-41C9-B4AE-26644A933B9F}" presName="childText" presStyleLbl="conFgAcc1" presStyleIdx="2" presStyleCnt="3">
        <dgm:presLayoutVars>
          <dgm:bulletEnabled val="1"/>
        </dgm:presLayoutVars>
      </dgm:prSet>
      <dgm:spPr/>
    </dgm:pt>
  </dgm:ptLst>
  <dgm:cxnLst>
    <dgm:cxn modelId="{DBB38D05-8A23-48B3-A7A1-D2685E206027}" type="presOf" srcId="{143F55F0-D094-4209-8D7A-4CF846862B75}" destId="{25B20797-DC14-4D2C-A117-24ABA72ED7CA}" srcOrd="0" destOrd="0" presId="urn:microsoft.com/office/officeart/2005/8/layout/list1"/>
    <dgm:cxn modelId="{AD669C08-83EF-4BAA-8017-A0C456F51622}" srcId="{822AE3A1-26BD-46CA-9B08-E358C1FCE145}" destId="{143F55F0-D094-4209-8D7A-4CF846862B75}" srcOrd="1" destOrd="0" parTransId="{BF20A263-9615-4182-8796-4B2DA23A1588}" sibTransId="{AD77164E-7907-43C5-8408-1B52278B60B4}"/>
    <dgm:cxn modelId="{12E02E19-06A5-43A2-BF3A-A00E2B9C4585}" type="presOf" srcId="{7A2D3919-300B-4313-9B45-DA3C5F1A9232}" destId="{9B5DE409-4812-4A70-AF26-28641CED7995}" srcOrd="0" destOrd="0" presId="urn:microsoft.com/office/officeart/2005/8/layout/list1"/>
    <dgm:cxn modelId="{A000BF1E-2548-4FA4-AC7C-73FA24B27201}" type="presOf" srcId="{143F55F0-D094-4209-8D7A-4CF846862B75}" destId="{6CEE1911-316A-4D66-BB04-5C8CF4B64B96}" srcOrd="1" destOrd="0" presId="urn:microsoft.com/office/officeart/2005/8/layout/list1"/>
    <dgm:cxn modelId="{09E4D821-FDF4-4A59-8002-9CCBFE659C4D}" srcId="{143F55F0-D094-4209-8D7A-4CF846862B75}" destId="{7283AEB4-9059-4017-A33C-B55555702790}" srcOrd="3" destOrd="0" parTransId="{E4469CA7-6DD1-4B0E-ACD7-1AC93C65CD7A}" sibTransId="{F63D6C20-E468-402B-BB79-1D82CC9B78E6}"/>
    <dgm:cxn modelId="{1EB85123-FF8E-4415-AD98-9CBE35DE2E21}" type="presOf" srcId="{822AE3A1-26BD-46CA-9B08-E358C1FCE145}" destId="{85A94C87-6743-402E-BF7B-474F22A36F92}" srcOrd="0" destOrd="0" presId="urn:microsoft.com/office/officeart/2005/8/layout/list1"/>
    <dgm:cxn modelId="{638C7C64-9A67-4E3F-94BF-C64693A8A98C}" srcId="{7E789E46-F0E9-4A5F-941B-227E2CA148AD}" destId="{B59D6E90-FDAD-4680-B73C-EC1FA7F0A87C}" srcOrd="1" destOrd="0" parTransId="{817DA6CE-090B-4046-B5D4-0938D7215B51}" sibTransId="{7BD51037-5166-4B11-97C2-9D64351ADE79}"/>
    <dgm:cxn modelId="{AFCFE34B-3D69-4B16-ACE5-080BA7F72FD7}" srcId="{143F55F0-D094-4209-8D7A-4CF846862B75}" destId="{9437DCF0-D725-4927-BEDC-B8ADC22A045F}" srcOrd="2" destOrd="0" parTransId="{1BB180E6-7814-4742-B974-418414C91844}" sibTransId="{F97F6F55-7811-43BA-967E-DDBBDBCF3BF1}"/>
    <dgm:cxn modelId="{BAAB4F6E-4A39-449C-AAC6-ED9EA4149766}" type="presOf" srcId="{B59D6E90-FDAD-4680-B73C-EC1FA7F0A87C}" destId="{2B294586-70B0-434D-ADFF-31CC090AEE60}" srcOrd="0" destOrd="1" presId="urn:microsoft.com/office/officeart/2005/8/layout/list1"/>
    <dgm:cxn modelId="{A6B1744F-8D0E-47EC-9DE3-80C1B22FF588}" srcId="{143F55F0-D094-4209-8D7A-4CF846862B75}" destId="{150B02A5-E4E1-4D74-9C48-BB2D282A5952}" srcOrd="4" destOrd="0" parTransId="{92754974-35F7-4BE6-8C4D-5DC326648E7A}" sibTransId="{E5AABBD3-A473-4D7C-93F0-EC5803ECE348}"/>
    <dgm:cxn modelId="{58BD2471-A4DF-4A50-A528-76F2ACB1BBC8}" type="presOf" srcId="{7283AEB4-9059-4017-A33C-B55555702790}" destId="{1EB5CF6F-04C6-4A5D-9CF3-20759D50FAEF}" srcOrd="0" destOrd="3" presId="urn:microsoft.com/office/officeart/2005/8/layout/list1"/>
    <dgm:cxn modelId="{4E5BE352-5AF6-4AD0-9D7B-7276C174CE5B}" srcId="{822AE3A1-26BD-46CA-9B08-E358C1FCE145}" destId="{7E789E46-F0E9-4A5F-941B-227E2CA148AD}" srcOrd="0" destOrd="0" parTransId="{952FDF9C-5245-4B81-828B-FD1428FF8B89}" sibTransId="{6FBCB749-EAF1-43F6-9D21-5536CF0DDB76}"/>
    <dgm:cxn modelId="{7DCEC175-87A9-43C5-8F81-D1A020B69E9A}" type="presOf" srcId="{3BACE052-9EEC-4BC9-B09C-064CCD7E4DC1}" destId="{1EB5CF6F-04C6-4A5D-9CF3-20759D50FAEF}" srcOrd="0" destOrd="0" presId="urn:microsoft.com/office/officeart/2005/8/layout/list1"/>
    <dgm:cxn modelId="{6A7C9078-EB16-4A47-8D1F-903D68E9CF84}" type="presOf" srcId="{AEC8FE4E-3142-4E5B-8E69-D547981DECEE}" destId="{2B294586-70B0-434D-ADFF-31CC090AEE60}" srcOrd="0" destOrd="0" presId="urn:microsoft.com/office/officeart/2005/8/layout/list1"/>
    <dgm:cxn modelId="{E4B8E559-39FB-4EB5-AAC7-A66E4D6DA756}" type="presOf" srcId="{7A6D3275-0B1F-41C9-B4AE-26644A933B9F}" destId="{1C837A61-7389-4F40-92A6-181F7B978001}" srcOrd="1" destOrd="0" presId="urn:microsoft.com/office/officeart/2005/8/layout/list1"/>
    <dgm:cxn modelId="{DA0BD384-A14B-4232-B35C-D94301771D52}" type="presOf" srcId="{9437DCF0-D725-4927-BEDC-B8ADC22A045F}" destId="{1EB5CF6F-04C6-4A5D-9CF3-20759D50FAEF}" srcOrd="0" destOrd="2" presId="urn:microsoft.com/office/officeart/2005/8/layout/list1"/>
    <dgm:cxn modelId="{3D8CE5A5-616C-4E6D-B58D-A8D84287385C}" srcId="{143F55F0-D094-4209-8D7A-4CF846862B75}" destId="{3BACE052-9EEC-4BC9-B09C-064CCD7E4DC1}" srcOrd="0" destOrd="0" parTransId="{1CCD4273-B95D-42D8-9125-0A0855A17978}" sibTransId="{C031448C-ED89-4DE9-A4A7-8E0621C9276B}"/>
    <dgm:cxn modelId="{910062A8-8E79-4DF5-A4D3-D99280370520}" type="presOf" srcId="{150B02A5-E4E1-4D74-9C48-BB2D282A5952}" destId="{1EB5CF6F-04C6-4A5D-9CF3-20759D50FAEF}" srcOrd="0" destOrd="4" presId="urn:microsoft.com/office/officeart/2005/8/layout/list1"/>
    <dgm:cxn modelId="{82BF28C3-14A7-48E7-BD3D-E2AC2D0EE7DF}" srcId="{143F55F0-D094-4209-8D7A-4CF846862B75}" destId="{BD5FC296-3910-4EC6-A93E-39764C03ED1B}" srcOrd="1" destOrd="0" parTransId="{047C5A30-7BB9-4D06-BB08-23279D9D0410}" sibTransId="{E4143750-74AC-433C-88ED-175F89BD4AB2}"/>
    <dgm:cxn modelId="{4E2571C4-8F5A-46DD-9798-A4790831CE08}" srcId="{7A6D3275-0B1F-41C9-B4AE-26644A933B9F}" destId="{7A2D3919-300B-4313-9B45-DA3C5F1A9232}" srcOrd="0" destOrd="0" parTransId="{3901D2CB-33CD-4713-9BAB-DF3ECEEA2C4B}" sibTransId="{566D739D-C12F-400C-9180-EDD4D8AF77DC}"/>
    <dgm:cxn modelId="{06CCF0CF-BA39-4770-A0A8-64D89D09E701}" type="presOf" srcId="{7A6D3275-0B1F-41C9-B4AE-26644A933B9F}" destId="{CD68D407-7388-4BF1-89EC-45B302051607}" srcOrd="0" destOrd="0" presId="urn:microsoft.com/office/officeart/2005/8/layout/list1"/>
    <dgm:cxn modelId="{CD3E7BD8-C1C1-43ED-B8F9-667D4B41DC11}" type="presOf" srcId="{7E789E46-F0E9-4A5F-941B-227E2CA148AD}" destId="{6143C110-C2B2-4E6F-8BF9-DF9133F04492}" srcOrd="0" destOrd="0" presId="urn:microsoft.com/office/officeart/2005/8/layout/list1"/>
    <dgm:cxn modelId="{02125CDA-9E24-4A4B-90A6-2A7509D80EC1}" type="presOf" srcId="{7E789E46-F0E9-4A5F-941B-227E2CA148AD}" destId="{05BECC96-A049-42EF-8476-2D1B95B48C84}" srcOrd="1" destOrd="0" presId="urn:microsoft.com/office/officeart/2005/8/layout/list1"/>
    <dgm:cxn modelId="{FF8AC2EF-680D-4616-9FA6-96FA2E677012}" srcId="{822AE3A1-26BD-46CA-9B08-E358C1FCE145}" destId="{7A6D3275-0B1F-41C9-B4AE-26644A933B9F}" srcOrd="2" destOrd="0" parTransId="{264BCE00-768D-4B70-97BD-80396127DD69}" sibTransId="{3B0AEBB7-16CF-4913-89A5-42145D5E0F3A}"/>
    <dgm:cxn modelId="{C4174CF3-B4E2-4F81-B719-10F254044EA1}" type="presOf" srcId="{BD5FC296-3910-4EC6-A93E-39764C03ED1B}" destId="{1EB5CF6F-04C6-4A5D-9CF3-20759D50FAEF}" srcOrd="0" destOrd="1" presId="urn:microsoft.com/office/officeart/2005/8/layout/list1"/>
    <dgm:cxn modelId="{B3E7D5F9-7703-41FB-8D7C-C4FB8BA54EF9}" srcId="{7E789E46-F0E9-4A5F-941B-227E2CA148AD}" destId="{AEC8FE4E-3142-4E5B-8E69-D547981DECEE}" srcOrd="0" destOrd="0" parTransId="{AD571FBC-C0C3-49BA-B3C0-A2ECC9BDE6FD}" sibTransId="{A75A4EDA-C393-4CA4-B295-EA34854534CC}"/>
    <dgm:cxn modelId="{E1350191-6F6F-47AE-93FA-BF50000720A6}" type="presParOf" srcId="{85A94C87-6743-402E-BF7B-474F22A36F92}" destId="{C995CAFB-8095-4CD2-B9F4-2D3EAB7206E1}" srcOrd="0" destOrd="0" presId="urn:microsoft.com/office/officeart/2005/8/layout/list1"/>
    <dgm:cxn modelId="{0D6C7947-6513-4953-A699-F002C0437C31}" type="presParOf" srcId="{C995CAFB-8095-4CD2-B9F4-2D3EAB7206E1}" destId="{6143C110-C2B2-4E6F-8BF9-DF9133F04492}" srcOrd="0" destOrd="0" presId="urn:microsoft.com/office/officeart/2005/8/layout/list1"/>
    <dgm:cxn modelId="{7E9468FE-6F0A-4B96-A19E-14694F02EB1E}" type="presParOf" srcId="{C995CAFB-8095-4CD2-B9F4-2D3EAB7206E1}" destId="{05BECC96-A049-42EF-8476-2D1B95B48C84}" srcOrd="1" destOrd="0" presId="urn:microsoft.com/office/officeart/2005/8/layout/list1"/>
    <dgm:cxn modelId="{2810816C-3DBF-442C-A90E-D50461752DE5}" type="presParOf" srcId="{85A94C87-6743-402E-BF7B-474F22A36F92}" destId="{781EBBE2-3467-4B5C-AC4A-636298E09973}" srcOrd="1" destOrd="0" presId="urn:microsoft.com/office/officeart/2005/8/layout/list1"/>
    <dgm:cxn modelId="{037358D3-DCF1-4101-B5AE-656A0182BC86}" type="presParOf" srcId="{85A94C87-6743-402E-BF7B-474F22A36F92}" destId="{2B294586-70B0-434D-ADFF-31CC090AEE60}" srcOrd="2" destOrd="0" presId="urn:microsoft.com/office/officeart/2005/8/layout/list1"/>
    <dgm:cxn modelId="{7FFAFCE3-348E-4818-B695-7A63FF16CDDB}" type="presParOf" srcId="{85A94C87-6743-402E-BF7B-474F22A36F92}" destId="{5B40F7E3-2770-4AA3-960D-84FF393CA3B3}" srcOrd="3" destOrd="0" presId="urn:microsoft.com/office/officeart/2005/8/layout/list1"/>
    <dgm:cxn modelId="{BD73DC00-C80C-48F3-86CB-391000378145}" type="presParOf" srcId="{85A94C87-6743-402E-BF7B-474F22A36F92}" destId="{80885807-FF1D-4880-A5F1-BD9D092CA4CA}" srcOrd="4" destOrd="0" presId="urn:microsoft.com/office/officeart/2005/8/layout/list1"/>
    <dgm:cxn modelId="{B69CE712-4AAB-4EF7-9B4B-BF332DF5FE61}" type="presParOf" srcId="{80885807-FF1D-4880-A5F1-BD9D092CA4CA}" destId="{25B20797-DC14-4D2C-A117-24ABA72ED7CA}" srcOrd="0" destOrd="0" presId="urn:microsoft.com/office/officeart/2005/8/layout/list1"/>
    <dgm:cxn modelId="{03722DD2-F0A2-45F9-BD44-0306A7BE838C}" type="presParOf" srcId="{80885807-FF1D-4880-A5F1-BD9D092CA4CA}" destId="{6CEE1911-316A-4D66-BB04-5C8CF4B64B96}" srcOrd="1" destOrd="0" presId="urn:microsoft.com/office/officeart/2005/8/layout/list1"/>
    <dgm:cxn modelId="{8F3ECDFA-0859-4528-BF6E-63E60A4C5CC7}" type="presParOf" srcId="{85A94C87-6743-402E-BF7B-474F22A36F92}" destId="{E1E34126-AC38-4859-A3EA-0EBF77475F1A}" srcOrd="5" destOrd="0" presId="urn:microsoft.com/office/officeart/2005/8/layout/list1"/>
    <dgm:cxn modelId="{627F1A87-6613-4183-8630-1C4576E79BF9}" type="presParOf" srcId="{85A94C87-6743-402E-BF7B-474F22A36F92}" destId="{1EB5CF6F-04C6-4A5D-9CF3-20759D50FAEF}" srcOrd="6" destOrd="0" presId="urn:microsoft.com/office/officeart/2005/8/layout/list1"/>
    <dgm:cxn modelId="{2F02E359-23DE-4DCD-A085-163718F39BCB}" type="presParOf" srcId="{85A94C87-6743-402E-BF7B-474F22A36F92}" destId="{D2F99141-BF3B-4AD9-B0AF-0F8E1F041A9E}" srcOrd="7" destOrd="0" presId="urn:microsoft.com/office/officeart/2005/8/layout/list1"/>
    <dgm:cxn modelId="{091E56C9-5749-42B6-81B8-ABE9B03F1B53}" type="presParOf" srcId="{85A94C87-6743-402E-BF7B-474F22A36F92}" destId="{696EF820-F847-41A2-9567-CFEAE80CF13A}" srcOrd="8" destOrd="0" presId="urn:microsoft.com/office/officeart/2005/8/layout/list1"/>
    <dgm:cxn modelId="{79D44B3E-A86B-43B0-B6F0-3608DC0CB6BB}" type="presParOf" srcId="{696EF820-F847-41A2-9567-CFEAE80CF13A}" destId="{CD68D407-7388-4BF1-89EC-45B302051607}" srcOrd="0" destOrd="0" presId="urn:microsoft.com/office/officeart/2005/8/layout/list1"/>
    <dgm:cxn modelId="{B5483E98-1C03-4586-8E9A-632CBDF8FA75}" type="presParOf" srcId="{696EF820-F847-41A2-9567-CFEAE80CF13A}" destId="{1C837A61-7389-4F40-92A6-181F7B978001}" srcOrd="1" destOrd="0" presId="urn:microsoft.com/office/officeart/2005/8/layout/list1"/>
    <dgm:cxn modelId="{FACAB495-954B-4F1A-8499-15522C832B89}" type="presParOf" srcId="{85A94C87-6743-402E-BF7B-474F22A36F92}" destId="{14EFC4B0-CBB2-47FD-8F92-A401E002779B}" srcOrd="9" destOrd="0" presId="urn:microsoft.com/office/officeart/2005/8/layout/list1"/>
    <dgm:cxn modelId="{C1DFF798-F605-4AFA-8449-C922B17EACC1}" type="presParOf" srcId="{85A94C87-6743-402E-BF7B-474F22A36F92}" destId="{9B5DE409-4812-4A70-AF26-28641CED79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44A2-D964-4206-B342-39F1363D0F57}">
      <dsp:nvSpPr>
        <dsp:cNvPr id="0" name=""/>
        <dsp:cNvSpPr/>
      </dsp:nvSpPr>
      <dsp:spPr>
        <a:xfrm>
          <a:off x="0" y="449784"/>
          <a:ext cx="6263640" cy="604800"/>
        </a:xfrm>
        <a:prstGeom prst="rect">
          <a:avLst/>
        </a:prstGeom>
        <a:solidFill>
          <a:schemeClr val="lt1">
            <a:alpha val="90000"/>
            <a:hueOff val="0"/>
            <a:satOff val="0"/>
            <a:lumOff val="0"/>
            <a:alphaOff val="0"/>
          </a:schemeClr>
        </a:solidFill>
        <a:ln w="1905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23F84A-1AE7-4B5D-8C94-33B4B4661244}">
      <dsp:nvSpPr>
        <dsp:cNvPr id="0" name=""/>
        <dsp:cNvSpPr/>
      </dsp:nvSpPr>
      <dsp:spPr>
        <a:xfrm>
          <a:off x="313182" y="95544"/>
          <a:ext cx="4384548" cy="708480"/>
        </a:xfrm>
        <a:prstGeom prst="round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66800">
            <a:lnSpc>
              <a:spcPct val="90000"/>
            </a:lnSpc>
            <a:spcBef>
              <a:spcPct val="0"/>
            </a:spcBef>
            <a:spcAft>
              <a:spcPct val="35000"/>
            </a:spcAft>
            <a:buNone/>
          </a:pPr>
          <a:r>
            <a:rPr lang="en-US" sz="2400" kern="1200"/>
            <a:t>Job description</a:t>
          </a:r>
        </a:p>
      </dsp:txBody>
      <dsp:txXfrm>
        <a:off x="347767" y="130129"/>
        <a:ext cx="4315378" cy="639310"/>
      </dsp:txXfrm>
    </dsp:sp>
    <dsp:sp modelId="{F5478DF8-1888-4BD3-AD55-AA83CD549956}">
      <dsp:nvSpPr>
        <dsp:cNvPr id="0" name=""/>
        <dsp:cNvSpPr/>
      </dsp:nvSpPr>
      <dsp:spPr>
        <a:xfrm>
          <a:off x="0" y="1538424"/>
          <a:ext cx="6263640" cy="604800"/>
        </a:xfrm>
        <a:prstGeom prst="rect">
          <a:avLst/>
        </a:prstGeom>
        <a:solidFill>
          <a:schemeClr val="lt1">
            <a:alpha val="90000"/>
            <a:hueOff val="0"/>
            <a:satOff val="0"/>
            <a:lumOff val="0"/>
            <a:alphaOff val="0"/>
          </a:schemeClr>
        </a:solidFill>
        <a:ln w="19050" cap="flat" cmpd="sng" algn="ctr">
          <a:solidFill>
            <a:schemeClr val="accent2">
              <a:shade val="50000"/>
              <a:hueOff val="-138500"/>
              <a:satOff val="2500"/>
              <a:lumOff val="159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ADDAC-6420-4F28-BD6D-66E377E2A113}">
      <dsp:nvSpPr>
        <dsp:cNvPr id="0" name=""/>
        <dsp:cNvSpPr/>
      </dsp:nvSpPr>
      <dsp:spPr>
        <a:xfrm>
          <a:off x="313182" y="1184184"/>
          <a:ext cx="4384548" cy="708480"/>
        </a:xfrm>
        <a:prstGeom prst="roundRect">
          <a:avLst/>
        </a:prstGeom>
        <a:solidFill>
          <a:schemeClr val="accent2">
            <a:shade val="50000"/>
            <a:hueOff val="-151315"/>
            <a:satOff val="2046"/>
            <a:lumOff val="1746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66800">
            <a:lnSpc>
              <a:spcPct val="90000"/>
            </a:lnSpc>
            <a:spcBef>
              <a:spcPct val="0"/>
            </a:spcBef>
            <a:spcAft>
              <a:spcPct val="35000"/>
            </a:spcAft>
            <a:buNone/>
          </a:pPr>
          <a:r>
            <a:rPr lang="en-US" sz="2400" kern="1200"/>
            <a:t>Required skills</a:t>
          </a:r>
        </a:p>
      </dsp:txBody>
      <dsp:txXfrm>
        <a:off x="347767" y="1218769"/>
        <a:ext cx="4315378" cy="639310"/>
      </dsp:txXfrm>
    </dsp:sp>
    <dsp:sp modelId="{DAE39F84-DF46-4DEC-8125-9BD366AE0FEA}">
      <dsp:nvSpPr>
        <dsp:cNvPr id="0" name=""/>
        <dsp:cNvSpPr/>
      </dsp:nvSpPr>
      <dsp:spPr>
        <a:xfrm>
          <a:off x="0" y="2627064"/>
          <a:ext cx="6263640" cy="604800"/>
        </a:xfrm>
        <a:prstGeom prst="rect">
          <a:avLst/>
        </a:prstGeom>
        <a:solidFill>
          <a:schemeClr val="lt1">
            <a:alpha val="90000"/>
            <a:hueOff val="0"/>
            <a:satOff val="0"/>
            <a:lumOff val="0"/>
            <a:alphaOff val="0"/>
          </a:schemeClr>
        </a:solidFill>
        <a:ln w="19050" cap="flat" cmpd="sng" algn="ctr">
          <a:solidFill>
            <a:schemeClr val="accent2">
              <a:shade val="50000"/>
              <a:hueOff val="-276999"/>
              <a:satOff val="5000"/>
              <a:lumOff val="31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AED2B0-A062-4D08-AB13-1D1A31CF685F}">
      <dsp:nvSpPr>
        <dsp:cNvPr id="0" name=""/>
        <dsp:cNvSpPr/>
      </dsp:nvSpPr>
      <dsp:spPr>
        <a:xfrm>
          <a:off x="313182" y="2272824"/>
          <a:ext cx="4384548" cy="708480"/>
        </a:xfrm>
        <a:prstGeom prst="roundRect">
          <a:avLst/>
        </a:prstGeom>
        <a:solidFill>
          <a:schemeClr val="accent2">
            <a:shade val="50000"/>
            <a:hueOff val="-302631"/>
            <a:satOff val="4092"/>
            <a:lumOff val="349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66800">
            <a:lnSpc>
              <a:spcPct val="90000"/>
            </a:lnSpc>
            <a:spcBef>
              <a:spcPct val="0"/>
            </a:spcBef>
            <a:spcAft>
              <a:spcPct val="35000"/>
            </a:spcAft>
            <a:buNone/>
          </a:pPr>
          <a:r>
            <a:rPr lang="en-US" sz="2400" kern="1200"/>
            <a:t>Education needed</a:t>
          </a:r>
        </a:p>
      </dsp:txBody>
      <dsp:txXfrm>
        <a:off x="347767" y="2307409"/>
        <a:ext cx="4315378" cy="639310"/>
      </dsp:txXfrm>
    </dsp:sp>
    <dsp:sp modelId="{98B702BC-DA8A-4832-999E-E5D428790E87}">
      <dsp:nvSpPr>
        <dsp:cNvPr id="0" name=""/>
        <dsp:cNvSpPr/>
      </dsp:nvSpPr>
      <dsp:spPr>
        <a:xfrm>
          <a:off x="0" y="3715703"/>
          <a:ext cx="6263640" cy="604800"/>
        </a:xfrm>
        <a:prstGeom prst="rect">
          <a:avLst/>
        </a:prstGeom>
        <a:solidFill>
          <a:schemeClr val="lt1">
            <a:alpha val="90000"/>
            <a:hueOff val="0"/>
            <a:satOff val="0"/>
            <a:lumOff val="0"/>
            <a:alphaOff val="0"/>
          </a:schemeClr>
        </a:solidFill>
        <a:ln w="19050" cap="flat" cmpd="sng" algn="ctr">
          <a:solidFill>
            <a:schemeClr val="accent2">
              <a:shade val="50000"/>
              <a:hueOff val="-276999"/>
              <a:satOff val="5000"/>
              <a:lumOff val="31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729107-5C43-44AC-BFAC-191A453FCCE4}">
      <dsp:nvSpPr>
        <dsp:cNvPr id="0" name=""/>
        <dsp:cNvSpPr/>
      </dsp:nvSpPr>
      <dsp:spPr>
        <a:xfrm>
          <a:off x="313182" y="3361464"/>
          <a:ext cx="4384548" cy="708480"/>
        </a:xfrm>
        <a:prstGeom prst="roundRect">
          <a:avLst/>
        </a:prstGeom>
        <a:solidFill>
          <a:schemeClr val="accent2">
            <a:shade val="50000"/>
            <a:hueOff val="-302631"/>
            <a:satOff val="4092"/>
            <a:lumOff val="349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66800">
            <a:lnSpc>
              <a:spcPct val="90000"/>
            </a:lnSpc>
            <a:spcBef>
              <a:spcPct val="0"/>
            </a:spcBef>
            <a:spcAft>
              <a:spcPct val="35000"/>
            </a:spcAft>
            <a:buNone/>
          </a:pPr>
          <a:r>
            <a:rPr lang="en-US" sz="2400" kern="1200"/>
            <a:t>Salary</a:t>
          </a:r>
        </a:p>
      </dsp:txBody>
      <dsp:txXfrm>
        <a:off x="347767" y="3396049"/>
        <a:ext cx="4315378" cy="639310"/>
      </dsp:txXfrm>
    </dsp:sp>
    <dsp:sp modelId="{0425EF60-9257-4683-B611-8E7D5E089C61}">
      <dsp:nvSpPr>
        <dsp:cNvPr id="0" name=""/>
        <dsp:cNvSpPr/>
      </dsp:nvSpPr>
      <dsp:spPr>
        <a:xfrm>
          <a:off x="0" y="4804343"/>
          <a:ext cx="6263640" cy="604800"/>
        </a:xfrm>
        <a:prstGeom prst="rect">
          <a:avLst/>
        </a:prstGeom>
        <a:solidFill>
          <a:schemeClr val="lt1">
            <a:alpha val="90000"/>
            <a:hueOff val="0"/>
            <a:satOff val="0"/>
            <a:lumOff val="0"/>
            <a:alphaOff val="0"/>
          </a:schemeClr>
        </a:solidFill>
        <a:ln w="19050" cap="flat" cmpd="sng" algn="ctr">
          <a:solidFill>
            <a:schemeClr val="accent2">
              <a:shade val="50000"/>
              <a:hueOff val="-138500"/>
              <a:satOff val="2500"/>
              <a:lumOff val="159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69527-F273-4518-858D-D16A09450E62}">
      <dsp:nvSpPr>
        <dsp:cNvPr id="0" name=""/>
        <dsp:cNvSpPr/>
      </dsp:nvSpPr>
      <dsp:spPr>
        <a:xfrm>
          <a:off x="313182" y="4450103"/>
          <a:ext cx="4384548" cy="708480"/>
        </a:xfrm>
        <a:prstGeom prst="roundRect">
          <a:avLst/>
        </a:prstGeom>
        <a:solidFill>
          <a:schemeClr val="accent2">
            <a:shade val="50000"/>
            <a:hueOff val="-151315"/>
            <a:satOff val="2046"/>
            <a:lumOff val="1746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66800">
            <a:lnSpc>
              <a:spcPct val="90000"/>
            </a:lnSpc>
            <a:spcBef>
              <a:spcPct val="0"/>
            </a:spcBef>
            <a:spcAft>
              <a:spcPct val="35000"/>
            </a:spcAft>
            <a:buNone/>
          </a:pPr>
          <a:r>
            <a:rPr lang="en-US" sz="2400" kern="1200"/>
            <a:t>Career outlook</a:t>
          </a:r>
        </a:p>
      </dsp:txBody>
      <dsp:txXfrm>
        <a:off x="347767" y="4484688"/>
        <a:ext cx="4315378"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DC3C-EAFC-47D7-8C11-D558DF9CC8E3}">
      <dsp:nvSpPr>
        <dsp:cNvPr id="0" name=""/>
        <dsp:cNvSpPr/>
      </dsp:nvSpPr>
      <dsp:spPr>
        <a:xfrm>
          <a:off x="0" y="0"/>
          <a:ext cx="5438831" cy="8151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Community Needs </a:t>
          </a:r>
        </a:p>
      </dsp:txBody>
      <dsp:txXfrm>
        <a:off x="23875" y="23875"/>
        <a:ext cx="4490342" cy="767397"/>
      </dsp:txXfrm>
    </dsp:sp>
    <dsp:sp modelId="{9B769510-B7D6-4D2F-B51B-957ABF4B0182}">
      <dsp:nvSpPr>
        <dsp:cNvPr id="0" name=""/>
        <dsp:cNvSpPr/>
      </dsp:nvSpPr>
      <dsp:spPr>
        <a:xfrm>
          <a:off x="455502" y="963356"/>
          <a:ext cx="5438831" cy="815147"/>
        </a:xfrm>
        <a:prstGeom prst="roundRect">
          <a:avLst>
            <a:gd name="adj" fmla="val 10000"/>
          </a:avLst>
        </a:prstGeom>
        <a:gradFill rotWithShape="0">
          <a:gsLst>
            <a:gs pos="0">
              <a:schemeClr val="accent2">
                <a:hueOff val="-425792"/>
                <a:satOff val="1170"/>
                <a:lumOff val="784"/>
                <a:alphaOff val="0"/>
                <a:satMod val="103000"/>
                <a:lumMod val="102000"/>
                <a:tint val="94000"/>
              </a:schemeClr>
            </a:gs>
            <a:gs pos="50000">
              <a:schemeClr val="accent2">
                <a:hueOff val="-425792"/>
                <a:satOff val="1170"/>
                <a:lumOff val="784"/>
                <a:alphaOff val="0"/>
                <a:satMod val="110000"/>
                <a:lumMod val="100000"/>
                <a:shade val="100000"/>
              </a:schemeClr>
            </a:gs>
            <a:gs pos="100000">
              <a:schemeClr val="accent2">
                <a:hueOff val="-425792"/>
                <a:satOff val="117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Finances </a:t>
          </a:r>
        </a:p>
      </dsp:txBody>
      <dsp:txXfrm>
        <a:off x="479377" y="987231"/>
        <a:ext cx="4405733" cy="767397"/>
      </dsp:txXfrm>
    </dsp:sp>
    <dsp:sp modelId="{A6AE004A-7FDD-4D84-8B0F-7C97976AE1C2}">
      <dsp:nvSpPr>
        <dsp:cNvPr id="0" name=""/>
        <dsp:cNvSpPr/>
      </dsp:nvSpPr>
      <dsp:spPr>
        <a:xfrm>
          <a:off x="904205" y="1926712"/>
          <a:ext cx="5438831" cy="815147"/>
        </a:xfrm>
        <a:prstGeom prst="roundRect">
          <a:avLst>
            <a:gd name="adj" fmla="val 10000"/>
          </a:avLst>
        </a:prstGeom>
        <a:gradFill rotWithShape="0">
          <a:gsLst>
            <a:gs pos="0">
              <a:schemeClr val="accent2">
                <a:hueOff val="-851583"/>
                <a:satOff val="2339"/>
                <a:lumOff val="1568"/>
                <a:alphaOff val="0"/>
                <a:satMod val="103000"/>
                <a:lumMod val="102000"/>
                <a:tint val="94000"/>
              </a:schemeClr>
            </a:gs>
            <a:gs pos="50000">
              <a:schemeClr val="accent2">
                <a:hueOff val="-851583"/>
                <a:satOff val="2339"/>
                <a:lumOff val="1568"/>
                <a:alphaOff val="0"/>
                <a:satMod val="110000"/>
                <a:lumMod val="100000"/>
                <a:shade val="100000"/>
              </a:schemeClr>
            </a:gs>
            <a:gs pos="100000">
              <a:schemeClr val="accent2">
                <a:hueOff val="-851583"/>
                <a:satOff val="2339"/>
                <a:lumOff val="15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Stereotyping </a:t>
          </a:r>
        </a:p>
      </dsp:txBody>
      <dsp:txXfrm>
        <a:off x="928080" y="1950587"/>
        <a:ext cx="4412531" cy="767397"/>
      </dsp:txXfrm>
    </dsp:sp>
    <dsp:sp modelId="{7E66F2DF-548A-4EE5-BD26-F30EEC45F06C}">
      <dsp:nvSpPr>
        <dsp:cNvPr id="0" name=""/>
        <dsp:cNvSpPr/>
      </dsp:nvSpPr>
      <dsp:spPr>
        <a:xfrm>
          <a:off x="1359707" y="2890069"/>
          <a:ext cx="5438831" cy="815147"/>
        </a:xfrm>
        <a:prstGeom prst="roundRect">
          <a:avLst>
            <a:gd name="adj" fmla="val 10000"/>
          </a:avLst>
        </a:prstGeom>
        <a:gradFill rotWithShape="0">
          <a:gsLst>
            <a:gs pos="0">
              <a:schemeClr val="accent2">
                <a:hueOff val="-1277375"/>
                <a:satOff val="3509"/>
                <a:lumOff val="2352"/>
                <a:alphaOff val="0"/>
                <a:satMod val="103000"/>
                <a:lumMod val="102000"/>
                <a:tint val="94000"/>
              </a:schemeClr>
            </a:gs>
            <a:gs pos="50000">
              <a:schemeClr val="accent2">
                <a:hueOff val="-1277375"/>
                <a:satOff val="3509"/>
                <a:lumOff val="2352"/>
                <a:alphaOff val="0"/>
                <a:satMod val="110000"/>
                <a:lumMod val="100000"/>
                <a:shade val="100000"/>
              </a:schemeClr>
            </a:gs>
            <a:gs pos="100000">
              <a:schemeClr val="accent2">
                <a:hueOff val="-1277375"/>
                <a:satOff val="3509"/>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Accessibility</a:t>
          </a:r>
        </a:p>
      </dsp:txBody>
      <dsp:txXfrm>
        <a:off x="1383582" y="2913944"/>
        <a:ext cx="4405733" cy="767397"/>
      </dsp:txXfrm>
    </dsp:sp>
    <dsp:sp modelId="{E6C6907A-AA4E-49EB-8E1F-E663ED8DDE08}">
      <dsp:nvSpPr>
        <dsp:cNvPr id="0" name=""/>
        <dsp:cNvSpPr/>
      </dsp:nvSpPr>
      <dsp:spPr>
        <a:xfrm>
          <a:off x="4908985" y="624329"/>
          <a:ext cx="529846" cy="52984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028200" y="624329"/>
        <a:ext cx="291416" cy="398709"/>
      </dsp:txXfrm>
    </dsp:sp>
    <dsp:sp modelId="{FF990004-0F9C-4D9C-A395-D75ED6F96AA4}">
      <dsp:nvSpPr>
        <dsp:cNvPr id="0" name=""/>
        <dsp:cNvSpPr/>
      </dsp:nvSpPr>
      <dsp:spPr>
        <a:xfrm>
          <a:off x="5364487" y="1587685"/>
          <a:ext cx="529846" cy="529846"/>
        </a:xfrm>
        <a:prstGeom prst="downArrow">
          <a:avLst>
            <a:gd name="adj1" fmla="val 55000"/>
            <a:gd name="adj2" fmla="val 45000"/>
          </a:avLst>
        </a:prstGeom>
        <a:solidFill>
          <a:schemeClr val="accent2">
            <a:tint val="40000"/>
            <a:alpha val="90000"/>
            <a:hueOff val="-562340"/>
            <a:satOff val="2206"/>
            <a:lumOff val="283"/>
            <a:alphaOff val="0"/>
          </a:schemeClr>
        </a:solidFill>
        <a:ln w="12700" cap="flat" cmpd="sng" algn="ctr">
          <a:solidFill>
            <a:schemeClr val="accent2">
              <a:tint val="40000"/>
              <a:alpha val="90000"/>
              <a:hueOff val="-562340"/>
              <a:satOff val="2206"/>
              <a:lumOff val="2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83702" y="1587685"/>
        <a:ext cx="291416" cy="398709"/>
      </dsp:txXfrm>
    </dsp:sp>
    <dsp:sp modelId="{D8AAFAE1-4713-4A2C-A395-4AFC8314D261}">
      <dsp:nvSpPr>
        <dsp:cNvPr id="0" name=""/>
        <dsp:cNvSpPr/>
      </dsp:nvSpPr>
      <dsp:spPr>
        <a:xfrm>
          <a:off x="5813190" y="2551041"/>
          <a:ext cx="529846" cy="529846"/>
        </a:xfrm>
        <a:prstGeom prst="downArrow">
          <a:avLst>
            <a:gd name="adj1" fmla="val 55000"/>
            <a:gd name="adj2" fmla="val 45000"/>
          </a:avLst>
        </a:prstGeom>
        <a:solidFill>
          <a:schemeClr val="accent2">
            <a:tint val="40000"/>
            <a:alpha val="90000"/>
            <a:hueOff val="-1124680"/>
            <a:satOff val="4413"/>
            <a:lumOff val="566"/>
            <a:alphaOff val="0"/>
          </a:schemeClr>
        </a:solidFill>
        <a:ln w="12700" cap="flat" cmpd="sng" algn="ctr">
          <a:solidFill>
            <a:schemeClr val="accent2">
              <a:tint val="40000"/>
              <a:alpha val="90000"/>
              <a:hueOff val="-1124680"/>
              <a:satOff val="4413"/>
              <a:lumOff val="56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2405" y="2551041"/>
        <a:ext cx="291416" cy="398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67B09-F75D-4FB0-98BD-75335C70AA23}">
      <dsp:nvSpPr>
        <dsp:cNvPr id="0" name=""/>
        <dsp:cNvSpPr/>
      </dsp:nvSpPr>
      <dsp:spPr>
        <a:xfrm>
          <a:off x="0" y="2789112"/>
          <a:ext cx="6798539" cy="91544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i="0" kern="1200" baseline="0"/>
            <a:t>People with a lower socio-economic status often have less access to:</a:t>
          </a:r>
          <a:endParaRPr lang="en-US" sz="1700" kern="1200"/>
        </a:p>
      </dsp:txBody>
      <dsp:txXfrm>
        <a:off x="0" y="2789112"/>
        <a:ext cx="6798539" cy="494342"/>
      </dsp:txXfrm>
    </dsp:sp>
    <dsp:sp modelId="{8D05ADF2-6E58-4217-B776-3A0A75D6E87D}">
      <dsp:nvSpPr>
        <dsp:cNvPr id="0" name=""/>
        <dsp:cNvSpPr/>
      </dsp:nvSpPr>
      <dsp:spPr>
        <a:xfrm>
          <a:off x="0" y="3265146"/>
          <a:ext cx="1699634" cy="42110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f-ZA" sz="1300" i="0" kern="1200" baseline="0"/>
            <a:t>Financial resources</a:t>
          </a:r>
          <a:endParaRPr lang="en-US" sz="1300" kern="1200"/>
        </a:p>
      </dsp:txBody>
      <dsp:txXfrm>
        <a:off x="0" y="3265146"/>
        <a:ext cx="1699634" cy="421106"/>
      </dsp:txXfrm>
    </dsp:sp>
    <dsp:sp modelId="{21DF7FE7-8AC7-4D70-B738-BB6BFDC3C0BF}">
      <dsp:nvSpPr>
        <dsp:cNvPr id="0" name=""/>
        <dsp:cNvSpPr/>
      </dsp:nvSpPr>
      <dsp:spPr>
        <a:xfrm>
          <a:off x="1699634" y="3265146"/>
          <a:ext cx="1699634" cy="42110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f-ZA" sz="1300" i="0" kern="1200" baseline="0"/>
            <a:t>Education</a:t>
          </a:r>
          <a:endParaRPr lang="en-US" sz="1300" kern="1200"/>
        </a:p>
      </dsp:txBody>
      <dsp:txXfrm>
        <a:off x="1699634" y="3265146"/>
        <a:ext cx="1699634" cy="421106"/>
      </dsp:txXfrm>
    </dsp:sp>
    <dsp:sp modelId="{310CD755-76E2-45B2-8802-A8EC18463AA9}">
      <dsp:nvSpPr>
        <dsp:cNvPr id="0" name=""/>
        <dsp:cNvSpPr/>
      </dsp:nvSpPr>
      <dsp:spPr>
        <a:xfrm>
          <a:off x="3399269" y="3265146"/>
          <a:ext cx="1699634" cy="42110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f-ZA" sz="1300" i="0" kern="1200" baseline="0"/>
            <a:t>Social support</a:t>
          </a:r>
          <a:endParaRPr lang="en-US" sz="1300" kern="1200"/>
        </a:p>
      </dsp:txBody>
      <dsp:txXfrm>
        <a:off x="3399269" y="3265146"/>
        <a:ext cx="1699634" cy="421106"/>
      </dsp:txXfrm>
    </dsp:sp>
    <dsp:sp modelId="{38BC7899-D7C9-42A8-9865-D0B886FA1FA0}">
      <dsp:nvSpPr>
        <dsp:cNvPr id="0" name=""/>
        <dsp:cNvSpPr/>
      </dsp:nvSpPr>
      <dsp:spPr>
        <a:xfrm>
          <a:off x="5098904" y="3265146"/>
          <a:ext cx="1699634" cy="42110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f-ZA" sz="1300" i="0" kern="1200" baseline="0"/>
            <a:t>Health services</a:t>
          </a:r>
          <a:endParaRPr lang="en-US" sz="1300" kern="1200"/>
        </a:p>
      </dsp:txBody>
      <dsp:txXfrm>
        <a:off x="5098904" y="3265146"/>
        <a:ext cx="1699634" cy="421106"/>
      </dsp:txXfrm>
    </dsp:sp>
    <dsp:sp modelId="{CA96F059-5480-420B-82B9-34438C61C554}">
      <dsp:nvSpPr>
        <dsp:cNvPr id="0" name=""/>
        <dsp:cNvSpPr/>
      </dsp:nvSpPr>
      <dsp:spPr>
        <a:xfrm rot="10800000">
          <a:off x="0" y="1394883"/>
          <a:ext cx="6798539" cy="1407960"/>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i="0" kern="1200" baseline="0"/>
            <a:t>Socio-economic status is usually divided into low, medium, and high.</a:t>
          </a:r>
          <a:endParaRPr lang="en-US" sz="1700" kern="1200"/>
        </a:p>
      </dsp:txBody>
      <dsp:txXfrm rot="10800000">
        <a:off x="0" y="1394883"/>
        <a:ext cx="6798539" cy="914850"/>
      </dsp:txXfrm>
    </dsp:sp>
    <dsp:sp modelId="{7F907120-B490-4153-A30A-C56416D7EA27}">
      <dsp:nvSpPr>
        <dsp:cNvPr id="0" name=""/>
        <dsp:cNvSpPr/>
      </dsp:nvSpPr>
      <dsp:spPr>
        <a:xfrm rot="10800000">
          <a:off x="0" y="67152"/>
          <a:ext cx="6798539" cy="1407960"/>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af-ZA" sz="1700" i="0" kern="1200" baseline="0"/>
            <a:t>Describe people based on their education, income, and type of job.</a:t>
          </a:r>
          <a:endParaRPr lang="en-US" sz="1700" kern="1200"/>
        </a:p>
      </dsp:txBody>
      <dsp:txXfrm rot="10800000">
        <a:off x="0" y="67152"/>
        <a:ext cx="6798539" cy="914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A9B4-0D8E-403C-81E8-4A74F2924C15}">
      <dsp:nvSpPr>
        <dsp:cNvPr id="0" name=""/>
        <dsp:cNvSpPr/>
      </dsp:nvSpPr>
      <dsp:spPr>
        <a:xfrm>
          <a:off x="0" y="202731"/>
          <a:ext cx="7559504" cy="466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What are community needs?</a:t>
          </a:r>
          <a:endParaRPr lang="en-US" sz="1900" kern="1200"/>
        </a:p>
      </dsp:txBody>
      <dsp:txXfrm>
        <a:off x="22789" y="225520"/>
        <a:ext cx="7513926" cy="421252"/>
      </dsp:txXfrm>
    </dsp:sp>
    <dsp:sp modelId="{927E775E-0EA4-4C0E-B4C9-0AA283DD01D0}">
      <dsp:nvSpPr>
        <dsp:cNvPr id="0" name=""/>
        <dsp:cNvSpPr/>
      </dsp:nvSpPr>
      <dsp:spPr>
        <a:xfrm>
          <a:off x="0" y="669561"/>
          <a:ext cx="7559504"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Community needs = the gap between services that exist and those that should exist.</a:t>
          </a:r>
          <a:endParaRPr lang="en-US" sz="1500" kern="1200"/>
        </a:p>
        <a:p>
          <a:pPr marL="114300" lvl="1" indent="-114300" algn="l" defTabSz="666750">
            <a:lnSpc>
              <a:spcPct val="90000"/>
            </a:lnSpc>
            <a:spcBef>
              <a:spcPct val="0"/>
            </a:spcBef>
            <a:spcAft>
              <a:spcPct val="20000"/>
            </a:spcAft>
            <a:buChar char="•"/>
          </a:pPr>
          <a:r>
            <a:rPr lang="en-GB" sz="1500" kern="1200"/>
            <a:t>They are the conditions needed to improve a community.</a:t>
          </a:r>
          <a:br>
            <a:rPr lang="en-GB" sz="1500" kern="1200"/>
          </a:br>
          <a:endParaRPr lang="en-US" sz="1500" kern="1200"/>
        </a:p>
      </dsp:txBody>
      <dsp:txXfrm>
        <a:off x="0" y="669561"/>
        <a:ext cx="7559504" cy="727605"/>
      </dsp:txXfrm>
    </dsp:sp>
    <dsp:sp modelId="{789609E8-E3AB-43B6-B3F2-771EF86ECFA0}">
      <dsp:nvSpPr>
        <dsp:cNvPr id="0" name=""/>
        <dsp:cNvSpPr/>
      </dsp:nvSpPr>
      <dsp:spPr>
        <a:xfrm>
          <a:off x="0" y="1397166"/>
          <a:ext cx="7559504" cy="466830"/>
        </a:xfrm>
        <a:prstGeom prst="roundRect">
          <a:avLst/>
        </a:prstGeom>
        <a:solidFill>
          <a:schemeClr val="accent2">
            <a:hueOff val="-255475"/>
            <a:satOff val="702"/>
            <a:lumOff val="4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Why it matters for career choices</a:t>
          </a:r>
          <a:endParaRPr lang="en-US" sz="1900" kern="1200"/>
        </a:p>
      </dsp:txBody>
      <dsp:txXfrm>
        <a:off x="22789" y="1419955"/>
        <a:ext cx="7513926" cy="421252"/>
      </dsp:txXfrm>
    </dsp:sp>
    <dsp:sp modelId="{4F0AF598-721E-44BF-9685-673D1ADC0F5E}">
      <dsp:nvSpPr>
        <dsp:cNvPr id="0" name=""/>
        <dsp:cNvSpPr/>
      </dsp:nvSpPr>
      <dsp:spPr>
        <a:xfrm>
          <a:off x="0" y="1863996"/>
          <a:ext cx="7559504"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Communities can influence your study or career choices.</a:t>
          </a:r>
          <a:endParaRPr lang="en-US" sz="1500" kern="1200"/>
        </a:p>
        <a:p>
          <a:pPr marL="114300" lvl="1" indent="-114300" algn="l" defTabSz="666750">
            <a:lnSpc>
              <a:spcPct val="90000"/>
            </a:lnSpc>
            <a:spcBef>
              <a:spcPct val="0"/>
            </a:spcBef>
            <a:spcAft>
              <a:spcPct val="20000"/>
            </a:spcAft>
            <a:buChar char="•"/>
          </a:pPr>
          <a:r>
            <a:rPr lang="en-GB" sz="1500" kern="1200"/>
            <a:t>Expectations based on gender, family background, or status can open or close opportunities.</a:t>
          </a:r>
          <a:endParaRPr lang="en-US" sz="1500" kern="1200"/>
        </a:p>
        <a:p>
          <a:pPr marL="114300" lvl="1" indent="-114300" algn="l" defTabSz="666750">
            <a:lnSpc>
              <a:spcPct val="90000"/>
            </a:lnSpc>
            <a:spcBef>
              <a:spcPct val="0"/>
            </a:spcBef>
            <a:spcAft>
              <a:spcPct val="20000"/>
            </a:spcAft>
            <a:buChar char="•"/>
          </a:pPr>
          <a:r>
            <a:rPr lang="en-GB" sz="1500" kern="1200"/>
            <a:t>Opportunities or limitations in study and work may exist because of the community.</a:t>
          </a:r>
          <a:endParaRPr lang="en-US" sz="1500" kern="1200"/>
        </a:p>
        <a:p>
          <a:pPr marL="114300" lvl="1" indent="-114300" algn="l" defTabSz="666750">
            <a:lnSpc>
              <a:spcPct val="90000"/>
            </a:lnSpc>
            <a:spcBef>
              <a:spcPct val="0"/>
            </a:spcBef>
            <a:spcAft>
              <a:spcPct val="20000"/>
            </a:spcAft>
            <a:buChar char="•"/>
          </a:pPr>
          <a:r>
            <a:rPr lang="en-GB" sz="1500" kern="1200"/>
            <a:t>Being aware of these needs helps you choose a career that makes a difference.</a:t>
          </a:r>
          <a:br>
            <a:rPr lang="en-GB" sz="1500" kern="1200"/>
          </a:br>
          <a:endParaRPr lang="en-US" sz="1500" kern="1200"/>
        </a:p>
      </dsp:txBody>
      <dsp:txXfrm>
        <a:off x="0" y="1863996"/>
        <a:ext cx="7559504" cy="1455210"/>
      </dsp:txXfrm>
    </dsp:sp>
    <dsp:sp modelId="{27D1C490-5C94-4A04-A542-6D282EA5E051}">
      <dsp:nvSpPr>
        <dsp:cNvPr id="0" name=""/>
        <dsp:cNvSpPr/>
      </dsp:nvSpPr>
      <dsp:spPr>
        <a:xfrm>
          <a:off x="0" y="3319205"/>
          <a:ext cx="7559504" cy="466830"/>
        </a:xfrm>
        <a:prstGeom prst="roundRect">
          <a:avLst/>
        </a:prstGeom>
        <a:solidFill>
          <a:schemeClr val="accent2">
            <a:hueOff val="-510950"/>
            <a:satOff val="1404"/>
            <a:lumOff val="9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Questions to consider</a:t>
          </a:r>
          <a:endParaRPr lang="en-US" sz="1900" kern="1200"/>
        </a:p>
      </dsp:txBody>
      <dsp:txXfrm>
        <a:off x="22789" y="3341994"/>
        <a:ext cx="7513926" cy="421252"/>
      </dsp:txXfrm>
    </dsp:sp>
    <dsp:sp modelId="{20766C64-10E5-4164-8F1A-79F635DBEDCC}">
      <dsp:nvSpPr>
        <dsp:cNvPr id="0" name=""/>
        <dsp:cNvSpPr/>
      </dsp:nvSpPr>
      <dsp:spPr>
        <a:xfrm>
          <a:off x="0" y="3786036"/>
          <a:ext cx="7559504"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Can my career choice help address a need in my community?</a:t>
          </a:r>
          <a:endParaRPr lang="en-US" sz="1500" kern="1200"/>
        </a:p>
        <a:p>
          <a:pPr marL="114300" lvl="1" indent="-114300" algn="l" defTabSz="666750">
            <a:lnSpc>
              <a:spcPct val="90000"/>
            </a:lnSpc>
            <a:spcBef>
              <a:spcPct val="0"/>
            </a:spcBef>
            <a:spcAft>
              <a:spcPct val="20000"/>
            </a:spcAft>
            <a:buChar char="•"/>
          </a:pPr>
          <a:r>
            <a:rPr lang="en-GB" sz="1500" kern="1200"/>
            <a:t>What are the biggest challenges or opportunities where I live?</a:t>
          </a:r>
          <a:endParaRPr lang="en-US" sz="1500" kern="1200"/>
        </a:p>
        <a:p>
          <a:pPr marL="114300" lvl="1" indent="-114300" algn="l" defTabSz="666750">
            <a:lnSpc>
              <a:spcPct val="90000"/>
            </a:lnSpc>
            <a:spcBef>
              <a:spcPct val="0"/>
            </a:spcBef>
            <a:spcAft>
              <a:spcPct val="20000"/>
            </a:spcAft>
            <a:buChar char="•"/>
          </a:pPr>
          <a:r>
            <a:rPr lang="en-GB" sz="1500" kern="1200"/>
            <a:t>What can I do to solve a problem or meet a need?</a:t>
          </a:r>
          <a:endParaRPr lang="en-US" sz="1500" kern="1200"/>
        </a:p>
      </dsp:txBody>
      <dsp:txXfrm>
        <a:off x="0" y="3786036"/>
        <a:ext cx="7559504" cy="786599"/>
      </dsp:txXfrm>
    </dsp:sp>
    <dsp:sp modelId="{694DF8E7-E0EB-4242-B2C3-3B78BBE18EDF}">
      <dsp:nvSpPr>
        <dsp:cNvPr id="0" name=""/>
        <dsp:cNvSpPr/>
      </dsp:nvSpPr>
      <dsp:spPr>
        <a:xfrm>
          <a:off x="0" y="4572635"/>
          <a:ext cx="7559504" cy="466830"/>
        </a:xfrm>
        <a:prstGeom prst="roundRect">
          <a:avLst/>
        </a:prstGeom>
        <a:solidFill>
          <a:schemeClr val="accent2">
            <a:hueOff val="-766425"/>
            <a:satOff val="2105"/>
            <a:lumOff val="141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i="1" kern="1200"/>
            <a:t>Examples:</a:t>
          </a:r>
          <a:endParaRPr lang="en-US" sz="1900" kern="1200"/>
        </a:p>
      </dsp:txBody>
      <dsp:txXfrm>
        <a:off x="22789" y="4595424"/>
        <a:ext cx="7513926" cy="421252"/>
      </dsp:txXfrm>
    </dsp:sp>
    <dsp:sp modelId="{EC9EF0CD-6B41-4835-8DE2-34848993F662}">
      <dsp:nvSpPr>
        <dsp:cNvPr id="0" name=""/>
        <dsp:cNvSpPr/>
      </dsp:nvSpPr>
      <dsp:spPr>
        <a:xfrm>
          <a:off x="0" y="5094186"/>
          <a:ext cx="7559504" cy="466830"/>
        </a:xfrm>
        <a:prstGeom prst="roundRect">
          <a:avLst/>
        </a:prstGeom>
        <a:solidFill>
          <a:schemeClr val="accent2">
            <a:hueOff val="-1021900"/>
            <a:satOff val="2807"/>
            <a:lumOff val="18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Becoming a teacher if there’s a shortage of educators.</a:t>
          </a:r>
          <a:endParaRPr lang="en-US" sz="1900" kern="1200"/>
        </a:p>
      </dsp:txBody>
      <dsp:txXfrm>
        <a:off x="22789" y="5116975"/>
        <a:ext cx="7513926" cy="421252"/>
      </dsp:txXfrm>
    </dsp:sp>
    <dsp:sp modelId="{824EB4F5-18C5-46F0-AC17-07E4FCBC23A3}">
      <dsp:nvSpPr>
        <dsp:cNvPr id="0" name=""/>
        <dsp:cNvSpPr/>
      </dsp:nvSpPr>
      <dsp:spPr>
        <a:xfrm>
          <a:off x="0" y="5615736"/>
          <a:ext cx="7559504" cy="466830"/>
        </a:xfrm>
        <a:prstGeom prst="roundRect">
          <a:avLst/>
        </a:prstGeom>
        <a:solidFill>
          <a:schemeClr val="accent2">
            <a:hueOff val="-1277375"/>
            <a:satOff val="3509"/>
            <a:lumOff val="23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Starting a business to create jobs for young people.</a:t>
          </a:r>
          <a:endParaRPr lang="en-US" sz="1900" kern="1200"/>
        </a:p>
      </dsp:txBody>
      <dsp:txXfrm>
        <a:off x="22789" y="5638525"/>
        <a:ext cx="7513926" cy="421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C9EBA-2C74-4F3C-B36B-905347D75CD2}">
      <dsp:nvSpPr>
        <dsp:cNvPr id="0" name=""/>
        <dsp:cNvSpPr/>
      </dsp:nvSpPr>
      <dsp:spPr>
        <a:xfrm>
          <a:off x="0" y="99334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34AD90-0F1F-406E-AC28-01949C400BD3}">
      <dsp:nvSpPr>
        <dsp:cNvPr id="0" name=""/>
        <dsp:cNvSpPr/>
      </dsp:nvSpPr>
      <dsp:spPr>
        <a:xfrm>
          <a:off x="328612" y="130552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f-ZA" sz="2100" i="0" kern="1200" baseline="0"/>
            <a:t>Not everyone is in the same financial position or has equal access to money.</a:t>
          </a:r>
          <a:endParaRPr lang="en-US" sz="2100" kern="1200"/>
        </a:p>
      </dsp:txBody>
      <dsp:txXfrm>
        <a:off x="383617" y="1360534"/>
        <a:ext cx="2847502" cy="1768010"/>
      </dsp:txXfrm>
    </dsp:sp>
    <dsp:sp modelId="{2C30FEBD-2587-4187-B2C4-0EDFC975858C}">
      <dsp:nvSpPr>
        <dsp:cNvPr id="0" name=""/>
        <dsp:cNvSpPr/>
      </dsp:nvSpPr>
      <dsp:spPr>
        <a:xfrm>
          <a:off x="3614737" y="99334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09F978-46C4-4A80-8C22-28410A4D351B}">
      <dsp:nvSpPr>
        <dsp:cNvPr id="0" name=""/>
        <dsp:cNvSpPr/>
      </dsp:nvSpPr>
      <dsp:spPr>
        <a:xfrm>
          <a:off x="3943350" y="130552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f-ZA" sz="2100" i="0" kern="1200" baseline="0"/>
            <a:t>Many learners struggle to study further because of a lack of funds.</a:t>
          </a:r>
          <a:endParaRPr lang="en-US" sz="2100" kern="1200"/>
        </a:p>
      </dsp:txBody>
      <dsp:txXfrm>
        <a:off x="3998355" y="1360534"/>
        <a:ext cx="2847502" cy="1768010"/>
      </dsp:txXfrm>
    </dsp:sp>
    <dsp:sp modelId="{0A4472B4-A19E-4262-A65C-8C1CF411AC32}">
      <dsp:nvSpPr>
        <dsp:cNvPr id="0" name=""/>
        <dsp:cNvSpPr/>
      </dsp:nvSpPr>
      <dsp:spPr>
        <a:xfrm>
          <a:off x="7229475" y="99334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1875C7-5494-44A8-A561-43EE972C5909}">
      <dsp:nvSpPr>
        <dsp:cNvPr id="0" name=""/>
        <dsp:cNvSpPr/>
      </dsp:nvSpPr>
      <dsp:spPr>
        <a:xfrm>
          <a:off x="7558087" y="130552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f-ZA" sz="2100" i="0" kern="1200" baseline="0"/>
            <a:t>This does not mean your education dreams are over</a:t>
          </a:r>
          <a:r>
            <a:rPr lang="af-ZA" sz="2100" kern="1200"/>
            <a:t> –</a:t>
          </a:r>
          <a:r>
            <a:rPr lang="af-ZA" sz="2100" i="0" kern="1200" baseline="0"/>
            <a:t> there are other options for financial support</a:t>
          </a:r>
          <a:r>
            <a:rPr lang="af-ZA" sz="2100" b="0" i="0" kern="1200" baseline="0"/>
            <a:t>.</a:t>
          </a:r>
          <a:endParaRPr lang="en-US" sz="2100" kern="1200"/>
        </a:p>
      </dsp:txBody>
      <dsp:txXfrm>
        <a:off x="7613092" y="1360534"/>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94586-70B0-434D-ADFF-31CC090AEE60}">
      <dsp:nvSpPr>
        <dsp:cNvPr id="0" name=""/>
        <dsp:cNvSpPr/>
      </dsp:nvSpPr>
      <dsp:spPr>
        <a:xfrm>
          <a:off x="0" y="202984"/>
          <a:ext cx="6666833" cy="138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08280" rIns="51742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Refers to how easy it is to access the resources you need for your study or career choice.</a:t>
          </a:r>
          <a:endParaRPr lang="en-US" sz="1800" kern="1200"/>
        </a:p>
        <a:p>
          <a:pPr marL="171450" lvl="1" indent="-171450" algn="l" defTabSz="800100">
            <a:lnSpc>
              <a:spcPct val="90000"/>
            </a:lnSpc>
            <a:spcBef>
              <a:spcPct val="0"/>
            </a:spcBef>
            <a:spcAft>
              <a:spcPct val="15000"/>
            </a:spcAft>
            <a:buChar char="•"/>
          </a:pPr>
          <a:r>
            <a:rPr lang="en-GB" sz="1800" kern="1200"/>
            <a:t>Location, transport, or infrastructure challenges can make it harder to follow your dream.</a:t>
          </a:r>
          <a:endParaRPr lang="en-US" sz="1800" kern="1200"/>
        </a:p>
      </dsp:txBody>
      <dsp:txXfrm>
        <a:off x="0" y="202984"/>
        <a:ext cx="6666833" cy="1386000"/>
      </dsp:txXfrm>
    </dsp:sp>
    <dsp:sp modelId="{05BECC96-A049-42EF-8476-2D1B95B48C84}">
      <dsp:nvSpPr>
        <dsp:cNvPr id="0" name=""/>
        <dsp:cNvSpPr/>
      </dsp:nvSpPr>
      <dsp:spPr>
        <a:xfrm>
          <a:off x="333341" y="55384"/>
          <a:ext cx="4666783" cy="29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GB" sz="1800" kern="1200"/>
            <a:t>Accessibility</a:t>
          </a:r>
          <a:endParaRPr lang="en-US" sz="1800" kern="1200"/>
        </a:p>
      </dsp:txBody>
      <dsp:txXfrm>
        <a:off x="347751" y="69794"/>
        <a:ext cx="4637963" cy="266380"/>
      </dsp:txXfrm>
    </dsp:sp>
    <dsp:sp modelId="{1EB5CF6F-04C6-4A5D-9CF3-20759D50FAEF}">
      <dsp:nvSpPr>
        <dsp:cNvPr id="0" name=""/>
        <dsp:cNvSpPr/>
      </dsp:nvSpPr>
      <dsp:spPr>
        <a:xfrm>
          <a:off x="0" y="1790584"/>
          <a:ext cx="6666833" cy="2772000"/>
        </a:xfrm>
        <a:prstGeom prst="rect">
          <a:avLst/>
        </a:prstGeom>
        <a:solidFill>
          <a:schemeClr val="lt1">
            <a:alpha val="90000"/>
            <a:hueOff val="0"/>
            <a:satOff val="0"/>
            <a:lumOff val="0"/>
            <a:alphaOff val="0"/>
          </a:schemeClr>
        </a:solidFill>
        <a:ln w="12700" cap="flat" cmpd="sng" algn="ctr">
          <a:solidFill>
            <a:schemeClr val="accent2">
              <a:hueOff val="-638687"/>
              <a:satOff val="1755"/>
              <a:lumOff val="11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08280" rIns="51742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Is there a place near where I live to study for this career?</a:t>
          </a:r>
          <a:endParaRPr lang="en-US" sz="1800" kern="1200"/>
        </a:p>
        <a:p>
          <a:pPr marL="171450" lvl="1" indent="-171450" algn="l" defTabSz="800100">
            <a:lnSpc>
              <a:spcPct val="90000"/>
            </a:lnSpc>
            <a:spcBef>
              <a:spcPct val="0"/>
            </a:spcBef>
            <a:spcAft>
              <a:spcPct val="15000"/>
            </a:spcAft>
            <a:buChar char="•"/>
          </a:pPr>
          <a:r>
            <a:rPr lang="en-GB" sz="1800" kern="1200"/>
            <a:t>If not, can I afford transport or accommodation if I must travel?</a:t>
          </a:r>
          <a:endParaRPr lang="en-US" sz="1800" kern="1200"/>
        </a:p>
        <a:p>
          <a:pPr marL="171450" lvl="1" indent="-171450" algn="l" defTabSz="800100">
            <a:lnSpc>
              <a:spcPct val="90000"/>
            </a:lnSpc>
            <a:spcBef>
              <a:spcPct val="0"/>
            </a:spcBef>
            <a:spcAft>
              <a:spcPct val="15000"/>
            </a:spcAft>
            <a:buChar char="•"/>
          </a:pPr>
          <a:r>
            <a:rPr lang="en-GB" sz="1800" kern="1200"/>
            <a:t>Can I study through distance learning (e.g. UNISA)?</a:t>
          </a:r>
          <a:endParaRPr lang="en-US" sz="1800" kern="1200"/>
        </a:p>
        <a:p>
          <a:pPr marL="171450" lvl="1" indent="-171450" algn="l" defTabSz="800100">
            <a:lnSpc>
              <a:spcPct val="90000"/>
            </a:lnSpc>
            <a:spcBef>
              <a:spcPct val="0"/>
            </a:spcBef>
            <a:spcAft>
              <a:spcPct val="15000"/>
            </a:spcAft>
            <a:buChar char="•"/>
          </a:pPr>
          <a:r>
            <a:rPr lang="en-GB" sz="1800" kern="1200"/>
            <a:t>Will I still need to attend classes, labs, or group work in person?</a:t>
          </a:r>
          <a:endParaRPr lang="en-US" sz="1800" kern="1200"/>
        </a:p>
        <a:p>
          <a:pPr marL="171450" lvl="1" indent="-171450" algn="l" defTabSz="800100">
            <a:lnSpc>
              <a:spcPct val="90000"/>
            </a:lnSpc>
            <a:spcBef>
              <a:spcPct val="0"/>
            </a:spcBef>
            <a:spcAft>
              <a:spcPct val="15000"/>
            </a:spcAft>
            <a:buChar char="•"/>
          </a:pPr>
          <a:r>
            <a:rPr lang="en-GB" sz="1800" kern="1200"/>
            <a:t>Do I have access to technology (computer, internet, Wi-Fi, data) for online learning?</a:t>
          </a:r>
          <a:endParaRPr lang="en-US" sz="1800" kern="1200"/>
        </a:p>
      </dsp:txBody>
      <dsp:txXfrm>
        <a:off x="0" y="1790584"/>
        <a:ext cx="6666833" cy="2772000"/>
      </dsp:txXfrm>
    </dsp:sp>
    <dsp:sp modelId="{6CEE1911-316A-4D66-BB04-5C8CF4B64B96}">
      <dsp:nvSpPr>
        <dsp:cNvPr id="0" name=""/>
        <dsp:cNvSpPr/>
      </dsp:nvSpPr>
      <dsp:spPr>
        <a:xfrm>
          <a:off x="333341" y="1642984"/>
          <a:ext cx="4666783" cy="295200"/>
        </a:xfrm>
        <a:prstGeom prst="roundRect">
          <a:avLst/>
        </a:prstGeom>
        <a:gradFill rotWithShape="0">
          <a:gsLst>
            <a:gs pos="0">
              <a:schemeClr val="accent2">
                <a:hueOff val="-638687"/>
                <a:satOff val="1755"/>
                <a:lumOff val="1176"/>
                <a:alphaOff val="0"/>
                <a:satMod val="103000"/>
                <a:lumMod val="102000"/>
                <a:tint val="94000"/>
              </a:schemeClr>
            </a:gs>
            <a:gs pos="50000">
              <a:schemeClr val="accent2">
                <a:hueOff val="-638687"/>
                <a:satOff val="1755"/>
                <a:lumOff val="1176"/>
                <a:alphaOff val="0"/>
                <a:satMod val="110000"/>
                <a:lumMod val="100000"/>
                <a:shade val="100000"/>
              </a:schemeClr>
            </a:gs>
            <a:gs pos="100000">
              <a:schemeClr val="accent2">
                <a:hueOff val="-638687"/>
                <a:satOff val="1755"/>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GB" sz="1800" kern="1200"/>
            <a:t>Questions to Consider</a:t>
          </a:r>
          <a:endParaRPr lang="en-US" sz="1800" kern="1200"/>
        </a:p>
      </dsp:txBody>
      <dsp:txXfrm>
        <a:off x="347751" y="1657394"/>
        <a:ext cx="4637963" cy="266380"/>
      </dsp:txXfrm>
    </dsp:sp>
    <dsp:sp modelId="{9B5DE409-4812-4A70-AF26-28641CED7995}">
      <dsp:nvSpPr>
        <dsp:cNvPr id="0" name=""/>
        <dsp:cNvSpPr/>
      </dsp:nvSpPr>
      <dsp:spPr>
        <a:xfrm>
          <a:off x="0" y="4764184"/>
          <a:ext cx="6666833" cy="1102500"/>
        </a:xfrm>
        <a:prstGeom prst="rect">
          <a:avLst/>
        </a:prstGeom>
        <a:solidFill>
          <a:schemeClr val="lt1">
            <a:alpha val="90000"/>
            <a:hueOff val="0"/>
            <a:satOff val="0"/>
            <a:lumOff val="0"/>
            <a:alphaOff val="0"/>
          </a:schemeClr>
        </a:solidFill>
        <a:ln w="12700" cap="flat" cmpd="sng" algn="ctr">
          <a:solidFill>
            <a:schemeClr val="accent2">
              <a:hueOff val="-1277375"/>
              <a:satOff val="3509"/>
              <a:lumOff val="23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08280" rIns="51742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Include accessibility costs (like transport, equipment, accommodation) when planning your financial options such as bursaries, loans, or scholarships.</a:t>
          </a:r>
          <a:endParaRPr lang="en-US" sz="1800" kern="1200"/>
        </a:p>
      </dsp:txBody>
      <dsp:txXfrm>
        <a:off x="0" y="4764184"/>
        <a:ext cx="6666833" cy="1102500"/>
      </dsp:txXfrm>
    </dsp:sp>
    <dsp:sp modelId="{1C837A61-7389-4F40-92A6-181F7B978001}">
      <dsp:nvSpPr>
        <dsp:cNvPr id="0" name=""/>
        <dsp:cNvSpPr/>
      </dsp:nvSpPr>
      <dsp:spPr>
        <a:xfrm>
          <a:off x="333341" y="4616584"/>
          <a:ext cx="4666783" cy="295200"/>
        </a:xfrm>
        <a:prstGeom prst="roundRect">
          <a:avLst/>
        </a:prstGeom>
        <a:gradFill rotWithShape="0">
          <a:gsLst>
            <a:gs pos="0">
              <a:schemeClr val="accent2">
                <a:hueOff val="-1277375"/>
                <a:satOff val="3509"/>
                <a:lumOff val="2352"/>
                <a:alphaOff val="0"/>
                <a:satMod val="103000"/>
                <a:lumMod val="102000"/>
                <a:tint val="94000"/>
              </a:schemeClr>
            </a:gs>
            <a:gs pos="50000">
              <a:schemeClr val="accent2">
                <a:hueOff val="-1277375"/>
                <a:satOff val="3509"/>
                <a:lumOff val="2352"/>
                <a:alphaOff val="0"/>
                <a:satMod val="110000"/>
                <a:lumMod val="100000"/>
                <a:shade val="100000"/>
              </a:schemeClr>
            </a:gs>
            <a:gs pos="100000">
              <a:schemeClr val="accent2">
                <a:hueOff val="-1277375"/>
                <a:satOff val="3509"/>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GB" sz="1800" kern="1200"/>
            <a:t>Tip:</a:t>
          </a:r>
          <a:endParaRPr lang="en-US" sz="1800" kern="1200"/>
        </a:p>
      </dsp:txBody>
      <dsp:txXfrm>
        <a:off x="347751" y="4630994"/>
        <a:ext cx="4637963"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847AB-3DF7-435E-A82A-5AAA0DBB89B0}"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DDBEF-D871-49F7-9F4D-7FC284535E4A}" type="slidenum">
              <a:rPr lang="en-US" smtClean="0"/>
              <a:t>‹#›</a:t>
            </a:fld>
            <a:endParaRPr lang="en-US"/>
          </a:p>
        </p:txBody>
      </p:sp>
    </p:spTree>
    <p:extLst>
      <p:ext uri="{BB962C8B-B14F-4D97-AF65-F5344CB8AC3E}">
        <p14:creationId xmlns:p14="http://schemas.microsoft.com/office/powerpoint/2010/main" val="373822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0wni0rOOQc&amp;t=14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outerShdw blurRad="38100" dist="19050" dir="2700000" algn="tl">
                    <a:schemeClr val="dk1">
                      <a:alpha val="40000"/>
                    </a:schemeClr>
                  </a:outerShdw>
                </a:effectLst>
                <a:latin typeface="+mn-lt"/>
                <a:ea typeface="+mn-ea"/>
                <a:cs typeface="+mn-cs"/>
              </a:rPr>
              <a:t>Slide 1</a:t>
            </a:r>
          </a:p>
          <a:p>
            <a:endParaRPr lang="en-ZA" sz="1200" kern="1200" dirty="0">
              <a:solidFill>
                <a:schemeClr val="tx1"/>
              </a:solidFill>
              <a:effectLst>
                <a:outerShdw blurRad="38100" dist="19050" dir="2700000" algn="tl">
                  <a:schemeClr val="dk1">
                    <a:alpha val="40000"/>
                  </a:schemeClr>
                </a:outerShdw>
              </a:effectLst>
              <a:latin typeface="+mn-lt"/>
              <a:ea typeface="+mn-ea"/>
              <a:cs typeface="+mn-cs"/>
            </a:endParaRPr>
          </a:p>
          <a:p>
            <a:r>
              <a:rPr lang="en-ZA" sz="1200" kern="1200" dirty="0">
                <a:solidFill>
                  <a:schemeClr val="tx1"/>
                </a:solidFill>
                <a:effectLst>
                  <a:outerShdw blurRad="38100" dist="19050" dir="2700000" algn="tl">
                    <a:schemeClr val="dk1">
                      <a:alpha val="40000"/>
                    </a:schemeClr>
                  </a:outerShdw>
                </a:effectLst>
                <a:latin typeface="+mn-lt"/>
                <a:ea typeface="+mn-ea"/>
                <a:cs typeface="+mn-cs"/>
              </a:rPr>
              <a:t>(After welcoming the class to the new week, ask learners to take out their workbooks and give learners a minute to get themselves ready and settled with their workbooks and worksheets before commencing the lesson.)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1</a:t>
            </a:fld>
            <a:endParaRPr lang="en-US"/>
          </a:p>
        </p:txBody>
      </p:sp>
    </p:spTree>
    <p:extLst>
      <p:ext uri="{BB962C8B-B14F-4D97-AF65-F5344CB8AC3E}">
        <p14:creationId xmlns:p14="http://schemas.microsoft.com/office/powerpoint/2010/main" val="2622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The next Socio-Economic Factor we’ll be looking at is Stereotyping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Can anyone explain what a stereotype is? Are they good or bad?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Stereotypes - are beliefs about the characteristics of a group of people, which lead to expectations about what individual members of that group will be like and how they will behave.</a:t>
            </a:r>
          </a:p>
          <a:p>
            <a:pPr marL="171450" indent="-171450">
              <a:buFont typeface="Arial" panose="020B0604020202020204" pitchFamily="34" charset="0"/>
              <a:buChar char="•"/>
            </a:pPr>
            <a:endParaRPr lang="en-ZA"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Unfortunately, certain career stereotypes result in young adults eliminating many career options from their career search. This has led to skill shortages in certain employment sectors.</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Examples: Stereotypes occur in many forms in careers, including stereotyping based on age and race. Certain jobs are wrongly labelled as boring or stressful. There is a widely held false view that apprenticeships are only for students that can’t get into university.</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AN OCCUPATIONAL STEREOTYPE can be defined as a preconceived attitude about a particular occupation, about people who are employed in that occupation, or about one's own suitability for that occupation.</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So be mindful of not choosing a particular career option because you think / assume that all people who perform that role are must be … (whatever negative connotation)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(Ask class if they can give some examples of such stereotypes related to certain professions / jobs / occupations/ careers).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Examples: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politicians are corrupt;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lawyers are cheats;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nurses are female;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construction or mining engineers are male;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computer specialists are nerds and wear glasses;  </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environmentalists wear khaki shorts</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all chefs are male</a:t>
            </a: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10</a:t>
            </a:fld>
            <a:endParaRPr lang="en-US"/>
          </a:p>
        </p:txBody>
      </p:sp>
    </p:spTree>
    <p:extLst>
      <p:ext uri="{BB962C8B-B14F-4D97-AF65-F5344CB8AC3E}">
        <p14:creationId xmlns:p14="http://schemas.microsoft.com/office/powerpoint/2010/main" val="277866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a:t>
            </a:r>
          </a:p>
          <a:p>
            <a:endParaRPr lang="en-US" dirty="0"/>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Let’s watch this video and afterwards we can discuss.</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What works for you? Breaking down career choice stereotypes</a:t>
            </a:r>
            <a:br>
              <a:rPr lang="en-ZA" sz="1200" b="0" kern="1200" dirty="0">
                <a:solidFill>
                  <a:schemeClr val="tx1"/>
                </a:solidFill>
                <a:effectLst>
                  <a:outerShdw blurRad="38100" dist="19050" dir="2700000" algn="tl">
                    <a:schemeClr val="dk1">
                      <a:alpha val="40000"/>
                    </a:schemeClr>
                  </a:outerShdw>
                </a:effectLst>
                <a:latin typeface="+mn-lt"/>
                <a:ea typeface="+mn-ea"/>
                <a:cs typeface="+mn-cs"/>
              </a:rPr>
            </a:br>
            <a:r>
              <a:rPr lang="en-ZA" sz="1200" b="0" u="sng" kern="1200" dirty="0">
                <a:solidFill>
                  <a:schemeClr val="tx1"/>
                </a:solidFill>
                <a:effectLst>
                  <a:outerShdw blurRad="38100" dist="19050" dir="2700000" algn="tl">
                    <a:schemeClr val="dk1">
                      <a:alpha val="40000"/>
                    </a:schemeClr>
                  </a:outerShdw>
                </a:effectLst>
                <a:latin typeface="+mn-lt"/>
                <a:ea typeface="+mn-ea"/>
                <a:cs typeface="+mn-cs"/>
                <a:hlinkClick r:id="rId3"/>
              </a:rPr>
              <a:t>https://www.youtube.com/watch?v=R0wni0rOOQc&amp;t=14s</a:t>
            </a:r>
            <a:r>
              <a:rPr lang="en-ZA" sz="1200" b="0" u="none" kern="1200" dirty="0">
                <a:solidFill>
                  <a:schemeClr val="tx1"/>
                </a:solidFill>
                <a:effectLst>
                  <a:outerShdw blurRad="38100" dist="19050" dir="2700000" algn="tl">
                    <a:schemeClr val="dk1">
                      <a:alpha val="40000"/>
                    </a:schemeClr>
                  </a:outerShdw>
                </a:effectLst>
                <a:latin typeface="+mn-lt"/>
                <a:ea typeface="+mn-ea"/>
                <a:cs typeface="+mn-cs"/>
              </a:rPr>
              <a:t> (6 min 48 sec)</a:t>
            </a:r>
            <a:endParaRPr lang="en-US" sz="1200" b="0" u="non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So, what do you think? Think about what these people had to say?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650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What about Accessibility? How could that affect your study or career choices?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Accessibility refers to how easily / in close proximity are the resources you need to pursue your career or study choice.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If your location, transport or infrastructure are a challenge, it could be difficult for you to follow your dream.</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Questions you can ask yourself related to accessibility (related to your studies and career choices):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Is there somewhere close to where you live where you can study for this career?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If you must travel far, can you afford the transport costs and/or the cost of accommodation?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Can you study for this course through a distance education college or university like UNISA?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If you can do a distance course, do you have to attend some lectures, or work in a laboratory or do group work?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If your distance learning material includes audio, video, and online learning, do you have access to the equipment you need such as a computer and internet / Wi-Fi / data?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It would be recommended to include the </a:t>
            </a:r>
            <a:r>
              <a:rPr lang="en-ZA" sz="1200" b="0" i="1" kern="1200" dirty="0">
                <a:solidFill>
                  <a:schemeClr val="tx1"/>
                </a:solidFill>
                <a:effectLst/>
                <a:latin typeface="+mn-lt"/>
                <a:ea typeface="+mn-ea"/>
                <a:cs typeface="+mn-cs"/>
              </a:rPr>
              <a:t>accessibility</a:t>
            </a:r>
            <a:r>
              <a:rPr lang="en-ZA" sz="1200" b="0" kern="1200" dirty="0">
                <a:solidFill>
                  <a:schemeClr val="tx1"/>
                </a:solidFill>
                <a:effectLst/>
                <a:latin typeface="+mn-lt"/>
                <a:ea typeface="+mn-ea"/>
                <a:cs typeface="+mn-cs"/>
              </a:rPr>
              <a:t> variable in your calculations when exploring financial options (bursary, student loan, scholarship etc) </a:t>
            </a:r>
            <a:endParaRPr lang="en-US" b="0" dirty="0"/>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12</a:t>
            </a:fld>
            <a:endParaRPr lang="en-US"/>
          </a:p>
        </p:txBody>
      </p:sp>
    </p:spTree>
    <p:extLst>
      <p:ext uri="{BB962C8B-B14F-4D97-AF65-F5344CB8AC3E}">
        <p14:creationId xmlns:p14="http://schemas.microsoft.com/office/powerpoint/2010/main" val="295417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 13</a:t>
            </a:r>
            <a:br>
              <a:rPr lang="en-US" dirty="0"/>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Any questions that you may have?</a:t>
            </a: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(These socio-economic factors may apply to some learners, all learners or maybe no learners. But it is important that learners understand that these factors should not be barriers or immovable obstacles in their study or career choices).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Let’s now complete the </a:t>
            </a:r>
            <a:r>
              <a:rPr lang="en-ZA" sz="1200" b="1" kern="1200" dirty="0">
                <a:solidFill>
                  <a:schemeClr val="tx1"/>
                </a:solidFill>
                <a:effectLst>
                  <a:outerShdw blurRad="38100" dist="19050" dir="2700000" algn="tl">
                    <a:schemeClr val="dk1">
                      <a:alpha val="40000"/>
                    </a:schemeClr>
                  </a:outerShdw>
                </a:effectLst>
                <a:latin typeface="+mn-lt"/>
                <a:ea typeface="+mn-ea"/>
                <a:cs typeface="+mn-cs"/>
              </a:rPr>
              <a:t>Mind Map</a:t>
            </a:r>
            <a:r>
              <a:rPr lang="en-ZA" sz="1200" kern="1200" dirty="0">
                <a:solidFill>
                  <a:schemeClr val="tx1"/>
                </a:solidFill>
                <a:effectLst>
                  <a:outerShdw blurRad="38100" dist="19050" dir="2700000" algn="tl">
                    <a:schemeClr val="dk1">
                      <a:alpha val="40000"/>
                    </a:schemeClr>
                  </a:outerShdw>
                </a:effectLst>
                <a:latin typeface="+mn-lt"/>
                <a:ea typeface="+mn-ea"/>
                <a:cs typeface="+mn-cs"/>
              </a:rPr>
              <a:t> in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Activity 1</a:t>
            </a:r>
            <a:r>
              <a:rPr lang="en-ZA" sz="1200" kern="1200" dirty="0">
                <a:solidFill>
                  <a:schemeClr val="tx1"/>
                </a:solidFill>
                <a:effectLst>
                  <a:outerShdw blurRad="38100" dist="19050" dir="2700000" algn="tl">
                    <a:schemeClr val="dk1">
                      <a:alpha val="40000"/>
                    </a:schemeClr>
                  </a:outerShdw>
                </a:effectLst>
                <a:latin typeface="+mn-lt"/>
                <a:ea typeface="+mn-ea"/>
                <a:cs typeface="+mn-cs"/>
              </a:rPr>
              <a:t> of your </a:t>
            </a:r>
            <a:r>
              <a:rPr lang="en-ZA" sz="1200" b="1" i="1" u="sng" kern="1200" dirty="0">
                <a:solidFill>
                  <a:schemeClr val="tx1"/>
                </a:solidFill>
                <a:effectLst>
                  <a:outerShdw blurRad="38100" dist="19050" dir="2700000" algn="tl">
                    <a:schemeClr val="dk1">
                      <a:alpha val="40000"/>
                    </a:schemeClr>
                  </a:outerShdw>
                </a:effectLst>
                <a:latin typeface="+mn-lt"/>
                <a:ea typeface="+mn-ea"/>
                <a:cs typeface="+mn-cs"/>
              </a:rPr>
              <a:t>Lesson 3 – Worksheet</a:t>
            </a:r>
            <a:r>
              <a:rPr lang="en-ZA" sz="1200" kern="1200" dirty="0">
                <a:solidFill>
                  <a:schemeClr val="tx1"/>
                </a:solidFill>
                <a:effectLst>
                  <a:outerShdw blurRad="38100" dist="19050" dir="2700000" algn="tl">
                    <a:schemeClr val="dk1">
                      <a:alpha val="40000"/>
                    </a:schemeClr>
                  </a:outerShdw>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Learners to commence working on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Activity 1</a:t>
            </a:r>
            <a:r>
              <a:rPr lang="en-ZA" sz="1200" kern="1200" dirty="0">
                <a:solidFill>
                  <a:schemeClr val="tx1"/>
                </a:solidFill>
                <a:effectLst>
                  <a:outerShdw blurRad="38100" dist="19050" dir="2700000" algn="tl">
                    <a:schemeClr val="dk1">
                      <a:alpha val="40000"/>
                    </a:schemeClr>
                  </a:outerShdw>
                </a:effectLst>
                <a:latin typeface="+mn-lt"/>
                <a:ea typeface="+mn-ea"/>
                <a:cs typeface="+mn-cs"/>
              </a:rPr>
              <a:t>. Once completed, they can move over to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Activity 2</a:t>
            </a:r>
            <a:r>
              <a:rPr lang="en-ZA" sz="1200" kern="1200" dirty="0">
                <a:solidFill>
                  <a:schemeClr val="tx1"/>
                </a:solidFill>
                <a:effectLst>
                  <a:outerShdw blurRad="38100" dist="19050" dir="2700000" algn="tl">
                    <a:schemeClr val="dk1">
                      <a:alpha val="40000"/>
                    </a:schemeClr>
                  </a:outerShdw>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Answers for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Activity 2</a:t>
            </a:r>
            <a:r>
              <a:rPr lang="en-ZA" sz="1200" kern="1200" dirty="0">
                <a:solidFill>
                  <a:schemeClr val="tx1"/>
                </a:solidFill>
                <a:effectLst>
                  <a:outerShdw blurRad="38100" dist="19050" dir="2700000" algn="tl">
                    <a:schemeClr val="dk1">
                      <a:alpha val="40000"/>
                    </a:schemeClr>
                  </a:outerShdw>
                </a:effectLst>
                <a:latin typeface="+mn-lt"/>
                <a:ea typeface="+mn-ea"/>
                <a:cs typeface="+mn-cs"/>
              </a:rPr>
              <a:t> are available in </a:t>
            </a:r>
            <a:r>
              <a:rPr lang="en-ZA" sz="1200" b="1" i="1" u="sng" kern="1200" dirty="0">
                <a:solidFill>
                  <a:schemeClr val="tx1"/>
                </a:solidFill>
                <a:effectLst/>
                <a:latin typeface="+mn-lt"/>
                <a:ea typeface="+mn-ea"/>
                <a:cs typeface="+mn-cs"/>
              </a:rPr>
              <a:t>Lesson 3 – Worksheet MEMO</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Teacher Note: Leave last five minutes of the lesson for the Final Reflection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Activity 3</a:t>
            </a:r>
            <a:r>
              <a:rPr lang="en-ZA" sz="1200" kern="1200" dirty="0">
                <a:solidFill>
                  <a:schemeClr val="tx1"/>
                </a:solidFill>
                <a:effectLst>
                  <a:outerShdw blurRad="38100" dist="19050" dir="2700000" algn="tl">
                    <a:schemeClr val="dk1">
                      <a:alpha val="40000"/>
                    </a:schemeClr>
                  </a:outerShdw>
                </a:effectLst>
                <a:latin typeface="+mn-lt"/>
                <a:ea typeface="+mn-ea"/>
                <a:cs typeface="+mn-cs"/>
              </a:rPr>
              <a:t>) in the </a:t>
            </a:r>
            <a:r>
              <a:rPr lang="en-ZA" sz="1200" b="1" i="1" u="sng" kern="1200" dirty="0">
                <a:solidFill>
                  <a:schemeClr val="tx1"/>
                </a:solidFill>
                <a:effectLst>
                  <a:outerShdw blurRad="38100" dist="19050" dir="2700000" algn="tl">
                    <a:schemeClr val="dk1">
                      <a:alpha val="40000"/>
                    </a:schemeClr>
                  </a:outerShdw>
                </a:effectLst>
                <a:latin typeface="+mn-lt"/>
                <a:ea typeface="+mn-ea"/>
                <a:cs typeface="+mn-cs"/>
              </a:rPr>
              <a:t>Lesson 3 – Worksheet.</a:t>
            </a:r>
            <a:r>
              <a:rPr lang="en-ZA" sz="1200" kern="1200" dirty="0">
                <a:solidFill>
                  <a:schemeClr val="tx1"/>
                </a:solidFill>
                <a:effectLst>
                  <a:outerShdw blurRad="38100" dist="19050" dir="2700000" algn="tl">
                    <a:schemeClr val="dk1">
                      <a:alpha val="40000"/>
                    </a:schemeClr>
                  </a:outerShdw>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outerShdw blurRad="38100" dist="19050" dir="2700000" algn="tl">
                    <a:schemeClr val="dk1">
                      <a:alpha val="40000"/>
                    </a:schemeClr>
                  </a:outerShdw>
                </a:effectLst>
                <a:latin typeface="+mn-lt"/>
                <a:ea typeface="+mn-ea"/>
                <a:cs typeface="+mn-cs"/>
              </a:rPr>
              <a:t>Hand out </a:t>
            </a:r>
            <a:r>
              <a:rPr lang="en-ZA" sz="1200" b="1" i="1" kern="1200" dirty="0">
                <a:solidFill>
                  <a:schemeClr val="tx1"/>
                </a:solidFill>
                <a:effectLst>
                  <a:outerShdw blurRad="38100" dist="19050" dir="2700000" algn="tl">
                    <a:schemeClr val="dk1">
                      <a:alpha val="40000"/>
                    </a:schemeClr>
                  </a:outerShdw>
                </a:effectLst>
                <a:latin typeface="+mn-lt"/>
                <a:ea typeface="+mn-ea"/>
                <a:cs typeface="+mn-cs"/>
              </a:rPr>
              <a:t>Content Summary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(Encourage the class to be quiet in this time. It might even help to play music. Tell the class to remain quiet until you say they can talk.)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(HOMEWORK </a:t>
            </a:r>
            <a:r>
              <a:rPr lang="en-ZA" sz="1200" b="1" kern="1200" dirty="0" err="1">
                <a:solidFill>
                  <a:schemeClr val="tx1"/>
                </a:solidFill>
                <a:effectLst/>
                <a:latin typeface="+mn-lt"/>
                <a:ea typeface="+mn-ea"/>
                <a:cs typeface="+mn-cs"/>
              </a:rPr>
              <a:t>ACTIVTIY</a:t>
            </a:r>
            <a:r>
              <a:rPr lang="en-ZA" sz="1200" kern="1200" dirty="0">
                <a:solidFill>
                  <a:schemeClr val="tx1"/>
                </a:solidFill>
                <a:effectLst/>
                <a:latin typeface="+mn-lt"/>
                <a:ea typeface="+mn-ea"/>
                <a:cs typeface="+mn-cs"/>
              </a:rPr>
              <a:t>- In order to allow learners the time to work through challenging issues, the practice informal questions (</a:t>
            </a:r>
            <a:r>
              <a:rPr lang="en-ZA" sz="1200" b="1" i="1" kern="1200" dirty="0">
                <a:solidFill>
                  <a:schemeClr val="tx1"/>
                </a:solidFill>
                <a:effectLst/>
                <a:latin typeface="+mn-lt"/>
                <a:ea typeface="+mn-ea"/>
                <a:cs typeface="+mn-cs"/>
              </a:rPr>
              <a:t>Activity 4</a:t>
            </a:r>
            <a:r>
              <a:rPr lang="en-ZA" sz="1200" kern="1200" dirty="0">
                <a:solidFill>
                  <a:schemeClr val="tx1"/>
                </a:solidFill>
                <a:effectLst/>
                <a:latin typeface="+mn-lt"/>
                <a:ea typeface="+mn-ea"/>
                <a:cs typeface="+mn-cs"/>
              </a:rPr>
              <a:t>) have been allocated in a </a:t>
            </a:r>
            <a:r>
              <a:rPr lang="en-ZA" sz="1200" b="1" i="1" u="sng" kern="1200" dirty="0">
                <a:solidFill>
                  <a:schemeClr val="tx1"/>
                </a:solidFill>
                <a:effectLst/>
                <a:latin typeface="+mn-lt"/>
                <a:ea typeface="+mn-ea"/>
                <a:cs typeface="+mn-cs"/>
              </a:rPr>
              <a:t>Lesson 3 – Worksheet</a:t>
            </a:r>
            <a:r>
              <a:rPr lang="en-ZA" sz="1200" kern="1200" dirty="0">
                <a:solidFill>
                  <a:schemeClr val="tx1"/>
                </a:solidFill>
                <a:effectLst/>
                <a:latin typeface="+mn-lt"/>
                <a:ea typeface="+mn-ea"/>
                <a:cs typeface="+mn-cs"/>
              </a:rPr>
              <a:t> for homework. Encourage learners to use the </a:t>
            </a:r>
            <a:r>
              <a:rPr lang="en-ZA" sz="1200" b="1" i="1" u="sng" kern="1200" dirty="0">
                <a:solidFill>
                  <a:schemeClr val="tx1"/>
                </a:solidFill>
                <a:effectLst/>
                <a:latin typeface="+mn-lt"/>
                <a:ea typeface="+mn-ea"/>
                <a:cs typeface="+mn-cs"/>
              </a:rPr>
              <a:t>Content Summary</a:t>
            </a:r>
            <a:r>
              <a:rPr lang="en-ZA" sz="1200" kern="1200" dirty="0">
                <a:solidFill>
                  <a:schemeClr val="tx1"/>
                </a:solidFill>
                <a:effectLst/>
                <a:latin typeface="+mn-lt"/>
                <a:ea typeface="+mn-ea"/>
                <a:cs typeface="+mn-cs"/>
              </a:rPr>
              <a:t> and complete the questions in </a:t>
            </a:r>
            <a:r>
              <a:rPr lang="en-ZA" sz="1200" b="1" i="1" kern="1200" dirty="0">
                <a:solidFill>
                  <a:schemeClr val="tx1"/>
                </a:solidFill>
                <a:effectLst/>
                <a:latin typeface="+mn-lt"/>
                <a:ea typeface="+mn-ea"/>
                <a:cs typeface="+mn-cs"/>
              </a:rPr>
              <a:t>Activity 4 </a:t>
            </a:r>
            <a:r>
              <a:rPr lang="en-ZA" sz="1200" kern="1200" dirty="0">
                <a:solidFill>
                  <a:schemeClr val="tx1"/>
                </a:solidFill>
                <a:effectLst/>
                <a:latin typeface="+mn-lt"/>
                <a:ea typeface="+mn-ea"/>
                <a:cs typeface="+mn-cs"/>
              </a:rPr>
              <a:t>for </a:t>
            </a:r>
            <a:r>
              <a:rPr lang="en-ZA" sz="1200" b="1" kern="1200" dirty="0">
                <a:solidFill>
                  <a:schemeClr val="tx1"/>
                </a:solidFill>
                <a:effectLst/>
                <a:latin typeface="+mn-lt"/>
                <a:ea typeface="+mn-ea"/>
                <a:cs typeface="+mn-cs"/>
              </a:rPr>
              <a:t>homework</a:t>
            </a:r>
            <a:r>
              <a:rPr lang="en-ZA" sz="1200" kern="1200" dirty="0">
                <a:solidFill>
                  <a:schemeClr val="tx1"/>
                </a:solidFill>
                <a:effectLst/>
                <a:latin typeface="+mn-lt"/>
                <a:ea typeface="+mn-ea"/>
                <a:cs typeface="+mn-cs"/>
              </a:rPr>
              <a:t>.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Allow a few minutes at the start of the next lesson to provide the </a:t>
            </a:r>
            <a:r>
              <a:rPr lang="en-ZA" sz="1200" b="1" i="1" u="sng" kern="1200" dirty="0">
                <a:solidFill>
                  <a:schemeClr val="tx1"/>
                </a:solidFill>
                <a:effectLst/>
                <a:latin typeface="+mn-lt"/>
                <a:ea typeface="+mn-ea"/>
                <a:cs typeface="+mn-cs"/>
              </a:rPr>
              <a:t>Lesson 3 – Worksheet MEMO</a:t>
            </a:r>
            <a:r>
              <a:rPr lang="en-ZA" sz="1200" kern="1200" dirty="0">
                <a:solidFill>
                  <a:schemeClr val="tx1"/>
                </a:solidFill>
                <a:effectLst/>
                <a:latin typeface="+mn-lt"/>
                <a:ea typeface="+mn-ea"/>
                <a:cs typeface="+mn-cs"/>
              </a:rPr>
              <a:t> answers for learners to check their work.)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**Teacher Note:</a:t>
            </a:r>
            <a:r>
              <a:rPr lang="en-ZA" sz="1200" kern="1200" dirty="0">
                <a:solidFill>
                  <a:schemeClr val="tx1"/>
                </a:solidFill>
                <a:effectLst/>
                <a:latin typeface="+mn-lt"/>
                <a:ea typeface="+mn-ea"/>
                <a:cs typeface="+mn-cs"/>
              </a:rPr>
              <a:t> </a:t>
            </a:r>
            <a:r>
              <a:rPr lang="en-ZA" sz="1200" u="sng" kern="1200" dirty="0">
                <a:solidFill>
                  <a:schemeClr val="tx1"/>
                </a:solidFill>
                <a:effectLst/>
                <a:latin typeface="+mn-lt"/>
                <a:ea typeface="+mn-ea"/>
                <a:cs typeface="+mn-cs"/>
              </a:rPr>
              <a:t>Past </a:t>
            </a:r>
            <a:r>
              <a:rPr lang="en-ZA" sz="1200" u="sng" kern="1200" dirty="0" err="1">
                <a:solidFill>
                  <a:schemeClr val="tx1"/>
                </a:solidFill>
                <a:effectLst/>
                <a:latin typeface="+mn-lt"/>
                <a:ea typeface="+mn-ea"/>
                <a:cs typeface="+mn-cs"/>
              </a:rPr>
              <a:t>Teenactiv</a:t>
            </a:r>
            <a:r>
              <a:rPr lang="en-ZA" sz="1200" u="sng" kern="1200" dirty="0">
                <a:solidFill>
                  <a:schemeClr val="tx1"/>
                </a:solidFill>
                <a:effectLst/>
                <a:latin typeface="+mn-lt"/>
                <a:ea typeface="+mn-ea"/>
                <a:cs typeface="+mn-cs"/>
              </a:rPr>
              <a:t> Examination Papers / Controlled Tests</a:t>
            </a:r>
            <a:r>
              <a:rPr lang="en-ZA" sz="1200" kern="1200" dirty="0">
                <a:solidFill>
                  <a:schemeClr val="tx1"/>
                </a:solidFill>
                <a:effectLst/>
                <a:latin typeface="+mn-lt"/>
                <a:ea typeface="+mn-ea"/>
                <a:cs typeface="+mn-cs"/>
              </a:rPr>
              <a:t> could be used to expose learners to additional lower, middle and higher order questions relating to this topic. </a:t>
            </a:r>
            <a:endParaRPr lang="en-US" dirty="0"/>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13</a:t>
            </a:fld>
            <a:endParaRPr lang="en-US"/>
          </a:p>
        </p:txBody>
      </p:sp>
    </p:spTree>
    <p:extLst>
      <p:ext uri="{BB962C8B-B14F-4D97-AF65-F5344CB8AC3E}">
        <p14:creationId xmlns:p14="http://schemas.microsoft.com/office/powerpoint/2010/main" val="132766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Welcome back Grade 10s. </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0" kern="1200" dirty="0">
                <a:solidFill>
                  <a:schemeClr val="tx1"/>
                </a:solidFill>
                <a:effectLst/>
                <a:latin typeface="+mn-lt"/>
                <a:ea typeface="+mn-ea"/>
                <a:cs typeface="+mn-cs"/>
              </a:rPr>
              <a:t>In Lesson 1, we learnt about career fields, occupations, careers, and jobs.  </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0" kern="1200" dirty="0">
                <a:solidFill>
                  <a:schemeClr val="tx1"/>
                </a:solidFill>
                <a:effectLst/>
                <a:latin typeface="+mn-lt"/>
                <a:ea typeface="+mn-ea"/>
                <a:cs typeface="+mn-cs"/>
              </a:rPr>
              <a:t>Then in Lesson 2, we covered the requirements for the National Senior Certificate (</a:t>
            </a:r>
            <a:r>
              <a:rPr lang="en-ZA" sz="1200" b="0" kern="1200" dirty="0" err="1">
                <a:solidFill>
                  <a:schemeClr val="tx1"/>
                </a:solidFill>
                <a:effectLst/>
                <a:latin typeface="+mn-lt"/>
                <a:ea typeface="+mn-ea"/>
                <a:cs typeface="+mn-cs"/>
              </a:rPr>
              <a:t>NSC</a:t>
            </a:r>
            <a:r>
              <a:rPr lang="en-ZA" sz="1200" b="0" kern="1200" dirty="0">
                <a:solidFill>
                  <a:schemeClr val="tx1"/>
                </a:solidFill>
                <a:effectLst/>
                <a:latin typeface="+mn-lt"/>
                <a:ea typeface="+mn-ea"/>
                <a:cs typeface="+mn-cs"/>
              </a:rPr>
              <a:t>): various subjects and career options, steps in choosing and the career decision-making process.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Today, we’ll be focussing on the factors that influence your career choices: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More specifically, we’ll be focussing on the </a:t>
            </a:r>
            <a:r>
              <a:rPr lang="en-ZA" sz="1200" b="0" u="sng" kern="1200" dirty="0">
                <a:solidFill>
                  <a:schemeClr val="tx1"/>
                </a:solidFill>
                <a:effectLst/>
                <a:latin typeface="+mn-lt"/>
                <a:ea typeface="+mn-ea"/>
                <a:cs typeface="+mn-cs"/>
              </a:rPr>
              <a:t>Socio-Economic Factors</a:t>
            </a:r>
            <a:r>
              <a:rPr lang="en-ZA" sz="1200" b="0" kern="1200" dirty="0">
                <a:solidFill>
                  <a:schemeClr val="tx1"/>
                </a:solidFill>
                <a:effectLst/>
                <a:latin typeface="+mn-lt"/>
                <a:ea typeface="+mn-ea"/>
                <a:cs typeface="+mn-cs"/>
              </a:rPr>
              <a:t> to consider when making career and / or study choices, in particular the: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community needs,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availability and affordability of finances,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stereotyping,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accessibility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2</a:t>
            </a:fld>
            <a:endParaRPr lang="en-US"/>
          </a:p>
        </p:txBody>
      </p:sp>
    </p:spTree>
    <p:extLst>
      <p:ext uri="{BB962C8B-B14F-4D97-AF65-F5344CB8AC3E}">
        <p14:creationId xmlns:p14="http://schemas.microsoft.com/office/powerpoint/2010/main" val="103182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endParaRPr lang="en-US" dirty="0"/>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When we start thinking about our future profession and career choices, we think about several factors. The most important tend to be: job description, required skills, education needed, salary and career outlook.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But there are many other meaningful factors that can influence someone’s career choice. It is important to take as many of these into account when making a decision about your future work. </a:t>
            </a:r>
            <a:endParaRPr lang="en-US" b="0" dirty="0"/>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3</a:t>
            </a:fld>
            <a:endParaRPr lang="en-US"/>
          </a:p>
        </p:txBody>
      </p:sp>
    </p:spTree>
    <p:extLst>
      <p:ext uri="{BB962C8B-B14F-4D97-AF65-F5344CB8AC3E}">
        <p14:creationId xmlns:p14="http://schemas.microsoft.com/office/powerpoint/2010/main" val="317088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The next part of our lesson will examine different </a:t>
            </a:r>
            <a:r>
              <a:rPr lang="en-ZA" sz="1200" b="0" u="sng" kern="1200" dirty="0">
                <a:solidFill>
                  <a:schemeClr val="tx1"/>
                </a:solidFill>
                <a:effectLst/>
                <a:latin typeface="+mn-lt"/>
                <a:ea typeface="+mn-ea"/>
                <a:cs typeface="+mn-cs"/>
              </a:rPr>
              <a:t>socio-economic factors</a:t>
            </a:r>
            <a:r>
              <a:rPr lang="en-ZA" sz="1200" b="0" kern="1200" dirty="0">
                <a:solidFill>
                  <a:schemeClr val="tx1"/>
                </a:solidFill>
                <a:effectLst/>
                <a:latin typeface="+mn-lt"/>
                <a:ea typeface="+mn-ea"/>
                <a:cs typeface="+mn-cs"/>
              </a:rPr>
              <a:t> and how they can affect our career and /or study choices.</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Specifically, we will be focussing on:</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Community needs</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Finances</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Stereotyping</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Accessibility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4</a:t>
            </a:fld>
            <a:endParaRPr lang="en-US"/>
          </a:p>
        </p:txBody>
      </p:sp>
    </p:spTree>
    <p:extLst>
      <p:ext uri="{BB962C8B-B14F-4D97-AF65-F5344CB8AC3E}">
        <p14:creationId xmlns:p14="http://schemas.microsoft.com/office/powerpoint/2010/main" val="171202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What are Socio-economic factors?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Socio-Economic Factors - </a:t>
            </a:r>
            <a:r>
              <a:rPr lang="en-US" sz="1200" b="0" i="1" kern="1200" dirty="0">
                <a:solidFill>
                  <a:schemeClr val="tx1"/>
                </a:solidFill>
                <a:effectLst/>
                <a:latin typeface="+mn-lt"/>
                <a:ea typeface="+mn-ea"/>
                <a:cs typeface="+mn-cs"/>
              </a:rPr>
              <a:t>are a way of describing people based on their education, income, and type of job.</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Socio--Economic status is usually broken into three levels: low, medium, and high.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People of a lower socioeconomic status usually have less access to financial, educational, social, and health resources than those of a higher socioeconomic status.</a:t>
            </a:r>
          </a:p>
          <a:p>
            <a:endParaRPr lang="en-US" dirty="0"/>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5</a:t>
            </a:fld>
            <a:endParaRPr lang="en-US"/>
          </a:p>
        </p:txBody>
      </p:sp>
    </p:spTree>
    <p:extLst>
      <p:ext uri="{BB962C8B-B14F-4D97-AF65-F5344CB8AC3E}">
        <p14:creationId xmlns:p14="http://schemas.microsoft.com/office/powerpoint/2010/main" val="377332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What are Community Needs?</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Is every community in need of the same things? Are resources the same everywhere?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Community needs:</a:t>
            </a: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refers to the gap between what services currently exist in a community and what should exist.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are the conditions that are essential to improving a community.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This should be important to us, because our community does influence our study / career choices: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Communities can place certain expectations on you due to your gender, family background, status within that community - which can open or close opportunities for study and work.</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The presence or absence of choices and opportunities for studying and careers – could be due to the Community.</a:t>
            </a:r>
            <a:br>
              <a:rPr lang="en-ZA"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We all live within a community. It is important that we are aware of the needs of our community when we explore our career and study choices. </a:t>
            </a:r>
          </a:p>
          <a:p>
            <a:pPr marL="171450" indent="-171450">
              <a:buFont typeface="Arial" panose="020B0604020202020204" pitchFamily="34" charset="0"/>
              <a:buChar char="•"/>
            </a:pPr>
            <a:endParaRPr lang="en-ZA"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Questions to ask oneself: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Could my studying or aiming for a particular career (e.g. teaching, health professional) – help address a need within my community e.g. lack of teachers; shortage of health professionals (such as doctors, nurses, pharmacists, dentists etc)?</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What are the opportunities or most pressing issues in my community?</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0" kern="1200" dirty="0">
                <a:solidFill>
                  <a:schemeClr val="tx1"/>
                </a:solidFill>
                <a:effectLst/>
                <a:latin typeface="+mn-lt"/>
                <a:ea typeface="+mn-ea"/>
                <a:cs typeface="+mn-cs"/>
              </a:rPr>
              <a:t>What can be done to address this problem/opportunity?</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Perhaps your community needs teachers, or you could start a business that will employ young people.</a:t>
            </a:r>
            <a:br>
              <a:rPr lang="en-ZA"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What needs does your community have? What would benefit it the most?</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6</a:t>
            </a:fld>
            <a:endParaRPr lang="en-US"/>
          </a:p>
        </p:txBody>
      </p:sp>
    </p:spTree>
    <p:extLst>
      <p:ext uri="{BB962C8B-B14F-4D97-AF65-F5344CB8AC3E}">
        <p14:creationId xmlns:p14="http://schemas.microsoft.com/office/powerpoint/2010/main" val="25584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Let’s now move onto the next Socio-Economic Factor … namely that of Availability of Finances. </a:t>
            </a:r>
            <a:br>
              <a:rPr lang="en-ZA" sz="1200" b="0" kern="1200" dirty="0">
                <a:solidFill>
                  <a:schemeClr val="tx1"/>
                </a:solidFill>
                <a:effectLst/>
                <a:latin typeface="+mn-lt"/>
                <a:ea typeface="+mn-ea"/>
                <a:cs typeface="+mn-cs"/>
              </a:rPr>
            </a:br>
            <a:r>
              <a:rPr lang="en-ZA"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Is everyone in the same financial position? Do we all have the same access to finances?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In some cases, learners find it hard to pursue further studies because of lack of funds. However, this does not mean that the gates of learning are closed to learners in need of financial assistance. If you are one of them, or have that fear, do not despair because there are other financial options: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CDDBEF-D871-49F7-9F4D-7FC284535E4A}" type="slidenum">
              <a:rPr lang="en-US" smtClean="0"/>
              <a:t>7</a:t>
            </a:fld>
            <a:endParaRPr lang="en-US"/>
          </a:p>
        </p:txBody>
      </p:sp>
    </p:spTree>
    <p:extLst>
      <p:ext uri="{BB962C8B-B14F-4D97-AF65-F5344CB8AC3E}">
        <p14:creationId xmlns:p14="http://schemas.microsoft.com/office/powerpoint/2010/main" val="185521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pPr marL="171450" lvl="0" indent="-171450">
              <a:buFont typeface="Arial" panose="020B0604020202020204" pitchFamily="34" charset="0"/>
              <a:buChar char="•"/>
            </a:pPr>
            <a:r>
              <a:rPr lang="en-ZA" sz="1200" b="0" u="sng" kern="1200" dirty="0">
                <a:solidFill>
                  <a:schemeClr val="tx1"/>
                </a:solidFill>
                <a:effectLst/>
                <a:latin typeface="+mn-lt"/>
                <a:ea typeface="+mn-ea"/>
                <a:cs typeface="+mn-cs"/>
              </a:rPr>
              <a:t>Bursary</a:t>
            </a:r>
            <a:r>
              <a:rPr lang="en-ZA" sz="1200" b="0" kern="1200" dirty="0">
                <a:solidFill>
                  <a:schemeClr val="tx1"/>
                </a:solidFill>
                <a:effectLst/>
                <a:latin typeface="+mn-lt"/>
                <a:ea typeface="+mn-ea"/>
                <a:cs typeface="+mn-cs"/>
              </a:rPr>
              <a:t>: An amount of money that a student is given to help pay for college or university study; you may be given a bursary because you don’t have the money to pay for your studies, or because you did well at school.  You don’t always have to pay back a bursary, it depends on the type of bursary and where it comes from. Some companies may require you to work for them in return for the bursary. </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0" u="sng" kern="1200" dirty="0">
                <a:solidFill>
                  <a:schemeClr val="tx1"/>
                </a:solidFill>
                <a:effectLst/>
                <a:latin typeface="+mn-lt"/>
                <a:ea typeface="+mn-ea"/>
                <a:cs typeface="+mn-cs"/>
              </a:rPr>
              <a:t>Student Loan:</a:t>
            </a:r>
            <a:r>
              <a:rPr lang="en-ZA" sz="1200" b="0" kern="1200" dirty="0">
                <a:solidFill>
                  <a:schemeClr val="tx1"/>
                </a:solidFill>
                <a:effectLst/>
                <a:latin typeface="+mn-lt"/>
                <a:ea typeface="+mn-ea"/>
                <a:cs typeface="+mn-cs"/>
              </a:rPr>
              <a:t> You would have to pay back the money you borrow from a bank, after you have finished your studies.  The bank will charge you interest, a fee for borrowing the money.  Some companies or businesses also give student loans.  You don’t have to pay them back, but you must work for them after you have finished your studies.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823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a:t>
            </a:r>
          </a:p>
          <a:p>
            <a:endParaRPr lang="en-US" dirty="0"/>
          </a:p>
          <a:p>
            <a:pPr marL="171450" lvl="0" indent="-171450">
              <a:buFont typeface="Arial" panose="020B0604020202020204" pitchFamily="34" charset="0"/>
              <a:buChar char="•"/>
            </a:pPr>
            <a:r>
              <a:rPr lang="en-ZA" sz="1200" b="0" u="sng" kern="1200" dirty="0">
                <a:solidFill>
                  <a:schemeClr val="tx1"/>
                </a:solidFill>
                <a:effectLst/>
                <a:latin typeface="+mn-lt"/>
                <a:ea typeface="+mn-ea"/>
                <a:cs typeface="+mn-cs"/>
              </a:rPr>
              <a:t>Scholarship:</a:t>
            </a:r>
            <a:r>
              <a:rPr lang="en-ZA" sz="1200" b="0" kern="1200" dirty="0">
                <a:solidFill>
                  <a:schemeClr val="tx1"/>
                </a:solidFill>
                <a:effectLst/>
                <a:latin typeface="+mn-lt"/>
                <a:ea typeface="+mn-ea"/>
                <a:cs typeface="+mn-cs"/>
              </a:rPr>
              <a:t> Some companies, businesses and organisations award a scholarship if you have done very well at school in your studies or at sport (merit based). </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0" u="sng" kern="1200" dirty="0">
                <a:solidFill>
                  <a:schemeClr val="tx1"/>
                </a:solidFill>
                <a:effectLst/>
                <a:latin typeface="+mn-lt"/>
                <a:ea typeface="+mn-ea"/>
                <a:cs typeface="+mn-cs"/>
              </a:rPr>
              <a:t>Learnership:</a:t>
            </a:r>
            <a:r>
              <a:rPr lang="en-ZA" sz="1200" b="0" kern="1200" dirty="0">
                <a:solidFill>
                  <a:schemeClr val="tx1"/>
                </a:solidFill>
                <a:effectLst/>
                <a:latin typeface="+mn-lt"/>
                <a:ea typeface="+mn-ea"/>
                <a:cs typeface="+mn-cs"/>
              </a:rPr>
              <a:t> A learnership allows you to earn while you learn.  You study the theory at a college or a training centre and practice what you have learnt in a real job.  You get paid for the work you do, and you get a qualification at the end of the training programme.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latin typeface="+mn-lt"/>
                <a:ea typeface="+mn-ea"/>
                <a:cs typeface="+mn-cs"/>
              </a:rPr>
              <a:t>So there are a variety of financial options out there for you to consider and explore – should you need the assistance.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510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FB80-EC26-A9E5-7A60-0298BF730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0124C-F6C5-41DB-E91E-644F2C0EB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A61822-E419-CBFF-3A67-BA54C3F2C8A8}"/>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5157040D-A417-4327-C16E-2E98955DE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34AF1-998B-A869-1A4C-5C0BD95EAA32}"/>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73004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FA65-5008-3453-5A8D-79A859C6A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282B2-F6A6-FEB6-ED7D-BBD33B505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B89BC-776E-1587-3A3C-7D82DC4055BE}"/>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CC6A52A3-7A3D-A8AE-846A-8D0F95ADB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9DEDD-6EAB-BEA9-0267-4D8DAAB78C33}"/>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15400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D5152-619B-2F36-07E4-68496B2EE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37E894-0445-AF90-5CBB-195446E18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9C6A5-FF18-9095-4375-C81CA7CEC0A7}"/>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18C30F40-0E75-0089-EB92-364B4705D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72B18-D502-B103-4E5B-158D882E4895}"/>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8826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E53E-9056-90B1-0A6F-582890928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FA6EE865-1040-2706-1352-1E914BB1A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CDEC052E-1CD5-4BAD-4641-07DEC1015F13}"/>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788B444A-1B04-6AC7-1928-C9D34B91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2E894-A4B3-AF93-CD71-6ED2C4DB192B}"/>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371764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81AC-23AD-0425-611E-48D2B4690B2E}"/>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2304F695-E0E3-7AF1-2D70-CDCFF89125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C119419E-8D56-0BFE-C6AB-60F3ABEFC1E6}"/>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8C9C06E2-2027-ACBC-AF8C-D413080AA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4E98-0A16-DF54-A3F8-378B0C719319}"/>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02839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52A6-9F46-8FF9-27A6-01603EB6C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DFB37F25-6A1F-EC66-0A00-DFB522CE76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89FD6-FBAE-B26C-B37B-93B76F86DF47}"/>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3B906CC2-1A55-4ACF-1C54-47A9A783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D7FB6-563E-4979-49A7-BD6A529C1D3C}"/>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423516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8394-C73D-9305-9698-2EA1BC032915}"/>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63F14772-ACEA-3ADE-EF8C-4E033F975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595B795C-3A55-8C34-51F5-C7FA83110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77A5B2A5-DCED-5806-7F8A-101696304405}"/>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6" name="Footer Placeholder 5">
            <a:extLst>
              <a:ext uri="{FF2B5EF4-FFF2-40B4-BE49-F238E27FC236}">
                <a16:creationId xmlns:a16="http://schemas.microsoft.com/office/drawing/2014/main" id="{4B12DA6E-6A39-1A5D-050E-8FE1DA90F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83FA7-AF3F-CC11-A22B-4606B2807A82}"/>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395124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78F5-364F-EB91-6D85-7C3DCA845131}"/>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73FA1181-A779-CABC-EC9C-6DA56883B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14323-19C9-C060-DDDF-F2AB412E9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C3CB3F85-4693-AB41-9593-24051C499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1C5383-5CA5-E711-6820-A451F1C46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40487E84-8433-446A-164D-EA9C232108D1}"/>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8" name="Footer Placeholder 7">
            <a:extLst>
              <a:ext uri="{FF2B5EF4-FFF2-40B4-BE49-F238E27FC236}">
                <a16:creationId xmlns:a16="http://schemas.microsoft.com/office/drawing/2014/main" id="{A86A9D71-9098-DFE3-E9EE-B212DAE18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BC293A-76DE-758E-E4B8-3A9838F4466D}"/>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76472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C83D-81C0-72CB-D4D2-F87EB18EA770}"/>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18564EA5-B67C-5E5B-0F82-A1D8408AD6CB}"/>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4" name="Footer Placeholder 3">
            <a:extLst>
              <a:ext uri="{FF2B5EF4-FFF2-40B4-BE49-F238E27FC236}">
                <a16:creationId xmlns:a16="http://schemas.microsoft.com/office/drawing/2014/main" id="{A78CF4E1-6835-DD66-A0BE-3729CEE7EB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18BC5-A5F3-2C9B-D47E-B36C9938E799}"/>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15707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ECED9-661E-D232-DC58-EF2BEB317297}"/>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3" name="Footer Placeholder 2">
            <a:extLst>
              <a:ext uri="{FF2B5EF4-FFF2-40B4-BE49-F238E27FC236}">
                <a16:creationId xmlns:a16="http://schemas.microsoft.com/office/drawing/2014/main" id="{E24C607A-9398-3657-C3A2-D6C988EBF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298345-E187-81B1-C5AE-64C36B031A5B}"/>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63518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CFBB-0376-8D25-3935-54A7CA95A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76F765C8-483C-B8BD-1545-B5A8A2029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51F433BB-DD7B-CD14-9E0C-EE824A212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67542-7A28-3DF6-379A-2F99EA56E76B}"/>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6" name="Footer Placeholder 5">
            <a:extLst>
              <a:ext uri="{FF2B5EF4-FFF2-40B4-BE49-F238E27FC236}">
                <a16:creationId xmlns:a16="http://schemas.microsoft.com/office/drawing/2014/main" id="{C83FD824-C3B2-9CD7-B09C-96685AE7A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881FE-9674-8312-237A-AFB23A730D06}"/>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326803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13C7-5534-151B-F60A-D7A4FAA2C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0275C-D7B4-E451-B496-0FFBB0D22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E39C4-F8B3-9136-7A26-D86CE53D7BFF}"/>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00FE64F6-A71B-1910-369E-8EFFBD1DD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15601-5817-5E9F-2FAA-D8CFF19D2E58}"/>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2380443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2519-A0D3-4A54-6D57-57CCAC384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53A1EFE7-7BAA-01CC-3045-5180E5D2B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D166FD2A-9E3F-EE6B-E520-9AAA2E0F3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5B4BF-4E27-B75B-5E3B-9EC9728E895B}"/>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6" name="Footer Placeholder 5">
            <a:extLst>
              <a:ext uri="{FF2B5EF4-FFF2-40B4-BE49-F238E27FC236}">
                <a16:creationId xmlns:a16="http://schemas.microsoft.com/office/drawing/2014/main" id="{CC7576D7-52C3-882E-BCEB-8D780C0A4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0004D-21FF-9FFC-75BA-45014CDF01CB}"/>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228716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20FD-AFC9-B708-33F0-B522DFFB5A62}"/>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CF582BA4-7FB9-48EE-5F5C-84C03C160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C1482FA9-15DC-2A3D-DD76-070BF326EF55}"/>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A2244B7E-82AB-6745-9F64-67A2C138D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9C499-F18B-C631-CF5B-85BC2A62AB7B}"/>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4246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9ED31-BB9A-1251-994E-E5B28D4C5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0B6C5053-A28C-B4C2-83DD-E692C485D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00A314DA-C018-DB8A-B69C-199FCAE8AE95}"/>
              </a:ext>
            </a:extLst>
          </p:cNvPr>
          <p:cNvSpPr>
            <a:spLocks noGrp="1"/>
          </p:cNvSpPr>
          <p:nvPr>
            <p:ph type="dt" sz="half" idx="10"/>
          </p:nvPr>
        </p:nvSpPr>
        <p:spPr/>
        <p:txBody>
          <a:body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CA4E343D-5568-342F-0456-7A0BAC8B6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8576C-C19C-BEB7-8844-DB8305A154B0}"/>
              </a:ext>
            </a:extLst>
          </p:cNvPr>
          <p:cNvSpPr>
            <a:spLocks noGrp="1"/>
          </p:cNvSpPr>
          <p:nvPr>
            <p:ph type="sldNum" sz="quarter" idx="12"/>
          </p:nvPr>
        </p:nvSpPr>
        <p:spPr/>
        <p:txBody>
          <a:bodyPr/>
          <a:lstStyle/>
          <a:p>
            <a:fld id="{35856B57-0581-45AE-8105-105A3DF30E35}" type="slidenum">
              <a:rPr lang="en-US" smtClean="0"/>
              <a:t>‹#›</a:t>
            </a:fld>
            <a:endParaRPr lang="en-US"/>
          </a:p>
        </p:txBody>
      </p:sp>
    </p:spTree>
    <p:extLst>
      <p:ext uri="{BB962C8B-B14F-4D97-AF65-F5344CB8AC3E}">
        <p14:creationId xmlns:p14="http://schemas.microsoft.com/office/powerpoint/2010/main" val="244391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05ED-19C7-1F81-6A7E-525ACBE9C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4387BF-562C-8169-C38E-4D45C79611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B4655-F5B1-9EC1-4B87-D76F355C879E}"/>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998A3249-9D76-2FAE-2C43-DEED5BBE4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3256A-30A3-A08D-6D00-D30840158EC0}"/>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260944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223D-FF92-3ED0-95FF-1E16FB057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0B0CB-E27A-33F2-D8DA-617E91C29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326A6-A2DE-22A3-5461-9F7B0054F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242B2-93EE-7C32-30DF-2594A3225431}"/>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a:extLst>
              <a:ext uri="{FF2B5EF4-FFF2-40B4-BE49-F238E27FC236}">
                <a16:creationId xmlns:a16="http://schemas.microsoft.com/office/drawing/2014/main" id="{50730320-2BB1-3CB0-E778-C30FC2F7C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5892E-948C-E205-6FB5-2670B334C7A3}"/>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67950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66A5-555A-40BD-201F-3125C6F536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333E5-E5CE-D107-467B-41D02AD45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3DD1B-44B7-7F9A-F655-172EF63B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270C3-DB86-6CFA-E010-8ED228398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3CF4E-C70F-67A0-93E8-2E6156AC1E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ED9649-8455-6CE9-5CC4-CFF7013A9BC6}"/>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8" name="Footer Placeholder 7">
            <a:extLst>
              <a:ext uri="{FF2B5EF4-FFF2-40B4-BE49-F238E27FC236}">
                <a16:creationId xmlns:a16="http://schemas.microsoft.com/office/drawing/2014/main" id="{0CF8F750-BE8F-7427-866B-51B8C5EEA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9F9F0-E748-490B-9129-53E902BE1E58}"/>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37540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6A35-A984-1CA0-F88C-A8E9948AC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4E282-C3D0-C9C6-B882-4EC9D864869C}"/>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4" name="Footer Placeholder 3">
            <a:extLst>
              <a:ext uri="{FF2B5EF4-FFF2-40B4-BE49-F238E27FC236}">
                <a16:creationId xmlns:a16="http://schemas.microsoft.com/office/drawing/2014/main" id="{12491DC3-4C05-024A-F4D6-B921E7C5F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72DA4-2560-392D-AD5F-DBBDF8B78424}"/>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203586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2C7A8-538C-DD15-839F-7FEF6C9EBB0A}"/>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3" name="Footer Placeholder 2">
            <a:extLst>
              <a:ext uri="{FF2B5EF4-FFF2-40B4-BE49-F238E27FC236}">
                <a16:creationId xmlns:a16="http://schemas.microsoft.com/office/drawing/2014/main" id="{4E50AAEA-323E-E1CD-7A13-7B684F2040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FF79FC-77AE-E722-B651-38F85551D0C9}"/>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2867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6516-4433-2898-74A0-41CE374FE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CD103-221E-186D-F19D-DB332DB7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55D5A-E494-F958-A0A4-E4EB36DA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959F3-0904-FCEE-8D08-81B965718F4B}"/>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a:extLst>
              <a:ext uri="{FF2B5EF4-FFF2-40B4-BE49-F238E27FC236}">
                <a16:creationId xmlns:a16="http://schemas.microsoft.com/office/drawing/2014/main" id="{88230408-2C5A-66F4-8E8D-23057E69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99399-F838-474D-5F3E-3BD74DF72BA1}"/>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19412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3307-9428-E69F-1445-FE9126189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19A0B-EE6B-45FD-B8D8-6E8C11E24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9E0012-1F59-6C2B-6D16-3F44C36A6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9E18A-476E-F88B-4BBF-0FBA85279E5B}"/>
              </a:ext>
            </a:extLst>
          </p:cNvPr>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a:extLst>
              <a:ext uri="{FF2B5EF4-FFF2-40B4-BE49-F238E27FC236}">
                <a16:creationId xmlns:a16="http://schemas.microsoft.com/office/drawing/2014/main" id="{40972A9F-40A6-1EE1-532C-18AEEB7CC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765D-66F9-D6A1-2622-B116B7E80278}"/>
              </a:ext>
            </a:extLst>
          </p:cNvPr>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64442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A4D44-C428-40F3-8053-319E40DAC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AD8EC-F1D7-84C1-8E83-217C3A2E4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D765E-5093-830F-1122-581BF61A5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6A5FA-F102-4F94-94D6-5640BB2C8D08}" type="datetimeFigureOut">
              <a:rPr lang="en-US" smtClean="0"/>
              <a:t>10/14/2025</a:t>
            </a:fld>
            <a:endParaRPr lang="en-US"/>
          </a:p>
        </p:txBody>
      </p:sp>
      <p:sp>
        <p:nvSpPr>
          <p:cNvPr id="5" name="Footer Placeholder 4">
            <a:extLst>
              <a:ext uri="{FF2B5EF4-FFF2-40B4-BE49-F238E27FC236}">
                <a16:creationId xmlns:a16="http://schemas.microsoft.com/office/drawing/2014/main" id="{46C7DDEF-D0C4-ECCF-9738-785CB93CE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5607B3-6535-B964-7803-9D1C8ED85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6F49C9-BDE3-43A8-8AA6-46B29B104334}" type="slidenum">
              <a:rPr lang="en-US" smtClean="0"/>
              <a:t>‹#›</a:t>
            </a:fld>
            <a:endParaRPr lang="en-US"/>
          </a:p>
        </p:txBody>
      </p:sp>
    </p:spTree>
    <p:extLst>
      <p:ext uri="{BB962C8B-B14F-4D97-AF65-F5344CB8AC3E}">
        <p14:creationId xmlns:p14="http://schemas.microsoft.com/office/powerpoint/2010/main" val="3509716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3D936-A36A-7BC7-2C8C-DACD6FBB1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7FE3062B-F7D8-E20E-52F0-C13D04E64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4A24E80D-485F-45FD-1C0D-A32B27D09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5527FB-3A85-4AE9-9F49-0B5C354AFE2C}" type="datetimeFigureOut">
              <a:rPr lang="en-US" smtClean="0"/>
              <a:t>10/14/2025</a:t>
            </a:fld>
            <a:endParaRPr lang="en-US"/>
          </a:p>
        </p:txBody>
      </p:sp>
      <p:sp>
        <p:nvSpPr>
          <p:cNvPr id="5" name="Footer Placeholder 4">
            <a:extLst>
              <a:ext uri="{FF2B5EF4-FFF2-40B4-BE49-F238E27FC236}">
                <a16:creationId xmlns:a16="http://schemas.microsoft.com/office/drawing/2014/main" id="{0E73E3D5-62BE-CCBA-F012-1FDA9207E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469394-389B-D48C-9EC5-EDCC61481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856B57-0581-45AE-8105-105A3DF30E35}" type="slidenum">
              <a:rPr lang="en-US" smtClean="0"/>
              <a:t>‹#›</a:t>
            </a:fld>
            <a:endParaRPr lang="en-US"/>
          </a:p>
        </p:txBody>
      </p:sp>
    </p:spTree>
    <p:extLst>
      <p:ext uri="{BB962C8B-B14F-4D97-AF65-F5344CB8AC3E}">
        <p14:creationId xmlns:p14="http://schemas.microsoft.com/office/powerpoint/2010/main" val="13843890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R0wni0rOOQc&amp;t=14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ree Save Up Piggy Bank photo and picture">
            <a:extLst>
              <a:ext uri="{FF2B5EF4-FFF2-40B4-BE49-F238E27FC236}">
                <a16:creationId xmlns:a16="http://schemas.microsoft.com/office/drawing/2014/main" id="{F6AC66AE-2489-B535-24A2-D22E04EEB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29" r="8230"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1E0129-1654-DE1D-20F0-A39DB53D1420}"/>
              </a:ext>
            </a:extLst>
          </p:cNvPr>
          <p:cNvSpPr>
            <a:spLocks noGrp="1"/>
          </p:cNvSpPr>
          <p:nvPr>
            <p:ph type="title"/>
          </p:nvPr>
        </p:nvSpPr>
        <p:spPr>
          <a:xfrm>
            <a:off x="7531610" y="365125"/>
            <a:ext cx="3822189" cy="1899912"/>
          </a:xfrm>
        </p:spPr>
        <p:txBody>
          <a:bodyPr>
            <a:normAutofit/>
          </a:bodyPr>
          <a:lstStyle/>
          <a:p>
            <a:r>
              <a:rPr lang="en-US" sz="4000"/>
              <a:t>Socio-Economic Factors &amp;</a:t>
            </a:r>
            <a:br>
              <a:rPr lang="en-US" sz="4000"/>
            </a:br>
            <a:r>
              <a:rPr lang="en-US" sz="4000"/>
              <a:t>Career Choice</a:t>
            </a:r>
          </a:p>
        </p:txBody>
      </p:sp>
      <p:sp>
        <p:nvSpPr>
          <p:cNvPr id="3" name="Content Placeholder 2">
            <a:extLst>
              <a:ext uri="{FF2B5EF4-FFF2-40B4-BE49-F238E27FC236}">
                <a16:creationId xmlns:a16="http://schemas.microsoft.com/office/drawing/2014/main" id="{CE960117-0771-5B80-7E70-F48BF6FA80BB}"/>
              </a:ext>
            </a:extLst>
          </p:cNvPr>
          <p:cNvSpPr>
            <a:spLocks noGrp="1"/>
          </p:cNvSpPr>
          <p:nvPr>
            <p:ph idx="1"/>
          </p:nvPr>
        </p:nvSpPr>
        <p:spPr>
          <a:xfrm>
            <a:off x="7531610" y="2434201"/>
            <a:ext cx="3822189" cy="3742762"/>
          </a:xfrm>
        </p:spPr>
        <p:txBody>
          <a:bodyPr>
            <a:normAutofit/>
          </a:bodyPr>
          <a:lstStyle/>
          <a:p>
            <a:pPr marL="0" indent="0">
              <a:buNone/>
            </a:pPr>
            <a:r>
              <a:rPr lang="en-US" sz="2000"/>
              <a:t>Term 1 Week 4-6</a:t>
            </a:r>
          </a:p>
          <a:p>
            <a:pPr marL="0" indent="0">
              <a:buNone/>
            </a:pPr>
            <a:r>
              <a:rPr lang="en-US" sz="2000"/>
              <a:t>Lesson 3</a:t>
            </a:r>
          </a:p>
          <a:p>
            <a:pPr marL="0" indent="0">
              <a:buNone/>
            </a:pPr>
            <a:endParaRPr lang="en-US" sz="2000"/>
          </a:p>
        </p:txBody>
      </p:sp>
      <p:pic>
        <p:nvPicPr>
          <p:cNvPr id="15" name="Picture 14">
            <a:extLst>
              <a:ext uri="{FF2B5EF4-FFF2-40B4-BE49-F238E27FC236}">
                <a16:creationId xmlns:a16="http://schemas.microsoft.com/office/drawing/2014/main" id="{48DE2459-6241-2033-945F-902A39B97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1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3D4DF-B78B-3C82-8970-8ABCE79F825C}"/>
              </a:ext>
            </a:extLst>
          </p:cNvPr>
          <p:cNvSpPr>
            <a:spLocks noGrp="1"/>
          </p:cNvSpPr>
          <p:nvPr>
            <p:ph type="title"/>
          </p:nvPr>
        </p:nvSpPr>
        <p:spPr>
          <a:xfrm>
            <a:off x="836680" y="317045"/>
            <a:ext cx="6002110" cy="1495425"/>
          </a:xfrm>
        </p:spPr>
        <p:txBody>
          <a:bodyPr vert="horz" lIns="91440" tIns="45720" rIns="91440" bIns="45720" rtlCol="0">
            <a:normAutofit/>
          </a:bodyPr>
          <a:lstStyle/>
          <a:p>
            <a:r>
              <a:rPr lang="en-US" sz="4000" dirty="0"/>
              <a:t>Stereotyping</a:t>
            </a:r>
          </a:p>
        </p:txBody>
      </p:sp>
      <p:sp>
        <p:nvSpPr>
          <p:cNvPr id="3" name="Content Placeholder 2">
            <a:extLst>
              <a:ext uri="{FF2B5EF4-FFF2-40B4-BE49-F238E27FC236}">
                <a16:creationId xmlns:a16="http://schemas.microsoft.com/office/drawing/2014/main" id="{A1610866-BA57-9C89-9854-202E47608930}"/>
              </a:ext>
            </a:extLst>
          </p:cNvPr>
          <p:cNvSpPr>
            <a:spLocks noGrp="1"/>
          </p:cNvSpPr>
          <p:nvPr>
            <p:ph idx="1"/>
          </p:nvPr>
        </p:nvSpPr>
        <p:spPr>
          <a:xfrm>
            <a:off x="836680" y="1812470"/>
            <a:ext cx="6002110" cy="4637315"/>
          </a:xfrm>
        </p:spPr>
        <p:txBody>
          <a:bodyPr>
            <a:normAutofit/>
          </a:bodyPr>
          <a:lstStyle/>
          <a:p>
            <a:r>
              <a:rPr lang="en-GB" sz="1700" dirty="0"/>
              <a:t>Stereotypes = beliefs about a group that create expectations about how individuals in that group behave.</a:t>
            </a:r>
          </a:p>
          <a:p>
            <a:r>
              <a:rPr lang="en-GB" sz="1700" dirty="0"/>
              <a:t>They can be harmful and often lead to people limiting their career choices.</a:t>
            </a:r>
          </a:p>
          <a:p>
            <a:r>
              <a:rPr lang="en-GB" sz="1700" dirty="0"/>
              <a:t>This contributes to skills shortages in certain industries.</a:t>
            </a:r>
          </a:p>
          <a:p>
            <a:r>
              <a:rPr lang="en-GB" sz="1700" b="1" dirty="0"/>
              <a:t>Occupational Stereotypes</a:t>
            </a:r>
          </a:p>
          <a:p>
            <a:pPr lvl="1"/>
            <a:r>
              <a:rPr lang="en-GB" sz="1700" dirty="0"/>
              <a:t>A preconceived idea about a job, the people who do it, or your own ability to do it.</a:t>
            </a:r>
          </a:p>
          <a:p>
            <a:pPr lvl="1"/>
            <a:r>
              <a:rPr lang="en-GB" sz="1700" dirty="0"/>
              <a:t>Don’t reject a career because of assumptions about the people in that role.</a:t>
            </a:r>
          </a:p>
          <a:p>
            <a:r>
              <a:rPr lang="en-GB" sz="1700" dirty="0"/>
              <a:t>Be aware: Stereotypes are often false and can prevent you from exploring careers you might enjoy or be good at.</a:t>
            </a:r>
          </a:p>
          <a:p>
            <a:pPr marL="0" indent="0">
              <a:buNone/>
            </a:pPr>
            <a:endParaRPr lang="en-GB" sz="1700" dirty="0"/>
          </a:p>
          <a:p>
            <a:pPr marL="0" indent="0">
              <a:buNone/>
            </a:pPr>
            <a:r>
              <a:rPr lang="en-GB" sz="1700" b="1" dirty="0"/>
              <a:t>Can you give examples of stereotypes related to certain professions?</a:t>
            </a:r>
          </a:p>
          <a:p>
            <a:pPr marL="0" indent="0">
              <a:buNone/>
            </a:pPr>
            <a:endParaRPr lang="en-GB" sz="1400" dirty="0"/>
          </a:p>
          <a:p>
            <a:endParaRPr lang="af-ZA" sz="1400" dirty="0"/>
          </a:p>
        </p:txBody>
      </p:sp>
      <p:pic>
        <p:nvPicPr>
          <p:cNvPr id="5" name="Picture 2" descr="a group of small boats floating on top of a blue surface">
            <a:extLst>
              <a:ext uri="{FF2B5EF4-FFF2-40B4-BE49-F238E27FC236}">
                <a16:creationId xmlns:a16="http://schemas.microsoft.com/office/drawing/2014/main" id="{3D84C0EF-8434-D8AD-E85F-0FF43905F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09" r="1" b="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A308C4-C8A3-9554-809C-D7B3B8E92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3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2DBC04-27EB-A5E0-C53C-E1586DF74E6D}"/>
              </a:ext>
            </a:extLst>
          </p:cNvPr>
          <p:cNvPicPr>
            <a:picLocks noChangeAspect="1"/>
          </p:cNvPicPr>
          <p:nvPr/>
        </p:nvPicPr>
        <p:blipFill>
          <a:blip r:embed="rId3"/>
          <a:srcRect/>
          <a:stretch>
            <a:fillRect/>
          </a:stretch>
        </p:blipFill>
        <p:spPr>
          <a:xfrm>
            <a:off x="1" y="1"/>
            <a:ext cx="12192000" cy="6857999"/>
          </a:xfrm>
          <a:prstGeom prst="rect">
            <a:avLst/>
          </a:prstGeom>
        </p:spPr>
      </p:pic>
      <p:sp useBgFill="1">
        <p:nvSpPr>
          <p:cNvPr id="23" name="Freeform: Shape 2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2644582-7C28-1158-76A1-969E9235E23D}"/>
              </a:ext>
            </a:extLst>
          </p:cNvPr>
          <p:cNvSpPr>
            <a:spLocks noGrp="1"/>
          </p:cNvSpPr>
          <p:nvPr>
            <p:ph idx="1"/>
          </p:nvPr>
        </p:nvSpPr>
        <p:spPr>
          <a:xfrm>
            <a:off x="6651086" y="2524343"/>
            <a:ext cx="4458446" cy="3132654"/>
          </a:xfrm>
        </p:spPr>
        <p:txBody>
          <a:bodyPr anchor="ctr">
            <a:normAutofit/>
          </a:bodyPr>
          <a:lstStyle/>
          <a:p>
            <a:pPr marL="0" indent="0">
              <a:buNone/>
            </a:pPr>
            <a:r>
              <a:rPr lang="en-US" sz="2000" b="1" dirty="0"/>
              <a:t>Watch: </a:t>
            </a:r>
            <a:r>
              <a:rPr lang="en-US" sz="2000" dirty="0"/>
              <a:t>What works for you? Breaking down career choice stereotypes</a:t>
            </a:r>
          </a:p>
          <a:p>
            <a:pPr marL="0" indent="0">
              <a:buNone/>
            </a:pPr>
            <a:r>
              <a:rPr lang="sv-SE" sz="2000" u="sng" dirty="0">
                <a:hlinkClick r:id="rId4"/>
              </a:rPr>
              <a:t>https://www.youtube.com/watch?v=R0wni0rOOQc&amp;t=14s</a:t>
            </a:r>
            <a:r>
              <a:rPr lang="sv-SE" sz="2000" u="sng" dirty="0"/>
              <a:t> </a:t>
            </a:r>
            <a:r>
              <a:rPr lang="sv-SE" sz="2000" dirty="0"/>
              <a:t> (6 min 48 sec) </a:t>
            </a:r>
          </a:p>
          <a:p>
            <a:pPr marL="0" indent="0">
              <a:buNone/>
            </a:pPr>
            <a:endParaRPr lang="en-US" sz="2000" dirty="0"/>
          </a:p>
        </p:txBody>
      </p:sp>
      <p:sp>
        <p:nvSpPr>
          <p:cNvPr id="2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0AE81C5-CB7A-4792-76BE-84DEBEAEF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21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D92C4-DE15-38A0-C6A8-073DC0EC22A3}"/>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a:solidFill>
                  <a:srgbClr val="FFFFFF"/>
                </a:solidFill>
              </a:rPr>
              <a:t>Accessibility</a:t>
            </a:r>
          </a:p>
        </p:txBody>
      </p:sp>
      <p:graphicFrame>
        <p:nvGraphicFramePr>
          <p:cNvPr id="7" name="Content Placeholder 2">
            <a:extLst>
              <a:ext uri="{FF2B5EF4-FFF2-40B4-BE49-F238E27FC236}">
                <a16:creationId xmlns:a16="http://schemas.microsoft.com/office/drawing/2014/main" id="{279ABFEC-95A4-A667-A27D-A696C12C8E4D}"/>
              </a:ext>
            </a:extLst>
          </p:cNvPr>
          <p:cNvGraphicFramePr>
            <a:graphicFrameLocks noGrp="1"/>
          </p:cNvGraphicFramePr>
          <p:nvPr>
            <p:ph idx="1"/>
            <p:extLst>
              <p:ext uri="{D42A27DB-BD31-4B8C-83A1-F6EECF244321}">
                <p14:modId xmlns:p14="http://schemas.microsoft.com/office/powerpoint/2010/main" val="3287074096"/>
              </p:ext>
            </p:extLst>
          </p:nvPr>
        </p:nvGraphicFramePr>
        <p:xfrm>
          <a:off x="4905052" y="511387"/>
          <a:ext cx="6666833" cy="5922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A56C984-AD76-24EE-C715-B0E6A8BFA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92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ree banner header question mark illustration">
            <a:extLst>
              <a:ext uri="{FF2B5EF4-FFF2-40B4-BE49-F238E27FC236}">
                <a16:creationId xmlns:a16="http://schemas.microsoft.com/office/drawing/2014/main" id="{825099DE-5E93-CAC5-0402-5089A827976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l="31151" r="12850"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0D7A53-7EF1-7097-E026-87797553A8B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a:t>
            </a:r>
          </a:p>
        </p:txBody>
      </p:sp>
      <p:pic>
        <p:nvPicPr>
          <p:cNvPr id="5" name="Picture 4">
            <a:extLst>
              <a:ext uri="{FF2B5EF4-FFF2-40B4-BE49-F238E27FC236}">
                <a16:creationId xmlns:a16="http://schemas.microsoft.com/office/drawing/2014/main" id="{16460837-3369-FAA0-2188-BF3766048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215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lorful carved figures of humans">
            <a:extLst>
              <a:ext uri="{FF2B5EF4-FFF2-40B4-BE49-F238E27FC236}">
                <a16:creationId xmlns:a16="http://schemas.microsoft.com/office/drawing/2014/main" id="{2B904378-9CC2-C271-C1D5-010961F2D328}"/>
              </a:ext>
            </a:extLst>
          </p:cNvPr>
          <p:cNvPicPr>
            <a:picLocks noChangeAspect="1"/>
          </p:cNvPicPr>
          <p:nvPr/>
        </p:nvPicPr>
        <p:blipFill>
          <a:blip r:embed="rId3"/>
          <a:srcRect l="22012" r="21779" b="-1"/>
          <a:stretch>
            <a:fillRect/>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0C345-6FE7-D269-B256-CB2576C0223E}"/>
              </a:ext>
            </a:extLst>
          </p:cNvPr>
          <p:cNvSpPr>
            <a:spLocks noGrp="1"/>
          </p:cNvSpPr>
          <p:nvPr>
            <p:ph type="title"/>
          </p:nvPr>
        </p:nvSpPr>
        <p:spPr>
          <a:xfrm>
            <a:off x="6115317" y="405685"/>
            <a:ext cx="5464968" cy="1559301"/>
          </a:xfrm>
        </p:spPr>
        <p:txBody>
          <a:bodyPr>
            <a:normAutofit fontScale="90000"/>
          </a:bodyPr>
          <a:lstStyle/>
          <a:p>
            <a:r>
              <a:rPr lang="en-US" sz="4000" dirty="0"/>
              <a:t>Socio-economic factors that can impact career choices</a:t>
            </a:r>
          </a:p>
        </p:txBody>
      </p:sp>
      <p:sp>
        <p:nvSpPr>
          <p:cNvPr id="3" name="Content Placeholder 2">
            <a:extLst>
              <a:ext uri="{FF2B5EF4-FFF2-40B4-BE49-F238E27FC236}">
                <a16:creationId xmlns:a16="http://schemas.microsoft.com/office/drawing/2014/main" id="{5FA7274E-D5FD-07ED-3138-7EC430EE1960}"/>
              </a:ext>
            </a:extLst>
          </p:cNvPr>
          <p:cNvSpPr>
            <a:spLocks noGrp="1"/>
          </p:cNvSpPr>
          <p:nvPr>
            <p:ph idx="1"/>
          </p:nvPr>
        </p:nvSpPr>
        <p:spPr>
          <a:xfrm>
            <a:off x="6115317" y="2743200"/>
            <a:ext cx="5247340" cy="3496878"/>
          </a:xfrm>
        </p:spPr>
        <p:txBody>
          <a:bodyPr anchor="ctr">
            <a:normAutofit/>
          </a:bodyPr>
          <a:lstStyle/>
          <a:p>
            <a:pPr lvl="1"/>
            <a:r>
              <a:rPr lang="en-ZA" sz="2000" dirty="0"/>
              <a:t>Community needs</a:t>
            </a:r>
            <a:endParaRPr lang="en-US" sz="2000" dirty="0"/>
          </a:p>
          <a:p>
            <a:pPr lvl="1"/>
            <a:r>
              <a:rPr lang="en-ZA" sz="2000" dirty="0"/>
              <a:t>Availability of finances/affordability </a:t>
            </a:r>
            <a:endParaRPr lang="en-US" sz="2000" dirty="0"/>
          </a:p>
          <a:p>
            <a:pPr lvl="1"/>
            <a:r>
              <a:rPr lang="en-ZA" sz="2000" dirty="0"/>
              <a:t>Stereotyping</a:t>
            </a:r>
            <a:endParaRPr lang="en-US" sz="2000" dirty="0"/>
          </a:p>
          <a:p>
            <a:pPr lvl="1"/>
            <a:r>
              <a:rPr lang="en-ZA" sz="2000" dirty="0"/>
              <a:t>Accessibility</a:t>
            </a:r>
            <a:endParaRPr lang="en-US" sz="2000" dirty="0"/>
          </a:p>
          <a:p>
            <a:endParaRPr lang="af-ZA" sz="2000" dirty="0"/>
          </a:p>
        </p:txBody>
      </p:sp>
      <p:sp>
        <p:nvSpPr>
          <p:cNvPr id="6" name="AutoShape 6">
            <a:extLst>
              <a:ext uri="{FF2B5EF4-FFF2-40B4-BE49-F238E27FC236}">
                <a16:creationId xmlns:a16="http://schemas.microsoft.com/office/drawing/2014/main" id="{5CF86B22-6DE0-541C-B8EF-F360C077EC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25BD4A3-F315-B995-8ABD-AD53FA383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53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94B9-8BA7-7C2A-E1AA-1120A2BE1D6B}"/>
              </a:ext>
            </a:extLst>
          </p:cNvPr>
          <p:cNvSpPr>
            <a:spLocks noGrp="1"/>
          </p:cNvSpPr>
          <p:nvPr>
            <p:ph type="title"/>
          </p:nvPr>
        </p:nvSpPr>
        <p:spPr>
          <a:xfrm>
            <a:off x="838200" y="557189"/>
            <a:ext cx="3374136" cy="5567891"/>
          </a:xfrm>
        </p:spPr>
        <p:txBody>
          <a:bodyPr>
            <a:normAutofit/>
          </a:bodyPr>
          <a:lstStyle/>
          <a:p>
            <a:r>
              <a:rPr lang="en-US" sz="5200"/>
              <a:t>Most important factors to consider for your career and profession</a:t>
            </a:r>
          </a:p>
        </p:txBody>
      </p:sp>
      <p:graphicFrame>
        <p:nvGraphicFramePr>
          <p:cNvPr id="5" name="Content Placeholder 2">
            <a:extLst>
              <a:ext uri="{FF2B5EF4-FFF2-40B4-BE49-F238E27FC236}">
                <a16:creationId xmlns:a16="http://schemas.microsoft.com/office/drawing/2014/main" id="{C5D98CF3-0C2F-38CA-5336-C3B206EC9060}"/>
              </a:ext>
            </a:extLst>
          </p:cNvPr>
          <p:cNvGraphicFramePr>
            <a:graphicFrameLocks noGrp="1"/>
          </p:cNvGraphicFramePr>
          <p:nvPr>
            <p:ph idx="1"/>
            <p:extLst>
              <p:ext uri="{D42A27DB-BD31-4B8C-83A1-F6EECF244321}">
                <p14:modId xmlns:p14="http://schemas.microsoft.com/office/powerpoint/2010/main" val="223178910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E5BF044-30FB-3EEA-0927-FABF85872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12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00A75-5A5C-A90C-9E23-1BDE4E0F6A84}"/>
              </a:ext>
            </a:extLst>
          </p:cNvPr>
          <p:cNvSpPr>
            <a:spLocks noGrp="1"/>
          </p:cNvSpPr>
          <p:nvPr>
            <p:ph type="title"/>
          </p:nvPr>
        </p:nvSpPr>
        <p:spPr>
          <a:xfrm>
            <a:off x="4553733" y="548464"/>
            <a:ext cx="6798541" cy="1675623"/>
          </a:xfrm>
        </p:spPr>
        <p:txBody>
          <a:bodyPr anchor="b">
            <a:normAutofit/>
          </a:bodyPr>
          <a:lstStyle/>
          <a:p>
            <a:r>
              <a:rPr lang="en-US" sz="4000"/>
              <a:t>Socio-Economic Factors</a:t>
            </a:r>
          </a:p>
        </p:txBody>
      </p:sp>
      <p:pic>
        <p:nvPicPr>
          <p:cNvPr id="9" name="Picture 8" descr="Close-up of a screen&#10;&#10;AI-generated content may be incorrect.">
            <a:extLst>
              <a:ext uri="{FF2B5EF4-FFF2-40B4-BE49-F238E27FC236}">
                <a16:creationId xmlns:a16="http://schemas.microsoft.com/office/drawing/2014/main" id="{0C459A7B-DEF3-49F9-4ABB-BFF83E3A39CF}"/>
              </a:ext>
            </a:extLst>
          </p:cNvPr>
          <p:cNvPicPr>
            <a:picLocks noChangeAspect="1"/>
          </p:cNvPicPr>
          <p:nvPr/>
        </p:nvPicPr>
        <p:blipFill>
          <a:blip r:embed="rId3"/>
          <a:srcRect l="10881" r="48273" b="-1"/>
          <a:stretch>
            <a:fillRect/>
          </a:stretch>
        </p:blipFill>
        <p:spPr>
          <a:xfrm>
            <a:off x="1" y="10"/>
            <a:ext cx="4196496" cy="6857990"/>
          </a:xfrm>
          <a:prstGeom prst="rect">
            <a:avLst/>
          </a:prstGeom>
          <a:effectLst/>
        </p:spPr>
      </p:pic>
      <p:graphicFrame>
        <p:nvGraphicFramePr>
          <p:cNvPr id="7" name="Content Placeholder 2">
            <a:extLst>
              <a:ext uri="{FF2B5EF4-FFF2-40B4-BE49-F238E27FC236}">
                <a16:creationId xmlns:a16="http://schemas.microsoft.com/office/drawing/2014/main" id="{0D3F2566-B3E4-44C7-F714-4805FE18B216}"/>
              </a:ext>
            </a:extLst>
          </p:cNvPr>
          <p:cNvGraphicFramePr>
            <a:graphicFrameLocks/>
          </p:cNvGraphicFramePr>
          <p:nvPr>
            <p:extLst>
              <p:ext uri="{D42A27DB-BD31-4B8C-83A1-F6EECF244321}">
                <p14:modId xmlns:p14="http://schemas.microsoft.com/office/powerpoint/2010/main" val="1540057163"/>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B236EF3E-96B9-27E4-768F-B863AE6DFA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13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D94D8-01C3-D7F6-DBBA-AC533F767853}"/>
              </a:ext>
            </a:extLst>
          </p:cNvPr>
          <p:cNvSpPr>
            <a:spLocks noGrp="1"/>
          </p:cNvSpPr>
          <p:nvPr>
            <p:ph type="title"/>
          </p:nvPr>
        </p:nvSpPr>
        <p:spPr>
          <a:xfrm>
            <a:off x="4972070" y="548464"/>
            <a:ext cx="6798541" cy="1675623"/>
          </a:xfrm>
        </p:spPr>
        <p:txBody>
          <a:bodyPr vert="horz" lIns="91440" tIns="45720" rIns="91440" bIns="45720" rtlCol="0" anchor="b">
            <a:normAutofit/>
          </a:bodyPr>
          <a:lstStyle/>
          <a:p>
            <a:r>
              <a:rPr lang="en-US" sz="4000" kern="1200" dirty="0">
                <a:latin typeface="+mj-lt"/>
                <a:ea typeface="+mj-ea"/>
                <a:cs typeface="+mj-cs"/>
              </a:rPr>
              <a:t>What are socio-economic </a:t>
            </a:r>
            <a:r>
              <a:rPr lang="en-US" sz="4000" dirty="0"/>
              <a:t>f</a:t>
            </a:r>
            <a:r>
              <a:rPr lang="en-US" sz="4000" kern="1200" dirty="0">
                <a:latin typeface="+mj-lt"/>
                <a:ea typeface="+mj-ea"/>
                <a:cs typeface="+mj-cs"/>
              </a:rPr>
              <a:t>actors?</a:t>
            </a:r>
          </a:p>
        </p:txBody>
      </p:sp>
      <p:graphicFrame>
        <p:nvGraphicFramePr>
          <p:cNvPr id="8" name="Rectangle 2">
            <a:extLst>
              <a:ext uri="{FF2B5EF4-FFF2-40B4-BE49-F238E27FC236}">
                <a16:creationId xmlns:a16="http://schemas.microsoft.com/office/drawing/2014/main" id="{4E3794B9-3CA2-9C4D-680F-FD54E4EDF35A}"/>
              </a:ext>
            </a:extLst>
          </p:cNvPr>
          <p:cNvGraphicFramePr>
            <a:graphicFrameLocks noGrp="1"/>
          </p:cNvGraphicFramePr>
          <p:nvPr>
            <p:ph idx="1"/>
            <p:extLst>
              <p:ext uri="{D42A27DB-BD31-4B8C-83A1-F6EECF244321}">
                <p14:modId xmlns:p14="http://schemas.microsoft.com/office/powerpoint/2010/main" val="3097046126"/>
              </p:ext>
            </p:extLst>
          </p:nvPr>
        </p:nvGraphicFramePr>
        <p:xfrm>
          <a:off x="4972072"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Free Wooden Pegs Pencils photo and picture">
            <a:extLst>
              <a:ext uri="{FF2B5EF4-FFF2-40B4-BE49-F238E27FC236}">
                <a16:creationId xmlns:a16="http://schemas.microsoft.com/office/drawing/2014/main" id="{6B44419E-5A93-FDDC-DE98-EEAE323988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754"/>
          <a:stretch>
            <a:fillRect/>
          </a:stretch>
        </p:blipFill>
        <p:spPr bwMode="auto">
          <a:xfrm>
            <a:off x="-1" y="0"/>
            <a:ext cx="45537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6037693-87B6-8A6A-8E43-B46B31BD94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6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47EC5CF-FADE-38C4-B085-32AA9EF7F0AB}"/>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a:solidFill>
                  <a:schemeClr val="bg1"/>
                </a:solidFill>
              </a:rPr>
              <a:t>Community Needs</a:t>
            </a:r>
          </a:p>
        </p:txBody>
      </p:sp>
      <p:graphicFrame>
        <p:nvGraphicFramePr>
          <p:cNvPr id="6" name="Content Placeholder 2">
            <a:extLst>
              <a:ext uri="{FF2B5EF4-FFF2-40B4-BE49-F238E27FC236}">
                <a16:creationId xmlns:a16="http://schemas.microsoft.com/office/drawing/2014/main" id="{8C9E10BE-6F82-C688-433B-B856EFCFE708}"/>
              </a:ext>
            </a:extLst>
          </p:cNvPr>
          <p:cNvGraphicFramePr>
            <a:graphicFrameLocks noGrp="1"/>
          </p:cNvGraphicFramePr>
          <p:nvPr>
            <p:ph idx="1"/>
            <p:extLst>
              <p:ext uri="{D42A27DB-BD31-4B8C-83A1-F6EECF244321}">
                <p14:modId xmlns:p14="http://schemas.microsoft.com/office/powerpoint/2010/main" val="305394180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43DB078-1454-1586-E2FD-40F196DED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53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A stack of coins">
            <a:extLst>
              <a:ext uri="{FF2B5EF4-FFF2-40B4-BE49-F238E27FC236}">
                <a16:creationId xmlns:a16="http://schemas.microsoft.com/office/drawing/2014/main" id="{9E6B63C0-25D0-99A0-A2BA-AD55BEABCA22}"/>
              </a:ext>
            </a:extLst>
          </p:cNvPr>
          <p:cNvPicPr>
            <a:picLocks noChangeAspect="1"/>
          </p:cNvPicPr>
          <p:nvPr/>
        </p:nvPicPr>
        <p:blipFill>
          <a:blip r:embed="rId3">
            <a:alphaModFix amt="40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74BC892-70B9-8583-8E7C-1239667C64D2}"/>
              </a:ext>
            </a:extLst>
          </p:cNvPr>
          <p:cNvSpPr>
            <a:spLocks noGrp="1"/>
          </p:cNvSpPr>
          <p:nvPr>
            <p:ph type="title"/>
          </p:nvPr>
        </p:nvSpPr>
        <p:spPr>
          <a:xfrm>
            <a:off x="838200" y="365125"/>
            <a:ext cx="10515600" cy="1325563"/>
          </a:xfrm>
        </p:spPr>
        <p:txBody>
          <a:bodyPr vert="horz" lIns="91440" tIns="45720" rIns="91440" bIns="45720" rtlCol="0">
            <a:normAutofit/>
          </a:bodyPr>
          <a:lstStyle/>
          <a:p>
            <a:r>
              <a:rPr lang="af-ZA" sz="5400">
                <a:solidFill>
                  <a:schemeClr val="bg1"/>
                </a:solidFill>
              </a:rPr>
              <a:t>Availability of Finances</a:t>
            </a:r>
            <a:endParaRPr lang="en-US" sz="5400">
              <a:solidFill>
                <a:schemeClr val="bg1"/>
              </a:solidFill>
            </a:endParaRP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Rectangle 1">
            <a:extLst>
              <a:ext uri="{FF2B5EF4-FFF2-40B4-BE49-F238E27FC236}">
                <a16:creationId xmlns:a16="http://schemas.microsoft.com/office/drawing/2014/main" id="{027F96ED-A73B-9111-8C54-E7965864CCE6}"/>
              </a:ext>
            </a:extLst>
          </p:cNvPr>
          <p:cNvGraphicFramePr>
            <a:graphicFrameLocks noGrp="1"/>
          </p:cNvGraphicFramePr>
          <p:nvPr>
            <p:ph idx="1"/>
            <p:extLst>
              <p:ext uri="{D42A27DB-BD31-4B8C-83A1-F6EECF244321}">
                <p14:modId xmlns:p14="http://schemas.microsoft.com/office/powerpoint/2010/main" val="3959473516"/>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512771CC-9347-3D57-EFB5-CAC9B63DB4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61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E08E4A1F-45DE-8502-B07F-16FD76434DC2}"/>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Financial Support</a:t>
            </a:r>
          </a:p>
        </p:txBody>
      </p:sp>
      <p:grpSp>
        <p:nvGrpSpPr>
          <p:cNvPr id="27" name="Group 2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11" name="Rectangle 1">
            <a:extLst>
              <a:ext uri="{FF2B5EF4-FFF2-40B4-BE49-F238E27FC236}">
                <a16:creationId xmlns:a16="http://schemas.microsoft.com/office/drawing/2014/main" id="{E411A3D1-8EB9-46C9-4324-6FA201B52B4F}"/>
              </a:ext>
            </a:extLst>
          </p:cNvPr>
          <p:cNvSpPr>
            <a:spLocks noGrp="1" noChangeArrowheads="1"/>
          </p:cNvSpPr>
          <p:nvPr>
            <p:ph idx="1"/>
          </p:nvPr>
        </p:nvSpPr>
        <p:spPr bwMode="auto">
          <a:xfrm>
            <a:off x="6297233" y="518400"/>
            <a:ext cx="4771607" cy="58379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000" b="1" i="0" u="none" strike="noStrike" cap="none" normalizeH="0" baseline="0" dirty="0">
                <a:ln>
                  <a:noFill/>
                </a:ln>
                <a:solidFill>
                  <a:schemeClr val="tx1">
                    <a:alpha val="80000"/>
                  </a:schemeClr>
                </a:solidFill>
                <a:effectLst/>
                <a:latin typeface="Arial" panose="020B0604020202020204" pitchFamily="34" charset="0"/>
              </a:rPr>
              <a:t>Bursary</a:t>
            </a:r>
            <a:r>
              <a:rPr lang="en-US" altLang="en-US" sz="2000" b="1" dirty="0">
                <a:solidFill>
                  <a:schemeClr val="tx1">
                    <a:alpha val="80000"/>
                  </a:schemeClr>
                </a:solidFill>
                <a:latin typeface="Arial" panose="020B0604020202020204" pitchFamily="34" charset="0"/>
              </a:rPr>
              <a:t>:</a:t>
            </a:r>
            <a:endParaRPr kumimoji="0" lang="en-US" altLang="en-US" sz="2000" b="0" i="0" u="none" strike="noStrike" cap="none" normalizeH="0" baseline="0" dirty="0">
              <a:ln>
                <a:noFill/>
              </a:ln>
              <a:solidFill>
                <a:schemeClr val="tx1">
                  <a:alpha val="80000"/>
                </a:schemeClr>
              </a:solidFill>
              <a:effectLst/>
              <a:latin typeface="Arial" panose="020B0604020202020204" pitchFamily="34" charset="0"/>
            </a:endParaRP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Money given to help pay for studies.</a:t>
            </a: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Awarded based on financial need or good school performance.</a:t>
            </a: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May not need to pay back - depends on the bursary.</a:t>
            </a: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Some </a:t>
            </a:r>
            <a:r>
              <a:rPr lang="en-US" altLang="en-US" sz="2000" dirty="0">
                <a:solidFill>
                  <a:schemeClr val="tx1">
                    <a:alpha val="80000"/>
                  </a:schemeClr>
                </a:solidFill>
                <a:latin typeface="Arial" panose="020B0604020202020204" pitchFamily="34" charset="0"/>
              </a:rPr>
              <a:t>businesses</a:t>
            </a: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 require you to work for them after your studies.</a:t>
            </a:r>
          </a:p>
          <a:p>
            <a:pPr marL="0" marR="0" lvl="0" indent="0" defTabSz="914400" rtl="0" eaLnBrk="0" fontAlgn="base" latinLnBrk="0" hangingPunct="0">
              <a:spcBef>
                <a:spcPct val="0"/>
              </a:spcBef>
              <a:spcAft>
                <a:spcPts val="600"/>
              </a:spcAft>
              <a:buClrTx/>
              <a:buSzTx/>
              <a:buFontTx/>
              <a:buChar char="•"/>
              <a:tabLst/>
            </a:pPr>
            <a:endParaRPr kumimoji="0" lang="en-US" altLang="en-US" sz="2000" b="0" i="0" u="none" strike="noStrike" cap="none" normalizeH="0" baseline="0" dirty="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b="1" i="0" u="none" strike="noStrike" cap="none" normalizeH="0" baseline="0" dirty="0">
                <a:ln>
                  <a:noFill/>
                </a:ln>
                <a:solidFill>
                  <a:schemeClr val="tx1">
                    <a:alpha val="80000"/>
                  </a:schemeClr>
                </a:solidFill>
                <a:effectLst/>
                <a:latin typeface="Arial" panose="020B0604020202020204" pitchFamily="34" charset="0"/>
              </a:rPr>
              <a:t>Student loan:</a:t>
            </a:r>
            <a:endParaRPr kumimoji="0" lang="en-US" altLang="en-US" sz="2000" b="0" i="0" u="none" strike="noStrike" cap="none" normalizeH="0" baseline="0" dirty="0">
              <a:ln>
                <a:noFill/>
              </a:ln>
              <a:solidFill>
                <a:schemeClr val="tx1">
                  <a:alpha val="80000"/>
                </a:schemeClr>
              </a:solidFill>
              <a:effectLst/>
              <a:latin typeface="Arial" panose="020B0604020202020204" pitchFamily="34" charset="0"/>
            </a:endParaRP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Money borrowed from a bank or </a:t>
            </a:r>
            <a:r>
              <a:rPr lang="en-US" altLang="en-US" sz="2000" dirty="0">
                <a:solidFill>
                  <a:schemeClr val="tx1">
                    <a:alpha val="80000"/>
                  </a:schemeClr>
                </a:solidFill>
                <a:latin typeface="Arial" panose="020B0604020202020204" pitchFamily="34" charset="0"/>
              </a:rPr>
              <a:t>business</a:t>
            </a: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 for studies.</a:t>
            </a: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Must be paid back after finishing studies, with </a:t>
            </a:r>
            <a:r>
              <a:rPr kumimoji="0" lang="en-US" altLang="en-US" sz="2000" i="0" u="none" strike="noStrike" cap="none" normalizeH="0" baseline="0" dirty="0">
                <a:ln>
                  <a:noFill/>
                </a:ln>
                <a:solidFill>
                  <a:schemeClr val="tx1">
                    <a:alpha val="80000"/>
                  </a:schemeClr>
                </a:solidFill>
                <a:effectLst/>
                <a:latin typeface="Arial" panose="020B0604020202020204" pitchFamily="34" charset="0"/>
              </a:rPr>
              <a:t>interest</a:t>
            </a: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a:t>
            </a:r>
          </a:p>
          <a:p>
            <a:pPr eaLnBrk="0" fontAlgn="base" hangingPunct="0">
              <a:spcBef>
                <a:spcPct val="0"/>
              </a:spcBef>
              <a:spcAft>
                <a:spcPts val="600"/>
              </a:spcAft>
            </a:pP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Some </a:t>
            </a:r>
            <a:r>
              <a:rPr lang="en-US" altLang="en-US" sz="2000" dirty="0">
                <a:solidFill>
                  <a:schemeClr val="tx1">
                    <a:alpha val="80000"/>
                  </a:schemeClr>
                </a:solidFill>
                <a:latin typeface="Arial" panose="020B0604020202020204" pitchFamily="34" charset="0"/>
              </a:rPr>
              <a:t>businesses</a:t>
            </a:r>
            <a:r>
              <a:rPr kumimoji="0" lang="en-US" altLang="en-US" sz="2000" b="0" i="0" u="none" strike="noStrike" cap="none" normalizeH="0" baseline="0" dirty="0">
                <a:ln>
                  <a:noFill/>
                </a:ln>
                <a:solidFill>
                  <a:schemeClr val="tx1">
                    <a:alpha val="80000"/>
                  </a:schemeClr>
                </a:solidFill>
                <a:effectLst/>
                <a:latin typeface="Arial" panose="020B0604020202020204" pitchFamily="34" charset="0"/>
              </a:rPr>
              <a:t> require work back periods.</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solidFill>
                <a:schemeClr val="tx1">
                  <a:alpha val="80000"/>
                </a:schemeClr>
              </a:solidFill>
              <a:effectLst/>
              <a:latin typeface="Arial" panose="020B0604020202020204" pitchFamily="34" charset="0"/>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54C168E-A109-57A1-9740-D1811D91B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3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Rectangle 310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C3C8A3F-8DE9-36D4-1AEC-595827309FCA}"/>
              </a:ext>
            </a:extLst>
          </p:cNvPr>
          <p:cNvSpPr>
            <a:spLocks noGrp="1"/>
          </p:cNvSpPr>
          <p:nvPr>
            <p:ph type="title"/>
          </p:nvPr>
        </p:nvSpPr>
        <p:spPr>
          <a:xfrm>
            <a:off x="1188069" y="381935"/>
            <a:ext cx="4008583" cy="5974414"/>
          </a:xfrm>
        </p:spPr>
        <p:txBody>
          <a:bodyPr vert="horz" lIns="91440" tIns="45720" rIns="91440" bIns="45720" rtlCol="0" anchor="ctr">
            <a:normAutofit/>
          </a:bodyPr>
          <a:lstStyle/>
          <a:p>
            <a:r>
              <a:rPr lang="en-US" sz="8000" dirty="0">
                <a:solidFill>
                  <a:srgbClr val="FFFFFF"/>
                </a:solidFill>
              </a:rPr>
              <a:t>Financial Support</a:t>
            </a:r>
            <a:endParaRPr lang="en-US" sz="8000" kern="1200" dirty="0">
              <a:solidFill>
                <a:srgbClr val="FFFFFF"/>
              </a:solidFill>
              <a:latin typeface="+mj-lt"/>
              <a:ea typeface="+mj-ea"/>
              <a:cs typeface="+mj-cs"/>
            </a:endParaRPr>
          </a:p>
        </p:txBody>
      </p:sp>
      <p:grpSp>
        <p:nvGrpSpPr>
          <p:cNvPr id="3111" name="Group 3110">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1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1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1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B50C2013-FE88-B048-7127-86350BAF6C0F}"/>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marR="0" lvl="0" fontAlgn="base">
              <a:lnSpc>
                <a:spcPct val="90000"/>
              </a:lnSpc>
              <a:spcBef>
                <a:spcPct val="0"/>
              </a:spcBef>
              <a:spcAft>
                <a:spcPts val="600"/>
              </a:spcAft>
              <a:buClrTx/>
              <a:buSzTx/>
              <a:tabLst/>
            </a:pPr>
            <a:r>
              <a:rPr kumimoji="0" lang="en-US" altLang="en-US" sz="2000" b="1" i="0" u="none" strike="noStrike" cap="none" normalizeH="0" baseline="0" dirty="0">
                <a:ln>
                  <a:noFill/>
                </a:ln>
                <a:solidFill>
                  <a:schemeClr val="tx1">
                    <a:alpha val="80000"/>
                  </a:schemeClr>
                </a:solidFill>
                <a:effectLst/>
              </a:rPr>
              <a:t>Scholarship:</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chemeClr val="tx1">
                    <a:alpha val="80000"/>
                  </a:schemeClr>
                </a:solidFill>
                <a:effectLst/>
              </a:rPr>
              <a:t>Awarded for excellent performance in academics or sport.</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chemeClr val="tx1">
                    <a:alpha val="80000"/>
                  </a:schemeClr>
                </a:solidFill>
                <a:effectLst/>
              </a:rPr>
              <a:t>Offered by companies, businesses, or </a:t>
            </a:r>
            <a:r>
              <a:rPr kumimoji="0" lang="en-US" altLang="en-US" sz="2000" i="0" u="none" strike="noStrike" cap="none" normalizeH="0" baseline="0" dirty="0" err="1">
                <a:ln>
                  <a:noFill/>
                </a:ln>
                <a:solidFill>
                  <a:schemeClr val="tx1">
                    <a:alpha val="80000"/>
                  </a:schemeClr>
                </a:solidFill>
                <a:effectLst/>
              </a:rPr>
              <a:t>organisations</a:t>
            </a:r>
            <a:r>
              <a:rPr kumimoji="0" lang="en-US" altLang="en-US" sz="2000" i="0" u="none" strike="noStrike" cap="none" normalizeH="0" baseline="0" dirty="0">
                <a:ln>
                  <a:noFill/>
                </a:ln>
                <a:solidFill>
                  <a:schemeClr val="tx1">
                    <a:alpha val="80000"/>
                  </a:schemeClr>
                </a:solidFill>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alpha val="80000"/>
                </a:schemeClr>
              </a:solidFill>
              <a:effectLst/>
            </a:endParaRPr>
          </a:p>
          <a:p>
            <a:pPr marR="0" lvl="0" fontAlgn="base">
              <a:lnSpc>
                <a:spcPct val="90000"/>
              </a:lnSpc>
              <a:spcBef>
                <a:spcPct val="0"/>
              </a:spcBef>
              <a:spcAft>
                <a:spcPts val="600"/>
              </a:spcAft>
              <a:buClrTx/>
              <a:buSzTx/>
              <a:tabLst/>
            </a:pPr>
            <a:r>
              <a:rPr kumimoji="0" lang="en-US" altLang="en-US" sz="2000" b="1" i="0" u="none" strike="noStrike" cap="none" normalizeH="0" baseline="0" dirty="0">
                <a:ln>
                  <a:noFill/>
                </a:ln>
                <a:solidFill>
                  <a:schemeClr val="tx1">
                    <a:alpha val="80000"/>
                  </a:schemeClr>
                </a:solidFill>
                <a:effectLst/>
              </a:rPr>
              <a:t>Learnership:</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chemeClr val="tx1">
                    <a:alpha val="80000"/>
                  </a:schemeClr>
                </a:solidFill>
                <a:effectLst/>
              </a:rPr>
              <a:t>Learn theory at a college/training </a:t>
            </a:r>
            <a:r>
              <a:rPr kumimoji="0" lang="en-US" altLang="en-US" sz="2000" i="0" u="none" strike="noStrike" cap="none" normalizeH="0" baseline="0" dirty="0" err="1">
                <a:ln>
                  <a:noFill/>
                </a:ln>
                <a:solidFill>
                  <a:schemeClr val="tx1">
                    <a:alpha val="80000"/>
                  </a:schemeClr>
                </a:solidFill>
                <a:effectLst/>
              </a:rPr>
              <a:t>centre</a:t>
            </a:r>
            <a:r>
              <a:rPr kumimoji="0" lang="en-US" altLang="en-US" sz="2000" i="0" u="none" strike="noStrike" cap="none" normalizeH="0" baseline="0" dirty="0">
                <a:ln>
                  <a:noFill/>
                </a:ln>
                <a:solidFill>
                  <a:schemeClr val="tx1">
                    <a:alpha val="80000"/>
                  </a:schemeClr>
                </a:solidFill>
                <a:effectLst/>
              </a:rPr>
              <a:t> and </a:t>
            </a:r>
            <a:r>
              <a:rPr kumimoji="0" lang="en-US" altLang="en-US" sz="2000" i="0" u="none" strike="noStrike" cap="none" normalizeH="0" baseline="0" dirty="0" err="1">
                <a:ln>
                  <a:noFill/>
                </a:ln>
                <a:solidFill>
                  <a:schemeClr val="tx1">
                    <a:alpha val="80000"/>
                  </a:schemeClr>
                </a:solidFill>
                <a:effectLst/>
              </a:rPr>
              <a:t>practise</a:t>
            </a:r>
            <a:r>
              <a:rPr kumimoji="0" lang="en-US" altLang="en-US" sz="2000" i="0" u="none" strike="noStrike" cap="none" normalizeH="0" baseline="0" dirty="0">
                <a:ln>
                  <a:noFill/>
                </a:ln>
                <a:solidFill>
                  <a:schemeClr val="tx1">
                    <a:alpha val="80000"/>
                  </a:schemeClr>
                </a:solidFill>
                <a:effectLst/>
              </a:rPr>
              <a:t> it in a real job.</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chemeClr val="tx1">
                    <a:alpha val="80000"/>
                  </a:schemeClr>
                </a:solidFill>
                <a:effectLst/>
              </a:rPr>
              <a:t>Earn money while </a:t>
            </a:r>
            <a:r>
              <a:rPr lang="en-US" altLang="en-US" sz="2000" dirty="0">
                <a:solidFill>
                  <a:schemeClr val="tx1">
                    <a:alpha val="80000"/>
                  </a:schemeClr>
                </a:solidFill>
              </a:rPr>
              <a:t>studying</a:t>
            </a:r>
            <a:r>
              <a:rPr kumimoji="0" lang="en-US" altLang="en-US" sz="2000" i="0" u="none" strike="noStrike" cap="none" normalizeH="0" baseline="0" dirty="0">
                <a:ln>
                  <a:noFill/>
                </a:ln>
                <a:solidFill>
                  <a:schemeClr val="tx1">
                    <a:alpha val="80000"/>
                  </a:schemeClr>
                </a:solidFill>
                <a:effectLst/>
              </a:rPr>
              <a:t>.</a:t>
            </a:r>
          </a:p>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chemeClr val="tx1">
                    <a:alpha val="80000"/>
                  </a:schemeClr>
                </a:solidFill>
                <a:effectLst/>
              </a:rPr>
              <a:t>Gain a qualification at the end of the </a:t>
            </a:r>
            <a:r>
              <a:rPr kumimoji="0" lang="en-US" altLang="en-US" sz="2000" i="0" u="none" strike="noStrike" cap="none" normalizeH="0" baseline="0" dirty="0" err="1">
                <a:ln>
                  <a:noFill/>
                </a:ln>
                <a:solidFill>
                  <a:schemeClr val="tx1">
                    <a:alpha val="80000"/>
                  </a:schemeClr>
                </a:solidFill>
                <a:effectLst/>
              </a:rPr>
              <a:t>programme</a:t>
            </a:r>
            <a:r>
              <a:rPr kumimoji="0" lang="en-US" altLang="en-US" sz="2000" i="0" u="none" strike="noStrike" cap="none" normalizeH="0" baseline="0" dirty="0">
                <a:ln>
                  <a:noFill/>
                </a:ln>
                <a:solidFill>
                  <a:schemeClr val="tx1">
                    <a:alpha val="80000"/>
                  </a:schemeClr>
                </a:solidFill>
                <a:effectLst/>
              </a:rPr>
              <a:t>.</a:t>
            </a:r>
          </a:p>
        </p:txBody>
      </p:sp>
      <p:cxnSp>
        <p:nvCxnSpPr>
          <p:cNvPr id="3116" name="Straight Connector 31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B06B296-4706-934C-EC8B-AD5D8A5E4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30873-353A-42E8-95DB-A4753C30C89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90F9CFB6-61FD-489A-B548-3D8741DA2439}">
  <ds:schemaRefs>
    <ds:schemaRef ds:uri="http://schemas.microsoft.com/sharepoint/v3/contenttype/forms"/>
  </ds:schemaRefs>
</ds:datastoreItem>
</file>

<file path=customXml/itemProps3.xml><?xml version="1.0" encoding="utf-8"?>
<ds:datastoreItem xmlns:ds="http://schemas.openxmlformats.org/officeDocument/2006/customXml" ds:itemID="{1B70A43A-463D-43F2-A994-D5D50A50EEE4}"/>
</file>

<file path=docProps/app.xml><?xml version="1.0" encoding="utf-8"?>
<Properties xmlns="http://schemas.openxmlformats.org/officeDocument/2006/extended-properties" xmlns:vt="http://schemas.openxmlformats.org/officeDocument/2006/docPropsVTypes">
  <TotalTime>141</TotalTime>
  <Words>2519</Words>
  <Application>Microsoft Office PowerPoint</Application>
  <PresentationFormat>Widescreen</PresentationFormat>
  <Paragraphs>243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Aptos</vt:lpstr>
      <vt:lpstr>Aptos Display</vt:lpstr>
      <vt:lpstr>Arial</vt:lpstr>
      <vt:lpstr>Courier New</vt:lpstr>
      <vt:lpstr>1_Office Theme</vt:lpstr>
      <vt:lpstr>Office Theme</vt:lpstr>
      <vt:lpstr>Socio-Economic Factors &amp; Career Choice</vt:lpstr>
      <vt:lpstr>Socio-economic factors that can impact career choices</vt:lpstr>
      <vt:lpstr>Most important factors to consider for your career and profession</vt:lpstr>
      <vt:lpstr>Socio-Economic Factors</vt:lpstr>
      <vt:lpstr>What are socio-economic factors?</vt:lpstr>
      <vt:lpstr>Community Needs</vt:lpstr>
      <vt:lpstr>Availability of Finances</vt:lpstr>
      <vt:lpstr>Financial Support</vt:lpstr>
      <vt:lpstr>Financial Support</vt:lpstr>
      <vt:lpstr>Stereotyping</vt:lpstr>
      <vt:lpstr>PowerPoint Presentation</vt:lpstr>
      <vt:lpstr>Accessibility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2</cp:revision>
  <dcterms:created xsi:type="dcterms:W3CDTF">2025-09-09T09:05:40Z</dcterms:created>
  <dcterms:modified xsi:type="dcterms:W3CDTF">2025-10-14T11:20:44Z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