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66" r:id="rId5"/>
    <p:sldId id="257" r:id="rId6"/>
    <p:sldId id="258" r:id="rId7"/>
    <p:sldId id="259" r:id="rId8"/>
    <p:sldId id="260" r:id="rId9"/>
    <p:sldId id="261" r:id="rId10"/>
    <p:sldId id="262" r:id="rId11"/>
    <p:sldId id="269" r:id="rId12"/>
    <p:sldId id="263" r:id="rId13"/>
    <p:sldId id="264" r:id="rId14"/>
    <p:sldId id="265"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3C0061-8863-4E22-B1ED-3930D4957BA7}" v="47" dt="2025-10-23T12:22:05.7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497" autoAdjust="0"/>
  </p:normalViewPr>
  <p:slideViewPr>
    <p:cSldViewPr snapToGrid="0">
      <p:cViewPr varScale="1">
        <p:scale>
          <a:sx n="45" d="100"/>
          <a:sy n="45" d="100"/>
        </p:scale>
        <p:origin x="2054"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E3DEF142-CC7A-44CA-B5B4-48BABF1A3E75}"/>
    <pc:docChg chg="undo custSel modSld">
      <pc:chgData name="Megan Botes" userId="70568131-745a-489b-b4fe-9e78c579dd6d" providerId="ADAL" clId="{E3DEF142-CC7A-44CA-B5B4-48BABF1A3E75}" dt="2025-10-23T12:22:05.713" v="142"/>
      <pc:docMkLst>
        <pc:docMk/>
      </pc:docMkLst>
      <pc:sldChg chg="addSp delSp modSp mod modAnim">
        <pc:chgData name="Megan Botes" userId="70568131-745a-489b-b4fe-9e78c579dd6d" providerId="ADAL" clId="{E3DEF142-CC7A-44CA-B5B4-48BABF1A3E75}" dt="2025-10-23T12:21:59.961" v="137"/>
        <pc:sldMkLst>
          <pc:docMk/>
          <pc:sldMk cId="294522037" sldId="257"/>
        </pc:sldMkLst>
        <pc:spChg chg="mod">
          <ac:chgData name="Megan Botes" userId="70568131-745a-489b-b4fe-9e78c579dd6d" providerId="ADAL" clId="{E3DEF142-CC7A-44CA-B5B4-48BABF1A3E75}" dt="2025-10-23T12:00:55.819" v="13" actId="26606"/>
          <ac:spMkLst>
            <pc:docMk/>
            <pc:sldMk cId="294522037" sldId="257"/>
            <ac:spMk id="2" creationId="{22BEC4BA-C39A-EBBA-F493-2C12F749739E}"/>
          </ac:spMkLst>
        </pc:spChg>
        <pc:spChg chg="add del">
          <ac:chgData name="Megan Botes" userId="70568131-745a-489b-b4fe-9e78c579dd6d" providerId="ADAL" clId="{E3DEF142-CC7A-44CA-B5B4-48BABF1A3E75}" dt="2025-10-23T12:00:55.819" v="13" actId="26606"/>
          <ac:spMkLst>
            <pc:docMk/>
            <pc:sldMk cId="294522037" sldId="257"/>
            <ac:spMk id="21" creationId="{BACC6370-2D7E-4714-9D71-7542949D7D5D}"/>
          </ac:spMkLst>
        </pc:spChg>
        <pc:spChg chg="add del">
          <ac:chgData name="Megan Botes" userId="70568131-745a-489b-b4fe-9e78c579dd6d" providerId="ADAL" clId="{E3DEF142-CC7A-44CA-B5B4-48BABF1A3E75}" dt="2025-10-23T12:00:55.819" v="13" actId="26606"/>
          <ac:spMkLst>
            <pc:docMk/>
            <pc:sldMk cId="294522037" sldId="257"/>
            <ac:spMk id="23" creationId="{F68B3F68-107C-434F-AA38-110D5EA91B85}"/>
          </ac:spMkLst>
        </pc:spChg>
        <pc:spChg chg="add del">
          <ac:chgData name="Megan Botes" userId="70568131-745a-489b-b4fe-9e78c579dd6d" providerId="ADAL" clId="{E3DEF142-CC7A-44CA-B5B4-48BABF1A3E75}" dt="2025-10-23T12:00:55.819" v="13" actId="26606"/>
          <ac:spMkLst>
            <pc:docMk/>
            <pc:sldMk cId="294522037" sldId="257"/>
            <ac:spMk id="25" creationId="{AAD0DBB9-1A4B-4391-81D4-CB19F9AB918A}"/>
          </ac:spMkLst>
        </pc:spChg>
        <pc:spChg chg="add del">
          <ac:chgData name="Megan Botes" userId="70568131-745a-489b-b4fe-9e78c579dd6d" providerId="ADAL" clId="{E3DEF142-CC7A-44CA-B5B4-48BABF1A3E75}" dt="2025-10-23T12:00:55.819" v="13" actId="26606"/>
          <ac:spMkLst>
            <pc:docMk/>
            <pc:sldMk cId="294522037" sldId="257"/>
            <ac:spMk id="27" creationId="{063BBA22-50EA-4C4D-BE05-F1CE4E63AA56}"/>
          </ac:spMkLst>
        </pc:spChg>
        <pc:spChg chg="add del">
          <ac:chgData name="Megan Botes" userId="70568131-745a-489b-b4fe-9e78c579dd6d" providerId="ADAL" clId="{E3DEF142-CC7A-44CA-B5B4-48BABF1A3E75}" dt="2025-10-23T12:00:52.570" v="10" actId="26606"/>
          <ac:spMkLst>
            <pc:docMk/>
            <pc:sldMk cId="294522037" sldId="257"/>
            <ac:spMk id="32" creationId="{955A2079-FA98-4876-80F0-72364A7D2EA4}"/>
          </ac:spMkLst>
        </pc:spChg>
        <pc:spChg chg="add del">
          <ac:chgData name="Megan Botes" userId="70568131-745a-489b-b4fe-9e78c579dd6d" providerId="ADAL" clId="{E3DEF142-CC7A-44CA-B5B4-48BABF1A3E75}" dt="2025-10-23T12:00:55.764" v="12" actId="26606"/>
          <ac:spMkLst>
            <pc:docMk/>
            <pc:sldMk cId="294522037" sldId="257"/>
            <ac:spMk id="34" creationId="{F68B3F68-107C-434F-AA38-110D5EA91B85}"/>
          </ac:spMkLst>
        </pc:spChg>
        <pc:spChg chg="add del">
          <ac:chgData name="Megan Botes" userId="70568131-745a-489b-b4fe-9e78c579dd6d" providerId="ADAL" clId="{E3DEF142-CC7A-44CA-B5B4-48BABF1A3E75}" dt="2025-10-23T12:00:55.764" v="12" actId="26606"/>
          <ac:spMkLst>
            <pc:docMk/>
            <pc:sldMk cId="294522037" sldId="257"/>
            <ac:spMk id="35" creationId="{BACC6370-2D7E-4714-9D71-7542949D7D5D}"/>
          </ac:spMkLst>
        </pc:spChg>
        <pc:spChg chg="add del">
          <ac:chgData name="Megan Botes" userId="70568131-745a-489b-b4fe-9e78c579dd6d" providerId="ADAL" clId="{E3DEF142-CC7A-44CA-B5B4-48BABF1A3E75}" dt="2025-10-23T12:00:55.764" v="12" actId="26606"/>
          <ac:spMkLst>
            <pc:docMk/>
            <pc:sldMk cId="294522037" sldId="257"/>
            <ac:spMk id="36" creationId="{AAD0DBB9-1A4B-4391-81D4-CB19F9AB918A}"/>
          </ac:spMkLst>
        </pc:spChg>
        <pc:spChg chg="add del">
          <ac:chgData name="Megan Botes" userId="70568131-745a-489b-b4fe-9e78c579dd6d" providerId="ADAL" clId="{E3DEF142-CC7A-44CA-B5B4-48BABF1A3E75}" dt="2025-10-23T12:00:55.764" v="12" actId="26606"/>
          <ac:spMkLst>
            <pc:docMk/>
            <pc:sldMk cId="294522037" sldId="257"/>
            <ac:spMk id="38" creationId="{063BBA22-50EA-4C4D-BE05-F1CE4E63AA56}"/>
          </ac:spMkLst>
        </pc:spChg>
        <pc:spChg chg="add">
          <ac:chgData name="Megan Botes" userId="70568131-745a-489b-b4fe-9e78c579dd6d" providerId="ADAL" clId="{E3DEF142-CC7A-44CA-B5B4-48BABF1A3E75}" dt="2025-10-23T12:00:55.819" v="13" actId="26606"/>
          <ac:spMkLst>
            <pc:docMk/>
            <pc:sldMk cId="294522037" sldId="257"/>
            <ac:spMk id="40" creationId="{AE2B703B-46F9-481A-A605-82E2A828C4FA}"/>
          </ac:spMkLst>
        </pc:spChg>
        <pc:spChg chg="add">
          <ac:chgData name="Megan Botes" userId="70568131-745a-489b-b4fe-9e78c579dd6d" providerId="ADAL" clId="{E3DEF142-CC7A-44CA-B5B4-48BABF1A3E75}" dt="2025-10-23T12:00:55.819" v="13" actId="26606"/>
          <ac:spMkLst>
            <pc:docMk/>
            <pc:sldMk cId="294522037" sldId="257"/>
            <ac:spMk id="41" creationId="{F13BE4D7-0C3D-4906-B230-A1C5B4665CCF}"/>
          </ac:spMkLst>
        </pc:spChg>
        <pc:graphicFrameChg chg="mod modGraphic">
          <ac:chgData name="Megan Botes" userId="70568131-745a-489b-b4fe-9e78c579dd6d" providerId="ADAL" clId="{E3DEF142-CC7A-44CA-B5B4-48BABF1A3E75}" dt="2025-10-23T12:01:35.718" v="21" actId="120"/>
          <ac:graphicFrameMkLst>
            <pc:docMk/>
            <pc:sldMk cId="294522037" sldId="257"/>
            <ac:graphicFrameMk id="6" creationId="{1964D1DF-4A03-C03B-BF3F-290CC44F6472}"/>
          </ac:graphicFrameMkLst>
        </pc:graphicFrameChg>
        <pc:picChg chg="del">
          <ac:chgData name="Megan Botes" userId="70568131-745a-489b-b4fe-9e78c579dd6d" providerId="ADAL" clId="{E3DEF142-CC7A-44CA-B5B4-48BABF1A3E75}" dt="2025-10-23T12:00:32.451" v="8" actId="478"/>
          <ac:picMkLst>
            <pc:docMk/>
            <pc:sldMk cId="294522037" sldId="257"/>
            <ac:picMk id="3" creationId="{E7B20B18-91E0-24BC-D4C2-EDA9CCB017EA}"/>
          </ac:picMkLst>
        </pc:picChg>
        <pc:picChg chg="add mod">
          <ac:chgData name="Megan Botes" userId="70568131-745a-489b-b4fe-9e78c579dd6d" providerId="ADAL" clId="{E3DEF142-CC7A-44CA-B5B4-48BABF1A3E75}" dt="2025-10-23T12:21:59.961" v="137"/>
          <ac:picMkLst>
            <pc:docMk/>
            <pc:sldMk cId="294522037" sldId="257"/>
            <ac:picMk id="3" creationId="{F14065B0-5A43-A678-0CF3-A8B76C8D38D2}"/>
          </ac:picMkLst>
        </pc:picChg>
      </pc:sldChg>
      <pc:sldChg chg="addSp delSp modSp mod">
        <pc:chgData name="Megan Botes" userId="70568131-745a-489b-b4fe-9e78c579dd6d" providerId="ADAL" clId="{E3DEF142-CC7A-44CA-B5B4-48BABF1A3E75}" dt="2025-10-23T12:22:00.689" v="138"/>
        <pc:sldMkLst>
          <pc:docMk/>
          <pc:sldMk cId="245294019" sldId="258"/>
        </pc:sldMkLst>
        <pc:spChg chg="mod">
          <ac:chgData name="Megan Botes" userId="70568131-745a-489b-b4fe-9e78c579dd6d" providerId="ADAL" clId="{E3DEF142-CC7A-44CA-B5B4-48BABF1A3E75}" dt="2025-10-23T12:03:37.561" v="43" actId="113"/>
          <ac:spMkLst>
            <pc:docMk/>
            <pc:sldMk cId="245294019" sldId="258"/>
            <ac:spMk id="2" creationId="{12A423EC-8B3F-6536-278A-6BED4C052892}"/>
          </ac:spMkLst>
        </pc:spChg>
        <pc:spChg chg="del mod">
          <ac:chgData name="Megan Botes" userId="70568131-745a-489b-b4fe-9e78c579dd6d" providerId="ADAL" clId="{E3DEF142-CC7A-44CA-B5B4-48BABF1A3E75}" dt="2025-10-23T12:03:03.467" v="28" actId="478"/>
          <ac:spMkLst>
            <pc:docMk/>
            <pc:sldMk cId="245294019" sldId="258"/>
            <ac:spMk id="3" creationId="{EF0ED353-9576-8957-F392-94DCAF78E1CD}"/>
          </ac:spMkLst>
        </pc:spChg>
        <pc:spChg chg="add del mod">
          <ac:chgData name="Megan Botes" userId="70568131-745a-489b-b4fe-9e78c579dd6d" providerId="ADAL" clId="{E3DEF142-CC7A-44CA-B5B4-48BABF1A3E75}" dt="2025-10-23T12:03:06.110" v="29" actId="478"/>
          <ac:spMkLst>
            <pc:docMk/>
            <pc:sldMk cId="245294019" sldId="258"/>
            <ac:spMk id="7" creationId="{F4E2D3B5-1F08-3E25-9670-BE98BD5DA138}"/>
          </ac:spMkLst>
        </pc:spChg>
        <pc:spChg chg="del">
          <ac:chgData name="Megan Botes" userId="70568131-745a-489b-b4fe-9e78c579dd6d" providerId="ADAL" clId="{E3DEF142-CC7A-44CA-B5B4-48BABF1A3E75}" dt="2025-10-23T12:03:01.472" v="27" actId="26606"/>
          <ac:spMkLst>
            <pc:docMk/>
            <pc:sldMk cId="245294019" sldId="258"/>
            <ac:spMk id="8" creationId="{09588DA8-065E-4F6F-8EFD-43104AB2E0CF}"/>
          </ac:spMkLst>
        </pc:spChg>
        <pc:spChg chg="del">
          <ac:chgData name="Megan Botes" userId="70568131-745a-489b-b4fe-9e78c579dd6d" providerId="ADAL" clId="{E3DEF142-CC7A-44CA-B5B4-48BABF1A3E75}" dt="2025-10-23T12:03:01.472" v="27" actId="26606"/>
          <ac:spMkLst>
            <pc:docMk/>
            <pc:sldMk cId="245294019" sldId="258"/>
            <ac:spMk id="10" creationId="{C4285719-470E-454C-AF62-8323075F1F5B}"/>
          </ac:spMkLst>
        </pc:spChg>
        <pc:spChg chg="del">
          <ac:chgData name="Megan Botes" userId="70568131-745a-489b-b4fe-9e78c579dd6d" providerId="ADAL" clId="{E3DEF142-CC7A-44CA-B5B4-48BABF1A3E75}" dt="2025-10-23T12:03:01.472" v="27" actId="26606"/>
          <ac:spMkLst>
            <pc:docMk/>
            <pc:sldMk cId="245294019" sldId="258"/>
            <ac:spMk id="12" creationId="{CD9FE4EF-C4D8-49A0-B2FF-81D8DB7D8A24}"/>
          </ac:spMkLst>
        </pc:spChg>
        <pc:spChg chg="del">
          <ac:chgData name="Megan Botes" userId="70568131-745a-489b-b4fe-9e78c579dd6d" providerId="ADAL" clId="{E3DEF142-CC7A-44CA-B5B4-48BABF1A3E75}" dt="2025-10-23T12:03:01.472" v="27" actId="26606"/>
          <ac:spMkLst>
            <pc:docMk/>
            <pc:sldMk cId="245294019" sldId="258"/>
            <ac:spMk id="14" creationId="{4300840D-0A0B-4512-BACA-B439D5B9C57C}"/>
          </ac:spMkLst>
        </pc:spChg>
        <pc:spChg chg="del">
          <ac:chgData name="Megan Botes" userId="70568131-745a-489b-b4fe-9e78c579dd6d" providerId="ADAL" clId="{E3DEF142-CC7A-44CA-B5B4-48BABF1A3E75}" dt="2025-10-23T12:03:01.472" v="27" actId="26606"/>
          <ac:spMkLst>
            <pc:docMk/>
            <pc:sldMk cId="245294019" sldId="258"/>
            <ac:spMk id="16" creationId="{D2B78728-A580-49A7-84F9-6EF6F583ADE0}"/>
          </ac:spMkLst>
        </pc:spChg>
        <pc:spChg chg="del">
          <ac:chgData name="Megan Botes" userId="70568131-745a-489b-b4fe-9e78c579dd6d" providerId="ADAL" clId="{E3DEF142-CC7A-44CA-B5B4-48BABF1A3E75}" dt="2025-10-23T12:03:01.472" v="27" actId="26606"/>
          <ac:spMkLst>
            <pc:docMk/>
            <pc:sldMk cId="245294019" sldId="258"/>
            <ac:spMk id="18" creationId="{38FAA1A1-D861-433F-88FA-1E9D6FD31D11}"/>
          </ac:spMkLst>
        </pc:spChg>
        <pc:spChg chg="del">
          <ac:chgData name="Megan Botes" userId="70568131-745a-489b-b4fe-9e78c579dd6d" providerId="ADAL" clId="{E3DEF142-CC7A-44CA-B5B4-48BABF1A3E75}" dt="2025-10-23T12:03:21.733" v="30" actId="26606"/>
          <ac:spMkLst>
            <pc:docMk/>
            <pc:sldMk cId="245294019" sldId="258"/>
            <ac:spMk id="25" creationId="{9B6A81E7-2A43-4366-8431-1FA7A780A2E6}"/>
          </ac:spMkLst>
        </pc:spChg>
        <pc:spChg chg="add del">
          <ac:chgData name="Megan Botes" userId="70568131-745a-489b-b4fe-9e78c579dd6d" providerId="ADAL" clId="{E3DEF142-CC7A-44CA-B5B4-48BABF1A3E75}" dt="2025-10-23T12:03:21.733" v="30" actId="26606"/>
          <ac:spMkLst>
            <pc:docMk/>
            <pc:sldMk cId="245294019" sldId="258"/>
            <ac:spMk id="27" creationId="{D09B7001-6C15-47E8-8C3B-A6EB53C98D3A}"/>
          </ac:spMkLst>
        </pc:spChg>
        <pc:spChg chg="add del">
          <ac:chgData name="Megan Botes" userId="70568131-745a-489b-b4fe-9e78c579dd6d" providerId="ADAL" clId="{E3DEF142-CC7A-44CA-B5B4-48BABF1A3E75}" dt="2025-10-23T12:03:21.733" v="30" actId="26606"/>
          <ac:spMkLst>
            <pc:docMk/>
            <pc:sldMk cId="245294019" sldId="258"/>
            <ac:spMk id="29" creationId="{7D3D7337-C310-4B2B-BE2D-98E9D6EC0DC8}"/>
          </ac:spMkLst>
        </pc:spChg>
        <pc:spChg chg="add">
          <ac:chgData name="Megan Botes" userId="70568131-745a-489b-b4fe-9e78c579dd6d" providerId="ADAL" clId="{E3DEF142-CC7A-44CA-B5B4-48BABF1A3E75}" dt="2025-10-23T12:03:21.733" v="30" actId="26606"/>
          <ac:spMkLst>
            <pc:docMk/>
            <pc:sldMk cId="245294019" sldId="258"/>
            <ac:spMk id="34" creationId="{DF05ACD0-FF4A-4F8F-B5C5-6A4EBD0D1B38}"/>
          </ac:spMkLst>
        </pc:spChg>
        <pc:spChg chg="add">
          <ac:chgData name="Megan Botes" userId="70568131-745a-489b-b4fe-9e78c579dd6d" providerId="ADAL" clId="{E3DEF142-CC7A-44CA-B5B4-48BABF1A3E75}" dt="2025-10-23T12:03:21.733" v="30" actId="26606"/>
          <ac:spMkLst>
            <pc:docMk/>
            <pc:sldMk cId="245294019" sldId="258"/>
            <ac:spMk id="36" creationId="{4C9AFA28-B5ED-4346-9AF7-68A157F16C7E}"/>
          </ac:spMkLst>
        </pc:spChg>
        <pc:picChg chg="add mod">
          <ac:chgData name="Megan Botes" userId="70568131-745a-489b-b4fe-9e78c579dd6d" providerId="ADAL" clId="{E3DEF142-CC7A-44CA-B5B4-48BABF1A3E75}" dt="2025-10-23T12:22:00.689" v="138"/>
          <ac:picMkLst>
            <pc:docMk/>
            <pc:sldMk cId="245294019" sldId="258"/>
            <ac:picMk id="3" creationId="{9426D4B7-61A1-7A4B-49B0-0A39F7ECD60D}"/>
          </ac:picMkLst>
        </pc:picChg>
        <pc:picChg chg="del">
          <ac:chgData name="Megan Botes" userId="70568131-745a-489b-b4fe-9e78c579dd6d" providerId="ADAL" clId="{E3DEF142-CC7A-44CA-B5B4-48BABF1A3E75}" dt="2025-10-23T12:02:44.391" v="25" actId="478"/>
          <ac:picMkLst>
            <pc:docMk/>
            <pc:sldMk cId="245294019" sldId="258"/>
            <ac:picMk id="4" creationId="{2C00B9CC-D721-8ABE-0462-ECDF52B7AAA5}"/>
          </ac:picMkLst>
        </pc:picChg>
        <pc:picChg chg="add mod ord">
          <ac:chgData name="Megan Botes" userId="70568131-745a-489b-b4fe-9e78c579dd6d" providerId="ADAL" clId="{E3DEF142-CC7A-44CA-B5B4-48BABF1A3E75}" dt="2025-10-23T12:03:21.733" v="30" actId="26606"/>
          <ac:picMkLst>
            <pc:docMk/>
            <pc:sldMk cId="245294019" sldId="258"/>
            <ac:picMk id="5" creationId="{98AA92E2-FD33-686F-3285-70118214E614}"/>
          </ac:picMkLst>
        </pc:picChg>
      </pc:sldChg>
      <pc:sldChg chg="addSp delSp modSp mod">
        <pc:chgData name="Megan Botes" userId="70568131-745a-489b-b4fe-9e78c579dd6d" providerId="ADAL" clId="{E3DEF142-CC7A-44CA-B5B4-48BABF1A3E75}" dt="2025-10-23T12:22:01.414" v="139"/>
        <pc:sldMkLst>
          <pc:docMk/>
          <pc:sldMk cId="1145853542" sldId="259"/>
        </pc:sldMkLst>
        <pc:spChg chg="add del mod">
          <ac:chgData name="Megan Botes" userId="70568131-745a-489b-b4fe-9e78c579dd6d" providerId="ADAL" clId="{E3DEF142-CC7A-44CA-B5B4-48BABF1A3E75}" dt="2025-10-23T12:04:16.452" v="49" actId="478"/>
          <ac:spMkLst>
            <pc:docMk/>
            <pc:sldMk cId="1145853542" sldId="259"/>
            <ac:spMk id="6" creationId="{57A7AD83-D5A3-A4A6-A7AB-EAED1BADFCD2}"/>
          </ac:spMkLst>
        </pc:spChg>
        <pc:spChg chg="add mod">
          <ac:chgData name="Megan Botes" userId="70568131-745a-489b-b4fe-9e78c579dd6d" providerId="ADAL" clId="{E3DEF142-CC7A-44CA-B5B4-48BABF1A3E75}" dt="2025-10-23T12:04:08.812" v="47"/>
          <ac:spMkLst>
            <pc:docMk/>
            <pc:sldMk cId="1145853542" sldId="259"/>
            <ac:spMk id="8" creationId="{AB182705-4E25-3E47-1EFB-E07FB0D177EF}"/>
          </ac:spMkLst>
        </pc:spChg>
        <pc:spChg chg="add mod">
          <ac:chgData name="Megan Botes" userId="70568131-745a-489b-b4fe-9e78c579dd6d" providerId="ADAL" clId="{E3DEF142-CC7A-44CA-B5B4-48BABF1A3E75}" dt="2025-10-23T12:04:08.812" v="47"/>
          <ac:spMkLst>
            <pc:docMk/>
            <pc:sldMk cId="1145853542" sldId="259"/>
            <ac:spMk id="9" creationId="{807AA771-28AC-B02A-D04B-7C21E7D36761}"/>
          </ac:spMkLst>
        </pc:spChg>
        <pc:grpChg chg="add mod">
          <ac:chgData name="Megan Botes" userId="70568131-745a-489b-b4fe-9e78c579dd6d" providerId="ADAL" clId="{E3DEF142-CC7A-44CA-B5B4-48BABF1A3E75}" dt="2025-10-23T12:04:08.812" v="47"/>
          <ac:grpSpMkLst>
            <pc:docMk/>
            <pc:sldMk cId="1145853542" sldId="259"/>
            <ac:grpSpMk id="7" creationId="{54B99FB0-D8E4-E5AE-E39D-3FC871FF1F55}"/>
          </ac:grpSpMkLst>
        </pc:grpChg>
        <pc:graphicFrameChg chg="del mod">
          <ac:chgData name="Megan Botes" userId="70568131-745a-489b-b4fe-9e78c579dd6d" providerId="ADAL" clId="{E3DEF142-CC7A-44CA-B5B4-48BABF1A3E75}" dt="2025-10-23T12:04:02.862" v="45" actId="478"/>
          <ac:graphicFrameMkLst>
            <pc:docMk/>
            <pc:sldMk cId="1145853542" sldId="259"/>
            <ac:graphicFrameMk id="4" creationId="{BC4426C4-0540-41C6-B6DF-56ACB4038519}"/>
          </ac:graphicFrameMkLst>
        </pc:graphicFrameChg>
        <pc:graphicFrameChg chg="add mod">
          <ac:chgData name="Megan Botes" userId="70568131-745a-489b-b4fe-9e78c579dd6d" providerId="ADAL" clId="{E3DEF142-CC7A-44CA-B5B4-48BABF1A3E75}" dt="2025-10-23T12:04:29.125" v="51" actId="1076"/>
          <ac:graphicFrameMkLst>
            <pc:docMk/>
            <pc:sldMk cId="1145853542" sldId="259"/>
            <ac:graphicFrameMk id="10" creationId="{3E266A0A-30B8-83C2-92B0-F5B6D403FC82}"/>
          </ac:graphicFrameMkLst>
        </pc:graphicFrameChg>
        <pc:picChg chg="del">
          <ac:chgData name="Megan Botes" userId="70568131-745a-489b-b4fe-9e78c579dd6d" providerId="ADAL" clId="{E3DEF142-CC7A-44CA-B5B4-48BABF1A3E75}" dt="2025-10-23T12:04:19.104" v="50" actId="478"/>
          <ac:picMkLst>
            <pc:docMk/>
            <pc:sldMk cId="1145853542" sldId="259"/>
            <ac:picMk id="3" creationId="{B1F0BCF2-914B-884D-06CC-FBBBFDEDAA2A}"/>
          </ac:picMkLst>
        </pc:picChg>
        <pc:picChg chg="add mod">
          <ac:chgData name="Megan Botes" userId="70568131-745a-489b-b4fe-9e78c579dd6d" providerId="ADAL" clId="{E3DEF142-CC7A-44CA-B5B4-48BABF1A3E75}" dt="2025-10-23T12:22:01.414" v="139"/>
          <ac:picMkLst>
            <pc:docMk/>
            <pc:sldMk cId="1145853542" sldId="259"/>
            <ac:picMk id="3" creationId="{DA1430D4-30B1-4804-9C70-319381E5A823}"/>
          </ac:picMkLst>
        </pc:picChg>
        <pc:picChg chg="add del mod">
          <ac:chgData name="Megan Botes" userId="70568131-745a-489b-b4fe-9e78c579dd6d" providerId="ADAL" clId="{E3DEF142-CC7A-44CA-B5B4-48BABF1A3E75}" dt="2025-10-23T12:05:11.606" v="59" actId="21"/>
          <ac:picMkLst>
            <pc:docMk/>
            <pc:sldMk cId="1145853542" sldId="259"/>
            <ac:picMk id="3077" creationId="{39B002D8-70D3-9FFE-211D-86970103D057}"/>
          </ac:picMkLst>
        </pc:picChg>
      </pc:sldChg>
      <pc:sldChg chg="addSp delSp modSp mod">
        <pc:chgData name="Megan Botes" userId="70568131-745a-489b-b4fe-9e78c579dd6d" providerId="ADAL" clId="{E3DEF142-CC7A-44CA-B5B4-48BABF1A3E75}" dt="2025-10-23T12:22:02.160" v="140"/>
        <pc:sldMkLst>
          <pc:docMk/>
          <pc:sldMk cId="3702900394" sldId="260"/>
        </pc:sldMkLst>
        <pc:spChg chg="mod">
          <ac:chgData name="Megan Botes" userId="70568131-745a-489b-b4fe-9e78c579dd6d" providerId="ADAL" clId="{E3DEF142-CC7A-44CA-B5B4-48BABF1A3E75}" dt="2025-10-23T12:05:49.793" v="61" actId="26606"/>
          <ac:spMkLst>
            <pc:docMk/>
            <pc:sldMk cId="3702900394" sldId="260"/>
            <ac:spMk id="2" creationId="{71925EDB-6BBA-7CE5-142A-1B75438997F7}"/>
          </ac:spMkLst>
        </pc:spChg>
        <pc:spChg chg="add del">
          <ac:chgData name="Megan Botes" userId="70568131-745a-489b-b4fe-9e78c579dd6d" providerId="ADAL" clId="{E3DEF142-CC7A-44CA-B5B4-48BABF1A3E75}" dt="2025-10-23T12:05:08.780" v="58" actId="26606"/>
          <ac:spMkLst>
            <pc:docMk/>
            <pc:sldMk cId="3702900394" sldId="260"/>
            <ac:spMk id="3093" creationId="{12609869-9E80-471B-A487-A53288E0E791}"/>
          </ac:spMkLst>
        </pc:spChg>
        <pc:spChg chg="add del">
          <ac:chgData name="Megan Botes" userId="70568131-745a-489b-b4fe-9e78c579dd6d" providerId="ADAL" clId="{E3DEF142-CC7A-44CA-B5B4-48BABF1A3E75}" dt="2025-10-23T12:05:08.780" v="58" actId="26606"/>
          <ac:spMkLst>
            <pc:docMk/>
            <pc:sldMk cId="3702900394" sldId="260"/>
            <ac:spMk id="3095" creationId="{7004738A-9D34-43E8-97D2-CA0EED4F8BE0}"/>
          </ac:spMkLst>
        </pc:spChg>
        <pc:spChg chg="add del">
          <ac:chgData name="Megan Botes" userId="70568131-745a-489b-b4fe-9e78c579dd6d" providerId="ADAL" clId="{E3DEF142-CC7A-44CA-B5B4-48BABF1A3E75}" dt="2025-10-23T12:05:08.780" v="58" actId="26606"/>
          <ac:spMkLst>
            <pc:docMk/>
            <pc:sldMk cId="3702900394" sldId="260"/>
            <ac:spMk id="3097" creationId="{B8B8D07F-F13E-443E-BA68-2D26672D76B9}"/>
          </ac:spMkLst>
        </pc:spChg>
        <pc:spChg chg="add del">
          <ac:chgData name="Megan Botes" userId="70568131-745a-489b-b4fe-9e78c579dd6d" providerId="ADAL" clId="{E3DEF142-CC7A-44CA-B5B4-48BABF1A3E75}" dt="2025-10-23T12:05:08.780" v="58" actId="26606"/>
          <ac:spMkLst>
            <pc:docMk/>
            <pc:sldMk cId="3702900394" sldId="260"/>
            <ac:spMk id="3099" creationId="{2813A4FA-24A5-41ED-A534-3807D1B2F344}"/>
          </ac:spMkLst>
        </pc:spChg>
        <pc:spChg chg="add del">
          <ac:chgData name="Megan Botes" userId="70568131-745a-489b-b4fe-9e78c579dd6d" providerId="ADAL" clId="{E3DEF142-CC7A-44CA-B5B4-48BABF1A3E75}" dt="2025-10-23T12:05:08.780" v="58" actId="26606"/>
          <ac:spMkLst>
            <pc:docMk/>
            <pc:sldMk cId="3702900394" sldId="260"/>
            <ac:spMk id="3101" creationId="{C3944F27-CA70-4E84-A51A-E6BF89558979}"/>
          </ac:spMkLst>
        </pc:spChg>
        <pc:spChg chg="add del">
          <ac:chgData name="Megan Botes" userId="70568131-745a-489b-b4fe-9e78c579dd6d" providerId="ADAL" clId="{E3DEF142-CC7A-44CA-B5B4-48BABF1A3E75}" dt="2025-10-23T12:05:08.745" v="57" actId="26606"/>
          <ac:spMkLst>
            <pc:docMk/>
            <pc:sldMk cId="3702900394" sldId="260"/>
            <ac:spMk id="3106" creationId="{955A2079-FA98-4876-80F0-72364A7D2EA4}"/>
          </ac:spMkLst>
        </pc:spChg>
        <pc:spChg chg="add del">
          <ac:chgData name="Megan Botes" userId="70568131-745a-489b-b4fe-9e78c579dd6d" providerId="ADAL" clId="{E3DEF142-CC7A-44CA-B5B4-48BABF1A3E75}" dt="2025-10-23T12:05:49.793" v="61" actId="26606"/>
          <ac:spMkLst>
            <pc:docMk/>
            <pc:sldMk cId="3702900394" sldId="260"/>
            <ac:spMk id="3108" creationId="{6C4028FD-8BAA-4A19-BFDE-594D991B7552}"/>
          </ac:spMkLst>
        </pc:spChg>
        <pc:spChg chg="add">
          <ac:chgData name="Megan Botes" userId="70568131-745a-489b-b4fe-9e78c579dd6d" providerId="ADAL" clId="{E3DEF142-CC7A-44CA-B5B4-48BABF1A3E75}" dt="2025-10-23T12:05:49.793" v="61" actId="26606"/>
          <ac:spMkLst>
            <pc:docMk/>
            <pc:sldMk cId="3702900394" sldId="260"/>
            <ac:spMk id="3113" creationId="{5D13CC36-B950-4F02-9BAF-9A7EB267398C}"/>
          </ac:spMkLst>
        </pc:spChg>
        <pc:spChg chg="add">
          <ac:chgData name="Megan Botes" userId="70568131-745a-489b-b4fe-9e78c579dd6d" providerId="ADAL" clId="{E3DEF142-CC7A-44CA-B5B4-48BABF1A3E75}" dt="2025-10-23T12:05:49.793" v="61" actId="26606"/>
          <ac:spMkLst>
            <pc:docMk/>
            <pc:sldMk cId="3702900394" sldId="260"/>
            <ac:spMk id="3115" creationId="{D1BDED99-B35B-4FEE-A274-8E8DB6FEEECF}"/>
          </ac:spMkLst>
        </pc:spChg>
        <pc:graphicFrameChg chg="mod modGraphic">
          <ac:chgData name="Megan Botes" userId="70568131-745a-489b-b4fe-9e78c579dd6d" providerId="ADAL" clId="{E3DEF142-CC7A-44CA-B5B4-48BABF1A3E75}" dt="2025-10-23T12:05:49.793" v="61" actId="26606"/>
          <ac:graphicFrameMkLst>
            <pc:docMk/>
            <pc:sldMk cId="3702900394" sldId="260"/>
            <ac:graphicFrameMk id="6" creationId="{E24D0F86-E4E2-9613-10C8-DF20092F3F3F}"/>
          </ac:graphicFrameMkLst>
        </pc:graphicFrameChg>
        <pc:picChg chg="add mod">
          <ac:chgData name="Megan Botes" userId="70568131-745a-489b-b4fe-9e78c579dd6d" providerId="ADAL" clId="{E3DEF142-CC7A-44CA-B5B4-48BABF1A3E75}" dt="2025-10-23T12:22:02.160" v="140"/>
          <ac:picMkLst>
            <pc:docMk/>
            <pc:sldMk cId="3702900394" sldId="260"/>
            <ac:picMk id="3" creationId="{07F98547-EBD3-3B3B-195D-E29F14B5AB96}"/>
          </ac:picMkLst>
        </pc:picChg>
        <pc:picChg chg="del">
          <ac:chgData name="Megan Botes" userId="70568131-745a-489b-b4fe-9e78c579dd6d" providerId="ADAL" clId="{E3DEF142-CC7A-44CA-B5B4-48BABF1A3E75}" dt="2025-10-23T12:04:54.612" v="55" actId="478"/>
          <ac:picMkLst>
            <pc:docMk/>
            <pc:sldMk cId="3702900394" sldId="260"/>
            <ac:picMk id="3" creationId="{19E747F0-13D9-27E3-86AA-FE2C1A79B5F3}"/>
          </ac:picMkLst>
        </pc:picChg>
        <pc:picChg chg="add mod ord">
          <ac:chgData name="Megan Botes" userId="70568131-745a-489b-b4fe-9e78c579dd6d" providerId="ADAL" clId="{E3DEF142-CC7A-44CA-B5B4-48BABF1A3E75}" dt="2025-10-23T12:05:49.793" v="61" actId="26606"/>
          <ac:picMkLst>
            <pc:docMk/>
            <pc:sldMk cId="3702900394" sldId="260"/>
            <ac:picMk id="4" creationId="{39B002D8-70D3-9FFE-211D-86970103D057}"/>
          </ac:picMkLst>
        </pc:picChg>
        <pc:picChg chg="del">
          <ac:chgData name="Megan Botes" userId="70568131-745a-489b-b4fe-9e78c579dd6d" providerId="ADAL" clId="{E3DEF142-CC7A-44CA-B5B4-48BABF1A3E75}" dt="2025-10-23T12:04:47.272" v="53" actId="21"/>
          <ac:picMkLst>
            <pc:docMk/>
            <pc:sldMk cId="3702900394" sldId="260"/>
            <ac:picMk id="3077" creationId="{39B002D8-70D3-9FFE-211D-86970103D057}"/>
          </ac:picMkLst>
        </pc:picChg>
      </pc:sldChg>
      <pc:sldChg chg="modSp mod">
        <pc:chgData name="Megan Botes" userId="70568131-745a-489b-b4fe-9e78c579dd6d" providerId="ADAL" clId="{E3DEF142-CC7A-44CA-B5B4-48BABF1A3E75}" dt="2025-10-23T12:06:46.228" v="64" actId="113"/>
        <pc:sldMkLst>
          <pc:docMk/>
          <pc:sldMk cId="3064078137" sldId="261"/>
        </pc:sldMkLst>
        <pc:spChg chg="mod">
          <ac:chgData name="Megan Botes" userId="70568131-745a-489b-b4fe-9e78c579dd6d" providerId="ADAL" clId="{E3DEF142-CC7A-44CA-B5B4-48BABF1A3E75}" dt="2025-10-23T12:06:46.228" v="64" actId="113"/>
          <ac:spMkLst>
            <pc:docMk/>
            <pc:sldMk cId="3064078137" sldId="261"/>
            <ac:spMk id="3" creationId="{B03F253D-14AF-543C-F6F0-C89F24ABC28C}"/>
          </ac:spMkLst>
        </pc:spChg>
      </pc:sldChg>
      <pc:sldChg chg="addSp delSp modSp mod setBg setClrOvrMap chgLayout">
        <pc:chgData name="Megan Botes" userId="70568131-745a-489b-b4fe-9e78c579dd6d" providerId="ADAL" clId="{E3DEF142-CC7A-44CA-B5B4-48BABF1A3E75}" dt="2025-10-23T12:22:03.696" v="141"/>
        <pc:sldMkLst>
          <pc:docMk/>
          <pc:sldMk cId="1957914052" sldId="262"/>
        </pc:sldMkLst>
        <pc:spChg chg="mod ord">
          <ac:chgData name="Megan Botes" userId="70568131-745a-489b-b4fe-9e78c579dd6d" providerId="ADAL" clId="{E3DEF142-CC7A-44CA-B5B4-48BABF1A3E75}" dt="2025-10-23T12:07:55.465" v="73" actId="26606"/>
          <ac:spMkLst>
            <pc:docMk/>
            <pc:sldMk cId="1957914052" sldId="262"/>
            <ac:spMk id="2" creationId="{4E202569-A7B6-0849-0A13-A5F90ADA72BD}"/>
          </ac:spMkLst>
        </pc:spChg>
        <pc:spChg chg="add del mod">
          <ac:chgData name="Megan Botes" userId="70568131-745a-489b-b4fe-9e78c579dd6d" providerId="ADAL" clId="{E3DEF142-CC7A-44CA-B5B4-48BABF1A3E75}" dt="2025-10-23T12:07:43.700" v="70" actId="478"/>
          <ac:spMkLst>
            <pc:docMk/>
            <pc:sldMk cId="1957914052" sldId="262"/>
            <ac:spMk id="6" creationId="{6B4B9AA4-8F71-6BEF-2BCF-73EE0C7B8BC1}"/>
          </ac:spMkLst>
        </pc:spChg>
        <pc:spChg chg="add del mod">
          <ac:chgData name="Megan Botes" userId="70568131-745a-489b-b4fe-9e78c579dd6d" providerId="ADAL" clId="{E3DEF142-CC7A-44CA-B5B4-48BABF1A3E75}" dt="2025-10-23T12:07:51.551" v="72" actId="700"/>
          <ac:spMkLst>
            <pc:docMk/>
            <pc:sldMk cId="1957914052" sldId="262"/>
            <ac:spMk id="9" creationId="{61A66783-7669-D9C5-F061-6617297D66B9}"/>
          </ac:spMkLst>
        </pc:spChg>
        <pc:spChg chg="add del mod ord">
          <ac:chgData name="Megan Botes" userId="70568131-745a-489b-b4fe-9e78c579dd6d" providerId="ADAL" clId="{E3DEF142-CC7A-44CA-B5B4-48BABF1A3E75}" dt="2025-10-23T12:07:57.424" v="74" actId="478"/>
          <ac:spMkLst>
            <pc:docMk/>
            <pc:sldMk cId="1957914052" sldId="262"/>
            <ac:spMk id="10" creationId="{B4E15B68-0825-66EB-475C-F7019C657C52}"/>
          </ac:spMkLst>
        </pc:spChg>
        <pc:spChg chg="add">
          <ac:chgData name="Megan Botes" userId="70568131-745a-489b-b4fe-9e78c579dd6d" providerId="ADAL" clId="{E3DEF142-CC7A-44CA-B5B4-48BABF1A3E75}" dt="2025-10-23T12:07:55.465" v="73" actId="26606"/>
          <ac:spMkLst>
            <pc:docMk/>
            <pc:sldMk cId="1957914052" sldId="262"/>
            <ac:spMk id="15" creationId="{1B15ED52-F352-441B-82BF-E0EA34836D08}"/>
          </ac:spMkLst>
        </pc:spChg>
        <pc:spChg chg="add">
          <ac:chgData name="Megan Botes" userId="70568131-745a-489b-b4fe-9e78c579dd6d" providerId="ADAL" clId="{E3DEF142-CC7A-44CA-B5B4-48BABF1A3E75}" dt="2025-10-23T12:07:55.465" v="73" actId="26606"/>
          <ac:spMkLst>
            <pc:docMk/>
            <pc:sldMk cId="1957914052" sldId="262"/>
            <ac:spMk id="17" creationId="{3B2E3793-BFE6-45A2-9B7B-E18844431C99}"/>
          </ac:spMkLst>
        </pc:spChg>
        <pc:spChg chg="add">
          <ac:chgData name="Megan Botes" userId="70568131-745a-489b-b4fe-9e78c579dd6d" providerId="ADAL" clId="{E3DEF142-CC7A-44CA-B5B4-48BABF1A3E75}" dt="2025-10-23T12:07:55.465" v="73" actId="26606"/>
          <ac:spMkLst>
            <pc:docMk/>
            <pc:sldMk cId="1957914052" sldId="262"/>
            <ac:spMk id="19" creationId="{BC4C4868-CB8F-4AF9-9CDB-8108F2C19B67}"/>
          </ac:spMkLst>
        </pc:spChg>
        <pc:spChg chg="add">
          <ac:chgData name="Megan Botes" userId="70568131-745a-489b-b4fe-9e78c579dd6d" providerId="ADAL" clId="{E3DEF142-CC7A-44CA-B5B4-48BABF1A3E75}" dt="2025-10-23T12:07:55.465" v="73" actId="26606"/>
          <ac:spMkLst>
            <pc:docMk/>
            <pc:sldMk cId="1957914052" sldId="262"/>
            <ac:spMk id="21" creationId="{375E0459-6403-40CD-989D-56A4407CA12E}"/>
          </ac:spMkLst>
        </pc:spChg>
        <pc:spChg chg="add">
          <ac:chgData name="Megan Botes" userId="70568131-745a-489b-b4fe-9e78c579dd6d" providerId="ADAL" clId="{E3DEF142-CC7A-44CA-B5B4-48BABF1A3E75}" dt="2025-10-23T12:07:55.465" v="73" actId="26606"/>
          <ac:spMkLst>
            <pc:docMk/>
            <pc:sldMk cId="1957914052" sldId="262"/>
            <ac:spMk id="23" creationId="{53E5B1A8-3AC9-4BD1-9BBC-78CA94F2D1BA}"/>
          </ac:spMkLst>
        </pc:spChg>
        <pc:graphicFrameChg chg="add del">
          <ac:chgData name="Megan Botes" userId="70568131-745a-489b-b4fe-9e78c579dd6d" providerId="ADAL" clId="{E3DEF142-CC7A-44CA-B5B4-48BABF1A3E75}" dt="2025-10-23T12:07:45.660" v="71" actId="478"/>
          <ac:graphicFrameMkLst>
            <pc:docMk/>
            <pc:sldMk cId="1957914052" sldId="262"/>
            <ac:graphicFrameMk id="4" creationId="{025CA61D-8222-0148-5168-F9267A863D19}"/>
          </ac:graphicFrameMkLst>
        </pc:graphicFrameChg>
        <pc:graphicFrameChg chg="add mod">
          <ac:chgData name="Megan Botes" userId="70568131-745a-489b-b4fe-9e78c579dd6d" providerId="ADAL" clId="{E3DEF142-CC7A-44CA-B5B4-48BABF1A3E75}" dt="2025-10-23T12:07:33.202" v="68"/>
          <ac:graphicFrameMkLst>
            <pc:docMk/>
            <pc:sldMk cId="1957914052" sldId="262"/>
            <ac:graphicFrameMk id="7" creationId="{A5838FD3-51B5-C9FB-EB1C-35F374A1E3F9}"/>
          </ac:graphicFrameMkLst>
        </pc:graphicFrameChg>
        <pc:graphicFrameChg chg="add mod modGraphic">
          <ac:chgData name="Megan Botes" userId="70568131-745a-489b-b4fe-9e78c579dd6d" providerId="ADAL" clId="{E3DEF142-CC7A-44CA-B5B4-48BABF1A3E75}" dt="2025-10-23T12:08:43.997" v="92" actId="1076"/>
          <ac:graphicFrameMkLst>
            <pc:docMk/>
            <pc:sldMk cId="1957914052" sldId="262"/>
            <ac:graphicFrameMk id="11" creationId="{3318D529-7C77-36CD-B431-C19B5D4BE417}"/>
          </ac:graphicFrameMkLst>
        </pc:graphicFrameChg>
        <pc:picChg chg="add mod">
          <ac:chgData name="Megan Botes" userId="70568131-745a-489b-b4fe-9e78c579dd6d" providerId="ADAL" clId="{E3DEF142-CC7A-44CA-B5B4-48BABF1A3E75}" dt="2025-10-23T12:22:03.696" v="141"/>
          <ac:picMkLst>
            <pc:docMk/>
            <pc:sldMk cId="1957914052" sldId="262"/>
            <ac:picMk id="3" creationId="{14DF2331-EBF0-3C2E-D58F-480F7E3E814D}"/>
          </ac:picMkLst>
        </pc:picChg>
        <pc:picChg chg="del">
          <ac:chgData name="Megan Botes" userId="70568131-745a-489b-b4fe-9e78c579dd6d" providerId="ADAL" clId="{E3DEF142-CC7A-44CA-B5B4-48BABF1A3E75}" dt="2025-10-23T12:07:17.034" v="65" actId="478"/>
          <ac:picMkLst>
            <pc:docMk/>
            <pc:sldMk cId="1957914052" sldId="262"/>
            <ac:picMk id="3" creationId="{7E352880-4E73-BE89-9E67-8A31D4025C61}"/>
          </ac:picMkLst>
        </pc:picChg>
      </pc:sldChg>
      <pc:sldChg chg="addSp delSp modSp mod setClrOvrMap">
        <pc:chgData name="Megan Botes" userId="70568131-745a-489b-b4fe-9e78c579dd6d" providerId="ADAL" clId="{E3DEF142-CC7A-44CA-B5B4-48BABF1A3E75}" dt="2025-10-23T12:22:05.713" v="142"/>
        <pc:sldMkLst>
          <pc:docMk/>
          <pc:sldMk cId="3767510766" sldId="264"/>
        </pc:sldMkLst>
        <pc:spChg chg="mod">
          <ac:chgData name="Megan Botes" userId="70568131-745a-489b-b4fe-9e78c579dd6d" providerId="ADAL" clId="{E3DEF142-CC7A-44CA-B5B4-48BABF1A3E75}" dt="2025-10-23T12:11:05.597" v="103" actId="1076"/>
          <ac:spMkLst>
            <pc:docMk/>
            <pc:sldMk cId="3767510766" sldId="264"/>
            <ac:spMk id="2" creationId="{13D6C725-5357-5640-9196-E2F6EA2BF347}"/>
          </ac:spMkLst>
        </pc:spChg>
        <pc:spChg chg="add del">
          <ac:chgData name="Megan Botes" userId="70568131-745a-489b-b4fe-9e78c579dd6d" providerId="ADAL" clId="{E3DEF142-CC7A-44CA-B5B4-48BABF1A3E75}" dt="2025-10-23T12:11:00.352" v="102" actId="26606"/>
          <ac:spMkLst>
            <pc:docMk/>
            <pc:sldMk cId="3767510766" sldId="264"/>
            <ac:spMk id="11" creationId="{9228552E-C8B1-4A80-8448-0787CE0FC704}"/>
          </ac:spMkLst>
        </pc:spChg>
        <pc:spChg chg="add">
          <ac:chgData name="Megan Botes" userId="70568131-745a-489b-b4fe-9e78c579dd6d" providerId="ADAL" clId="{E3DEF142-CC7A-44CA-B5B4-48BABF1A3E75}" dt="2025-10-23T12:11:00.352" v="102" actId="26606"/>
          <ac:spMkLst>
            <pc:docMk/>
            <pc:sldMk cId="3767510766" sldId="264"/>
            <ac:spMk id="13" creationId="{A2679492-7988-4050-9056-542444452411}"/>
          </ac:spMkLst>
        </pc:spChg>
        <pc:spChg chg="add">
          <ac:chgData name="Megan Botes" userId="70568131-745a-489b-b4fe-9e78c579dd6d" providerId="ADAL" clId="{E3DEF142-CC7A-44CA-B5B4-48BABF1A3E75}" dt="2025-10-23T12:11:00.352" v="102" actId="26606"/>
          <ac:spMkLst>
            <pc:docMk/>
            <pc:sldMk cId="3767510766" sldId="264"/>
            <ac:spMk id="14" creationId="{B091B163-7D61-4891-ABCF-5C13D9C418D0}"/>
          </ac:spMkLst>
        </pc:spChg>
        <pc:spChg chg="add del">
          <ac:chgData name="Megan Botes" userId="70568131-745a-489b-b4fe-9e78c579dd6d" providerId="ADAL" clId="{E3DEF142-CC7A-44CA-B5B4-48BABF1A3E75}" dt="2025-10-23T12:10:28.528" v="97" actId="26606"/>
          <ac:spMkLst>
            <pc:docMk/>
            <pc:sldMk cId="3767510766" sldId="264"/>
            <ac:spMk id="16" creationId="{A2679492-7988-4050-9056-542444452411}"/>
          </ac:spMkLst>
        </pc:spChg>
        <pc:spChg chg="add del">
          <ac:chgData name="Megan Botes" userId="70568131-745a-489b-b4fe-9e78c579dd6d" providerId="ADAL" clId="{E3DEF142-CC7A-44CA-B5B4-48BABF1A3E75}" dt="2025-10-23T12:10:28.528" v="97" actId="26606"/>
          <ac:spMkLst>
            <pc:docMk/>
            <pc:sldMk cId="3767510766" sldId="264"/>
            <ac:spMk id="18" creationId="{B091B163-7D61-4891-ABCF-5C13D9C418D0}"/>
          </ac:spMkLst>
        </pc:spChg>
        <pc:graphicFrameChg chg="mod modGraphic">
          <ac:chgData name="Megan Botes" userId="70568131-745a-489b-b4fe-9e78c579dd6d" providerId="ADAL" clId="{E3DEF142-CC7A-44CA-B5B4-48BABF1A3E75}" dt="2025-10-23T12:11:48.242" v="125" actId="403"/>
          <ac:graphicFrameMkLst>
            <pc:docMk/>
            <pc:sldMk cId="3767510766" sldId="264"/>
            <ac:graphicFrameMk id="6" creationId="{8B69506C-794D-717E-C39A-CA0B4BA3AB1E}"/>
          </ac:graphicFrameMkLst>
        </pc:graphicFrameChg>
        <pc:picChg chg="del">
          <ac:chgData name="Megan Botes" userId="70568131-745a-489b-b4fe-9e78c579dd6d" providerId="ADAL" clId="{E3DEF142-CC7A-44CA-B5B4-48BABF1A3E75}" dt="2025-10-23T12:10:13.178" v="95" actId="478"/>
          <ac:picMkLst>
            <pc:docMk/>
            <pc:sldMk cId="3767510766" sldId="264"/>
            <ac:picMk id="3" creationId="{5AB7AEB1-A2F3-1ED8-74A6-10955CEE69EF}"/>
          </ac:picMkLst>
        </pc:picChg>
        <pc:picChg chg="add mod">
          <ac:chgData name="Megan Botes" userId="70568131-745a-489b-b4fe-9e78c579dd6d" providerId="ADAL" clId="{E3DEF142-CC7A-44CA-B5B4-48BABF1A3E75}" dt="2025-10-23T12:22:05.713" v="142"/>
          <ac:picMkLst>
            <pc:docMk/>
            <pc:sldMk cId="3767510766" sldId="264"/>
            <ac:picMk id="3" creationId="{ECEAC762-CEDF-3942-C534-C8DB9BB5B4A5}"/>
          </ac:picMkLst>
        </pc:picChg>
        <pc:picChg chg="del mod ord">
          <ac:chgData name="Megan Botes" userId="70568131-745a-489b-b4fe-9e78c579dd6d" providerId="ADAL" clId="{E3DEF142-CC7A-44CA-B5B4-48BABF1A3E75}" dt="2025-10-23T12:16:41.298" v="127" actId="478"/>
          <ac:picMkLst>
            <pc:docMk/>
            <pc:sldMk cId="3767510766" sldId="264"/>
            <ac:picMk id="8" creationId="{76FF1D4F-F84F-D9B0-9025-62D48B78AEE6}"/>
          </ac:picMkLst>
        </pc:picChg>
        <pc:picChg chg="add mod">
          <ac:chgData name="Megan Botes" userId="70568131-745a-489b-b4fe-9e78c579dd6d" providerId="ADAL" clId="{E3DEF142-CC7A-44CA-B5B4-48BABF1A3E75}" dt="2025-10-23T12:17:23.955" v="134" actId="1076"/>
          <ac:picMkLst>
            <pc:docMk/>
            <pc:sldMk cId="3767510766" sldId="264"/>
            <ac:picMk id="1026" creationId="{9DBC70AE-27DE-D7C9-31CF-35782622EE10}"/>
          </ac:picMkLst>
        </pc:picChg>
        <pc:cxnChg chg="add">
          <ac:chgData name="Megan Botes" userId="70568131-745a-489b-b4fe-9e78c579dd6d" providerId="ADAL" clId="{E3DEF142-CC7A-44CA-B5B4-48BABF1A3E75}" dt="2025-10-23T12:11:00.352" v="102" actId="26606"/>
          <ac:cxnSpMkLst>
            <pc:docMk/>
            <pc:sldMk cId="3767510766" sldId="264"/>
            <ac:cxnSpMk id="15" creationId="{C49DA8F6-BCC1-4447-B54C-57856834B94B}"/>
          </ac:cxnSpMkLst>
        </pc:cxnChg>
        <pc:cxnChg chg="add del">
          <ac:chgData name="Megan Botes" userId="70568131-745a-489b-b4fe-9e78c579dd6d" providerId="ADAL" clId="{E3DEF142-CC7A-44CA-B5B4-48BABF1A3E75}" dt="2025-10-23T12:10:28.528" v="97" actId="26606"/>
          <ac:cxnSpMkLst>
            <pc:docMk/>
            <pc:sldMk cId="3767510766" sldId="264"/>
            <ac:cxnSpMk id="20" creationId="{C49DA8F6-BCC1-4447-B54C-57856834B94B}"/>
          </ac:cxnSpMkLst>
        </pc:cxnChg>
      </pc:sldChg>
      <pc:sldChg chg="addSp delSp modSp mod">
        <pc:chgData name="Megan Botes" userId="70568131-745a-489b-b4fe-9e78c579dd6d" providerId="ADAL" clId="{E3DEF142-CC7A-44CA-B5B4-48BABF1A3E75}" dt="2025-10-23T12:21:58.751" v="136"/>
        <pc:sldMkLst>
          <pc:docMk/>
          <pc:sldMk cId="3639208406" sldId="266"/>
        </pc:sldMkLst>
        <pc:spChg chg="mod ord">
          <ac:chgData name="Megan Botes" userId="70568131-745a-489b-b4fe-9e78c579dd6d" providerId="ADAL" clId="{E3DEF142-CC7A-44CA-B5B4-48BABF1A3E75}" dt="2025-10-23T11:59:50.606" v="7" actId="26606"/>
          <ac:spMkLst>
            <pc:docMk/>
            <pc:sldMk cId="3639208406" sldId="266"/>
            <ac:spMk id="2" creationId="{23E7D22E-DE32-D6E6-0416-993E0773234B}"/>
          </ac:spMkLst>
        </pc:spChg>
        <pc:spChg chg="mod">
          <ac:chgData name="Megan Botes" userId="70568131-745a-489b-b4fe-9e78c579dd6d" providerId="ADAL" clId="{E3DEF142-CC7A-44CA-B5B4-48BABF1A3E75}" dt="2025-10-23T11:59:50.606" v="7" actId="26606"/>
          <ac:spMkLst>
            <pc:docMk/>
            <pc:sldMk cId="3639208406" sldId="266"/>
            <ac:spMk id="3" creationId="{E2677E68-FB44-3DFA-9632-D93EDB98F3D6}"/>
          </ac:spMkLst>
        </pc:spChg>
        <pc:spChg chg="add del">
          <ac:chgData name="Megan Botes" userId="70568131-745a-489b-b4fe-9e78c579dd6d" providerId="ADAL" clId="{E3DEF142-CC7A-44CA-B5B4-48BABF1A3E75}" dt="2025-10-23T11:59:50.606" v="7" actId="26606"/>
          <ac:spMkLst>
            <pc:docMk/>
            <pc:sldMk cId="3639208406" sldId="266"/>
            <ac:spMk id="1038" creationId="{55006F82-50D2-401C-BE85-FFEA1C1963DC}"/>
          </ac:spMkLst>
        </pc:spChg>
        <pc:spChg chg="add del">
          <ac:chgData name="Megan Botes" userId="70568131-745a-489b-b4fe-9e78c579dd6d" providerId="ADAL" clId="{E3DEF142-CC7A-44CA-B5B4-48BABF1A3E75}" dt="2025-10-23T11:59:50.606" v="7" actId="26606"/>
          <ac:spMkLst>
            <pc:docMk/>
            <pc:sldMk cId="3639208406" sldId="266"/>
            <ac:spMk id="1040" creationId="{32034F32-09B4-47B4-B550-1F1CE3D538CB}"/>
          </ac:spMkLst>
        </pc:spChg>
        <pc:spChg chg="add del">
          <ac:chgData name="Megan Botes" userId="70568131-745a-489b-b4fe-9e78c579dd6d" providerId="ADAL" clId="{E3DEF142-CC7A-44CA-B5B4-48BABF1A3E75}" dt="2025-10-23T11:59:50.606" v="7" actId="26606"/>
          <ac:spMkLst>
            <pc:docMk/>
            <pc:sldMk cId="3639208406" sldId="266"/>
            <ac:spMk id="1050" creationId="{4FCECCE4-3046-4A76-B4C0-767A6251C6EA}"/>
          </ac:spMkLst>
        </pc:spChg>
        <pc:spChg chg="add del">
          <ac:chgData name="Megan Botes" userId="70568131-745a-489b-b4fe-9e78c579dd6d" providerId="ADAL" clId="{E3DEF142-CC7A-44CA-B5B4-48BABF1A3E75}" dt="2025-10-23T11:59:50.606" v="7" actId="26606"/>
          <ac:spMkLst>
            <pc:docMk/>
            <pc:sldMk cId="3639208406" sldId="266"/>
            <ac:spMk id="1058" creationId="{096F20E2-F42F-4B71-8BC5-478533FE166C}"/>
          </ac:spMkLst>
        </pc:spChg>
        <pc:spChg chg="add del">
          <ac:chgData name="Megan Botes" userId="70568131-745a-489b-b4fe-9e78c579dd6d" providerId="ADAL" clId="{E3DEF142-CC7A-44CA-B5B4-48BABF1A3E75}" dt="2025-10-23T11:59:46.649" v="4" actId="26606"/>
          <ac:spMkLst>
            <pc:docMk/>
            <pc:sldMk cId="3639208406" sldId="266"/>
            <ac:spMk id="1079" creationId="{6CC7D015-0DD8-420F-A568-AC4FEDC41251}"/>
          </ac:spMkLst>
        </pc:spChg>
        <pc:spChg chg="add del">
          <ac:chgData name="Megan Botes" userId="70568131-745a-489b-b4fe-9e78c579dd6d" providerId="ADAL" clId="{E3DEF142-CC7A-44CA-B5B4-48BABF1A3E75}" dt="2025-10-23T11:59:46.649" v="4" actId="26606"/>
          <ac:spMkLst>
            <pc:docMk/>
            <pc:sldMk cId="3639208406" sldId="266"/>
            <ac:spMk id="1080" creationId="{DC595556-C814-4F1F-B0E5-71812F38A8CD}"/>
          </ac:spMkLst>
        </pc:spChg>
        <pc:spChg chg="add">
          <ac:chgData name="Megan Botes" userId="70568131-745a-489b-b4fe-9e78c579dd6d" providerId="ADAL" clId="{E3DEF142-CC7A-44CA-B5B4-48BABF1A3E75}" dt="2025-10-23T11:59:50.606" v="7" actId="26606"/>
          <ac:spMkLst>
            <pc:docMk/>
            <pc:sldMk cId="3639208406" sldId="266"/>
            <ac:spMk id="1084" creationId="{AE3A741D-C19B-960A-5803-1C5887147820}"/>
          </ac:spMkLst>
        </pc:spChg>
        <pc:spChg chg="add">
          <ac:chgData name="Megan Botes" userId="70568131-745a-489b-b4fe-9e78c579dd6d" providerId="ADAL" clId="{E3DEF142-CC7A-44CA-B5B4-48BABF1A3E75}" dt="2025-10-23T11:59:50.606" v="7" actId="26606"/>
          <ac:spMkLst>
            <pc:docMk/>
            <pc:sldMk cId="3639208406" sldId="266"/>
            <ac:spMk id="1085" creationId="{DC39DE25-0E4E-0AA7-0932-1D78C2372786}"/>
          </ac:spMkLst>
        </pc:spChg>
        <pc:spChg chg="add">
          <ac:chgData name="Megan Botes" userId="70568131-745a-489b-b4fe-9e78c579dd6d" providerId="ADAL" clId="{E3DEF142-CC7A-44CA-B5B4-48BABF1A3E75}" dt="2025-10-23T11:59:50.606" v="7" actId="26606"/>
          <ac:spMkLst>
            <pc:docMk/>
            <pc:sldMk cId="3639208406" sldId="266"/>
            <ac:spMk id="1086" creationId="{8D6EA299-0840-6DEA-E670-C49AEBC87E89}"/>
          </ac:spMkLst>
        </pc:spChg>
        <pc:grpChg chg="add del">
          <ac:chgData name="Megan Botes" userId="70568131-745a-489b-b4fe-9e78c579dd6d" providerId="ADAL" clId="{E3DEF142-CC7A-44CA-B5B4-48BABF1A3E75}" dt="2025-10-23T11:59:46.655" v="5" actId="26606"/>
          <ac:grpSpMkLst>
            <pc:docMk/>
            <pc:sldMk cId="3639208406" sldId="266"/>
            <ac:grpSpMk id="1042" creationId="{DE281959-4C2A-43BA-8C83-11E748D31C16}"/>
          </ac:grpSpMkLst>
        </pc:grpChg>
        <pc:grpChg chg="add del">
          <ac:chgData name="Megan Botes" userId="70568131-745a-489b-b4fe-9e78c579dd6d" providerId="ADAL" clId="{E3DEF142-CC7A-44CA-B5B4-48BABF1A3E75}" dt="2025-10-23T11:59:50.599" v="6" actId="26606"/>
          <ac:grpSpMkLst>
            <pc:docMk/>
            <pc:sldMk cId="3639208406" sldId="266"/>
            <ac:grpSpMk id="1052" creationId="{D6F309B0-04E5-4883-9605-1364452C68CF}"/>
          </ac:grpSpMkLst>
        </pc:grpChg>
        <pc:grpChg chg="add">
          <ac:chgData name="Megan Botes" userId="70568131-745a-489b-b4fe-9e78c579dd6d" providerId="ADAL" clId="{E3DEF142-CC7A-44CA-B5B4-48BABF1A3E75}" dt="2025-10-23T11:59:50.599" v="6" actId="26606"/>
          <ac:grpSpMkLst>
            <pc:docMk/>
            <pc:sldMk cId="3639208406" sldId="266"/>
            <ac:grpSpMk id="1066" creationId="{2219C598-7B69-490E-97B6-4E4DC4964FCA}"/>
          </ac:grpSpMkLst>
        </pc:grpChg>
        <pc:grpChg chg="add del">
          <ac:chgData name="Megan Botes" userId="70568131-745a-489b-b4fe-9e78c579dd6d" providerId="ADAL" clId="{E3DEF142-CC7A-44CA-B5B4-48BABF1A3E75}" dt="2025-10-23T11:59:43.399" v="2" actId="26606"/>
          <ac:grpSpMkLst>
            <pc:docMk/>
            <pc:sldMk cId="3639208406" sldId="266"/>
            <ac:grpSpMk id="1075" creationId="{5EFBDE31-BB3E-6CFC-23CD-B5976DA38438}"/>
          </ac:grpSpMkLst>
        </pc:grpChg>
        <pc:grpChg chg="add del">
          <ac:chgData name="Megan Botes" userId="70568131-745a-489b-b4fe-9e78c579dd6d" providerId="ADAL" clId="{E3DEF142-CC7A-44CA-B5B4-48BABF1A3E75}" dt="2025-10-23T11:59:50.599" v="6" actId="26606"/>
          <ac:grpSpMkLst>
            <pc:docMk/>
            <pc:sldMk cId="3639208406" sldId="266"/>
            <ac:grpSpMk id="1082" creationId="{5EFBDE31-BB3E-6CFC-23CD-B5976DA38438}"/>
          </ac:grpSpMkLst>
        </pc:grpChg>
        <pc:picChg chg="del">
          <ac:chgData name="Megan Botes" userId="70568131-745a-489b-b4fe-9e78c579dd6d" providerId="ADAL" clId="{E3DEF142-CC7A-44CA-B5B4-48BABF1A3E75}" dt="2025-10-23T11:59:26.192" v="0" actId="478"/>
          <ac:picMkLst>
            <pc:docMk/>
            <pc:sldMk cId="3639208406" sldId="266"/>
            <ac:picMk id="4" creationId="{1BA86D5D-4B5C-1761-7E5B-E8E02FA0418B}"/>
          </ac:picMkLst>
        </pc:picChg>
        <pc:picChg chg="add mod">
          <ac:chgData name="Megan Botes" userId="70568131-745a-489b-b4fe-9e78c579dd6d" providerId="ADAL" clId="{E3DEF142-CC7A-44CA-B5B4-48BABF1A3E75}" dt="2025-10-23T12:21:58.751" v="136"/>
          <ac:picMkLst>
            <pc:docMk/>
            <pc:sldMk cId="3639208406" sldId="266"/>
            <ac:picMk id="4" creationId="{D1B3E393-0653-5923-FEB9-A8BEE5529B76}"/>
          </ac:picMkLst>
        </pc:picChg>
        <pc:picChg chg="mod">
          <ac:chgData name="Megan Botes" userId="70568131-745a-489b-b4fe-9e78c579dd6d" providerId="ADAL" clId="{E3DEF142-CC7A-44CA-B5B4-48BABF1A3E75}" dt="2025-10-23T11:59:50.606" v="7" actId="26606"/>
          <ac:picMkLst>
            <pc:docMk/>
            <pc:sldMk cId="3639208406" sldId="266"/>
            <ac:picMk id="1026" creationId="{57DFC9ED-98BB-59E6-8E81-C1759E4A1CCD}"/>
          </ac:picMkLst>
        </pc:picChg>
      </pc:sldChg>
      <pc:sldChg chg="modNotesTx">
        <pc:chgData name="Megan Botes" userId="70568131-745a-489b-b4fe-9e78c579dd6d" providerId="ADAL" clId="{E3DEF142-CC7A-44CA-B5B4-48BABF1A3E75}" dt="2025-10-23T12:18:04.551" v="135" actId="115"/>
        <pc:sldMkLst>
          <pc:docMk/>
          <pc:sldMk cId="2817139136" sldId="267"/>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B27FDB-35C9-42F0-9906-DB77683B9481}"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553505B2-E493-45C2-9B66-65B4AC9F3475}">
      <dgm:prSet custT="1"/>
      <dgm:spPr/>
      <dgm:t>
        <a:bodyPr/>
        <a:lstStyle/>
        <a:p>
          <a:pPr algn="l">
            <a:lnSpc>
              <a:spcPct val="100000"/>
            </a:lnSpc>
          </a:pPr>
          <a:r>
            <a:rPr lang="en-US" sz="1400" b="0" i="0" baseline="0" dirty="0"/>
            <a:t>Reading and writing are the foundation of communication.</a:t>
          </a:r>
        </a:p>
        <a:p>
          <a:pPr algn="l">
            <a:lnSpc>
              <a:spcPct val="100000"/>
            </a:lnSpc>
          </a:pPr>
          <a:r>
            <a:rPr lang="en-US" sz="1400" b="0" i="0" baseline="0" dirty="0"/>
            <a:t>We read and write for different reasons:</a:t>
          </a:r>
          <a:br>
            <a:rPr lang="en-US" sz="1400" b="0" i="0" baseline="0" dirty="0"/>
          </a:br>
          <a:r>
            <a:rPr lang="en-US" sz="1400" b="0" i="0" baseline="0" dirty="0"/>
            <a:t>• To study and learn</a:t>
          </a:r>
          <a:br>
            <a:rPr lang="en-US" sz="1400" b="0" i="0" baseline="0" dirty="0"/>
          </a:br>
          <a:r>
            <a:rPr lang="en-US" sz="1400" b="0" i="0" baseline="0" dirty="0"/>
            <a:t>• For information or relaxation</a:t>
          </a:r>
          <a:br>
            <a:rPr lang="en-US" sz="1400" b="0" i="0" baseline="0" dirty="0"/>
          </a:br>
          <a:r>
            <a:rPr lang="en-US" sz="1400" b="0" i="0" baseline="0" dirty="0"/>
            <a:t>• To express ideas and opinions</a:t>
          </a:r>
          <a:endParaRPr lang="en-US" sz="1400" dirty="0"/>
        </a:p>
      </dgm:t>
    </dgm:pt>
    <dgm:pt modelId="{A1D9CDDD-8565-41BD-82F3-898B9BDA81EC}" type="parTrans" cxnId="{2714F8BC-BF26-45B7-8C0F-063E84346E30}">
      <dgm:prSet/>
      <dgm:spPr/>
      <dgm:t>
        <a:bodyPr/>
        <a:lstStyle/>
        <a:p>
          <a:endParaRPr lang="en-US"/>
        </a:p>
      </dgm:t>
    </dgm:pt>
    <dgm:pt modelId="{C1CB7D07-705E-4FD7-91C6-47EACB2072C2}" type="sibTrans" cxnId="{2714F8BC-BF26-45B7-8C0F-063E84346E30}">
      <dgm:prSet/>
      <dgm:spPr/>
      <dgm:t>
        <a:bodyPr/>
        <a:lstStyle/>
        <a:p>
          <a:endParaRPr lang="en-US"/>
        </a:p>
      </dgm:t>
    </dgm:pt>
    <dgm:pt modelId="{239E48CA-0C0F-430D-B1DF-4C7C6EA1DC54}">
      <dgm:prSet/>
      <dgm:spPr/>
      <dgm:t>
        <a:bodyPr/>
        <a:lstStyle/>
        <a:p>
          <a:pPr algn="l">
            <a:lnSpc>
              <a:spcPct val="100000"/>
            </a:lnSpc>
          </a:pPr>
          <a:r>
            <a:rPr lang="en-US" b="0" i="0" baseline="0" dirty="0"/>
            <a:t>Reading = interpreting letters and symbols into words and sentences.</a:t>
          </a:r>
          <a:endParaRPr lang="en-US" dirty="0"/>
        </a:p>
      </dgm:t>
    </dgm:pt>
    <dgm:pt modelId="{683C0CD4-FA71-4AEA-93F4-52FAF802DB4A}" type="parTrans" cxnId="{DC80CAC0-65FA-42AE-93A8-3040CF04FC0F}">
      <dgm:prSet/>
      <dgm:spPr/>
      <dgm:t>
        <a:bodyPr/>
        <a:lstStyle/>
        <a:p>
          <a:endParaRPr lang="en-US"/>
        </a:p>
      </dgm:t>
    </dgm:pt>
    <dgm:pt modelId="{609A8708-3BC3-4A1E-BDCE-E77AB55399C5}" type="sibTrans" cxnId="{DC80CAC0-65FA-42AE-93A8-3040CF04FC0F}">
      <dgm:prSet/>
      <dgm:spPr/>
      <dgm:t>
        <a:bodyPr/>
        <a:lstStyle/>
        <a:p>
          <a:endParaRPr lang="en-US"/>
        </a:p>
      </dgm:t>
    </dgm:pt>
    <dgm:pt modelId="{B91B106F-44C2-4E35-9C88-D1A8C4D33D38}">
      <dgm:prSet/>
      <dgm:spPr/>
      <dgm:t>
        <a:bodyPr/>
        <a:lstStyle/>
        <a:p>
          <a:pPr algn="l">
            <a:lnSpc>
              <a:spcPct val="100000"/>
            </a:lnSpc>
          </a:pPr>
          <a:r>
            <a:rPr lang="en-US" b="0" i="0" baseline="0" dirty="0"/>
            <a:t>Writing = sharing thoughts and ideas using symbols and words.</a:t>
          </a:r>
          <a:endParaRPr lang="en-US" dirty="0"/>
        </a:p>
      </dgm:t>
    </dgm:pt>
    <dgm:pt modelId="{BCA172A7-11D1-4E71-89F7-DD18E1BB5653}" type="parTrans" cxnId="{2BE6949D-D9A2-4F95-AEBA-F98EDA97AF19}">
      <dgm:prSet/>
      <dgm:spPr/>
      <dgm:t>
        <a:bodyPr/>
        <a:lstStyle/>
        <a:p>
          <a:endParaRPr lang="en-US"/>
        </a:p>
      </dgm:t>
    </dgm:pt>
    <dgm:pt modelId="{BC8CC14B-687A-41B8-BD0B-EB2063039D36}" type="sibTrans" cxnId="{2BE6949D-D9A2-4F95-AEBA-F98EDA97AF19}">
      <dgm:prSet/>
      <dgm:spPr/>
      <dgm:t>
        <a:bodyPr/>
        <a:lstStyle/>
        <a:p>
          <a:endParaRPr lang="en-US"/>
        </a:p>
      </dgm:t>
    </dgm:pt>
    <dgm:pt modelId="{4B13439C-452A-4181-9D74-02F6BE4CF603}">
      <dgm:prSet/>
      <dgm:spPr/>
      <dgm:t>
        <a:bodyPr/>
        <a:lstStyle/>
        <a:p>
          <a:pPr algn="l">
            <a:lnSpc>
              <a:spcPct val="100000"/>
            </a:lnSpc>
          </a:pPr>
          <a:r>
            <a:rPr lang="en-US" b="0" i="0" baseline="0" dirty="0"/>
            <a:t>In today’s digital world, these skills are vital for:</a:t>
          </a:r>
          <a:br>
            <a:rPr lang="en-US" b="0" i="0" baseline="0" dirty="0"/>
          </a:br>
          <a:r>
            <a:rPr lang="en-US" b="0" i="0" baseline="0" dirty="0"/>
            <a:t>• Social media and online platforms</a:t>
          </a:r>
          <a:br>
            <a:rPr lang="en-US" b="0" i="0" baseline="0" dirty="0"/>
          </a:br>
          <a:r>
            <a:rPr lang="en-US" b="0" i="0" baseline="0" dirty="0"/>
            <a:t>• Education and work</a:t>
          </a:r>
          <a:br>
            <a:rPr lang="en-US" b="0" i="0" baseline="0" dirty="0"/>
          </a:br>
          <a:r>
            <a:rPr lang="en-US" b="0" i="0" baseline="0" dirty="0"/>
            <a:t>• Everyday life (menus, instructions, messages).</a:t>
          </a:r>
          <a:endParaRPr lang="en-US" dirty="0"/>
        </a:p>
      </dgm:t>
    </dgm:pt>
    <dgm:pt modelId="{97FC083C-EA01-487B-92A4-523919645651}" type="parTrans" cxnId="{492C7551-44CD-4C47-B093-9C3229EC1855}">
      <dgm:prSet/>
      <dgm:spPr/>
      <dgm:t>
        <a:bodyPr/>
        <a:lstStyle/>
        <a:p>
          <a:endParaRPr lang="en-US"/>
        </a:p>
      </dgm:t>
    </dgm:pt>
    <dgm:pt modelId="{0055A137-8A9C-450D-8161-1C4A45FB23DE}" type="sibTrans" cxnId="{492C7551-44CD-4C47-B093-9C3229EC1855}">
      <dgm:prSet/>
      <dgm:spPr/>
      <dgm:t>
        <a:bodyPr/>
        <a:lstStyle/>
        <a:p>
          <a:endParaRPr lang="en-US"/>
        </a:p>
      </dgm:t>
    </dgm:pt>
    <dgm:pt modelId="{EADDB25D-1C8A-4D1A-B3D8-E2334BB79DBC}" type="pres">
      <dgm:prSet presAssocID="{C1B27FDB-35C9-42F0-9906-DB77683B9481}" presName="root" presStyleCnt="0">
        <dgm:presLayoutVars>
          <dgm:dir/>
          <dgm:resizeHandles val="exact"/>
        </dgm:presLayoutVars>
      </dgm:prSet>
      <dgm:spPr/>
    </dgm:pt>
    <dgm:pt modelId="{349DEC1A-8624-4F30-B3EC-2442275289E2}" type="pres">
      <dgm:prSet presAssocID="{553505B2-E493-45C2-9B66-65B4AC9F3475}" presName="compNode" presStyleCnt="0"/>
      <dgm:spPr/>
    </dgm:pt>
    <dgm:pt modelId="{4E01B669-5EB7-47D2-BEA4-726C982AF897}" type="pres">
      <dgm:prSet presAssocID="{553505B2-E493-45C2-9B66-65B4AC9F347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53930D6F-C393-45B2-B8EB-E367400214A7}" type="pres">
      <dgm:prSet presAssocID="{553505B2-E493-45C2-9B66-65B4AC9F3475}" presName="spaceRect" presStyleCnt="0"/>
      <dgm:spPr/>
    </dgm:pt>
    <dgm:pt modelId="{1C6395A2-10C4-4014-9414-88F8625AD50A}" type="pres">
      <dgm:prSet presAssocID="{553505B2-E493-45C2-9B66-65B4AC9F3475}" presName="textRect" presStyleLbl="revTx" presStyleIdx="0" presStyleCnt="4">
        <dgm:presLayoutVars>
          <dgm:chMax val="1"/>
          <dgm:chPref val="1"/>
        </dgm:presLayoutVars>
      </dgm:prSet>
      <dgm:spPr/>
    </dgm:pt>
    <dgm:pt modelId="{90B7D29A-8039-4845-9B0C-1EA0869DBF49}" type="pres">
      <dgm:prSet presAssocID="{C1CB7D07-705E-4FD7-91C6-47EACB2072C2}" presName="sibTrans" presStyleCnt="0"/>
      <dgm:spPr/>
    </dgm:pt>
    <dgm:pt modelId="{F9D67D66-002C-4C18-8292-7CD171A6CB38}" type="pres">
      <dgm:prSet presAssocID="{239E48CA-0C0F-430D-B1DF-4C7C6EA1DC54}" presName="compNode" presStyleCnt="0"/>
      <dgm:spPr/>
    </dgm:pt>
    <dgm:pt modelId="{FB433028-32A6-4C71-A991-83913CA2CA7B}" type="pres">
      <dgm:prSet presAssocID="{239E48CA-0C0F-430D-B1DF-4C7C6EA1DC5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Book"/>
        </a:ext>
      </dgm:extLst>
    </dgm:pt>
    <dgm:pt modelId="{CC3DA23A-E257-403A-9494-6DE0E64F59DE}" type="pres">
      <dgm:prSet presAssocID="{239E48CA-0C0F-430D-B1DF-4C7C6EA1DC54}" presName="spaceRect" presStyleCnt="0"/>
      <dgm:spPr/>
    </dgm:pt>
    <dgm:pt modelId="{90FF8338-F5DB-467E-9A3F-4E81DD2EAA69}" type="pres">
      <dgm:prSet presAssocID="{239E48CA-0C0F-430D-B1DF-4C7C6EA1DC54}" presName="textRect" presStyleLbl="revTx" presStyleIdx="1" presStyleCnt="4">
        <dgm:presLayoutVars>
          <dgm:chMax val="1"/>
          <dgm:chPref val="1"/>
        </dgm:presLayoutVars>
      </dgm:prSet>
      <dgm:spPr/>
    </dgm:pt>
    <dgm:pt modelId="{35E098DD-E160-410C-8FF4-CD31916BAFED}" type="pres">
      <dgm:prSet presAssocID="{609A8708-3BC3-4A1E-BDCE-E77AB55399C5}" presName="sibTrans" presStyleCnt="0"/>
      <dgm:spPr/>
    </dgm:pt>
    <dgm:pt modelId="{40F0E509-2390-4B18-9593-FF351C1BFEAF}" type="pres">
      <dgm:prSet presAssocID="{B91B106F-44C2-4E35-9C88-D1A8C4D33D38}" presName="compNode" presStyleCnt="0"/>
      <dgm:spPr/>
    </dgm:pt>
    <dgm:pt modelId="{45C850E0-ED74-4E3C-BFF2-CDB40683C1C6}" type="pres">
      <dgm:prSet presAssocID="{B91B106F-44C2-4E35-9C88-D1A8C4D33D3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443400E8-38C1-4E52-9635-FCF34BE78764}" type="pres">
      <dgm:prSet presAssocID="{B91B106F-44C2-4E35-9C88-D1A8C4D33D38}" presName="spaceRect" presStyleCnt="0"/>
      <dgm:spPr/>
    </dgm:pt>
    <dgm:pt modelId="{6DB1C507-6158-425B-ADBA-1FD39AD35F0E}" type="pres">
      <dgm:prSet presAssocID="{B91B106F-44C2-4E35-9C88-D1A8C4D33D38}" presName="textRect" presStyleLbl="revTx" presStyleIdx="2" presStyleCnt="4">
        <dgm:presLayoutVars>
          <dgm:chMax val="1"/>
          <dgm:chPref val="1"/>
        </dgm:presLayoutVars>
      </dgm:prSet>
      <dgm:spPr/>
    </dgm:pt>
    <dgm:pt modelId="{7C061DF6-C2C7-41A5-B5C3-CFB1B20B4B63}" type="pres">
      <dgm:prSet presAssocID="{BC8CC14B-687A-41B8-BD0B-EB2063039D36}" presName="sibTrans" presStyleCnt="0"/>
      <dgm:spPr/>
    </dgm:pt>
    <dgm:pt modelId="{7C38FB87-DE39-4BD5-9EBB-A255AA45C7B1}" type="pres">
      <dgm:prSet presAssocID="{4B13439C-452A-4181-9D74-02F6BE4CF603}" presName="compNode" presStyleCnt="0"/>
      <dgm:spPr/>
    </dgm:pt>
    <dgm:pt modelId="{71F248A7-299E-4206-9C50-91618EC6FEDB}" type="pres">
      <dgm:prSet presAssocID="{4B13439C-452A-4181-9D74-02F6BE4CF60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ought bubble"/>
        </a:ext>
      </dgm:extLst>
    </dgm:pt>
    <dgm:pt modelId="{BA378791-FF00-4171-A96D-8274AA5C5A9C}" type="pres">
      <dgm:prSet presAssocID="{4B13439C-452A-4181-9D74-02F6BE4CF603}" presName="spaceRect" presStyleCnt="0"/>
      <dgm:spPr/>
    </dgm:pt>
    <dgm:pt modelId="{FB13B2B4-D82F-4260-ABB3-9BDFDAED66BE}" type="pres">
      <dgm:prSet presAssocID="{4B13439C-452A-4181-9D74-02F6BE4CF603}" presName="textRect" presStyleLbl="revTx" presStyleIdx="3" presStyleCnt="4">
        <dgm:presLayoutVars>
          <dgm:chMax val="1"/>
          <dgm:chPref val="1"/>
        </dgm:presLayoutVars>
      </dgm:prSet>
      <dgm:spPr/>
    </dgm:pt>
  </dgm:ptLst>
  <dgm:cxnLst>
    <dgm:cxn modelId="{E513AB01-44EB-4E0D-B38D-AA6B71140A54}" type="presOf" srcId="{C1B27FDB-35C9-42F0-9906-DB77683B9481}" destId="{EADDB25D-1C8A-4D1A-B3D8-E2334BB79DBC}" srcOrd="0" destOrd="0" presId="urn:microsoft.com/office/officeart/2018/2/layout/IconLabelList"/>
    <dgm:cxn modelId="{492C7551-44CD-4C47-B093-9C3229EC1855}" srcId="{C1B27FDB-35C9-42F0-9906-DB77683B9481}" destId="{4B13439C-452A-4181-9D74-02F6BE4CF603}" srcOrd="3" destOrd="0" parTransId="{97FC083C-EA01-487B-92A4-523919645651}" sibTransId="{0055A137-8A9C-450D-8161-1C4A45FB23DE}"/>
    <dgm:cxn modelId="{A21D9452-695A-438C-A50B-4483E4AF768D}" type="presOf" srcId="{239E48CA-0C0F-430D-B1DF-4C7C6EA1DC54}" destId="{90FF8338-F5DB-467E-9A3F-4E81DD2EAA69}" srcOrd="0" destOrd="0" presId="urn:microsoft.com/office/officeart/2018/2/layout/IconLabelList"/>
    <dgm:cxn modelId="{240F4773-7638-4175-9F9C-69726ACA1A92}" type="presOf" srcId="{4B13439C-452A-4181-9D74-02F6BE4CF603}" destId="{FB13B2B4-D82F-4260-ABB3-9BDFDAED66BE}" srcOrd="0" destOrd="0" presId="urn:microsoft.com/office/officeart/2018/2/layout/IconLabelList"/>
    <dgm:cxn modelId="{2BE6949D-D9A2-4F95-AEBA-F98EDA97AF19}" srcId="{C1B27FDB-35C9-42F0-9906-DB77683B9481}" destId="{B91B106F-44C2-4E35-9C88-D1A8C4D33D38}" srcOrd="2" destOrd="0" parTransId="{BCA172A7-11D1-4E71-89F7-DD18E1BB5653}" sibTransId="{BC8CC14B-687A-41B8-BD0B-EB2063039D36}"/>
    <dgm:cxn modelId="{6ABCD2AA-DE71-47FB-AA78-9A655F740DEB}" type="presOf" srcId="{553505B2-E493-45C2-9B66-65B4AC9F3475}" destId="{1C6395A2-10C4-4014-9414-88F8625AD50A}" srcOrd="0" destOrd="0" presId="urn:microsoft.com/office/officeart/2018/2/layout/IconLabelList"/>
    <dgm:cxn modelId="{2714F8BC-BF26-45B7-8C0F-063E84346E30}" srcId="{C1B27FDB-35C9-42F0-9906-DB77683B9481}" destId="{553505B2-E493-45C2-9B66-65B4AC9F3475}" srcOrd="0" destOrd="0" parTransId="{A1D9CDDD-8565-41BD-82F3-898B9BDA81EC}" sibTransId="{C1CB7D07-705E-4FD7-91C6-47EACB2072C2}"/>
    <dgm:cxn modelId="{DC80CAC0-65FA-42AE-93A8-3040CF04FC0F}" srcId="{C1B27FDB-35C9-42F0-9906-DB77683B9481}" destId="{239E48CA-0C0F-430D-B1DF-4C7C6EA1DC54}" srcOrd="1" destOrd="0" parTransId="{683C0CD4-FA71-4AEA-93F4-52FAF802DB4A}" sibTransId="{609A8708-3BC3-4A1E-BDCE-E77AB55399C5}"/>
    <dgm:cxn modelId="{0E0DE8E8-283E-4D57-9B3A-5B538581B909}" type="presOf" srcId="{B91B106F-44C2-4E35-9C88-D1A8C4D33D38}" destId="{6DB1C507-6158-425B-ADBA-1FD39AD35F0E}" srcOrd="0" destOrd="0" presId="urn:microsoft.com/office/officeart/2018/2/layout/IconLabelList"/>
    <dgm:cxn modelId="{AB31127F-6F06-46BE-B581-5C1EBE637A4A}" type="presParOf" srcId="{EADDB25D-1C8A-4D1A-B3D8-E2334BB79DBC}" destId="{349DEC1A-8624-4F30-B3EC-2442275289E2}" srcOrd="0" destOrd="0" presId="urn:microsoft.com/office/officeart/2018/2/layout/IconLabelList"/>
    <dgm:cxn modelId="{DA11BE48-BD8C-4476-B2BB-6F14C288124E}" type="presParOf" srcId="{349DEC1A-8624-4F30-B3EC-2442275289E2}" destId="{4E01B669-5EB7-47D2-BEA4-726C982AF897}" srcOrd="0" destOrd="0" presId="urn:microsoft.com/office/officeart/2018/2/layout/IconLabelList"/>
    <dgm:cxn modelId="{3A8A163C-FEE0-44DD-80E6-E1C7C28587CD}" type="presParOf" srcId="{349DEC1A-8624-4F30-B3EC-2442275289E2}" destId="{53930D6F-C393-45B2-B8EB-E367400214A7}" srcOrd="1" destOrd="0" presId="urn:microsoft.com/office/officeart/2018/2/layout/IconLabelList"/>
    <dgm:cxn modelId="{E997BE26-E24B-49FB-BFBD-AFCE0C653E59}" type="presParOf" srcId="{349DEC1A-8624-4F30-B3EC-2442275289E2}" destId="{1C6395A2-10C4-4014-9414-88F8625AD50A}" srcOrd="2" destOrd="0" presId="urn:microsoft.com/office/officeart/2018/2/layout/IconLabelList"/>
    <dgm:cxn modelId="{D128581F-1593-43F7-BA66-1C3D5FAD4AB7}" type="presParOf" srcId="{EADDB25D-1C8A-4D1A-B3D8-E2334BB79DBC}" destId="{90B7D29A-8039-4845-9B0C-1EA0869DBF49}" srcOrd="1" destOrd="0" presId="urn:microsoft.com/office/officeart/2018/2/layout/IconLabelList"/>
    <dgm:cxn modelId="{4E88EC6E-90CF-4E7F-8C29-C86ECEEC3CD6}" type="presParOf" srcId="{EADDB25D-1C8A-4D1A-B3D8-E2334BB79DBC}" destId="{F9D67D66-002C-4C18-8292-7CD171A6CB38}" srcOrd="2" destOrd="0" presId="urn:microsoft.com/office/officeart/2018/2/layout/IconLabelList"/>
    <dgm:cxn modelId="{05385072-61EE-4692-8F06-21A377777567}" type="presParOf" srcId="{F9D67D66-002C-4C18-8292-7CD171A6CB38}" destId="{FB433028-32A6-4C71-A991-83913CA2CA7B}" srcOrd="0" destOrd="0" presId="urn:microsoft.com/office/officeart/2018/2/layout/IconLabelList"/>
    <dgm:cxn modelId="{A8726ADB-043B-4636-973F-3E174860E052}" type="presParOf" srcId="{F9D67D66-002C-4C18-8292-7CD171A6CB38}" destId="{CC3DA23A-E257-403A-9494-6DE0E64F59DE}" srcOrd="1" destOrd="0" presId="urn:microsoft.com/office/officeart/2018/2/layout/IconLabelList"/>
    <dgm:cxn modelId="{F3CFD327-180F-4407-9918-DB9AC8F417EE}" type="presParOf" srcId="{F9D67D66-002C-4C18-8292-7CD171A6CB38}" destId="{90FF8338-F5DB-467E-9A3F-4E81DD2EAA69}" srcOrd="2" destOrd="0" presId="urn:microsoft.com/office/officeart/2018/2/layout/IconLabelList"/>
    <dgm:cxn modelId="{FB72B3E2-A403-4BBE-B4BE-9D1542086D67}" type="presParOf" srcId="{EADDB25D-1C8A-4D1A-B3D8-E2334BB79DBC}" destId="{35E098DD-E160-410C-8FF4-CD31916BAFED}" srcOrd="3" destOrd="0" presId="urn:microsoft.com/office/officeart/2018/2/layout/IconLabelList"/>
    <dgm:cxn modelId="{7ED66933-1621-4F98-9B0A-11A373A3F2E7}" type="presParOf" srcId="{EADDB25D-1C8A-4D1A-B3D8-E2334BB79DBC}" destId="{40F0E509-2390-4B18-9593-FF351C1BFEAF}" srcOrd="4" destOrd="0" presId="urn:microsoft.com/office/officeart/2018/2/layout/IconLabelList"/>
    <dgm:cxn modelId="{ECFB9FB9-43B9-4CEF-90C9-69A8E47C3329}" type="presParOf" srcId="{40F0E509-2390-4B18-9593-FF351C1BFEAF}" destId="{45C850E0-ED74-4E3C-BFF2-CDB40683C1C6}" srcOrd="0" destOrd="0" presId="urn:microsoft.com/office/officeart/2018/2/layout/IconLabelList"/>
    <dgm:cxn modelId="{76CA784A-8437-4A6D-A484-81CC5CB93E21}" type="presParOf" srcId="{40F0E509-2390-4B18-9593-FF351C1BFEAF}" destId="{443400E8-38C1-4E52-9635-FCF34BE78764}" srcOrd="1" destOrd="0" presId="urn:microsoft.com/office/officeart/2018/2/layout/IconLabelList"/>
    <dgm:cxn modelId="{5629D74E-217F-4CFA-BD87-66F563099E1A}" type="presParOf" srcId="{40F0E509-2390-4B18-9593-FF351C1BFEAF}" destId="{6DB1C507-6158-425B-ADBA-1FD39AD35F0E}" srcOrd="2" destOrd="0" presId="urn:microsoft.com/office/officeart/2018/2/layout/IconLabelList"/>
    <dgm:cxn modelId="{CFA3314B-5549-4770-A3EB-8956E45ECC2E}" type="presParOf" srcId="{EADDB25D-1C8A-4D1A-B3D8-E2334BB79DBC}" destId="{7C061DF6-C2C7-41A5-B5C3-CFB1B20B4B63}" srcOrd="5" destOrd="0" presId="urn:microsoft.com/office/officeart/2018/2/layout/IconLabelList"/>
    <dgm:cxn modelId="{5C9712BA-5211-4BC6-B23E-B534CD6FB942}" type="presParOf" srcId="{EADDB25D-1C8A-4D1A-B3D8-E2334BB79DBC}" destId="{7C38FB87-DE39-4BD5-9EBB-A255AA45C7B1}" srcOrd="6" destOrd="0" presId="urn:microsoft.com/office/officeart/2018/2/layout/IconLabelList"/>
    <dgm:cxn modelId="{CCE5B6C7-D2E4-43D8-AA85-5056E1CB51C2}" type="presParOf" srcId="{7C38FB87-DE39-4BD5-9EBB-A255AA45C7B1}" destId="{71F248A7-299E-4206-9C50-91618EC6FEDB}" srcOrd="0" destOrd="0" presId="urn:microsoft.com/office/officeart/2018/2/layout/IconLabelList"/>
    <dgm:cxn modelId="{A8666CEA-9018-4D23-8307-12EB8FEB98E7}" type="presParOf" srcId="{7C38FB87-DE39-4BD5-9EBB-A255AA45C7B1}" destId="{BA378791-FF00-4171-A96D-8274AA5C5A9C}" srcOrd="1" destOrd="0" presId="urn:microsoft.com/office/officeart/2018/2/layout/IconLabelList"/>
    <dgm:cxn modelId="{015AEC8A-EE61-4A27-9427-B19E6839D6FF}" type="presParOf" srcId="{7C38FB87-DE39-4BD5-9EBB-A255AA45C7B1}" destId="{FB13B2B4-D82F-4260-ABB3-9BDFDAED66B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3A051D-8016-4831-B23D-E35A71A5465F}" type="doc">
      <dgm:prSet loTypeId="urn:microsoft.com/office/officeart/2005/8/layout/hierarchy3" loCatId="list" qsTypeId="urn:microsoft.com/office/officeart/2005/8/quickstyle/simple1" qsCatId="simple" csTypeId="urn:microsoft.com/office/officeart/2005/8/colors/accent2_2" csCatId="accent2" phldr="1"/>
      <dgm:spPr/>
      <dgm:t>
        <a:bodyPr/>
        <a:lstStyle/>
        <a:p>
          <a:endParaRPr lang="en-ZA"/>
        </a:p>
      </dgm:t>
    </dgm:pt>
    <dgm:pt modelId="{9EE69F1C-C4CE-4D24-8A56-1C362662AB13}">
      <dgm:prSet phldrT="[Text]" custT="1"/>
      <dgm:spPr/>
      <dgm:t>
        <a:bodyPr/>
        <a:lstStyle/>
        <a:p>
          <a:pPr algn="l"/>
          <a:r>
            <a:rPr lang="en-ZA" sz="1600" b="1" dirty="0">
              <a:latin typeface="Arial" panose="020B0604020202020204" pitchFamily="34" charset="0"/>
              <a:cs typeface="Arial" panose="020B0604020202020204" pitchFamily="34" charset="0"/>
            </a:rPr>
            <a:t>WRITING</a:t>
          </a:r>
        </a:p>
      </dgm:t>
    </dgm:pt>
    <dgm:pt modelId="{7CEB58CC-C8A2-410D-BC85-6741B5796C27}" type="parTrans" cxnId="{5962C3EF-1534-4575-A81A-7FE96AE1D45D}">
      <dgm:prSet/>
      <dgm:spPr/>
      <dgm:t>
        <a:bodyPr/>
        <a:lstStyle/>
        <a:p>
          <a:pPr algn="l"/>
          <a:endParaRPr lang="en-ZA" sz="2800"/>
        </a:p>
      </dgm:t>
    </dgm:pt>
    <dgm:pt modelId="{57C1F094-FE06-4B0C-97E5-54A7F597A1EB}" type="sibTrans" cxnId="{5962C3EF-1534-4575-A81A-7FE96AE1D45D}">
      <dgm:prSet/>
      <dgm:spPr/>
      <dgm:t>
        <a:bodyPr/>
        <a:lstStyle/>
        <a:p>
          <a:pPr algn="l"/>
          <a:endParaRPr lang="en-ZA" sz="2800"/>
        </a:p>
      </dgm:t>
    </dgm:pt>
    <dgm:pt modelId="{6AA9B990-1372-4596-AB7E-65A4273235C2}">
      <dgm:prSet phldrT="[Text]" custT="1"/>
      <dgm:spPr/>
      <dgm:t>
        <a:bodyPr/>
        <a:lstStyle/>
        <a:p>
          <a:pPr algn="l"/>
          <a:r>
            <a:rPr lang="en-ZA" sz="1600" b="1" dirty="0">
              <a:latin typeface="Arial" panose="020B0604020202020204" pitchFamily="34" charset="0"/>
              <a:cs typeface="Arial" panose="020B0604020202020204" pitchFamily="34" charset="0"/>
            </a:rPr>
            <a:t>Journals</a:t>
          </a:r>
        </a:p>
      </dgm:t>
    </dgm:pt>
    <dgm:pt modelId="{7DB2F7C9-C146-40AC-8CB6-AF489D720498}" type="parTrans" cxnId="{68BF77F8-7AA5-4DA9-8C9B-9477FC7959C3}">
      <dgm:prSet/>
      <dgm:spPr/>
      <dgm:t>
        <a:bodyPr/>
        <a:lstStyle/>
        <a:p>
          <a:pPr algn="l"/>
          <a:endParaRPr lang="en-ZA" sz="2800"/>
        </a:p>
      </dgm:t>
    </dgm:pt>
    <dgm:pt modelId="{DF42629B-039C-44C1-BF4B-D6346B78FD92}" type="sibTrans" cxnId="{68BF77F8-7AA5-4DA9-8C9B-9477FC7959C3}">
      <dgm:prSet/>
      <dgm:spPr/>
      <dgm:t>
        <a:bodyPr/>
        <a:lstStyle/>
        <a:p>
          <a:pPr algn="l"/>
          <a:endParaRPr lang="en-ZA" sz="2800"/>
        </a:p>
      </dgm:t>
    </dgm:pt>
    <dgm:pt modelId="{37A11962-4A39-4F7A-AF8C-273B320CA224}">
      <dgm:prSet phldrT="[Text]" custT="1"/>
      <dgm:spPr/>
      <dgm:t>
        <a:bodyPr/>
        <a:lstStyle/>
        <a:p>
          <a:pPr algn="l"/>
          <a:r>
            <a:rPr lang="en-ZA" sz="1600" b="1">
              <a:latin typeface="Arial" panose="020B0604020202020204" pitchFamily="34" charset="0"/>
              <a:cs typeface="Arial" panose="020B0604020202020204" pitchFamily="34" charset="0"/>
            </a:rPr>
            <a:t>Messages</a:t>
          </a:r>
        </a:p>
      </dgm:t>
    </dgm:pt>
    <dgm:pt modelId="{C0364AF5-7EE1-4960-AD61-DD19DFB3FB40}" type="parTrans" cxnId="{71724064-7F0B-489C-AFA8-7D831DD324F4}">
      <dgm:prSet/>
      <dgm:spPr/>
      <dgm:t>
        <a:bodyPr/>
        <a:lstStyle/>
        <a:p>
          <a:pPr algn="l"/>
          <a:endParaRPr lang="en-ZA" sz="2800"/>
        </a:p>
      </dgm:t>
    </dgm:pt>
    <dgm:pt modelId="{98B23BDC-F612-415F-9FE1-60A578660814}" type="sibTrans" cxnId="{71724064-7F0B-489C-AFA8-7D831DD324F4}">
      <dgm:prSet/>
      <dgm:spPr/>
      <dgm:t>
        <a:bodyPr/>
        <a:lstStyle/>
        <a:p>
          <a:pPr algn="l"/>
          <a:endParaRPr lang="en-ZA" sz="2800"/>
        </a:p>
      </dgm:t>
    </dgm:pt>
    <dgm:pt modelId="{543863B3-E20B-450A-BACE-BB6AAD7468E1}">
      <dgm:prSet phldrT="[Text]" custT="1"/>
      <dgm:spPr/>
      <dgm:t>
        <a:bodyPr/>
        <a:lstStyle/>
        <a:p>
          <a:pPr algn="l"/>
          <a:r>
            <a:rPr lang="en-ZA" sz="1600" b="1" dirty="0">
              <a:latin typeface="Arial" panose="020B0604020202020204" pitchFamily="34" charset="0"/>
              <a:cs typeface="Arial" panose="020B0604020202020204" pitchFamily="34" charset="0"/>
            </a:rPr>
            <a:t>READING</a:t>
          </a:r>
        </a:p>
      </dgm:t>
    </dgm:pt>
    <dgm:pt modelId="{BF456D05-6427-4626-981B-65306350DBE4}" type="parTrans" cxnId="{379E8A84-BBAB-4260-BE20-69E975799551}">
      <dgm:prSet/>
      <dgm:spPr/>
      <dgm:t>
        <a:bodyPr/>
        <a:lstStyle/>
        <a:p>
          <a:pPr algn="l"/>
          <a:endParaRPr lang="en-ZA" sz="2800"/>
        </a:p>
      </dgm:t>
    </dgm:pt>
    <dgm:pt modelId="{53E6F13C-BD12-482C-9538-C89D508D7C85}" type="sibTrans" cxnId="{379E8A84-BBAB-4260-BE20-69E975799551}">
      <dgm:prSet/>
      <dgm:spPr/>
      <dgm:t>
        <a:bodyPr/>
        <a:lstStyle/>
        <a:p>
          <a:pPr algn="l"/>
          <a:endParaRPr lang="en-ZA" sz="2800"/>
        </a:p>
      </dgm:t>
    </dgm:pt>
    <dgm:pt modelId="{02DD8ADF-F81F-47CB-9B26-07516075258E}">
      <dgm:prSet phldrT="[Text]" custT="1"/>
      <dgm:spPr/>
      <dgm:t>
        <a:bodyPr/>
        <a:lstStyle/>
        <a:p>
          <a:pPr algn="l"/>
          <a:r>
            <a:rPr lang="en-ZA" sz="1600" dirty="0">
              <a:latin typeface="Arial" panose="020B0604020202020204" pitchFamily="34" charset="0"/>
              <a:cs typeface="Arial" panose="020B0604020202020204" pitchFamily="34" charset="0"/>
            </a:rPr>
            <a:t>For </a:t>
          </a:r>
          <a:r>
            <a:rPr lang="en-ZA" sz="1600" b="1" dirty="0">
              <a:latin typeface="Arial" panose="020B0604020202020204" pitchFamily="34" charset="0"/>
              <a:cs typeface="Arial" panose="020B0604020202020204" pitchFamily="34" charset="0"/>
            </a:rPr>
            <a:t>INFORMATION</a:t>
          </a:r>
        </a:p>
        <a:p>
          <a:pPr algn="l"/>
          <a:r>
            <a:rPr lang="en-ZA" sz="1600" dirty="0">
              <a:latin typeface="Arial" panose="020B0604020202020204" pitchFamily="34" charset="0"/>
              <a:cs typeface="Arial" panose="020B0604020202020204" pitchFamily="34" charset="0"/>
            </a:rPr>
            <a:t>Meaning of words</a:t>
          </a:r>
        </a:p>
        <a:p>
          <a:pPr algn="l"/>
          <a:r>
            <a:rPr lang="en-ZA" sz="1600" dirty="0">
              <a:latin typeface="Arial" panose="020B0604020202020204" pitchFamily="34" charset="0"/>
              <a:cs typeface="Arial" panose="020B0604020202020204" pitchFamily="34" charset="0"/>
            </a:rPr>
            <a:t>Public information</a:t>
          </a:r>
        </a:p>
        <a:p>
          <a:pPr algn="l"/>
          <a:r>
            <a:rPr lang="en-ZA" sz="1600" dirty="0">
              <a:latin typeface="Arial" panose="020B0604020202020204" pitchFamily="34" charset="0"/>
              <a:cs typeface="Arial" panose="020B0604020202020204" pitchFamily="34" charset="0"/>
            </a:rPr>
            <a:t>Labels</a:t>
          </a:r>
        </a:p>
      </dgm:t>
    </dgm:pt>
    <dgm:pt modelId="{784BC5CD-92C3-4FAA-BEFA-284C0DE905D6}" type="parTrans" cxnId="{CF167D3D-26FA-49C9-A17B-5A7A985B034C}">
      <dgm:prSet/>
      <dgm:spPr/>
      <dgm:t>
        <a:bodyPr/>
        <a:lstStyle/>
        <a:p>
          <a:pPr algn="l"/>
          <a:endParaRPr lang="en-ZA" sz="2800"/>
        </a:p>
      </dgm:t>
    </dgm:pt>
    <dgm:pt modelId="{E635507C-B524-43D7-85AF-8D9D201EAE61}" type="sibTrans" cxnId="{CF167D3D-26FA-49C9-A17B-5A7A985B034C}">
      <dgm:prSet/>
      <dgm:spPr/>
      <dgm:t>
        <a:bodyPr/>
        <a:lstStyle/>
        <a:p>
          <a:pPr algn="l"/>
          <a:endParaRPr lang="en-ZA" sz="2800"/>
        </a:p>
      </dgm:t>
    </dgm:pt>
    <dgm:pt modelId="{CB2111FA-9467-4ECC-BE88-782E5D69AE13}">
      <dgm:prSet phldrT="[Text]" custT="1"/>
      <dgm:spPr/>
      <dgm:t>
        <a:bodyPr/>
        <a:lstStyle/>
        <a:p>
          <a:pPr algn="l"/>
          <a:r>
            <a:rPr lang="en-ZA" sz="1600" dirty="0">
              <a:latin typeface="Arial" panose="020B0604020202020204" pitchFamily="34" charset="0"/>
              <a:cs typeface="Arial" panose="020B0604020202020204" pitchFamily="34" charset="0"/>
            </a:rPr>
            <a:t>For </a:t>
          </a:r>
          <a:r>
            <a:rPr lang="en-ZA" sz="1600" b="1" dirty="0">
              <a:latin typeface="Arial" panose="020B0604020202020204" pitchFamily="34" charset="0"/>
              <a:cs typeface="Arial" panose="020B0604020202020204" pitchFamily="34" charset="0"/>
            </a:rPr>
            <a:t>LEISURE</a:t>
          </a:r>
        </a:p>
        <a:p>
          <a:pPr algn="l"/>
          <a:r>
            <a:rPr lang="en-ZA" sz="1600" dirty="0">
              <a:latin typeface="Arial" panose="020B0604020202020204" pitchFamily="34" charset="0"/>
              <a:cs typeface="Arial" panose="020B0604020202020204" pitchFamily="34" charset="0"/>
            </a:rPr>
            <a:t>Books and novels for enjoyment</a:t>
          </a:r>
        </a:p>
        <a:p>
          <a:pPr algn="l"/>
          <a:r>
            <a:rPr lang="en-ZA" sz="1600" dirty="0">
              <a:latin typeface="Arial" panose="020B0604020202020204" pitchFamily="34" charset="0"/>
              <a:cs typeface="Arial" panose="020B0604020202020204" pitchFamily="34" charset="0"/>
            </a:rPr>
            <a:t>Graphic Novels</a:t>
          </a:r>
        </a:p>
        <a:p>
          <a:pPr algn="l"/>
          <a:r>
            <a:rPr lang="en-ZA" sz="1600" dirty="0">
              <a:latin typeface="Arial" panose="020B0604020202020204" pitchFamily="34" charset="0"/>
              <a:cs typeface="Arial" panose="020B0604020202020204" pitchFamily="34" charset="0"/>
            </a:rPr>
            <a:t>Interests</a:t>
          </a:r>
        </a:p>
      </dgm:t>
    </dgm:pt>
    <dgm:pt modelId="{182E090F-785D-4897-9742-029401C54D7A}" type="parTrans" cxnId="{0260C7C5-2641-4E4D-8776-245AD71DD0F4}">
      <dgm:prSet/>
      <dgm:spPr/>
      <dgm:t>
        <a:bodyPr/>
        <a:lstStyle/>
        <a:p>
          <a:pPr algn="l"/>
          <a:endParaRPr lang="en-ZA" sz="2800"/>
        </a:p>
      </dgm:t>
    </dgm:pt>
    <dgm:pt modelId="{35EC9725-79AA-4CC4-9F84-35E23830EEC8}" type="sibTrans" cxnId="{0260C7C5-2641-4E4D-8776-245AD71DD0F4}">
      <dgm:prSet/>
      <dgm:spPr/>
      <dgm:t>
        <a:bodyPr/>
        <a:lstStyle/>
        <a:p>
          <a:pPr algn="l"/>
          <a:endParaRPr lang="en-ZA" sz="2800"/>
        </a:p>
      </dgm:t>
    </dgm:pt>
    <dgm:pt modelId="{B457B03F-C8CB-4755-B533-CED3CC546D8C}">
      <dgm:prSet phldrT="[Text]" custT="1"/>
      <dgm:spPr/>
      <dgm:t>
        <a:bodyPr/>
        <a:lstStyle/>
        <a:p>
          <a:pPr algn="l"/>
          <a:r>
            <a:rPr lang="en-ZA" sz="1600" b="1" dirty="0">
              <a:latin typeface="Arial" panose="020B0604020202020204" pitchFamily="34" charset="0"/>
              <a:cs typeface="Arial" panose="020B0604020202020204" pitchFamily="34" charset="0"/>
            </a:rPr>
            <a:t>Study Notes</a:t>
          </a:r>
        </a:p>
      </dgm:t>
    </dgm:pt>
    <dgm:pt modelId="{26F78425-60F9-491F-BA9F-EBBE05C08B69}" type="parTrans" cxnId="{F555AB78-18C2-46C5-9127-5332F1F432C8}">
      <dgm:prSet/>
      <dgm:spPr/>
      <dgm:t>
        <a:bodyPr/>
        <a:lstStyle/>
        <a:p>
          <a:pPr algn="l"/>
          <a:endParaRPr lang="en-ZA" sz="2800"/>
        </a:p>
      </dgm:t>
    </dgm:pt>
    <dgm:pt modelId="{634846E6-FDB9-4902-84E6-573180749A4F}" type="sibTrans" cxnId="{F555AB78-18C2-46C5-9127-5332F1F432C8}">
      <dgm:prSet/>
      <dgm:spPr/>
      <dgm:t>
        <a:bodyPr/>
        <a:lstStyle/>
        <a:p>
          <a:pPr algn="l"/>
          <a:endParaRPr lang="en-ZA" sz="2800"/>
        </a:p>
      </dgm:t>
    </dgm:pt>
    <dgm:pt modelId="{D2C921D8-0542-4D31-B28F-C9450F27CF88}">
      <dgm:prSet phldrT="[Text]" custT="1"/>
      <dgm:spPr/>
      <dgm:t>
        <a:bodyPr/>
        <a:lstStyle/>
        <a:p>
          <a:pPr algn="l"/>
          <a:r>
            <a:rPr lang="en-ZA" sz="1600" b="1">
              <a:latin typeface="Arial" panose="020B0604020202020204" pitchFamily="34" charset="0"/>
              <a:cs typeface="Arial" panose="020B0604020202020204" pitchFamily="34" charset="0"/>
            </a:rPr>
            <a:t>Instructions</a:t>
          </a:r>
        </a:p>
      </dgm:t>
    </dgm:pt>
    <dgm:pt modelId="{304AF222-7DB9-4337-8186-CAB98DC1D09C}" type="parTrans" cxnId="{B545E172-A607-46E5-9BBD-882D5F45C21B}">
      <dgm:prSet/>
      <dgm:spPr/>
      <dgm:t>
        <a:bodyPr/>
        <a:lstStyle/>
        <a:p>
          <a:pPr algn="l"/>
          <a:endParaRPr lang="en-ZA" sz="2800"/>
        </a:p>
      </dgm:t>
    </dgm:pt>
    <dgm:pt modelId="{019F5FA5-5E24-4F98-A9A2-826E227C4FCD}" type="sibTrans" cxnId="{B545E172-A607-46E5-9BBD-882D5F45C21B}">
      <dgm:prSet/>
      <dgm:spPr/>
      <dgm:t>
        <a:bodyPr/>
        <a:lstStyle/>
        <a:p>
          <a:pPr algn="l"/>
          <a:endParaRPr lang="en-ZA" sz="2800"/>
        </a:p>
      </dgm:t>
    </dgm:pt>
    <dgm:pt modelId="{3A10D137-EC0A-4316-B1F2-F67A5FF4B889}">
      <dgm:prSet phldrT="[Text]" custT="1"/>
      <dgm:spPr/>
      <dgm:t>
        <a:bodyPr/>
        <a:lstStyle/>
        <a:p>
          <a:pPr algn="l"/>
          <a:r>
            <a:rPr lang="en-ZA" sz="1600" b="1" dirty="0">
              <a:latin typeface="Arial" panose="020B0604020202020204" pitchFamily="34" charset="0"/>
              <a:cs typeface="Arial" panose="020B0604020202020204" pitchFamily="34" charset="0"/>
            </a:rPr>
            <a:t>Summarising</a:t>
          </a:r>
          <a:r>
            <a:rPr lang="en-ZA" sz="1600" dirty="0">
              <a:latin typeface="Arial" panose="020B0604020202020204" pitchFamily="34" charset="0"/>
              <a:cs typeface="Arial" panose="020B0604020202020204" pitchFamily="34" charset="0"/>
            </a:rPr>
            <a:t>:</a:t>
          </a:r>
        </a:p>
        <a:p>
          <a:pPr algn="l"/>
          <a:r>
            <a:rPr lang="en-ZA" sz="1600" dirty="0">
              <a:latin typeface="Arial" panose="020B0604020202020204" pitchFamily="34" charset="0"/>
              <a:cs typeface="Arial" panose="020B0604020202020204" pitchFamily="34" charset="0"/>
            </a:rPr>
            <a:t>Bullet Points</a:t>
          </a:r>
        </a:p>
        <a:p>
          <a:pPr algn="l"/>
          <a:r>
            <a:rPr lang="en-ZA" sz="1600" dirty="0">
              <a:latin typeface="Arial" panose="020B0604020202020204" pitchFamily="34" charset="0"/>
              <a:cs typeface="Arial" panose="020B0604020202020204" pitchFamily="34" charset="0"/>
            </a:rPr>
            <a:t>Memories</a:t>
          </a:r>
        </a:p>
        <a:p>
          <a:pPr algn="l"/>
          <a:r>
            <a:rPr lang="en-ZA" sz="1600" dirty="0">
              <a:latin typeface="Arial" panose="020B0604020202020204" pitchFamily="34" charset="0"/>
              <a:cs typeface="Arial" panose="020B0604020202020204" pitchFamily="34" charset="0"/>
            </a:rPr>
            <a:t>Tables + Pictographs</a:t>
          </a:r>
        </a:p>
        <a:p>
          <a:pPr algn="l"/>
          <a:r>
            <a:rPr lang="en-ZA" sz="1600">
              <a:latin typeface="Arial" panose="020B0604020202020204" pitchFamily="34" charset="0"/>
              <a:cs typeface="Arial" panose="020B0604020202020204" pitchFamily="34" charset="0"/>
            </a:rPr>
            <a:t>Mind maps</a:t>
          </a:r>
          <a:endParaRPr lang="en-ZA" sz="1600" dirty="0">
            <a:latin typeface="Arial" panose="020B0604020202020204" pitchFamily="34" charset="0"/>
            <a:cs typeface="Arial" panose="020B0604020202020204" pitchFamily="34" charset="0"/>
          </a:endParaRPr>
        </a:p>
        <a:p>
          <a:pPr algn="l"/>
          <a:r>
            <a:rPr lang="en-ZA" sz="1600" dirty="0">
              <a:latin typeface="Arial" panose="020B0604020202020204" pitchFamily="34" charset="0"/>
              <a:cs typeface="Arial" panose="020B0604020202020204" pitchFamily="34" charset="0"/>
            </a:rPr>
            <a:t>Keywords  </a:t>
          </a:r>
        </a:p>
      </dgm:t>
    </dgm:pt>
    <dgm:pt modelId="{ACFA4898-57AB-4FDC-89B2-28B7C4B02FF3}" type="parTrans" cxnId="{5DBA8DD6-176D-47CB-BF20-D47D02C707C6}">
      <dgm:prSet/>
      <dgm:spPr/>
      <dgm:t>
        <a:bodyPr/>
        <a:lstStyle/>
        <a:p>
          <a:pPr algn="l"/>
          <a:endParaRPr lang="en-ZA" sz="2800"/>
        </a:p>
      </dgm:t>
    </dgm:pt>
    <dgm:pt modelId="{DE45B0B3-7475-4A6C-8B3C-3215E6AB2D67}" type="sibTrans" cxnId="{5DBA8DD6-176D-47CB-BF20-D47D02C707C6}">
      <dgm:prSet/>
      <dgm:spPr/>
      <dgm:t>
        <a:bodyPr/>
        <a:lstStyle/>
        <a:p>
          <a:pPr algn="l"/>
          <a:endParaRPr lang="en-ZA" sz="2800"/>
        </a:p>
      </dgm:t>
    </dgm:pt>
    <dgm:pt modelId="{64EA7F87-4D0D-4631-976D-E73F7DBF03CE}">
      <dgm:prSet phldrT="[Text]" custT="1"/>
      <dgm:spPr/>
      <dgm:t>
        <a:bodyPr/>
        <a:lstStyle/>
        <a:p>
          <a:pPr algn="l"/>
          <a:r>
            <a:rPr lang="en-ZA" sz="1600" dirty="0">
              <a:latin typeface="Arial" panose="020B0604020202020204" pitchFamily="34" charset="0"/>
              <a:cs typeface="Arial" panose="020B0604020202020204" pitchFamily="34" charset="0"/>
            </a:rPr>
            <a:t>For </a:t>
          </a:r>
          <a:r>
            <a:rPr lang="en-ZA" sz="1600" b="1" dirty="0">
              <a:latin typeface="Arial" panose="020B0604020202020204" pitchFamily="34" charset="0"/>
              <a:cs typeface="Arial" panose="020B0604020202020204" pitchFamily="34" charset="0"/>
            </a:rPr>
            <a:t>LEARNING</a:t>
          </a:r>
        </a:p>
        <a:p>
          <a:pPr algn="l"/>
          <a:r>
            <a:rPr lang="en-ZA" sz="1600" dirty="0">
              <a:latin typeface="Arial" panose="020B0604020202020204" pitchFamily="34" charset="0"/>
              <a:cs typeface="Arial" panose="020B0604020202020204" pitchFamily="34" charset="0"/>
            </a:rPr>
            <a:t>Instructions</a:t>
          </a:r>
        </a:p>
        <a:p>
          <a:pPr algn="l"/>
          <a:r>
            <a:rPr lang="en-ZA" sz="1600" dirty="0">
              <a:latin typeface="Arial" panose="020B0604020202020204" pitchFamily="34" charset="0"/>
              <a:cs typeface="Arial" panose="020B0604020202020204" pitchFamily="34" charset="0"/>
            </a:rPr>
            <a:t>World News</a:t>
          </a:r>
        </a:p>
        <a:p>
          <a:pPr algn="l"/>
          <a:r>
            <a:rPr lang="en-ZA" sz="1600" dirty="0">
              <a:latin typeface="Arial" panose="020B0604020202020204" pitchFamily="34" charset="0"/>
              <a:cs typeface="Arial" panose="020B0604020202020204" pitchFamily="34" charset="0"/>
            </a:rPr>
            <a:t>Studying</a:t>
          </a:r>
        </a:p>
      </dgm:t>
    </dgm:pt>
    <dgm:pt modelId="{D4D26553-3699-4C0F-824A-5DE99EEDB9A2}" type="parTrans" cxnId="{DEBC5762-56D1-4222-86AD-2DA6F01982C5}">
      <dgm:prSet/>
      <dgm:spPr/>
      <dgm:t>
        <a:bodyPr/>
        <a:lstStyle/>
        <a:p>
          <a:pPr algn="l"/>
          <a:endParaRPr lang="en-ZA" sz="2800"/>
        </a:p>
      </dgm:t>
    </dgm:pt>
    <dgm:pt modelId="{35B5A389-4E9B-4FEB-B690-35EAA9BE2901}" type="sibTrans" cxnId="{DEBC5762-56D1-4222-86AD-2DA6F01982C5}">
      <dgm:prSet/>
      <dgm:spPr/>
      <dgm:t>
        <a:bodyPr/>
        <a:lstStyle/>
        <a:p>
          <a:pPr algn="l"/>
          <a:endParaRPr lang="en-ZA" sz="2800"/>
        </a:p>
      </dgm:t>
    </dgm:pt>
    <dgm:pt modelId="{38A154BC-8E0A-4027-943B-4F61D1CC64FF}" type="pres">
      <dgm:prSet presAssocID="{F13A051D-8016-4831-B23D-E35A71A5465F}" presName="diagram" presStyleCnt="0">
        <dgm:presLayoutVars>
          <dgm:chPref val="1"/>
          <dgm:dir/>
          <dgm:animOne val="branch"/>
          <dgm:animLvl val="lvl"/>
          <dgm:resizeHandles/>
        </dgm:presLayoutVars>
      </dgm:prSet>
      <dgm:spPr/>
    </dgm:pt>
    <dgm:pt modelId="{07CAC0BC-7E58-4889-85BD-84DC178A97E1}" type="pres">
      <dgm:prSet presAssocID="{9EE69F1C-C4CE-4D24-8A56-1C362662AB13}" presName="root" presStyleCnt="0"/>
      <dgm:spPr/>
    </dgm:pt>
    <dgm:pt modelId="{D8AA9101-FE47-4214-81CD-C3BF23361155}" type="pres">
      <dgm:prSet presAssocID="{9EE69F1C-C4CE-4D24-8A56-1C362662AB13}" presName="rootComposite" presStyleCnt="0"/>
      <dgm:spPr/>
    </dgm:pt>
    <dgm:pt modelId="{56A4B22A-0E15-4902-95D1-E92CC79852FB}" type="pres">
      <dgm:prSet presAssocID="{9EE69F1C-C4CE-4D24-8A56-1C362662AB13}" presName="rootText" presStyleLbl="node1" presStyleIdx="0" presStyleCnt="2" custScaleX="435857"/>
      <dgm:spPr/>
    </dgm:pt>
    <dgm:pt modelId="{1ECC8F0A-8B4F-4EBD-B764-9CFDCA6EBEF1}" type="pres">
      <dgm:prSet presAssocID="{9EE69F1C-C4CE-4D24-8A56-1C362662AB13}" presName="rootConnector" presStyleLbl="node1" presStyleIdx="0" presStyleCnt="2"/>
      <dgm:spPr/>
    </dgm:pt>
    <dgm:pt modelId="{07420193-2B50-48BE-BA23-D5884142715F}" type="pres">
      <dgm:prSet presAssocID="{9EE69F1C-C4CE-4D24-8A56-1C362662AB13}" presName="childShape" presStyleCnt="0"/>
      <dgm:spPr/>
    </dgm:pt>
    <dgm:pt modelId="{DB4F199A-399D-4A3F-91B5-C68C4F815804}" type="pres">
      <dgm:prSet presAssocID="{7DB2F7C9-C146-40AC-8CB6-AF489D720498}" presName="Name13" presStyleLbl="parChTrans1D2" presStyleIdx="0" presStyleCnt="8" custSzX="317170"/>
      <dgm:spPr/>
    </dgm:pt>
    <dgm:pt modelId="{B82C070E-99A6-483B-A305-FE241687315E}" type="pres">
      <dgm:prSet presAssocID="{6AA9B990-1372-4596-AB7E-65A4273235C2}" presName="childText" presStyleLbl="bgAcc1" presStyleIdx="0" presStyleCnt="8" custScaleX="435857">
        <dgm:presLayoutVars>
          <dgm:bulletEnabled val="1"/>
        </dgm:presLayoutVars>
      </dgm:prSet>
      <dgm:spPr/>
    </dgm:pt>
    <dgm:pt modelId="{C8CEE68F-8CB5-4C5B-B489-2BBB6DC036AD}" type="pres">
      <dgm:prSet presAssocID="{C0364AF5-7EE1-4960-AD61-DD19DFB3FB40}" presName="Name13" presStyleLbl="parChTrans1D2" presStyleIdx="1" presStyleCnt="8" custSzX="317170"/>
      <dgm:spPr/>
    </dgm:pt>
    <dgm:pt modelId="{6ED82D7C-FD31-4396-964B-E9A32B5CE7C0}" type="pres">
      <dgm:prSet presAssocID="{37A11962-4A39-4F7A-AF8C-273B320CA224}" presName="childText" presStyleLbl="bgAcc1" presStyleIdx="1" presStyleCnt="8" custScaleX="435857">
        <dgm:presLayoutVars>
          <dgm:bulletEnabled val="1"/>
        </dgm:presLayoutVars>
      </dgm:prSet>
      <dgm:spPr/>
    </dgm:pt>
    <dgm:pt modelId="{E101CD87-EEF7-4BD7-93F5-652D17FA9FB0}" type="pres">
      <dgm:prSet presAssocID="{26F78425-60F9-491F-BA9F-EBBE05C08B69}" presName="Name13" presStyleLbl="parChTrans1D2" presStyleIdx="2" presStyleCnt="8" custSzX="317170"/>
      <dgm:spPr/>
    </dgm:pt>
    <dgm:pt modelId="{7028B4C6-F324-4EF1-9843-4E9A1CCD3D11}" type="pres">
      <dgm:prSet presAssocID="{B457B03F-C8CB-4755-B533-CED3CC546D8C}" presName="childText" presStyleLbl="bgAcc1" presStyleIdx="2" presStyleCnt="8" custScaleX="435857">
        <dgm:presLayoutVars>
          <dgm:bulletEnabled val="1"/>
        </dgm:presLayoutVars>
      </dgm:prSet>
      <dgm:spPr/>
    </dgm:pt>
    <dgm:pt modelId="{1BC806E1-0F66-4B9A-B436-4C1EA3CA66D7}" type="pres">
      <dgm:prSet presAssocID="{304AF222-7DB9-4337-8186-CAB98DC1D09C}" presName="Name13" presStyleLbl="parChTrans1D2" presStyleIdx="3" presStyleCnt="8" custSzX="317170"/>
      <dgm:spPr/>
    </dgm:pt>
    <dgm:pt modelId="{6DB88FB4-0D6D-45B5-807F-A7BF17441A1E}" type="pres">
      <dgm:prSet presAssocID="{D2C921D8-0542-4D31-B28F-C9450F27CF88}" presName="childText" presStyleLbl="bgAcc1" presStyleIdx="3" presStyleCnt="8" custScaleX="435857">
        <dgm:presLayoutVars>
          <dgm:bulletEnabled val="1"/>
        </dgm:presLayoutVars>
      </dgm:prSet>
      <dgm:spPr/>
    </dgm:pt>
    <dgm:pt modelId="{D3797A2A-3EFC-45D4-9147-0A3B1A3DBE23}" type="pres">
      <dgm:prSet presAssocID="{ACFA4898-57AB-4FDC-89B2-28B7C4B02FF3}" presName="Name13" presStyleLbl="parChTrans1D2" presStyleIdx="4" presStyleCnt="8" custSzX="317170"/>
      <dgm:spPr/>
    </dgm:pt>
    <dgm:pt modelId="{77988634-4B6D-4334-9348-03DCC576FB6C}" type="pres">
      <dgm:prSet presAssocID="{3A10D137-EC0A-4316-B1F2-F67A5FF4B889}" presName="childText" presStyleLbl="bgAcc1" presStyleIdx="4" presStyleCnt="8" custScaleX="435857" custScaleY="488103">
        <dgm:presLayoutVars>
          <dgm:bulletEnabled val="1"/>
        </dgm:presLayoutVars>
      </dgm:prSet>
      <dgm:spPr/>
    </dgm:pt>
    <dgm:pt modelId="{47885E52-4C3F-46C1-9D0C-608E5CB85FA1}" type="pres">
      <dgm:prSet presAssocID="{543863B3-E20B-450A-BACE-BB6AAD7468E1}" presName="root" presStyleCnt="0"/>
      <dgm:spPr/>
    </dgm:pt>
    <dgm:pt modelId="{027B29BE-8B38-41FA-AFBD-AEC6E8C88A10}" type="pres">
      <dgm:prSet presAssocID="{543863B3-E20B-450A-BACE-BB6AAD7468E1}" presName="rootComposite" presStyleCnt="0"/>
      <dgm:spPr/>
    </dgm:pt>
    <dgm:pt modelId="{F6570FE2-DBE0-49BA-BD13-0538697D09C4}" type="pres">
      <dgm:prSet presAssocID="{543863B3-E20B-450A-BACE-BB6AAD7468E1}" presName="rootText" presStyleLbl="node1" presStyleIdx="1" presStyleCnt="2" custScaleX="435857"/>
      <dgm:spPr/>
    </dgm:pt>
    <dgm:pt modelId="{03DD35A5-64BA-43EA-BE3C-7AC73C923CD2}" type="pres">
      <dgm:prSet presAssocID="{543863B3-E20B-450A-BACE-BB6AAD7468E1}" presName="rootConnector" presStyleLbl="node1" presStyleIdx="1" presStyleCnt="2"/>
      <dgm:spPr/>
    </dgm:pt>
    <dgm:pt modelId="{DAA6AC75-3534-4E0F-B009-8B8188FDF3CF}" type="pres">
      <dgm:prSet presAssocID="{543863B3-E20B-450A-BACE-BB6AAD7468E1}" presName="childShape" presStyleCnt="0"/>
      <dgm:spPr/>
    </dgm:pt>
    <dgm:pt modelId="{18B6C1DA-6922-4694-9B2D-A4F62D54C867}" type="pres">
      <dgm:prSet presAssocID="{784BC5CD-92C3-4FAA-BEFA-284C0DE905D6}" presName="Name13" presStyleLbl="parChTrans1D2" presStyleIdx="5" presStyleCnt="8" custSzX="317170"/>
      <dgm:spPr/>
    </dgm:pt>
    <dgm:pt modelId="{420647D1-CD7D-4375-8346-9F7251C68782}" type="pres">
      <dgm:prSet presAssocID="{02DD8ADF-F81F-47CB-9B26-07516075258E}" presName="childText" presStyleLbl="bgAcc1" presStyleIdx="5" presStyleCnt="8" custScaleX="463240" custScaleY="289524">
        <dgm:presLayoutVars>
          <dgm:bulletEnabled val="1"/>
        </dgm:presLayoutVars>
      </dgm:prSet>
      <dgm:spPr/>
    </dgm:pt>
    <dgm:pt modelId="{287956A7-22C0-483D-A939-577CEEEFA8B3}" type="pres">
      <dgm:prSet presAssocID="{182E090F-785D-4897-9742-029401C54D7A}" presName="Name13" presStyleLbl="parChTrans1D2" presStyleIdx="6" presStyleCnt="8" custSzX="317170"/>
      <dgm:spPr/>
    </dgm:pt>
    <dgm:pt modelId="{A409DF78-C658-4C91-825A-814935F63545}" type="pres">
      <dgm:prSet presAssocID="{CB2111FA-9467-4ECC-BE88-782E5D69AE13}" presName="childText" presStyleLbl="bgAcc1" presStyleIdx="6" presStyleCnt="8" custScaleX="467385" custScaleY="332210">
        <dgm:presLayoutVars>
          <dgm:bulletEnabled val="1"/>
        </dgm:presLayoutVars>
      </dgm:prSet>
      <dgm:spPr/>
    </dgm:pt>
    <dgm:pt modelId="{8C28EA32-7A27-4A40-A460-5C6593B968C1}" type="pres">
      <dgm:prSet presAssocID="{D4D26553-3699-4C0F-824A-5DE99EEDB9A2}" presName="Name13" presStyleLbl="parChTrans1D2" presStyleIdx="7" presStyleCnt="8" custSzX="317170"/>
      <dgm:spPr/>
    </dgm:pt>
    <dgm:pt modelId="{4C8EAB99-B619-4657-BA0B-BC9BEF01CCE5}" type="pres">
      <dgm:prSet presAssocID="{64EA7F87-4D0D-4631-976D-E73F7DBF03CE}" presName="childText" presStyleLbl="bgAcc1" presStyleIdx="7" presStyleCnt="8" custScaleX="463240" custScaleY="302719">
        <dgm:presLayoutVars>
          <dgm:bulletEnabled val="1"/>
        </dgm:presLayoutVars>
      </dgm:prSet>
      <dgm:spPr/>
    </dgm:pt>
  </dgm:ptLst>
  <dgm:cxnLst>
    <dgm:cxn modelId="{08D79107-457F-4FD3-AFCB-56F0B49D907B}" type="presOf" srcId="{64EA7F87-4D0D-4631-976D-E73F7DBF03CE}" destId="{4C8EAB99-B619-4657-BA0B-BC9BEF01CCE5}" srcOrd="0" destOrd="0" presId="urn:microsoft.com/office/officeart/2005/8/layout/hierarchy3"/>
    <dgm:cxn modelId="{659EA00A-E3F7-4AC2-A5A2-F857CD99E6D0}" type="presOf" srcId="{CB2111FA-9467-4ECC-BE88-782E5D69AE13}" destId="{A409DF78-C658-4C91-825A-814935F63545}" srcOrd="0" destOrd="0" presId="urn:microsoft.com/office/officeart/2005/8/layout/hierarchy3"/>
    <dgm:cxn modelId="{A5166329-AE9A-4117-BBF1-0B884ADA8602}" type="presOf" srcId="{7DB2F7C9-C146-40AC-8CB6-AF489D720498}" destId="{DB4F199A-399D-4A3F-91B5-C68C4F815804}" srcOrd="0" destOrd="0" presId="urn:microsoft.com/office/officeart/2005/8/layout/hierarchy3"/>
    <dgm:cxn modelId="{ED9D152B-2A79-49D8-B320-69068EB5FBD7}" type="presOf" srcId="{6AA9B990-1372-4596-AB7E-65A4273235C2}" destId="{B82C070E-99A6-483B-A305-FE241687315E}" srcOrd="0" destOrd="0" presId="urn:microsoft.com/office/officeart/2005/8/layout/hierarchy3"/>
    <dgm:cxn modelId="{9216292F-6504-4236-BDE8-8748EB47CEF1}" type="presOf" srcId="{B457B03F-C8CB-4755-B533-CED3CC546D8C}" destId="{7028B4C6-F324-4EF1-9843-4E9A1CCD3D11}" srcOrd="0" destOrd="0" presId="urn:microsoft.com/office/officeart/2005/8/layout/hierarchy3"/>
    <dgm:cxn modelId="{2BFBD434-DA7A-422D-BA60-9A5E06D47048}" type="presOf" srcId="{543863B3-E20B-450A-BACE-BB6AAD7468E1}" destId="{03DD35A5-64BA-43EA-BE3C-7AC73C923CD2}" srcOrd="1" destOrd="0" presId="urn:microsoft.com/office/officeart/2005/8/layout/hierarchy3"/>
    <dgm:cxn modelId="{CF167D3D-26FA-49C9-A17B-5A7A985B034C}" srcId="{543863B3-E20B-450A-BACE-BB6AAD7468E1}" destId="{02DD8ADF-F81F-47CB-9B26-07516075258E}" srcOrd="0" destOrd="0" parTransId="{784BC5CD-92C3-4FAA-BEFA-284C0DE905D6}" sibTransId="{E635507C-B524-43D7-85AF-8D9D201EAE61}"/>
    <dgm:cxn modelId="{A8DED23F-F9B5-4400-AD8E-3FBD11830EF6}" type="presOf" srcId="{543863B3-E20B-450A-BACE-BB6AAD7468E1}" destId="{F6570FE2-DBE0-49BA-BD13-0538697D09C4}" srcOrd="0" destOrd="0" presId="urn:microsoft.com/office/officeart/2005/8/layout/hierarchy3"/>
    <dgm:cxn modelId="{DEBC5762-56D1-4222-86AD-2DA6F01982C5}" srcId="{543863B3-E20B-450A-BACE-BB6AAD7468E1}" destId="{64EA7F87-4D0D-4631-976D-E73F7DBF03CE}" srcOrd="2" destOrd="0" parTransId="{D4D26553-3699-4C0F-824A-5DE99EEDB9A2}" sibTransId="{35B5A389-4E9B-4FEB-B690-35EAA9BE2901}"/>
    <dgm:cxn modelId="{3C5A4063-24A5-484C-845F-D2D4D1A5FC07}" type="presOf" srcId="{9EE69F1C-C4CE-4D24-8A56-1C362662AB13}" destId="{56A4B22A-0E15-4902-95D1-E92CC79852FB}" srcOrd="0" destOrd="0" presId="urn:microsoft.com/office/officeart/2005/8/layout/hierarchy3"/>
    <dgm:cxn modelId="{71724064-7F0B-489C-AFA8-7D831DD324F4}" srcId="{9EE69F1C-C4CE-4D24-8A56-1C362662AB13}" destId="{37A11962-4A39-4F7A-AF8C-273B320CA224}" srcOrd="1" destOrd="0" parTransId="{C0364AF5-7EE1-4960-AD61-DD19DFB3FB40}" sibTransId="{98B23BDC-F612-415F-9FE1-60A578660814}"/>
    <dgm:cxn modelId="{5F8CA64C-9460-4932-AC20-E33D4AD12953}" type="presOf" srcId="{26F78425-60F9-491F-BA9F-EBBE05C08B69}" destId="{E101CD87-EEF7-4BD7-93F5-652D17FA9FB0}" srcOrd="0" destOrd="0" presId="urn:microsoft.com/office/officeart/2005/8/layout/hierarchy3"/>
    <dgm:cxn modelId="{71D1AC71-AC62-40E2-996C-8B0DEB766089}" type="presOf" srcId="{F13A051D-8016-4831-B23D-E35A71A5465F}" destId="{38A154BC-8E0A-4027-943B-4F61D1CC64FF}" srcOrd="0" destOrd="0" presId="urn:microsoft.com/office/officeart/2005/8/layout/hierarchy3"/>
    <dgm:cxn modelId="{B545E172-A607-46E5-9BBD-882D5F45C21B}" srcId="{9EE69F1C-C4CE-4D24-8A56-1C362662AB13}" destId="{D2C921D8-0542-4D31-B28F-C9450F27CF88}" srcOrd="3" destOrd="0" parTransId="{304AF222-7DB9-4337-8186-CAB98DC1D09C}" sibTransId="{019F5FA5-5E24-4F98-A9A2-826E227C4FCD}"/>
    <dgm:cxn modelId="{CF7F0376-1E5C-4622-B15E-574005088179}" type="presOf" srcId="{02DD8ADF-F81F-47CB-9B26-07516075258E}" destId="{420647D1-CD7D-4375-8346-9F7251C68782}" srcOrd="0" destOrd="0" presId="urn:microsoft.com/office/officeart/2005/8/layout/hierarchy3"/>
    <dgm:cxn modelId="{2D803E56-D6FF-4EA9-905A-60B9EFDAE0ED}" type="presOf" srcId="{9EE69F1C-C4CE-4D24-8A56-1C362662AB13}" destId="{1ECC8F0A-8B4F-4EBD-B764-9CFDCA6EBEF1}" srcOrd="1" destOrd="0" presId="urn:microsoft.com/office/officeart/2005/8/layout/hierarchy3"/>
    <dgm:cxn modelId="{F555AB78-18C2-46C5-9127-5332F1F432C8}" srcId="{9EE69F1C-C4CE-4D24-8A56-1C362662AB13}" destId="{B457B03F-C8CB-4755-B533-CED3CC546D8C}" srcOrd="2" destOrd="0" parTransId="{26F78425-60F9-491F-BA9F-EBBE05C08B69}" sibTransId="{634846E6-FDB9-4902-84E6-573180749A4F}"/>
    <dgm:cxn modelId="{4E1CD47C-C1DC-4AF5-A3C5-8BD7D1314F15}" type="presOf" srcId="{784BC5CD-92C3-4FAA-BEFA-284C0DE905D6}" destId="{18B6C1DA-6922-4694-9B2D-A4F62D54C867}" srcOrd="0" destOrd="0" presId="urn:microsoft.com/office/officeart/2005/8/layout/hierarchy3"/>
    <dgm:cxn modelId="{BAC07382-0F5D-48B9-92A5-F2BE9115033F}" type="presOf" srcId="{ACFA4898-57AB-4FDC-89B2-28B7C4B02FF3}" destId="{D3797A2A-3EFC-45D4-9147-0A3B1A3DBE23}" srcOrd="0" destOrd="0" presId="urn:microsoft.com/office/officeart/2005/8/layout/hierarchy3"/>
    <dgm:cxn modelId="{379E8A84-BBAB-4260-BE20-69E975799551}" srcId="{F13A051D-8016-4831-B23D-E35A71A5465F}" destId="{543863B3-E20B-450A-BACE-BB6AAD7468E1}" srcOrd="1" destOrd="0" parTransId="{BF456D05-6427-4626-981B-65306350DBE4}" sibTransId="{53E6F13C-BD12-482C-9538-C89D508D7C85}"/>
    <dgm:cxn modelId="{B2871692-7E79-46F1-A4E5-CE5A4C2B9EB6}" type="presOf" srcId="{C0364AF5-7EE1-4960-AD61-DD19DFB3FB40}" destId="{C8CEE68F-8CB5-4C5B-B489-2BBB6DC036AD}" srcOrd="0" destOrd="0" presId="urn:microsoft.com/office/officeart/2005/8/layout/hierarchy3"/>
    <dgm:cxn modelId="{5BED6092-A743-4C64-8C6C-AA568A396F77}" type="presOf" srcId="{D2C921D8-0542-4D31-B28F-C9450F27CF88}" destId="{6DB88FB4-0D6D-45B5-807F-A7BF17441A1E}" srcOrd="0" destOrd="0" presId="urn:microsoft.com/office/officeart/2005/8/layout/hierarchy3"/>
    <dgm:cxn modelId="{E0981E99-3140-47D3-A584-349BB6A1EBC4}" type="presOf" srcId="{3A10D137-EC0A-4316-B1F2-F67A5FF4B889}" destId="{77988634-4B6D-4334-9348-03DCC576FB6C}" srcOrd="0" destOrd="0" presId="urn:microsoft.com/office/officeart/2005/8/layout/hierarchy3"/>
    <dgm:cxn modelId="{5E0866A7-330B-4403-8071-85CF5425533D}" type="presOf" srcId="{D4D26553-3699-4C0F-824A-5DE99EEDB9A2}" destId="{8C28EA32-7A27-4A40-A460-5C6593B968C1}" srcOrd="0" destOrd="0" presId="urn:microsoft.com/office/officeart/2005/8/layout/hierarchy3"/>
    <dgm:cxn modelId="{0260C7C5-2641-4E4D-8776-245AD71DD0F4}" srcId="{543863B3-E20B-450A-BACE-BB6AAD7468E1}" destId="{CB2111FA-9467-4ECC-BE88-782E5D69AE13}" srcOrd="1" destOrd="0" parTransId="{182E090F-785D-4897-9742-029401C54D7A}" sibTransId="{35EC9725-79AA-4CC4-9F84-35E23830EEC8}"/>
    <dgm:cxn modelId="{5DBA8DD6-176D-47CB-BF20-D47D02C707C6}" srcId="{9EE69F1C-C4CE-4D24-8A56-1C362662AB13}" destId="{3A10D137-EC0A-4316-B1F2-F67A5FF4B889}" srcOrd="4" destOrd="0" parTransId="{ACFA4898-57AB-4FDC-89B2-28B7C4B02FF3}" sibTransId="{DE45B0B3-7475-4A6C-8B3C-3215E6AB2D67}"/>
    <dgm:cxn modelId="{7E3ED1E4-D21B-4FC7-A9C7-D358BE51C7BA}" type="presOf" srcId="{304AF222-7DB9-4337-8186-CAB98DC1D09C}" destId="{1BC806E1-0F66-4B9A-B436-4C1EA3CA66D7}" srcOrd="0" destOrd="0" presId="urn:microsoft.com/office/officeart/2005/8/layout/hierarchy3"/>
    <dgm:cxn modelId="{BD9586E9-7993-4E94-8A00-30CD6BDF1DE5}" type="presOf" srcId="{37A11962-4A39-4F7A-AF8C-273B320CA224}" destId="{6ED82D7C-FD31-4396-964B-E9A32B5CE7C0}" srcOrd="0" destOrd="0" presId="urn:microsoft.com/office/officeart/2005/8/layout/hierarchy3"/>
    <dgm:cxn modelId="{5962C3EF-1534-4575-A81A-7FE96AE1D45D}" srcId="{F13A051D-8016-4831-B23D-E35A71A5465F}" destId="{9EE69F1C-C4CE-4D24-8A56-1C362662AB13}" srcOrd="0" destOrd="0" parTransId="{7CEB58CC-C8A2-410D-BC85-6741B5796C27}" sibTransId="{57C1F094-FE06-4B0C-97E5-54A7F597A1EB}"/>
    <dgm:cxn modelId="{68BF77F8-7AA5-4DA9-8C9B-9477FC7959C3}" srcId="{9EE69F1C-C4CE-4D24-8A56-1C362662AB13}" destId="{6AA9B990-1372-4596-AB7E-65A4273235C2}" srcOrd="0" destOrd="0" parTransId="{7DB2F7C9-C146-40AC-8CB6-AF489D720498}" sibTransId="{DF42629B-039C-44C1-BF4B-D6346B78FD92}"/>
    <dgm:cxn modelId="{EFB2E9FB-05F8-4C91-9BE2-C967E3079622}" type="presOf" srcId="{182E090F-785D-4897-9742-029401C54D7A}" destId="{287956A7-22C0-483D-A939-577CEEEFA8B3}" srcOrd="0" destOrd="0" presId="urn:microsoft.com/office/officeart/2005/8/layout/hierarchy3"/>
    <dgm:cxn modelId="{42259274-D234-4927-8D56-6A3757CE99C8}" type="presParOf" srcId="{38A154BC-8E0A-4027-943B-4F61D1CC64FF}" destId="{07CAC0BC-7E58-4889-85BD-84DC178A97E1}" srcOrd="0" destOrd="0" presId="urn:microsoft.com/office/officeart/2005/8/layout/hierarchy3"/>
    <dgm:cxn modelId="{2124D898-2CB6-434E-93C1-0642ED8E905C}" type="presParOf" srcId="{07CAC0BC-7E58-4889-85BD-84DC178A97E1}" destId="{D8AA9101-FE47-4214-81CD-C3BF23361155}" srcOrd="0" destOrd="0" presId="urn:microsoft.com/office/officeart/2005/8/layout/hierarchy3"/>
    <dgm:cxn modelId="{CB449A25-7B6C-42C2-A2D8-C41132D8B519}" type="presParOf" srcId="{D8AA9101-FE47-4214-81CD-C3BF23361155}" destId="{56A4B22A-0E15-4902-95D1-E92CC79852FB}" srcOrd="0" destOrd="0" presId="urn:microsoft.com/office/officeart/2005/8/layout/hierarchy3"/>
    <dgm:cxn modelId="{36DD07BC-CA85-4E72-8DE0-82484889F1C5}" type="presParOf" srcId="{D8AA9101-FE47-4214-81CD-C3BF23361155}" destId="{1ECC8F0A-8B4F-4EBD-B764-9CFDCA6EBEF1}" srcOrd="1" destOrd="0" presId="urn:microsoft.com/office/officeart/2005/8/layout/hierarchy3"/>
    <dgm:cxn modelId="{EAA259E3-0641-4310-9FB1-064DF3AEFBFF}" type="presParOf" srcId="{07CAC0BC-7E58-4889-85BD-84DC178A97E1}" destId="{07420193-2B50-48BE-BA23-D5884142715F}" srcOrd="1" destOrd="0" presId="urn:microsoft.com/office/officeart/2005/8/layout/hierarchy3"/>
    <dgm:cxn modelId="{05FC349E-43EF-4674-B321-6F0AEC48808D}" type="presParOf" srcId="{07420193-2B50-48BE-BA23-D5884142715F}" destId="{DB4F199A-399D-4A3F-91B5-C68C4F815804}" srcOrd="0" destOrd="0" presId="urn:microsoft.com/office/officeart/2005/8/layout/hierarchy3"/>
    <dgm:cxn modelId="{1FEB8A0A-4C2A-4D8B-983B-E59AAA50DD97}" type="presParOf" srcId="{07420193-2B50-48BE-BA23-D5884142715F}" destId="{B82C070E-99A6-483B-A305-FE241687315E}" srcOrd="1" destOrd="0" presId="urn:microsoft.com/office/officeart/2005/8/layout/hierarchy3"/>
    <dgm:cxn modelId="{0BD27153-81EB-4E67-BDD4-48CEC6C0D623}" type="presParOf" srcId="{07420193-2B50-48BE-BA23-D5884142715F}" destId="{C8CEE68F-8CB5-4C5B-B489-2BBB6DC036AD}" srcOrd="2" destOrd="0" presId="urn:microsoft.com/office/officeart/2005/8/layout/hierarchy3"/>
    <dgm:cxn modelId="{212C18B0-9DE4-4249-8AA1-86ECDB8DDA5E}" type="presParOf" srcId="{07420193-2B50-48BE-BA23-D5884142715F}" destId="{6ED82D7C-FD31-4396-964B-E9A32B5CE7C0}" srcOrd="3" destOrd="0" presId="urn:microsoft.com/office/officeart/2005/8/layout/hierarchy3"/>
    <dgm:cxn modelId="{F1045D8A-8894-479F-95A0-8446F5E2CD01}" type="presParOf" srcId="{07420193-2B50-48BE-BA23-D5884142715F}" destId="{E101CD87-EEF7-4BD7-93F5-652D17FA9FB0}" srcOrd="4" destOrd="0" presId="urn:microsoft.com/office/officeart/2005/8/layout/hierarchy3"/>
    <dgm:cxn modelId="{57633E90-1ABC-44EA-A996-B0AD8D405699}" type="presParOf" srcId="{07420193-2B50-48BE-BA23-D5884142715F}" destId="{7028B4C6-F324-4EF1-9843-4E9A1CCD3D11}" srcOrd="5" destOrd="0" presId="urn:microsoft.com/office/officeart/2005/8/layout/hierarchy3"/>
    <dgm:cxn modelId="{CF82F593-9072-46AA-9342-943102CB9682}" type="presParOf" srcId="{07420193-2B50-48BE-BA23-D5884142715F}" destId="{1BC806E1-0F66-4B9A-B436-4C1EA3CA66D7}" srcOrd="6" destOrd="0" presId="urn:microsoft.com/office/officeart/2005/8/layout/hierarchy3"/>
    <dgm:cxn modelId="{832660A4-D7C8-428C-88BE-01C7F08B73DE}" type="presParOf" srcId="{07420193-2B50-48BE-BA23-D5884142715F}" destId="{6DB88FB4-0D6D-45B5-807F-A7BF17441A1E}" srcOrd="7" destOrd="0" presId="urn:microsoft.com/office/officeart/2005/8/layout/hierarchy3"/>
    <dgm:cxn modelId="{0CC5251D-E610-4D06-B0C7-33D7EBC05F49}" type="presParOf" srcId="{07420193-2B50-48BE-BA23-D5884142715F}" destId="{D3797A2A-3EFC-45D4-9147-0A3B1A3DBE23}" srcOrd="8" destOrd="0" presId="urn:microsoft.com/office/officeart/2005/8/layout/hierarchy3"/>
    <dgm:cxn modelId="{CAE46E36-0647-4B7F-BC20-99CD990E56C6}" type="presParOf" srcId="{07420193-2B50-48BE-BA23-D5884142715F}" destId="{77988634-4B6D-4334-9348-03DCC576FB6C}" srcOrd="9" destOrd="0" presId="urn:microsoft.com/office/officeart/2005/8/layout/hierarchy3"/>
    <dgm:cxn modelId="{E0B8B745-F7E2-4959-B052-B830D307DCD2}" type="presParOf" srcId="{38A154BC-8E0A-4027-943B-4F61D1CC64FF}" destId="{47885E52-4C3F-46C1-9D0C-608E5CB85FA1}" srcOrd="1" destOrd="0" presId="urn:microsoft.com/office/officeart/2005/8/layout/hierarchy3"/>
    <dgm:cxn modelId="{0796626D-E2FD-45FA-8567-3D457EB4B21F}" type="presParOf" srcId="{47885E52-4C3F-46C1-9D0C-608E5CB85FA1}" destId="{027B29BE-8B38-41FA-AFBD-AEC6E8C88A10}" srcOrd="0" destOrd="0" presId="urn:microsoft.com/office/officeart/2005/8/layout/hierarchy3"/>
    <dgm:cxn modelId="{EA8FFA72-D042-49AF-95EE-426FED040A46}" type="presParOf" srcId="{027B29BE-8B38-41FA-AFBD-AEC6E8C88A10}" destId="{F6570FE2-DBE0-49BA-BD13-0538697D09C4}" srcOrd="0" destOrd="0" presId="urn:microsoft.com/office/officeart/2005/8/layout/hierarchy3"/>
    <dgm:cxn modelId="{A38F7193-FA54-45A5-BA3E-711EDFD3F5E8}" type="presParOf" srcId="{027B29BE-8B38-41FA-AFBD-AEC6E8C88A10}" destId="{03DD35A5-64BA-43EA-BE3C-7AC73C923CD2}" srcOrd="1" destOrd="0" presId="urn:microsoft.com/office/officeart/2005/8/layout/hierarchy3"/>
    <dgm:cxn modelId="{ACC4DF0A-40A4-413F-BC36-516A1B247C3D}" type="presParOf" srcId="{47885E52-4C3F-46C1-9D0C-608E5CB85FA1}" destId="{DAA6AC75-3534-4E0F-B009-8B8188FDF3CF}" srcOrd="1" destOrd="0" presId="urn:microsoft.com/office/officeart/2005/8/layout/hierarchy3"/>
    <dgm:cxn modelId="{95204F40-3C59-4DAF-AB79-FE9FB18FB3B1}" type="presParOf" srcId="{DAA6AC75-3534-4E0F-B009-8B8188FDF3CF}" destId="{18B6C1DA-6922-4694-9B2D-A4F62D54C867}" srcOrd="0" destOrd="0" presId="urn:microsoft.com/office/officeart/2005/8/layout/hierarchy3"/>
    <dgm:cxn modelId="{85F2A8B5-B578-4962-A05E-BD0FE71F304E}" type="presParOf" srcId="{DAA6AC75-3534-4E0F-B009-8B8188FDF3CF}" destId="{420647D1-CD7D-4375-8346-9F7251C68782}" srcOrd="1" destOrd="0" presId="urn:microsoft.com/office/officeart/2005/8/layout/hierarchy3"/>
    <dgm:cxn modelId="{97BDA8D9-6BAC-4DB2-88F5-E3B32072934B}" type="presParOf" srcId="{DAA6AC75-3534-4E0F-B009-8B8188FDF3CF}" destId="{287956A7-22C0-483D-A939-577CEEEFA8B3}" srcOrd="2" destOrd="0" presId="urn:microsoft.com/office/officeart/2005/8/layout/hierarchy3"/>
    <dgm:cxn modelId="{667AC10C-F51E-4D36-BE39-883F8DC5DB24}" type="presParOf" srcId="{DAA6AC75-3534-4E0F-B009-8B8188FDF3CF}" destId="{A409DF78-C658-4C91-825A-814935F63545}" srcOrd="3" destOrd="0" presId="urn:microsoft.com/office/officeart/2005/8/layout/hierarchy3"/>
    <dgm:cxn modelId="{738A0AE9-3250-4560-BD2B-9ECD545D5FAF}" type="presParOf" srcId="{DAA6AC75-3534-4E0F-B009-8B8188FDF3CF}" destId="{8C28EA32-7A27-4A40-A460-5C6593B968C1}" srcOrd="4" destOrd="0" presId="urn:microsoft.com/office/officeart/2005/8/layout/hierarchy3"/>
    <dgm:cxn modelId="{67D12C57-87BE-4383-B569-2A943C89B73D}" type="presParOf" srcId="{DAA6AC75-3534-4E0F-B009-8B8188FDF3CF}" destId="{4C8EAB99-B619-4657-BA0B-BC9BEF01CCE5}"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B909FE-6C2F-469B-BC08-5AA03BD17303}"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57946CCD-C273-4901-81EC-3DFE85C2DB71}">
      <dgm:prSet/>
      <dgm:spPr/>
      <dgm:t>
        <a:bodyPr/>
        <a:lstStyle/>
        <a:p>
          <a:r>
            <a:rPr lang="en-US" b="0" i="0" baseline="0"/>
            <a:t>Our eyes see letters, spaces, and punctuation.</a:t>
          </a:r>
          <a:endParaRPr lang="en-US"/>
        </a:p>
      </dgm:t>
    </dgm:pt>
    <dgm:pt modelId="{D9B7BF98-828A-4B29-B99E-D526C05E2696}" type="parTrans" cxnId="{1CAF796A-CD9D-43DA-976C-61CEFB6A962A}">
      <dgm:prSet/>
      <dgm:spPr/>
      <dgm:t>
        <a:bodyPr/>
        <a:lstStyle/>
        <a:p>
          <a:endParaRPr lang="en-US" sz="1400"/>
        </a:p>
      </dgm:t>
    </dgm:pt>
    <dgm:pt modelId="{492B7736-0236-4D31-83B0-8931E5E27CC8}" type="sibTrans" cxnId="{1CAF796A-CD9D-43DA-976C-61CEFB6A962A}">
      <dgm:prSet/>
      <dgm:spPr/>
      <dgm:t>
        <a:bodyPr/>
        <a:lstStyle/>
        <a:p>
          <a:endParaRPr lang="en-US"/>
        </a:p>
      </dgm:t>
    </dgm:pt>
    <dgm:pt modelId="{B51E0BBD-CC7D-4158-977C-32730EC746E4}">
      <dgm:prSet/>
      <dgm:spPr/>
      <dgm:t>
        <a:bodyPr/>
        <a:lstStyle/>
        <a:p>
          <a:r>
            <a:rPr lang="en-US" b="0" i="0" baseline="0"/>
            <a:t>Our brain translates them into words, sentences, and meaning.</a:t>
          </a:r>
          <a:endParaRPr lang="en-US"/>
        </a:p>
      </dgm:t>
    </dgm:pt>
    <dgm:pt modelId="{92B59938-D72F-410C-A3E3-57F65EA0D1F7}" type="parTrans" cxnId="{2F974348-D138-491A-A1A6-3D85014453FD}">
      <dgm:prSet/>
      <dgm:spPr/>
      <dgm:t>
        <a:bodyPr/>
        <a:lstStyle/>
        <a:p>
          <a:endParaRPr lang="en-US" sz="1400"/>
        </a:p>
      </dgm:t>
    </dgm:pt>
    <dgm:pt modelId="{7422DDF1-59D1-48EE-BADA-137BCE034788}" type="sibTrans" cxnId="{2F974348-D138-491A-A1A6-3D85014453FD}">
      <dgm:prSet/>
      <dgm:spPr/>
      <dgm:t>
        <a:bodyPr/>
        <a:lstStyle/>
        <a:p>
          <a:endParaRPr lang="en-US"/>
        </a:p>
      </dgm:t>
    </dgm:pt>
    <dgm:pt modelId="{51B4F3B4-11C0-480A-8E86-B57E41633CB9}">
      <dgm:prSet/>
      <dgm:spPr/>
      <dgm:t>
        <a:bodyPr/>
        <a:lstStyle/>
        <a:p>
          <a:r>
            <a:rPr lang="en-US" b="0" i="0" baseline="0"/>
            <a:t>Reading can be silent (to yourself) or aloud (to others).</a:t>
          </a:r>
          <a:endParaRPr lang="en-US"/>
        </a:p>
      </dgm:t>
    </dgm:pt>
    <dgm:pt modelId="{995A6D4A-DAE3-41B4-B673-A6250A3E87E6}" type="parTrans" cxnId="{EC9545CB-AC26-4625-8215-E82D19D1001B}">
      <dgm:prSet/>
      <dgm:spPr/>
      <dgm:t>
        <a:bodyPr/>
        <a:lstStyle/>
        <a:p>
          <a:endParaRPr lang="en-US" sz="1400"/>
        </a:p>
      </dgm:t>
    </dgm:pt>
    <dgm:pt modelId="{07EC57A3-CCB6-4FE4-B43C-42567F7CAC9E}" type="sibTrans" cxnId="{EC9545CB-AC26-4625-8215-E82D19D1001B}">
      <dgm:prSet/>
      <dgm:spPr/>
      <dgm:t>
        <a:bodyPr/>
        <a:lstStyle/>
        <a:p>
          <a:endParaRPr lang="en-US"/>
        </a:p>
      </dgm:t>
    </dgm:pt>
    <dgm:pt modelId="{A4375A46-186E-4909-BD6B-12AC0E88A4F7}">
      <dgm:prSet/>
      <dgm:spPr/>
      <dgm:t>
        <a:bodyPr/>
        <a:lstStyle/>
        <a:p>
          <a:r>
            <a:rPr lang="en-US" b="0" i="0" baseline="0"/>
            <a:t>Reading is a </a:t>
          </a:r>
          <a:r>
            <a:rPr lang="en-US" b="1" i="0" baseline="0"/>
            <a:t>receptive skill</a:t>
          </a:r>
          <a:r>
            <a:rPr lang="en-US" b="0" i="0" baseline="0"/>
            <a:t> – it helps us gather information.</a:t>
          </a:r>
          <a:endParaRPr lang="en-US"/>
        </a:p>
      </dgm:t>
    </dgm:pt>
    <dgm:pt modelId="{1FF6DDA1-6B64-4670-B5A6-513B93EB15C3}" type="parTrans" cxnId="{0800CC83-ACD8-472E-A4A3-3644D3E265DA}">
      <dgm:prSet/>
      <dgm:spPr/>
      <dgm:t>
        <a:bodyPr/>
        <a:lstStyle/>
        <a:p>
          <a:endParaRPr lang="en-US" sz="1400"/>
        </a:p>
      </dgm:t>
    </dgm:pt>
    <dgm:pt modelId="{A4526D26-6377-4CE3-903D-13309AB7BA64}" type="sibTrans" cxnId="{0800CC83-ACD8-472E-A4A3-3644D3E265DA}">
      <dgm:prSet/>
      <dgm:spPr/>
      <dgm:t>
        <a:bodyPr/>
        <a:lstStyle/>
        <a:p>
          <a:endParaRPr lang="en-US"/>
        </a:p>
      </dgm:t>
    </dgm:pt>
    <dgm:pt modelId="{2B8E00A7-3B5E-499B-97D1-2FAFC76ED9F5}">
      <dgm:prSet/>
      <dgm:spPr/>
      <dgm:t>
        <a:bodyPr/>
        <a:lstStyle/>
        <a:p>
          <a:r>
            <a:rPr lang="en-US" b="0" i="0" baseline="0"/>
            <a:t>It can also be a </a:t>
          </a:r>
          <a:r>
            <a:rPr lang="en-US" b="1" i="0" baseline="0"/>
            <a:t>productive skill</a:t>
          </a:r>
          <a:r>
            <a:rPr lang="en-US" b="0" i="0" baseline="0"/>
            <a:t> – when we pronounce words, we share information too.</a:t>
          </a:r>
          <a:endParaRPr lang="en-US"/>
        </a:p>
      </dgm:t>
    </dgm:pt>
    <dgm:pt modelId="{067D2896-59DA-4220-998F-520BA938E9A1}" type="parTrans" cxnId="{E1ED9828-D509-4D8F-827E-6429F8901240}">
      <dgm:prSet/>
      <dgm:spPr/>
      <dgm:t>
        <a:bodyPr/>
        <a:lstStyle/>
        <a:p>
          <a:endParaRPr lang="en-US" sz="1400"/>
        </a:p>
      </dgm:t>
    </dgm:pt>
    <dgm:pt modelId="{944B939C-CDA3-45B1-BBB6-D6B6ABAC00F7}" type="sibTrans" cxnId="{E1ED9828-D509-4D8F-827E-6429F8901240}">
      <dgm:prSet/>
      <dgm:spPr/>
      <dgm:t>
        <a:bodyPr/>
        <a:lstStyle/>
        <a:p>
          <a:endParaRPr lang="en-US"/>
        </a:p>
      </dgm:t>
    </dgm:pt>
    <dgm:pt modelId="{4AAE2BD2-E4E6-4316-BFA6-5576C0F2AEF7}" type="pres">
      <dgm:prSet presAssocID="{8AB909FE-6C2F-469B-BC08-5AA03BD17303}" presName="linear" presStyleCnt="0">
        <dgm:presLayoutVars>
          <dgm:animLvl val="lvl"/>
          <dgm:resizeHandles val="exact"/>
        </dgm:presLayoutVars>
      </dgm:prSet>
      <dgm:spPr/>
    </dgm:pt>
    <dgm:pt modelId="{01E67738-C823-4FA1-994C-06C1C7E64C81}" type="pres">
      <dgm:prSet presAssocID="{57946CCD-C273-4901-81EC-3DFE85C2DB71}" presName="parentText" presStyleLbl="node1" presStyleIdx="0" presStyleCnt="5">
        <dgm:presLayoutVars>
          <dgm:chMax val="0"/>
          <dgm:bulletEnabled val="1"/>
        </dgm:presLayoutVars>
      </dgm:prSet>
      <dgm:spPr/>
    </dgm:pt>
    <dgm:pt modelId="{52AE851D-80D1-4ACC-B510-093C3DD2B3C2}" type="pres">
      <dgm:prSet presAssocID="{492B7736-0236-4D31-83B0-8931E5E27CC8}" presName="spacer" presStyleCnt="0"/>
      <dgm:spPr/>
    </dgm:pt>
    <dgm:pt modelId="{EA85BD2B-D41F-43B0-A103-26EA7E750895}" type="pres">
      <dgm:prSet presAssocID="{B51E0BBD-CC7D-4158-977C-32730EC746E4}" presName="parentText" presStyleLbl="node1" presStyleIdx="1" presStyleCnt="5">
        <dgm:presLayoutVars>
          <dgm:chMax val="0"/>
          <dgm:bulletEnabled val="1"/>
        </dgm:presLayoutVars>
      </dgm:prSet>
      <dgm:spPr/>
    </dgm:pt>
    <dgm:pt modelId="{18DB608F-96A2-46EA-A4E7-82EC1431E4E2}" type="pres">
      <dgm:prSet presAssocID="{7422DDF1-59D1-48EE-BADA-137BCE034788}" presName="spacer" presStyleCnt="0"/>
      <dgm:spPr/>
    </dgm:pt>
    <dgm:pt modelId="{A69146DF-39A7-482A-845D-F39935CC284F}" type="pres">
      <dgm:prSet presAssocID="{51B4F3B4-11C0-480A-8E86-B57E41633CB9}" presName="parentText" presStyleLbl="node1" presStyleIdx="2" presStyleCnt="5">
        <dgm:presLayoutVars>
          <dgm:chMax val="0"/>
          <dgm:bulletEnabled val="1"/>
        </dgm:presLayoutVars>
      </dgm:prSet>
      <dgm:spPr/>
    </dgm:pt>
    <dgm:pt modelId="{F72F4856-9C1B-4176-ADC6-B46456E82DC4}" type="pres">
      <dgm:prSet presAssocID="{07EC57A3-CCB6-4FE4-B43C-42567F7CAC9E}" presName="spacer" presStyleCnt="0"/>
      <dgm:spPr/>
    </dgm:pt>
    <dgm:pt modelId="{9ADABEBE-942A-42E1-9370-867FA2AD2E7C}" type="pres">
      <dgm:prSet presAssocID="{A4375A46-186E-4909-BD6B-12AC0E88A4F7}" presName="parentText" presStyleLbl="node1" presStyleIdx="3" presStyleCnt="5">
        <dgm:presLayoutVars>
          <dgm:chMax val="0"/>
          <dgm:bulletEnabled val="1"/>
        </dgm:presLayoutVars>
      </dgm:prSet>
      <dgm:spPr/>
    </dgm:pt>
    <dgm:pt modelId="{32DFB6A6-06D2-49DF-B44A-673705DE0BE4}" type="pres">
      <dgm:prSet presAssocID="{A4526D26-6377-4CE3-903D-13309AB7BA64}" presName="spacer" presStyleCnt="0"/>
      <dgm:spPr/>
    </dgm:pt>
    <dgm:pt modelId="{9E6B6ADE-4625-438D-8211-47385685749B}" type="pres">
      <dgm:prSet presAssocID="{2B8E00A7-3B5E-499B-97D1-2FAFC76ED9F5}" presName="parentText" presStyleLbl="node1" presStyleIdx="4" presStyleCnt="5">
        <dgm:presLayoutVars>
          <dgm:chMax val="0"/>
          <dgm:bulletEnabled val="1"/>
        </dgm:presLayoutVars>
      </dgm:prSet>
      <dgm:spPr/>
    </dgm:pt>
  </dgm:ptLst>
  <dgm:cxnLst>
    <dgm:cxn modelId="{E1ED9828-D509-4D8F-827E-6429F8901240}" srcId="{8AB909FE-6C2F-469B-BC08-5AA03BD17303}" destId="{2B8E00A7-3B5E-499B-97D1-2FAFC76ED9F5}" srcOrd="4" destOrd="0" parTransId="{067D2896-59DA-4220-998F-520BA938E9A1}" sibTransId="{944B939C-CDA3-45B1-BBB6-D6B6ABAC00F7}"/>
    <dgm:cxn modelId="{883FCC29-CAB2-4DE5-964E-EC430A8E1026}" type="presOf" srcId="{B51E0BBD-CC7D-4158-977C-32730EC746E4}" destId="{EA85BD2B-D41F-43B0-A103-26EA7E750895}" srcOrd="0" destOrd="0" presId="urn:microsoft.com/office/officeart/2005/8/layout/vList2"/>
    <dgm:cxn modelId="{2F974348-D138-491A-A1A6-3D85014453FD}" srcId="{8AB909FE-6C2F-469B-BC08-5AA03BD17303}" destId="{B51E0BBD-CC7D-4158-977C-32730EC746E4}" srcOrd="1" destOrd="0" parTransId="{92B59938-D72F-410C-A3E3-57F65EA0D1F7}" sibTransId="{7422DDF1-59D1-48EE-BADA-137BCE034788}"/>
    <dgm:cxn modelId="{1CAF796A-CD9D-43DA-976C-61CEFB6A962A}" srcId="{8AB909FE-6C2F-469B-BC08-5AA03BD17303}" destId="{57946CCD-C273-4901-81EC-3DFE85C2DB71}" srcOrd="0" destOrd="0" parTransId="{D9B7BF98-828A-4B29-B99E-D526C05E2696}" sibTransId="{492B7736-0236-4D31-83B0-8931E5E27CC8}"/>
    <dgm:cxn modelId="{70B34A4B-CD62-4AA0-811A-AD1E0D2AB42B}" type="presOf" srcId="{A4375A46-186E-4909-BD6B-12AC0E88A4F7}" destId="{9ADABEBE-942A-42E1-9370-867FA2AD2E7C}" srcOrd="0" destOrd="0" presId="urn:microsoft.com/office/officeart/2005/8/layout/vList2"/>
    <dgm:cxn modelId="{589DF470-C2C6-4FF7-9001-E4E52E738AE2}" type="presOf" srcId="{8AB909FE-6C2F-469B-BC08-5AA03BD17303}" destId="{4AAE2BD2-E4E6-4316-BFA6-5576C0F2AEF7}" srcOrd="0" destOrd="0" presId="urn:microsoft.com/office/officeart/2005/8/layout/vList2"/>
    <dgm:cxn modelId="{2894555A-42AE-466F-8DEA-5A18E022DE30}" type="presOf" srcId="{2B8E00A7-3B5E-499B-97D1-2FAFC76ED9F5}" destId="{9E6B6ADE-4625-438D-8211-47385685749B}" srcOrd="0" destOrd="0" presId="urn:microsoft.com/office/officeart/2005/8/layout/vList2"/>
    <dgm:cxn modelId="{13683481-C878-477E-A562-C1AFD546362E}" type="presOf" srcId="{51B4F3B4-11C0-480A-8E86-B57E41633CB9}" destId="{A69146DF-39A7-482A-845D-F39935CC284F}" srcOrd="0" destOrd="0" presId="urn:microsoft.com/office/officeart/2005/8/layout/vList2"/>
    <dgm:cxn modelId="{0800CC83-ACD8-472E-A4A3-3644D3E265DA}" srcId="{8AB909FE-6C2F-469B-BC08-5AA03BD17303}" destId="{A4375A46-186E-4909-BD6B-12AC0E88A4F7}" srcOrd="3" destOrd="0" parTransId="{1FF6DDA1-6B64-4670-B5A6-513B93EB15C3}" sibTransId="{A4526D26-6377-4CE3-903D-13309AB7BA64}"/>
    <dgm:cxn modelId="{EC9545CB-AC26-4625-8215-E82D19D1001B}" srcId="{8AB909FE-6C2F-469B-BC08-5AA03BD17303}" destId="{51B4F3B4-11C0-480A-8E86-B57E41633CB9}" srcOrd="2" destOrd="0" parTransId="{995A6D4A-DAE3-41B4-B673-A6250A3E87E6}" sibTransId="{07EC57A3-CCB6-4FE4-B43C-42567F7CAC9E}"/>
    <dgm:cxn modelId="{E47707FE-83D5-499F-BF76-B8244DBDD95D}" type="presOf" srcId="{57946CCD-C273-4901-81EC-3DFE85C2DB71}" destId="{01E67738-C823-4FA1-994C-06C1C7E64C81}" srcOrd="0" destOrd="0" presId="urn:microsoft.com/office/officeart/2005/8/layout/vList2"/>
    <dgm:cxn modelId="{6C5A0653-2395-42BD-B3D0-C2794064EF6C}" type="presParOf" srcId="{4AAE2BD2-E4E6-4316-BFA6-5576C0F2AEF7}" destId="{01E67738-C823-4FA1-994C-06C1C7E64C81}" srcOrd="0" destOrd="0" presId="urn:microsoft.com/office/officeart/2005/8/layout/vList2"/>
    <dgm:cxn modelId="{CD18D25E-C034-49B4-AA51-05B1C16A201A}" type="presParOf" srcId="{4AAE2BD2-E4E6-4316-BFA6-5576C0F2AEF7}" destId="{52AE851D-80D1-4ACC-B510-093C3DD2B3C2}" srcOrd="1" destOrd="0" presId="urn:microsoft.com/office/officeart/2005/8/layout/vList2"/>
    <dgm:cxn modelId="{8B1BFE95-D8E3-4FF7-8096-2FB16F3C5966}" type="presParOf" srcId="{4AAE2BD2-E4E6-4316-BFA6-5576C0F2AEF7}" destId="{EA85BD2B-D41F-43B0-A103-26EA7E750895}" srcOrd="2" destOrd="0" presId="urn:microsoft.com/office/officeart/2005/8/layout/vList2"/>
    <dgm:cxn modelId="{20640923-5945-40FB-A71D-61EC472DF04C}" type="presParOf" srcId="{4AAE2BD2-E4E6-4316-BFA6-5576C0F2AEF7}" destId="{18DB608F-96A2-46EA-A4E7-82EC1431E4E2}" srcOrd="3" destOrd="0" presId="urn:microsoft.com/office/officeart/2005/8/layout/vList2"/>
    <dgm:cxn modelId="{A08B5A1F-F603-4E56-99EF-1E8085040A0F}" type="presParOf" srcId="{4AAE2BD2-E4E6-4316-BFA6-5576C0F2AEF7}" destId="{A69146DF-39A7-482A-845D-F39935CC284F}" srcOrd="4" destOrd="0" presId="urn:microsoft.com/office/officeart/2005/8/layout/vList2"/>
    <dgm:cxn modelId="{CB2F05AC-F773-4793-B27A-3C41CC8BBDCB}" type="presParOf" srcId="{4AAE2BD2-E4E6-4316-BFA6-5576C0F2AEF7}" destId="{F72F4856-9C1B-4176-ADC6-B46456E82DC4}" srcOrd="5" destOrd="0" presId="urn:microsoft.com/office/officeart/2005/8/layout/vList2"/>
    <dgm:cxn modelId="{97FC3388-B7EC-46DB-8E1B-6BD50DDC3348}" type="presParOf" srcId="{4AAE2BD2-E4E6-4316-BFA6-5576C0F2AEF7}" destId="{9ADABEBE-942A-42E1-9370-867FA2AD2E7C}" srcOrd="6" destOrd="0" presId="urn:microsoft.com/office/officeart/2005/8/layout/vList2"/>
    <dgm:cxn modelId="{7A1804A6-8B6E-49AB-8181-7B0D2BBB4E0A}" type="presParOf" srcId="{4AAE2BD2-E4E6-4316-BFA6-5576C0F2AEF7}" destId="{32DFB6A6-06D2-49DF-B44A-673705DE0BE4}" srcOrd="7" destOrd="0" presId="urn:microsoft.com/office/officeart/2005/8/layout/vList2"/>
    <dgm:cxn modelId="{55C3E85A-F595-42AC-ABA6-A9CA399591AE}" type="presParOf" srcId="{4AAE2BD2-E4E6-4316-BFA6-5576C0F2AEF7}" destId="{9E6B6ADE-4625-438D-8211-47385685749B}"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BC1832-09EB-44A9-BF2C-E08C6C3F2108}" type="doc">
      <dgm:prSet loTypeId="urn:microsoft.com/office/officeart/2008/layout/RadialCluster" loCatId="cycle" qsTypeId="urn:microsoft.com/office/officeart/2005/8/quickstyle/simple3" qsCatId="simple" csTypeId="urn:microsoft.com/office/officeart/2005/8/colors/accent1_2" csCatId="accent1" phldr="1"/>
      <dgm:spPr/>
      <dgm:t>
        <a:bodyPr/>
        <a:lstStyle/>
        <a:p>
          <a:endParaRPr lang="en-ZA"/>
        </a:p>
      </dgm:t>
    </dgm:pt>
    <dgm:pt modelId="{7673C32F-1236-495D-980B-C20C012D29B9}">
      <dgm:prSet phldrT="[Text]" custT="1"/>
      <dgm:spPr/>
      <dgm:t>
        <a:bodyPr/>
        <a:lstStyle/>
        <a:p>
          <a:r>
            <a:rPr lang="en-ZA" sz="1600" b="1" dirty="0"/>
            <a:t>READING STRATEGIES</a:t>
          </a:r>
        </a:p>
      </dgm:t>
    </dgm:pt>
    <dgm:pt modelId="{098E5A5C-0C0F-4E2C-AB91-E7865135F605}" type="parTrans" cxnId="{D01F371E-5E83-4F0B-9ACC-63F70E686885}">
      <dgm:prSet/>
      <dgm:spPr/>
      <dgm:t>
        <a:bodyPr/>
        <a:lstStyle/>
        <a:p>
          <a:endParaRPr lang="en-ZA" sz="3600"/>
        </a:p>
      </dgm:t>
    </dgm:pt>
    <dgm:pt modelId="{760270F2-E5B6-4F71-8E40-6CB7BA76D5D3}" type="sibTrans" cxnId="{D01F371E-5E83-4F0B-9ACC-63F70E686885}">
      <dgm:prSet/>
      <dgm:spPr/>
      <dgm:t>
        <a:bodyPr/>
        <a:lstStyle/>
        <a:p>
          <a:endParaRPr lang="en-ZA" sz="3600"/>
        </a:p>
      </dgm:t>
    </dgm:pt>
    <dgm:pt modelId="{13E14D42-E380-451A-B8B8-1A62648E08EB}">
      <dgm:prSet phldrT="[Text]" custT="1"/>
      <dgm:spPr/>
      <dgm:t>
        <a:bodyPr/>
        <a:lstStyle/>
        <a:p>
          <a:r>
            <a:rPr lang="en-ZA" sz="1800" b="1" dirty="0"/>
            <a:t>SKIMMING: </a:t>
          </a:r>
          <a:r>
            <a:rPr lang="en-ZA" sz="1800" dirty="0"/>
            <a:t>Get the overall idea by looking for a cue to deduce ideas.</a:t>
          </a:r>
        </a:p>
      </dgm:t>
    </dgm:pt>
    <dgm:pt modelId="{500F663F-0221-4C17-95D6-85A17A772488}" type="parTrans" cxnId="{01974211-90B1-431C-8368-C0E97D9FF727}">
      <dgm:prSet/>
      <dgm:spPr/>
      <dgm:t>
        <a:bodyPr/>
        <a:lstStyle/>
        <a:p>
          <a:endParaRPr lang="en-ZA" sz="3600"/>
        </a:p>
      </dgm:t>
    </dgm:pt>
    <dgm:pt modelId="{CC7593AF-2EBC-4E6B-92D2-C0D5ECAEF598}" type="sibTrans" cxnId="{01974211-90B1-431C-8368-C0E97D9FF727}">
      <dgm:prSet/>
      <dgm:spPr/>
      <dgm:t>
        <a:bodyPr/>
        <a:lstStyle/>
        <a:p>
          <a:endParaRPr lang="en-ZA" sz="3600"/>
        </a:p>
      </dgm:t>
    </dgm:pt>
    <dgm:pt modelId="{1E927794-1ADF-4A0D-B17D-A8885CA00D96}">
      <dgm:prSet phldrT="[Text]" custT="1"/>
      <dgm:spPr/>
      <dgm:t>
        <a:bodyPr/>
        <a:lstStyle/>
        <a:p>
          <a:r>
            <a:rPr lang="en-ZA" sz="1800" b="1" dirty="0"/>
            <a:t>INTERACTING: </a:t>
          </a:r>
          <a:r>
            <a:rPr lang="en-ZA" sz="1800" dirty="0"/>
            <a:t>Return and refer back to the text frequently.</a:t>
          </a:r>
        </a:p>
      </dgm:t>
    </dgm:pt>
    <dgm:pt modelId="{9692197D-6774-42D0-9D22-65CFC5AB9D2B}" type="parTrans" cxnId="{2D808E99-BDCA-40F6-8FE8-25B2BFCBD253}">
      <dgm:prSet/>
      <dgm:spPr/>
      <dgm:t>
        <a:bodyPr/>
        <a:lstStyle/>
        <a:p>
          <a:endParaRPr lang="en-ZA" sz="3600"/>
        </a:p>
      </dgm:t>
    </dgm:pt>
    <dgm:pt modelId="{EC250123-4682-4819-B483-8C14ED437E5D}" type="sibTrans" cxnId="{2D808E99-BDCA-40F6-8FE8-25B2BFCBD253}">
      <dgm:prSet/>
      <dgm:spPr/>
      <dgm:t>
        <a:bodyPr/>
        <a:lstStyle/>
        <a:p>
          <a:endParaRPr lang="en-ZA" sz="3600"/>
        </a:p>
      </dgm:t>
    </dgm:pt>
    <dgm:pt modelId="{43019E0D-0FE0-439A-BE8B-E1EDC98655AD}">
      <dgm:prSet phldrT="[Text]" custT="1"/>
      <dgm:spPr/>
      <dgm:t>
        <a:bodyPr/>
        <a:lstStyle/>
        <a:p>
          <a:r>
            <a:rPr lang="en-ZA" sz="1600" b="1" dirty="0"/>
            <a:t>VISUALISING: </a:t>
          </a:r>
          <a:r>
            <a:rPr lang="en-ZA" sz="1600" dirty="0"/>
            <a:t>Convert words to images to understand events, settings and characters.</a:t>
          </a:r>
        </a:p>
      </dgm:t>
    </dgm:pt>
    <dgm:pt modelId="{9154B176-0278-4969-83FA-DCAE5A5D5037}" type="parTrans" cxnId="{A6B0B277-2BF3-4E1A-8899-5D5A1D1499FB}">
      <dgm:prSet/>
      <dgm:spPr/>
      <dgm:t>
        <a:bodyPr/>
        <a:lstStyle/>
        <a:p>
          <a:endParaRPr lang="en-ZA" sz="3600"/>
        </a:p>
      </dgm:t>
    </dgm:pt>
    <dgm:pt modelId="{A3E6B070-0D0B-4603-8DC8-78FCD7651ABB}" type="sibTrans" cxnId="{A6B0B277-2BF3-4E1A-8899-5D5A1D1499FB}">
      <dgm:prSet/>
      <dgm:spPr/>
      <dgm:t>
        <a:bodyPr/>
        <a:lstStyle/>
        <a:p>
          <a:endParaRPr lang="en-ZA" sz="3600"/>
        </a:p>
      </dgm:t>
    </dgm:pt>
    <dgm:pt modelId="{05A5B472-07E0-43EE-BEDD-558468CEA307}">
      <dgm:prSet phldrT="[Text]" custT="1"/>
      <dgm:spPr/>
      <dgm:t>
        <a:bodyPr/>
        <a:lstStyle/>
        <a:p>
          <a:r>
            <a:rPr lang="en-ZA" sz="1800" b="1" dirty="0"/>
            <a:t>SCANNING: </a:t>
          </a:r>
          <a:r>
            <a:rPr lang="en-ZA" sz="1800" dirty="0"/>
            <a:t>Look for specific information in a large amount of text.</a:t>
          </a:r>
        </a:p>
      </dgm:t>
    </dgm:pt>
    <dgm:pt modelId="{516DB517-C3A7-4A86-8921-C2660716142F}" type="parTrans" cxnId="{6E9D25B2-D240-4C4B-8531-3F0BEAA0784B}">
      <dgm:prSet/>
      <dgm:spPr/>
      <dgm:t>
        <a:bodyPr/>
        <a:lstStyle/>
        <a:p>
          <a:endParaRPr lang="en-ZA" sz="3600"/>
        </a:p>
      </dgm:t>
    </dgm:pt>
    <dgm:pt modelId="{B1357E5A-76B4-46F7-8B1E-29B95D3CBB43}" type="sibTrans" cxnId="{6E9D25B2-D240-4C4B-8531-3F0BEAA0784B}">
      <dgm:prSet/>
      <dgm:spPr/>
      <dgm:t>
        <a:bodyPr/>
        <a:lstStyle/>
        <a:p>
          <a:endParaRPr lang="en-ZA" sz="3600"/>
        </a:p>
      </dgm:t>
    </dgm:pt>
    <dgm:pt modelId="{5492A67D-9B11-41FD-B284-50A220A0AD25}">
      <dgm:prSet phldrT="[Text]" custT="1"/>
      <dgm:spPr/>
      <dgm:t>
        <a:bodyPr/>
        <a:lstStyle/>
        <a:p>
          <a:r>
            <a:rPr lang="en-ZA" sz="1600" b="1"/>
            <a:t>FOCUSING</a:t>
          </a:r>
          <a:r>
            <a:rPr lang="en-ZA" sz="1600" b="1" dirty="0"/>
            <a:t>: </a:t>
          </a:r>
          <a:r>
            <a:rPr lang="en-ZA" sz="1600" dirty="0"/>
            <a:t>Read every work accurately as every word has equal importance.</a:t>
          </a:r>
        </a:p>
      </dgm:t>
    </dgm:pt>
    <dgm:pt modelId="{D03C51A4-C3C4-4D07-B822-D9A5EC33D26E}" type="parTrans" cxnId="{523D0C57-5637-4CF4-8BC6-1530C242F234}">
      <dgm:prSet/>
      <dgm:spPr/>
      <dgm:t>
        <a:bodyPr/>
        <a:lstStyle/>
        <a:p>
          <a:endParaRPr lang="en-ZA" sz="3600"/>
        </a:p>
      </dgm:t>
    </dgm:pt>
    <dgm:pt modelId="{81BF621E-01C0-4576-9FF5-E406136B6250}" type="sibTrans" cxnId="{523D0C57-5637-4CF4-8BC6-1530C242F234}">
      <dgm:prSet/>
      <dgm:spPr/>
      <dgm:t>
        <a:bodyPr/>
        <a:lstStyle/>
        <a:p>
          <a:endParaRPr lang="en-ZA" sz="3600"/>
        </a:p>
      </dgm:t>
    </dgm:pt>
    <dgm:pt modelId="{B947D6D6-1C68-4CA7-AE43-37BB37C99629}" type="pres">
      <dgm:prSet presAssocID="{A7BC1832-09EB-44A9-BF2C-E08C6C3F2108}" presName="Name0" presStyleCnt="0">
        <dgm:presLayoutVars>
          <dgm:chMax val="1"/>
          <dgm:chPref val="1"/>
          <dgm:dir/>
          <dgm:animOne val="branch"/>
          <dgm:animLvl val="lvl"/>
        </dgm:presLayoutVars>
      </dgm:prSet>
      <dgm:spPr/>
    </dgm:pt>
    <dgm:pt modelId="{944AA333-10C7-47B6-95EE-C491722F8023}" type="pres">
      <dgm:prSet presAssocID="{7673C32F-1236-495D-980B-C20C012D29B9}" presName="singleCycle" presStyleCnt="0"/>
      <dgm:spPr/>
    </dgm:pt>
    <dgm:pt modelId="{5189904F-7D34-4344-8223-1A6EAD819732}" type="pres">
      <dgm:prSet presAssocID="{7673C32F-1236-495D-980B-C20C012D29B9}" presName="singleCenter" presStyleLbl="node1" presStyleIdx="0" presStyleCnt="6" custScaleY="118382" custLinFactNeighborY="-3141">
        <dgm:presLayoutVars>
          <dgm:chMax val="7"/>
          <dgm:chPref val="7"/>
        </dgm:presLayoutVars>
      </dgm:prSet>
      <dgm:spPr/>
    </dgm:pt>
    <dgm:pt modelId="{543C2B13-5D25-49CF-AD11-27E0BEBC7642}" type="pres">
      <dgm:prSet presAssocID="{500F663F-0221-4C17-95D6-85A17A772488}" presName="Name56" presStyleLbl="parChTrans1D2" presStyleIdx="0" presStyleCnt="5"/>
      <dgm:spPr/>
    </dgm:pt>
    <dgm:pt modelId="{2E0982AE-3E42-45A0-9D91-8DBCB94F4E7A}" type="pres">
      <dgm:prSet presAssocID="{13E14D42-E380-451A-B8B8-1A62648E08EB}" presName="text0" presStyleLbl="node1" presStyleIdx="1" presStyleCnt="6" custScaleX="272564">
        <dgm:presLayoutVars>
          <dgm:bulletEnabled val="1"/>
        </dgm:presLayoutVars>
      </dgm:prSet>
      <dgm:spPr/>
    </dgm:pt>
    <dgm:pt modelId="{2F7B93B0-4417-476A-A9F5-3F3F5260F047}" type="pres">
      <dgm:prSet presAssocID="{516DB517-C3A7-4A86-8921-C2660716142F}" presName="Name56" presStyleLbl="parChTrans1D2" presStyleIdx="1" presStyleCnt="5"/>
      <dgm:spPr/>
    </dgm:pt>
    <dgm:pt modelId="{E3FF87C1-B873-4D71-AC7B-98B0D6347859}" type="pres">
      <dgm:prSet presAssocID="{05A5B472-07E0-43EE-BEDD-558468CEA307}" presName="text0" presStyleLbl="node1" presStyleIdx="2" presStyleCnt="6" custScaleX="272564" custRadScaleRad="124909" custRadScaleInc="9386">
        <dgm:presLayoutVars>
          <dgm:bulletEnabled val="1"/>
        </dgm:presLayoutVars>
      </dgm:prSet>
      <dgm:spPr/>
    </dgm:pt>
    <dgm:pt modelId="{BE6E26DF-7078-45F1-9338-57B30BD9AB18}" type="pres">
      <dgm:prSet presAssocID="{9692197D-6774-42D0-9D22-65CFC5AB9D2B}" presName="Name56" presStyleLbl="parChTrans1D2" presStyleIdx="2" presStyleCnt="5"/>
      <dgm:spPr/>
    </dgm:pt>
    <dgm:pt modelId="{E6E7C130-28D6-4A02-A273-B62CF280415E}" type="pres">
      <dgm:prSet presAssocID="{1E927794-1ADF-4A0D-B17D-A8885CA00D96}" presName="text0" presStyleLbl="node1" presStyleIdx="3" presStyleCnt="6" custScaleX="272564" custRadScaleRad="123850" custRadScaleInc="-50100">
        <dgm:presLayoutVars>
          <dgm:bulletEnabled val="1"/>
        </dgm:presLayoutVars>
      </dgm:prSet>
      <dgm:spPr/>
    </dgm:pt>
    <dgm:pt modelId="{3109FEDE-E28C-4B99-A708-D437E0777F84}" type="pres">
      <dgm:prSet presAssocID="{D03C51A4-C3C4-4D07-B822-D9A5EC33D26E}" presName="Name56" presStyleLbl="parChTrans1D2" presStyleIdx="3" presStyleCnt="5"/>
      <dgm:spPr/>
    </dgm:pt>
    <dgm:pt modelId="{2BB2D617-2B55-45E6-8519-662820892AF2}" type="pres">
      <dgm:prSet presAssocID="{5492A67D-9B11-41FD-B284-50A220A0AD25}" presName="text0" presStyleLbl="node1" presStyleIdx="4" presStyleCnt="6" custScaleX="272564" custRadScaleRad="112883" custRadScaleInc="37405">
        <dgm:presLayoutVars>
          <dgm:bulletEnabled val="1"/>
        </dgm:presLayoutVars>
      </dgm:prSet>
      <dgm:spPr/>
    </dgm:pt>
    <dgm:pt modelId="{7C1897EB-E3E5-4888-A02D-94AE9E355876}" type="pres">
      <dgm:prSet presAssocID="{9154B176-0278-4969-83FA-DCAE5A5D5037}" presName="Name56" presStyleLbl="parChTrans1D2" presStyleIdx="4" presStyleCnt="5"/>
      <dgm:spPr/>
    </dgm:pt>
    <dgm:pt modelId="{6726BA55-A4D3-4450-B36D-B829E8F0EA4C}" type="pres">
      <dgm:prSet presAssocID="{43019E0D-0FE0-439A-BE8B-E1EDC98655AD}" presName="text0" presStyleLbl="node1" presStyleIdx="5" presStyleCnt="6" custScaleX="272564" custRadScaleRad="120789" custRadScaleInc="-10535">
        <dgm:presLayoutVars>
          <dgm:bulletEnabled val="1"/>
        </dgm:presLayoutVars>
      </dgm:prSet>
      <dgm:spPr/>
    </dgm:pt>
  </dgm:ptLst>
  <dgm:cxnLst>
    <dgm:cxn modelId="{37607703-A5CA-4AAB-A5EF-5AF6E4BF48C7}" type="presOf" srcId="{7673C32F-1236-495D-980B-C20C012D29B9}" destId="{5189904F-7D34-4344-8223-1A6EAD819732}" srcOrd="0" destOrd="0" presId="urn:microsoft.com/office/officeart/2008/layout/RadialCluster"/>
    <dgm:cxn modelId="{01974211-90B1-431C-8368-C0E97D9FF727}" srcId="{7673C32F-1236-495D-980B-C20C012D29B9}" destId="{13E14D42-E380-451A-B8B8-1A62648E08EB}" srcOrd="0" destOrd="0" parTransId="{500F663F-0221-4C17-95D6-85A17A772488}" sibTransId="{CC7593AF-2EBC-4E6B-92D2-C0D5ECAEF598}"/>
    <dgm:cxn modelId="{D01F371E-5E83-4F0B-9ACC-63F70E686885}" srcId="{A7BC1832-09EB-44A9-BF2C-E08C6C3F2108}" destId="{7673C32F-1236-495D-980B-C20C012D29B9}" srcOrd="0" destOrd="0" parTransId="{098E5A5C-0C0F-4E2C-AB91-E7865135F605}" sibTransId="{760270F2-E5B6-4F71-8E40-6CB7BA76D5D3}"/>
    <dgm:cxn modelId="{88A24838-CA59-4C56-87C4-ED27F6335AA2}" type="presOf" srcId="{05A5B472-07E0-43EE-BEDD-558468CEA307}" destId="{E3FF87C1-B873-4D71-AC7B-98B0D6347859}" srcOrd="0" destOrd="0" presId="urn:microsoft.com/office/officeart/2008/layout/RadialCluster"/>
    <dgm:cxn modelId="{0FE1615B-0629-487F-95AF-F0371DAFE709}" type="presOf" srcId="{13E14D42-E380-451A-B8B8-1A62648E08EB}" destId="{2E0982AE-3E42-45A0-9D91-8DBCB94F4E7A}" srcOrd="0" destOrd="0" presId="urn:microsoft.com/office/officeart/2008/layout/RadialCluster"/>
    <dgm:cxn modelId="{3320CB6D-8DD5-4082-99D9-6DC7D97E8082}" type="presOf" srcId="{D03C51A4-C3C4-4D07-B822-D9A5EC33D26E}" destId="{3109FEDE-E28C-4B99-A708-D437E0777F84}" srcOrd="0" destOrd="0" presId="urn:microsoft.com/office/officeart/2008/layout/RadialCluster"/>
    <dgm:cxn modelId="{523D0C57-5637-4CF4-8BC6-1530C242F234}" srcId="{7673C32F-1236-495D-980B-C20C012D29B9}" destId="{5492A67D-9B11-41FD-B284-50A220A0AD25}" srcOrd="3" destOrd="0" parTransId="{D03C51A4-C3C4-4D07-B822-D9A5EC33D26E}" sibTransId="{81BF621E-01C0-4576-9FF5-E406136B6250}"/>
    <dgm:cxn modelId="{A6B0B277-2BF3-4E1A-8899-5D5A1D1499FB}" srcId="{7673C32F-1236-495D-980B-C20C012D29B9}" destId="{43019E0D-0FE0-439A-BE8B-E1EDC98655AD}" srcOrd="4" destOrd="0" parTransId="{9154B176-0278-4969-83FA-DCAE5A5D5037}" sibTransId="{A3E6B070-0D0B-4603-8DC8-78FCD7651ABB}"/>
    <dgm:cxn modelId="{03D82478-5212-4F13-9049-58C450D9CDF3}" type="presOf" srcId="{1E927794-1ADF-4A0D-B17D-A8885CA00D96}" destId="{E6E7C130-28D6-4A02-A273-B62CF280415E}" srcOrd="0" destOrd="0" presId="urn:microsoft.com/office/officeart/2008/layout/RadialCluster"/>
    <dgm:cxn modelId="{5731CC87-4684-413C-8EC1-7A31691D71D7}" type="presOf" srcId="{516DB517-C3A7-4A86-8921-C2660716142F}" destId="{2F7B93B0-4417-476A-A9F5-3F3F5260F047}" srcOrd="0" destOrd="0" presId="urn:microsoft.com/office/officeart/2008/layout/RadialCluster"/>
    <dgm:cxn modelId="{19B7D28B-A45C-48D9-B3AF-27AB2990FAE2}" type="presOf" srcId="{9154B176-0278-4969-83FA-DCAE5A5D5037}" destId="{7C1897EB-E3E5-4888-A02D-94AE9E355876}" srcOrd="0" destOrd="0" presId="urn:microsoft.com/office/officeart/2008/layout/RadialCluster"/>
    <dgm:cxn modelId="{2D808E99-BDCA-40F6-8FE8-25B2BFCBD253}" srcId="{7673C32F-1236-495D-980B-C20C012D29B9}" destId="{1E927794-1ADF-4A0D-B17D-A8885CA00D96}" srcOrd="2" destOrd="0" parTransId="{9692197D-6774-42D0-9D22-65CFC5AB9D2B}" sibTransId="{EC250123-4682-4819-B483-8C14ED437E5D}"/>
    <dgm:cxn modelId="{6E9D25B2-D240-4C4B-8531-3F0BEAA0784B}" srcId="{7673C32F-1236-495D-980B-C20C012D29B9}" destId="{05A5B472-07E0-43EE-BEDD-558468CEA307}" srcOrd="1" destOrd="0" parTransId="{516DB517-C3A7-4A86-8921-C2660716142F}" sibTransId="{B1357E5A-76B4-46F7-8B1E-29B95D3CBB43}"/>
    <dgm:cxn modelId="{632F43BD-858C-46E1-8341-D77DD4DA0F9B}" type="presOf" srcId="{43019E0D-0FE0-439A-BE8B-E1EDC98655AD}" destId="{6726BA55-A4D3-4450-B36D-B829E8F0EA4C}" srcOrd="0" destOrd="0" presId="urn:microsoft.com/office/officeart/2008/layout/RadialCluster"/>
    <dgm:cxn modelId="{478D9FD3-AC00-4039-B9D8-C425F4979CC5}" type="presOf" srcId="{500F663F-0221-4C17-95D6-85A17A772488}" destId="{543C2B13-5D25-49CF-AD11-27E0BEBC7642}" srcOrd="0" destOrd="0" presId="urn:microsoft.com/office/officeart/2008/layout/RadialCluster"/>
    <dgm:cxn modelId="{050D55D8-20E5-417D-A3D5-7E020E5A1CF0}" type="presOf" srcId="{5492A67D-9B11-41FD-B284-50A220A0AD25}" destId="{2BB2D617-2B55-45E6-8519-662820892AF2}" srcOrd="0" destOrd="0" presId="urn:microsoft.com/office/officeart/2008/layout/RadialCluster"/>
    <dgm:cxn modelId="{61AEA1D8-09D9-4DC6-A395-3AD29B91986C}" type="presOf" srcId="{A7BC1832-09EB-44A9-BF2C-E08C6C3F2108}" destId="{B947D6D6-1C68-4CA7-AE43-37BB37C99629}" srcOrd="0" destOrd="0" presId="urn:microsoft.com/office/officeart/2008/layout/RadialCluster"/>
    <dgm:cxn modelId="{510F57DB-DFA0-43A0-8A1C-56279E3C359E}" type="presOf" srcId="{9692197D-6774-42D0-9D22-65CFC5AB9D2B}" destId="{BE6E26DF-7078-45F1-9338-57B30BD9AB18}" srcOrd="0" destOrd="0" presId="urn:microsoft.com/office/officeart/2008/layout/RadialCluster"/>
    <dgm:cxn modelId="{4E0A5824-0175-425D-A5F0-B953B1ABCD6F}" type="presParOf" srcId="{B947D6D6-1C68-4CA7-AE43-37BB37C99629}" destId="{944AA333-10C7-47B6-95EE-C491722F8023}" srcOrd="0" destOrd="0" presId="urn:microsoft.com/office/officeart/2008/layout/RadialCluster"/>
    <dgm:cxn modelId="{731C938B-DB48-4FBA-83F7-DE7D8BB71B8C}" type="presParOf" srcId="{944AA333-10C7-47B6-95EE-C491722F8023}" destId="{5189904F-7D34-4344-8223-1A6EAD819732}" srcOrd="0" destOrd="0" presId="urn:microsoft.com/office/officeart/2008/layout/RadialCluster"/>
    <dgm:cxn modelId="{52AD5B15-8EC2-43C5-8CB4-0DFC18B50692}" type="presParOf" srcId="{944AA333-10C7-47B6-95EE-C491722F8023}" destId="{543C2B13-5D25-49CF-AD11-27E0BEBC7642}" srcOrd="1" destOrd="0" presId="urn:microsoft.com/office/officeart/2008/layout/RadialCluster"/>
    <dgm:cxn modelId="{FE2A943B-4EAE-4657-9E8D-6FD6B1CCD71A}" type="presParOf" srcId="{944AA333-10C7-47B6-95EE-C491722F8023}" destId="{2E0982AE-3E42-45A0-9D91-8DBCB94F4E7A}" srcOrd="2" destOrd="0" presId="urn:microsoft.com/office/officeart/2008/layout/RadialCluster"/>
    <dgm:cxn modelId="{A4935ABB-ED42-435C-A43E-65C23862033B}" type="presParOf" srcId="{944AA333-10C7-47B6-95EE-C491722F8023}" destId="{2F7B93B0-4417-476A-A9F5-3F3F5260F047}" srcOrd="3" destOrd="0" presId="urn:microsoft.com/office/officeart/2008/layout/RadialCluster"/>
    <dgm:cxn modelId="{7EE21B5C-E746-4981-B498-42E41B78F0E4}" type="presParOf" srcId="{944AA333-10C7-47B6-95EE-C491722F8023}" destId="{E3FF87C1-B873-4D71-AC7B-98B0D6347859}" srcOrd="4" destOrd="0" presId="urn:microsoft.com/office/officeart/2008/layout/RadialCluster"/>
    <dgm:cxn modelId="{702D9916-3B1D-4DB9-9C58-6E3AF0716D2D}" type="presParOf" srcId="{944AA333-10C7-47B6-95EE-C491722F8023}" destId="{BE6E26DF-7078-45F1-9338-57B30BD9AB18}" srcOrd="5" destOrd="0" presId="urn:microsoft.com/office/officeart/2008/layout/RadialCluster"/>
    <dgm:cxn modelId="{E17D808D-B57F-4D27-82F0-F14173F5E2E9}" type="presParOf" srcId="{944AA333-10C7-47B6-95EE-C491722F8023}" destId="{E6E7C130-28D6-4A02-A273-B62CF280415E}" srcOrd="6" destOrd="0" presId="urn:microsoft.com/office/officeart/2008/layout/RadialCluster"/>
    <dgm:cxn modelId="{CDF9E0E6-697A-45AC-AB65-4E691C4F6262}" type="presParOf" srcId="{944AA333-10C7-47B6-95EE-C491722F8023}" destId="{3109FEDE-E28C-4B99-A708-D437E0777F84}" srcOrd="7" destOrd="0" presId="urn:microsoft.com/office/officeart/2008/layout/RadialCluster"/>
    <dgm:cxn modelId="{8006FF64-3B47-492F-850B-D07D54B2D6B2}" type="presParOf" srcId="{944AA333-10C7-47B6-95EE-C491722F8023}" destId="{2BB2D617-2B55-45E6-8519-662820892AF2}" srcOrd="8" destOrd="0" presId="urn:microsoft.com/office/officeart/2008/layout/RadialCluster"/>
    <dgm:cxn modelId="{6DA03DE7-8429-40F2-8C9D-242EF62BDC17}" type="presParOf" srcId="{944AA333-10C7-47B6-95EE-C491722F8023}" destId="{7C1897EB-E3E5-4888-A02D-94AE9E355876}" srcOrd="9" destOrd="0" presId="urn:microsoft.com/office/officeart/2008/layout/RadialCluster"/>
    <dgm:cxn modelId="{E229399B-D4D6-4370-A17F-D1AA4B73C37E}" type="presParOf" srcId="{944AA333-10C7-47B6-95EE-C491722F8023}" destId="{6726BA55-A4D3-4450-B36D-B829E8F0EA4C}"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90638F-79FE-4C44-BD4C-4C1CB0798A0D}" type="doc">
      <dgm:prSet loTypeId="urn:microsoft.com/office/officeart/2018/2/layout/IconVerticalSolidList" loCatId="icon" qsTypeId="urn:microsoft.com/office/officeart/2005/8/quickstyle/simple1" qsCatId="simple" csTypeId="urn:microsoft.com/office/officeart/2018/5/colors/Iconchunking_neutralicontext_accent0_3" csCatId="mainScheme" phldr="1"/>
      <dgm:spPr/>
      <dgm:t>
        <a:bodyPr/>
        <a:lstStyle/>
        <a:p>
          <a:endParaRPr lang="en-US"/>
        </a:p>
      </dgm:t>
    </dgm:pt>
    <dgm:pt modelId="{945A990F-8B2A-418E-B551-43C12098EC8D}">
      <dgm:prSet/>
      <dgm:spPr/>
      <dgm:t>
        <a:bodyPr/>
        <a:lstStyle/>
        <a:p>
          <a:r>
            <a:rPr lang="en-US" b="0" i="0" baseline="0"/>
            <a:t>Writing = using letters, punctuation, and spaces to share ideas.</a:t>
          </a:r>
          <a:endParaRPr lang="en-US"/>
        </a:p>
      </dgm:t>
    </dgm:pt>
    <dgm:pt modelId="{464DCDD0-1978-4C95-879F-97E9F3094D2D}" type="parTrans" cxnId="{9CCFBCBB-2F5A-4EF1-8879-9062075CD99D}">
      <dgm:prSet/>
      <dgm:spPr/>
      <dgm:t>
        <a:bodyPr/>
        <a:lstStyle/>
        <a:p>
          <a:endParaRPr lang="en-US"/>
        </a:p>
      </dgm:t>
    </dgm:pt>
    <dgm:pt modelId="{40E0AB17-92BC-46CB-BC0E-458B491F5AC4}" type="sibTrans" cxnId="{9CCFBCBB-2F5A-4EF1-8879-9062075CD99D}">
      <dgm:prSet/>
      <dgm:spPr/>
      <dgm:t>
        <a:bodyPr/>
        <a:lstStyle/>
        <a:p>
          <a:endParaRPr lang="en-US"/>
        </a:p>
      </dgm:t>
    </dgm:pt>
    <dgm:pt modelId="{5A18EA95-E236-4C7B-90CF-BFC1D70AE183}">
      <dgm:prSet/>
      <dgm:spPr/>
      <dgm:t>
        <a:bodyPr/>
        <a:lstStyle/>
        <a:p>
          <a:r>
            <a:rPr lang="en-US" b="0" i="0" baseline="0"/>
            <a:t>Reasons we write:</a:t>
          </a:r>
          <a:endParaRPr lang="en-US"/>
        </a:p>
      </dgm:t>
    </dgm:pt>
    <dgm:pt modelId="{24F03AA7-F45D-4CA9-AB28-C1AEA0C32428}" type="parTrans" cxnId="{1594080B-FF16-488B-A766-536B3E125B98}">
      <dgm:prSet/>
      <dgm:spPr/>
      <dgm:t>
        <a:bodyPr/>
        <a:lstStyle/>
        <a:p>
          <a:endParaRPr lang="en-US"/>
        </a:p>
      </dgm:t>
    </dgm:pt>
    <dgm:pt modelId="{15114E19-FEF5-40B0-AA77-664C7C741034}" type="sibTrans" cxnId="{1594080B-FF16-488B-A766-536B3E125B98}">
      <dgm:prSet/>
      <dgm:spPr/>
      <dgm:t>
        <a:bodyPr/>
        <a:lstStyle/>
        <a:p>
          <a:endParaRPr lang="en-US"/>
        </a:p>
      </dgm:t>
    </dgm:pt>
    <dgm:pt modelId="{231D24EB-1EDF-4553-8A8F-02058AE819BF}">
      <dgm:prSet/>
      <dgm:spPr/>
      <dgm:t>
        <a:bodyPr/>
        <a:lstStyle/>
        <a:p>
          <a:r>
            <a:rPr lang="en-US" dirty="0"/>
            <a:t>Lists</a:t>
          </a:r>
          <a:br>
            <a:rPr lang="en-US" dirty="0"/>
          </a:br>
          <a:r>
            <a:rPr lang="en-US" dirty="0"/>
            <a:t>Notes</a:t>
          </a:r>
          <a:br>
            <a:rPr lang="en-US" dirty="0"/>
          </a:br>
          <a:r>
            <a:rPr lang="en-US" dirty="0"/>
            <a:t>Instructions</a:t>
          </a:r>
          <a:br>
            <a:rPr lang="en-US" dirty="0"/>
          </a:br>
          <a:r>
            <a:rPr lang="en-US" dirty="0"/>
            <a:t>School assignments</a:t>
          </a:r>
        </a:p>
      </dgm:t>
    </dgm:pt>
    <dgm:pt modelId="{B17F29A0-745C-4C20-91C5-CB2B3B2EA605}" type="parTrans" cxnId="{79B26E7F-211F-4213-91DE-5F32C9AE93E4}">
      <dgm:prSet/>
      <dgm:spPr/>
      <dgm:t>
        <a:bodyPr/>
        <a:lstStyle/>
        <a:p>
          <a:endParaRPr lang="en-US"/>
        </a:p>
      </dgm:t>
    </dgm:pt>
    <dgm:pt modelId="{166823D6-4CF8-4EF8-AD76-2A2130775433}" type="sibTrans" cxnId="{79B26E7F-211F-4213-91DE-5F32C9AE93E4}">
      <dgm:prSet/>
      <dgm:spPr/>
      <dgm:t>
        <a:bodyPr/>
        <a:lstStyle/>
        <a:p>
          <a:endParaRPr lang="en-US"/>
        </a:p>
      </dgm:t>
    </dgm:pt>
    <dgm:pt modelId="{BD80AD6F-AF3E-48D9-A6D0-31AB605AD40D}">
      <dgm:prSet/>
      <dgm:spPr/>
      <dgm:t>
        <a:bodyPr/>
        <a:lstStyle/>
        <a:p>
          <a:r>
            <a:rPr lang="en-US"/>
            <a:t>Writing is a key communication skill used in:</a:t>
          </a:r>
        </a:p>
      </dgm:t>
    </dgm:pt>
    <dgm:pt modelId="{3A3AFB92-A0C6-426E-A6A1-8955E758BD1F}" type="parTrans" cxnId="{DDF133D3-60E0-411F-A086-8B2A221BFFA6}">
      <dgm:prSet/>
      <dgm:spPr/>
      <dgm:t>
        <a:bodyPr/>
        <a:lstStyle/>
        <a:p>
          <a:endParaRPr lang="en-US"/>
        </a:p>
      </dgm:t>
    </dgm:pt>
    <dgm:pt modelId="{734C915E-9BF9-4BF0-A1F5-D63D4A8C7982}" type="sibTrans" cxnId="{DDF133D3-60E0-411F-A086-8B2A221BFFA6}">
      <dgm:prSet/>
      <dgm:spPr/>
      <dgm:t>
        <a:bodyPr/>
        <a:lstStyle/>
        <a:p>
          <a:endParaRPr lang="en-US"/>
        </a:p>
      </dgm:t>
    </dgm:pt>
    <dgm:pt modelId="{811D6161-F384-4FD7-B75A-6C07E3880DCA}">
      <dgm:prSet/>
      <dgm:spPr/>
      <dgm:t>
        <a:bodyPr/>
        <a:lstStyle/>
        <a:p>
          <a:pPr>
            <a:buFont typeface="Arial" panose="020B0604020202020204" pitchFamily="34" charset="0"/>
            <a:buChar char="•"/>
          </a:pPr>
          <a:r>
            <a:rPr lang="en-US" dirty="0"/>
            <a:t>School and academics</a:t>
          </a:r>
        </a:p>
      </dgm:t>
    </dgm:pt>
    <dgm:pt modelId="{4D9346AA-F84F-4203-8E43-E240C54CF397}" type="parTrans" cxnId="{869D2DB7-5465-481F-A5A2-A2C12D8DDC0C}">
      <dgm:prSet/>
      <dgm:spPr/>
      <dgm:t>
        <a:bodyPr/>
        <a:lstStyle/>
        <a:p>
          <a:endParaRPr lang="en-US"/>
        </a:p>
      </dgm:t>
    </dgm:pt>
    <dgm:pt modelId="{F4FB5D5F-48F5-4CFC-9674-1F5071ED5322}" type="sibTrans" cxnId="{869D2DB7-5465-481F-A5A2-A2C12D8DDC0C}">
      <dgm:prSet/>
      <dgm:spPr/>
      <dgm:t>
        <a:bodyPr/>
        <a:lstStyle/>
        <a:p>
          <a:endParaRPr lang="en-US"/>
        </a:p>
      </dgm:t>
    </dgm:pt>
    <dgm:pt modelId="{D9065971-2D04-476A-A346-0F9458699B77}">
      <dgm:prSet/>
      <dgm:spPr/>
      <dgm:t>
        <a:bodyPr/>
        <a:lstStyle/>
        <a:p>
          <a:pPr>
            <a:buFont typeface="Arial" panose="020B0604020202020204" pitchFamily="34" charset="0"/>
            <a:buChar char="•"/>
          </a:pPr>
          <a:r>
            <a:rPr lang="en-US" dirty="0"/>
            <a:t>The workplace</a:t>
          </a:r>
        </a:p>
      </dgm:t>
    </dgm:pt>
    <dgm:pt modelId="{AFB72975-408E-488C-A4F0-5D129D127FA0}" type="parTrans" cxnId="{35E2AF48-3EC5-48BC-84EC-ED063EA07453}">
      <dgm:prSet/>
      <dgm:spPr/>
      <dgm:t>
        <a:bodyPr/>
        <a:lstStyle/>
        <a:p>
          <a:endParaRPr lang="en-US"/>
        </a:p>
      </dgm:t>
    </dgm:pt>
    <dgm:pt modelId="{08C98DEA-7E7D-4E2E-855D-FE57387CE919}" type="sibTrans" cxnId="{35E2AF48-3EC5-48BC-84EC-ED063EA07453}">
      <dgm:prSet/>
      <dgm:spPr/>
      <dgm:t>
        <a:bodyPr/>
        <a:lstStyle/>
        <a:p>
          <a:endParaRPr lang="en-US"/>
        </a:p>
      </dgm:t>
    </dgm:pt>
    <dgm:pt modelId="{88E69206-2E02-45B8-8CFC-5B028E03F3B3}">
      <dgm:prSet/>
      <dgm:spPr/>
      <dgm:t>
        <a:bodyPr/>
        <a:lstStyle/>
        <a:p>
          <a:pPr>
            <a:buFont typeface="Arial" panose="020B0604020202020204" pitchFamily="34" charset="0"/>
            <a:buChar char="•"/>
          </a:pPr>
          <a:r>
            <a:rPr lang="en-US" dirty="0"/>
            <a:t>Personal life and record keeping</a:t>
          </a:r>
        </a:p>
      </dgm:t>
    </dgm:pt>
    <dgm:pt modelId="{5BD020EB-1184-4373-BB15-5DEC28309BD3}" type="parTrans" cxnId="{C21D3EDB-5289-44FD-9CDD-C0BA7AC28621}">
      <dgm:prSet/>
      <dgm:spPr/>
      <dgm:t>
        <a:bodyPr/>
        <a:lstStyle/>
        <a:p>
          <a:endParaRPr lang="en-US"/>
        </a:p>
      </dgm:t>
    </dgm:pt>
    <dgm:pt modelId="{38BC2009-03A0-4F60-B5BC-38CE9EB1E279}" type="sibTrans" cxnId="{C21D3EDB-5289-44FD-9CDD-C0BA7AC28621}">
      <dgm:prSet/>
      <dgm:spPr/>
      <dgm:t>
        <a:bodyPr/>
        <a:lstStyle/>
        <a:p>
          <a:endParaRPr lang="en-US"/>
        </a:p>
      </dgm:t>
    </dgm:pt>
    <dgm:pt modelId="{EC15D787-0AB5-4AD2-9C98-933E78A28AE9}" type="pres">
      <dgm:prSet presAssocID="{C490638F-79FE-4C44-BD4C-4C1CB0798A0D}" presName="root" presStyleCnt="0">
        <dgm:presLayoutVars>
          <dgm:dir/>
          <dgm:resizeHandles val="exact"/>
        </dgm:presLayoutVars>
      </dgm:prSet>
      <dgm:spPr/>
    </dgm:pt>
    <dgm:pt modelId="{A2566C9D-8DAE-4F46-ACA8-E28B00E27536}" type="pres">
      <dgm:prSet presAssocID="{945A990F-8B2A-418E-B551-43C12098EC8D}" presName="compNode" presStyleCnt="0"/>
      <dgm:spPr/>
    </dgm:pt>
    <dgm:pt modelId="{E96CF937-3F90-40C5-B2E3-AB869683A777}" type="pres">
      <dgm:prSet presAssocID="{945A990F-8B2A-418E-B551-43C12098EC8D}" presName="bgRect" presStyleLbl="bgShp" presStyleIdx="0" presStyleCnt="3"/>
      <dgm:spPr/>
    </dgm:pt>
    <dgm:pt modelId="{44C42A83-98FF-4D6E-98E3-974E0E8C9420}" type="pres">
      <dgm:prSet presAssocID="{945A990F-8B2A-418E-B551-43C12098EC8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Quotation Mark"/>
        </a:ext>
      </dgm:extLst>
    </dgm:pt>
    <dgm:pt modelId="{46EB68A4-C98A-45E9-A46F-73941D47E8F6}" type="pres">
      <dgm:prSet presAssocID="{945A990F-8B2A-418E-B551-43C12098EC8D}" presName="spaceRect" presStyleCnt="0"/>
      <dgm:spPr/>
    </dgm:pt>
    <dgm:pt modelId="{AFA60E10-F90C-4768-B81B-33815B08693B}" type="pres">
      <dgm:prSet presAssocID="{945A990F-8B2A-418E-B551-43C12098EC8D}" presName="parTx" presStyleLbl="revTx" presStyleIdx="0" presStyleCnt="5">
        <dgm:presLayoutVars>
          <dgm:chMax val="0"/>
          <dgm:chPref val="0"/>
        </dgm:presLayoutVars>
      </dgm:prSet>
      <dgm:spPr/>
    </dgm:pt>
    <dgm:pt modelId="{CD5ECD6D-0605-4B3B-B517-F6D4A385A3B9}" type="pres">
      <dgm:prSet presAssocID="{40E0AB17-92BC-46CB-BC0E-458B491F5AC4}" presName="sibTrans" presStyleCnt="0"/>
      <dgm:spPr/>
    </dgm:pt>
    <dgm:pt modelId="{DB603EAC-34D7-4629-AAAA-03F98EA5A7A3}" type="pres">
      <dgm:prSet presAssocID="{5A18EA95-E236-4C7B-90CF-BFC1D70AE183}" presName="compNode" presStyleCnt="0"/>
      <dgm:spPr/>
    </dgm:pt>
    <dgm:pt modelId="{546AF59C-C4CB-4E66-AE8B-C9935616BC29}" type="pres">
      <dgm:prSet presAssocID="{5A18EA95-E236-4C7B-90CF-BFC1D70AE183}" presName="bgRect" presStyleLbl="bgShp" presStyleIdx="1" presStyleCnt="3"/>
      <dgm:spPr/>
    </dgm:pt>
    <dgm:pt modelId="{F8E8250A-372D-4923-9920-47D3B981433F}" type="pres">
      <dgm:prSet presAssocID="{5A18EA95-E236-4C7B-90CF-BFC1D70AE18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90371591-06FF-4CEC-A6F8-582E6FBF0254}" type="pres">
      <dgm:prSet presAssocID="{5A18EA95-E236-4C7B-90CF-BFC1D70AE183}" presName="spaceRect" presStyleCnt="0"/>
      <dgm:spPr/>
    </dgm:pt>
    <dgm:pt modelId="{6B6D5255-141F-4B34-90F2-6BC0647230EE}" type="pres">
      <dgm:prSet presAssocID="{5A18EA95-E236-4C7B-90CF-BFC1D70AE183}" presName="parTx" presStyleLbl="revTx" presStyleIdx="1" presStyleCnt="5">
        <dgm:presLayoutVars>
          <dgm:chMax val="0"/>
          <dgm:chPref val="0"/>
        </dgm:presLayoutVars>
      </dgm:prSet>
      <dgm:spPr/>
    </dgm:pt>
    <dgm:pt modelId="{8EBB57FA-10F1-4CAB-9542-7E2474343BE4}" type="pres">
      <dgm:prSet presAssocID="{5A18EA95-E236-4C7B-90CF-BFC1D70AE183}" presName="desTx" presStyleLbl="revTx" presStyleIdx="2" presStyleCnt="5">
        <dgm:presLayoutVars/>
      </dgm:prSet>
      <dgm:spPr/>
    </dgm:pt>
    <dgm:pt modelId="{F24103C3-7143-4337-8C99-31D70671C424}" type="pres">
      <dgm:prSet presAssocID="{15114E19-FEF5-40B0-AA77-664C7C741034}" presName="sibTrans" presStyleCnt="0"/>
      <dgm:spPr/>
    </dgm:pt>
    <dgm:pt modelId="{D467EABE-058C-4BAE-815F-E859954F2C10}" type="pres">
      <dgm:prSet presAssocID="{BD80AD6F-AF3E-48D9-A6D0-31AB605AD40D}" presName="compNode" presStyleCnt="0"/>
      <dgm:spPr/>
    </dgm:pt>
    <dgm:pt modelId="{E9E5CC95-97F3-45C1-97E7-3BA2E8082BCA}" type="pres">
      <dgm:prSet presAssocID="{BD80AD6F-AF3E-48D9-A6D0-31AB605AD40D}" presName="bgRect" presStyleLbl="bgShp" presStyleIdx="2" presStyleCnt="3"/>
      <dgm:spPr/>
    </dgm:pt>
    <dgm:pt modelId="{3A61859E-4C05-41C0-8CBA-59AF46541E27}" type="pres">
      <dgm:prSet presAssocID="{BD80AD6F-AF3E-48D9-A6D0-31AB605AD40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B4218355-EBEA-4576-ADEF-8AC978205C41}" type="pres">
      <dgm:prSet presAssocID="{BD80AD6F-AF3E-48D9-A6D0-31AB605AD40D}" presName="spaceRect" presStyleCnt="0"/>
      <dgm:spPr/>
    </dgm:pt>
    <dgm:pt modelId="{A2707385-1E86-4D82-ACC0-1D9A7E62BFDA}" type="pres">
      <dgm:prSet presAssocID="{BD80AD6F-AF3E-48D9-A6D0-31AB605AD40D}" presName="parTx" presStyleLbl="revTx" presStyleIdx="3" presStyleCnt="5">
        <dgm:presLayoutVars>
          <dgm:chMax val="0"/>
          <dgm:chPref val="0"/>
        </dgm:presLayoutVars>
      </dgm:prSet>
      <dgm:spPr/>
    </dgm:pt>
    <dgm:pt modelId="{6C08A0CD-5070-469C-84B9-3D77669380B6}" type="pres">
      <dgm:prSet presAssocID="{BD80AD6F-AF3E-48D9-A6D0-31AB605AD40D}" presName="desTx" presStyleLbl="revTx" presStyleIdx="4" presStyleCnt="5">
        <dgm:presLayoutVars/>
      </dgm:prSet>
      <dgm:spPr/>
    </dgm:pt>
  </dgm:ptLst>
  <dgm:cxnLst>
    <dgm:cxn modelId="{D2293406-95A8-47B9-A24C-D318D651B6E9}" type="presOf" srcId="{811D6161-F384-4FD7-B75A-6C07E3880DCA}" destId="{6C08A0CD-5070-469C-84B9-3D77669380B6}" srcOrd="0" destOrd="0" presId="urn:microsoft.com/office/officeart/2018/2/layout/IconVerticalSolidList"/>
    <dgm:cxn modelId="{1594080B-FF16-488B-A766-536B3E125B98}" srcId="{C490638F-79FE-4C44-BD4C-4C1CB0798A0D}" destId="{5A18EA95-E236-4C7B-90CF-BFC1D70AE183}" srcOrd="1" destOrd="0" parTransId="{24F03AA7-F45D-4CA9-AB28-C1AEA0C32428}" sibTransId="{15114E19-FEF5-40B0-AA77-664C7C741034}"/>
    <dgm:cxn modelId="{4D704417-EAAF-44AB-8E16-97ED01B4236B}" type="presOf" srcId="{231D24EB-1EDF-4553-8A8F-02058AE819BF}" destId="{8EBB57FA-10F1-4CAB-9542-7E2474343BE4}" srcOrd="0" destOrd="0" presId="urn:microsoft.com/office/officeart/2018/2/layout/IconVerticalSolidList"/>
    <dgm:cxn modelId="{8D9DB52D-7053-460C-9D9B-6F4ABE1F220C}" type="presOf" srcId="{BD80AD6F-AF3E-48D9-A6D0-31AB605AD40D}" destId="{A2707385-1E86-4D82-ACC0-1D9A7E62BFDA}" srcOrd="0" destOrd="0" presId="urn:microsoft.com/office/officeart/2018/2/layout/IconVerticalSolidList"/>
    <dgm:cxn modelId="{820EDB65-B5AB-418D-AE3F-B4B704F899F7}" type="presOf" srcId="{5A18EA95-E236-4C7B-90CF-BFC1D70AE183}" destId="{6B6D5255-141F-4B34-90F2-6BC0647230EE}" srcOrd="0" destOrd="0" presId="urn:microsoft.com/office/officeart/2018/2/layout/IconVerticalSolidList"/>
    <dgm:cxn modelId="{35E2AF48-3EC5-48BC-84EC-ED063EA07453}" srcId="{BD80AD6F-AF3E-48D9-A6D0-31AB605AD40D}" destId="{D9065971-2D04-476A-A346-0F9458699B77}" srcOrd="1" destOrd="0" parTransId="{AFB72975-408E-488C-A4F0-5D129D127FA0}" sibTransId="{08C98DEA-7E7D-4E2E-855D-FE57387CE919}"/>
    <dgm:cxn modelId="{79B26E7F-211F-4213-91DE-5F32C9AE93E4}" srcId="{5A18EA95-E236-4C7B-90CF-BFC1D70AE183}" destId="{231D24EB-1EDF-4553-8A8F-02058AE819BF}" srcOrd="0" destOrd="0" parTransId="{B17F29A0-745C-4C20-91C5-CB2B3B2EA605}" sibTransId="{166823D6-4CF8-4EF8-AD76-2A2130775433}"/>
    <dgm:cxn modelId="{1909A39B-9165-425F-8A61-024CF21ACA6A}" type="presOf" srcId="{D9065971-2D04-476A-A346-0F9458699B77}" destId="{6C08A0CD-5070-469C-84B9-3D77669380B6}" srcOrd="0" destOrd="1" presId="urn:microsoft.com/office/officeart/2018/2/layout/IconVerticalSolidList"/>
    <dgm:cxn modelId="{869D2DB7-5465-481F-A5A2-A2C12D8DDC0C}" srcId="{BD80AD6F-AF3E-48D9-A6D0-31AB605AD40D}" destId="{811D6161-F384-4FD7-B75A-6C07E3880DCA}" srcOrd="0" destOrd="0" parTransId="{4D9346AA-F84F-4203-8E43-E240C54CF397}" sibTransId="{F4FB5D5F-48F5-4CFC-9674-1F5071ED5322}"/>
    <dgm:cxn modelId="{9CCFBCBB-2F5A-4EF1-8879-9062075CD99D}" srcId="{C490638F-79FE-4C44-BD4C-4C1CB0798A0D}" destId="{945A990F-8B2A-418E-B551-43C12098EC8D}" srcOrd="0" destOrd="0" parTransId="{464DCDD0-1978-4C95-879F-97E9F3094D2D}" sibTransId="{40E0AB17-92BC-46CB-BC0E-458B491F5AC4}"/>
    <dgm:cxn modelId="{865A23C4-A5F2-4263-A622-06CCBDA325EA}" type="presOf" srcId="{C490638F-79FE-4C44-BD4C-4C1CB0798A0D}" destId="{EC15D787-0AB5-4AD2-9C98-933E78A28AE9}" srcOrd="0" destOrd="0" presId="urn:microsoft.com/office/officeart/2018/2/layout/IconVerticalSolidList"/>
    <dgm:cxn modelId="{50D9C5CE-4ACA-4ACE-9F54-BD575A2DB451}" type="presOf" srcId="{945A990F-8B2A-418E-B551-43C12098EC8D}" destId="{AFA60E10-F90C-4768-B81B-33815B08693B}" srcOrd="0" destOrd="0" presId="urn:microsoft.com/office/officeart/2018/2/layout/IconVerticalSolidList"/>
    <dgm:cxn modelId="{DDF133D3-60E0-411F-A086-8B2A221BFFA6}" srcId="{C490638F-79FE-4C44-BD4C-4C1CB0798A0D}" destId="{BD80AD6F-AF3E-48D9-A6D0-31AB605AD40D}" srcOrd="2" destOrd="0" parTransId="{3A3AFB92-A0C6-426E-A6A1-8955E758BD1F}" sibTransId="{734C915E-9BF9-4BF0-A1F5-D63D4A8C7982}"/>
    <dgm:cxn modelId="{C21D3EDB-5289-44FD-9CDD-C0BA7AC28621}" srcId="{BD80AD6F-AF3E-48D9-A6D0-31AB605AD40D}" destId="{88E69206-2E02-45B8-8CFC-5B028E03F3B3}" srcOrd="2" destOrd="0" parTransId="{5BD020EB-1184-4373-BB15-5DEC28309BD3}" sibTransId="{38BC2009-03A0-4F60-B5BC-38CE9EB1E279}"/>
    <dgm:cxn modelId="{12AC00FE-EA57-4D2B-9998-CC535344EA84}" type="presOf" srcId="{88E69206-2E02-45B8-8CFC-5B028E03F3B3}" destId="{6C08A0CD-5070-469C-84B9-3D77669380B6}" srcOrd="0" destOrd="2" presId="urn:microsoft.com/office/officeart/2018/2/layout/IconVerticalSolidList"/>
    <dgm:cxn modelId="{EC712608-FDD8-43EF-82F8-D606BF9A9E34}" type="presParOf" srcId="{EC15D787-0AB5-4AD2-9C98-933E78A28AE9}" destId="{A2566C9D-8DAE-4F46-ACA8-E28B00E27536}" srcOrd="0" destOrd="0" presId="urn:microsoft.com/office/officeart/2018/2/layout/IconVerticalSolidList"/>
    <dgm:cxn modelId="{31949468-88C4-4576-A798-030FF76A4735}" type="presParOf" srcId="{A2566C9D-8DAE-4F46-ACA8-E28B00E27536}" destId="{E96CF937-3F90-40C5-B2E3-AB869683A777}" srcOrd="0" destOrd="0" presId="urn:microsoft.com/office/officeart/2018/2/layout/IconVerticalSolidList"/>
    <dgm:cxn modelId="{4DFE4D9F-E64B-42A1-BD91-E57D899B291C}" type="presParOf" srcId="{A2566C9D-8DAE-4F46-ACA8-E28B00E27536}" destId="{44C42A83-98FF-4D6E-98E3-974E0E8C9420}" srcOrd="1" destOrd="0" presId="urn:microsoft.com/office/officeart/2018/2/layout/IconVerticalSolidList"/>
    <dgm:cxn modelId="{91B6FBA8-71AF-4F0A-A9B3-83E91BFECB5B}" type="presParOf" srcId="{A2566C9D-8DAE-4F46-ACA8-E28B00E27536}" destId="{46EB68A4-C98A-45E9-A46F-73941D47E8F6}" srcOrd="2" destOrd="0" presId="urn:microsoft.com/office/officeart/2018/2/layout/IconVerticalSolidList"/>
    <dgm:cxn modelId="{32E0EA1C-F5A6-42EB-94AF-63A66130932D}" type="presParOf" srcId="{A2566C9D-8DAE-4F46-ACA8-E28B00E27536}" destId="{AFA60E10-F90C-4768-B81B-33815B08693B}" srcOrd="3" destOrd="0" presId="urn:microsoft.com/office/officeart/2018/2/layout/IconVerticalSolidList"/>
    <dgm:cxn modelId="{D310ACFE-FC51-4519-A8E0-0749B18913BC}" type="presParOf" srcId="{EC15D787-0AB5-4AD2-9C98-933E78A28AE9}" destId="{CD5ECD6D-0605-4B3B-B517-F6D4A385A3B9}" srcOrd="1" destOrd="0" presId="urn:microsoft.com/office/officeart/2018/2/layout/IconVerticalSolidList"/>
    <dgm:cxn modelId="{98A39F64-AD88-4987-9852-B19E13E26861}" type="presParOf" srcId="{EC15D787-0AB5-4AD2-9C98-933E78A28AE9}" destId="{DB603EAC-34D7-4629-AAAA-03F98EA5A7A3}" srcOrd="2" destOrd="0" presId="urn:microsoft.com/office/officeart/2018/2/layout/IconVerticalSolidList"/>
    <dgm:cxn modelId="{0F955174-5BC0-441A-A90A-4393A98FA8B7}" type="presParOf" srcId="{DB603EAC-34D7-4629-AAAA-03F98EA5A7A3}" destId="{546AF59C-C4CB-4E66-AE8B-C9935616BC29}" srcOrd="0" destOrd="0" presId="urn:microsoft.com/office/officeart/2018/2/layout/IconVerticalSolidList"/>
    <dgm:cxn modelId="{D5799E1D-A2B3-4103-8D41-5448F068859D}" type="presParOf" srcId="{DB603EAC-34D7-4629-AAAA-03F98EA5A7A3}" destId="{F8E8250A-372D-4923-9920-47D3B981433F}" srcOrd="1" destOrd="0" presId="urn:microsoft.com/office/officeart/2018/2/layout/IconVerticalSolidList"/>
    <dgm:cxn modelId="{A63ED232-F3BF-44FC-8BEF-5B2F18CDFBDD}" type="presParOf" srcId="{DB603EAC-34D7-4629-AAAA-03F98EA5A7A3}" destId="{90371591-06FF-4CEC-A6F8-582E6FBF0254}" srcOrd="2" destOrd="0" presId="urn:microsoft.com/office/officeart/2018/2/layout/IconVerticalSolidList"/>
    <dgm:cxn modelId="{B1883C4D-CD9C-412E-9458-B9D9B3098BC8}" type="presParOf" srcId="{DB603EAC-34D7-4629-AAAA-03F98EA5A7A3}" destId="{6B6D5255-141F-4B34-90F2-6BC0647230EE}" srcOrd="3" destOrd="0" presId="urn:microsoft.com/office/officeart/2018/2/layout/IconVerticalSolidList"/>
    <dgm:cxn modelId="{D7772912-1C4D-4257-95C2-D23EB28FECA0}" type="presParOf" srcId="{DB603EAC-34D7-4629-AAAA-03F98EA5A7A3}" destId="{8EBB57FA-10F1-4CAB-9542-7E2474343BE4}" srcOrd="4" destOrd="0" presId="urn:microsoft.com/office/officeart/2018/2/layout/IconVerticalSolidList"/>
    <dgm:cxn modelId="{CCC04CD0-1C42-4EC3-906C-C20FB94DDADE}" type="presParOf" srcId="{EC15D787-0AB5-4AD2-9C98-933E78A28AE9}" destId="{F24103C3-7143-4337-8C99-31D70671C424}" srcOrd="3" destOrd="0" presId="urn:microsoft.com/office/officeart/2018/2/layout/IconVerticalSolidList"/>
    <dgm:cxn modelId="{F0C27E9F-EC03-4F75-83F3-E3850B4CA869}" type="presParOf" srcId="{EC15D787-0AB5-4AD2-9C98-933E78A28AE9}" destId="{D467EABE-058C-4BAE-815F-E859954F2C10}" srcOrd="4" destOrd="0" presId="urn:microsoft.com/office/officeart/2018/2/layout/IconVerticalSolidList"/>
    <dgm:cxn modelId="{02899E1B-CB77-4EDD-89E2-5E58DE6C03F8}" type="presParOf" srcId="{D467EABE-058C-4BAE-815F-E859954F2C10}" destId="{E9E5CC95-97F3-45C1-97E7-3BA2E8082BCA}" srcOrd="0" destOrd="0" presId="urn:microsoft.com/office/officeart/2018/2/layout/IconVerticalSolidList"/>
    <dgm:cxn modelId="{96FB6712-CCCE-44EC-AFEA-586D32106682}" type="presParOf" srcId="{D467EABE-058C-4BAE-815F-E859954F2C10}" destId="{3A61859E-4C05-41C0-8CBA-59AF46541E27}" srcOrd="1" destOrd="0" presId="urn:microsoft.com/office/officeart/2018/2/layout/IconVerticalSolidList"/>
    <dgm:cxn modelId="{4C02F85C-BF3C-4F7E-8F37-AF21CC37C75D}" type="presParOf" srcId="{D467EABE-058C-4BAE-815F-E859954F2C10}" destId="{B4218355-EBEA-4576-ADEF-8AC978205C41}" srcOrd="2" destOrd="0" presId="urn:microsoft.com/office/officeart/2018/2/layout/IconVerticalSolidList"/>
    <dgm:cxn modelId="{00F45FA9-1753-4ED3-9F23-85BC6850746F}" type="presParOf" srcId="{D467EABE-058C-4BAE-815F-E859954F2C10}" destId="{A2707385-1E86-4D82-ACC0-1D9A7E62BFDA}" srcOrd="3" destOrd="0" presId="urn:microsoft.com/office/officeart/2018/2/layout/IconVerticalSolidList"/>
    <dgm:cxn modelId="{4B8FC772-8597-496C-9736-8F8FB5991D7C}" type="presParOf" srcId="{D467EABE-058C-4BAE-815F-E859954F2C10}" destId="{6C08A0CD-5070-469C-84B9-3D77669380B6}"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619681-50F6-405D-972C-3621F490F7DC}" type="doc">
      <dgm:prSet loTypeId="urn:microsoft.com/office/officeart/2018/2/layout/IconCircleList" loCatId="icon" qsTypeId="urn:microsoft.com/office/officeart/2005/8/quickstyle/simple1" qsCatId="simple" csTypeId="urn:microsoft.com/office/officeart/2018/5/colors/Iconchunking_neutralbg_accent4_2" csCatId="accent4" phldr="1"/>
      <dgm:spPr/>
      <dgm:t>
        <a:bodyPr/>
        <a:lstStyle/>
        <a:p>
          <a:endParaRPr lang="en-US"/>
        </a:p>
      </dgm:t>
    </dgm:pt>
    <dgm:pt modelId="{07058976-F4D9-4DD0-A517-674C27369DDF}">
      <dgm:prSet/>
      <dgm:spPr/>
      <dgm:t>
        <a:bodyPr/>
        <a:lstStyle/>
        <a:p>
          <a:pPr>
            <a:lnSpc>
              <a:spcPct val="100000"/>
            </a:lnSpc>
          </a:pPr>
          <a:r>
            <a:rPr lang="en-US" b="1" i="0" baseline="0"/>
            <a:t>Narrative writing</a:t>
          </a:r>
          <a:r>
            <a:rPr lang="en-US" b="0" i="0" baseline="0"/>
            <a:t>: tells a story (fiction or nonfiction). Uses characters, setting, and plot.</a:t>
          </a:r>
          <a:endParaRPr lang="en-US"/>
        </a:p>
      </dgm:t>
    </dgm:pt>
    <dgm:pt modelId="{F3FD9D50-EA2A-49C2-BB24-E709618D0B3D}" type="parTrans" cxnId="{9CD22075-C385-419D-99C4-42A4E9753E30}">
      <dgm:prSet/>
      <dgm:spPr/>
      <dgm:t>
        <a:bodyPr/>
        <a:lstStyle/>
        <a:p>
          <a:endParaRPr lang="en-US"/>
        </a:p>
      </dgm:t>
    </dgm:pt>
    <dgm:pt modelId="{3CDF422C-7A1F-4CA4-BBD4-078B8811DE00}" type="sibTrans" cxnId="{9CD22075-C385-419D-99C4-42A4E9753E30}">
      <dgm:prSet/>
      <dgm:spPr/>
      <dgm:t>
        <a:bodyPr/>
        <a:lstStyle/>
        <a:p>
          <a:pPr>
            <a:lnSpc>
              <a:spcPct val="100000"/>
            </a:lnSpc>
          </a:pPr>
          <a:endParaRPr lang="en-US"/>
        </a:p>
      </dgm:t>
    </dgm:pt>
    <dgm:pt modelId="{B0FE601D-D975-477D-BFA2-FEC44A47CA44}">
      <dgm:prSet/>
      <dgm:spPr/>
      <dgm:t>
        <a:bodyPr/>
        <a:lstStyle/>
        <a:p>
          <a:pPr>
            <a:lnSpc>
              <a:spcPct val="100000"/>
            </a:lnSpc>
          </a:pPr>
          <a:r>
            <a:rPr lang="en-US" b="1" i="0" baseline="0"/>
            <a:t>Descriptive writing</a:t>
          </a:r>
          <a:r>
            <a:rPr lang="en-US" b="0" i="0" baseline="0"/>
            <a:t>: paints a picture with words. Uses vivid language to describe people, places, or events.</a:t>
          </a:r>
          <a:endParaRPr lang="en-US"/>
        </a:p>
      </dgm:t>
    </dgm:pt>
    <dgm:pt modelId="{725ECF6B-90A1-4D0E-BFB7-4D0F8D4568EE}" type="parTrans" cxnId="{79BCDC37-4FE9-4B7F-AD9C-02A247CF93FB}">
      <dgm:prSet/>
      <dgm:spPr/>
      <dgm:t>
        <a:bodyPr/>
        <a:lstStyle/>
        <a:p>
          <a:endParaRPr lang="en-US"/>
        </a:p>
      </dgm:t>
    </dgm:pt>
    <dgm:pt modelId="{BF66EFF5-7796-4807-AD40-6468CC33A015}" type="sibTrans" cxnId="{79BCDC37-4FE9-4B7F-AD9C-02A247CF93FB}">
      <dgm:prSet/>
      <dgm:spPr/>
      <dgm:t>
        <a:bodyPr/>
        <a:lstStyle/>
        <a:p>
          <a:pPr>
            <a:lnSpc>
              <a:spcPct val="100000"/>
            </a:lnSpc>
          </a:pPr>
          <a:endParaRPr lang="en-US"/>
        </a:p>
      </dgm:t>
    </dgm:pt>
    <dgm:pt modelId="{BFEC48E4-AFA7-431E-A66F-A8FB8BDE94C5}">
      <dgm:prSet/>
      <dgm:spPr/>
      <dgm:t>
        <a:bodyPr/>
        <a:lstStyle/>
        <a:p>
          <a:pPr>
            <a:lnSpc>
              <a:spcPct val="100000"/>
            </a:lnSpc>
          </a:pPr>
          <a:r>
            <a:rPr lang="en-US" b="1" i="0" baseline="0"/>
            <a:t>Expository writing</a:t>
          </a:r>
          <a:r>
            <a:rPr lang="en-US" b="0" i="0" baseline="0"/>
            <a:t>: explains or informs using facts, definitions, or processes (e.g. articles, encyclopedias).</a:t>
          </a:r>
          <a:endParaRPr lang="en-US"/>
        </a:p>
      </dgm:t>
    </dgm:pt>
    <dgm:pt modelId="{8959BB1B-54C7-4C7A-B11F-0E905B785B55}" type="parTrans" cxnId="{631DE297-701C-40FD-AB4A-5B8FDAFDEFE3}">
      <dgm:prSet/>
      <dgm:spPr/>
      <dgm:t>
        <a:bodyPr/>
        <a:lstStyle/>
        <a:p>
          <a:endParaRPr lang="en-US"/>
        </a:p>
      </dgm:t>
    </dgm:pt>
    <dgm:pt modelId="{42A07C6F-5F79-45D4-993F-BCE63B55D17B}" type="sibTrans" cxnId="{631DE297-701C-40FD-AB4A-5B8FDAFDEFE3}">
      <dgm:prSet/>
      <dgm:spPr/>
      <dgm:t>
        <a:bodyPr/>
        <a:lstStyle/>
        <a:p>
          <a:pPr>
            <a:lnSpc>
              <a:spcPct val="100000"/>
            </a:lnSpc>
          </a:pPr>
          <a:endParaRPr lang="en-US"/>
        </a:p>
      </dgm:t>
    </dgm:pt>
    <dgm:pt modelId="{35693258-DD58-48A4-AA0A-4D9EE148A3A1}">
      <dgm:prSet/>
      <dgm:spPr/>
      <dgm:t>
        <a:bodyPr/>
        <a:lstStyle/>
        <a:p>
          <a:pPr>
            <a:lnSpc>
              <a:spcPct val="100000"/>
            </a:lnSpc>
          </a:pPr>
          <a:r>
            <a:rPr lang="en-US" b="1" i="0" baseline="0"/>
            <a:t>Argumentative writing</a:t>
          </a:r>
          <a:r>
            <a:rPr lang="en-US" b="0" i="0" baseline="0"/>
            <a:t>: persuades using evidence, logic, and reasoning (e.g. essays, speeches).</a:t>
          </a:r>
          <a:endParaRPr lang="en-US"/>
        </a:p>
      </dgm:t>
    </dgm:pt>
    <dgm:pt modelId="{FA0627C5-652D-4F97-9FD6-0A8211B10B19}" type="parTrans" cxnId="{0C2EB0D6-D094-40D6-90D5-B2A167A95233}">
      <dgm:prSet/>
      <dgm:spPr/>
      <dgm:t>
        <a:bodyPr/>
        <a:lstStyle/>
        <a:p>
          <a:endParaRPr lang="en-US"/>
        </a:p>
      </dgm:t>
    </dgm:pt>
    <dgm:pt modelId="{701450BC-5E91-4036-81AC-2835B9494B47}" type="sibTrans" cxnId="{0C2EB0D6-D094-40D6-90D5-B2A167A95233}">
      <dgm:prSet/>
      <dgm:spPr/>
      <dgm:t>
        <a:bodyPr/>
        <a:lstStyle/>
        <a:p>
          <a:endParaRPr lang="en-US"/>
        </a:p>
      </dgm:t>
    </dgm:pt>
    <dgm:pt modelId="{2E3113B1-1928-40A0-AC61-30DC6D5C07AE}" type="pres">
      <dgm:prSet presAssocID="{9E619681-50F6-405D-972C-3621F490F7DC}" presName="root" presStyleCnt="0">
        <dgm:presLayoutVars>
          <dgm:dir/>
          <dgm:resizeHandles val="exact"/>
        </dgm:presLayoutVars>
      </dgm:prSet>
      <dgm:spPr/>
    </dgm:pt>
    <dgm:pt modelId="{9FCF0382-BA3D-44BA-A10B-C30128E6A21D}" type="pres">
      <dgm:prSet presAssocID="{9E619681-50F6-405D-972C-3621F490F7DC}" presName="container" presStyleCnt="0">
        <dgm:presLayoutVars>
          <dgm:dir/>
          <dgm:resizeHandles val="exact"/>
        </dgm:presLayoutVars>
      </dgm:prSet>
      <dgm:spPr/>
    </dgm:pt>
    <dgm:pt modelId="{02BE07C0-B1DE-4ACB-ABE6-381BC84EA6E2}" type="pres">
      <dgm:prSet presAssocID="{07058976-F4D9-4DD0-A517-674C27369DDF}" presName="compNode" presStyleCnt="0"/>
      <dgm:spPr/>
    </dgm:pt>
    <dgm:pt modelId="{0F5B4392-636E-461A-B942-A9244DD53B3D}" type="pres">
      <dgm:prSet presAssocID="{07058976-F4D9-4DD0-A517-674C27369DDF}" presName="iconBgRect" presStyleLbl="bgShp" presStyleIdx="0" presStyleCnt="4"/>
      <dgm:spPr/>
    </dgm:pt>
    <dgm:pt modelId="{F27282EC-B9A7-4C84-B540-014504EE5CC9}" type="pres">
      <dgm:prSet presAssocID="{07058976-F4D9-4DD0-A517-674C27369DD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ypewriter"/>
        </a:ext>
      </dgm:extLst>
    </dgm:pt>
    <dgm:pt modelId="{6617CA98-DF94-4B0F-B126-0B7E70667B57}" type="pres">
      <dgm:prSet presAssocID="{07058976-F4D9-4DD0-A517-674C27369DDF}" presName="spaceRect" presStyleCnt="0"/>
      <dgm:spPr/>
    </dgm:pt>
    <dgm:pt modelId="{F5091020-01D2-4BFD-B53D-777A07C26708}" type="pres">
      <dgm:prSet presAssocID="{07058976-F4D9-4DD0-A517-674C27369DDF}" presName="textRect" presStyleLbl="revTx" presStyleIdx="0" presStyleCnt="4">
        <dgm:presLayoutVars>
          <dgm:chMax val="1"/>
          <dgm:chPref val="1"/>
        </dgm:presLayoutVars>
      </dgm:prSet>
      <dgm:spPr/>
    </dgm:pt>
    <dgm:pt modelId="{5AEA28C5-E686-4FD9-B903-CD429F36D7F1}" type="pres">
      <dgm:prSet presAssocID="{3CDF422C-7A1F-4CA4-BBD4-078B8811DE00}" presName="sibTrans" presStyleLbl="sibTrans2D1" presStyleIdx="0" presStyleCnt="0"/>
      <dgm:spPr/>
    </dgm:pt>
    <dgm:pt modelId="{5C475B38-923C-44DC-858D-E4957DB6900C}" type="pres">
      <dgm:prSet presAssocID="{B0FE601D-D975-477D-BFA2-FEC44A47CA44}" presName="compNode" presStyleCnt="0"/>
      <dgm:spPr/>
    </dgm:pt>
    <dgm:pt modelId="{D1415044-A08B-4961-BDA6-90F80DAFAC1C}" type="pres">
      <dgm:prSet presAssocID="{B0FE601D-D975-477D-BFA2-FEC44A47CA44}" presName="iconBgRect" presStyleLbl="bgShp" presStyleIdx="1" presStyleCnt="4"/>
      <dgm:spPr/>
    </dgm:pt>
    <dgm:pt modelId="{0BBAC269-6BBB-4A11-8FDE-08AF59393CE0}" type="pres">
      <dgm:prSet presAssocID="{B0FE601D-D975-477D-BFA2-FEC44A47CA4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F0DBD98F-49D3-4370-850D-DD085D8B345D}" type="pres">
      <dgm:prSet presAssocID="{B0FE601D-D975-477D-BFA2-FEC44A47CA44}" presName="spaceRect" presStyleCnt="0"/>
      <dgm:spPr/>
    </dgm:pt>
    <dgm:pt modelId="{39F737B5-ACC3-4A10-8863-918DD261F218}" type="pres">
      <dgm:prSet presAssocID="{B0FE601D-D975-477D-BFA2-FEC44A47CA44}" presName="textRect" presStyleLbl="revTx" presStyleIdx="1" presStyleCnt="4">
        <dgm:presLayoutVars>
          <dgm:chMax val="1"/>
          <dgm:chPref val="1"/>
        </dgm:presLayoutVars>
      </dgm:prSet>
      <dgm:spPr/>
    </dgm:pt>
    <dgm:pt modelId="{D4DF5179-6F3A-4A16-9291-BD6679677C53}" type="pres">
      <dgm:prSet presAssocID="{BF66EFF5-7796-4807-AD40-6468CC33A015}" presName="sibTrans" presStyleLbl="sibTrans2D1" presStyleIdx="0" presStyleCnt="0"/>
      <dgm:spPr/>
    </dgm:pt>
    <dgm:pt modelId="{5472D9BB-0E24-4061-B460-03F9255269AF}" type="pres">
      <dgm:prSet presAssocID="{BFEC48E4-AFA7-431E-A66F-A8FB8BDE94C5}" presName="compNode" presStyleCnt="0"/>
      <dgm:spPr/>
    </dgm:pt>
    <dgm:pt modelId="{D2CFA510-8782-48F3-8254-F76A0BB4A1C1}" type="pres">
      <dgm:prSet presAssocID="{BFEC48E4-AFA7-431E-A66F-A8FB8BDE94C5}" presName="iconBgRect" presStyleLbl="bgShp" presStyleIdx="2" presStyleCnt="4"/>
      <dgm:spPr/>
    </dgm:pt>
    <dgm:pt modelId="{3A1D9774-FFC7-42D4-8941-0AB96AD63F75}" type="pres">
      <dgm:prSet presAssocID="{BFEC48E4-AFA7-431E-A66F-A8FB8BDE94C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Book"/>
        </a:ext>
      </dgm:extLst>
    </dgm:pt>
    <dgm:pt modelId="{89C49811-FB2B-4DD3-8A02-9AFFB1AC0775}" type="pres">
      <dgm:prSet presAssocID="{BFEC48E4-AFA7-431E-A66F-A8FB8BDE94C5}" presName="spaceRect" presStyleCnt="0"/>
      <dgm:spPr/>
    </dgm:pt>
    <dgm:pt modelId="{B723FF3F-AA60-429C-BD4D-E82378D6DAA0}" type="pres">
      <dgm:prSet presAssocID="{BFEC48E4-AFA7-431E-A66F-A8FB8BDE94C5}" presName="textRect" presStyleLbl="revTx" presStyleIdx="2" presStyleCnt="4">
        <dgm:presLayoutVars>
          <dgm:chMax val="1"/>
          <dgm:chPref val="1"/>
        </dgm:presLayoutVars>
      </dgm:prSet>
      <dgm:spPr/>
    </dgm:pt>
    <dgm:pt modelId="{A966AFEC-D6DA-4156-B888-AF9BE890870D}" type="pres">
      <dgm:prSet presAssocID="{42A07C6F-5F79-45D4-993F-BCE63B55D17B}" presName="sibTrans" presStyleLbl="sibTrans2D1" presStyleIdx="0" presStyleCnt="0"/>
      <dgm:spPr/>
    </dgm:pt>
    <dgm:pt modelId="{8EF59B87-15B7-4321-B26D-590841FC348A}" type="pres">
      <dgm:prSet presAssocID="{35693258-DD58-48A4-AA0A-4D9EE148A3A1}" presName="compNode" presStyleCnt="0"/>
      <dgm:spPr/>
    </dgm:pt>
    <dgm:pt modelId="{0962EB05-C515-490B-AD4B-7BD75020D3E6}" type="pres">
      <dgm:prSet presAssocID="{35693258-DD58-48A4-AA0A-4D9EE148A3A1}" presName="iconBgRect" presStyleLbl="bgShp" presStyleIdx="3" presStyleCnt="4"/>
      <dgm:spPr/>
    </dgm:pt>
    <dgm:pt modelId="{94A621F1-54E3-46F6-AF55-49F54F65742F}" type="pres">
      <dgm:prSet presAssocID="{35693258-DD58-48A4-AA0A-4D9EE148A3A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otes"/>
        </a:ext>
      </dgm:extLst>
    </dgm:pt>
    <dgm:pt modelId="{93D72BBD-9A64-4706-9EBF-F5F53B648449}" type="pres">
      <dgm:prSet presAssocID="{35693258-DD58-48A4-AA0A-4D9EE148A3A1}" presName="spaceRect" presStyleCnt="0"/>
      <dgm:spPr/>
    </dgm:pt>
    <dgm:pt modelId="{18B4189A-ABBA-48F4-994B-2EC283DFD40E}" type="pres">
      <dgm:prSet presAssocID="{35693258-DD58-48A4-AA0A-4D9EE148A3A1}" presName="textRect" presStyleLbl="revTx" presStyleIdx="3" presStyleCnt="4">
        <dgm:presLayoutVars>
          <dgm:chMax val="1"/>
          <dgm:chPref val="1"/>
        </dgm:presLayoutVars>
      </dgm:prSet>
      <dgm:spPr/>
    </dgm:pt>
  </dgm:ptLst>
  <dgm:cxnLst>
    <dgm:cxn modelId="{79BCDC37-4FE9-4B7F-AD9C-02A247CF93FB}" srcId="{9E619681-50F6-405D-972C-3621F490F7DC}" destId="{B0FE601D-D975-477D-BFA2-FEC44A47CA44}" srcOrd="1" destOrd="0" parTransId="{725ECF6B-90A1-4D0E-BFB7-4D0F8D4568EE}" sibTransId="{BF66EFF5-7796-4807-AD40-6468CC33A015}"/>
    <dgm:cxn modelId="{0267DD5B-6083-4E01-A7AA-1184A90784D1}" type="presOf" srcId="{42A07C6F-5F79-45D4-993F-BCE63B55D17B}" destId="{A966AFEC-D6DA-4156-B888-AF9BE890870D}" srcOrd="0" destOrd="0" presId="urn:microsoft.com/office/officeart/2018/2/layout/IconCircleList"/>
    <dgm:cxn modelId="{C66CF543-33D3-43D6-8277-29224F2965D5}" type="presOf" srcId="{35693258-DD58-48A4-AA0A-4D9EE148A3A1}" destId="{18B4189A-ABBA-48F4-994B-2EC283DFD40E}" srcOrd="0" destOrd="0" presId="urn:microsoft.com/office/officeart/2018/2/layout/IconCircleList"/>
    <dgm:cxn modelId="{9F86E744-3E90-47FC-9708-F2AE6FAB9F95}" type="presOf" srcId="{3CDF422C-7A1F-4CA4-BBD4-078B8811DE00}" destId="{5AEA28C5-E686-4FD9-B903-CD429F36D7F1}" srcOrd="0" destOrd="0" presId="urn:microsoft.com/office/officeart/2018/2/layout/IconCircleList"/>
    <dgm:cxn modelId="{9CD22075-C385-419D-99C4-42A4E9753E30}" srcId="{9E619681-50F6-405D-972C-3621F490F7DC}" destId="{07058976-F4D9-4DD0-A517-674C27369DDF}" srcOrd="0" destOrd="0" parTransId="{F3FD9D50-EA2A-49C2-BB24-E709618D0B3D}" sibTransId="{3CDF422C-7A1F-4CA4-BBD4-078B8811DE00}"/>
    <dgm:cxn modelId="{6784C876-463B-4163-9D3C-23472D59934E}" type="presOf" srcId="{9E619681-50F6-405D-972C-3621F490F7DC}" destId="{2E3113B1-1928-40A0-AC61-30DC6D5C07AE}" srcOrd="0" destOrd="0" presId="urn:microsoft.com/office/officeart/2018/2/layout/IconCircleList"/>
    <dgm:cxn modelId="{DF035290-262B-4779-8686-D87836AC6BBD}" type="presOf" srcId="{BFEC48E4-AFA7-431E-A66F-A8FB8BDE94C5}" destId="{B723FF3F-AA60-429C-BD4D-E82378D6DAA0}" srcOrd="0" destOrd="0" presId="urn:microsoft.com/office/officeart/2018/2/layout/IconCircleList"/>
    <dgm:cxn modelId="{631DE297-701C-40FD-AB4A-5B8FDAFDEFE3}" srcId="{9E619681-50F6-405D-972C-3621F490F7DC}" destId="{BFEC48E4-AFA7-431E-A66F-A8FB8BDE94C5}" srcOrd="2" destOrd="0" parTransId="{8959BB1B-54C7-4C7A-B11F-0E905B785B55}" sibTransId="{42A07C6F-5F79-45D4-993F-BCE63B55D17B}"/>
    <dgm:cxn modelId="{3298CAB6-ED04-4CC8-806A-4EFCF59EB142}" type="presOf" srcId="{B0FE601D-D975-477D-BFA2-FEC44A47CA44}" destId="{39F737B5-ACC3-4A10-8863-918DD261F218}" srcOrd="0" destOrd="0" presId="urn:microsoft.com/office/officeart/2018/2/layout/IconCircleList"/>
    <dgm:cxn modelId="{7AD31EBE-B1A3-4C8F-8FCA-F7A6A610C53E}" type="presOf" srcId="{BF66EFF5-7796-4807-AD40-6468CC33A015}" destId="{D4DF5179-6F3A-4A16-9291-BD6679677C53}" srcOrd="0" destOrd="0" presId="urn:microsoft.com/office/officeart/2018/2/layout/IconCircleList"/>
    <dgm:cxn modelId="{642D3DD2-9BED-4147-9C77-D8F677C17E11}" type="presOf" srcId="{07058976-F4D9-4DD0-A517-674C27369DDF}" destId="{F5091020-01D2-4BFD-B53D-777A07C26708}" srcOrd="0" destOrd="0" presId="urn:microsoft.com/office/officeart/2018/2/layout/IconCircleList"/>
    <dgm:cxn modelId="{0C2EB0D6-D094-40D6-90D5-B2A167A95233}" srcId="{9E619681-50F6-405D-972C-3621F490F7DC}" destId="{35693258-DD58-48A4-AA0A-4D9EE148A3A1}" srcOrd="3" destOrd="0" parTransId="{FA0627C5-652D-4F97-9FD6-0A8211B10B19}" sibTransId="{701450BC-5E91-4036-81AC-2835B9494B47}"/>
    <dgm:cxn modelId="{3B2D3147-0327-4AAD-9FCD-D719E6D78BEE}" type="presParOf" srcId="{2E3113B1-1928-40A0-AC61-30DC6D5C07AE}" destId="{9FCF0382-BA3D-44BA-A10B-C30128E6A21D}" srcOrd="0" destOrd="0" presId="urn:microsoft.com/office/officeart/2018/2/layout/IconCircleList"/>
    <dgm:cxn modelId="{EE487BC1-F8E4-4921-BAE7-EA29456B831E}" type="presParOf" srcId="{9FCF0382-BA3D-44BA-A10B-C30128E6A21D}" destId="{02BE07C0-B1DE-4ACB-ABE6-381BC84EA6E2}" srcOrd="0" destOrd="0" presId="urn:microsoft.com/office/officeart/2018/2/layout/IconCircleList"/>
    <dgm:cxn modelId="{FE13844E-6045-43BA-B7EF-5F0F992AAEFC}" type="presParOf" srcId="{02BE07C0-B1DE-4ACB-ABE6-381BC84EA6E2}" destId="{0F5B4392-636E-461A-B942-A9244DD53B3D}" srcOrd="0" destOrd="0" presId="urn:microsoft.com/office/officeart/2018/2/layout/IconCircleList"/>
    <dgm:cxn modelId="{A6AE76D4-12B0-404A-BB8C-24A06A9E76FF}" type="presParOf" srcId="{02BE07C0-B1DE-4ACB-ABE6-381BC84EA6E2}" destId="{F27282EC-B9A7-4C84-B540-014504EE5CC9}" srcOrd="1" destOrd="0" presId="urn:microsoft.com/office/officeart/2018/2/layout/IconCircleList"/>
    <dgm:cxn modelId="{F210FD5C-E674-4E00-86CF-140648AA2FEA}" type="presParOf" srcId="{02BE07C0-B1DE-4ACB-ABE6-381BC84EA6E2}" destId="{6617CA98-DF94-4B0F-B126-0B7E70667B57}" srcOrd="2" destOrd="0" presId="urn:microsoft.com/office/officeart/2018/2/layout/IconCircleList"/>
    <dgm:cxn modelId="{F616DCDA-28F7-406E-97E6-F45EF02B0600}" type="presParOf" srcId="{02BE07C0-B1DE-4ACB-ABE6-381BC84EA6E2}" destId="{F5091020-01D2-4BFD-B53D-777A07C26708}" srcOrd="3" destOrd="0" presId="urn:microsoft.com/office/officeart/2018/2/layout/IconCircleList"/>
    <dgm:cxn modelId="{5D42B6CF-17E7-433D-805B-B1DEDFF8EC54}" type="presParOf" srcId="{9FCF0382-BA3D-44BA-A10B-C30128E6A21D}" destId="{5AEA28C5-E686-4FD9-B903-CD429F36D7F1}" srcOrd="1" destOrd="0" presId="urn:microsoft.com/office/officeart/2018/2/layout/IconCircleList"/>
    <dgm:cxn modelId="{F286107D-4E19-4A99-A71B-FC1B4F8B737C}" type="presParOf" srcId="{9FCF0382-BA3D-44BA-A10B-C30128E6A21D}" destId="{5C475B38-923C-44DC-858D-E4957DB6900C}" srcOrd="2" destOrd="0" presId="urn:microsoft.com/office/officeart/2018/2/layout/IconCircleList"/>
    <dgm:cxn modelId="{46F26AC0-724D-42A4-9698-279A7B2FD129}" type="presParOf" srcId="{5C475B38-923C-44DC-858D-E4957DB6900C}" destId="{D1415044-A08B-4961-BDA6-90F80DAFAC1C}" srcOrd="0" destOrd="0" presId="urn:microsoft.com/office/officeart/2018/2/layout/IconCircleList"/>
    <dgm:cxn modelId="{1FE59AAD-A6C3-4FE8-B26E-47F5421FE5B7}" type="presParOf" srcId="{5C475B38-923C-44DC-858D-E4957DB6900C}" destId="{0BBAC269-6BBB-4A11-8FDE-08AF59393CE0}" srcOrd="1" destOrd="0" presId="urn:microsoft.com/office/officeart/2018/2/layout/IconCircleList"/>
    <dgm:cxn modelId="{F08522EB-F821-4C8A-9D81-77EDBAADE627}" type="presParOf" srcId="{5C475B38-923C-44DC-858D-E4957DB6900C}" destId="{F0DBD98F-49D3-4370-850D-DD085D8B345D}" srcOrd="2" destOrd="0" presId="urn:microsoft.com/office/officeart/2018/2/layout/IconCircleList"/>
    <dgm:cxn modelId="{2172828C-F431-46EF-874D-F29C24C83B0F}" type="presParOf" srcId="{5C475B38-923C-44DC-858D-E4957DB6900C}" destId="{39F737B5-ACC3-4A10-8863-918DD261F218}" srcOrd="3" destOrd="0" presId="urn:microsoft.com/office/officeart/2018/2/layout/IconCircleList"/>
    <dgm:cxn modelId="{C989A814-1DD0-4DF2-8355-1B041A27E88F}" type="presParOf" srcId="{9FCF0382-BA3D-44BA-A10B-C30128E6A21D}" destId="{D4DF5179-6F3A-4A16-9291-BD6679677C53}" srcOrd="3" destOrd="0" presId="urn:microsoft.com/office/officeart/2018/2/layout/IconCircleList"/>
    <dgm:cxn modelId="{BC5319B8-AC24-494C-839D-6E59AAE246E0}" type="presParOf" srcId="{9FCF0382-BA3D-44BA-A10B-C30128E6A21D}" destId="{5472D9BB-0E24-4061-B460-03F9255269AF}" srcOrd="4" destOrd="0" presId="urn:microsoft.com/office/officeart/2018/2/layout/IconCircleList"/>
    <dgm:cxn modelId="{B430F623-C9F2-421A-AD89-2D7CA6EFCCC3}" type="presParOf" srcId="{5472D9BB-0E24-4061-B460-03F9255269AF}" destId="{D2CFA510-8782-48F3-8254-F76A0BB4A1C1}" srcOrd="0" destOrd="0" presId="urn:microsoft.com/office/officeart/2018/2/layout/IconCircleList"/>
    <dgm:cxn modelId="{634EF7A0-06FB-4738-B10B-D75E9B7856FD}" type="presParOf" srcId="{5472D9BB-0E24-4061-B460-03F9255269AF}" destId="{3A1D9774-FFC7-42D4-8941-0AB96AD63F75}" srcOrd="1" destOrd="0" presId="urn:microsoft.com/office/officeart/2018/2/layout/IconCircleList"/>
    <dgm:cxn modelId="{4F57C371-9C2F-4032-875A-99A43131890C}" type="presParOf" srcId="{5472D9BB-0E24-4061-B460-03F9255269AF}" destId="{89C49811-FB2B-4DD3-8A02-9AFFB1AC0775}" srcOrd="2" destOrd="0" presId="urn:microsoft.com/office/officeart/2018/2/layout/IconCircleList"/>
    <dgm:cxn modelId="{54AC7622-EAB0-4656-981A-F61C05009AC5}" type="presParOf" srcId="{5472D9BB-0E24-4061-B460-03F9255269AF}" destId="{B723FF3F-AA60-429C-BD4D-E82378D6DAA0}" srcOrd="3" destOrd="0" presId="urn:microsoft.com/office/officeart/2018/2/layout/IconCircleList"/>
    <dgm:cxn modelId="{4B847A49-72DD-489B-A308-1FE68FB88272}" type="presParOf" srcId="{9FCF0382-BA3D-44BA-A10B-C30128E6A21D}" destId="{A966AFEC-D6DA-4156-B888-AF9BE890870D}" srcOrd="5" destOrd="0" presId="urn:microsoft.com/office/officeart/2018/2/layout/IconCircleList"/>
    <dgm:cxn modelId="{22FBDD18-67C8-4747-9C1D-DDC7AAA5A3D7}" type="presParOf" srcId="{9FCF0382-BA3D-44BA-A10B-C30128E6A21D}" destId="{8EF59B87-15B7-4321-B26D-590841FC348A}" srcOrd="6" destOrd="0" presId="urn:microsoft.com/office/officeart/2018/2/layout/IconCircleList"/>
    <dgm:cxn modelId="{5F43943E-C98C-4B83-A357-7D542D28110B}" type="presParOf" srcId="{8EF59B87-15B7-4321-B26D-590841FC348A}" destId="{0962EB05-C515-490B-AD4B-7BD75020D3E6}" srcOrd="0" destOrd="0" presId="urn:microsoft.com/office/officeart/2018/2/layout/IconCircleList"/>
    <dgm:cxn modelId="{3261E462-78C5-4954-9E22-89030BEAE786}" type="presParOf" srcId="{8EF59B87-15B7-4321-B26D-590841FC348A}" destId="{94A621F1-54E3-46F6-AF55-49F54F65742F}" srcOrd="1" destOrd="0" presId="urn:microsoft.com/office/officeart/2018/2/layout/IconCircleList"/>
    <dgm:cxn modelId="{39A302C3-314F-4080-B2FB-4A46369BE446}" type="presParOf" srcId="{8EF59B87-15B7-4321-B26D-590841FC348A}" destId="{93D72BBD-9A64-4706-9EBF-F5F53B648449}" srcOrd="2" destOrd="0" presId="urn:microsoft.com/office/officeart/2018/2/layout/IconCircleList"/>
    <dgm:cxn modelId="{78DE654F-EC6E-44EE-B3EE-B6927F33431F}" type="presParOf" srcId="{8EF59B87-15B7-4321-B26D-590841FC348A}" destId="{18B4189A-ABBA-48F4-994B-2EC283DFD40E}"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B901C2-A913-4D6F-9A89-BFF572AF0CA7}" type="doc">
      <dgm:prSet loTypeId="urn:microsoft.com/office/officeart/2005/8/layout/vList2" loCatId="list" qsTypeId="urn:microsoft.com/office/officeart/2005/8/quickstyle/simple2" qsCatId="simple" csTypeId="urn:microsoft.com/office/officeart/2005/8/colors/accent5_2" csCatId="accent5"/>
      <dgm:spPr/>
      <dgm:t>
        <a:bodyPr/>
        <a:lstStyle/>
        <a:p>
          <a:endParaRPr lang="en-US"/>
        </a:p>
      </dgm:t>
    </dgm:pt>
    <dgm:pt modelId="{851E60DC-EB93-4A92-8F93-468F04768D1F}">
      <dgm:prSet custT="1"/>
      <dgm:spPr/>
      <dgm:t>
        <a:bodyPr/>
        <a:lstStyle/>
        <a:p>
          <a:r>
            <a:rPr lang="en-US" sz="2000" b="0" i="0" baseline="0" dirty="0" err="1"/>
            <a:t>Summarising</a:t>
          </a:r>
          <a:r>
            <a:rPr lang="en-US" sz="2000" b="0" i="0" baseline="0" dirty="0"/>
            <a:t> = putting the key points of a text into your own shorter words.</a:t>
          </a:r>
          <a:endParaRPr lang="en-US" sz="2000" dirty="0"/>
        </a:p>
      </dgm:t>
    </dgm:pt>
    <dgm:pt modelId="{3552EDE5-8508-441F-8E44-856BFDF9898F}" type="parTrans" cxnId="{FB0B8256-E421-4356-ADDB-C739AD8D320B}">
      <dgm:prSet/>
      <dgm:spPr/>
      <dgm:t>
        <a:bodyPr/>
        <a:lstStyle/>
        <a:p>
          <a:endParaRPr lang="en-US" sz="2800"/>
        </a:p>
      </dgm:t>
    </dgm:pt>
    <dgm:pt modelId="{083D9C85-E4D3-4BE7-9ADF-678728484300}" type="sibTrans" cxnId="{FB0B8256-E421-4356-ADDB-C739AD8D320B}">
      <dgm:prSet/>
      <dgm:spPr/>
      <dgm:t>
        <a:bodyPr/>
        <a:lstStyle/>
        <a:p>
          <a:endParaRPr lang="en-US" sz="2400"/>
        </a:p>
      </dgm:t>
    </dgm:pt>
    <dgm:pt modelId="{700E0AF4-CA34-466A-A778-6624D6AF31CD}">
      <dgm:prSet custT="1"/>
      <dgm:spPr/>
      <dgm:t>
        <a:bodyPr/>
        <a:lstStyle/>
        <a:p>
          <a:r>
            <a:rPr lang="en-US" sz="2000" b="0" i="0" baseline="0"/>
            <a:t>Why it’s important:</a:t>
          </a:r>
          <a:br>
            <a:rPr lang="en-US" sz="2000" b="0" i="0" baseline="0"/>
          </a:br>
          <a:r>
            <a:rPr lang="en-US" sz="2000" b="0" i="0" baseline="0"/>
            <a:t>• Helps focus on main ideas</a:t>
          </a:r>
          <a:br>
            <a:rPr lang="en-US" sz="2000" b="0" i="0" baseline="0"/>
          </a:br>
          <a:r>
            <a:rPr lang="en-US" sz="2000" b="0" i="0" baseline="0"/>
            <a:t>• Easier to remember information</a:t>
          </a:r>
          <a:br>
            <a:rPr lang="en-US" sz="2000" b="0" i="0" baseline="0"/>
          </a:br>
          <a:r>
            <a:rPr lang="en-US" sz="2000" b="0" i="0" baseline="0"/>
            <a:t>• Improves clear and concise writing</a:t>
          </a:r>
          <a:endParaRPr lang="en-US" sz="2000"/>
        </a:p>
      </dgm:t>
    </dgm:pt>
    <dgm:pt modelId="{CDEEBCB0-2A7A-44CA-B117-E51E3270D58A}" type="parTrans" cxnId="{8D6CB1BB-D39A-4D33-8270-428CE31496DF}">
      <dgm:prSet/>
      <dgm:spPr/>
      <dgm:t>
        <a:bodyPr/>
        <a:lstStyle/>
        <a:p>
          <a:endParaRPr lang="en-US" sz="2800"/>
        </a:p>
      </dgm:t>
    </dgm:pt>
    <dgm:pt modelId="{C76BA239-CB19-4989-8155-5792C27835DE}" type="sibTrans" cxnId="{8D6CB1BB-D39A-4D33-8270-428CE31496DF}">
      <dgm:prSet/>
      <dgm:spPr/>
      <dgm:t>
        <a:bodyPr/>
        <a:lstStyle/>
        <a:p>
          <a:endParaRPr lang="en-US" sz="2400"/>
        </a:p>
      </dgm:t>
    </dgm:pt>
    <dgm:pt modelId="{6E16D4E3-7E37-4A6C-B36A-156C2C2780EF}">
      <dgm:prSet custT="1"/>
      <dgm:spPr/>
      <dgm:t>
        <a:bodyPr/>
        <a:lstStyle/>
        <a:p>
          <a:r>
            <a:rPr lang="en-US" sz="2000" b="0" i="0" baseline="0"/>
            <a:t>Summaries are useful for:</a:t>
          </a:r>
          <a:br>
            <a:rPr lang="en-US" sz="2000" b="0" i="0" baseline="0"/>
          </a:br>
          <a:r>
            <a:rPr lang="en-US" sz="2000" b="0" i="0" baseline="0"/>
            <a:t>• Studying smarter</a:t>
          </a:r>
          <a:br>
            <a:rPr lang="en-US" sz="2000" b="0" i="0" baseline="0"/>
          </a:br>
          <a:r>
            <a:rPr lang="en-US" sz="2000" b="0" i="0" baseline="0"/>
            <a:t>• Reviewing quicker</a:t>
          </a:r>
          <a:br>
            <a:rPr lang="en-US" sz="2000" b="0" i="0" baseline="0"/>
          </a:br>
          <a:r>
            <a:rPr lang="en-US" sz="2000" b="0" i="0" baseline="0"/>
            <a:t>• Organising your thoughts.</a:t>
          </a:r>
          <a:endParaRPr lang="en-US" sz="2000"/>
        </a:p>
      </dgm:t>
    </dgm:pt>
    <dgm:pt modelId="{C7F88042-305F-45D7-AE20-92A1AE9316C4}" type="parTrans" cxnId="{37BA4408-89B4-4DF3-B56C-91BB398C79F7}">
      <dgm:prSet/>
      <dgm:spPr/>
      <dgm:t>
        <a:bodyPr/>
        <a:lstStyle/>
        <a:p>
          <a:endParaRPr lang="en-US" sz="2800"/>
        </a:p>
      </dgm:t>
    </dgm:pt>
    <dgm:pt modelId="{E7FFEF46-4159-44C3-B7F9-509CE44B6008}" type="sibTrans" cxnId="{37BA4408-89B4-4DF3-B56C-91BB398C79F7}">
      <dgm:prSet/>
      <dgm:spPr/>
      <dgm:t>
        <a:bodyPr/>
        <a:lstStyle/>
        <a:p>
          <a:endParaRPr lang="en-US" sz="2400"/>
        </a:p>
      </dgm:t>
    </dgm:pt>
    <dgm:pt modelId="{33CBCC42-C5DE-431E-A906-0EDD3B092A59}" type="pres">
      <dgm:prSet presAssocID="{C8B901C2-A913-4D6F-9A89-BFF572AF0CA7}" presName="linear" presStyleCnt="0">
        <dgm:presLayoutVars>
          <dgm:animLvl val="lvl"/>
          <dgm:resizeHandles val="exact"/>
        </dgm:presLayoutVars>
      </dgm:prSet>
      <dgm:spPr/>
    </dgm:pt>
    <dgm:pt modelId="{EC4E310B-5B27-42E1-9435-C24E7444B5B5}" type="pres">
      <dgm:prSet presAssocID="{851E60DC-EB93-4A92-8F93-468F04768D1F}" presName="parentText" presStyleLbl="node1" presStyleIdx="0" presStyleCnt="3">
        <dgm:presLayoutVars>
          <dgm:chMax val="0"/>
          <dgm:bulletEnabled val="1"/>
        </dgm:presLayoutVars>
      </dgm:prSet>
      <dgm:spPr/>
    </dgm:pt>
    <dgm:pt modelId="{8EA87FD9-9884-4BC6-B788-F2C2C5D1B210}" type="pres">
      <dgm:prSet presAssocID="{083D9C85-E4D3-4BE7-9ADF-678728484300}" presName="spacer" presStyleCnt="0"/>
      <dgm:spPr/>
    </dgm:pt>
    <dgm:pt modelId="{FF499A47-FC18-467D-ADD8-4B22A50B73F4}" type="pres">
      <dgm:prSet presAssocID="{700E0AF4-CA34-466A-A778-6624D6AF31CD}" presName="parentText" presStyleLbl="node1" presStyleIdx="1" presStyleCnt="3">
        <dgm:presLayoutVars>
          <dgm:chMax val="0"/>
          <dgm:bulletEnabled val="1"/>
        </dgm:presLayoutVars>
      </dgm:prSet>
      <dgm:spPr/>
    </dgm:pt>
    <dgm:pt modelId="{6DF7FA15-E984-461E-AFB7-B53FC1533A0F}" type="pres">
      <dgm:prSet presAssocID="{C76BA239-CB19-4989-8155-5792C27835DE}" presName="spacer" presStyleCnt="0"/>
      <dgm:spPr/>
    </dgm:pt>
    <dgm:pt modelId="{AF9A09E9-1093-4832-8017-9EA3C19FE4FB}" type="pres">
      <dgm:prSet presAssocID="{6E16D4E3-7E37-4A6C-B36A-156C2C2780EF}" presName="parentText" presStyleLbl="node1" presStyleIdx="2" presStyleCnt="3">
        <dgm:presLayoutVars>
          <dgm:chMax val="0"/>
          <dgm:bulletEnabled val="1"/>
        </dgm:presLayoutVars>
      </dgm:prSet>
      <dgm:spPr/>
    </dgm:pt>
  </dgm:ptLst>
  <dgm:cxnLst>
    <dgm:cxn modelId="{37BA4408-89B4-4DF3-B56C-91BB398C79F7}" srcId="{C8B901C2-A913-4D6F-9A89-BFF572AF0CA7}" destId="{6E16D4E3-7E37-4A6C-B36A-156C2C2780EF}" srcOrd="2" destOrd="0" parTransId="{C7F88042-305F-45D7-AE20-92A1AE9316C4}" sibTransId="{E7FFEF46-4159-44C3-B7F9-509CE44B6008}"/>
    <dgm:cxn modelId="{06B0ED09-E195-46FE-9043-4011BC4B909A}" type="presOf" srcId="{6E16D4E3-7E37-4A6C-B36A-156C2C2780EF}" destId="{AF9A09E9-1093-4832-8017-9EA3C19FE4FB}" srcOrd="0" destOrd="0" presId="urn:microsoft.com/office/officeart/2005/8/layout/vList2"/>
    <dgm:cxn modelId="{8CD5881F-0EEF-49B4-ACF8-02E0DEDD7D80}" type="presOf" srcId="{700E0AF4-CA34-466A-A778-6624D6AF31CD}" destId="{FF499A47-FC18-467D-ADD8-4B22A50B73F4}" srcOrd="0" destOrd="0" presId="urn:microsoft.com/office/officeart/2005/8/layout/vList2"/>
    <dgm:cxn modelId="{BC87B726-79AD-41AF-9594-F2EB24A4CA34}" type="presOf" srcId="{C8B901C2-A913-4D6F-9A89-BFF572AF0CA7}" destId="{33CBCC42-C5DE-431E-A906-0EDD3B092A59}" srcOrd="0" destOrd="0" presId="urn:microsoft.com/office/officeart/2005/8/layout/vList2"/>
    <dgm:cxn modelId="{FB0B8256-E421-4356-ADDB-C739AD8D320B}" srcId="{C8B901C2-A913-4D6F-9A89-BFF572AF0CA7}" destId="{851E60DC-EB93-4A92-8F93-468F04768D1F}" srcOrd="0" destOrd="0" parTransId="{3552EDE5-8508-441F-8E44-856BFDF9898F}" sibTransId="{083D9C85-E4D3-4BE7-9ADF-678728484300}"/>
    <dgm:cxn modelId="{8D6CB1BB-D39A-4D33-8270-428CE31496DF}" srcId="{C8B901C2-A913-4D6F-9A89-BFF572AF0CA7}" destId="{700E0AF4-CA34-466A-A778-6624D6AF31CD}" srcOrd="1" destOrd="0" parTransId="{CDEEBCB0-2A7A-44CA-B117-E51E3270D58A}" sibTransId="{C76BA239-CB19-4989-8155-5792C27835DE}"/>
    <dgm:cxn modelId="{A667ECBE-E23D-4A82-A88B-A8557FF3FC2B}" type="presOf" srcId="{851E60DC-EB93-4A92-8F93-468F04768D1F}" destId="{EC4E310B-5B27-42E1-9435-C24E7444B5B5}" srcOrd="0" destOrd="0" presId="urn:microsoft.com/office/officeart/2005/8/layout/vList2"/>
    <dgm:cxn modelId="{CD981F7A-6B0E-4C47-886A-BB61EF4F7129}" type="presParOf" srcId="{33CBCC42-C5DE-431E-A906-0EDD3B092A59}" destId="{EC4E310B-5B27-42E1-9435-C24E7444B5B5}" srcOrd="0" destOrd="0" presId="urn:microsoft.com/office/officeart/2005/8/layout/vList2"/>
    <dgm:cxn modelId="{822859FE-0627-4D27-A1BD-5353A35BFF19}" type="presParOf" srcId="{33CBCC42-C5DE-431E-A906-0EDD3B092A59}" destId="{8EA87FD9-9884-4BC6-B788-F2C2C5D1B210}" srcOrd="1" destOrd="0" presId="urn:microsoft.com/office/officeart/2005/8/layout/vList2"/>
    <dgm:cxn modelId="{3D48ADB3-8EF3-4ECF-8697-889A12370CF4}" type="presParOf" srcId="{33CBCC42-C5DE-431E-A906-0EDD3B092A59}" destId="{FF499A47-FC18-467D-ADD8-4B22A50B73F4}" srcOrd="2" destOrd="0" presId="urn:microsoft.com/office/officeart/2005/8/layout/vList2"/>
    <dgm:cxn modelId="{2637771F-D773-48B7-BF15-9696E595797D}" type="presParOf" srcId="{33CBCC42-C5DE-431E-A906-0EDD3B092A59}" destId="{6DF7FA15-E984-461E-AFB7-B53FC1533A0F}" srcOrd="3" destOrd="0" presId="urn:microsoft.com/office/officeart/2005/8/layout/vList2"/>
    <dgm:cxn modelId="{74ECE6E3-34B2-4573-95FC-577F059FE58D}" type="presParOf" srcId="{33CBCC42-C5DE-431E-A906-0EDD3B092A59}" destId="{AF9A09E9-1093-4832-8017-9EA3C19FE4F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1B669-5EB7-47D2-BEA4-726C982AF897}">
      <dsp:nvSpPr>
        <dsp:cNvPr id="0" name=""/>
        <dsp:cNvSpPr/>
      </dsp:nvSpPr>
      <dsp:spPr>
        <a:xfrm>
          <a:off x="1138979" y="303420"/>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6395A2-10C4-4014-9414-88F8625AD50A}">
      <dsp:nvSpPr>
        <dsp:cNvPr id="0" name=""/>
        <dsp:cNvSpPr/>
      </dsp:nvSpPr>
      <dsp:spPr>
        <a:xfrm>
          <a:off x="569079" y="1797917"/>
          <a:ext cx="2072362" cy="22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b="0" i="0" kern="1200" baseline="0" dirty="0"/>
            <a:t>Reading and writing are the foundation of communication.</a:t>
          </a:r>
        </a:p>
        <a:p>
          <a:pPr marL="0" lvl="0" indent="0" algn="l" defTabSz="622300">
            <a:lnSpc>
              <a:spcPct val="100000"/>
            </a:lnSpc>
            <a:spcBef>
              <a:spcPct val="0"/>
            </a:spcBef>
            <a:spcAft>
              <a:spcPct val="35000"/>
            </a:spcAft>
            <a:buNone/>
          </a:pPr>
          <a:r>
            <a:rPr lang="en-US" sz="1400" b="0" i="0" kern="1200" baseline="0" dirty="0"/>
            <a:t>We read and write for different reasons:</a:t>
          </a:r>
          <a:br>
            <a:rPr lang="en-US" sz="1400" b="0" i="0" kern="1200" baseline="0" dirty="0"/>
          </a:br>
          <a:r>
            <a:rPr lang="en-US" sz="1400" b="0" i="0" kern="1200" baseline="0" dirty="0"/>
            <a:t>• To study and learn</a:t>
          </a:r>
          <a:br>
            <a:rPr lang="en-US" sz="1400" b="0" i="0" kern="1200" baseline="0" dirty="0"/>
          </a:br>
          <a:r>
            <a:rPr lang="en-US" sz="1400" b="0" i="0" kern="1200" baseline="0" dirty="0"/>
            <a:t>• For information or relaxation</a:t>
          </a:r>
          <a:br>
            <a:rPr lang="en-US" sz="1400" b="0" i="0" kern="1200" baseline="0" dirty="0"/>
          </a:br>
          <a:r>
            <a:rPr lang="en-US" sz="1400" b="0" i="0" kern="1200" baseline="0" dirty="0"/>
            <a:t>• To express ideas and opinions</a:t>
          </a:r>
          <a:endParaRPr lang="en-US" sz="1400" kern="1200" dirty="0"/>
        </a:p>
      </dsp:txBody>
      <dsp:txXfrm>
        <a:off x="569079" y="1797917"/>
        <a:ext cx="2072362" cy="2250000"/>
      </dsp:txXfrm>
    </dsp:sp>
    <dsp:sp modelId="{FB433028-32A6-4C71-A991-83913CA2CA7B}">
      <dsp:nvSpPr>
        <dsp:cNvPr id="0" name=""/>
        <dsp:cNvSpPr/>
      </dsp:nvSpPr>
      <dsp:spPr>
        <a:xfrm>
          <a:off x="3574005" y="303420"/>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FF8338-F5DB-467E-9A3F-4E81DD2EAA69}">
      <dsp:nvSpPr>
        <dsp:cNvPr id="0" name=""/>
        <dsp:cNvSpPr/>
      </dsp:nvSpPr>
      <dsp:spPr>
        <a:xfrm>
          <a:off x="3004105" y="1797917"/>
          <a:ext cx="2072362" cy="22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b="0" i="0" kern="1200" baseline="0" dirty="0"/>
            <a:t>Reading = interpreting letters and symbols into words and sentences.</a:t>
          </a:r>
          <a:endParaRPr lang="en-US" sz="1600" kern="1200" dirty="0"/>
        </a:p>
      </dsp:txBody>
      <dsp:txXfrm>
        <a:off x="3004105" y="1797917"/>
        <a:ext cx="2072362" cy="2250000"/>
      </dsp:txXfrm>
    </dsp:sp>
    <dsp:sp modelId="{45C850E0-ED74-4E3C-BFF2-CDB40683C1C6}">
      <dsp:nvSpPr>
        <dsp:cNvPr id="0" name=""/>
        <dsp:cNvSpPr/>
      </dsp:nvSpPr>
      <dsp:spPr>
        <a:xfrm>
          <a:off x="6009031" y="303420"/>
          <a:ext cx="932563" cy="932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B1C507-6158-425B-ADBA-1FD39AD35F0E}">
      <dsp:nvSpPr>
        <dsp:cNvPr id="0" name=""/>
        <dsp:cNvSpPr/>
      </dsp:nvSpPr>
      <dsp:spPr>
        <a:xfrm>
          <a:off x="5439131" y="1797917"/>
          <a:ext cx="2072362" cy="22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b="0" i="0" kern="1200" baseline="0" dirty="0"/>
            <a:t>Writing = sharing thoughts and ideas using symbols and words.</a:t>
          </a:r>
          <a:endParaRPr lang="en-US" sz="1600" kern="1200" dirty="0"/>
        </a:p>
      </dsp:txBody>
      <dsp:txXfrm>
        <a:off x="5439131" y="1797917"/>
        <a:ext cx="2072362" cy="2250000"/>
      </dsp:txXfrm>
    </dsp:sp>
    <dsp:sp modelId="{71F248A7-299E-4206-9C50-91618EC6FEDB}">
      <dsp:nvSpPr>
        <dsp:cNvPr id="0" name=""/>
        <dsp:cNvSpPr/>
      </dsp:nvSpPr>
      <dsp:spPr>
        <a:xfrm>
          <a:off x="8444057" y="303420"/>
          <a:ext cx="932563" cy="9325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13B2B4-D82F-4260-ABB3-9BDFDAED66BE}">
      <dsp:nvSpPr>
        <dsp:cNvPr id="0" name=""/>
        <dsp:cNvSpPr/>
      </dsp:nvSpPr>
      <dsp:spPr>
        <a:xfrm>
          <a:off x="7874157" y="1797917"/>
          <a:ext cx="2072362" cy="22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b="0" i="0" kern="1200" baseline="0" dirty="0"/>
            <a:t>In today’s digital world, these skills are vital for:</a:t>
          </a:r>
          <a:br>
            <a:rPr lang="en-US" sz="1600" b="0" i="0" kern="1200" baseline="0" dirty="0"/>
          </a:br>
          <a:r>
            <a:rPr lang="en-US" sz="1600" b="0" i="0" kern="1200" baseline="0" dirty="0"/>
            <a:t>• Social media and online platforms</a:t>
          </a:r>
          <a:br>
            <a:rPr lang="en-US" sz="1600" b="0" i="0" kern="1200" baseline="0" dirty="0"/>
          </a:br>
          <a:r>
            <a:rPr lang="en-US" sz="1600" b="0" i="0" kern="1200" baseline="0" dirty="0"/>
            <a:t>• Education and work</a:t>
          </a:r>
          <a:br>
            <a:rPr lang="en-US" sz="1600" b="0" i="0" kern="1200" baseline="0" dirty="0"/>
          </a:br>
          <a:r>
            <a:rPr lang="en-US" sz="1600" b="0" i="0" kern="1200" baseline="0" dirty="0"/>
            <a:t>• Everyday life (menus, instructions, messages).</a:t>
          </a:r>
          <a:endParaRPr lang="en-US" sz="1600" kern="1200" dirty="0"/>
        </a:p>
      </dsp:txBody>
      <dsp:txXfrm>
        <a:off x="7874157" y="1797917"/>
        <a:ext cx="2072362" cy="225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4B22A-0E15-4902-95D1-E92CC79852FB}">
      <dsp:nvSpPr>
        <dsp:cNvPr id="0" name=""/>
        <dsp:cNvSpPr/>
      </dsp:nvSpPr>
      <dsp:spPr>
        <a:xfrm>
          <a:off x="2393" y="286481"/>
          <a:ext cx="3559324" cy="40831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ZA" sz="1600" b="1" kern="1200" dirty="0">
              <a:latin typeface="Arial" panose="020B0604020202020204" pitchFamily="34" charset="0"/>
              <a:cs typeface="Arial" panose="020B0604020202020204" pitchFamily="34" charset="0"/>
            </a:rPr>
            <a:t>WRITING</a:t>
          </a:r>
        </a:p>
      </dsp:txBody>
      <dsp:txXfrm>
        <a:off x="14352" y="298440"/>
        <a:ext cx="3535406" cy="384395"/>
      </dsp:txXfrm>
    </dsp:sp>
    <dsp:sp modelId="{DB4F199A-399D-4A3F-91B5-C68C4F815804}">
      <dsp:nvSpPr>
        <dsp:cNvPr id="0" name=""/>
        <dsp:cNvSpPr/>
      </dsp:nvSpPr>
      <dsp:spPr>
        <a:xfrm>
          <a:off x="358325" y="694795"/>
          <a:ext cx="355932" cy="306234"/>
        </a:xfrm>
        <a:custGeom>
          <a:avLst/>
          <a:gdLst/>
          <a:ahLst/>
          <a:cxnLst/>
          <a:rect l="0" t="0" r="0" b="0"/>
          <a:pathLst>
            <a:path>
              <a:moveTo>
                <a:pt x="0" y="0"/>
              </a:moveTo>
              <a:lnTo>
                <a:pt x="0" y="306234"/>
              </a:lnTo>
              <a:lnTo>
                <a:pt x="355932" y="306234"/>
              </a:lnTo>
            </a:path>
          </a:pathLst>
        </a:custGeom>
        <a:noFill/>
        <a:ln w="1905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2C070E-99A6-483B-A305-FE241687315E}">
      <dsp:nvSpPr>
        <dsp:cNvPr id="0" name=""/>
        <dsp:cNvSpPr/>
      </dsp:nvSpPr>
      <dsp:spPr>
        <a:xfrm>
          <a:off x="714258" y="796873"/>
          <a:ext cx="2847459" cy="408313"/>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ZA" sz="1600" b="1" kern="1200" dirty="0">
              <a:latin typeface="Arial" panose="020B0604020202020204" pitchFamily="34" charset="0"/>
              <a:cs typeface="Arial" panose="020B0604020202020204" pitchFamily="34" charset="0"/>
            </a:rPr>
            <a:t>Journals</a:t>
          </a:r>
        </a:p>
      </dsp:txBody>
      <dsp:txXfrm>
        <a:off x="726217" y="808832"/>
        <a:ext cx="2823541" cy="384395"/>
      </dsp:txXfrm>
    </dsp:sp>
    <dsp:sp modelId="{C8CEE68F-8CB5-4C5B-B489-2BBB6DC036AD}">
      <dsp:nvSpPr>
        <dsp:cNvPr id="0" name=""/>
        <dsp:cNvSpPr/>
      </dsp:nvSpPr>
      <dsp:spPr>
        <a:xfrm>
          <a:off x="358325" y="694795"/>
          <a:ext cx="355932" cy="816626"/>
        </a:xfrm>
        <a:custGeom>
          <a:avLst/>
          <a:gdLst/>
          <a:ahLst/>
          <a:cxnLst/>
          <a:rect l="0" t="0" r="0" b="0"/>
          <a:pathLst>
            <a:path>
              <a:moveTo>
                <a:pt x="0" y="0"/>
              </a:moveTo>
              <a:lnTo>
                <a:pt x="0" y="816626"/>
              </a:lnTo>
              <a:lnTo>
                <a:pt x="355932" y="816626"/>
              </a:lnTo>
            </a:path>
          </a:pathLst>
        </a:custGeom>
        <a:noFill/>
        <a:ln w="1905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D82D7C-FD31-4396-964B-E9A32B5CE7C0}">
      <dsp:nvSpPr>
        <dsp:cNvPr id="0" name=""/>
        <dsp:cNvSpPr/>
      </dsp:nvSpPr>
      <dsp:spPr>
        <a:xfrm>
          <a:off x="714258" y="1307265"/>
          <a:ext cx="2847459" cy="408313"/>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ZA" sz="1600" b="1" kern="1200">
              <a:latin typeface="Arial" panose="020B0604020202020204" pitchFamily="34" charset="0"/>
              <a:cs typeface="Arial" panose="020B0604020202020204" pitchFamily="34" charset="0"/>
            </a:rPr>
            <a:t>Messages</a:t>
          </a:r>
        </a:p>
      </dsp:txBody>
      <dsp:txXfrm>
        <a:off x="726217" y="1319224"/>
        <a:ext cx="2823541" cy="384395"/>
      </dsp:txXfrm>
    </dsp:sp>
    <dsp:sp modelId="{E101CD87-EEF7-4BD7-93F5-652D17FA9FB0}">
      <dsp:nvSpPr>
        <dsp:cNvPr id="0" name=""/>
        <dsp:cNvSpPr/>
      </dsp:nvSpPr>
      <dsp:spPr>
        <a:xfrm>
          <a:off x="358325" y="694795"/>
          <a:ext cx="355932" cy="1327018"/>
        </a:xfrm>
        <a:custGeom>
          <a:avLst/>
          <a:gdLst/>
          <a:ahLst/>
          <a:cxnLst/>
          <a:rect l="0" t="0" r="0" b="0"/>
          <a:pathLst>
            <a:path>
              <a:moveTo>
                <a:pt x="0" y="0"/>
              </a:moveTo>
              <a:lnTo>
                <a:pt x="0" y="1327018"/>
              </a:lnTo>
              <a:lnTo>
                <a:pt x="355932" y="1327018"/>
              </a:lnTo>
            </a:path>
          </a:pathLst>
        </a:custGeom>
        <a:noFill/>
        <a:ln w="1905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28B4C6-F324-4EF1-9843-4E9A1CCD3D11}">
      <dsp:nvSpPr>
        <dsp:cNvPr id="0" name=""/>
        <dsp:cNvSpPr/>
      </dsp:nvSpPr>
      <dsp:spPr>
        <a:xfrm>
          <a:off x="714258" y="1817656"/>
          <a:ext cx="2847459" cy="408313"/>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ZA" sz="1600" b="1" kern="1200" dirty="0">
              <a:latin typeface="Arial" panose="020B0604020202020204" pitchFamily="34" charset="0"/>
              <a:cs typeface="Arial" panose="020B0604020202020204" pitchFamily="34" charset="0"/>
            </a:rPr>
            <a:t>Study Notes</a:t>
          </a:r>
        </a:p>
      </dsp:txBody>
      <dsp:txXfrm>
        <a:off x="726217" y="1829615"/>
        <a:ext cx="2823541" cy="384395"/>
      </dsp:txXfrm>
    </dsp:sp>
    <dsp:sp modelId="{1BC806E1-0F66-4B9A-B436-4C1EA3CA66D7}">
      <dsp:nvSpPr>
        <dsp:cNvPr id="0" name=""/>
        <dsp:cNvSpPr/>
      </dsp:nvSpPr>
      <dsp:spPr>
        <a:xfrm>
          <a:off x="358325" y="694795"/>
          <a:ext cx="355932" cy="1837409"/>
        </a:xfrm>
        <a:custGeom>
          <a:avLst/>
          <a:gdLst/>
          <a:ahLst/>
          <a:cxnLst/>
          <a:rect l="0" t="0" r="0" b="0"/>
          <a:pathLst>
            <a:path>
              <a:moveTo>
                <a:pt x="0" y="0"/>
              </a:moveTo>
              <a:lnTo>
                <a:pt x="0" y="1837409"/>
              </a:lnTo>
              <a:lnTo>
                <a:pt x="355932" y="1837409"/>
              </a:lnTo>
            </a:path>
          </a:pathLst>
        </a:custGeom>
        <a:noFill/>
        <a:ln w="1905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B88FB4-0D6D-45B5-807F-A7BF17441A1E}">
      <dsp:nvSpPr>
        <dsp:cNvPr id="0" name=""/>
        <dsp:cNvSpPr/>
      </dsp:nvSpPr>
      <dsp:spPr>
        <a:xfrm>
          <a:off x="714258" y="2328048"/>
          <a:ext cx="2847459" cy="408313"/>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ZA" sz="1600" b="1" kern="1200">
              <a:latin typeface="Arial" panose="020B0604020202020204" pitchFamily="34" charset="0"/>
              <a:cs typeface="Arial" panose="020B0604020202020204" pitchFamily="34" charset="0"/>
            </a:rPr>
            <a:t>Instructions</a:t>
          </a:r>
        </a:p>
      </dsp:txBody>
      <dsp:txXfrm>
        <a:off x="726217" y="2340007"/>
        <a:ext cx="2823541" cy="384395"/>
      </dsp:txXfrm>
    </dsp:sp>
    <dsp:sp modelId="{D3797A2A-3EFC-45D4-9147-0A3B1A3DBE23}">
      <dsp:nvSpPr>
        <dsp:cNvPr id="0" name=""/>
        <dsp:cNvSpPr/>
      </dsp:nvSpPr>
      <dsp:spPr>
        <a:xfrm>
          <a:off x="358325" y="694795"/>
          <a:ext cx="355932" cy="3140139"/>
        </a:xfrm>
        <a:custGeom>
          <a:avLst/>
          <a:gdLst/>
          <a:ahLst/>
          <a:cxnLst/>
          <a:rect l="0" t="0" r="0" b="0"/>
          <a:pathLst>
            <a:path>
              <a:moveTo>
                <a:pt x="0" y="0"/>
              </a:moveTo>
              <a:lnTo>
                <a:pt x="0" y="3140139"/>
              </a:lnTo>
              <a:lnTo>
                <a:pt x="355932" y="3140139"/>
              </a:lnTo>
            </a:path>
          </a:pathLst>
        </a:custGeom>
        <a:noFill/>
        <a:ln w="1905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988634-4B6D-4334-9348-03DCC576FB6C}">
      <dsp:nvSpPr>
        <dsp:cNvPr id="0" name=""/>
        <dsp:cNvSpPr/>
      </dsp:nvSpPr>
      <dsp:spPr>
        <a:xfrm>
          <a:off x="714258" y="2838439"/>
          <a:ext cx="2847459" cy="1992989"/>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ZA" sz="1600" b="1" kern="1200" dirty="0">
              <a:latin typeface="Arial" panose="020B0604020202020204" pitchFamily="34" charset="0"/>
              <a:cs typeface="Arial" panose="020B0604020202020204" pitchFamily="34" charset="0"/>
            </a:rPr>
            <a:t>Summarising</a:t>
          </a:r>
          <a:r>
            <a:rPr lang="en-ZA" sz="1600" kern="1200" dirty="0">
              <a:latin typeface="Arial" panose="020B0604020202020204" pitchFamily="34" charset="0"/>
              <a:cs typeface="Arial" panose="020B0604020202020204" pitchFamily="34" charset="0"/>
            </a:rPr>
            <a:t>:</a:t>
          </a:r>
        </a:p>
        <a:p>
          <a:pPr marL="0" lvl="0" indent="0" algn="l"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Bullet Points</a:t>
          </a:r>
        </a:p>
        <a:p>
          <a:pPr marL="0" lvl="0" indent="0" algn="l"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Memories</a:t>
          </a:r>
        </a:p>
        <a:p>
          <a:pPr marL="0" lvl="0" indent="0" algn="l"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Tables + Pictographs</a:t>
          </a:r>
        </a:p>
        <a:p>
          <a:pPr marL="0" lvl="0" indent="0" algn="l" defTabSz="711200">
            <a:lnSpc>
              <a:spcPct val="90000"/>
            </a:lnSpc>
            <a:spcBef>
              <a:spcPct val="0"/>
            </a:spcBef>
            <a:spcAft>
              <a:spcPct val="35000"/>
            </a:spcAft>
            <a:buNone/>
          </a:pPr>
          <a:r>
            <a:rPr lang="en-ZA" sz="1600" kern="1200">
              <a:latin typeface="Arial" panose="020B0604020202020204" pitchFamily="34" charset="0"/>
              <a:cs typeface="Arial" panose="020B0604020202020204" pitchFamily="34" charset="0"/>
            </a:rPr>
            <a:t>Mind maps</a:t>
          </a:r>
          <a:endParaRPr lang="en-ZA"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Keywords  </a:t>
          </a:r>
        </a:p>
      </dsp:txBody>
      <dsp:txXfrm>
        <a:off x="772631" y="2896812"/>
        <a:ext cx="2730713" cy="1876243"/>
      </dsp:txXfrm>
    </dsp:sp>
    <dsp:sp modelId="{F6570FE2-DBE0-49BA-BD13-0538697D09C4}">
      <dsp:nvSpPr>
        <dsp:cNvPr id="0" name=""/>
        <dsp:cNvSpPr/>
      </dsp:nvSpPr>
      <dsp:spPr>
        <a:xfrm>
          <a:off x="3765873" y="286481"/>
          <a:ext cx="3559324" cy="40831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ZA" sz="1600" b="1" kern="1200" dirty="0">
              <a:latin typeface="Arial" panose="020B0604020202020204" pitchFamily="34" charset="0"/>
              <a:cs typeface="Arial" panose="020B0604020202020204" pitchFamily="34" charset="0"/>
            </a:rPr>
            <a:t>READING</a:t>
          </a:r>
        </a:p>
      </dsp:txBody>
      <dsp:txXfrm>
        <a:off x="3777832" y="298440"/>
        <a:ext cx="3535406" cy="384395"/>
      </dsp:txXfrm>
    </dsp:sp>
    <dsp:sp modelId="{18B6C1DA-6922-4694-9B2D-A4F62D54C867}">
      <dsp:nvSpPr>
        <dsp:cNvPr id="0" name=""/>
        <dsp:cNvSpPr/>
      </dsp:nvSpPr>
      <dsp:spPr>
        <a:xfrm>
          <a:off x="4121806" y="694795"/>
          <a:ext cx="355932" cy="693160"/>
        </a:xfrm>
        <a:custGeom>
          <a:avLst/>
          <a:gdLst/>
          <a:ahLst/>
          <a:cxnLst/>
          <a:rect l="0" t="0" r="0" b="0"/>
          <a:pathLst>
            <a:path>
              <a:moveTo>
                <a:pt x="0" y="0"/>
              </a:moveTo>
              <a:lnTo>
                <a:pt x="0" y="693160"/>
              </a:lnTo>
              <a:lnTo>
                <a:pt x="355932" y="693160"/>
              </a:lnTo>
            </a:path>
          </a:pathLst>
        </a:custGeom>
        <a:noFill/>
        <a:ln w="1905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0647D1-CD7D-4375-8346-9F7251C68782}">
      <dsp:nvSpPr>
        <dsp:cNvPr id="0" name=""/>
        <dsp:cNvSpPr/>
      </dsp:nvSpPr>
      <dsp:spPr>
        <a:xfrm>
          <a:off x="4477738" y="796873"/>
          <a:ext cx="3026352" cy="1182164"/>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For </a:t>
          </a:r>
          <a:r>
            <a:rPr lang="en-ZA" sz="1600" b="1" kern="1200" dirty="0">
              <a:latin typeface="Arial" panose="020B0604020202020204" pitchFamily="34" charset="0"/>
              <a:cs typeface="Arial" panose="020B0604020202020204" pitchFamily="34" charset="0"/>
            </a:rPr>
            <a:t>INFORMATION</a:t>
          </a:r>
        </a:p>
        <a:p>
          <a:pPr marL="0" lvl="0" indent="0" algn="l"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Meaning of words</a:t>
          </a:r>
        </a:p>
        <a:p>
          <a:pPr marL="0" lvl="0" indent="0" algn="l"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Public information</a:t>
          </a:r>
        </a:p>
        <a:p>
          <a:pPr marL="0" lvl="0" indent="0" algn="l"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Labels</a:t>
          </a:r>
        </a:p>
      </dsp:txBody>
      <dsp:txXfrm>
        <a:off x="4512362" y="831497"/>
        <a:ext cx="2957104" cy="1112916"/>
      </dsp:txXfrm>
    </dsp:sp>
    <dsp:sp modelId="{287956A7-22C0-483D-A939-577CEEEFA8B3}">
      <dsp:nvSpPr>
        <dsp:cNvPr id="0" name=""/>
        <dsp:cNvSpPr/>
      </dsp:nvSpPr>
      <dsp:spPr>
        <a:xfrm>
          <a:off x="4121806" y="694795"/>
          <a:ext cx="355932" cy="2064550"/>
        </a:xfrm>
        <a:custGeom>
          <a:avLst/>
          <a:gdLst/>
          <a:ahLst/>
          <a:cxnLst/>
          <a:rect l="0" t="0" r="0" b="0"/>
          <a:pathLst>
            <a:path>
              <a:moveTo>
                <a:pt x="0" y="0"/>
              </a:moveTo>
              <a:lnTo>
                <a:pt x="0" y="2064550"/>
              </a:lnTo>
              <a:lnTo>
                <a:pt x="355932" y="2064550"/>
              </a:lnTo>
            </a:path>
          </a:pathLst>
        </a:custGeom>
        <a:noFill/>
        <a:ln w="1905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09DF78-C658-4C91-825A-814935F63545}">
      <dsp:nvSpPr>
        <dsp:cNvPr id="0" name=""/>
        <dsp:cNvSpPr/>
      </dsp:nvSpPr>
      <dsp:spPr>
        <a:xfrm>
          <a:off x="4477738" y="2081116"/>
          <a:ext cx="3053432" cy="1356457"/>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For </a:t>
          </a:r>
          <a:r>
            <a:rPr lang="en-ZA" sz="1600" b="1" kern="1200" dirty="0">
              <a:latin typeface="Arial" panose="020B0604020202020204" pitchFamily="34" charset="0"/>
              <a:cs typeface="Arial" panose="020B0604020202020204" pitchFamily="34" charset="0"/>
            </a:rPr>
            <a:t>LEISURE</a:t>
          </a:r>
        </a:p>
        <a:p>
          <a:pPr marL="0" lvl="0" indent="0" algn="l"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Books and novels for enjoyment</a:t>
          </a:r>
        </a:p>
        <a:p>
          <a:pPr marL="0" lvl="0" indent="0" algn="l"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Graphic Novels</a:t>
          </a:r>
        </a:p>
        <a:p>
          <a:pPr marL="0" lvl="0" indent="0" algn="l"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Interests</a:t>
          </a:r>
        </a:p>
      </dsp:txBody>
      <dsp:txXfrm>
        <a:off x="4517467" y="2120845"/>
        <a:ext cx="2973974" cy="1276999"/>
      </dsp:txXfrm>
    </dsp:sp>
    <dsp:sp modelId="{8C28EA32-7A27-4A40-A460-5C6593B968C1}">
      <dsp:nvSpPr>
        <dsp:cNvPr id="0" name=""/>
        <dsp:cNvSpPr/>
      </dsp:nvSpPr>
      <dsp:spPr>
        <a:xfrm>
          <a:off x="4121806" y="694795"/>
          <a:ext cx="355932" cy="3462878"/>
        </a:xfrm>
        <a:custGeom>
          <a:avLst/>
          <a:gdLst/>
          <a:ahLst/>
          <a:cxnLst/>
          <a:rect l="0" t="0" r="0" b="0"/>
          <a:pathLst>
            <a:path>
              <a:moveTo>
                <a:pt x="0" y="0"/>
              </a:moveTo>
              <a:lnTo>
                <a:pt x="0" y="3462878"/>
              </a:lnTo>
              <a:lnTo>
                <a:pt x="355932" y="3462878"/>
              </a:lnTo>
            </a:path>
          </a:pathLst>
        </a:custGeom>
        <a:noFill/>
        <a:ln w="1905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EAB99-B619-4657-BA0B-BC9BEF01CCE5}">
      <dsp:nvSpPr>
        <dsp:cNvPr id="0" name=""/>
        <dsp:cNvSpPr/>
      </dsp:nvSpPr>
      <dsp:spPr>
        <a:xfrm>
          <a:off x="4477738" y="3539652"/>
          <a:ext cx="3026352" cy="1236041"/>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For </a:t>
          </a:r>
          <a:r>
            <a:rPr lang="en-ZA" sz="1600" b="1" kern="1200" dirty="0">
              <a:latin typeface="Arial" panose="020B0604020202020204" pitchFamily="34" charset="0"/>
              <a:cs typeface="Arial" panose="020B0604020202020204" pitchFamily="34" charset="0"/>
            </a:rPr>
            <a:t>LEARNING</a:t>
          </a:r>
        </a:p>
        <a:p>
          <a:pPr marL="0" lvl="0" indent="0" algn="l"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Instructions</a:t>
          </a:r>
        </a:p>
        <a:p>
          <a:pPr marL="0" lvl="0" indent="0" algn="l"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World News</a:t>
          </a:r>
        </a:p>
        <a:p>
          <a:pPr marL="0" lvl="0" indent="0" algn="l"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Studying</a:t>
          </a:r>
        </a:p>
      </dsp:txBody>
      <dsp:txXfrm>
        <a:off x="4513940" y="3575854"/>
        <a:ext cx="2953948" cy="11636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67738-C823-4FA1-994C-06C1C7E64C81}">
      <dsp:nvSpPr>
        <dsp:cNvPr id="0" name=""/>
        <dsp:cNvSpPr/>
      </dsp:nvSpPr>
      <dsp:spPr>
        <a:xfrm>
          <a:off x="0" y="53931"/>
          <a:ext cx="6516216" cy="718672"/>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a:t>Our eyes see letters, spaces, and punctuation.</a:t>
          </a:r>
          <a:endParaRPr lang="en-US" sz="1800" kern="1200"/>
        </a:p>
      </dsp:txBody>
      <dsp:txXfrm>
        <a:off x="35083" y="89014"/>
        <a:ext cx="6446050" cy="648506"/>
      </dsp:txXfrm>
    </dsp:sp>
    <dsp:sp modelId="{EA85BD2B-D41F-43B0-A103-26EA7E750895}">
      <dsp:nvSpPr>
        <dsp:cNvPr id="0" name=""/>
        <dsp:cNvSpPr/>
      </dsp:nvSpPr>
      <dsp:spPr>
        <a:xfrm>
          <a:off x="0" y="824443"/>
          <a:ext cx="6516216" cy="718672"/>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a:t>Our brain translates them into words, sentences, and meaning.</a:t>
          </a:r>
          <a:endParaRPr lang="en-US" sz="1800" kern="1200"/>
        </a:p>
      </dsp:txBody>
      <dsp:txXfrm>
        <a:off x="35083" y="859526"/>
        <a:ext cx="6446050" cy="648506"/>
      </dsp:txXfrm>
    </dsp:sp>
    <dsp:sp modelId="{A69146DF-39A7-482A-845D-F39935CC284F}">
      <dsp:nvSpPr>
        <dsp:cNvPr id="0" name=""/>
        <dsp:cNvSpPr/>
      </dsp:nvSpPr>
      <dsp:spPr>
        <a:xfrm>
          <a:off x="0" y="1594956"/>
          <a:ext cx="6516216" cy="718672"/>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a:t>Reading can be silent (to yourself) or aloud (to others).</a:t>
          </a:r>
          <a:endParaRPr lang="en-US" sz="1800" kern="1200"/>
        </a:p>
      </dsp:txBody>
      <dsp:txXfrm>
        <a:off x="35083" y="1630039"/>
        <a:ext cx="6446050" cy="648506"/>
      </dsp:txXfrm>
    </dsp:sp>
    <dsp:sp modelId="{9ADABEBE-942A-42E1-9370-867FA2AD2E7C}">
      <dsp:nvSpPr>
        <dsp:cNvPr id="0" name=""/>
        <dsp:cNvSpPr/>
      </dsp:nvSpPr>
      <dsp:spPr>
        <a:xfrm>
          <a:off x="0" y="2365468"/>
          <a:ext cx="6516216" cy="718672"/>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a:t>Reading is a </a:t>
          </a:r>
          <a:r>
            <a:rPr lang="en-US" sz="1800" b="1" i="0" kern="1200" baseline="0"/>
            <a:t>receptive skill</a:t>
          </a:r>
          <a:r>
            <a:rPr lang="en-US" sz="1800" b="0" i="0" kern="1200" baseline="0"/>
            <a:t> – it helps us gather information.</a:t>
          </a:r>
          <a:endParaRPr lang="en-US" sz="1800" kern="1200"/>
        </a:p>
      </dsp:txBody>
      <dsp:txXfrm>
        <a:off x="35083" y="2400551"/>
        <a:ext cx="6446050" cy="648506"/>
      </dsp:txXfrm>
    </dsp:sp>
    <dsp:sp modelId="{9E6B6ADE-4625-438D-8211-47385685749B}">
      <dsp:nvSpPr>
        <dsp:cNvPr id="0" name=""/>
        <dsp:cNvSpPr/>
      </dsp:nvSpPr>
      <dsp:spPr>
        <a:xfrm>
          <a:off x="0" y="3135981"/>
          <a:ext cx="6516216" cy="718672"/>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baseline="0"/>
            <a:t>It can also be a </a:t>
          </a:r>
          <a:r>
            <a:rPr lang="en-US" sz="1800" b="1" i="0" kern="1200" baseline="0"/>
            <a:t>productive skill</a:t>
          </a:r>
          <a:r>
            <a:rPr lang="en-US" sz="1800" b="0" i="0" kern="1200" baseline="0"/>
            <a:t> – when we pronounce words, we share information too.</a:t>
          </a:r>
          <a:endParaRPr lang="en-US" sz="1800" kern="1200"/>
        </a:p>
      </dsp:txBody>
      <dsp:txXfrm>
        <a:off x="35083" y="3171064"/>
        <a:ext cx="6446050" cy="6485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9904F-7D34-4344-8223-1A6EAD819732}">
      <dsp:nvSpPr>
        <dsp:cNvPr id="0" name=""/>
        <dsp:cNvSpPr/>
      </dsp:nvSpPr>
      <dsp:spPr>
        <a:xfrm>
          <a:off x="3729293" y="1660804"/>
          <a:ext cx="1482215" cy="175467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ZA" sz="1600" b="1" kern="1200" dirty="0"/>
            <a:t>READING STRATEGIES</a:t>
          </a:r>
        </a:p>
      </dsp:txBody>
      <dsp:txXfrm>
        <a:off x="3801649" y="1733160"/>
        <a:ext cx="1337503" cy="1609963"/>
      </dsp:txXfrm>
    </dsp:sp>
    <dsp:sp modelId="{543C2B13-5D25-49CF-AD11-27E0BEBC7642}">
      <dsp:nvSpPr>
        <dsp:cNvPr id="0" name=""/>
        <dsp:cNvSpPr/>
      </dsp:nvSpPr>
      <dsp:spPr>
        <a:xfrm rot="16200000">
          <a:off x="4185150" y="1375553"/>
          <a:ext cx="570501" cy="0"/>
        </a:xfrm>
        <a:custGeom>
          <a:avLst/>
          <a:gdLst/>
          <a:ahLst/>
          <a:cxnLst/>
          <a:rect l="0" t="0" r="0" b="0"/>
          <a:pathLst>
            <a:path>
              <a:moveTo>
                <a:pt x="0" y="0"/>
              </a:moveTo>
              <a:lnTo>
                <a:pt x="570501" y="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0982AE-3E42-45A0-9D91-8DBCB94F4E7A}">
      <dsp:nvSpPr>
        <dsp:cNvPr id="0" name=""/>
        <dsp:cNvSpPr/>
      </dsp:nvSpPr>
      <dsp:spPr>
        <a:xfrm>
          <a:off x="3117006" y="97218"/>
          <a:ext cx="2706789" cy="993084"/>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ZA" sz="1800" b="1" kern="1200" dirty="0"/>
            <a:t>SKIMMING: </a:t>
          </a:r>
          <a:r>
            <a:rPr lang="en-ZA" sz="1800" kern="1200" dirty="0"/>
            <a:t>Get the overall idea by looking for a cue to deduce ideas.</a:t>
          </a:r>
        </a:p>
      </dsp:txBody>
      <dsp:txXfrm>
        <a:off x="3165484" y="145696"/>
        <a:ext cx="2609833" cy="896128"/>
      </dsp:txXfrm>
    </dsp:sp>
    <dsp:sp modelId="{2F7B93B0-4417-476A-A9F5-3F3F5260F047}">
      <dsp:nvSpPr>
        <dsp:cNvPr id="0" name=""/>
        <dsp:cNvSpPr/>
      </dsp:nvSpPr>
      <dsp:spPr>
        <a:xfrm rot="20892046">
          <a:off x="5207050" y="2340181"/>
          <a:ext cx="421998" cy="0"/>
        </a:xfrm>
        <a:custGeom>
          <a:avLst/>
          <a:gdLst/>
          <a:ahLst/>
          <a:cxnLst/>
          <a:rect l="0" t="0" r="0" b="0"/>
          <a:pathLst>
            <a:path>
              <a:moveTo>
                <a:pt x="0" y="0"/>
              </a:moveTo>
              <a:lnTo>
                <a:pt x="421998" y="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FF87C1-B873-4D71-AC7B-98B0D6347859}">
      <dsp:nvSpPr>
        <dsp:cNvPr id="0" name=""/>
        <dsp:cNvSpPr/>
      </dsp:nvSpPr>
      <dsp:spPr>
        <a:xfrm>
          <a:off x="5624590" y="1517773"/>
          <a:ext cx="2706789" cy="993084"/>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ZA" sz="1800" b="1" kern="1200" dirty="0"/>
            <a:t>SCANNING: </a:t>
          </a:r>
          <a:r>
            <a:rPr lang="en-ZA" sz="1800" kern="1200" dirty="0"/>
            <a:t>Look for specific information in a large amount of text.</a:t>
          </a:r>
        </a:p>
      </dsp:txBody>
      <dsp:txXfrm>
        <a:off x="5673068" y="1566251"/>
        <a:ext cx="2609833" cy="896128"/>
      </dsp:txXfrm>
    </dsp:sp>
    <dsp:sp modelId="{BE6E26DF-7078-45F1-9338-57B30BD9AB18}">
      <dsp:nvSpPr>
        <dsp:cNvPr id="0" name=""/>
        <dsp:cNvSpPr/>
      </dsp:nvSpPr>
      <dsp:spPr>
        <a:xfrm rot="2294819">
          <a:off x="5114656" y="3401641"/>
          <a:ext cx="902412" cy="0"/>
        </a:xfrm>
        <a:custGeom>
          <a:avLst/>
          <a:gdLst/>
          <a:ahLst/>
          <a:cxnLst/>
          <a:rect l="0" t="0" r="0" b="0"/>
          <a:pathLst>
            <a:path>
              <a:moveTo>
                <a:pt x="0" y="0"/>
              </a:moveTo>
              <a:lnTo>
                <a:pt x="902412" y="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E7C130-28D6-4A02-A273-B62CF280415E}">
      <dsp:nvSpPr>
        <dsp:cNvPr id="0" name=""/>
        <dsp:cNvSpPr/>
      </dsp:nvSpPr>
      <dsp:spPr>
        <a:xfrm>
          <a:off x="5196751" y="3680962"/>
          <a:ext cx="2706789" cy="993084"/>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ZA" sz="1800" b="1" kern="1200" dirty="0"/>
            <a:t>INTERACTING: </a:t>
          </a:r>
          <a:r>
            <a:rPr lang="en-ZA" sz="1800" kern="1200" dirty="0"/>
            <a:t>Return and refer back to the text frequently.</a:t>
          </a:r>
        </a:p>
      </dsp:txBody>
      <dsp:txXfrm>
        <a:off x="5245229" y="3729440"/>
        <a:ext cx="2609833" cy="896128"/>
      </dsp:txXfrm>
    </dsp:sp>
    <dsp:sp modelId="{3109FEDE-E28C-4B99-A708-D437E0777F84}">
      <dsp:nvSpPr>
        <dsp:cNvPr id="0" name=""/>
        <dsp:cNvSpPr/>
      </dsp:nvSpPr>
      <dsp:spPr>
        <a:xfrm rot="8227700">
          <a:off x="3133465" y="3460072"/>
          <a:ext cx="687674" cy="0"/>
        </a:xfrm>
        <a:custGeom>
          <a:avLst/>
          <a:gdLst/>
          <a:ahLst/>
          <a:cxnLst/>
          <a:rect l="0" t="0" r="0" b="0"/>
          <a:pathLst>
            <a:path>
              <a:moveTo>
                <a:pt x="0" y="0"/>
              </a:moveTo>
              <a:lnTo>
                <a:pt x="687674" y="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B2D617-2B55-45E6-8519-662820892AF2}">
      <dsp:nvSpPr>
        <dsp:cNvPr id="0" name=""/>
        <dsp:cNvSpPr/>
      </dsp:nvSpPr>
      <dsp:spPr>
        <a:xfrm>
          <a:off x="1337043" y="3694004"/>
          <a:ext cx="2706789" cy="993084"/>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ZA" sz="1600" b="1" kern="1200"/>
            <a:t>FOCUSING</a:t>
          </a:r>
          <a:r>
            <a:rPr lang="en-ZA" sz="1600" b="1" kern="1200" dirty="0"/>
            <a:t>: </a:t>
          </a:r>
          <a:r>
            <a:rPr lang="en-ZA" sz="1600" kern="1200" dirty="0"/>
            <a:t>Read every work accurately as every word has equal importance.</a:t>
          </a:r>
        </a:p>
      </dsp:txBody>
      <dsp:txXfrm>
        <a:off x="1385521" y="3742482"/>
        <a:ext cx="2609833" cy="896128"/>
      </dsp:txXfrm>
    </dsp:sp>
    <dsp:sp modelId="{7C1897EB-E3E5-4888-A02D-94AE9E355876}">
      <dsp:nvSpPr>
        <dsp:cNvPr id="0" name=""/>
        <dsp:cNvSpPr/>
      </dsp:nvSpPr>
      <dsp:spPr>
        <a:xfrm rot="11477033">
          <a:off x="3391118" y="2356862"/>
          <a:ext cx="341475" cy="0"/>
        </a:xfrm>
        <a:custGeom>
          <a:avLst/>
          <a:gdLst/>
          <a:ahLst/>
          <a:cxnLst/>
          <a:rect l="0" t="0" r="0" b="0"/>
          <a:pathLst>
            <a:path>
              <a:moveTo>
                <a:pt x="0" y="0"/>
              </a:moveTo>
              <a:lnTo>
                <a:pt x="341475" y="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26BA55-A4D3-4450-B36D-B829E8F0EA4C}">
      <dsp:nvSpPr>
        <dsp:cNvPr id="0" name=""/>
        <dsp:cNvSpPr/>
      </dsp:nvSpPr>
      <dsp:spPr>
        <a:xfrm>
          <a:off x="687628" y="1556873"/>
          <a:ext cx="2706789" cy="993084"/>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ZA" sz="1600" b="1" kern="1200" dirty="0"/>
            <a:t>VISUALISING: </a:t>
          </a:r>
          <a:r>
            <a:rPr lang="en-ZA" sz="1600" kern="1200" dirty="0"/>
            <a:t>Convert words to images to understand events, settings and characters.</a:t>
          </a:r>
        </a:p>
      </dsp:txBody>
      <dsp:txXfrm>
        <a:off x="736106" y="1605351"/>
        <a:ext cx="2609833" cy="8961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CF937-3F90-40C5-B2E3-AB869683A777}">
      <dsp:nvSpPr>
        <dsp:cNvPr id="0" name=""/>
        <dsp:cNvSpPr/>
      </dsp:nvSpPr>
      <dsp:spPr>
        <a:xfrm>
          <a:off x="0" y="531"/>
          <a:ext cx="10515600" cy="1243280"/>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C42A83-98FF-4D6E-98E3-974E0E8C9420}">
      <dsp:nvSpPr>
        <dsp:cNvPr id="0" name=""/>
        <dsp:cNvSpPr/>
      </dsp:nvSpPr>
      <dsp:spPr>
        <a:xfrm>
          <a:off x="376092" y="280269"/>
          <a:ext cx="683804" cy="6838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A60E10-F90C-4768-B81B-33815B08693B}">
      <dsp:nvSpPr>
        <dsp:cNvPr id="0" name=""/>
        <dsp:cNvSpPr/>
      </dsp:nvSpPr>
      <dsp:spPr>
        <a:xfrm>
          <a:off x="1435988" y="531"/>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1111250">
            <a:lnSpc>
              <a:spcPct val="90000"/>
            </a:lnSpc>
            <a:spcBef>
              <a:spcPct val="0"/>
            </a:spcBef>
            <a:spcAft>
              <a:spcPct val="35000"/>
            </a:spcAft>
            <a:buNone/>
          </a:pPr>
          <a:r>
            <a:rPr lang="en-US" sz="2500" b="0" i="0" kern="1200" baseline="0"/>
            <a:t>Writing = using letters, punctuation, and spaces to share ideas.</a:t>
          </a:r>
          <a:endParaRPr lang="en-US" sz="2500" kern="1200"/>
        </a:p>
      </dsp:txBody>
      <dsp:txXfrm>
        <a:off x="1435988" y="531"/>
        <a:ext cx="9079611" cy="1243280"/>
      </dsp:txXfrm>
    </dsp:sp>
    <dsp:sp modelId="{546AF59C-C4CB-4E66-AE8B-C9935616BC29}">
      <dsp:nvSpPr>
        <dsp:cNvPr id="0" name=""/>
        <dsp:cNvSpPr/>
      </dsp:nvSpPr>
      <dsp:spPr>
        <a:xfrm>
          <a:off x="0" y="1554631"/>
          <a:ext cx="10515600" cy="1243280"/>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E8250A-372D-4923-9920-47D3B981433F}">
      <dsp:nvSpPr>
        <dsp:cNvPr id="0" name=""/>
        <dsp:cNvSpPr/>
      </dsp:nvSpPr>
      <dsp:spPr>
        <a:xfrm>
          <a:off x="376092" y="1834369"/>
          <a:ext cx="683804" cy="6838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6D5255-141F-4B34-90F2-6BC0647230EE}">
      <dsp:nvSpPr>
        <dsp:cNvPr id="0" name=""/>
        <dsp:cNvSpPr/>
      </dsp:nvSpPr>
      <dsp:spPr>
        <a:xfrm>
          <a:off x="1435988" y="1554631"/>
          <a:ext cx="4732020"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1111250">
            <a:lnSpc>
              <a:spcPct val="90000"/>
            </a:lnSpc>
            <a:spcBef>
              <a:spcPct val="0"/>
            </a:spcBef>
            <a:spcAft>
              <a:spcPct val="35000"/>
            </a:spcAft>
            <a:buNone/>
          </a:pPr>
          <a:r>
            <a:rPr lang="en-US" sz="2500" b="0" i="0" kern="1200" baseline="0"/>
            <a:t>Reasons we write:</a:t>
          </a:r>
          <a:endParaRPr lang="en-US" sz="2500" kern="1200"/>
        </a:p>
      </dsp:txBody>
      <dsp:txXfrm>
        <a:off x="1435988" y="1554631"/>
        <a:ext cx="4732020" cy="1243280"/>
      </dsp:txXfrm>
    </dsp:sp>
    <dsp:sp modelId="{8EBB57FA-10F1-4CAB-9542-7E2474343BE4}">
      <dsp:nvSpPr>
        <dsp:cNvPr id="0" name=""/>
        <dsp:cNvSpPr/>
      </dsp:nvSpPr>
      <dsp:spPr>
        <a:xfrm>
          <a:off x="6168008" y="1554631"/>
          <a:ext cx="434759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755650">
            <a:lnSpc>
              <a:spcPct val="90000"/>
            </a:lnSpc>
            <a:spcBef>
              <a:spcPct val="0"/>
            </a:spcBef>
            <a:spcAft>
              <a:spcPct val="35000"/>
            </a:spcAft>
            <a:buNone/>
          </a:pPr>
          <a:r>
            <a:rPr lang="en-US" sz="1700" kern="1200" dirty="0"/>
            <a:t>Lists</a:t>
          </a:r>
          <a:br>
            <a:rPr lang="en-US" sz="1700" kern="1200" dirty="0"/>
          </a:br>
          <a:r>
            <a:rPr lang="en-US" sz="1700" kern="1200" dirty="0"/>
            <a:t>Notes</a:t>
          </a:r>
          <a:br>
            <a:rPr lang="en-US" sz="1700" kern="1200" dirty="0"/>
          </a:br>
          <a:r>
            <a:rPr lang="en-US" sz="1700" kern="1200" dirty="0"/>
            <a:t>Instructions</a:t>
          </a:r>
          <a:br>
            <a:rPr lang="en-US" sz="1700" kern="1200" dirty="0"/>
          </a:br>
          <a:r>
            <a:rPr lang="en-US" sz="1700" kern="1200" dirty="0"/>
            <a:t>School assignments</a:t>
          </a:r>
        </a:p>
      </dsp:txBody>
      <dsp:txXfrm>
        <a:off x="6168008" y="1554631"/>
        <a:ext cx="4347591" cy="1243280"/>
      </dsp:txXfrm>
    </dsp:sp>
    <dsp:sp modelId="{E9E5CC95-97F3-45C1-97E7-3BA2E8082BCA}">
      <dsp:nvSpPr>
        <dsp:cNvPr id="0" name=""/>
        <dsp:cNvSpPr/>
      </dsp:nvSpPr>
      <dsp:spPr>
        <a:xfrm>
          <a:off x="0" y="3108732"/>
          <a:ext cx="10515600" cy="1243280"/>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61859E-4C05-41C0-8CBA-59AF46541E27}">
      <dsp:nvSpPr>
        <dsp:cNvPr id="0" name=""/>
        <dsp:cNvSpPr/>
      </dsp:nvSpPr>
      <dsp:spPr>
        <a:xfrm>
          <a:off x="376092" y="3388470"/>
          <a:ext cx="683804" cy="6838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707385-1E86-4D82-ACC0-1D9A7E62BFDA}">
      <dsp:nvSpPr>
        <dsp:cNvPr id="0" name=""/>
        <dsp:cNvSpPr/>
      </dsp:nvSpPr>
      <dsp:spPr>
        <a:xfrm>
          <a:off x="1435988" y="3108732"/>
          <a:ext cx="4732020"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1111250">
            <a:lnSpc>
              <a:spcPct val="90000"/>
            </a:lnSpc>
            <a:spcBef>
              <a:spcPct val="0"/>
            </a:spcBef>
            <a:spcAft>
              <a:spcPct val="35000"/>
            </a:spcAft>
            <a:buNone/>
          </a:pPr>
          <a:r>
            <a:rPr lang="en-US" sz="2500" kern="1200"/>
            <a:t>Writing is a key communication skill used in:</a:t>
          </a:r>
        </a:p>
      </dsp:txBody>
      <dsp:txXfrm>
        <a:off x="1435988" y="3108732"/>
        <a:ext cx="4732020" cy="1243280"/>
      </dsp:txXfrm>
    </dsp:sp>
    <dsp:sp modelId="{6C08A0CD-5070-469C-84B9-3D77669380B6}">
      <dsp:nvSpPr>
        <dsp:cNvPr id="0" name=""/>
        <dsp:cNvSpPr/>
      </dsp:nvSpPr>
      <dsp:spPr>
        <a:xfrm>
          <a:off x="6168008" y="3108732"/>
          <a:ext cx="434759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755650">
            <a:lnSpc>
              <a:spcPct val="90000"/>
            </a:lnSpc>
            <a:spcBef>
              <a:spcPct val="0"/>
            </a:spcBef>
            <a:spcAft>
              <a:spcPct val="35000"/>
            </a:spcAft>
            <a:buFont typeface="Arial" panose="020B0604020202020204" pitchFamily="34" charset="0"/>
            <a:buNone/>
          </a:pPr>
          <a:r>
            <a:rPr lang="en-US" sz="1700" kern="1200" dirty="0"/>
            <a:t>School and academics</a:t>
          </a:r>
        </a:p>
        <a:p>
          <a:pPr marL="0" lvl="0" indent="0" algn="l" defTabSz="755650">
            <a:lnSpc>
              <a:spcPct val="90000"/>
            </a:lnSpc>
            <a:spcBef>
              <a:spcPct val="0"/>
            </a:spcBef>
            <a:spcAft>
              <a:spcPct val="35000"/>
            </a:spcAft>
            <a:buFont typeface="Arial" panose="020B0604020202020204" pitchFamily="34" charset="0"/>
            <a:buNone/>
          </a:pPr>
          <a:r>
            <a:rPr lang="en-US" sz="1700" kern="1200" dirty="0"/>
            <a:t>The workplace</a:t>
          </a:r>
        </a:p>
        <a:p>
          <a:pPr marL="0" lvl="0" indent="0" algn="l" defTabSz="755650">
            <a:lnSpc>
              <a:spcPct val="90000"/>
            </a:lnSpc>
            <a:spcBef>
              <a:spcPct val="0"/>
            </a:spcBef>
            <a:spcAft>
              <a:spcPct val="35000"/>
            </a:spcAft>
            <a:buFont typeface="Arial" panose="020B0604020202020204" pitchFamily="34" charset="0"/>
            <a:buNone/>
          </a:pPr>
          <a:r>
            <a:rPr lang="en-US" sz="1700" kern="1200" dirty="0"/>
            <a:t>Personal life and record keeping</a:t>
          </a:r>
        </a:p>
      </dsp:txBody>
      <dsp:txXfrm>
        <a:off x="6168008" y="3108732"/>
        <a:ext cx="4347591" cy="12432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B4392-636E-461A-B942-A9244DD53B3D}">
      <dsp:nvSpPr>
        <dsp:cNvPr id="0" name=""/>
        <dsp:cNvSpPr/>
      </dsp:nvSpPr>
      <dsp:spPr>
        <a:xfrm>
          <a:off x="212335" y="469890"/>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7282EC-B9A7-4C84-B540-014504EE5CC9}">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091020-01D2-4BFD-B53D-777A07C26708}">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b="1" i="0" kern="1200" baseline="0"/>
            <a:t>Narrative writing</a:t>
          </a:r>
          <a:r>
            <a:rPr lang="en-US" sz="1900" b="0" i="0" kern="1200" baseline="0"/>
            <a:t>: tells a story (fiction or nonfiction). Uses characters, setting, and plot.</a:t>
          </a:r>
          <a:endParaRPr lang="en-US" sz="1900" kern="1200"/>
        </a:p>
      </dsp:txBody>
      <dsp:txXfrm>
        <a:off x="1834517" y="469890"/>
        <a:ext cx="3148942" cy="1335915"/>
      </dsp:txXfrm>
    </dsp:sp>
    <dsp:sp modelId="{D1415044-A08B-4961-BDA6-90F80DAFAC1C}">
      <dsp:nvSpPr>
        <dsp:cNvPr id="0" name=""/>
        <dsp:cNvSpPr/>
      </dsp:nvSpPr>
      <dsp:spPr>
        <a:xfrm>
          <a:off x="5532139" y="469890"/>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BAC269-6BBB-4A11-8FDE-08AF59393CE0}">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F737B5-ACC3-4A10-8863-918DD261F218}">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b="1" i="0" kern="1200" baseline="0"/>
            <a:t>Descriptive writing</a:t>
          </a:r>
          <a:r>
            <a:rPr lang="en-US" sz="1900" b="0" i="0" kern="1200" baseline="0"/>
            <a:t>: paints a picture with words. Uses vivid language to describe people, places, or events.</a:t>
          </a:r>
          <a:endParaRPr lang="en-US" sz="1900" kern="1200"/>
        </a:p>
      </dsp:txBody>
      <dsp:txXfrm>
        <a:off x="7154322" y="469890"/>
        <a:ext cx="3148942" cy="1335915"/>
      </dsp:txXfrm>
    </dsp:sp>
    <dsp:sp modelId="{D2CFA510-8782-48F3-8254-F76A0BB4A1C1}">
      <dsp:nvSpPr>
        <dsp:cNvPr id="0" name=""/>
        <dsp:cNvSpPr/>
      </dsp:nvSpPr>
      <dsp:spPr>
        <a:xfrm>
          <a:off x="212335" y="2545532"/>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1D9774-FFC7-42D4-8941-0AB96AD63F75}">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23FF3F-AA60-429C-BD4D-E82378D6DAA0}">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b="1" i="0" kern="1200" baseline="0"/>
            <a:t>Expository writing</a:t>
          </a:r>
          <a:r>
            <a:rPr lang="en-US" sz="1900" b="0" i="0" kern="1200" baseline="0"/>
            <a:t>: explains or informs using facts, definitions, or processes (e.g. articles, encyclopedias).</a:t>
          </a:r>
          <a:endParaRPr lang="en-US" sz="1900" kern="1200"/>
        </a:p>
      </dsp:txBody>
      <dsp:txXfrm>
        <a:off x="1834517" y="2545532"/>
        <a:ext cx="3148942" cy="1335915"/>
      </dsp:txXfrm>
    </dsp:sp>
    <dsp:sp modelId="{0962EB05-C515-490B-AD4B-7BD75020D3E6}">
      <dsp:nvSpPr>
        <dsp:cNvPr id="0" name=""/>
        <dsp:cNvSpPr/>
      </dsp:nvSpPr>
      <dsp:spPr>
        <a:xfrm>
          <a:off x="5532139" y="2545532"/>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A621F1-54E3-46F6-AF55-49F54F65742F}">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B4189A-ABBA-48F4-994B-2EC283DFD40E}">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b="1" i="0" kern="1200" baseline="0"/>
            <a:t>Argumentative writing</a:t>
          </a:r>
          <a:r>
            <a:rPr lang="en-US" sz="1900" b="0" i="0" kern="1200" baseline="0"/>
            <a:t>: persuades using evidence, logic, and reasoning (e.g. essays, speeches).</a:t>
          </a:r>
          <a:endParaRPr lang="en-US" sz="1900" kern="1200"/>
        </a:p>
      </dsp:txBody>
      <dsp:txXfrm>
        <a:off x="7154322" y="2545532"/>
        <a:ext cx="3148942" cy="13359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E310B-5B27-42E1-9435-C24E7444B5B5}">
      <dsp:nvSpPr>
        <dsp:cNvPr id="0" name=""/>
        <dsp:cNvSpPr/>
      </dsp:nvSpPr>
      <dsp:spPr>
        <a:xfrm>
          <a:off x="0" y="19692"/>
          <a:ext cx="4434721" cy="141452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dirty="0" err="1"/>
            <a:t>Summarising</a:t>
          </a:r>
          <a:r>
            <a:rPr lang="en-US" sz="2000" b="0" i="0" kern="1200" baseline="0" dirty="0"/>
            <a:t> = putting the key points of a text into your own shorter words.</a:t>
          </a:r>
          <a:endParaRPr lang="en-US" sz="2000" kern="1200" dirty="0"/>
        </a:p>
      </dsp:txBody>
      <dsp:txXfrm>
        <a:off x="69052" y="88744"/>
        <a:ext cx="4296617" cy="1276425"/>
      </dsp:txXfrm>
    </dsp:sp>
    <dsp:sp modelId="{FF499A47-FC18-467D-ADD8-4B22A50B73F4}">
      <dsp:nvSpPr>
        <dsp:cNvPr id="0" name=""/>
        <dsp:cNvSpPr/>
      </dsp:nvSpPr>
      <dsp:spPr>
        <a:xfrm>
          <a:off x="0" y="1612782"/>
          <a:ext cx="4434721" cy="141452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a:t>Why it’s important:</a:t>
          </a:r>
          <a:br>
            <a:rPr lang="en-US" sz="2000" b="0" i="0" kern="1200" baseline="0"/>
          </a:br>
          <a:r>
            <a:rPr lang="en-US" sz="2000" b="0" i="0" kern="1200" baseline="0"/>
            <a:t>• Helps focus on main ideas</a:t>
          </a:r>
          <a:br>
            <a:rPr lang="en-US" sz="2000" b="0" i="0" kern="1200" baseline="0"/>
          </a:br>
          <a:r>
            <a:rPr lang="en-US" sz="2000" b="0" i="0" kern="1200" baseline="0"/>
            <a:t>• Easier to remember information</a:t>
          </a:r>
          <a:br>
            <a:rPr lang="en-US" sz="2000" b="0" i="0" kern="1200" baseline="0"/>
          </a:br>
          <a:r>
            <a:rPr lang="en-US" sz="2000" b="0" i="0" kern="1200" baseline="0"/>
            <a:t>• Improves clear and concise writing</a:t>
          </a:r>
          <a:endParaRPr lang="en-US" sz="2000" kern="1200"/>
        </a:p>
      </dsp:txBody>
      <dsp:txXfrm>
        <a:off x="69052" y="1681834"/>
        <a:ext cx="4296617" cy="1276425"/>
      </dsp:txXfrm>
    </dsp:sp>
    <dsp:sp modelId="{AF9A09E9-1093-4832-8017-9EA3C19FE4FB}">
      <dsp:nvSpPr>
        <dsp:cNvPr id="0" name=""/>
        <dsp:cNvSpPr/>
      </dsp:nvSpPr>
      <dsp:spPr>
        <a:xfrm>
          <a:off x="0" y="3205872"/>
          <a:ext cx="4434721" cy="141452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a:t>Summaries are useful for:</a:t>
          </a:r>
          <a:br>
            <a:rPr lang="en-US" sz="2000" b="0" i="0" kern="1200" baseline="0"/>
          </a:br>
          <a:r>
            <a:rPr lang="en-US" sz="2000" b="0" i="0" kern="1200" baseline="0"/>
            <a:t>• Studying smarter</a:t>
          </a:r>
          <a:br>
            <a:rPr lang="en-US" sz="2000" b="0" i="0" kern="1200" baseline="0"/>
          </a:br>
          <a:r>
            <a:rPr lang="en-US" sz="2000" b="0" i="0" kern="1200" baseline="0"/>
            <a:t>• Reviewing quicker</a:t>
          </a:r>
          <a:br>
            <a:rPr lang="en-US" sz="2000" b="0" i="0" kern="1200" baseline="0"/>
          </a:br>
          <a:r>
            <a:rPr lang="en-US" sz="2000" b="0" i="0" kern="1200" baseline="0"/>
            <a:t>• Organising your thoughts.</a:t>
          </a:r>
          <a:endParaRPr lang="en-US" sz="2000" kern="1200"/>
        </a:p>
      </dsp:txBody>
      <dsp:txXfrm>
        <a:off x="69052" y="3274924"/>
        <a:ext cx="4296617" cy="127642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70FCE3-72D4-426E-9C90-2F27A50B72A4}" type="datetimeFigureOut">
              <a:rPr lang="en-US" smtClean="0"/>
              <a:t>10/23/2025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DCAC2-57E1-4034-BB99-8EFF7FA8D11A}" type="slidenum">
              <a:rPr lang="en-US" smtClean="0"/>
              <a:t>‹#›</a:t>
            </a:fld>
            <a:endParaRPr lang="en-US"/>
          </a:p>
        </p:txBody>
      </p:sp>
    </p:spTree>
    <p:extLst>
      <p:ext uri="{BB962C8B-B14F-4D97-AF65-F5344CB8AC3E}">
        <p14:creationId xmlns:p14="http://schemas.microsoft.com/office/powerpoint/2010/main" val="404827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Introduction (3 min) (Slides 1-2)</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Slide 1: Good Morning Grade 9s. In the next lesson of this series, we will explore </a:t>
            </a:r>
            <a:r>
              <a:rPr kumimoji="0" lang="en-US" sz="1100" b="1" i="0" u="none" strike="noStrike" kern="0" cap="none" spc="0" normalizeH="0" baseline="0" noProof="0" dirty="0">
                <a:ln>
                  <a:noFill/>
                </a:ln>
                <a:solidFill>
                  <a:srgbClr val="000000"/>
                </a:solidFill>
                <a:effectLst/>
                <a:uLnTx/>
                <a:uFillTx/>
                <a:latin typeface="Arial"/>
                <a:cs typeface="Arial"/>
                <a:sym typeface="Arial"/>
              </a:rPr>
              <a:t>reading and writing for different purposes.</a:t>
            </a:r>
          </a:p>
          <a:p>
            <a:endParaRPr lang="en-US" dirty="0"/>
          </a:p>
        </p:txBody>
      </p:sp>
      <p:sp>
        <p:nvSpPr>
          <p:cNvPr id="4" name="Slide Number Placeholder 3"/>
          <p:cNvSpPr>
            <a:spLocks noGrp="1"/>
          </p:cNvSpPr>
          <p:nvPr>
            <p:ph type="sldNum" sz="quarter" idx="5"/>
          </p:nvPr>
        </p:nvSpPr>
        <p:spPr/>
        <p:txBody>
          <a:bodyPr/>
          <a:lstStyle/>
          <a:p>
            <a:fld id="{C51DCAC2-57E1-4034-BB99-8EFF7FA8D11A}" type="slidenum">
              <a:rPr lang="en-US" smtClean="0"/>
              <a:t>1</a:t>
            </a:fld>
            <a:endParaRPr lang="en-US"/>
          </a:p>
        </p:txBody>
      </p:sp>
    </p:spTree>
    <p:extLst>
      <p:ext uri="{BB962C8B-B14F-4D97-AF65-F5344CB8AC3E}">
        <p14:creationId xmlns:p14="http://schemas.microsoft.com/office/powerpoint/2010/main" val="3512666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Slide 10: Another important tool for writing is being able to summarise information.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Summarising means taking the key points of a text and putting them into your own words, but in a much shorter form. It’s not just about cutting out parts. It’s about understanding and clearly sharing the main ideas.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Why is it important?</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Better understanding: It helps you focus on the most important ideas and ignore unnecessary details.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Improved memory: Summarising makes it easier to remember what you’ve read.</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Boosted writing skills: It helps you communicate clearly and concisely.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You can use summaries to study smarter, review quicker, and even organise your thoughts better. Summarising is a valuable skill for all subjects, helping you learn more effectively and think critically about the information you read.</a:t>
            </a:r>
          </a:p>
          <a:p>
            <a:endParaRPr lang="en-US" dirty="0"/>
          </a:p>
        </p:txBody>
      </p:sp>
      <p:sp>
        <p:nvSpPr>
          <p:cNvPr id="4" name="Slide Number Placeholder 3"/>
          <p:cNvSpPr>
            <a:spLocks noGrp="1"/>
          </p:cNvSpPr>
          <p:nvPr>
            <p:ph type="sldNum" sz="quarter" idx="5"/>
          </p:nvPr>
        </p:nvSpPr>
        <p:spPr/>
        <p:txBody>
          <a:bodyPr/>
          <a:lstStyle/>
          <a:p>
            <a:fld id="{C51DCAC2-57E1-4034-BB99-8EFF7FA8D11A}" type="slidenum">
              <a:rPr lang="en-US" smtClean="0"/>
              <a:t>10</a:t>
            </a:fld>
            <a:endParaRPr lang="en-US"/>
          </a:p>
        </p:txBody>
      </p:sp>
    </p:spTree>
    <p:extLst>
      <p:ext uri="{BB962C8B-B14F-4D97-AF65-F5344CB8AC3E}">
        <p14:creationId xmlns:p14="http://schemas.microsoft.com/office/powerpoint/2010/main" val="3882651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Slide 11: As you can see, reading and writing are essential skills that work together to form the building blocks of communication.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Being able to read and write allows us to learn more about the world around us and to interact effectively with others.</a:t>
            </a:r>
          </a:p>
          <a:p>
            <a:endParaRPr lang="en-US" dirty="0"/>
          </a:p>
        </p:txBody>
      </p:sp>
      <p:sp>
        <p:nvSpPr>
          <p:cNvPr id="4" name="Slide Number Placeholder 3"/>
          <p:cNvSpPr>
            <a:spLocks noGrp="1"/>
          </p:cNvSpPr>
          <p:nvPr>
            <p:ph type="sldNum" sz="quarter" idx="5"/>
          </p:nvPr>
        </p:nvSpPr>
        <p:spPr/>
        <p:txBody>
          <a:bodyPr/>
          <a:lstStyle/>
          <a:p>
            <a:fld id="{C51DCAC2-57E1-4034-BB99-8EFF7FA8D11A}" type="slidenum">
              <a:rPr lang="en-US" smtClean="0"/>
              <a:t>11</a:t>
            </a:fld>
            <a:endParaRPr lang="en-US"/>
          </a:p>
        </p:txBody>
      </p:sp>
    </p:spTree>
    <p:extLst>
      <p:ext uri="{BB962C8B-B14F-4D97-AF65-F5344CB8AC3E}">
        <p14:creationId xmlns:p14="http://schemas.microsoft.com/office/powerpoint/2010/main" val="2915460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Conclusion (5 min) (Slide 12)</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Slide 12: You have an Exam Practice (</a:t>
            </a:r>
            <a:r>
              <a:rPr kumimoji="0" lang="en-US" sz="1100" b="1" i="1" u="none" strike="noStrike" kern="0" cap="none" spc="0" normalizeH="0" baseline="0" noProof="0" dirty="0">
                <a:ln>
                  <a:noFill/>
                </a:ln>
                <a:solidFill>
                  <a:srgbClr val="000000"/>
                </a:solidFill>
                <a:effectLst/>
                <a:uLnTx/>
                <a:uFillTx/>
                <a:latin typeface="Arial"/>
                <a:cs typeface="Arial"/>
                <a:sym typeface="Arial"/>
              </a:rPr>
              <a:t>Activity 1, </a:t>
            </a:r>
            <a:r>
              <a:rPr kumimoji="0" lang="en-US" sz="1100" b="1" i="1" u="sng" strike="noStrike" kern="0" cap="none" spc="0" normalizeH="0" baseline="0" noProof="0" dirty="0">
                <a:ln>
                  <a:noFill/>
                </a:ln>
                <a:solidFill>
                  <a:srgbClr val="000000"/>
                </a:solidFill>
                <a:effectLst/>
                <a:uLnTx/>
                <a:uFillTx/>
                <a:latin typeface="Arial"/>
                <a:cs typeface="Arial"/>
                <a:sym typeface="Arial"/>
              </a:rPr>
              <a:t>Lesson 3 – Worksheet</a:t>
            </a:r>
            <a:r>
              <a:rPr kumimoji="0" lang="en-US" sz="1100" b="0" i="0" u="none" strike="noStrike" kern="0" cap="none" spc="0" normalizeH="0" baseline="0" noProof="0" dirty="0">
                <a:ln>
                  <a:noFill/>
                </a:ln>
                <a:solidFill>
                  <a:srgbClr val="000000"/>
                </a:solidFill>
                <a:effectLst/>
                <a:uLnTx/>
                <a:uFillTx/>
                <a:latin typeface="Arial"/>
                <a:cs typeface="Arial"/>
                <a:sym typeface="Arial"/>
              </a:rPr>
              <a:t>) to work on for the remainder of your lesson. Whatever you do not complete, must please be completed for homework.</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Possible answers are available on </a:t>
            </a:r>
            <a:r>
              <a:rPr kumimoji="0" lang="en-US" sz="1100" b="1" i="1" u="sng" strike="noStrike" kern="0" cap="none" spc="0" normalizeH="0" baseline="0" noProof="0" dirty="0">
                <a:ln>
                  <a:noFill/>
                </a:ln>
                <a:solidFill>
                  <a:srgbClr val="000000"/>
                </a:solidFill>
                <a:effectLst/>
                <a:uLnTx/>
                <a:uFillTx/>
                <a:latin typeface="Arial"/>
                <a:cs typeface="Arial"/>
                <a:sym typeface="Arial"/>
              </a:rPr>
              <a:t>Lesson 3 – Worksheet MEMO</a:t>
            </a:r>
            <a:r>
              <a:rPr kumimoji="0" lang="en-US" sz="1100" b="0" i="1" u="none" strike="noStrike" kern="0" cap="none" spc="0" normalizeH="0" baseline="0" noProof="0" dirty="0">
                <a:ln>
                  <a:noFill/>
                </a:ln>
                <a:solidFill>
                  <a:srgbClr val="000000"/>
                </a:solidFill>
                <a:effectLst/>
                <a:uLnTx/>
                <a:uFillTx/>
                <a:latin typeface="Arial"/>
                <a:cs typeface="Arial"/>
                <a:sym typeface="Arial"/>
              </a:rPr>
              <a:t>. </a:t>
            </a:r>
          </a:p>
          <a:p>
            <a:endParaRPr lang="en-US" dirty="0"/>
          </a:p>
        </p:txBody>
      </p:sp>
      <p:sp>
        <p:nvSpPr>
          <p:cNvPr id="4" name="Slide Number Placeholder 3"/>
          <p:cNvSpPr>
            <a:spLocks noGrp="1"/>
          </p:cNvSpPr>
          <p:nvPr>
            <p:ph type="sldNum" sz="quarter" idx="5"/>
          </p:nvPr>
        </p:nvSpPr>
        <p:spPr/>
        <p:txBody>
          <a:bodyPr/>
          <a:lstStyle/>
          <a:p>
            <a:fld id="{C51DCAC2-57E1-4034-BB99-8EFF7FA8D11A}" type="slidenum">
              <a:rPr lang="en-US" smtClean="0"/>
              <a:t>12</a:t>
            </a:fld>
            <a:endParaRPr lang="en-US"/>
          </a:p>
        </p:txBody>
      </p:sp>
    </p:spTree>
    <p:extLst>
      <p:ext uri="{BB962C8B-B14F-4D97-AF65-F5344CB8AC3E}">
        <p14:creationId xmlns:p14="http://schemas.microsoft.com/office/powerpoint/2010/main" val="179041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Slide 2: When you think about reading and writing, what is the first thing that comes to mind?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a:t>
            </a:r>
            <a:r>
              <a:rPr kumimoji="0" lang="en-GB" sz="1100" b="0" i="1" u="none" strike="noStrike" kern="0" cap="none" spc="0" normalizeH="0" baseline="0" noProof="0" dirty="0">
                <a:ln>
                  <a:noFill/>
                </a:ln>
                <a:solidFill>
                  <a:srgbClr val="000000"/>
                </a:solidFill>
                <a:effectLst/>
                <a:uLnTx/>
                <a:uFillTx/>
                <a:latin typeface="Arial"/>
                <a:cs typeface="Arial"/>
                <a:sym typeface="Arial"/>
              </a:rPr>
              <a:t>Learner answers/input will be a good starting point for the importance of both reading and writing.</a:t>
            </a:r>
            <a:r>
              <a:rPr kumimoji="0" lang="en-GB" sz="1100" b="0" i="0" u="none" strike="noStrike" kern="0" cap="none" spc="0" normalizeH="0" baseline="0" noProof="0" dirty="0">
                <a:ln>
                  <a:noFill/>
                </a:ln>
                <a:solidFill>
                  <a:srgbClr val="000000"/>
                </a:solidFill>
                <a:effectLst/>
                <a:uLnTx/>
                <a:uFillTx/>
                <a:latin typeface="Arial"/>
                <a:cs typeface="Arial"/>
                <a:sym typeface="Arial"/>
              </a:rPr>
              <a: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Maybe you’re an avid reader or you enjoy writing? Maybe you prefer one over the other? Maybe you make use of e-books or digital resources? Apps that transcribe voice recordings, so you have access to them later on.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There are different reasons to read and write, all of which serve varying purposes.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Reading and writing are fundamental skills that create the foundation of communication. Mastering these abilities helps us understand the world and engage meaningfully with others.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Reading and writing </a:t>
            </a:r>
            <a:r>
              <a:rPr kumimoji="0" lang="en-GB" sz="1100" b="0" i="0" u="none" strike="noStrike" kern="0" cap="none" spc="0" normalizeH="0" baseline="0" noProof="0" dirty="0">
                <a:ln>
                  <a:noFill/>
                </a:ln>
                <a:solidFill>
                  <a:srgbClr val="000000"/>
                </a:solidFill>
                <a:effectLst/>
                <a:uLnTx/>
                <a:uFillTx/>
                <a:latin typeface="Arial"/>
                <a:cs typeface="Arial"/>
                <a:sym typeface="Arial"/>
              </a:rPr>
              <a:t>go beyond just schoolwork; they serve multiple purposes. It's not just about studying, reading a paragraph, or writing an essay. At its core, reading is the process of interpreting symbols and letters to form words and sentences we can understand. But it’s much more than that – we read for information, relaxation, or to learn. Reading allows us to gather knowledge independently, without relying on others. For example, reading a menu helps us see what’s available at the tuckshop and know the prices, saving us from asking about each item.</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In today’s digital age, reading and writing have become the primary modes of communication, especially with the rise of social media and online platforms used for entertainment, shopping, work, and education. Proficiency in these skills is vital for everyday life, allowing individuals to connect with family, express their thoughts and opinions, and expand their knowledge across various subjects.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endParaRPr lang="en-US" dirty="0"/>
          </a:p>
        </p:txBody>
      </p:sp>
      <p:sp>
        <p:nvSpPr>
          <p:cNvPr id="4" name="Slide Number Placeholder 3"/>
          <p:cNvSpPr>
            <a:spLocks noGrp="1"/>
          </p:cNvSpPr>
          <p:nvPr>
            <p:ph type="sldNum" sz="quarter" idx="5"/>
          </p:nvPr>
        </p:nvSpPr>
        <p:spPr/>
        <p:txBody>
          <a:bodyPr/>
          <a:lstStyle/>
          <a:p>
            <a:fld id="{C51DCAC2-57E1-4034-BB99-8EFF7FA8D11A}" type="slidenum">
              <a:rPr lang="en-US" smtClean="0"/>
              <a:t>2</a:t>
            </a:fld>
            <a:endParaRPr lang="en-US"/>
          </a:p>
        </p:txBody>
      </p:sp>
    </p:spTree>
    <p:extLst>
      <p:ext uri="{BB962C8B-B14F-4D97-AF65-F5344CB8AC3E}">
        <p14:creationId xmlns:p14="http://schemas.microsoft.com/office/powerpoint/2010/main" val="1967467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Teaching &amp; Watch Video (32 min) (Slides 3-11)</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Slide 3: Watch: Importance of Reading and Writing https://www.youtube.com/watch?v=Gjbx98KZqkE (1 min 12 sec)</a:t>
            </a:r>
          </a:p>
          <a:p>
            <a:endParaRPr lang="en-US" dirty="0"/>
          </a:p>
        </p:txBody>
      </p:sp>
      <p:sp>
        <p:nvSpPr>
          <p:cNvPr id="4" name="Slide Number Placeholder 3"/>
          <p:cNvSpPr>
            <a:spLocks noGrp="1"/>
          </p:cNvSpPr>
          <p:nvPr>
            <p:ph type="sldNum" sz="quarter" idx="5"/>
          </p:nvPr>
        </p:nvSpPr>
        <p:spPr/>
        <p:txBody>
          <a:bodyPr/>
          <a:lstStyle/>
          <a:p>
            <a:fld id="{C51DCAC2-57E1-4034-BB99-8EFF7FA8D11A}" type="slidenum">
              <a:rPr lang="en-US" smtClean="0"/>
              <a:t>3</a:t>
            </a:fld>
            <a:endParaRPr lang="en-US"/>
          </a:p>
        </p:txBody>
      </p:sp>
    </p:spTree>
    <p:extLst>
      <p:ext uri="{BB962C8B-B14F-4D97-AF65-F5344CB8AC3E}">
        <p14:creationId xmlns:p14="http://schemas.microsoft.com/office/powerpoint/2010/main" val="1382149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Slide 4: Examples of writing for different purposes could be: </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Journals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Messages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Study Notes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Instructions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Summarising</a:t>
            </a:r>
          </a:p>
          <a:p>
            <a:pPr marL="1085850" marR="0" lvl="2"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Bullet Points</a:t>
            </a:r>
          </a:p>
          <a:p>
            <a:pPr marL="1085850" marR="0" lvl="2"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Memories</a:t>
            </a:r>
          </a:p>
          <a:p>
            <a:pPr marL="1085850" marR="0" lvl="2"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Tables + Pictographs</a:t>
            </a:r>
          </a:p>
          <a:p>
            <a:pPr marL="1085850" marR="0" lvl="2"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Mind maps</a:t>
            </a:r>
          </a:p>
          <a:p>
            <a:pPr marL="1085850" marR="0" lvl="2"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Keywords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We also read for different reasons as well: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For INFORMATION</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Meaning of words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Public information</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Labels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For LEISURE</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Books and novels for enjoyment</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Graphic novels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Interests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For LEARNING</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Instructions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World news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Studying</a:t>
            </a:r>
          </a:p>
          <a:p>
            <a:endParaRPr lang="en-US" dirty="0"/>
          </a:p>
        </p:txBody>
      </p:sp>
      <p:sp>
        <p:nvSpPr>
          <p:cNvPr id="4" name="Slide Number Placeholder 3"/>
          <p:cNvSpPr>
            <a:spLocks noGrp="1"/>
          </p:cNvSpPr>
          <p:nvPr>
            <p:ph type="sldNum" sz="quarter" idx="5"/>
          </p:nvPr>
        </p:nvSpPr>
        <p:spPr/>
        <p:txBody>
          <a:bodyPr/>
          <a:lstStyle/>
          <a:p>
            <a:fld id="{C51DCAC2-57E1-4034-BB99-8EFF7FA8D11A}" type="slidenum">
              <a:rPr lang="en-US" smtClean="0"/>
              <a:t>4</a:t>
            </a:fld>
            <a:endParaRPr lang="en-US"/>
          </a:p>
        </p:txBody>
      </p:sp>
    </p:spTree>
    <p:extLst>
      <p:ext uri="{BB962C8B-B14F-4D97-AF65-F5344CB8AC3E}">
        <p14:creationId xmlns:p14="http://schemas.microsoft.com/office/powerpoint/2010/main" val="3166448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200" b="0" i="0" u="none" strike="noStrike" kern="0" cap="none" spc="0" normalizeH="0" baseline="0" noProof="0" dirty="0">
                <a:ln>
                  <a:noFill/>
                </a:ln>
                <a:solidFill>
                  <a:srgbClr val="595959"/>
                </a:solidFill>
                <a:effectLst/>
                <a:uLnTx/>
                <a:uFillTx/>
                <a:latin typeface="Anaheim"/>
                <a:ea typeface="Anaheim"/>
                <a:cs typeface="Anaheim"/>
                <a:sym typeface="Anaheim"/>
              </a:rPr>
              <a:t>Slide 5: When we read, our eyes take in letters, punctuation marks, and spaces, while our brain translates them into words, sentences, and paragraphs that convey a message.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200" b="0" i="0" u="none" strike="noStrike" kern="0" cap="none" spc="0" normalizeH="0" baseline="0" noProof="0" dirty="0">
                <a:ln>
                  <a:noFill/>
                </a:ln>
                <a:solidFill>
                  <a:srgbClr val="595959"/>
                </a:solidFill>
                <a:effectLst/>
                <a:uLnTx/>
                <a:uFillTx/>
                <a:latin typeface="Anaheim"/>
                <a:ea typeface="Anaheim"/>
                <a:cs typeface="Anaheim"/>
                <a:sym typeface="Anaheim"/>
              </a:rPr>
              <a:t>Reading can be done silently (in our minds) or aloud (so others can hear).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200" b="0" i="0" u="none" strike="noStrike" kern="0" cap="none" spc="0" normalizeH="0" baseline="0" noProof="0" dirty="0">
                <a:ln>
                  <a:noFill/>
                </a:ln>
                <a:solidFill>
                  <a:srgbClr val="595959"/>
                </a:solidFill>
                <a:effectLst/>
                <a:uLnTx/>
                <a:uFillTx/>
                <a:latin typeface="Anaheim"/>
                <a:ea typeface="Anaheim"/>
                <a:cs typeface="Anaheim"/>
                <a:sym typeface="Anaheim"/>
              </a:rPr>
              <a:t>As a receptive skill, reading allows us to gather information. However, reading also involves speaking skills, as we need to pronounce the words we encounter. In this way, reading can be seen as a productive skill, as we both absorb and transmit information – even if it's just to ourselves.</a:t>
            </a:r>
          </a:p>
          <a:p>
            <a:endParaRPr lang="en-US" dirty="0"/>
          </a:p>
        </p:txBody>
      </p:sp>
      <p:sp>
        <p:nvSpPr>
          <p:cNvPr id="4" name="Slide Number Placeholder 3"/>
          <p:cNvSpPr>
            <a:spLocks noGrp="1"/>
          </p:cNvSpPr>
          <p:nvPr>
            <p:ph type="sldNum" sz="quarter" idx="5"/>
          </p:nvPr>
        </p:nvSpPr>
        <p:spPr/>
        <p:txBody>
          <a:bodyPr/>
          <a:lstStyle/>
          <a:p>
            <a:fld id="{C51DCAC2-57E1-4034-BB99-8EFF7FA8D11A}" type="slidenum">
              <a:rPr lang="en-US" smtClean="0"/>
              <a:t>5</a:t>
            </a:fld>
            <a:endParaRPr lang="en-US"/>
          </a:p>
        </p:txBody>
      </p:sp>
    </p:spTree>
    <p:extLst>
      <p:ext uri="{BB962C8B-B14F-4D97-AF65-F5344CB8AC3E}">
        <p14:creationId xmlns:p14="http://schemas.microsoft.com/office/powerpoint/2010/main" val="3337918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Slide 6</a:t>
            </a:r>
            <a:r>
              <a:rPr kumimoji="0" lang="en-GB" sz="1100" b="1" i="0" u="none" strike="noStrike" kern="0" cap="none" spc="0" normalizeH="0" baseline="0" noProof="0" dirty="0">
                <a:ln>
                  <a:noFill/>
                </a:ln>
                <a:solidFill>
                  <a:srgbClr val="000000"/>
                </a:solidFill>
                <a:effectLst/>
                <a:uLnTx/>
                <a:uFillTx/>
                <a:latin typeface="Arial"/>
                <a:cs typeface="Arial"/>
                <a:sym typeface="Arial"/>
              </a:rPr>
              <a:t>: Reading for information </a:t>
            </a:r>
            <a:r>
              <a:rPr kumimoji="0" lang="en-GB" sz="1100" b="0" i="0" u="none" strike="noStrike" kern="0" cap="none" spc="0" normalizeH="0" baseline="0" noProof="0" dirty="0">
                <a:ln>
                  <a:noFill/>
                </a:ln>
                <a:solidFill>
                  <a:srgbClr val="000000"/>
                </a:solidFill>
                <a:effectLst/>
                <a:uLnTx/>
                <a:uFillTx/>
                <a:latin typeface="Arial"/>
                <a:cs typeface="Arial"/>
                <a:sym typeface="Arial"/>
              </a:rPr>
              <a:t>is a way of looking things up and accessing information to find something out. Examples of these texts include instructions, letters or brochures.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Reading for relaxation </a:t>
            </a:r>
            <a:r>
              <a:rPr kumimoji="0" lang="en-GB" sz="1100" b="0" i="0" u="none" strike="noStrike" kern="0" cap="none" spc="0" normalizeH="0" baseline="0" noProof="0" dirty="0">
                <a:ln>
                  <a:noFill/>
                </a:ln>
                <a:solidFill>
                  <a:srgbClr val="000000"/>
                </a:solidFill>
                <a:effectLst/>
                <a:uLnTx/>
                <a:uFillTx/>
                <a:latin typeface="Arial"/>
                <a:cs typeface="Arial"/>
                <a:sym typeface="Arial"/>
              </a:rPr>
              <a:t>could involve enjoying a book, learning about sporting or cultural heroes, discovering new hobbies or pastimes, or even reading a comic or graphic novel. Many people use reading to escape their current situations and explore new worlds or experiences different from their own.</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Reading for learning </a:t>
            </a:r>
            <a:r>
              <a:rPr kumimoji="0" lang="en-GB" sz="1100" b="0" i="0" u="none" strike="noStrike" kern="0" cap="none" spc="0" normalizeH="0" baseline="0" noProof="0" dirty="0">
                <a:ln>
                  <a:noFill/>
                </a:ln>
                <a:solidFill>
                  <a:srgbClr val="000000"/>
                </a:solidFill>
                <a:effectLst/>
                <a:uLnTx/>
                <a:uFillTx/>
                <a:latin typeface="Arial"/>
                <a:cs typeface="Arial"/>
                <a:sym typeface="Arial"/>
              </a:rPr>
              <a:t>can open endless avenues of knowledge and doesn't have to be limited to schoolwork. It enhances our vocabulary, improves comprehension, and offers valuable insights. Beyond just acquiring knowledge, it can be highly beneficial and enriching in many aspects of life.</a:t>
            </a:r>
          </a:p>
          <a:p>
            <a:endParaRPr lang="en-US" dirty="0"/>
          </a:p>
        </p:txBody>
      </p:sp>
      <p:sp>
        <p:nvSpPr>
          <p:cNvPr id="4" name="Slide Number Placeholder 3"/>
          <p:cNvSpPr>
            <a:spLocks noGrp="1"/>
          </p:cNvSpPr>
          <p:nvPr>
            <p:ph type="sldNum" sz="quarter" idx="5"/>
          </p:nvPr>
        </p:nvSpPr>
        <p:spPr/>
        <p:txBody>
          <a:bodyPr/>
          <a:lstStyle/>
          <a:p>
            <a:fld id="{C51DCAC2-57E1-4034-BB99-8EFF7FA8D11A}" type="slidenum">
              <a:rPr lang="en-US" smtClean="0"/>
              <a:t>6</a:t>
            </a:fld>
            <a:endParaRPr lang="en-US"/>
          </a:p>
        </p:txBody>
      </p:sp>
    </p:spTree>
    <p:extLst>
      <p:ext uri="{BB962C8B-B14F-4D97-AF65-F5344CB8AC3E}">
        <p14:creationId xmlns:p14="http://schemas.microsoft.com/office/powerpoint/2010/main" val="235206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Slide 7: Reading also requires different skills, such as: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SKIMMING: Get the overall idea by looking for a cue to deduce ideas.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SCANNING: Look for specific info in a large amount of text.</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INTERACTING: Return and refer to the text frequently.</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FOCUSING: Read every work accurately as every word has equal importance.</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VISUALISING: Convert words to images to understand events, settings and characters.</a:t>
            </a:r>
          </a:p>
          <a:p>
            <a:pPr marL="45720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45720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Reading skills are essential for learners to comprehend, analyse, and evaluate texts across different disciplines.</a:t>
            </a:r>
          </a:p>
          <a:p>
            <a:endParaRPr lang="en-US" dirty="0"/>
          </a:p>
        </p:txBody>
      </p:sp>
      <p:sp>
        <p:nvSpPr>
          <p:cNvPr id="4" name="Slide Number Placeholder 3"/>
          <p:cNvSpPr>
            <a:spLocks noGrp="1"/>
          </p:cNvSpPr>
          <p:nvPr>
            <p:ph type="sldNum" sz="quarter" idx="5"/>
          </p:nvPr>
        </p:nvSpPr>
        <p:spPr/>
        <p:txBody>
          <a:bodyPr/>
          <a:lstStyle/>
          <a:p>
            <a:fld id="{C51DCAC2-57E1-4034-BB99-8EFF7FA8D11A}" type="slidenum">
              <a:rPr lang="en-US" smtClean="0"/>
              <a:t>7</a:t>
            </a:fld>
            <a:endParaRPr lang="en-US"/>
          </a:p>
        </p:txBody>
      </p:sp>
    </p:spTree>
    <p:extLst>
      <p:ext uri="{BB962C8B-B14F-4D97-AF65-F5344CB8AC3E}">
        <p14:creationId xmlns:p14="http://schemas.microsoft.com/office/powerpoint/2010/main" val="661926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8: Writing is the process of using symbols (letters of the alphabet, punctuation, and spaces) to communicate thoughts and ideas in a readable form. Like reading, writing can also be done for different reasons. We often write something down: maybe you are making a list, writing notes, giving instructions, or completing a school assignment. Writing is a form of communication and a very important skill – it is used in the workplace, in academics, for personal reasons, and in record keeping. </a:t>
            </a:r>
          </a:p>
          <a:p>
            <a:endParaRPr lang="en-US" dirty="0"/>
          </a:p>
        </p:txBody>
      </p:sp>
      <p:sp>
        <p:nvSpPr>
          <p:cNvPr id="4" name="Slide Number Placeholder 3"/>
          <p:cNvSpPr>
            <a:spLocks noGrp="1"/>
          </p:cNvSpPr>
          <p:nvPr>
            <p:ph type="sldNum" sz="quarter" idx="5"/>
          </p:nvPr>
        </p:nvSpPr>
        <p:spPr/>
        <p:txBody>
          <a:bodyPr/>
          <a:lstStyle/>
          <a:p>
            <a:fld id="{C51DCAC2-57E1-4034-BB99-8EFF7FA8D11A}" type="slidenum">
              <a:rPr lang="en-US" smtClean="0"/>
              <a:t>8</a:t>
            </a:fld>
            <a:endParaRPr lang="en-US"/>
          </a:p>
        </p:txBody>
      </p:sp>
    </p:spTree>
    <p:extLst>
      <p:ext uri="{BB962C8B-B14F-4D97-AF65-F5344CB8AC3E}">
        <p14:creationId xmlns:p14="http://schemas.microsoft.com/office/powerpoint/2010/main" val="1070303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Slide 9: Let's take a look at different types of writing:</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Narrative writing </a:t>
            </a:r>
            <a:r>
              <a:rPr kumimoji="0" lang="en-GB" sz="1100" b="0" i="0" u="none" strike="noStrike" kern="0" cap="none" spc="0" normalizeH="0" baseline="0" noProof="0" dirty="0">
                <a:ln>
                  <a:noFill/>
                </a:ln>
                <a:solidFill>
                  <a:srgbClr val="000000"/>
                </a:solidFill>
                <a:effectLst/>
                <a:uLnTx/>
                <a:uFillTx/>
                <a:latin typeface="Arial"/>
                <a:cs typeface="Arial"/>
                <a:sym typeface="Arial"/>
              </a:rPr>
              <a:t>tells a story and can be either fiction or nonfiction. Narrative texts typically have a beginning, middle, and end, and use characters, setting, and plot to create the story.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Descriptive writing </a:t>
            </a:r>
            <a:r>
              <a:rPr kumimoji="0" lang="en-GB" sz="1100" b="0" i="0" u="none" strike="noStrike" kern="0" cap="none" spc="0" normalizeH="0" baseline="0" noProof="0" dirty="0">
                <a:ln>
                  <a:noFill/>
                </a:ln>
                <a:solidFill>
                  <a:srgbClr val="000000"/>
                </a:solidFill>
                <a:effectLst/>
                <a:uLnTx/>
                <a:uFillTx/>
                <a:latin typeface="Arial"/>
                <a:cs typeface="Arial"/>
                <a:sym typeface="Arial"/>
              </a:rPr>
              <a:t>creates a picture with words, using vivid language to describe people, places, things, or events. Descriptive text can be found in many genres, including essays and poetry.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Expository writing </a:t>
            </a:r>
            <a:r>
              <a:rPr kumimoji="0" lang="en-GB" sz="1100" b="0" i="0" u="none" strike="noStrike" kern="0" cap="none" spc="0" normalizeH="0" baseline="0" noProof="0" dirty="0">
                <a:ln>
                  <a:noFill/>
                </a:ln>
                <a:solidFill>
                  <a:srgbClr val="000000"/>
                </a:solidFill>
                <a:effectLst/>
                <a:uLnTx/>
                <a:uFillTx/>
                <a:latin typeface="Arial"/>
                <a:cs typeface="Arial"/>
                <a:sym typeface="Arial"/>
              </a:rPr>
              <a:t>explains or informs by presenting facts, definitions, or processes concisely. Expository text can be found in many genres, including news articles and informational books for children, e.g. visual encyclopaedias and pictorial information books such as the DK Encyclopaedias and National Geographic series.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Argumentative or opinion writing </a:t>
            </a:r>
            <a:r>
              <a:rPr kumimoji="0" lang="en-GB" sz="1100" b="0" i="0" u="none" strike="noStrike" kern="0" cap="none" spc="0" normalizeH="0" baseline="0" noProof="0" dirty="0">
                <a:ln>
                  <a:noFill/>
                </a:ln>
                <a:solidFill>
                  <a:srgbClr val="000000"/>
                </a:solidFill>
                <a:effectLst/>
                <a:uLnTx/>
                <a:uFillTx/>
                <a:latin typeface="Arial"/>
                <a:cs typeface="Arial"/>
                <a:sym typeface="Arial"/>
              </a:rPr>
              <a:t>persuades the reader to agree with a particular point of view, by using evidence, logic, and reasoning to support the claims. Argumentative text can be found in essays, editorials, and speeches.</a:t>
            </a:r>
          </a:p>
          <a:p>
            <a:endParaRPr lang="en-US" dirty="0"/>
          </a:p>
        </p:txBody>
      </p:sp>
      <p:sp>
        <p:nvSpPr>
          <p:cNvPr id="4" name="Slide Number Placeholder 3"/>
          <p:cNvSpPr>
            <a:spLocks noGrp="1"/>
          </p:cNvSpPr>
          <p:nvPr>
            <p:ph type="sldNum" sz="quarter" idx="5"/>
          </p:nvPr>
        </p:nvSpPr>
        <p:spPr/>
        <p:txBody>
          <a:bodyPr/>
          <a:lstStyle/>
          <a:p>
            <a:fld id="{C51DCAC2-57E1-4034-BB99-8EFF7FA8D11A}" type="slidenum">
              <a:rPr lang="en-US" smtClean="0"/>
              <a:t>9</a:t>
            </a:fld>
            <a:endParaRPr lang="en-US"/>
          </a:p>
        </p:txBody>
      </p:sp>
    </p:spTree>
    <p:extLst>
      <p:ext uri="{BB962C8B-B14F-4D97-AF65-F5344CB8AC3E}">
        <p14:creationId xmlns:p14="http://schemas.microsoft.com/office/powerpoint/2010/main" val="2541048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38FB4-4A8D-07E5-2974-EA047F6EF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9B5FEB-BB6A-BF57-F38D-C1A1AB4EA7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5CE26E-E9DC-0F7F-2A0C-9B064386E461}"/>
              </a:ext>
            </a:extLst>
          </p:cNvPr>
          <p:cNvSpPr>
            <a:spLocks noGrp="1"/>
          </p:cNvSpPr>
          <p:nvPr>
            <p:ph type="dt" sz="half" idx="10"/>
          </p:nvPr>
        </p:nvSpPr>
        <p:spPr/>
        <p:txBody>
          <a:bodyPr/>
          <a:lstStyle/>
          <a:p>
            <a:fld id="{77500819-2DEF-4B1F-B3A2-817F7A9868FD}" type="datetimeFigureOut">
              <a:rPr lang="en-US" smtClean="0"/>
              <a:t>10/23/2025</a:t>
            </a:fld>
            <a:endParaRPr lang="en-US"/>
          </a:p>
        </p:txBody>
      </p:sp>
      <p:sp>
        <p:nvSpPr>
          <p:cNvPr id="5" name="Footer Placeholder 4">
            <a:extLst>
              <a:ext uri="{FF2B5EF4-FFF2-40B4-BE49-F238E27FC236}">
                <a16:creationId xmlns:a16="http://schemas.microsoft.com/office/drawing/2014/main" id="{63F96F75-45ED-F9E1-8615-D93499F53A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63F41D-508C-316D-3847-D8D3E4AA3000}"/>
              </a:ext>
            </a:extLst>
          </p:cNvPr>
          <p:cNvSpPr>
            <a:spLocks noGrp="1"/>
          </p:cNvSpPr>
          <p:nvPr>
            <p:ph type="sldNum" sz="quarter" idx="12"/>
          </p:nvPr>
        </p:nvSpPr>
        <p:spPr/>
        <p:txBody>
          <a:bodyPr/>
          <a:lstStyle/>
          <a:p>
            <a:fld id="{83381B42-F56A-492B-AFBE-3AA43861F3D1}" type="slidenum">
              <a:rPr lang="en-US" smtClean="0"/>
              <a:t>‹#›</a:t>
            </a:fld>
            <a:endParaRPr lang="en-US"/>
          </a:p>
        </p:txBody>
      </p:sp>
    </p:spTree>
    <p:extLst>
      <p:ext uri="{BB962C8B-B14F-4D97-AF65-F5344CB8AC3E}">
        <p14:creationId xmlns:p14="http://schemas.microsoft.com/office/powerpoint/2010/main" val="2212706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3237B-95A0-EA0F-D871-659813FB42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A1C56B-D2A6-AEA4-9B60-9448CBABB9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C52360-55F6-9438-B354-B5AB6FB0DC7A}"/>
              </a:ext>
            </a:extLst>
          </p:cNvPr>
          <p:cNvSpPr>
            <a:spLocks noGrp="1"/>
          </p:cNvSpPr>
          <p:nvPr>
            <p:ph type="dt" sz="half" idx="10"/>
          </p:nvPr>
        </p:nvSpPr>
        <p:spPr/>
        <p:txBody>
          <a:bodyPr/>
          <a:lstStyle/>
          <a:p>
            <a:fld id="{77500819-2DEF-4B1F-B3A2-817F7A9868FD}" type="datetimeFigureOut">
              <a:rPr lang="en-US" smtClean="0"/>
              <a:t>10/23/2025</a:t>
            </a:fld>
            <a:endParaRPr lang="en-US"/>
          </a:p>
        </p:txBody>
      </p:sp>
      <p:sp>
        <p:nvSpPr>
          <p:cNvPr id="5" name="Footer Placeholder 4">
            <a:extLst>
              <a:ext uri="{FF2B5EF4-FFF2-40B4-BE49-F238E27FC236}">
                <a16:creationId xmlns:a16="http://schemas.microsoft.com/office/drawing/2014/main" id="{DC24C40F-2FBD-BCBE-2164-9ECA167C3E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A41C72-7C69-FFBC-A250-488D22857ADC}"/>
              </a:ext>
            </a:extLst>
          </p:cNvPr>
          <p:cNvSpPr>
            <a:spLocks noGrp="1"/>
          </p:cNvSpPr>
          <p:nvPr>
            <p:ph type="sldNum" sz="quarter" idx="12"/>
          </p:nvPr>
        </p:nvSpPr>
        <p:spPr/>
        <p:txBody>
          <a:bodyPr/>
          <a:lstStyle/>
          <a:p>
            <a:fld id="{83381B42-F56A-492B-AFBE-3AA43861F3D1}" type="slidenum">
              <a:rPr lang="en-US" smtClean="0"/>
              <a:t>‹#›</a:t>
            </a:fld>
            <a:endParaRPr lang="en-US"/>
          </a:p>
        </p:txBody>
      </p:sp>
    </p:spTree>
    <p:extLst>
      <p:ext uri="{BB962C8B-B14F-4D97-AF65-F5344CB8AC3E}">
        <p14:creationId xmlns:p14="http://schemas.microsoft.com/office/powerpoint/2010/main" val="2188674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FF6BAF-FAEA-DB86-00F5-402B25C5DE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DEBCD0-A5EE-D29A-F666-91B4E66098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61834-E9FC-7151-B89B-AF55AFA94716}"/>
              </a:ext>
            </a:extLst>
          </p:cNvPr>
          <p:cNvSpPr>
            <a:spLocks noGrp="1"/>
          </p:cNvSpPr>
          <p:nvPr>
            <p:ph type="dt" sz="half" idx="10"/>
          </p:nvPr>
        </p:nvSpPr>
        <p:spPr/>
        <p:txBody>
          <a:bodyPr/>
          <a:lstStyle/>
          <a:p>
            <a:fld id="{77500819-2DEF-4B1F-B3A2-817F7A9868FD}" type="datetimeFigureOut">
              <a:rPr lang="en-US" smtClean="0"/>
              <a:t>10/23/2025</a:t>
            </a:fld>
            <a:endParaRPr lang="en-US"/>
          </a:p>
        </p:txBody>
      </p:sp>
      <p:sp>
        <p:nvSpPr>
          <p:cNvPr id="5" name="Footer Placeholder 4">
            <a:extLst>
              <a:ext uri="{FF2B5EF4-FFF2-40B4-BE49-F238E27FC236}">
                <a16:creationId xmlns:a16="http://schemas.microsoft.com/office/drawing/2014/main" id="{B3C08300-3D92-739D-6950-6BE3886439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B453C1-5304-3D1A-28F9-A9A9A82D4650}"/>
              </a:ext>
            </a:extLst>
          </p:cNvPr>
          <p:cNvSpPr>
            <a:spLocks noGrp="1"/>
          </p:cNvSpPr>
          <p:nvPr>
            <p:ph type="sldNum" sz="quarter" idx="12"/>
          </p:nvPr>
        </p:nvSpPr>
        <p:spPr/>
        <p:txBody>
          <a:bodyPr/>
          <a:lstStyle/>
          <a:p>
            <a:fld id="{83381B42-F56A-492B-AFBE-3AA43861F3D1}" type="slidenum">
              <a:rPr lang="en-US" smtClean="0"/>
              <a:t>‹#›</a:t>
            </a:fld>
            <a:endParaRPr lang="en-US"/>
          </a:p>
        </p:txBody>
      </p:sp>
    </p:spTree>
    <p:extLst>
      <p:ext uri="{BB962C8B-B14F-4D97-AF65-F5344CB8AC3E}">
        <p14:creationId xmlns:p14="http://schemas.microsoft.com/office/powerpoint/2010/main" val="2742015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437B4-1BB7-ECFF-9EC9-2CC493BBB5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145C39-8209-4225-516C-09914E0EA8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B4588-FE2D-30C0-3864-D94B200F6E8D}"/>
              </a:ext>
            </a:extLst>
          </p:cNvPr>
          <p:cNvSpPr>
            <a:spLocks noGrp="1"/>
          </p:cNvSpPr>
          <p:nvPr>
            <p:ph type="dt" sz="half" idx="10"/>
          </p:nvPr>
        </p:nvSpPr>
        <p:spPr/>
        <p:txBody>
          <a:bodyPr/>
          <a:lstStyle/>
          <a:p>
            <a:fld id="{77500819-2DEF-4B1F-B3A2-817F7A9868FD}" type="datetimeFigureOut">
              <a:rPr lang="en-US" smtClean="0"/>
              <a:t>10/23/2025</a:t>
            </a:fld>
            <a:endParaRPr lang="en-US"/>
          </a:p>
        </p:txBody>
      </p:sp>
      <p:sp>
        <p:nvSpPr>
          <p:cNvPr id="5" name="Footer Placeholder 4">
            <a:extLst>
              <a:ext uri="{FF2B5EF4-FFF2-40B4-BE49-F238E27FC236}">
                <a16:creationId xmlns:a16="http://schemas.microsoft.com/office/drawing/2014/main" id="{91382CF5-8E85-2D0C-2498-35F275DB5A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AB322A-C329-38D9-3777-932F078B46D0}"/>
              </a:ext>
            </a:extLst>
          </p:cNvPr>
          <p:cNvSpPr>
            <a:spLocks noGrp="1"/>
          </p:cNvSpPr>
          <p:nvPr>
            <p:ph type="sldNum" sz="quarter" idx="12"/>
          </p:nvPr>
        </p:nvSpPr>
        <p:spPr/>
        <p:txBody>
          <a:bodyPr/>
          <a:lstStyle/>
          <a:p>
            <a:fld id="{83381B42-F56A-492B-AFBE-3AA43861F3D1}" type="slidenum">
              <a:rPr lang="en-US" smtClean="0"/>
              <a:t>‹#›</a:t>
            </a:fld>
            <a:endParaRPr lang="en-US"/>
          </a:p>
        </p:txBody>
      </p:sp>
    </p:spTree>
    <p:extLst>
      <p:ext uri="{BB962C8B-B14F-4D97-AF65-F5344CB8AC3E}">
        <p14:creationId xmlns:p14="http://schemas.microsoft.com/office/powerpoint/2010/main" val="3737555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57175-B567-D9EB-DC88-5CF76DB48E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F8CB3E-ED5F-4358-ABAD-8655872DE9E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E4276B-F90C-F108-32D7-50208F3B9E30}"/>
              </a:ext>
            </a:extLst>
          </p:cNvPr>
          <p:cNvSpPr>
            <a:spLocks noGrp="1"/>
          </p:cNvSpPr>
          <p:nvPr>
            <p:ph type="dt" sz="half" idx="10"/>
          </p:nvPr>
        </p:nvSpPr>
        <p:spPr/>
        <p:txBody>
          <a:bodyPr/>
          <a:lstStyle/>
          <a:p>
            <a:fld id="{77500819-2DEF-4B1F-B3A2-817F7A9868FD}" type="datetimeFigureOut">
              <a:rPr lang="en-US" smtClean="0"/>
              <a:t>10/23/2025</a:t>
            </a:fld>
            <a:endParaRPr lang="en-US"/>
          </a:p>
        </p:txBody>
      </p:sp>
      <p:sp>
        <p:nvSpPr>
          <p:cNvPr id="5" name="Footer Placeholder 4">
            <a:extLst>
              <a:ext uri="{FF2B5EF4-FFF2-40B4-BE49-F238E27FC236}">
                <a16:creationId xmlns:a16="http://schemas.microsoft.com/office/drawing/2014/main" id="{B45486A1-5559-9F03-05A9-0110D756E9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F3A74C-312C-9C37-37A3-5D60D8909F41}"/>
              </a:ext>
            </a:extLst>
          </p:cNvPr>
          <p:cNvSpPr>
            <a:spLocks noGrp="1"/>
          </p:cNvSpPr>
          <p:nvPr>
            <p:ph type="sldNum" sz="quarter" idx="12"/>
          </p:nvPr>
        </p:nvSpPr>
        <p:spPr/>
        <p:txBody>
          <a:bodyPr/>
          <a:lstStyle/>
          <a:p>
            <a:fld id="{83381B42-F56A-492B-AFBE-3AA43861F3D1}" type="slidenum">
              <a:rPr lang="en-US" smtClean="0"/>
              <a:t>‹#›</a:t>
            </a:fld>
            <a:endParaRPr lang="en-US"/>
          </a:p>
        </p:txBody>
      </p:sp>
    </p:spTree>
    <p:extLst>
      <p:ext uri="{BB962C8B-B14F-4D97-AF65-F5344CB8AC3E}">
        <p14:creationId xmlns:p14="http://schemas.microsoft.com/office/powerpoint/2010/main" val="1011912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544F2-5F8A-6E4B-C287-50FA5B1F1B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B6F1A3-D2E1-8C6B-8D4B-CA7631E714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1EC0CC-191A-FAB0-73A6-545D150C35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216F7C-3550-CC30-DF10-A472DC77430C}"/>
              </a:ext>
            </a:extLst>
          </p:cNvPr>
          <p:cNvSpPr>
            <a:spLocks noGrp="1"/>
          </p:cNvSpPr>
          <p:nvPr>
            <p:ph type="dt" sz="half" idx="10"/>
          </p:nvPr>
        </p:nvSpPr>
        <p:spPr/>
        <p:txBody>
          <a:bodyPr/>
          <a:lstStyle/>
          <a:p>
            <a:fld id="{77500819-2DEF-4B1F-B3A2-817F7A9868FD}" type="datetimeFigureOut">
              <a:rPr lang="en-US" smtClean="0"/>
              <a:t>10/23/2025</a:t>
            </a:fld>
            <a:endParaRPr lang="en-US"/>
          </a:p>
        </p:txBody>
      </p:sp>
      <p:sp>
        <p:nvSpPr>
          <p:cNvPr id="6" name="Footer Placeholder 5">
            <a:extLst>
              <a:ext uri="{FF2B5EF4-FFF2-40B4-BE49-F238E27FC236}">
                <a16:creationId xmlns:a16="http://schemas.microsoft.com/office/drawing/2014/main" id="{C035F5BB-F9B8-5115-0E99-318BD92289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C790D2-3749-9153-FAFE-FB1096013428}"/>
              </a:ext>
            </a:extLst>
          </p:cNvPr>
          <p:cNvSpPr>
            <a:spLocks noGrp="1"/>
          </p:cNvSpPr>
          <p:nvPr>
            <p:ph type="sldNum" sz="quarter" idx="12"/>
          </p:nvPr>
        </p:nvSpPr>
        <p:spPr/>
        <p:txBody>
          <a:bodyPr/>
          <a:lstStyle/>
          <a:p>
            <a:fld id="{83381B42-F56A-492B-AFBE-3AA43861F3D1}" type="slidenum">
              <a:rPr lang="en-US" smtClean="0"/>
              <a:t>‹#›</a:t>
            </a:fld>
            <a:endParaRPr lang="en-US"/>
          </a:p>
        </p:txBody>
      </p:sp>
    </p:spTree>
    <p:extLst>
      <p:ext uri="{BB962C8B-B14F-4D97-AF65-F5344CB8AC3E}">
        <p14:creationId xmlns:p14="http://schemas.microsoft.com/office/powerpoint/2010/main" val="1034381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06B30-D949-E085-9B44-4F85BFE73A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D69BD8-62EC-E10C-12AD-4074BCEEE8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9F3323-8CA0-72B8-1B82-D365BB1419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605CF9-7049-8FD7-BA12-CC08A5978D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327352-A58C-515B-9CE3-C7273F48DD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EFB7AE-FB71-303C-8899-C17BBA096C1D}"/>
              </a:ext>
            </a:extLst>
          </p:cNvPr>
          <p:cNvSpPr>
            <a:spLocks noGrp="1"/>
          </p:cNvSpPr>
          <p:nvPr>
            <p:ph type="dt" sz="half" idx="10"/>
          </p:nvPr>
        </p:nvSpPr>
        <p:spPr/>
        <p:txBody>
          <a:bodyPr/>
          <a:lstStyle/>
          <a:p>
            <a:fld id="{77500819-2DEF-4B1F-B3A2-817F7A9868FD}" type="datetimeFigureOut">
              <a:rPr lang="en-US" smtClean="0"/>
              <a:t>10/23/2025</a:t>
            </a:fld>
            <a:endParaRPr lang="en-US"/>
          </a:p>
        </p:txBody>
      </p:sp>
      <p:sp>
        <p:nvSpPr>
          <p:cNvPr id="8" name="Footer Placeholder 7">
            <a:extLst>
              <a:ext uri="{FF2B5EF4-FFF2-40B4-BE49-F238E27FC236}">
                <a16:creationId xmlns:a16="http://schemas.microsoft.com/office/drawing/2014/main" id="{549F1AC2-CC4F-F326-4DFA-9AF1450065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99398F-3426-F4DF-5614-A3A862FFC0F8}"/>
              </a:ext>
            </a:extLst>
          </p:cNvPr>
          <p:cNvSpPr>
            <a:spLocks noGrp="1"/>
          </p:cNvSpPr>
          <p:nvPr>
            <p:ph type="sldNum" sz="quarter" idx="12"/>
          </p:nvPr>
        </p:nvSpPr>
        <p:spPr/>
        <p:txBody>
          <a:bodyPr/>
          <a:lstStyle/>
          <a:p>
            <a:fld id="{83381B42-F56A-492B-AFBE-3AA43861F3D1}" type="slidenum">
              <a:rPr lang="en-US" smtClean="0"/>
              <a:t>‹#›</a:t>
            </a:fld>
            <a:endParaRPr lang="en-US"/>
          </a:p>
        </p:txBody>
      </p:sp>
    </p:spTree>
    <p:extLst>
      <p:ext uri="{BB962C8B-B14F-4D97-AF65-F5344CB8AC3E}">
        <p14:creationId xmlns:p14="http://schemas.microsoft.com/office/powerpoint/2010/main" val="4212895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76C31-29A8-15F1-BA26-68504A5CCE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176934-7C09-DF8C-982B-EA3396C7B7D0}"/>
              </a:ext>
            </a:extLst>
          </p:cNvPr>
          <p:cNvSpPr>
            <a:spLocks noGrp="1"/>
          </p:cNvSpPr>
          <p:nvPr>
            <p:ph type="dt" sz="half" idx="10"/>
          </p:nvPr>
        </p:nvSpPr>
        <p:spPr/>
        <p:txBody>
          <a:bodyPr/>
          <a:lstStyle/>
          <a:p>
            <a:fld id="{77500819-2DEF-4B1F-B3A2-817F7A9868FD}" type="datetimeFigureOut">
              <a:rPr lang="en-US" smtClean="0"/>
              <a:t>10/23/2025</a:t>
            </a:fld>
            <a:endParaRPr lang="en-US"/>
          </a:p>
        </p:txBody>
      </p:sp>
      <p:sp>
        <p:nvSpPr>
          <p:cNvPr id="4" name="Footer Placeholder 3">
            <a:extLst>
              <a:ext uri="{FF2B5EF4-FFF2-40B4-BE49-F238E27FC236}">
                <a16:creationId xmlns:a16="http://schemas.microsoft.com/office/drawing/2014/main" id="{CE98CCFF-6CE9-F177-FC2B-9BAC31DE09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673EE1-C8AD-A6D0-8944-51E2B9344443}"/>
              </a:ext>
            </a:extLst>
          </p:cNvPr>
          <p:cNvSpPr>
            <a:spLocks noGrp="1"/>
          </p:cNvSpPr>
          <p:nvPr>
            <p:ph type="sldNum" sz="quarter" idx="12"/>
          </p:nvPr>
        </p:nvSpPr>
        <p:spPr/>
        <p:txBody>
          <a:bodyPr/>
          <a:lstStyle/>
          <a:p>
            <a:fld id="{83381B42-F56A-492B-AFBE-3AA43861F3D1}" type="slidenum">
              <a:rPr lang="en-US" smtClean="0"/>
              <a:t>‹#›</a:t>
            </a:fld>
            <a:endParaRPr lang="en-US"/>
          </a:p>
        </p:txBody>
      </p:sp>
    </p:spTree>
    <p:extLst>
      <p:ext uri="{BB962C8B-B14F-4D97-AF65-F5344CB8AC3E}">
        <p14:creationId xmlns:p14="http://schemas.microsoft.com/office/powerpoint/2010/main" val="2694268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78DC5B-0996-BFAF-8E94-54A35BD5F0F9}"/>
              </a:ext>
            </a:extLst>
          </p:cNvPr>
          <p:cNvSpPr>
            <a:spLocks noGrp="1"/>
          </p:cNvSpPr>
          <p:nvPr>
            <p:ph type="dt" sz="half" idx="10"/>
          </p:nvPr>
        </p:nvSpPr>
        <p:spPr/>
        <p:txBody>
          <a:bodyPr/>
          <a:lstStyle/>
          <a:p>
            <a:fld id="{77500819-2DEF-4B1F-B3A2-817F7A9868FD}" type="datetimeFigureOut">
              <a:rPr lang="en-US" smtClean="0"/>
              <a:t>10/23/2025</a:t>
            </a:fld>
            <a:endParaRPr lang="en-US"/>
          </a:p>
        </p:txBody>
      </p:sp>
      <p:sp>
        <p:nvSpPr>
          <p:cNvPr id="3" name="Footer Placeholder 2">
            <a:extLst>
              <a:ext uri="{FF2B5EF4-FFF2-40B4-BE49-F238E27FC236}">
                <a16:creationId xmlns:a16="http://schemas.microsoft.com/office/drawing/2014/main" id="{7BAE923A-2887-41C5-B3C4-EBE3B0FED2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9766CE-3032-9ABD-5790-DD664AEF735A}"/>
              </a:ext>
            </a:extLst>
          </p:cNvPr>
          <p:cNvSpPr>
            <a:spLocks noGrp="1"/>
          </p:cNvSpPr>
          <p:nvPr>
            <p:ph type="sldNum" sz="quarter" idx="12"/>
          </p:nvPr>
        </p:nvSpPr>
        <p:spPr/>
        <p:txBody>
          <a:bodyPr/>
          <a:lstStyle/>
          <a:p>
            <a:fld id="{83381B42-F56A-492B-AFBE-3AA43861F3D1}" type="slidenum">
              <a:rPr lang="en-US" smtClean="0"/>
              <a:t>‹#›</a:t>
            </a:fld>
            <a:endParaRPr lang="en-US"/>
          </a:p>
        </p:txBody>
      </p:sp>
    </p:spTree>
    <p:extLst>
      <p:ext uri="{BB962C8B-B14F-4D97-AF65-F5344CB8AC3E}">
        <p14:creationId xmlns:p14="http://schemas.microsoft.com/office/powerpoint/2010/main" val="667629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51F08-5F78-B120-3557-594A8336AD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25F38C-E5D2-983D-AEC4-E98550170D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29C401-D03D-F191-105E-759EEC8255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D25F-7DD5-CAAF-B944-6FBC1BFC79BF}"/>
              </a:ext>
            </a:extLst>
          </p:cNvPr>
          <p:cNvSpPr>
            <a:spLocks noGrp="1"/>
          </p:cNvSpPr>
          <p:nvPr>
            <p:ph type="dt" sz="half" idx="10"/>
          </p:nvPr>
        </p:nvSpPr>
        <p:spPr/>
        <p:txBody>
          <a:bodyPr/>
          <a:lstStyle/>
          <a:p>
            <a:fld id="{77500819-2DEF-4B1F-B3A2-817F7A9868FD}" type="datetimeFigureOut">
              <a:rPr lang="en-US" smtClean="0"/>
              <a:t>10/23/2025</a:t>
            </a:fld>
            <a:endParaRPr lang="en-US"/>
          </a:p>
        </p:txBody>
      </p:sp>
      <p:sp>
        <p:nvSpPr>
          <p:cNvPr id="6" name="Footer Placeholder 5">
            <a:extLst>
              <a:ext uri="{FF2B5EF4-FFF2-40B4-BE49-F238E27FC236}">
                <a16:creationId xmlns:a16="http://schemas.microsoft.com/office/drawing/2014/main" id="{4E7FFCFB-1D59-170E-8483-84737CA79D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04742F-CFF4-27B7-5C81-95AFD51EEE16}"/>
              </a:ext>
            </a:extLst>
          </p:cNvPr>
          <p:cNvSpPr>
            <a:spLocks noGrp="1"/>
          </p:cNvSpPr>
          <p:nvPr>
            <p:ph type="sldNum" sz="quarter" idx="12"/>
          </p:nvPr>
        </p:nvSpPr>
        <p:spPr/>
        <p:txBody>
          <a:bodyPr/>
          <a:lstStyle/>
          <a:p>
            <a:fld id="{83381B42-F56A-492B-AFBE-3AA43861F3D1}" type="slidenum">
              <a:rPr lang="en-US" smtClean="0"/>
              <a:t>‹#›</a:t>
            </a:fld>
            <a:endParaRPr lang="en-US"/>
          </a:p>
        </p:txBody>
      </p:sp>
    </p:spTree>
    <p:extLst>
      <p:ext uri="{BB962C8B-B14F-4D97-AF65-F5344CB8AC3E}">
        <p14:creationId xmlns:p14="http://schemas.microsoft.com/office/powerpoint/2010/main" val="3877853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09C49-5A79-3330-92D2-D104B7F910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35079F-02A4-BF9B-96AF-ED8154C3EE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EE46DE-6D0B-5105-076F-34C551E025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32D2EF-7EE8-5E26-A372-5FBE522D8F43}"/>
              </a:ext>
            </a:extLst>
          </p:cNvPr>
          <p:cNvSpPr>
            <a:spLocks noGrp="1"/>
          </p:cNvSpPr>
          <p:nvPr>
            <p:ph type="dt" sz="half" idx="10"/>
          </p:nvPr>
        </p:nvSpPr>
        <p:spPr/>
        <p:txBody>
          <a:bodyPr/>
          <a:lstStyle/>
          <a:p>
            <a:fld id="{77500819-2DEF-4B1F-B3A2-817F7A9868FD}" type="datetimeFigureOut">
              <a:rPr lang="en-US" smtClean="0"/>
              <a:t>10/23/2025</a:t>
            </a:fld>
            <a:endParaRPr lang="en-US"/>
          </a:p>
        </p:txBody>
      </p:sp>
      <p:sp>
        <p:nvSpPr>
          <p:cNvPr id="6" name="Footer Placeholder 5">
            <a:extLst>
              <a:ext uri="{FF2B5EF4-FFF2-40B4-BE49-F238E27FC236}">
                <a16:creationId xmlns:a16="http://schemas.microsoft.com/office/drawing/2014/main" id="{FFC1C469-E80E-6A30-43A8-5AFB74FCE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E7318C-11D9-4999-9FCA-505D386C6677}"/>
              </a:ext>
            </a:extLst>
          </p:cNvPr>
          <p:cNvSpPr>
            <a:spLocks noGrp="1"/>
          </p:cNvSpPr>
          <p:nvPr>
            <p:ph type="sldNum" sz="quarter" idx="12"/>
          </p:nvPr>
        </p:nvSpPr>
        <p:spPr/>
        <p:txBody>
          <a:bodyPr/>
          <a:lstStyle/>
          <a:p>
            <a:fld id="{83381B42-F56A-492B-AFBE-3AA43861F3D1}" type="slidenum">
              <a:rPr lang="en-US" smtClean="0"/>
              <a:t>‹#›</a:t>
            </a:fld>
            <a:endParaRPr lang="en-US"/>
          </a:p>
        </p:txBody>
      </p:sp>
    </p:spTree>
    <p:extLst>
      <p:ext uri="{BB962C8B-B14F-4D97-AF65-F5344CB8AC3E}">
        <p14:creationId xmlns:p14="http://schemas.microsoft.com/office/powerpoint/2010/main" val="2172965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DAB184-84A3-0653-283C-37E29A0840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DE5EF5-EE9B-C0D3-6634-84834B975B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F50E88-0380-C41A-884A-8F8EC4CBB6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500819-2DEF-4B1F-B3A2-817F7A9868FD}" type="datetimeFigureOut">
              <a:rPr lang="en-US" smtClean="0"/>
              <a:t>10/23/2025</a:t>
            </a:fld>
            <a:endParaRPr lang="en-US"/>
          </a:p>
        </p:txBody>
      </p:sp>
      <p:sp>
        <p:nvSpPr>
          <p:cNvPr id="5" name="Footer Placeholder 4">
            <a:extLst>
              <a:ext uri="{FF2B5EF4-FFF2-40B4-BE49-F238E27FC236}">
                <a16:creationId xmlns:a16="http://schemas.microsoft.com/office/drawing/2014/main" id="{52A94DE7-72FC-C242-7C19-7FBEC05059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01E7184-161B-FD8A-FDA9-67FFB588D0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381B42-F56A-492B-AFBE-3AA43861F3D1}" type="slidenum">
              <a:rPr lang="en-US" smtClean="0"/>
              <a:t>‹#›</a:t>
            </a:fld>
            <a:endParaRPr lang="en-US"/>
          </a:p>
        </p:txBody>
      </p:sp>
    </p:spTree>
    <p:extLst>
      <p:ext uri="{BB962C8B-B14F-4D97-AF65-F5344CB8AC3E}">
        <p14:creationId xmlns:p14="http://schemas.microsoft.com/office/powerpoint/2010/main" val="3579112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3.sv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Gjbx98KZqk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2.jpe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1.jpeg"/><Relationship Id="rId7" Type="http://schemas.openxmlformats.org/officeDocument/2006/relationships/diagramColors" Target="../diagrams/colors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7D22E-DE32-D6E6-0416-993E0773234B}"/>
              </a:ext>
            </a:extLst>
          </p:cNvPr>
          <p:cNvSpPr>
            <a:spLocks noGrp="1"/>
          </p:cNvSpPr>
          <p:nvPr>
            <p:ph type="title"/>
          </p:nvPr>
        </p:nvSpPr>
        <p:spPr>
          <a:xfrm>
            <a:off x="8079978" y="741391"/>
            <a:ext cx="3369234" cy="1616203"/>
          </a:xfrm>
        </p:spPr>
        <p:txBody>
          <a:bodyPr anchor="b">
            <a:normAutofit/>
          </a:bodyPr>
          <a:lstStyle/>
          <a:p>
            <a:r>
              <a:rPr lang="en-US" sz="2700"/>
              <a:t>LESSON 3: READING &amp; WRITING FOR DIFFERENT</a:t>
            </a:r>
            <a:br>
              <a:rPr lang="en-US" sz="2700"/>
            </a:br>
            <a:r>
              <a:rPr lang="en-US" sz="2700"/>
              <a:t>PURPOSES </a:t>
            </a:r>
          </a:p>
        </p:txBody>
      </p:sp>
      <p:pic>
        <p:nvPicPr>
          <p:cNvPr id="1026" name="Picture 2" descr="black iphone 7 beside white paper and black iphone 5">
            <a:extLst>
              <a:ext uri="{FF2B5EF4-FFF2-40B4-BE49-F238E27FC236}">
                <a16:creationId xmlns:a16="http://schemas.microsoft.com/office/drawing/2014/main" id="{57DFC9ED-98BB-59E6-8E81-C1759E4A1C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918" r="2" b="1920"/>
          <a:stretch>
            <a:fillRect/>
          </a:stretch>
        </p:blipFill>
        <p:spPr bwMode="auto">
          <a:xfrm>
            <a:off x="20" y="10"/>
            <a:ext cx="7390243" cy="6857990"/>
          </a:xfrm>
          <a:prstGeom prst="rect">
            <a:avLst/>
          </a:prstGeom>
          <a:noFill/>
          <a:extLst>
            <a:ext uri="{909E8E84-426E-40DD-AFC4-6F175D3DCCD1}">
              <a14:hiddenFill xmlns:a14="http://schemas.microsoft.com/office/drawing/2010/main">
                <a:solidFill>
                  <a:srgbClr val="FFFFFF"/>
                </a:solidFill>
              </a14:hiddenFill>
            </a:ext>
          </a:extLst>
        </p:spPr>
      </p:pic>
      <p:sp>
        <p:nvSpPr>
          <p:cNvPr id="1084" name="Rectangle 1083">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Rectangle 1084">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86" name="Rectangle 1085">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 name="Content Placeholder 2">
            <a:extLst>
              <a:ext uri="{FF2B5EF4-FFF2-40B4-BE49-F238E27FC236}">
                <a16:creationId xmlns:a16="http://schemas.microsoft.com/office/drawing/2014/main" id="{E2677E68-FB44-3DFA-9632-D93EDB98F3D6}"/>
              </a:ext>
            </a:extLst>
          </p:cNvPr>
          <p:cNvSpPr>
            <a:spLocks noGrp="1"/>
          </p:cNvSpPr>
          <p:nvPr>
            <p:ph idx="1"/>
          </p:nvPr>
        </p:nvSpPr>
        <p:spPr>
          <a:xfrm>
            <a:off x="8079978" y="2533476"/>
            <a:ext cx="3369234" cy="3447832"/>
          </a:xfrm>
        </p:spPr>
        <p:txBody>
          <a:bodyPr anchor="t">
            <a:normAutofit/>
          </a:bodyPr>
          <a:lstStyle/>
          <a:p>
            <a:pPr marL="0" indent="0">
              <a:buNone/>
            </a:pPr>
            <a:r>
              <a:rPr lang="en-US" sz="2000"/>
              <a:t>World of Work</a:t>
            </a:r>
          </a:p>
          <a:p>
            <a:pPr marL="0" indent="0">
              <a:buNone/>
            </a:pPr>
            <a:r>
              <a:rPr lang="en-US" sz="2000"/>
              <a:t>Grade 9 | Week 8-11</a:t>
            </a:r>
          </a:p>
          <a:p>
            <a:pPr marL="0" indent="0">
              <a:buNone/>
            </a:pPr>
            <a:endParaRPr lang="en-US" sz="2000"/>
          </a:p>
        </p:txBody>
      </p:sp>
      <p:pic>
        <p:nvPicPr>
          <p:cNvPr id="4" name="Picture 3">
            <a:extLst>
              <a:ext uri="{FF2B5EF4-FFF2-40B4-BE49-F238E27FC236}">
                <a16:creationId xmlns:a16="http://schemas.microsoft.com/office/drawing/2014/main" id="{D1B3E393-0653-5923-FEB9-A8BEE5529B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9360" y="-21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208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D6C725-5357-5640-9196-E2F6EA2BF347}"/>
              </a:ext>
            </a:extLst>
          </p:cNvPr>
          <p:cNvSpPr>
            <a:spLocks noGrp="1"/>
          </p:cNvSpPr>
          <p:nvPr>
            <p:ph type="title"/>
          </p:nvPr>
        </p:nvSpPr>
        <p:spPr>
          <a:xfrm>
            <a:off x="6475612" y="-356477"/>
            <a:ext cx="4414848" cy="1716255"/>
          </a:xfrm>
        </p:spPr>
        <p:txBody>
          <a:bodyPr anchor="b">
            <a:normAutofit/>
          </a:bodyPr>
          <a:lstStyle/>
          <a:p>
            <a:r>
              <a:rPr lang="en-US" sz="5200" dirty="0" err="1"/>
              <a:t>SUMMARISING</a:t>
            </a:r>
            <a:endParaRPr lang="en-US" sz="5200" dirty="0"/>
          </a:p>
        </p:txBody>
      </p:sp>
      <p:sp>
        <p:nvSpPr>
          <p:cNvPr id="14" name="Rectangle 13">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Rectangle 1">
            <a:extLst>
              <a:ext uri="{FF2B5EF4-FFF2-40B4-BE49-F238E27FC236}">
                <a16:creationId xmlns:a16="http://schemas.microsoft.com/office/drawing/2014/main" id="{8B69506C-794D-717E-C39A-CA0B4BA3AB1E}"/>
              </a:ext>
            </a:extLst>
          </p:cNvPr>
          <p:cNvGraphicFramePr>
            <a:graphicFrameLocks noGrp="1"/>
          </p:cNvGraphicFramePr>
          <p:nvPr>
            <p:ph idx="1"/>
            <p:extLst>
              <p:ext uri="{D42A27DB-BD31-4B8C-83A1-F6EECF244321}">
                <p14:modId xmlns:p14="http://schemas.microsoft.com/office/powerpoint/2010/main" val="2252002562"/>
              </p:ext>
            </p:extLst>
          </p:nvPr>
        </p:nvGraphicFramePr>
        <p:xfrm>
          <a:off x="6392583" y="1716255"/>
          <a:ext cx="4434721" cy="4640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Free Magnifying Glass Seek photo and picture">
            <a:extLst>
              <a:ext uri="{FF2B5EF4-FFF2-40B4-BE49-F238E27FC236}">
                <a16:creationId xmlns:a16="http://schemas.microsoft.com/office/drawing/2014/main" id="{9DBC70AE-27DE-D7C9-31CF-35782622EE1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7997" t="5621" r="10176"/>
          <a:stretch>
            <a:fillRect/>
          </a:stretch>
        </p:blipFill>
        <p:spPr bwMode="auto">
          <a:xfrm>
            <a:off x="222957" y="192730"/>
            <a:ext cx="5333996" cy="647253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CEAC762-CEDF-3942-C534-C8DB9BB5B4A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39360" y="-21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7510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6" name="Rectangle 7175">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00EA341-0BB0-D024-0C38-19F9D96ABB59}"/>
              </a:ext>
            </a:extLst>
          </p:cNvPr>
          <p:cNvSpPr>
            <a:spLocks noGrp="1"/>
          </p:cNvSpPr>
          <p:nvPr>
            <p:ph type="title"/>
          </p:nvPr>
        </p:nvSpPr>
        <p:spPr>
          <a:xfrm>
            <a:off x="836679" y="723898"/>
            <a:ext cx="6002110" cy="1495425"/>
          </a:xfrm>
        </p:spPr>
        <p:txBody>
          <a:bodyPr>
            <a:normAutofit/>
          </a:bodyPr>
          <a:lstStyle/>
          <a:p>
            <a:r>
              <a:rPr lang="en-US" sz="4000" dirty="0"/>
              <a:t>BUILDING BLOCKS OF COMMUNICATION</a:t>
            </a:r>
          </a:p>
        </p:txBody>
      </p:sp>
      <p:sp>
        <p:nvSpPr>
          <p:cNvPr id="6" name="Rectangle 1">
            <a:extLst>
              <a:ext uri="{FF2B5EF4-FFF2-40B4-BE49-F238E27FC236}">
                <a16:creationId xmlns:a16="http://schemas.microsoft.com/office/drawing/2014/main" id="{42A1E33C-EE13-6000-5FC1-5B8D4B9DDBDD}"/>
              </a:ext>
            </a:extLst>
          </p:cNvPr>
          <p:cNvSpPr>
            <a:spLocks noGrp="1" noChangeArrowheads="1"/>
          </p:cNvSpPr>
          <p:nvPr>
            <p:ph idx="1"/>
          </p:nvPr>
        </p:nvSpPr>
        <p:spPr bwMode="auto">
          <a:xfrm>
            <a:off x="836680" y="2405067"/>
            <a:ext cx="6002110" cy="372903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None/>
              <a:tabLst/>
            </a:pPr>
            <a:r>
              <a:rPr kumimoji="0" lang="en-US" altLang="en-US" sz="2000" b="0" i="0" u="none" strike="noStrike" cap="none" normalizeH="0" baseline="0" dirty="0">
                <a:ln>
                  <a:noFill/>
                </a:ln>
                <a:effectLst/>
                <a:latin typeface="Arial" panose="020B0604020202020204" pitchFamily="34" charset="0"/>
              </a:rPr>
              <a:t>Reading and writing work together as building blocks of communication.</a:t>
            </a:r>
          </a:p>
          <a:p>
            <a:pPr marL="0" marR="0" lvl="0" indent="0" defTabSz="914400" rtl="0" eaLnBrk="0" fontAlgn="base" latinLnBrk="0" hangingPunct="0">
              <a:spcBef>
                <a:spcPct val="0"/>
              </a:spcBef>
              <a:spcAft>
                <a:spcPts val="600"/>
              </a:spcAft>
              <a:buClrTx/>
              <a:buSzTx/>
              <a:buNone/>
              <a:tabLst/>
            </a:pPr>
            <a:endParaRPr kumimoji="0" lang="en-US" altLang="en-US" sz="20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None/>
              <a:tabLst/>
            </a:pPr>
            <a:r>
              <a:rPr kumimoji="0" lang="en-US" altLang="en-US" sz="2000" b="0" i="0" u="none" strike="noStrike" cap="none" normalizeH="0" baseline="0" dirty="0">
                <a:ln>
                  <a:noFill/>
                </a:ln>
                <a:effectLst/>
                <a:latin typeface="Arial" panose="020B0604020202020204" pitchFamily="34" charset="0"/>
              </a:rPr>
              <a:t>They help us:</a:t>
            </a:r>
            <a:br>
              <a:rPr kumimoji="0" lang="en-US" altLang="en-US" sz="2000" b="0" i="0" u="none" strike="noStrike" cap="none" normalizeH="0" baseline="0" dirty="0">
                <a:ln>
                  <a:noFill/>
                </a:ln>
                <a:effectLst/>
                <a:latin typeface="Arial" panose="020B0604020202020204" pitchFamily="34" charset="0"/>
              </a:rPr>
            </a:br>
            <a:r>
              <a:rPr kumimoji="0" lang="en-US" altLang="en-US" sz="2000" b="0" i="0" u="none" strike="noStrike" cap="none" normalizeH="0" baseline="0" dirty="0">
                <a:ln>
                  <a:noFill/>
                </a:ln>
                <a:effectLst/>
                <a:latin typeface="Arial" panose="020B0604020202020204" pitchFamily="34" charset="0"/>
              </a:rPr>
              <a:t>• Learn more about the world</a:t>
            </a:r>
            <a:br>
              <a:rPr kumimoji="0" lang="en-US" altLang="en-US" sz="2000" b="0" i="0" u="none" strike="noStrike" cap="none" normalizeH="0" baseline="0" dirty="0">
                <a:ln>
                  <a:noFill/>
                </a:ln>
                <a:effectLst/>
                <a:latin typeface="Arial" panose="020B0604020202020204" pitchFamily="34" charset="0"/>
              </a:rPr>
            </a:br>
            <a:r>
              <a:rPr kumimoji="0" lang="en-US" altLang="en-US" sz="2000" b="0" i="0" u="none" strike="noStrike" cap="none" normalizeH="0" baseline="0" dirty="0">
                <a:ln>
                  <a:noFill/>
                </a:ln>
                <a:effectLst/>
                <a:latin typeface="Arial" panose="020B0604020202020204" pitchFamily="34" charset="0"/>
              </a:rPr>
              <a:t>• Communicate effectively</a:t>
            </a:r>
            <a:br>
              <a:rPr kumimoji="0" lang="en-US" altLang="en-US" sz="2000" b="0" i="0" u="none" strike="noStrike" cap="none" normalizeH="0" baseline="0" dirty="0">
                <a:ln>
                  <a:noFill/>
                </a:ln>
                <a:effectLst/>
                <a:latin typeface="Arial" panose="020B0604020202020204" pitchFamily="34" charset="0"/>
              </a:rPr>
            </a:br>
            <a:r>
              <a:rPr kumimoji="0" lang="en-US" altLang="en-US" sz="2000" b="0" i="0" u="none" strike="noStrike" cap="none" normalizeH="0" baseline="0" dirty="0">
                <a:ln>
                  <a:noFill/>
                </a:ln>
                <a:effectLst/>
                <a:latin typeface="Arial" panose="020B0604020202020204" pitchFamily="34" charset="0"/>
              </a:rPr>
              <a:t>• Connect with others.</a:t>
            </a:r>
          </a:p>
        </p:txBody>
      </p:sp>
      <p:pic>
        <p:nvPicPr>
          <p:cNvPr id="7171" name="Picture 3" descr="blue cube toy lot close-up photography">
            <a:extLst>
              <a:ext uri="{FF2B5EF4-FFF2-40B4-BE49-F238E27FC236}">
                <a16:creationId xmlns:a16="http://schemas.microsoft.com/office/drawing/2014/main" id="{77705AFF-B05F-79D5-5B0F-58ABCF100F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617" r="20784"/>
          <a:stretch>
            <a:fillRect/>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92AE5ED-EEBF-44FB-2CF9-09E2DA99A7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9360" y="-21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089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1235DD-B081-325D-873D-7826DDC21138}"/>
              </a:ext>
            </a:extLst>
          </p:cNvPr>
          <p:cNvSpPr>
            <a:spLocks noGrp="1"/>
          </p:cNvSpPr>
          <p:nvPr>
            <p:ph type="title"/>
          </p:nvPr>
        </p:nvSpPr>
        <p:spPr>
          <a:xfrm>
            <a:off x="1127208" y="857251"/>
            <a:ext cx="4747280" cy="3098061"/>
          </a:xfrm>
        </p:spPr>
        <p:txBody>
          <a:bodyPr vert="horz" lIns="91440" tIns="45720" rIns="91440" bIns="45720" rtlCol="0" anchor="b">
            <a:normAutofit/>
          </a:bodyPr>
          <a:lstStyle/>
          <a:p>
            <a:r>
              <a:rPr lang="en-US" sz="4800" kern="1200" dirty="0">
                <a:solidFill>
                  <a:srgbClr val="FFFFFF"/>
                </a:solidFill>
                <a:latin typeface="+mj-lt"/>
                <a:ea typeface="+mj-ea"/>
                <a:cs typeface="+mj-cs"/>
              </a:rPr>
              <a:t>ACTIVITY: EXAM PRACTICE</a:t>
            </a:r>
          </a:p>
        </p:txBody>
      </p:sp>
      <p:sp>
        <p:nvSpPr>
          <p:cNvPr id="25" name="Rectangle 24">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Pencil">
            <a:extLst>
              <a:ext uri="{FF2B5EF4-FFF2-40B4-BE49-F238E27FC236}">
                <a16:creationId xmlns:a16="http://schemas.microsoft.com/office/drawing/2014/main" id="{CDE84A97-C816-56B2-5C9D-E1BC90C24D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1874" y="2108877"/>
            <a:ext cx="2654533" cy="2654533"/>
          </a:xfrm>
          <a:prstGeom prst="rect">
            <a:avLst/>
          </a:prstGeom>
        </p:spPr>
      </p:pic>
      <p:pic>
        <p:nvPicPr>
          <p:cNvPr id="3" name="Picture 2">
            <a:extLst>
              <a:ext uri="{FF2B5EF4-FFF2-40B4-BE49-F238E27FC236}">
                <a16:creationId xmlns:a16="http://schemas.microsoft.com/office/drawing/2014/main" id="{AF4EC6E3-5586-2E39-117E-0626CD5814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39360" y="-21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139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BEC4BA-C39A-EBBA-F493-2C12F749739E}"/>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READING AND WRITING</a:t>
            </a:r>
          </a:p>
        </p:txBody>
      </p:sp>
      <p:sp>
        <p:nvSpPr>
          <p:cNvPr id="41" name="Rectangle: Rounded Corners 4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Rectangle 1">
            <a:extLst>
              <a:ext uri="{FF2B5EF4-FFF2-40B4-BE49-F238E27FC236}">
                <a16:creationId xmlns:a16="http://schemas.microsoft.com/office/drawing/2014/main" id="{1964D1DF-4A03-C03B-BF3F-290CC44F6472}"/>
              </a:ext>
            </a:extLst>
          </p:cNvPr>
          <p:cNvGraphicFramePr>
            <a:graphicFrameLocks noGrp="1"/>
          </p:cNvGraphicFramePr>
          <p:nvPr>
            <p:ph idx="1"/>
            <p:extLst>
              <p:ext uri="{D42A27DB-BD31-4B8C-83A1-F6EECF244321}">
                <p14:modId xmlns:p14="http://schemas.microsoft.com/office/powerpoint/2010/main" val="2697368077"/>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F14065B0-5A43-A678-0CF3-A8B76C8D38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39360" y="-21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5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DF05ACD0-FF4A-4F8F-B5C5-6A4EBD0D1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C9AFA28-B5ED-4346-9AF7-68A157F16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 name="Title 1">
            <a:extLst>
              <a:ext uri="{FF2B5EF4-FFF2-40B4-BE49-F238E27FC236}">
                <a16:creationId xmlns:a16="http://schemas.microsoft.com/office/drawing/2014/main" id="{12A423EC-8B3F-6536-278A-6BED4C052892}"/>
              </a:ext>
            </a:extLst>
          </p:cNvPr>
          <p:cNvSpPr>
            <a:spLocks noGrp="1"/>
          </p:cNvSpPr>
          <p:nvPr>
            <p:ph type="title"/>
          </p:nvPr>
        </p:nvSpPr>
        <p:spPr>
          <a:xfrm>
            <a:off x="1472608" y="1380564"/>
            <a:ext cx="4561369" cy="3868769"/>
          </a:xfrm>
        </p:spPr>
        <p:txBody>
          <a:bodyPr vert="horz" lIns="91440" tIns="45720" rIns="91440" bIns="45720" rtlCol="0" anchor="b">
            <a:normAutofit fontScale="90000"/>
          </a:bodyPr>
          <a:lstStyle/>
          <a:p>
            <a:pPr algn="ctr"/>
            <a:r>
              <a:rPr lang="en-US" sz="3600" kern="1200" dirty="0">
                <a:solidFill>
                  <a:srgbClr val="595959"/>
                </a:solidFill>
                <a:latin typeface="+mj-lt"/>
                <a:ea typeface="+mj-ea"/>
                <a:cs typeface="+mj-cs"/>
              </a:rPr>
              <a:t>Watch: </a:t>
            </a:r>
            <a:r>
              <a:rPr lang="en-US" sz="3600" b="1" kern="1200" dirty="0">
                <a:solidFill>
                  <a:srgbClr val="595959"/>
                </a:solidFill>
                <a:latin typeface="+mj-lt"/>
                <a:ea typeface="+mj-ea"/>
                <a:cs typeface="+mj-cs"/>
              </a:rPr>
              <a:t>The importance of reading and writing </a:t>
            </a:r>
            <a:br>
              <a:rPr lang="en-US" sz="3600" kern="1200" dirty="0">
                <a:solidFill>
                  <a:srgbClr val="595959"/>
                </a:solidFill>
                <a:latin typeface="+mj-lt"/>
                <a:ea typeface="+mj-ea"/>
                <a:cs typeface="+mj-cs"/>
              </a:rPr>
            </a:br>
            <a:br>
              <a:rPr lang="en-US" sz="3600" kern="1200" dirty="0">
                <a:solidFill>
                  <a:srgbClr val="595959"/>
                </a:solidFill>
                <a:latin typeface="+mj-lt"/>
                <a:ea typeface="+mj-ea"/>
                <a:cs typeface="+mj-cs"/>
              </a:rPr>
            </a:br>
            <a:r>
              <a:rPr lang="en-US" sz="3600" kern="1200" dirty="0">
                <a:solidFill>
                  <a:srgbClr val="595959"/>
                </a:solidFill>
                <a:latin typeface="+mj-lt"/>
                <a:ea typeface="+mj-ea"/>
                <a:cs typeface="+mj-cs"/>
                <a:hlinkClick r:id="rId3"/>
              </a:rPr>
              <a:t>https://www.youtube.com/watch?v=Gjbx98KZqkE</a:t>
            </a:r>
            <a:r>
              <a:rPr lang="en-US" sz="3600" kern="1200" dirty="0">
                <a:solidFill>
                  <a:srgbClr val="595959"/>
                </a:solidFill>
                <a:latin typeface="+mj-lt"/>
                <a:ea typeface="+mj-ea"/>
                <a:cs typeface="+mj-cs"/>
              </a:rPr>
              <a:t> </a:t>
            </a:r>
            <a:br>
              <a:rPr lang="en-US" sz="3600" kern="1200" dirty="0">
                <a:solidFill>
                  <a:srgbClr val="595959"/>
                </a:solidFill>
                <a:latin typeface="+mj-lt"/>
                <a:ea typeface="+mj-ea"/>
                <a:cs typeface="+mj-cs"/>
              </a:rPr>
            </a:br>
            <a:br>
              <a:rPr lang="en-US" sz="3600" kern="1200" dirty="0">
                <a:solidFill>
                  <a:srgbClr val="595959"/>
                </a:solidFill>
                <a:latin typeface="+mj-lt"/>
                <a:ea typeface="+mj-ea"/>
                <a:cs typeface="+mj-cs"/>
              </a:rPr>
            </a:br>
            <a:r>
              <a:rPr lang="en-US" sz="3600" kern="1200" dirty="0">
                <a:solidFill>
                  <a:srgbClr val="595959"/>
                </a:solidFill>
                <a:latin typeface="+mj-lt"/>
                <a:ea typeface="+mj-ea"/>
                <a:cs typeface="+mj-cs"/>
              </a:rPr>
              <a:t>(1 min 12 sec)</a:t>
            </a:r>
          </a:p>
        </p:txBody>
      </p:sp>
      <p:pic>
        <p:nvPicPr>
          <p:cNvPr id="5" name="Picture 4" descr="A hand holding a clapper board&#10;&#10;Description automatically generated">
            <a:extLst>
              <a:ext uri="{FF2B5EF4-FFF2-40B4-BE49-F238E27FC236}">
                <a16:creationId xmlns:a16="http://schemas.microsoft.com/office/drawing/2014/main" id="{98AA92E2-FD33-686F-3285-70118214E614}"/>
              </a:ext>
            </a:extLst>
          </p:cNvPr>
          <p:cNvPicPr>
            <a:picLocks noChangeAspect="1"/>
          </p:cNvPicPr>
          <p:nvPr/>
        </p:nvPicPr>
        <p:blipFill>
          <a:blip r:embed="rId4"/>
          <a:srcRect l="6944" r="40399" b="-1"/>
          <a:stretch>
            <a:fillRect/>
          </a:stretch>
        </p:blipFill>
        <p:spPr>
          <a:xfrm>
            <a:off x="7204219" y="1380565"/>
            <a:ext cx="3231862" cy="4096870"/>
          </a:xfrm>
          <a:prstGeom prst="rect">
            <a:avLst/>
          </a:prstGeom>
        </p:spPr>
      </p:pic>
      <p:pic>
        <p:nvPicPr>
          <p:cNvPr id="3" name="Picture 2">
            <a:extLst>
              <a:ext uri="{FF2B5EF4-FFF2-40B4-BE49-F238E27FC236}">
                <a16:creationId xmlns:a16="http://schemas.microsoft.com/office/drawing/2014/main" id="{9426D4B7-61A1-7A4B-49B0-0A39F7ECD6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39360" y="-21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294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950AB0-3C20-BB95-DD70-C40CCB5C5F4E}"/>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EXAMPLES OF READING AND WRITING</a:t>
            </a:r>
          </a:p>
        </p:txBody>
      </p:sp>
      <p:graphicFrame>
        <p:nvGraphicFramePr>
          <p:cNvPr id="10" name="Diagram 9">
            <a:extLst>
              <a:ext uri="{FF2B5EF4-FFF2-40B4-BE49-F238E27FC236}">
                <a16:creationId xmlns:a16="http://schemas.microsoft.com/office/drawing/2014/main" id="{3E266A0A-30B8-83C2-92B0-F5B6D403FC82}"/>
              </a:ext>
            </a:extLst>
          </p:cNvPr>
          <p:cNvGraphicFramePr/>
          <p:nvPr>
            <p:extLst>
              <p:ext uri="{D42A27DB-BD31-4B8C-83A1-F6EECF244321}">
                <p14:modId xmlns:p14="http://schemas.microsoft.com/office/powerpoint/2010/main" val="3996244868"/>
              </p:ext>
            </p:extLst>
          </p:nvPr>
        </p:nvGraphicFramePr>
        <p:xfrm>
          <a:off x="1990551" y="1575459"/>
          <a:ext cx="7533564" cy="5117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DA1430D4-30B1-4804-9C70-319381E5A8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39360" y="-21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5853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13" name="Rectangle 3112">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5" name="Rectangle 3114">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descr="person reading book on brown wooden table taken at daytome">
            <a:extLst>
              <a:ext uri="{FF2B5EF4-FFF2-40B4-BE49-F238E27FC236}">
                <a16:creationId xmlns:a16="http://schemas.microsoft.com/office/drawing/2014/main" id="{39B002D8-70D3-9FFE-211D-86970103D0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123" r="43765" b="-1"/>
          <a:stretch>
            <a:fillRect/>
          </a:stretch>
        </p:blipFill>
        <p:spPr bwMode="auto">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1925EDB-6BBA-7CE5-142A-1B75438997F7}"/>
              </a:ext>
            </a:extLst>
          </p:cNvPr>
          <p:cNvSpPr>
            <a:spLocks noGrp="1"/>
          </p:cNvSpPr>
          <p:nvPr>
            <p:ph type="title"/>
          </p:nvPr>
        </p:nvSpPr>
        <p:spPr>
          <a:xfrm>
            <a:off x="1137034" y="609600"/>
            <a:ext cx="6831188" cy="1322887"/>
          </a:xfrm>
        </p:spPr>
        <p:txBody>
          <a:bodyPr>
            <a:normAutofit/>
          </a:bodyPr>
          <a:lstStyle/>
          <a:p>
            <a:r>
              <a:rPr lang="en-US"/>
              <a:t>THE PROCESS OF READING</a:t>
            </a:r>
          </a:p>
        </p:txBody>
      </p:sp>
      <p:graphicFrame>
        <p:nvGraphicFramePr>
          <p:cNvPr id="6" name="Rectangle 1">
            <a:extLst>
              <a:ext uri="{FF2B5EF4-FFF2-40B4-BE49-F238E27FC236}">
                <a16:creationId xmlns:a16="http://schemas.microsoft.com/office/drawing/2014/main" id="{E24D0F86-E4E2-9613-10C8-DF20092F3F3F}"/>
              </a:ext>
            </a:extLst>
          </p:cNvPr>
          <p:cNvGraphicFramePr>
            <a:graphicFrameLocks noGrp="1"/>
          </p:cNvGraphicFramePr>
          <p:nvPr>
            <p:ph idx="1"/>
            <p:extLst>
              <p:ext uri="{D42A27DB-BD31-4B8C-83A1-F6EECF244321}">
                <p14:modId xmlns:p14="http://schemas.microsoft.com/office/powerpoint/2010/main" val="2933206104"/>
              </p:ext>
            </p:extLst>
          </p:nvPr>
        </p:nvGraphicFramePr>
        <p:xfrm>
          <a:off x="1137035" y="2194102"/>
          <a:ext cx="6516216" cy="39085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07F98547-EBD3-3B3B-195D-E29F14B5AB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39360" y="-21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900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D81A77-80C7-5EEA-AC04-2E7D3C176E99}"/>
              </a:ext>
            </a:extLst>
          </p:cNvPr>
          <p:cNvSpPr>
            <a:spLocks noGrp="1"/>
          </p:cNvSpPr>
          <p:nvPr>
            <p:ph type="title"/>
          </p:nvPr>
        </p:nvSpPr>
        <p:spPr>
          <a:xfrm>
            <a:off x="5596501" y="489508"/>
            <a:ext cx="5754896" cy="1667569"/>
          </a:xfrm>
        </p:spPr>
        <p:txBody>
          <a:bodyPr vert="horz" lIns="91440" tIns="45720" rIns="91440" bIns="45720" rtlCol="0" anchor="b">
            <a:normAutofit/>
          </a:bodyPr>
          <a:lstStyle/>
          <a:p>
            <a:r>
              <a:rPr lang="en-US" sz="4000" kern="1200" dirty="0">
                <a:latin typeface="+mj-lt"/>
                <a:ea typeface="+mj-ea"/>
                <a:cs typeface="+mj-cs"/>
              </a:rPr>
              <a:t>REASONS FOR READING</a:t>
            </a:r>
          </a:p>
        </p:txBody>
      </p:sp>
      <p:pic>
        <p:nvPicPr>
          <p:cNvPr id="23" name="Graphic 22" descr="Books">
            <a:extLst>
              <a:ext uri="{FF2B5EF4-FFF2-40B4-BE49-F238E27FC236}">
                <a16:creationId xmlns:a16="http://schemas.microsoft.com/office/drawing/2014/main" id="{985A6017-7751-0663-41C8-8797BC2D43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8130" y="1275070"/>
            <a:ext cx="3876165" cy="3876165"/>
          </a:xfrm>
          <a:prstGeom prst="rect">
            <a:avLst/>
          </a:prstGeom>
        </p:spPr>
      </p:pic>
      <p:sp>
        <p:nvSpPr>
          <p:cNvPr id="3" name="Content Placeholder 2">
            <a:extLst>
              <a:ext uri="{FF2B5EF4-FFF2-40B4-BE49-F238E27FC236}">
                <a16:creationId xmlns:a16="http://schemas.microsoft.com/office/drawing/2014/main" id="{B03F253D-14AF-543C-F6F0-C89F24ABC28C}"/>
              </a:ext>
            </a:extLst>
          </p:cNvPr>
          <p:cNvSpPr>
            <a:spLocks noGrp="1"/>
          </p:cNvSpPr>
          <p:nvPr>
            <p:ph idx="1"/>
          </p:nvPr>
        </p:nvSpPr>
        <p:spPr>
          <a:xfrm>
            <a:off x="5596502" y="2405894"/>
            <a:ext cx="5754896" cy="3197464"/>
          </a:xfrm>
        </p:spPr>
        <p:txBody>
          <a:bodyPr vert="horz" lIns="91440" tIns="45720" rIns="91440" bIns="45720" rtlCol="0" anchor="t">
            <a:normAutofit/>
          </a:bodyPr>
          <a:lstStyle/>
          <a:p>
            <a:pPr marL="0" indent="0">
              <a:buNone/>
            </a:pPr>
            <a:r>
              <a:rPr lang="en-US" sz="2000" kern="1200" dirty="0">
                <a:latin typeface="+mn-lt"/>
                <a:ea typeface="+mn-ea"/>
                <a:cs typeface="+mn-cs"/>
              </a:rPr>
              <a:t>Reading for </a:t>
            </a:r>
            <a:r>
              <a:rPr lang="en-US" sz="2000" b="1" kern="1200" dirty="0">
                <a:latin typeface="+mn-lt"/>
                <a:ea typeface="+mn-ea"/>
                <a:cs typeface="+mn-cs"/>
              </a:rPr>
              <a:t>information</a:t>
            </a:r>
            <a:r>
              <a:rPr lang="en-US" sz="2000" kern="1200" dirty="0">
                <a:latin typeface="+mn-lt"/>
                <a:ea typeface="+mn-ea"/>
                <a:cs typeface="+mn-cs"/>
              </a:rPr>
              <a:t> – looking things up, finding something out </a:t>
            </a:r>
          </a:p>
          <a:p>
            <a:pPr marL="0" indent="0">
              <a:buNone/>
            </a:pPr>
            <a:br>
              <a:rPr lang="en-US" sz="2000" kern="1200" dirty="0">
                <a:latin typeface="+mn-lt"/>
                <a:ea typeface="+mn-ea"/>
                <a:cs typeface="+mn-cs"/>
              </a:rPr>
            </a:br>
            <a:r>
              <a:rPr lang="en-US" sz="2000" kern="1200" dirty="0">
                <a:latin typeface="+mn-lt"/>
                <a:ea typeface="+mn-ea"/>
                <a:cs typeface="+mn-cs"/>
              </a:rPr>
              <a:t>Reading for </a:t>
            </a:r>
            <a:r>
              <a:rPr lang="en-US" sz="2000" b="1" kern="1200" dirty="0">
                <a:latin typeface="+mn-lt"/>
                <a:ea typeface="+mn-ea"/>
                <a:cs typeface="+mn-cs"/>
              </a:rPr>
              <a:t>relaxation</a:t>
            </a:r>
            <a:r>
              <a:rPr lang="en-US" sz="2000" kern="1200" dirty="0">
                <a:latin typeface="+mn-lt"/>
                <a:ea typeface="+mn-ea"/>
                <a:cs typeface="+mn-cs"/>
              </a:rPr>
              <a:t> – enjoying a book, reading up on a hobby or interest</a:t>
            </a:r>
          </a:p>
          <a:p>
            <a:pPr marL="0" indent="0">
              <a:buNone/>
            </a:pPr>
            <a:br>
              <a:rPr lang="en-US" sz="2000" kern="1200" dirty="0">
                <a:latin typeface="+mn-lt"/>
                <a:ea typeface="+mn-ea"/>
                <a:cs typeface="+mn-cs"/>
              </a:rPr>
            </a:br>
            <a:r>
              <a:rPr lang="en-US" sz="2000" kern="1200" dirty="0">
                <a:latin typeface="+mn-lt"/>
                <a:ea typeface="+mn-ea"/>
                <a:cs typeface="+mn-cs"/>
              </a:rPr>
              <a:t>Reading for </a:t>
            </a:r>
            <a:r>
              <a:rPr lang="en-US" sz="2000" b="1" kern="1200" dirty="0">
                <a:latin typeface="+mn-lt"/>
                <a:ea typeface="+mn-ea"/>
                <a:cs typeface="+mn-cs"/>
              </a:rPr>
              <a:t>learning</a:t>
            </a:r>
            <a:r>
              <a:rPr lang="en-US" sz="2000" kern="1200" dirty="0">
                <a:latin typeface="+mn-lt"/>
                <a:ea typeface="+mn-ea"/>
                <a:cs typeface="+mn-cs"/>
              </a:rPr>
              <a:t> – building knowledge, improving your comprehension</a:t>
            </a:r>
          </a:p>
        </p:txBody>
      </p:sp>
      <p:sp>
        <p:nvSpPr>
          <p:cNvPr id="48" name="Rectangle 47">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7EA2FD-AA09-AC27-56D5-23505CAA78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39360" y="-21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4078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202569-A7B6-0849-0A13-A5F90ADA72BD}"/>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READING STRATEGIES</a:t>
            </a:r>
          </a:p>
        </p:txBody>
      </p:sp>
      <p:graphicFrame>
        <p:nvGraphicFramePr>
          <p:cNvPr id="11" name="Diagram 10">
            <a:extLst>
              <a:ext uri="{FF2B5EF4-FFF2-40B4-BE49-F238E27FC236}">
                <a16:creationId xmlns:a16="http://schemas.microsoft.com/office/drawing/2014/main" id="{3318D529-7C77-36CD-B431-C19B5D4BE417}"/>
              </a:ext>
            </a:extLst>
          </p:cNvPr>
          <p:cNvGraphicFramePr/>
          <p:nvPr>
            <p:extLst>
              <p:ext uri="{D42A27DB-BD31-4B8C-83A1-F6EECF244321}">
                <p14:modId xmlns:p14="http://schemas.microsoft.com/office/powerpoint/2010/main" val="1128323178"/>
              </p:ext>
            </p:extLst>
          </p:nvPr>
        </p:nvGraphicFramePr>
        <p:xfrm>
          <a:off x="1371599" y="1757357"/>
          <a:ext cx="8940802" cy="4940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14DF2331-EBF0-3C2E-D58F-480F7E3E81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39360" y="-21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7914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962405-54A4-A46E-9764-47E7E0ED1CF9}"/>
              </a:ext>
            </a:extLst>
          </p:cNvPr>
          <p:cNvSpPr>
            <a:spLocks noGrp="1"/>
          </p:cNvSpPr>
          <p:nvPr>
            <p:ph type="title"/>
          </p:nvPr>
        </p:nvSpPr>
        <p:spPr>
          <a:xfrm>
            <a:off x="838200" y="557188"/>
            <a:ext cx="10515600" cy="1133499"/>
          </a:xfrm>
        </p:spPr>
        <p:txBody>
          <a:bodyPr>
            <a:normAutofit/>
          </a:bodyPr>
          <a:lstStyle/>
          <a:p>
            <a:pPr algn="ctr"/>
            <a:r>
              <a:rPr lang="en-US" sz="5200" dirty="0"/>
              <a:t>THE PROCESS OF WRITING</a:t>
            </a:r>
          </a:p>
        </p:txBody>
      </p:sp>
      <p:graphicFrame>
        <p:nvGraphicFramePr>
          <p:cNvPr id="6" name="Rectangle 1">
            <a:extLst>
              <a:ext uri="{FF2B5EF4-FFF2-40B4-BE49-F238E27FC236}">
                <a16:creationId xmlns:a16="http://schemas.microsoft.com/office/drawing/2014/main" id="{CA03AF8F-D6D5-A205-0D1A-06F7CCAD692A}"/>
              </a:ext>
            </a:extLst>
          </p:cNvPr>
          <p:cNvGraphicFramePr>
            <a:graphicFrameLocks noGrp="1"/>
          </p:cNvGraphicFramePr>
          <p:nvPr>
            <p:ph idx="1"/>
            <p:extLst>
              <p:ext uri="{D42A27DB-BD31-4B8C-83A1-F6EECF244321}">
                <p14:modId xmlns:p14="http://schemas.microsoft.com/office/powerpoint/2010/main" val="411187266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5311BA15-8527-CC06-D007-1CAEE4F182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39360" y="-21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9807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88BF7D2-63DB-F10F-DA43-1BF541FFAB3A}"/>
              </a:ext>
            </a:extLst>
          </p:cNvPr>
          <p:cNvPicPr>
            <a:picLocks noChangeAspect="1"/>
          </p:cNvPicPr>
          <p:nvPr/>
        </p:nvPicPr>
        <p:blipFill>
          <a:blip r:embed="rId3">
            <a:alphaModFix amt="35000"/>
          </a:blip>
          <a:srcRect t="1608" b="4643"/>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82792E66-0C27-7374-9969-25125F2D045D}"/>
              </a:ext>
            </a:extLst>
          </p:cNvPr>
          <p:cNvSpPr>
            <a:spLocks noGrp="1"/>
          </p:cNvSpPr>
          <p:nvPr>
            <p:ph type="title"/>
          </p:nvPr>
        </p:nvSpPr>
        <p:spPr>
          <a:xfrm>
            <a:off x="838200" y="365125"/>
            <a:ext cx="10515600" cy="1325563"/>
          </a:xfrm>
        </p:spPr>
        <p:txBody>
          <a:bodyPr>
            <a:normAutofit/>
          </a:bodyPr>
          <a:lstStyle/>
          <a:p>
            <a:r>
              <a:rPr lang="en-US" dirty="0">
                <a:solidFill>
                  <a:srgbClr val="FFFFFF"/>
                </a:solidFill>
              </a:rPr>
              <a:t>TYPES OF WRITING</a:t>
            </a:r>
          </a:p>
        </p:txBody>
      </p:sp>
      <p:graphicFrame>
        <p:nvGraphicFramePr>
          <p:cNvPr id="7" name="Rectangle 1">
            <a:extLst>
              <a:ext uri="{FF2B5EF4-FFF2-40B4-BE49-F238E27FC236}">
                <a16:creationId xmlns:a16="http://schemas.microsoft.com/office/drawing/2014/main" id="{F5339D04-65D6-7272-D1F3-A158814C9F7A}"/>
              </a:ext>
            </a:extLst>
          </p:cNvPr>
          <p:cNvGraphicFramePr>
            <a:graphicFrameLocks noGrp="1"/>
          </p:cNvGraphicFramePr>
          <p:nvPr>
            <p:ph idx="1"/>
            <p:extLst>
              <p:ext uri="{D42A27DB-BD31-4B8C-83A1-F6EECF244321}">
                <p14:modId xmlns:p14="http://schemas.microsoft.com/office/powerpoint/2010/main" val="13710086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a:extLst>
              <a:ext uri="{FF2B5EF4-FFF2-40B4-BE49-F238E27FC236}">
                <a16:creationId xmlns:a16="http://schemas.microsoft.com/office/drawing/2014/main" id="{3108AD77-F92C-58FD-8BA2-6900DADAD5E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39360" y="-21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649580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4d1c3f4d4a84b35ae0289c82f8c7bb22">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4dde253b2cf5b676b8c81b6ed6901eb9"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5CAE71-4B2D-41E4-AAB8-4114D2B22B7B}">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2.xml><?xml version="1.0" encoding="utf-8"?>
<ds:datastoreItem xmlns:ds="http://schemas.openxmlformats.org/officeDocument/2006/customXml" ds:itemID="{82E442C9-66D3-4875-9DDA-7AA4E7857C08}"/>
</file>

<file path=customXml/itemProps3.xml><?xml version="1.0" encoding="utf-8"?>
<ds:datastoreItem xmlns:ds="http://schemas.openxmlformats.org/officeDocument/2006/customXml" ds:itemID="{9E11C700-0C59-441D-8BEB-A3A2EEA9AE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296</TotalTime>
  <Words>1928</Words>
  <Application>Microsoft Office PowerPoint</Application>
  <PresentationFormat>Widescreen</PresentationFormat>
  <Paragraphs>160</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Anaheim</vt:lpstr>
      <vt:lpstr>Aptos</vt:lpstr>
      <vt:lpstr>Aptos Display</vt:lpstr>
      <vt:lpstr>Arial</vt:lpstr>
      <vt:lpstr>Office Theme</vt:lpstr>
      <vt:lpstr>LESSON 3: READING &amp; WRITING FOR DIFFERENT PURPOSES </vt:lpstr>
      <vt:lpstr>READING AND WRITING</vt:lpstr>
      <vt:lpstr>Watch: The importance of reading and writing   https://www.youtube.com/watch?v=Gjbx98KZqkE   (1 min 12 sec)</vt:lpstr>
      <vt:lpstr>EXAMPLES OF READING AND WRITING</vt:lpstr>
      <vt:lpstr>THE PROCESS OF READING</vt:lpstr>
      <vt:lpstr>REASONS FOR READING</vt:lpstr>
      <vt:lpstr>READING STRATEGIES</vt:lpstr>
      <vt:lpstr>THE PROCESS OF WRITING</vt:lpstr>
      <vt:lpstr>TYPES OF WRITING</vt:lpstr>
      <vt:lpstr>SUMMARISING</vt:lpstr>
      <vt:lpstr>BUILDING BLOCKS OF COMMUNICATION</vt:lpstr>
      <vt:lpstr>ACTIVITY: EXAM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Mimi Coetzee</dc:creator>
  <cp:lastModifiedBy>Megan Botes</cp:lastModifiedBy>
  <cp:revision>5</cp:revision>
  <dcterms:created xsi:type="dcterms:W3CDTF">2025-08-22T06:17:27Z</dcterms:created>
  <dcterms:modified xsi:type="dcterms:W3CDTF">2025-10-23T12:22:07Z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