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8" r:id="rId5"/>
    <p:sldId id="260" r:id="rId6"/>
    <p:sldId id="262" r:id="rId7"/>
    <p:sldId id="261"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8A8AA-E020-4DB2-85A5-5BAD6487DF67}" v="73" dt="2025-10-28T17:05:28.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020" autoAdjust="0"/>
  </p:normalViewPr>
  <p:slideViewPr>
    <p:cSldViewPr snapToGrid="0">
      <p:cViewPr varScale="1">
        <p:scale>
          <a:sx n="45" d="100"/>
          <a:sy n="45" d="100"/>
        </p:scale>
        <p:origin x="91"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modSld">
      <pc:chgData name="Megan Botes" userId="70568131-745a-489b-b4fe-9e78c579dd6d" providerId="ADAL" clId="{E3DEF142-CC7A-44CA-B5B4-48BABF1A3E75}" dt="2025-10-28T17:05:20.971" v="236"/>
      <pc:docMkLst>
        <pc:docMk/>
      </pc:docMkLst>
      <pc:sldChg chg="addSp delSp modSp mod">
        <pc:chgData name="Megan Botes" userId="70568131-745a-489b-b4fe-9e78c579dd6d" providerId="ADAL" clId="{E3DEF142-CC7A-44CA-B5B4-48BABF1A3E75}" dt="2025-10-28T16:59:47.568" v="121"/>
        <pc:sldMkLst>
          <pc:docMk/>
          <pc:sldMk cId="2837067520" sldId="258"/>
        </pc:sldMkLst>
        <pc:spChg chg="mod">
          <ac:chgData name="Megan Botes" userId="70568131-745a-489b-b4fe-9e78c579dd6d" providerId="ADAL" clId="{E3DEF142-CC7A-44CA-B5B4-48BABF1A3E75}" dt="2025-10-28T16:59:47.568" v="121"/>
          <ac:spMkLst>
            <pc:docMk/>
            <pc:sldMk cId="2837067520" sldId="258"/>
            <ac:spMk id="2" creationId="{0738F1A5-9A6C-14EB-BAC6-C209B3989D39}"/>
          </ac:spMkLst>
        </pc:spChg>
        <pc:spChg chg="add">
          <ac:chgData name="Megan Botes" userId="70568131-745a-489b-b4fe-9e78c579dd6d" providerId="ADAL" clId="{E3DEF142-CC7A-44CA-B5B4-48BABF1A3E75}" dt="2025-10-24T05:17:51.716" v="1" actId="26606"/>
          <ac:spMkLst>
            <pc:docMk/>
            <pc:sldMk cId="2837067520" sldId="258"/>
            <ac:spMk id="1049" creationId="{3A930249-8242-4E2B-AF17-C01826488321}"/>
          </ac:spMkLst>
        </pc:spChg>
        <pc:spChg chg="add">
          <ac:chgData name="Megan Botes" userId="70568131-745a-489b-b4fe-9e78c579dd6d" providerId="ADAL" clId="{E3DEF142-CC7A-44CA-B5B4-48BABF1A3E75}" dt="2025-10-24T05:17:51.716" v="1" actId="26606"/>
          <ac:spMkLst>
            <pc:docMk/>
            <pc:sldMk cId="2837067520" sldId="258"/>
            <ac:spMk id="1051" creationId="{A5BDD999-C5E1-4B3E-A710-768673819165}"/>
          </ac:spMkLst>
        </pc:spChg>
        <pc:picChg chg="add mod">
          <ac:chgData name="Megan Botes" userId="70568131-745a-489b-b4fe-9e78c579dd6d" providerId="ADAL" clId="{E3DEF142-CC7A-44CA-B5B4-48BABF1A3E75}" dt="2025-10-24T05:17:54.386" v="2"/>
          <ac:picMkLst>
            <pc:docMk/>
            <pc:sldMk cId="2837067520" sldId="258"/>
            <ac:picMk id="3" creationId="{1498DEE2-826C-5348-FE5F-717FA40A6B82}"/>
          </ac:picMkLst>
        </pc:picChg>
        <pc:picChg chg="mod">
          <ac:chgData name="Megan Botes" userId="70568131-745a-489b-b4fe-9e78c579dd6d" providerId="ADAL" clId="{E3DEF142-CC7A-44CA-B5B4-48BABF1A3E75}" dt="2025-10-24T05:17:51.716" v="1" actId="26606"/>
          <ac:picMkLst>
            <pc:docMk/>
            <pc:sldMk cId="2837067520" sldId="258"/>
            <ac:picMk id="1026" creationId="{3A9FB24E-088A-A747-17DF-CB583B8D5882}"/>
          </ac:picMkLst>
        </pc:picChg>
      </pc:sldChg>
      <pc:sldChg chg="addSp delSp modSp mod setBg modAnim chgLayout">
        <pc:chgData name="Megan Botes" userId="70568131-745a-489b-b4fe-9e78c579dd6d" providerId="ADAL" clId="{E3DEF142-CC7A-44CA-B5B4-48BABF1A3E75}" dt="2025-10-28T17:01:30.648" v="186" actId="20577"/>
        <pc:sldMkLst>
          <pc:docMk/>
          <pc:sldMk cId="2905871145" sldId="260"/>
        </pc:sldMkLst>
        <pc:spChg chg="mod ord">
          <ac:chgData name="Megan Botes" userId="70568131-745a-489b-b4fe-9e78c579dd6d" providerId="ADAL" clId="{E3DEF142-CC7A-44CA-B5B4-48BABF1A3E75}" dt="2025-10-28T17:01:30.648" v="186" actId="20577"/>
          <ac:spMkLst>
            <pc:docMk/>
            <pc:sldMk cId="2905871145" sldId="260"/>
            <ac:spMk id="2" creationId="{C15C57F7-6F62-6684-B2F4-D9464AA3EA0C}"/>
          </ac:spMkLst>
        </pc:spChg>
        <pc:spChg chg="add mod ord">
          <ac:chgData name="Megan Botes" userId="70568131-745a-489b-b4fe-9e78c579dd6d" providerId="ADAL" clId="{E3DEF142-CC7A-44CA-B5B4-48BABF1A3E75}" dt="2025-10-28T17:01:19.972" v="179" actId="114"/>
          <ac:spMkLst>
            <pc:docMk/>
            <pc:sldMk cId="2905871145" sldId="260"/>
            <ac:spMk id="4" creationId="{7EC43EDC-40FF-22AD-7934-03A617D95644}"/>
          </ac:spMkLst>
        </pc:spChg>
        <pc:spChg chg="add del">
          <ac:chgData name="Megan Botes" userId="70568131-745a-489b-b4fe-9e78c579dd6d" providerId="ADAL" clId="{E3DEF142-CC7A-44CA-B5B4-48BABF1A3E75}" dt="2025-10-24T05:20:22.677" v="42" actId="26606"/>
          <ac:spMkLst>
            <pc:docMk/>
            <pc:sldMk cId="2905871145" sldId="260"/>
            <ac:spMk id="2076" creationId="{04812C46-200A-4DEB-A05E-3ED6C68C2387}"/>
          </ac:spMkLst>
        </pc:spChg>
        <pc:spChg chg="add del">
          <ac:chgData name="Megan Botes" userId="70568131-745a-489b-b4fe-9e78c579dd6d" providerId="ADAL" clId="{E3DEF142-CC7A-44CA-B5B4-48BABF1A3E75}" dt="2025-10-24T05:20:22.677" v="42" actId="26606"/>
          <ac:spMkLst>
            <pc:docMk/>
            <pc:sldMk cId="2905871145" sldId="260"/>
            <ac:spMk id="2078" creationId="{D1EA859B-E555-4109-94F3-6700E046E008}"/>
          </ac:spMkLst>
        </pc:spChg>
        <pc:picChg chg="add mod ord">
          <ac:chgData name="Megan Botes" userId="70568131-745a-489b-b4fe-9e78c579dd6d" providerId="ADAL" clId="{E3DEF142-CC7A-44CA-B5B4-48BABF1A3E75}" dt="2025-10-24T05:20:22.677" v="42" actId="26606"/>
          <ac:picMkLst>
            <pc:docMk/>
            <pc:sldMk cId="2905871145" sldId="260"/>
            <ac:picMk id="5" creationId="{B95CA41D-837A-69BA-5F0A-8A05411A5E71}"/>
          </ac:picMkLst>
        </pc:picChg>
        <pc:picChg chg="add mod">
          <ac:chgData name="Megan Botes" userId="70568131-745a-489b-b4fe-9e78c579dd6d" providerId="ADAL" clId="{E3DEF142-CC7A-44CA-B5B4-48BABF1A3E75}" dt="2025-10-24T05:30:43.562" v="104"/>
          <ac:picMkLst>
            <pc:docMk/>
            <pc:sldMk cId="2905871145" sldId="260"/>
            <ac:picMk id="6" creationId="{BF8915EF-6A2D-E281-C9A6-B3A8D46A6FFE}"/>
          </ac:picMkLst>
        </pc:picChg>
      </pc:sldChg>
      <pc:sldChg chg="addSp delSp modSp mod setClrOvrMap">
        <pc:chgData name="Megan Botes" userId="70568131-745a-489b-b4fe-9e78c579dd6d" providerId="ADAL" clId="{E3DEF142-CC7A-44CA-B5B4-48BABF1A3E75}" dt="2025-10-28T17:02:45.649" v="203" actId="20577"/>
        <pc:sldMkLst>
          <pc:docMk/>
          <pc:sldMk cId="3093166440" sldId="261"/>
        </pc:sldMkLst>
        <pc:spChg chg="mod ord">
          <ac:chgData name="Megan Botes" userId="70568131-745a-489b-b4fe-9e78c579dd6d" providerId="ADAL" clId="{E3DEF142-CC7A-44CA-B5B4-48BABF1A3E75}" dt="2025-10-28T17:02:45.649" v="203" actId="20577"/>
          <ac:spMkLst>
            <pc:docMk/>
            <pc:sldMk cId="3093166440" sldId="261"/>
            <ac:spMk id="3" creationId="{2F9B2F9A-E4F3-A16D-C495-571CA0755A58}"/>
          </ac:spMkLst>
        </pc:spChg>
        <pc:spChg chg="add">
          <ac:chgData name="Megan Botes" userId="70568131-745a-489b-b4fe-9e78c579dd6d" providerId="ADAL" clId="{E3DEF142-CC7A-44CA-B5B4-48BABF1A3E75}" dt="2025-10-24T05:23:08.083" v="69" actId="26606"/>
          <ac:spMkLst>
            <pc:docMk/>
            <pc:sldMk cId="3093166440" sldId="261"/>
            <ac:spMk id="46" creationId="{3AFE8227-C443-417B-BA91-520EB1EF4559}"/>
          </ac:spMkLst>
        </pc:spChg>
        <pc:spChg chg="add">
          <ac:chgData name="Megan Botes" userId="70568131-745a-489b-b4fe-9e78c579dd6d" providerId="ADAL" clId="{E3DEF142-CC7A-44CA-B5B4-48BABF1A3E75}" dt="2025-10-24T05:23:08.083" v="69" actId="26606"/>
          <ac:spMkLst>
            <pc:docMk/>
            <pc:sldMk cId="3093166440" sldId="261"/>
            <ac:spMk id="48" creationId="{907741FC-B544-4A6E-B831-6789D042333D}"/>
          </ac:spMkLst>
        </pc:spChg>
        <pc:spChg chg="add">
          <ac:chgData name="Megan Botes" userId="70568131-745a-489b-b4fe-9e78c579dd6d" providerId="ADAL" clId="{E3DEF142-CC7A-44CA-B5B4-48BABF1A3E75}" dt="2025-10-24T05:23:08.083" v="69" actId="26606"/>
          <ac:spMkLst>
            <pc:docMk/>
            <pc:sldMk cId="3093166440" sldId="261"/>
            <ac:spMk id="50" creationId="{3F0BE7ED-7814-4273-B18A-F26CC0380380}"/>
          </ac:spMkLst>
        </pc:spChg>
        <pc:picChg chg="add mod">
          <ac:chgData name="Megan Botes" userId="70568131-745a-489b-b4fe-9e78c579dd6d" providerId="ADAL" clId="{E3DEF142-CC7A-44CA-B5B4-48BABF1A3E75}" dt="2025-10-24T05:23:08.083" v="69" actId="26606"/>
          <ac:picMkLst>
            <pc:docMk/>
            <pc:sldMk cId="3093166440" sldId="261"/>
            <ac:picMk id="5" creationId="{8CB9FB63-D25D-8B97-57FB-AC5EC33216D4}"/>
          </ac:picMkLst>
        </pc:picChg>
        <pc:picChg chg="add mod">
          <ac:chgData name="Megan Botes" userId="70568131-745a-489b-b4fe-9e78c579dd6d" providerId="ADAL" clId="{E3DEF142-CC7A-44CA-B5B4-48BABF1A3E75}" dt="2025-10-24T05:30:45.764" v="106"/>
          <ac:picMkLst>
            <pc:docMk/>
            <pc:sldMk cId="3093166440" sldId="261"/>
            <ac:picMk id="6" creationId="{CAEFF2EF-CF97-8D9A-D925-8DA91311827F}"/>
          </ac:picMkLst>
        </pc:picChg>
      </pc:sldChg>
      <pc:sldChg chg="addSp delSp modSp mod">
        <pc:chgData name="Megan Botes" userId="70568131-745a-489b-b4fe-9e78c579dd6d" providerId="ADAL" clId="{E3DEF142-CC7A-44CA-B5B4-48BABF1A3E75}" dt="2025-10-28T17:02:15.335" v="192" actId="14100"/>
        <pc:sldMkLst>
          <pc:docMk/>
          <pc:sldMk cId="1182676777" sldId="262"/>
        </pc:sldMkLst>
        <pc:spChg chg="mod">
          <ac:chgData name="Megan Botes" userId="70568131-745a-489b-b4fe-9e78c579dd6d" providerId="ADAL" clId="{E3DEF142-CC7A-44CA-B5B4-48BABF1A3E75}" dt="2025-10-28T17:01:49.503" v="187"/>
          <ac:spMkLst>
            <pc:docMk/>
            <pc:sldMk cId="1182676777" sldId="262"/>
            <ac:spMk id="2" creationId="{FCF4FE4B-765E-B30E-5DDE-F1E5B25A0D73}"/>
          </ac:spMkLst>
        </pc:spChg>
        <pc:spChg chg="add del">
          <ac:chgData name="Megan Botes" userId="70568131-745a-489b-b4fe-9e78c579dd6d" providerId="ADAL" clId="{E3DEF142-CC7A-44CA-B5B4-48BABF1A3E75}" dt="2025-10-24T05:22:11.471" v="62" actId="26606"/>
          <ac:spMkLst>
            <pc:docMk/>
            <pc:sldMk cId="1182676777" sldId="262"/>
            <ac:spMk id="55" creationId="{BACC6370-2D7E-4714-9D71-7542949D7D5D}"/>
          </ac:spMkLst>
        </pc:spChg>
        <pc:spChg chg="add del">
          <ac:chgData name="Megan Botes" userId="70568131-745a-489b-b4fe-9e78c579dd6d" providerId="ADAL" clId="{E3DEF142-CC7A-44CA-B5B4-48BABF1A3E75}" dt="2025-10-24T05:22:11.471" v="62" actId="26606"/>
          <ac:spMkLst>
            <pc:docMk/>
            <pc:sldMk cId="1182676777" sldId="262"/>
            <ac:spMk id="57" creationId="{F68B3F68-107C-434F-AA38-110D5EA91B85}"/>
          </ac:spMkLst>
        </pc:spChg>
        <pc:spChg chg="add del">
          <ac:chgData name="Megan Botes" userId="70568131-745a-489b-b4fe-9e78c579dd6d" providerId="ADAL" clId="{E3DEF142-CC7A-44CA-B5B4-48BABF1A3E75}" dt="2025-10-24T05:22:11.471" v="62" actId="26606"/>
          <ac:spMkLst>
            <pc:docMk/>
            <pc:sldMk cId="1182676777" sldId="262"/>
            <ac:spMk id="59" creationId="{AAD0DBB9-1A4B-4391-81D4-CB19F9AB918A}"/>
          </ac:spMkLst>
        </pc:spChg>
        <pc:spChg chg="add del">
          <ac:chgData name="Megan Botes" userId="70568131-745a-489b-b4fe-9e78c579dd6d" providerId="ADAL" clId="{E3DEF142-CC7A-44CA-B5B4-48BABF1A3E75}" dt="2025-10-24T05:22:11.471" v="62" actId="26606"/>
          <ac:spMkLst>
            <pc:docMk/>
            <pc:sldMk cId="1182676777" sldId="262"/>
            <ac:spMk id="61" creationId="{063BBA22-50EA-4C4D-BE05-F1CE4E63AA56}"/>
          </ac:spMkLst>
        </pc:spChg>
        <pc:graphicFrameChg chg="add mod modGraphic">
          <ac:chgData name="Megan Botes" userId="70568131-745a-489b-b4fe-9e78c579dd6d" providerId="ADAL" clId="{E3DEF142-CC7A-44CA-B5B4-48BABF1A3E75}" dt="2025-10-28T17:02:15.335" v="192" actId="14100"/>
          <ac:graphicFrameMkLst>
            <pc:docMk/>
            <pc:sldMk cId="1182676777" sldId="262"/>
            <ac:graphicFrameMk id="51" creationId="{FB49E8C4-CFCC-685C-5CEA-C2BFCEA07E0E}"/>
          </ac:graphicFrameMkLst>
        </pc:graphicFrameChg>
        <pc:picChg chg="add mod">
          <ac:chgData name="Megan Botes" userId="70568131-745a-489b-b4fe-9e78c579dd6d" providerId="ADAL" clId="{E3DEF142-CC7A-44CA-B5B4-48BABF1A3E75}" dt="2025-10-24T05:30:44.921" v="105"/>
          <ac:picMkLst>
            <pc:docMk/>
            <pc:sldMk cId="1182676777" sldId="262"/>
            <ac:picMk id="7" creationId="{9C354D30-C3B4-7E4C-8CA8-EE5B101DC1E2}"/>
          </ac:picMkLst>
        </pc:picChg>
      </pc:sldChg>
      <pc:sldChg chg="addSp delSp modSp mod">
        <pc:chgData name="Megan Botes" userId="70568131-745a-489b-b4fe-9e78c579dd6d" providerId="ADAL" clId="{E3DEF142-CC7A-44CA-B5B4-48BABF1A3E75}" dt="2025-10-28T17:03:22.712" v="212" actId="20577"/>
        <pc:sldMkLst>
          <pc:docMk/>
          <pc:sldMk cId="3963229793" sldId="263"/>
        </pc:sldMkLst>
        <pc:spChg chg="mod">
          <ac:chgData name="Megan Botes" userId="70568131-745a-489b-b4fe-9e78c579dd6d" providerId="ADAL" clId="{E3DEF142-CC7A-44CA-B5B4-48BABF1A3E75}" dt="2025-10-28T17:03:00.419" v="204"/>
          <ac:spMkLst>
            <pc:docMk/>
            <pc:sldMk cId="3963229793" sldId="263"/>
            <ac:spMk id="2" creationId="{410EB96F-DE7C-8F3D-2F5B-1D159B3E76FF}"/>
          </ac:spMkLst>
        </pc:spChg>
        <pc:spChg chg="add">
          <ac:chgData name="Megan Botes" userId="70568131-745a-489b-b4fe-9e78c579dd6d" providerId="ADAL" clId="{E3DEF142-CC7A-44CA-B5B4-48BABF1A3E75}" dt="2025-10-24T05:25:04.447" v="81" actId="26606"/>
          <ac:spMkLst>
            <pc:docMk/>
            <pc:sldMk cId="3963229793" sldId="263"/>
            <ac:spMk id="66" creationId="{8F90786E-B72D-4C32-BDCE-A170B007822D}"/>
          </ac:spMkLst>
        </pc:spChg>
        <pc:spChg chg="add">
          <ac:chgData name="Megan Botes" userId="70568131-745a-489b-b4fe-9e78c579dd6d" providerId="ADAL" clId="{E3DEF142-CC7A-44CA-B5B4-48BABF1A3E75}" dt="2025-10-24T05:25:04.447" v="81" actId="26606"/>
          <ac:spMkLst>
            <pc:docMk/>
            <pc:sldMk cId="3963229793" sldId="263"/>
            <ac:spMk id="68" creationId="{5E46F2E7-848F-4A6C-A098-4764FDEA771A}"/>
          </ac:spMkLst>
        </pc:spChg>
        <pc:graphicFrameChg chg="mod modGraphic">
          <ac:chgData name="Megan Botes" userId="70568131-745a-489b-b4fe-9e78c579dd6d" providerId="ADAL" clId="{E3DEF142-CC7A-44CA-B5B4-48BABF1A3E75}" dt="2025-10-28T17:03:22.712" v="212" actId="20577"/>
          <ac:graphicFrameMkLst>
            <pc:docMk/>
            <pc:sldMk cId="3963229793" sldId="263"/>
            <ac:graphicFrameMk id="47" creationId="{42FC5DB9-497A-3738-D157-B3A614A4122A}"/>
          </ac:graphicFrameMkLst>
        </pc:graphicFrameChg>
        <pc:picChg chg="add mod ord">
          <ac:chgData name="Megan Botes" userId="70568131-745a-489b-b4fe-9e78c579dd6d" providerId="ADAL" clId="{E3DEF142-CC7A-44CA-B5B4-48BABF1A3E75}" dt="2025-10-24T05:25:04.447" v="81" actId="26606"/>
          <ac:picMkLst>
            <pc:docMk/>
            <pc:sldMk cId="3963229793" sldId="263"/>
            <ac:picMk id="5" creationId="{1916B2A7-6F21-2BDD-5C2B-ECDE945C1A73}"/>
          </ac:picMkLst>
        </pc:picChg>
        <pc:picChg chg="add mod">
          <ac:chgData name="Megan Botes" userId="70568131-745a-489b-b4fe-9e78c579dd6d" providerId="ADAL" clId="{E3DEF142-CC7A-44CA-B5B4-48BABF1A3E75}" dt="2025-10-24T05:30:46.787" v="107"/>
          <ac:picMkLst>
            <pc:docMk/>
            <pc:sldMk cId="3963229793" sldId="263"/>
            <ac:picMk id="6" creationId="{65196DCD-04A7-D3D9-7BF0-EF0EEABBD687}"/>
          </ac:picMkLst>
        </pc:picChg>
      </pc:sldChg>
      <pc:sldChg chg="addSp delSp modSp mod setBg">
        <pc:chgData name="Megan Botes" userId="70568131-745a-489b-b4fe-9e78c579dd6d" providerId="ADAL" clId="{E3DEF142-CC7A-44CA-B5B4-48BABF1A3E75}" dt="2025-10-28T17:04:10.154" v="215"/>
        <pc:sldMkLst>
          <pc:docMk/>
          <pc:sldMk cId="1023846695" sldId="264"/>
        </pc:sldMkLst>
        <pc:spChg chg="mod ord">
          <ac:chgData name="Megan Botes" userId="70568131-745a-489b-b4fe-9e78c579dd6d" providerId="ADAL" clId="{E3DEF142-CC7A-44CA-B5B4-48BABF1A3E75}" dt="2025-10-28T17:04:10.154" v="215"/>
          <ac:spMkLst>
            <pc:docMk/>
            <pc:sldMk cId="1023846695" sldId="264"/>
            <ac:spMk id="2" creationId="{E1762C64-6FFA-B665-E9CE-8244003F3253}"/>
          </ac:spMkLst>
        </pc:spChg>
        <pc:spChg chg="add">
          <ac:chgData name="Megan Botes" userId="70568131-745a-489b-b4fe-9e78c579dd6d" providerId="ADAL" clId="{E3DEF142-CC7A-44CA-B5B4-48BABF1A3E75}" dt="2025-10-24T05:26:03.992" v="93" actId="26606"/>
          <ac:spMkLst>
            <pc:docMk/>
            <pc:sldMk cId="1023846695" sldId="264"/>
            <ac:spMk id="4113" creationId="{8F90786E-B72D-4C32-BDCE-A170B007822D}"/>
          </ac:spMkLst>
        </pc:spChg>
        <pc:spChg chg="add">
          <ac:chgData name="Megan Botes" userId="70568131-745a-489b-b4fe-9e78c579dd6d" providerId="ADAL" clId="{E3DEF142-CC7A-44CA-B5B4-48BABF1A3E75}" dt="2025-10-24T05:26:03.992" v="93" actId="26606"/>
          <ac:spMkLst>
            <pc:docMk/>
            <pc:sldMk cId="1023846695" sldId="264"/>
            <ac:spMk id="4115" creationId="{5E46F2E7-848F-4A6C-A098-4764FDEA771A}"/>
          </ac:spMkLst>
        </pc:spChg>
        <pc:graphicFrameChg chg="mod modGraphic">
          <ac:chgData name="Megan Botes" userId="70568131-745a-489b-b4fe-9e78c579dd6d" providerId="ADAL" clId="{E3DEF142-CC7A-44CA-B5B4-48BABF1A3E75}" dt="2025-10-28T17:04:01.175" v="213"/>
          <ac:graphicFrameMkLst>
            <pc:docMk/>
            <pc:sldMk cId="1023846695" sldId="264"/>
            <ac:graphicFrameMk id="4108" creationId="{599CC0FC-3499-7163-D17D-CDE36B05AA89}"/>
          </ac:graphicFrameMkLst>
        </pc:graphicFrameChg>
        <pc:picChg chg="add mod">
          <ac:chgData name="Megan Botes" userId="70568131-745a-489b-b4fe-9e78c579dd6d" providerId="ADAL" clId="{E3DEF142-CC7A-44CA-B5B4-48BABF1A3E75}" dt="2025-10-24T05:30:47.940" v="108"/>
          <ac:picMkLst>
            <pc:docMk/>
            <pc:sldMk cId="1023846695" sldId="264"/>
            <ac:picMk id="4" creationId="{67D9C2F7-9A0C-E8F8-95ED-8CFEEDDA5098}"/>
          </ac:picMkLst>
        </pc:picChg>
        <pc:picChg chg="mod">
          <ac:chgData name="Megan Botes" userId="70568131-745a-489b-b4fe-9e78c579dd6d" providerId="ADAL" clId="{E3DEF142-CC7A-44CA-B5B4-48BABF1A3E75}" dt="2025-10-24T05:26:15.980" v="97" actId="1076"/>
          <ac:picMkLst>
            <pc:docMk/>
            <pc:sldMk cId="1023846695" sldId="264"/>
            <ac:picMk id="10" creationId="{CA746247-0EFC-F1CF-3A18-177A82191A0E}"/>
          </ac:picMkLst>
        </pc:picChg>
      </pc:sldChg>
      <pc:sldChg chg="addSp delSp modSp mod modAnim">
        <pc:chgData name="Megan Botes" userId="70568131-745a-489b-b4fe-9e78c579dd6d" providerId="ADAL" clId="{E3DEF142-CC7A-44CA-B5B4-48BABF1A3E75}" dt="2025-10-28T17:05:09.766" v="235" actId="20577"/>
        <pc:sldMkLst>
          <pc:docMk/>
          <pc:sldMk cId="2860456196" sldId="265"/>
        </pc:sldMkLst>
        <pc:spChg chg="mod ord">
          <ac:chgData name="Megan Botes" userId="70568131-745a-489b-b4fe-9e78c579dd6d" providerId="ADAL" clId="{E3DEF142-CC7A-44CA-B5B4-48BABF1A3E75}" dt="2025-10-28T17:05:09.766" v="235" actId="20577"/>
          <ac:spMkLst>
            <pc:docMk/>
            <pc:sldMk cId="2860456196" sldId="265"/>
            <ac:spMk id="2" creationId="{C1261C35-D53C-2B7F-49C8-1FFCB7450A35}"/>
          </ac:spMkLst>
        </pc:spChg>
        <pc:spChg chg="add">
          <ac:chgData name="Megan Botes" userId="70568131-745a-489b-b4fe-9e78c579dd6d" providerId="ADAL" clId="{E3DEF142-CC7A-44CA-B5B4-48BABF1A3E75}" dt="2025-10-24T05:37:37.673" v="118" actId="26606"/>
          <ac:spMkLst>
            <pc:docMk/>
            <pc:sldMk cId="2860456196" sldId="265"/>
            <ac:spMk id="29" creationId="{99413ED5-9ED4-4772-BCE4-2BCAE6B12E35}"/>
          </ac:spMkLst>
        </pc:spChg>
        <pc:spChg chg="add">
          <ac:chgData name="Megan Botes" userId="70568131-745a-489b-b4fe-9e78c579dd6d" providerId="ADAL" clId="{E3DEF142-CC7A-44CA-B5B4-48BABF1A3E75}" dt="2025-10-24T05:37:37.673" v="118" actId="26606"/>
          <ac:spMkLst>
            <pc:docMk/>
            <pc:sldMk cId="2860456196" sldId="265"/>
            <ac:spMk id="30" creationId="{BA79A7CF-01AF-4178-9369-94E0C90EB046}"/>
          </ac:spMkLst>
        </pc:spChg>
        <pc:spChg chg="add">
          <ac:chgData name="Megan Botes" userId="70568131-745a-489b-b4fe-9e78c579dd6d" providerId="ADAL" clId="{E3DEF142-CC7A-44CA-B5B4-48BABF1A3E75}" dt="2025-10-24T05:37:37.673" v="118" actId="26606"/>
          <ac:spMkLst>
            <pc:docMk/>
            <pc:sldMk cId="2860456196" sldId="265"/>
            <ac:spMk id="31" creationId="{04357C93-F0CB-4A1C-8F77-4E9063789819}"/>
          </ac:spMkLst>
        </pc:spChg>
        <pc:spChg chg="add">
          <ac:chgData name="Megan Botes" userId="70568131-745a-489b-b4fe-9e78c579dd6d" providerId="ADAL" clId="{E3DEF142-CC7A-44CA-B5B4-48BABF1A3E75}" dt="2025-10-24T05:37:37.673" v="118" actId="26606"/>
          <ac:spMkLst>
            <pc:docMk/>
            <pc:sldMk cId="2860456196" sldId="265"/>
            <ac:spMk id="33" creationId="{90F533E9-6690-41A8-A372-4C6C622D028D}"/>
          </ac:spMkLst>
        </pc:spChg>
        <pc:picChg chg="add mod">
          <ac:chgData name="Megan Botes" userId="70568131-745a-489b-b4fe-9e78c579dd6d" providerId="ADAL" clId="{E3DEF142-CC7A-44CA-B5B4-48BABF1A3E75}" dt="2025-10-24T05:37:37.673" v="118" actId="26606"/>
          <ac:picMkLst>
            <pc:docMk/>
            <pc:sldMk cId="2860456196" sldId="265"/>
            <ac:picMk id="6" creationId="{57F4380F-CA05-9CF7-5895-019209129EC6}"/>
          </ac:picMkLst>
        </pc:picChg>
        <pc:picChg chg="add mod">
          <ac:chgData name="Megan Botes" userId="70568131-745a-489b-b4fe-9e78c579dd6d" providerId="ADAL" clId="{E3DEF142-CC7A-44CA-B5B4-48BABF1A3E75}" dt="2025-10-24T05:37:44.006" v="119"/>
          <ac:picMkLst>
            <pc:docMk/>
            <pc:sldMk cId="2860456196" sldId="265"/>
            <ac:picMk id="8" creationId="{1C59956C-4748-D2EC-195F-32935A320BE1}"/>
          </ac:picMkLst>
        </pc:picChg>
      </pc:sldChg>
      <pc:sldChg chg="addSp delSp modSp mod">
        <pc:chgData name="Megan Botes" userId="70568131-745a-489b-b4fe-9e78c579dd6d" providerId="ADAL" clId="{E3DEF142-CC7A-44CA-B5B4-48BABF1A3E75}" dt="2025-10-28T17:05:20.971" v="236"/>
        <pc:sldMkLst>
          <pc:docMk/>
          <pc:sldMk cId="2565556221" sldId="266"/>
        </pc:sldMkLst>
        <pc:spChg chg="mod">
          <ac:chgData name="Megan Botes" userId="70568131-745a-489b-b4fe-9e78c579dd6d" providerId="ADAL" clId="{E3DEF142-CC7A-44CA-B5B4-48BABF1A3E75}" dt="2025-10-28T17:05:20.971" v="236"/>
          <ac:spMkLst>
            <pc:docMk/>
            <pc:sldMk cId="2565556221" sldId="266"/>
            <ac:spMk id="3" creationId="{83A2DB4E-96AD-4CBD-7080-05B0C5234B22}"/>
          </ac:spMkLst>
        </pc:spChg>
        <pc:picChg chg="add mod">
          <ac:chgData name="Megan Botes" userId="70568131-745a-489b-b4fe-9e78c579dd6d" providerId="ADAL" clId="{E3DEF142-CC7A-44CA-B5B4-48BABF1A3E75}" dt="2025-10-24T05:30:22.781" v="103"/>
          <ac:picMkLst>
            <pc:docMk/>
            <pc:sldMk cId="2565556221" sldId="266"/>
            <ac:picMk id="5" creationId="{BD58E152-D1A6-66B9-A088-D38A2E6FE51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936FC-7EFA-4947-9881-6AB44F24E18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AF3F63C-53BE-40B7-B011-299D97D67B5E}">
      <dgm:prSet custT="1"/>
      <dgm:spPr/>
      <dgm:t>
        <a:bodyPr/>
        <a:lstStyle/>
        <a:p>
          <a:r>
            <a:rPr lang="nl-NL" sz="2400" b="0" i="0" baseline="0"/>
            <a:t>Konflik kan by klein verskille begin, maar dui dikwels op dieper probleme</a:t>
          </a:r>
          <a:endParaRPr lang="en-US" sz="2400" dirty="0"/>
        </a:p>
      </dgm:t>
    </dgm:pt>
    <dgm:pt modelId="{6E036160-3EA6-4784-A081-76B7A84F1FE5}" type="parTrans" cxnId="{108E5278-B8A9-4FE4-985C-ECA6AD8940C4}">
      <dgm:prSet/>
      <dgm:spPr/>
      <dgm:t>
        <a:bodyPr/>
        <a:lstStyle/>
        <a:p>
          <a:endParaRPr lang="en-US" sz="2000"/>
        </a:p>
      </dgm:t>
    </dgm:pt>
    <dgm:pt modelId="{BA757078-6583-49D9-9037-AA27C43C6FE2}" type="sibTrans" cxnId="{108E5278-B8A9-4FE4-985C-ECA6AD8940C4}">
      <dgm:prSet/>
      <dgm:spPr/>
      <dgm:t>
        <a:bodyPr/>
        <a:lstStyle/>
        <a:p>
          <a:endParaRPr lang="en-US" sz="2000"/>
        </a:p>
      </dgm:t>
    </dgm:pt>
    <dgm:pt modelId="{C2666D37-FB2D-4CA3-B6F7-3C00208BFA87}">
      <dgm:prSet/>
      <dgm:spPr/>
      <dgm:t>
        <a:bodyPr/>
        <a:lstStyle/>
        <a:p>
          <a:r>
            <a:rPr lang="en-US" b="0" i="0" baseline="0" dirty="0" err="1"/>
            <a:t>Veiligheid</a:t>
          </a:r>
          <a:r>
            <a:rPr lang="en-US" b="0" i="0" baseline="0" dirty="0"/>
            <a:t> </a:t>
          </a:r>
          <a:r>
            <a:rPr lang="en-US" b="0" i="0" baseline="0" dirty="0" err="1"/>
            <a:t>en</a:t>
          </a:r>
          <a:r>
            <a:rPr lang="en-US" b="0" i="0" baseline="0" dirty="0"/>
            <a:t> </a:t>
          </a:r>
          <a:r>
            <a:rPr lang="en-US" b="0" i="0" baseline="0" dirty="0" err="1"/>
            <a:t>sekuriteit</a:t>
          </a:r>
          <a:endParaRPr lang="en-US" dirty="0"/>
        </a:p>
      </dgm:t>
    </dgm:pt>
    <dgm:pt modelId="{BA7618F7-6192-4EDF-9DCF-6F10111D1E30}" type="parTrans" cxnId="{7CF5D929-974F-473A-96E4-20BB01EF2CBF}">
      <dgm:prSet/>
      <dgm:spPr/>
      <dgm:t>
        <a:bodyPr/>
        <a:lstStyle/>
        <a:p>
          <a:endParaRPr lang="af-ZA"/>
        </a:p>
      </dgm:t>
    </dgm:pt>
    <dgm:pt modelId="{FFDBF97D-FF7C-4C73-BE41-0C573CAC42CD}" type="sibTrans" cxnId="{7CF5D929-974F-473A-96E4-20BB01EF2CBF}">
      <dgm:prSet/>
      <dgm:spPr/>
      <dgm:t>
        <a:bodyPr/>
        <a:lstStyle/>
        <a:p>
          <a:endParaRPr lang="af-ZA"/>
        </a:p>
      </dgm:t>
    </dgm:pt>
    <dgm:pt modelId="{904A3BF1-6AE7-4420-8F61-74B380576925}">
      <dgm:prSet/>
      <dgm:spPr/>
      <dgm:t>
        <a:bodyPr/>
        <a:lstStyle/>
        <a:p>
          <a:r>
            <a:rPr lang="en-US" b="0" i="0" baseline="0" dirty="0" err="1"/>
            <a:t>Respek</a:t>
          </a:r>
          <a:r>
            <a:rPr lang="en-US" b="0" i="0" baseline="0" dirty="0"/>
            <a:t> </a:t>
          </a:r>
          <a:r>
            <a:rPr lang="en-US" b="0" i="0" baseline="0" dirty="0" err="1"/>
            <a:t>en</a:t>
          </a:r>
          <a:r>
            <a:rPr lang="en-US" b="0" i="0" baseline="0" dirty="0"/>
            <a:t> </a:t>
          </a:r>
          <a:r>
            <a:rPr lang="en-US" b="0" i="0" baseline="0" dirty="0" err="1"/>
            <a:t>waarde</a:t>
          </a:r>
          <a:endParaRPr lang="en-US" dirty="0"/>
        </a:p>
      </dgm:t>
    </dgm:pt>
    <dgm:pt modelId="{2F965942-BD24-48BE-9794-5A227B7C6980}" type="parTrans" cxnId="{DE5638FC-B53A-4A9B-91F4-3626D3DE85DB}">
      <dgm:prSet/>
      <dgm:spPr/>
      <dgm:t>
        <a:bodyPr/>
        <a:lstStyle/>
        <a:p>
          <a:endParaRPr lang="af-ZA"/>
        </a:p>
      </dgm:t>
    </dgm:pt>
    <dgm:pt modelId="{10E392E0-D007-494B-B585-3C0D14728CF9}" type="sibTrans" cxnId="{DE5638FC-B53A-4A9B-91F4-3626D3DE85DB}">
      <dgm:prSet/>
      <dgm:spPr/>
      <dgm:t>
        <a:bodyPr/>
        <a:lstStyle/>
        <a:p>
          <a:endParaRPr lang="af-ZA"/>
        </a:p>
      </dgm:t>
    </dgm:pt>
    <dgm:pt modelId="{0517AEF6-2534-4321-A094-6DA3A2D640B7}">
      <dgm:prSet/>
      <dgm:spPr/>
      <dgm:t>
        <a:bodyPr/>
        <a:lstStyle/>
        <a:p>
          <a:r>
            <a:rPr lang="en-US" b="0" i="0" baseline="0" dirty="0" err="1"/>
            <a:t>Nabyheid</a:t>
          </a:r>
          <a:r>
            <a:rPr lang="en-US" b="0" i="0" baseline="0" dirty="0"/>
            <a:t> </a:t>
          </a:r>
          <a:r>
            <a:rPr lang="en-US" b="0" i="0" baseline="0" dirty="0" err="1"/>
            <a:t>en</a:t>
          </a:r>
          <a:r>
            <a:rPr lang="en-US" b="0" i="0" baseline="0" dirty="0"/>
            <a:t> </a:t>
          </a:r>
          <a:r>
            <a:rPr lang="en-US" b="0" i="0" baseline="0" dirty="0" err="1"/>
            <a:t>konneksie</a:t>
          </a:r>
          <a:endParaRPr lang="en-US" dirty="0"/>
        </a:p>
      </dgm:t>
    </dgm:pt>
    <dgm:pt modelId="{12BBE2ED-2FB8-4107-9E98-B36993CFDEB9}" type="parTrans" cxnId="{DE1A34FC-0C70-4D55-AAC6-12B15DFF67EA}">
      <dgm:prSet/>
      <dgm:spPr/>
      <dgm:t>
        <a:bodyPr/>
        <a:lstStyle/>
        <a:p>
          <a:endParaRPr lang="af-ZA"/>
        </a:p>
      </dgm:t>
    </dgm:pt>
    <dgm:pt modelId="{A4BC3AD0-C95B-4250-A38F-9D0521594E37}" type="sibTrans" cxnId="{DE1A34FC-0C70-4D55-AAC6-12B15DFF67EA}">
      <dgm:prSet/>
      <dgm:spPr/>
      <dgm:t>
        <a:bodyPr/>
        <a:lstStyle/>
        <a:p>
          <a:endParaRPr lang="af-ZA"/>
        </a:p>
      </dgm:t>
    </dgm:pt>
    <dgm:pt modelId="{A0FA9A94-EC59-42B9-BCE2-FFD8BB50FB44}">
      <dgm:prSet/>
      <dgm:spPr/>
      <dgm:t>
        <a:bodyPr/>
        <a:lstStyle/>
        <a:p>
          <a:r>
            <a:rPr lang="en-US" b="0" i="0" baseline="0" dirty="0" err="1"/>
            <a:t>Konflik</a:t>
          </a:r>
          <a:r>
            <a:rPr lang="en-US" b="0" i="0" baseline="0" dirty="0"/>
            <a:t> </a:t>
          </a:r>
          <a:r>
            <a:rPr lang="en-US" b="0" i="0" baseline="0" dirty="0" err="1"/>
            <a:t>kan</a:t>
          </a:r>
          <a:r>
            <a:rPr lang="en-US" b="0" i="0" baseline="0" dirty="0"/>
            <a:t> op </a:t>
          </a:r>
          <a:r>
            <a:rPr lang="en-US" b="0" i="0" baseline="0" dirty="0" err="1"/>
            <a:t>verskillende</a:t>
          </a:r>
          <a:r>
            <a:rPr lang="en-US" b="0" i="0" baseline="0" dirty="0"/>
            <a:t> </a:t>
          </a:r>
          <a:r>
            <a:rPr lang="en-US" b="0" i="0" baseline="0" dirty="0" err="1"/>
            <a:t>maniere</a:t>
          </a:r>
          <a:r>
            <a:rPr lang="en-US" b="0" i="0" baseline="0" dirty="0"/>
            <a:t> </a:t>
          </a:r>
          <a:r>
            <a:rPr lang="en-US" b="0" i="0" baseline="0" dirty="0" err="1"/>
            <a:t>voorkom</a:t>
          </a:r>
          <a:endParaRPr lang="en-US" dirty="0"/>
        </a:p>
      </dgm:t>
    </dgm:pt>
    <dgm:pt modelId="{DF0F424A-9321-460A-A175-EEBB3E65AE40}" type="parTrans" cxnId="{92B6CEA5-E6C8-4DD6-BE9D-71014A4E0EA4}">
      <dgm:prSet/>
      <dgm:spPr/>
      <dgm:t>
        <a:bodyPr/>
        <a:lstStyle/>
        <a:p>
          <a:endParaRPr lang="af-ZA"/>
        </a:p>
      </dgm:t>
    </dgm:pt>
    <dgm:pt modelId="{8FC02204-3760-4047-8C8E-DC1B51B78174}" type="sibTrans" cxnId="{92B6CEA5-E6C8-4DD6-BE9D-71014A4E0EA4}">
      <dgm:prSet/>
      <dgm:spPr/>
      <dgm:t>
        <a:bodyPr/>
        <a:lstStyle/>
        <a:p>
          <a:endParaRPr lang="af-ZA"/>
        </a:p>
      </dgm:t>
    </dgm:pt>
    <dgm:pt modelId="{4A407847-D5D0-419D-AF7D-59A40B821DAB}">
      <dgm:prSet/>
      <dgm:spPr/>
      <dgm:t>
        <a:bodyPr/>
        <a:lstStyle/>
        <a:p>
          <a:r>
            <a:rPr lang="en-US" b="0" i="0" baseline="0" dirty="0" err="1"/>
            <a:t>Argumente</a:t>
          </a:r>
          <a:r>
            <a:rPr lang="en-US" b="0" i="0" baseline="0" dirty="0"/>
            <a:t> of </a:t>
          </a:r>
          <a:r>
            <a:rPr lang="en-US" b="0" i="0" baseline="0" dirty="0" err="1"/>
            <a:t>fisiese</a:t>
          </a:r>
          <a:r>
            <a:rPr lang="en-US" b="0" i="0" baseline="0" dirty="0"/>
            <a:t> </a:t>
          </a:r>
          <a:r>
            <a:rPr lang="en-US" b="0" i="0" baseline="0" dirty="0" err="1"/>
            <a:t>gevegte</a:t>
          </a:r>
          <a:endParaRPr lang="en-US" dirty="0"/>
        </a:p>
      </dgm:t>
    </dgm:pt>
    <dgm:pt modelId="{A3D10453-2F58-4E19-A717-D5E8397597E5}" type="parTrans" cxnId="{D8194ADE-0660-487F-8AF1-49167CDF25E9}">
      <dgm:prSet/>
      <dgm:spPr/>
      <dgm:t>
        <a:bodyPr/>
        <a:lstStyle/>
        <a:p>
          <a:endParaRPr lang="af-ZA"/>
        </a:p>
      </dgm:t>
    </dgm:pt>
    <dgm:pt modelId="{B0BAB0E1-2BA2-4362-AB90-55FAB277632D}" type="sibTrans" cxnId="{D8194ADE-0660-487F-8AF1-49167CDF25E9}">
      <dgm:prSet/>
      <dgm:spPr/>
      <dgm:t>
        <a:bodyPr/>
        <a:lstStyle/>
        <a:p>
          <a:endParaRPr lang="af-ZA"/>
        </a:p>
      </dgm:t>
    </dgm:pt>
    <dgm:pt modelId="{4200B574-A5BB-44A5-A909-F7068B6A09E9}">
      <dgm:prSet/>
      <dgm:spPr/>
      <dgm:t>
        <a:bodyPr/>
        <a:lstStyle/>
        <a:p>
          <a:r>
            <a:rPr lang="nl-NL" b="0" i="0" baseline="0" dirty="0"/>
            <a:t>Passief-aggressiewe gedrag of emosionele onttrekking</a:t>
          </a:r>
          <a:endParaRPr lang="en-US" dirty="0"/>
        </a:p>
      </dgm:t>
    </dgm:pt>
    <dgm:pt modelId="{055B2615-5FD7-4B87-97C9-85EBB490BEA5}" type="parTrans" cxnId="{8B6ACFDD-A5AD-4323-8344-382B23DB630A}">
      <dgm:prSet/>
      <dgm:spPr/>
      <dgm:t>
        <a:bodyPr/>
        <a:lstStyle/>
        <a:p>
          <a:endParaRPr lang="af-ZA"/>
        </a:p>
      </dgm:t>
    </dgm:pt>
    <dgm:pt modelId="{BBEE6A83-408E-4235-A3BA-E597E352BAA6}" type="sibTrans" cxnId="{8B6ACFDD-A5AD-4323-8344-382B23DB630A}">
      <dgm:prSet/>
      <dgm:spPr/>
      <dgm:t>
        <a:bodyPr/>
        <a:lstStyle/>
        <a:p>
          <a:endParaRPr lang="af-ZA"/>
        </a:p>
      </dgm:t>
    </dgm:pt>
    <dgm:pt modelId="{756A668E-6465-4F54-A807-110942E15644}">
      <dgm:prSet/>
      <dgm:spPr/>
      <dgm:t>
        <a:bodyPr/>
        <a:lstStyle/>
        <a:p>
          <a:r>
            <a:rPr lang="nl-NL" b="0" i="0" baseline="0" dirty="0"/>
            <a:t>Konflik is nie altyd sleg nie</a:t>
          </a:r>
          <a:endParaRPr lang="en-US" dirty="0"/>
        </a:p>
      </dgm:t>
    </dgm:pt>
    <dgm:pt modelId="{FDDEDF21-9061-498F-8CAB-9D699946A271}" type="parTrans" cxnId="{806B4A87-59C1-4A72-A731-CFF3FA186A8B}">
      <dgm:prSet/>
      <dgm:spPr/>
      <dgm:t>
        <a:bodyPr/>
        <a:lstStyle/>
        <a:p>
          <a:endParaRPr lang="af-ZA"/>
        </a:p>
      </dgm:t>
    </dgm:pt>
    <dgm:pt modelId="{905BD385-F18C-4E59-813E-57ED63D9B53B}" type="sibTrans" cxnId="{806B4A87-59C1-4A72-A731-CFF3FA186A8B}">
      <dgm:prSet/>
      <dgm:spPr/>
      <dgm:t>
        <a:bodyPr/>
        <a:lstStyle/>
        <a:p>
          <a:endParaRPr lang="af-ZA"/>
        </a:p>
      </dgm:t>
    </dgm:pt>
    <dgm:pt modelId="{A3608ACF-043E-4B14-9E30-3082DDCDD9AD}">
      <dgm:prSet/>
      <dgm:spPr/>
      <dgm:t>
        <a:bodyPr/>
        <a:lstStyle/>
        <a:p>
          <a:r>
            <a:rPr lang="nl-NL" b="0" i="0" baseline="0" dirty="0"/>
            <a:t>Help ons om te groei</a:t>
          </a:r>
          <a:endParaRPr lang="en-US" dirty="0"/>
        </a:p>
      </dgm:t>
    </dgm:pt>
    <dgm:pt modelId="{4AD6190C-0C37-4362-BE1F-A812DC999408}" type="parTrans" cxnId="{4E212A4E-147F-449C-83CA-DA163FE8A8A0}">
      <dgm:prSet/>
      <dgm:spPr/>
      <dgm:t>
        <a:bodyPr/>
        <a:lstStyle/>
        <a:p>
          <a:endParaRPr lang="af-ZA"/>
        </a:p>
      </dgm:t>
    </dgm:pt>
    <dgm:pt modelId="{9FF74184-6274-42A0-8086-05A765A6BA41}" type="sibTrans" cxnId="{4E212A4E-147F-449C-83CA-DA163FE8A8A0}">
      <dgm:prSet/>
      <dgm:spPr/>
      <dgm:t>
        <a:bodyPr/>
        <a:lstStyle/>
        <a:p>
          <a:endParaRPr lang="af-ZA"/>
        </a:p>
      </dgm:t>
    </dgm:pt>
    <dgm:pt modelId="{4F5A4B12-B48D-4EB8-929A-BD1C3BDE7505}">
      <dgm:prSet/>
      <dgm:spPr/>
      <dgm:t>
        <a:bodyPr/>
        <a:lstStyle/>
        <a:p>
          <a:r>
            <a:rPr lang="en-US" b="0" i="0" baseline="0" dirty="0"/>
            <a:t>Bou begrip</a:t>
          </a:r>
          <a:endParaRPr lang="en-US" dirty="0"/>
        </a:p>
      </dgm:t>
    </dgm:pt>
    <dgm:pt modelId="{10BB8AF3-C166-40B0-8A18-7F2B5D9F6581}" type="parTrans" cxnId="{567D8F7D-0AF6-45DD-B6E9-5FC3F265A49C}">
      <dgm:prSet/>
      <dgm:spPr/>
      <dgm:t>
        <a:bodyPr/>
        <a:lstStyle/>
        <a:p>
          <a:endParaRPr lang="af-ZA"/>
        </a:p>
      </dgm:t>
    </dgm:pt>
    <dgm:pt modelId="{AFB9A95C-754D-48D9-9229-B969A62AD4EC}" type="sibTrans" cxnId="{567D8F7D-0AF6-45DD-B6E9-5FC3F265A49C}">
      <dgm:prSet/>
      <dgm:spPr/>
      <dgm:t>
        <a:bodyPr/>
        <a:lstStyle/>
        <a:p>
          <a:endParaRPr lang="af-ZA"/>
        </a:p>
      </dgm:t>
    </dgm:pt>
    <dgm:pt modelId="{66DCC728-64DE-4151-8909-245FBE57DB9D}">
      <dgm:prSet/>
      <dgm:spPr/>
      <dgm:t>
        <a:bodyPr/>
        <a:lstStyle/>
        <a:p>
          <a:r>
            <a:rPr lang="en-US" b="0" i="0" baseline="0" dirty="0"/>
            <a:t>Kan </a:t>
          </a:r>
          <a:r>
            <a:rPr lang="en-US" b="0" i="0" baseline="0" dirty="0" err="1"/>
            <a:t>verhoudings</a:t>
          </a:r>
          <a:r>
            <a:rPr lang="en-US" b="0" i="0" baseline="0" dirty="0"/>
            <a:t> </a:t>
          </a:r>
          <a:r>
            <a:rPr lang="en-US" b="0" i="0" baseline="0" err="1"/>
            <a:t>sterker</a:t>
          </a:r>
          <a:r>
            <a:rPr lang="en-US" b="0" i="0" baseline="0"/>
            <a:t> maak</a:t>
          </a:r>
          <a:endParaRPr lang="en-US" dirty="0"/>
        </a:p>
      </dgm:t>
    </dgm:pt>
    <dgm:pt modelId="{90E319BA-35E8-4C49-BCD7-081C9CFA7627}" type="parTrans" cxnId="{CDB1FF7A-6AD3-416A-A50B-A2CAED7B3CBB}">
      <dgm:prSet/>
      <dgm:spPr/>
      <dgm:t>
        <a:bodyPr/>
        <a:lstStyle/>
        <a:p>
          <a:endParaRPr lang="af-ZA"/>
        </a:p>
      </dgm:t>
    </dgm:pt>
    <dgm:pt modelId="{26387085-5D5C-4481-9EB7-807543CA0ABD}" type="sibTrans" cxnId="{CDB1FF7A-6AD3-416A-A50B-A2CAED7B3CBB}">
      <dgm:prSet/>
      <dgm:spPr/>
      <dgm:t>
        <a:bodyPr/>
        <a:lstStyle/>
        <a:p>
          <a:endParaRPr lang="af-ZA"/>
        </a:p>
      </dgm:t>
    </dgm:pt>
    <dgm:pt modelId="{66889121-6D16-4512-BF52-C653FB0649BE}" type="pres">
      <dgm:prSet presAssocID="{CF1936FC-7EFA-4947-9881-6AB44F24E184}" presName="Name0" presStyleCnt="0">
        <dgm:presLayoutVars>
          <dgm:dir/>
          <dgm:animLvl val="lvl"/>
          <dgm:resizeHandles val="exact"/>
        </dgm:presLayoutVars>
      </dgm:prSet>
      <dgm:spPr/>
    </dgm:pt>
    <dgm:pt modelId="{E7BFDF14-4EA2-409E-96B1-79617123FF18}" type="pres">
      <dgm:prSet presAssocID="{5AF3F63C-53BE-40B7-B011-299D97D67B5E}" presName="composite" presStyleCnt="0"/>
      <dgm:spPr/>
    </dgm:pt>
    <dgm:pt modelId="{D0EB1AD4-8D36-4B93-B4FC-D58073D044FD}" type="pres">
      <dgm:prSet presAssocID="{5AF3F63C-53BE-40B7-B011-299D97D67B5E}" presName="parTx" presStyleLbl="alignNode1" presStyleIdx="0" presStyleCnt="3">
        <dgm:presLayoutVars>
          <dgm:chMax val="0"/>
          <dgm:chPref val="0"/>
          <dgm:bulletEnabled val="1"/>
        </dgm:presLayoutVars>
      </dgm:prSet>
      <dgm:spPr/>
    </dgm:pt>
    <dgm:pt modelId="{097C171E-D1BF-43E5-9269-22A411E7D491}" type="pres">
      <dgm:prSet presAssocID="{5AF3F63C-53BE-40B7-B011-299D97D67B5E}" presName="desTx" presStyleLbl="alignAccFollowNode1" presStyleIdx="0" presStyleCnt="3">
        <dgm:presLayoutVars>
          <dgm:bulletEnabled val="1"/>
        </dgm:presLayoutVars>
      </dgm:prSet>
      <dgm:spPr/>
    </dgm:pt>
    <dgm:pt modelId="{135FA4DC-34BB-4E39-9EDE-FB41B29CF037}" type="pres">
      <dgm:prSet presAssocID="{BA757078-6583-49D9-9037-AA27C43C6FE2}" presName="space" presStyleCnt="0"/>
      <dgm:spPr/>
    </dgm:pt>
    <dgm:pt modelId="{2D9B59B8-A987-4071-8183-2849329F0DB4}" type="pres">
      <dgm:prSet presAssocID="{A0FA9A94-EC59-42B9-BCE2-FFD8BB50FB44}" presName="composite" presStyleCnt="0"/>
      <dgm:spPr/>
    </dgm:pt>
    <dgm:pt modelId="{1381B03C-6EF0-49E4-A827-E6ACCDC91C18}" type="pres">
      <dgm:prSet presAssocID="{A0FA9A94-EC59-42B9-BCE2-FFD8BB50FB44}" presName="parTx" presStyleLbl="alignNode1" presStyleIdx="1" presStyleCnt="3">
        <dgm:presLayoutVars>
          <dgm:chMax val="0"/>
          <dgm:chPref val="0"/>
          <dgm:bulletEnabled val="1"/>
        </dgm:presLayoutVars>
      </dgm:prSet>
      <dgm:spPr/>
    </dgm:pt>
    <dgm:pt modelId="{59E36A4A-C872-4BEA-9970-5368C36DEDE3}" type="pres">
      <dgm:prSet presAssocID="{A0FA9A94-EC59-42B9-BCE2-FFD8BB50FB44}" presName="desTx" presStyleLbl="alignAccFollowNode1" presStyleIdx="1" presStyleCnt="3">
        <dgm:presLayoutVars>
          <dgm:bulletEnabled val="1"/>
        </dgm:presLayoutVars>
      </dgm:prSet>
      <dgm:spPr/>
    </dgm:pt>
    <dgm:pt modelId="{EEB62A0B-426A-49B0-906C-8F45D6229EAB}" type="pres">
      <dgm:prSet presAssocID="{8FC02204-3760-4047-8C8E-DC1B51B78174}" presName="space" presStyleCnt="0"/>
      <dgm:spPr/>
    </dgm:pt>
    <dgm:pt modelId="{8BC520C1-B333-4BA1-8E6A-239E090B3160}" type="pres">
      <dgm:prSet presAssocID="{756A668E-6465-4F54-A807-110942E15644}" presName="composite" presStyleCnt="0"/>
      <dgm:spPr/>
    </dgm:pt>
    <dgm:pt modelId="{81AFB725-2855-4018-A714-31926316BE25}" type="pres">
      <dgm:prSet presAssocID="{756A668E-6465-4F54-A807-110942E15644}" presName="parTx" presStyleLbl="alignNode1" presStyleIdx="2" presStyleCnt="3">
        <dgm:presLayoutVars>
          <dgm:chMax val="0"/>
          <dgm:chPref val="0"/>
          <dgm:bulletEnabled val="1"/>
        </dgm:presLayoutVars>
      </dgm:prSet>
      <dgm:spPr/>
    </dgm:pt>
    <dgm:pt modelId="{CCD0ECDD-724E-4717-8F86-666A2BC614D1}" type="pres">
      <dgm:prSet presAssocID="{756A668E-6465-4F54-A807-110942E15644}" presName="desTx" presStyleLbl="alignAccFollowNode1" presStyleIdx="2" presStyleCnt="3">
        <dgm:presLayoutVars>
          <dgm:bulletEnabled val="1"/>
        </dgm:presLayoutVars>
      </dgm:prSet>
      <dgm:spPr/>
    </dgm:pt>
  </dgm:ptLst>
  <dgm:cxnLst>
    <dgm:cxn modelId="{7CF5D929-974F-473A-96E4-20BB01EF2CBF}" srcId="{5AF3F63C-53BE-40B7-B011-299D97D67B5E}" destId="{C2666D37-FB2D-4CA3-B6F7-3C00208BFA87}" srcOrd="0" destOrd="0" parTransId="{BA7618F7-6192-4EDF-9DCF-6F10111D1E30}" sibTransId="{FFDBF97D-FF7C-4C73-BE41-0C573CAC42CD}"/>
    <dgm:cxn modelId="{F7852265-1E2F-46E1-94B0-709751DA32F6}" type="presOf" srcId="{5AF3F63C-53BE-40B7-B011-299D97D67B5E}" destId="{D0EB1AD4-8D36-4B93-B4FC-D58073D044FD}" srcOrd="0" destOrd="0" presId="urn:microsoft.com/office/officeart/2005/8/layout/hList1"/>
    <dgm:cxn modelId="{FA4EBD49-F2B0-4D8F-88F2-85961DF0DD8A}" type="presOf" srcId="{756A668E-6465-4F54-A807-110942E15644}" destId="{81AFB725-2855-4018-A714-31926316BE25}" srcOrd="0" destOrd="0" presId="urn:microsoft.com/office/officeart/2005/8/layout/hList1"/>
    <dgm:cxn modelId="{4E212A4E-147F-449C-83CA-DA163FE8A8A0}" srcId="{756A668E-6465-4F54-A807-110942E15644}" destId="{A3608ACF-043E-4B14-9E30-3082DDCDD9AD}" srcOrd="0" destOrd="0" parTransId="{4AD6190C-0C37-4362-BE1F-A812DC999408}" sibTransId="{9FF74184-6274-42A0-8086-05A765A6BA41}"/>
    <dgm:cxn modelId="{17E79754-5722-4193-BD5C-0956E70133D2}" type="presOf" srcId="{C2666D37-FB2D-4CA3-B6F7-3C00208BFA87}" destId="{097C171E-D1BF-43E5-9269-22A411E7D491}" srcOrd="0" destOrd="0" presId="urn:microsoft.com/office/officeart/2005/8/layout/hList1"/>
    <dgm:cxn modelId="{108E5278-B8A9-4FE4-985C-ECA6AD8940C4}" srcId="{CF1936FC-7EFA-4947-9881-6AB44F24E184}" destId="{5AF3F63C-53BE-40B7-B011-299D97D67B5E}" srcOrd="0" destOrd="0" parTransId="{6E036160-3EA6-4784-A081-76B7A84F1FE5}" sibTransId="{BA757078-6583-49D9-9037-AA27C43C6FE2}"/>
    <dgm:cxn modelId="{CDB1FF7A-6AD3-416A-A50B-A2CAED7B3CBB}" srcId="{756A668E-6465-4F54-A807-110942E15644}" destId="{66DCC728-64DE-4151-8909-245FBE57DB9D}" srcOrd="2" destOrd="0" parTransId="{90E319BA-35E8-4C49-BCD7-081C9CFA7627}" sibTransId="{26387085-5D5C-4481-9EB7-807543CA0ABD}"/>
    <dgm:cxn modelId="{567D8F7D-0AF6-45DD-B6E9-5FC3F265A49C}" srcId="{756A668E-6465-4F54-A807-110942E15644}" destId="{4F5A4B12-B48D-4EB8-929A-BD1C3BDE7505}" srcOrd="1" destOrd="0" parTransId="{10BB8AF3-C166-40B0-8A18-7F2B5D9F6581}" sibTransId="{AFB9A95C-754D-48D9-9229-B969A62AD4EC}"/>
    <dgm:cxn modelId="{806B4A87-59C1-4A72-A731-CFF3FA186A8B}" srcId="{CF1936FC-7EFA-4947-9881-6AB44F24E184}" destId="{756A668E-6465-4F54-A807-110942E15644}" srcOrd="2" destOrd="0" parTransId="{FDDEDF21-9061-498F-8CAB-9D699946A271}" sibTransId="{905BD385-F18C-4E59-813E-57ED63D9B53B}"/>
    <dgm:cxn modelId="{7BC3E387-AB08-4BBC-A9E6-EE51C225C5C7}" type="presOf" srcId="{4200B574-A5BB-44A5-A909-F7068B6A09E9}" destId="{59E36A4A-C872-4BEA-9970-5368C36DEDE3}" srcOrd="0" destOrd="1" presId="urn:microsoft.com/office/officeart/2005/8/layout/hList1"/>
    <dgm:cxn modelId="{13F7779E-40D3-43DA-B450-43E64A9C4348}" type="presOf" srcId="{66DCC728-64DE-4151-8909-245FBE57DB9D}" destId="{CCD0ECDD-724E-4717-8F86-666A2BC614D1}" srcOrd="0" destOrd="2" presId="urn:microsoft.com/office/officeart/2005/8/layout/hList1"/>
    <dgm:cxn modelId="{92B6CEA5-E6C8-4DD6-BE9D-71014A4E0EA4}" srcId="{CF1936FC-7EFA-4947-9881-6AB44F24E184}" destId="{A0FA9A94-EC59-42B9-BCE2-FFD8BB50FB44}" srcOrd="1" destOrd="0" parTransId="{DF0F424A-9321-460A-A175-EEBB3E65AE40}" sibTransId="{8FC02204-3760-4047-8C8E-DC1B51B78174}"/>
    <dgm:cxn modelId="{112E30B0-2236-470A-8F7F-DE4FF2A7D62C}" type="presOf" srcId="{A3608ACF-043E-4B14-9E30-3082DDCDD9AD}" destId="{CCD0ECDD-724E-4717-8F86-666A2BC614D1}" srcOrd="0" destOrd="0" presId="urn:microsoft.com/office/officeart/2005/8/layout/hList1"/>
    <dgm:cxn modelId="{C01A31CE-A151-448C-89D4-6F0973C39276}" type="presOf" srcId="{A0FA9A94-EC59-42B9-BCE2-FFD8BB50FB44}" destId="{1381B03C-6EF0-49E4-A827-E6ACCDC91C18}" srcOrd="0" destOrd="0" presId="urn:microsoft.com/office/officeart/2005/8/layout/hList1"/>
    <dgm:cxn modelId="{588934D8-3530-4711-AB95-F4004A42AC2F}" type="presOf" srcId="{4F5A4B12-B48D-4EB8-929A-BD1C3BDE7505}" destId="{CCD0ECDD-724E-4717-8F86-666A2BC614D1}" srcOrd="0" destOrd="1" presId="urn:microsoft.com/office/officeart/2005/8/layout/hList1"/>
    <dgm:cxn modelId="{8B6ACFDD-A5AD-4323-8344-382B23DB630A}" srcId="{A0FA9A94-EC59-42B9-BCE2-FFD8BB50FB44}" destId="{4200B574-A5BB-44A5-A909-F7068B6A09E9}" srcOrd="1" destOrd="0" parTransId="{055B2615-5FD7-4B87-97C9-85EBB490BEA5}" sibTransId="{BBEE6A83-408E-4235-A3BA-E597E352BAA6}"/>
    <dgm:cxn modelId="{D8194ADE-0660-487F-8AF1-49167CDF25E9}" srcId="{A0FA9A94-EC59-42B9-BCE2-FFD8BB50FB44}" destId="{4A407847-D5D0-419D-AF7D-59A40B821DAB}" srcOrd="0" destOrd="0" parTransId="{A3D10453-2F58-4E19-A717-D5E8397597E5}" sibTransId="{B0BAB0E1-2BA2-4362-AB90-55FAB277632D}"/>
    <dgm:cxn modelId="{E63F52EF-6EA4-4546-B2DD-986D0005A913}" type="presOf" srcId="{CF1936FC-7EFA-4947-9881-6AB44F24E184}" destId="{66889121-6D16-4512-BF52-C653FB0649BE}" srcOrd="0" destOrd="0" presId="urn:microsoft.com/office/officeart/2005/8/layout/hList1"/>
    <dgm:cxn modelId="{DE1A34FC-0C70-4D55-AAC6-12B15DFF67EA}" srcId="{5AF3F63C-53BE-40B7-B011-299D97D67B5E}" destId="{0517AEF6-2534-4321-A094-6DA3A2D640B7}" srcOrd="2" destOrd="0" parTransId="{12BBE2ED-2FB8-4107-9E98-B36993CFDEB9}" sibTransId="{A4BC3AD0-C95B-4250-A38F-9D0521594E37}"/>
    <dgm:cxn modelId="{DE5638FC-B53A-4A9B-91F4-3626D3DE85DB}" srcId="{5AF3F63C-53BE-40B7-B011-299D97D67B5E}" destId="{904A3BF1-6AE7-4420-8F61-74B380576925}" srcOrd="1" destOrd="0" parTransId="{2F965942-BD24-48BE-9794-5A227B7C6980}" sibTransId="{10E392E0-D007-494B-B585-3C0D14728CF9}"/>
    <dgm:cxn modelId="{34336DFD-256F-43F4-91B4-345FDAB0F1CF}" type="presOf" srcId="{4A407847-D5D0-419D-AF7D-59A40B821DAB}" destId="{59E36A4A-C872-4BEA-9970-5368C36DEDE3}" srcOrd="0" destOrd="0" presId="urn:microsoft.com/office/officeart/2005/8/layout/hList1"/>
    <dgm:cxn modelId="{D09780FE-4D72-46F5-8195-8F8FFDB85852}" type="presOf" srcId="{904A3BF1-6AE7-4420-8F61-74B380576925}" destId="{097C171E-D1BF-43E5-9269-22A411E7D491}" srcOrd="0" destOrd="1" presId="urn:microsoft.com/office/officeart/2005/8/layout/hList1"/>
    <dgm:cxn modelId="{471861FF-A7D5-4172-B486-8DB6BCC99E13}" type="presOf" srcId="{0517AEF6-2534-4321-A094-6DA3A2D640B7}" destId="{097C171E-D1BF-43E5-9269-22A411E7D491}" srcOrd="0" destOrd="2" presId="urn:microsoft.com/office/officeart/2005/8/layout/hList1"/>
    <dgm:cxn modelId="{E37E8363-7FEF-40E9-A7A0-E7B7EFF14077}" type="presParOf" srcId="{66889121-6D16-4512-BF52-C653FB0649BE}" destId="{E7BFDF14-4EA2-409E-96B1-79617123FF18}" srcOrd="0" destOrd="0" presId="urn:microsoft.com/office/officeart/2005/8/layout/hList1"/>
    <dgm:cxn modelId="{20173200-70BA-4419-BF58-DECD9DE6169F}" type="presParOf" srcId="{E7BFDF14-4EA2-409E-96B1-79617123FF18}" destId="{D0EB1AD4-8D36-4B93-B4FC-D58073D044FD}" srcOrd="0" destOrd="0" presId="urn:microsoft.com/office/officeart/2005/8/layout/hList1"/>
    <dgm:cxn modelId="{DB1724EE-9B7E-4A24-84A7-7CC7068CB4FD}" type="presParOf" srcId="{E7BFDF14-4EA2-409E-96B1-79617123FF18}" destId="{097C171E-D1BF-43E5-9269-22A411E7D491}" srcOrd="1" destOrd="0" presId="urn:microsoft.com/office/officeart/2005/8/layout/hList1"/>
    <dgm:cxn modelId="{91247EA3-51B7-4129-98FA-FC7DE15322C0}" type="presParOf" srcId="{66889121-6D16-4512-BF52-C653FB0649BE}" destId="{135FA4DC-34BB-4E39-9EDE-FB41B29CF037}" srcOrd="1" destOrd="0" presId="urn:microsoft.com/office/officeart/2005/8/layout/hList1"/>
    <dgm:cxn modelId="{3B6B7802-50BE-490F-A2BE-A2C9FBD12A87}" type="presParOf" srcId="{66889121-6D16-4512-BF52-C653FB0649BE}" destId="{2D9B59B8-A987-4071-8183-2849329F0DB4}" srcOrd="2" destOrd="0" presId="urn:microsoft.com/office/officeart/2005/8/layout/hList1"/>
    <dgm:cxn modelId="{3C4F26B3-6475-4F0A-ACFA-055304A6B6D4}" type="presParOf" srcId="{2D9B59B8-A987-4071-8183-2849329F0DB4}" destId="{1381B03C-6EF0-49E4-A827-E6ACCDC91C18}" srcOrd="0" destOrd="0" presId="urn:microsoft.com/office/officeart/2005/8/layout/hList1"/>
    <dgm:cxn modelId="{B57CC995-F77B-4829-974E-BB623A1D91EE}" type="presParOf" srcId="{2D9B59B8-A987-4071-8183-2849329F0DB4}" destId="{59E36A4A-C872-4BEA-9970-5368C36DEDE3}" srcOrd="1" destOrd="0" presId="urn:microsoft.com/office/officeart/2005/8/layout/hList1"/>
    <dgm:cxn modelId="{A68E9C41-7296-4D23-B46D-1818B5DA6DC8}" type="presParOf" srcId="{66889121-6D16-4512-BF52-C653FB0649BE}" destId="{EEB62A0B-426A-49B0-906C-8F45D6229EAB}" srcOrd="3" destOrd="0" presId="urn:microsoft.com/office/officeart/2005/8/layout/hList1"/>
    <dgm:cxn modelId="{0BFBF2D6-E543-4638-999F-E0806410CE19}" type="presParOf" srcId="{66889121-6D16-4512-BF52-C653FB0649BE}" destId="{8BC520C1-B333-4BA1-8E6A-239E090B3160}" srcOrd="4" destOrd="0" presId="urn:microsoft.com/office/officeart/2005/8/layout/hList1"/>
    <dgm:cxn modelId="{79A5FA78-1478-4944-B09D-2B0585C9854D}" type="presParOf" srcId="{8BC520C1-B333-4BA1-8E6A-239E090B3160}" destId="{81AFB725-2855-4018-A714-31926316BE25}" srcOrd="0" destOrd="0" presId="urn:microsoft.com/office/officeart/2005/8/layout/hList1"/>
    <dgm:cxn modelId="{9E666B24-D5B2-4D6E-B3E3-D835B151BA65}" type="presParOf" srcId="{8BC520C1-B333-4BA1-8E6A-239E090B3160}" destId="{CCD0ECDD-724E-4717-8F86-666A2BC614D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5E0CE-7BDE-4351-95D3-11EFE38687FF}"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n-US"/>
        </a:p>
      </dgm:t>
    </dgm:pt>
    <dgm:pt modelId="{97170969-AC42-471A-A009-94189AA2B4C2}">
      <dgm:prSet/>
      <dgm:spPr/>
      <dgm:t>
        <a:bodyPr/>
        <a:lstStyle/>
        <a:p>
          <a:r>
            <a:rPr lang="en-US" b="1" dirty="0" err="1"/>
            <a:t>Evalueer</a:t>
          </a:r>
          <a:r>
            <a:rPr lang="en-US" b="1" dirty="0"/>
            <a:t> die </a:t>
          </a:r>
          <a:r>
            <a:rPr lang="en-US" b="1" dirty="0" err="1"/>
            <a:t>situasie</a:t>
          </a:r>
          <a:endParaRPr lang="en-US" dirty="0"/>
        </a:p>
      </dgm:t>
    </dgm:pt>
    <dgm:pt modelId="{359D2A95-0BCD-4830-886E-77FC5CF2EA7E}" type="parTrans" cxnId="{D8F13497-A7B6-4576-BC3D-530104810914}">
      <dgm:prSet/>
      <dgm:spPr/>
      <dgm:t>
        <a:bodyPr/>
        <a:lstStyle/>
        <a:p>
          <a:endParaRPr lang="en-US"/>
        </a:p>
      </dgm:t>
    </dgm:pt>
    <dgm:pt modelId="{BA844120-7916-4EBD-B3E0-2DC4840371A3}" type="sibTrans" cxnId="{D8F13497-A7B6-4576-BC3D-530104810914}">
      <dgm:prSet/>
      <dgm:spPr/>
      <dgm:t>
        <a:bodyPr/>
        <a:lstStyle/>
        <a:p>
          <a:endParaRPr lang="en-US"/>
        </a:p>
      </dgm:t>
    </dgm:pt>
    <dgm:pt modelId="{639383D3-2A9F-4204-9F5A-64C3A5E9B847}">
      <dgm:prSet/>
      <dgm:spPr/>
      <dgm:t>
        <a:bodyPr/>
        <a:lstStyle/>
        <a:p>
          <a:r>
            <a:rPr lang="en-US" dirty="0"/>
            <a:t>Klein </a:t>
          </a:r>
          <a:r>
            <a:rPr lang="en-US" dirty="0" err="1"/>
            <a:t>probleme</a:t>
          </a:r>
          <a:r>
            <a:rPr lang="en-US" dirty="0"/>
            <a:t> met </a:t>
          </a:r>
          <a:r>
            <a:rPr lang="en-US" dirty="0" err="1"/>
            <a:t>goeie</a:t>
          </a:r>
          <a:r>
            <a:rPr lang="en-US" dirty="0"/>
            <a:t> </a:t>
          </a:r>
          <a:r>
            <a:rPr lang="en-US" dirty="0" err="1"/>
            <a:t>vriende</a:t>
          </a:r>
          <a:r>
            <a:rPr lang="en-US" dirty="0"/>
            <a:t> → </a:t>
          </a:r>
          <a:r>
            <a:rPr lang="en-US" dirty="0" err="1"/>
            <a:t>kalm</a:t>
          </a:r>
          <a:r>
            <a:rPr lang="en-US" dirty="0"/>
            <a:t> </a:t>
          </a:r>
          <a:r>
            <a:rPr lang="en-US" dirty="0" err="1"/>
            <a:t>en</a:t>
          </a:r>
          <a:r>
            <a:rPr lang="en-US" dirty="0"/>
            <a:t> sag</a:t>
          </a:r>
        </a:p>
      </dgm:t>
    </dgm:pt>
    <dgm:pt modelId="{00BACB48-99EA-4E4E-81C9-4CE2B878548D}" type="parTrans" cxnId="{CD655446-6412-4D9E-8E8F-782A501180B1}">
      <dgm:prSet/>
      <dgm:spPr/>
      <dgm:t>
        <a:bodyPr/>
        <a:lstStyle/>
        <a:p>
          <a:endParaRPr lang="af-ZA"/>
        </a:p>
      </dgm:t>
    </dgm:pt>
    <dgm:pt modelId="{DE18C237-43DF-4B77-8DDE-AA756D91D395}" type="sibTrans" cxnId="{CD655446-6412-4D9E-8E8F-782A501180B1}">
      <dgm:prSet/>
      <dgm:spPr/>
      <dgm:t>
        <a:bodyPr/>
        <a:lstStyle/>
        <a:p>
          <a:endParaRPr lang="af-ZA"/>
        </a:p>
      </dgm:t>
    </dgm:pt>
    <dgm:pt modelId="{B35A5457-C481-46E4-B2D3-25BF97B8EA6C}">
      <dgm:prSet/>
      <dgm:spPr/>
      <dgm:t>
        <a:bodyPr/>
        <a:lstStyle/>
        <a:p>
          <a:r>
            <a:rPr lang="nl-NL" dirty="0"/>
            <a:t>Ernstige sake of kennisse → direk maar respekvol</a:t>
          </a:r>
          <a:endParaRPr lang="en-US" dirty="0"/>
        </a:p>
      </dgm:t>
    </dgm:pt>
    <dgm:pt modelId="{A2383CC6-B53B-4A6E-9541-7C175C2FAC24}" type="parTrans" cxnId="{8FD9AFC0-B259-4B69-9299-F1857E471E5F}">
      <dgm:prSet/>
      <dgm:spPr/>
      <dgm:t>
        <a:bodyPr/>
        <a:lstStyle/>
        <a:p>
          <a:endParaRPr lang="af-ZA"/>
        </a:p>
      </dgm:t>
    </dgm:pt>
    <dgm:pt modelId="{36FFE44F-2B4A-4EA0-BB80-50F592407FCA}" type="sibTrans" cxnId="{8FD9AFC0-B259-4B69-9299-F1857E471E5F}">
      <dgm:prSet/>
      <dgm:spPr/>
      <dgm:t>
        <a:bodyPr/>
        <a:lstStyle/>
        <a:p>
          <a:endParaRPr lang="af-ZA"/>
        </a:p>
      </dgm:t>
    </dgm:pt>
    <dgm:pt modelId="{4C6E0EDA-35F0-44BA-B83C-90323902516D}">
      <dgm:prSet/>
      <dgm:spPr/>
      <dgm:t>
        <a:bodyPr/>
        <a:lstStyle/>
        <a:p>
          <a:r>
            <a:rPr lang="nl-NL" dirty="0"/>
            <a:t>Baie ernstige kwessies / moeilike mense → selfgversekerd, maar steeds respekvol</a:t>
          </a:r>
          <a:endParaRPr lang="en-US" dirty="0"/>
        </a:p>
      </dgm:t>
    </dgm:pt>
    <dgm:pt modelId="{3976B0AA-FE00-4516-8E92-330660076449}" type="parTrans" cxnId="{F8E72644-731C-460F-A8E8-7CC1ED964656}">
      <dgm:prSet/>
      <dgm:spPr/>
      <dgm:t>
        <a:bodyPr/>
        <a:lstStyle/>
        <a:p>
          <a:endParaRPr lang="af-ZA"/>
        </a:p>
      </dgm:t>
    </dgm:pt>
    <dgm:pt modelId="{E4963604-0D9F-40BF-B455-08B1ED42A15A}" type="sibTrans" cxnId="{F8E72644-731C-460F-A8E8-7CC1ED964656}">
      <dgm:prSet/>
      <dgm:spPr/>
      <dgm:t>
        <a:bodyPr/>
        <a:lstStyle/>
        <a:p>
          <a:endParaRPr lang="af-ZA"/>
        </a:p>
      </dgm:t>
    </dgm:pt>
    <dgm:pt modelId="{8FBC6D46-3EDE-463A-B8F5-4B6A780EBA16}">
      <dgm:prSet/>
      <dgm:spPr/>
      <dgm:t>
        <a:bodyPr/>
        <a:lstStyle/>
        <a:p>
          <a:r>
            <a:rPr lang="en-US" b="1" dirty="0" err="1"/>
            <a:t>Oorweeg</a:t>
          </a:r>
          <a:r>
            <a:rPr lang="en-US" b="1" dirty="0"/>
            <a:t> die </a:t>
          </a:r>
          <a:r>
            <a:rPr lang="en-US" b="1" dirty="0" err="1"/>
            <a:t>persoon</a:t>
          </a:r>
          <a:endParaRPr lang="en-US" dirty="0"/>
        </a:p>
      </dgm:t>
    </dgm:pt>
    <dgm:pt modelId="{98CE650E-5194-4FB4-BB90-197F85205C54}" type="parTrans" cxnId="{86435505-4532-4B4A-A98D-947A6BE98F8C}">
      <dgm:prSet/>
      <dgm:spPr/>
      <dgm:t>
        <a:bodyPr/>
        <a:lstStyle/>
        <a:p>
          <a:endParaRPr lang="af-ZA"/>
        </a:p>
      </dgm:t>
    </dgm:pt>
    <dgm:pt modelId="{135968FC-99EB-4B87-98DD-CFA87BA2DB21}" type="sibTrans" cxnId="{86435505-4532-4B4A-A98D-947A6BE98F8C}">
      <dgm:prSet/>
      <dgm:spPr/>
      <dgm:t>
        <a:bodyPr/>
        <a:lstStyle/>
        <a:p>
          <a:endParaRPr lang="af-ZA"/>
        </a:p>
      </dgm:t>
    </dgm:pt>
    <dgm:pt modelId="{AB5F48B0-0863-4852-8EEC-28B257F2134E}">
      <dgm:prSet/>
      <dgm:spPr/>
      <dgm:t>
        <a:bodyPr/>
        <a:lstStyle/>
        <a:p>
          <a:r>
            <a:rPr lang="nl-NL" dirty="0"/>
            <a:t>Goeie vriende: oop en ontspanne, sagte benadering werk die beste</a:t>
          </a:r>
          <a:endParaRPr lang="en-US" dirty="0"/>
        </a:p>
      </dgm:t>
    </dgm:pt>
    <dgm:pt modelId="{A7D775CC-EDE8-4080-8B8D-0F6FB3C73AE9}" type="parTrans" cxnId="{CBDFF2E1-E3C2-4431-A9C1-7EBDFF17AD86}">
      <dgm:prSet/>
      <dgm:spPr/>
      <dgm:t>
        <a:bodyPr/>
        <a:lstStyle/>
        <a:p>
          <a:endParaRPr lang="af-ZA"/>
        </a:p>
      </dgm:t>
    </dgm:pt>
    <dgm:pt modelId="{62BA1B69-E576-4001-83D7-D420596B5930}" type="sibTrans" cxnId="{CBDFF2E1-E3C2-4431-A9C1-7EBDFF17AD86}">
      <dgm:prSet/>
      <dgm:spPr/>
      <dgm:t>
        <a:bodyPr/>
        <a:lstStyle/>
        <a:p>
          <a:endParaRPr lang="af-ZA"/>
        </a:p>
      </dgm:t>
    </dgm:pt>
    <dgm:pt modelId="{D0D5359A-7D8C-4CF2-AFDE-4DE510D5449B}">
      <dgm:prSet/>
      <dgm:spPr/>
      <dgm:t>
        <a:bodyPr/>
        <a:lstStyle/>
        <a:p>
          <a:r>
            <a:rPr lang="nl-NL" dirty="0"/>
            <a:t>Klasmaats/onderwysers/beraders: eerlik en beleefd, balanseer respek met duidelikheid</a:t>
          </a:r>
          <a:endParaRPr lang="en-US" dirty="0"/>
        </a:p>
      </dgm:t>
    </dgm:pt>
    <dgm:pt modelId="{404563AE-3507-483B-A577-69FC8BFC61CB}" type="parTrans" cxnId="{E9C1E440-C8D6-44B0-8DB0-CF29438E1FAC}">
      <dgm:prSet/>
      <dgm:spPr/>
      <dgm:t>
        <a:bodyPr/>
        <a:lstStyle/>
        <a:p>
          <a:endParaRPr lang="af-ZA"/>
        </a:p>
      </dgm:t>
    </dgm:pt>
    <dgm:pt modelId="{9D73C8CC-2AC3-4AF1-B7EF-9D1190553A6E}" type="sibTrans" cxnId="{E9C1E440-C8D6-44B0-8DB0-CF29438E1FAC}">
      <dgm:prSet/>
      <dgm:spPr/>
      <dgm:t>
        <a:bodyPr/>
        <a:lstStyle/>
        <a:p>
          <a:endParaRPr lang="af-ZA"/>
        </a:p>
      </dgm:t>
    </dgm:pt>
    <dgm:pt modelId="{95DBDC49-220F-4452-A7CF-86B568990DEE}">
      <dgm:prSet/>
      <dgm:spPr/>
      <dgm:t>
        <a:bodyPr/>
        <a:lstStyle/>
        <a:p>
          <a:r>
            <a:rPr lang="en-US" dirty="0" err="1"/>
            <a:t>Gesagsfigure</a:t>
          </a:r>
          <a:r>
            <a:rPr lang="en-US" dirty="0"/>
            <a:t>: </a:t>
          </a:r>
          <a:r>
            <a:rPr lang="en-US" dirty="0" err="1"/>
            <a:t>respekvol</a:t>
          </a:r>
          <a:r>
            <a:rPr lang="en-US" dirty="0"/>
            <a:t> </a:t>
          </a:r>
          <a:r>
            <a:rPr lang="en-US" dirty="0" err="1"/>
            <a:t>en</a:t>
          </a:r>
          <a:r>
            <a:rPr lang="en-US" dirty="0"/>
            <a:t> </a:t>
          </a:r>
          <a:r>
            <a:rPr lang="en-US" dirty="0" err="1"/>
            <a:t>direk</a:t>
          </a:r>
          <a:r>
            <a:rPr lang="en-US" dirty="0"/>
            <a:t>, </a:t>
          </a:r>
          <a:r>
            <a:rPr lang="en-US" dirty="0" err="1"/>
            <a:t>stel</a:t>
          </a:r>
          <a:r>
            <a:rPr lang="en-US" dirty="0"/>
            <a:t> </a:t>
          </a:r>
          <a:r>
            <a:rPr lang="en-US" err="1"/>
            <a:t>bekommernisse</a:t>
          </a:r>
          <a:r>
            <a:rPr lang="en-US"/>
            <a:t> duidelik</a:t>
          </a:r>
          <a:endParaRPr lang="en-US" dirty="0"/>
        </a:p>
      </dgm:t>
    </dgm:pt>
    <dgm:pt modelId="{C559FC82-7A3B-418C-AF72-A05A7D894EA9}" type="parTrans" cxnId="{6386803C-2A18-4A2B-BABD-08CA3CD44C09}">
      <dgm:prSet/>
      <dgm:spPr/>
      <dgm:t>
        <a:bodyPr/>
        <a:lstStyle/>
        <a:p>
          <a:endParaRPr lang="af-ZA"/>
        </a:p>
      </dgm:t>
    </dgm:pt>
    <dgm:pt modelId="{FA003140-38A4-4662-8774-7D1C67A61690}" type="sibTrans" cxnId="{6386803C-2A18-4A2B-BABD-08CA3CD44C09}">
      <dgm:prSet/>
      <dgm:spPr/>
      <dgm:t>
        <a:bodyPr/>
        <a:lstStyle/>
        <a:p>
          <a:endParaRPr lang="af-ZA"/>
        </a:p>
      </dgm:t>
    </dgm:pt>
    <dgm:pt modelId="{CB8A2F5E-A6D6-4E76-AAA1-4DC62D58DBA6}" type="pres">
      <dgm:prSet presAssocID="{8AE5E0CE-7BDE-4351-95D3-11EFE38687FF}" presName="linear" presStyleCnt="0">
        <dgm:presLayoutVars>
          <dgm:dir/>
          <dgm:animLvl val="lvl"/>
          <dgm:resizeHandles val="exact"/>
        </dgm:presLayoutVars>
      </dgm:prSet>
      <dgm:spPr/>
    </dgm:pt>
    <dgm:pt modelId="{CF8EE2AA-3E99-46B9-A06B-C30EF39E1B81}" type="pres">
      <dgm:prSet presAssocID="{97170969-AC42-471A-A009-94189AA2B4C2}" presName="parentLin" presStyleCnt="0"/>
      <dgm:spPr/>
    </dgm:pt>
    <dgm:pt modelId="{6DB84B71-0146-4FCD-A20E-0E6A46BF8EFE}" type="pres">
      <dgm:prSet presAssocID="{97170969-AC42-471A-A009-94189AA2B4C2}" presName="parentLeftMargin" presStyleLbl="node1" presStyleIdx="0" presStyleCnt="2"/>
      <dgm:spPr/>
    </dgm:pt>
    <dgm:pt modelId="{DA8C1233-EEB2-4FD7-A12C-8362B5395EF9}" type="pres">
      <dgm:prSet presAssocID="{97170969-AC42-471A-A009-94189AA2B4C2}" presName="parentText" presStyleLbl="node1" presStyleIdx="0" presStyleCnt="2">
        <dgm:presLayoutVars>
          <dgm:chMax val="0"/>
          <dgm:bulletEnabled val="1"/>
        </dgm:presLayoutVars>
      </dgm:prSet>
      <dgm:spPr/>
    </dgm:pt>
    <dgm:pt modelId="{30F9AE5A-6C3F-4416-9592-659BC4D906F7}" type="pres">
      <dgm:prSet presAssocID="{97170969-AC42-471A-A009-94189AA2B4C2}" presName="negativeSpace" presStyleCnt="0"/>
      <dgm:spPr/>
    </dgm:pt>
    <dgm:pt modelId="{A1E55BEA-EC90-4727-A6B9-FC0BAFA78655}" type="pres">
      <dgm:prSet presAssocID="{97170969-AC42-471A-A009-94189AA2B4C2}" presName="childText" presStyleLbl="conFgAcc1" presStyleIdx="0" presStyleCnt="2">
        <dgm:presLayoutVars>
          <dgm:bulletEnabled val="1"/>
        </dgm:presLayoutVars>
      </dgm:prSet>
      <dgm:spPr/>
    </dgm:pt>
    <dgm:pt modelId="{26F56A9B-C702-4F83-829D-C7CBF11E49DE}" type="pres">
      <dgm:prSet presAssocID="{BA844120-7916-4EBD-B3E0-2DC4840371A3}" presName="spaceBetweenRectangles" presStyleCnt="0"/>
      <dgm:spPr/>
    </dgm:pt>
    <dgm:pt modelId="{19A5A076-CAA7-4DD5-A73C-0CBDD86C6D57}" type="pres">
      <dgm:prSet presAssocID="{8FBC6D46-3EDE-463A-B8F5-4B6A780EBA16}" presName="parentLin" presStyleCnt="0"/>
      <dgm:spPr/>
    </dgm:pt>
    <dgm:pt modelId="{75A5209C-CDF7-4DE9-8728-021E53D55189}" type="pres">
      <dgm:prSet presAssocID="{8FBC6D46-3EDE-463A-B8F5-4B6A780EBA16}" presName="parentLeftMargin" presStyleLbl="node1" presStyleIdx="0" presStyleCnt="2"/>
      <dgm:spPr/>
    </dgm:pt>
    <dgm:pt modelId="{C195661A-F9FF-4408-ACD4-D22269A63225}" type="pres">
      <dgm:prSet presAssocID="{8FBC6D46-3EDE-463A-B8F5-4B6A780EBA16}" presName="parentText" presStyleLbl="node1" presStyleIdx="1" presStyleCnt="2">
        <dgm:presLayoutVars>
          <dgm:chMax val="0"/>
          <dgm:bulletEnabled val="1"/>
        </dgm:presLayoutVars>
      </dgm:prSet>
      <dgm:spPr/>
    </dgm:pt>
    <dgm:pt modelId="{29ED833F-C34F-4DFD-8863-1C30579BC55C}" type="pres">
      <dgm:prSet presAssocID="{8FBC6D46-3EDE-463A-B8F5-4B6A780EBA16}" presName="negativeSpace" presStyleCnt="0"/>
      <dgm:spPr/>
    </dgm:pt>
    <dgm:pt modelId="{7FF8D805-7042-458C-BDED-5F24F29573B0}" type="pres">
      <dgm:prSet presAssocID="{8FBC6D46-3EDE-463A-B8F5-4B6A780EBA16}" presName="childText" presStyleLbl="conFgAcc1" presStyleIdx="1" presStyleCnt="2">
        <dgm:presLayoutVars>
          <dgm:bulletEnabled val="1"/>
        </dgm:presLayoutVars>
      </dgm:prSet>
      <dgm:spPr/>
    </dgm:pt>
  </dgm:ptLst>
  <dgm:cxnLst>
    <dgm:cxn modelId="{86435505-4532-4B4A-A98D-947A6BE98F8C}" srcId="{8AE5E0CE-7BDE-4351-95D3-11EFE38687FF}" destId="{8FBC6D46-3EDE-463A-B8F5-4B6A780EBA16}" srcOrd="1" destOrd="0" parTransId="{98CE650E-5194-4FB4-BB90-197F85205C54}" sibTransId="{135968FC-99EB-4B87-98DD-CFA87BA2DB21}"/>
    <dgm:cxn modelId="{AF9D3438-797B-4CC0-9ED4-16FE782FBC71}" type="presOf" srcId="{8FBC6D46-3EDE-463A-B8F5-4B6A780EBA16}" destId="{75A5209C-CDF7-4DE9-8728-021E53D55189}" srcOrd="0" destOrd="0" presId="urn:microsoft.com/office/officeart/2005/8/layout/list1"/>
    <dgm:cxn modelId="{6386803C-2A18-4A2B-BABD-08CA3CD44C09}" srcId="{8FBC6D46-3EDE-463A-B8F5-4B6A780EBA16}" destId="{95DBDC49-220F-4452-A7CF-86B568990DEE}" srcOrd="2" destOrd="0" parTransId="{C559FC82-7A3B-418C-AF72-A05A7D894EA9}" sibTransId="{FA003140-38A4-4662-8774-7D1C67A61690}"/>
    <dgm:cxn modelId="{D3060F3D-0A0C-479D-81E3-52DE19E7DBAC}" type="presOf" srcId="{AB5F48B0-0863-4852-8EEC-28B257F2134E}" destId="{7FF8D805-7042-458C-BDED-5F24F29573B0}" srcOrd="0" destOrd="0" presId="urn:microsoft.com/office/officeart/2005/8/layout/list1"/>
    <dgm:cxn modelId="{E9C1E440-C8D6-44B0-8DB0-CF29438E1FAC}" srcId="{8FBC6D46-3EDE-463A-B8F5-4B6A780EBA16}" destId="{D0D5359A-7D8C-4CF2-AFDE-4DE510D5449B}" srcOrd="1" destOrd="0" parTransId="{404563AE-3507-483B-A577-69FC8BFC61CB}" sibTransId="{9D73C8CC-2AC3-4AF1-B7EF-9D1190553A6E}"/>
    <dgm:cxn modelId="{F8E72644-731C-460F-A8E8-7CC1ED964656}" srcId="{97170969-AC42-471A-A009-94189AA2B4C2}" destId="{4C6E0EDA-35F0-44BA-B83C-90323902516D}" srcOrd="2" destOrd="0" parTransId="{3976B0AA-FE00-4516-8E92-330660076449}" sibTransId="{E4963604-0D9F-40BF-B455-08B1ED42A15A}"/>
    <dgm:cxn modelId="{CD655446-6412-4D9E-8E8F-782A501180B1}" srcId="{97170969-AC42-471A-A009-94189AA2B4C2}" destId="{639383D3-2A9F-4204-9F5A-64C3A5E9B847}" srcOrd="0" destOrd="0" parTransId="{00BACB48-99EA-4E4E-81C9-4CE2B878548D}" sibTransId="{DE18C237-43DF-4B77-8DDE-AA756D91D395}"/>
    <dgm:cxn modelId="{28589675-F8AE-48FE-BDB6-7A0706483541}" type="presOf" srcId="{95DBDC49-220F-4452-A7CF-86B568990DEE}" destId="{7FF8D805-7042-458C-BDED-5F24F29573B0}" srcOrd="0" destOrd="2" presId="urn:microsoft.com/office/officeart/2005/8/layout/list1"/>
    <dgm:cxn modelId="{B9306990-F610-4C22-BC8E-669CA6E6B969}" type="presOf" srcId="{97170969-AC42-471A-A009-94189AA2B4C2}" destId="{6DB84B71-0146-4FCD-A20E-0E6A46BF8EFE}" srcOrd="0" destOrd="0" presId="urn:microsoft.com/office/officeart/2005/8/layout/list1"/>
    <dgm:cxn modelId="{D8F13497-A7B6-4576-BC3D-530104810914}" srcId="{8AE5E0CE-7BDE-4351-95D3-11EFE38687FF}" destId="{97170969-AC42-471A-A009-94189AA2B4C2}" srcOrd="0" destOrd="0" parTransId="{359D2A95-0BCD-4830-886E-77FC5CF2EA7E}" sibTransId="{BA844120-7916-4EBD-B3E0-2DC4840371A3}"/>
    <dgm:cxn modelId="{786512A6-4EB3-4D21-8542-43188A70427D}" type="presOf" srcId="{4C6E0EDA-35F0-44BA-B83C-90323902516D}" destId="{A1E55BEA-EC90-4727-A6B9-FC0BAFA78655}" srcOrd="0" destOrd="2" presId="urn:microsoft.com/office/officeart/2005/8/layout/list1"/>
    <dgm:cxn modelId="{CA40C2B0-86B8-4F09-B2E7-FCF3538ED971}" type="presOf" srcId="{97170969-AC42-471A-A009-94189AA2B4C2}" destId="{DA8C1233-EEB2-4FD7-A12C-8362B5395EF9}" srcOrd="1" destOrd="0" presId="urn:microsoft.com/office/officeart/2005/8/layout/list1"/>
    <dgm:cxn modelId="{5D17C7BA-DDD0-40D7-8C0B-B0EF4FEDBCF6}" type="presOf" srcId="{D0D5359A-7D8C-4CF2-AFDE-4DE510D5449B}" destId="{7FF8D805-7042-458C-BDED-5F24F29573B0}" srcOrd="0" destOrd="1" presId="urn:microsoft.com/office/officeart/2005/8/layout/list1"/>
    <dgm:cxn modelId="{8FD9AFC0-B259-4B69-9299-F1857E471E5F}" srcId="{97170969-AC42-471A-A009-94189AA2B4C2}" destId="{B35A5457-C481-46E4-B2D3-25BF97B8EA6C}" srcOrd="1" destOrd="0" parTransId="{A2383CC6-B53B-4A6E-9541-7C175C2FAC24}" sibTransId="{36FFE44F-2B4A-4EA0-BB80-50F592407FCA}"/>
    <dgm:cxn modelId="{D2C472C6-7D36-42CF-98CC-F4764C45903C}" type="presOf" srcId="{639383D3-2A9F-4204-9F5A-64C3A5E9B847}" destId="{A1E55BEA-EC90-4727-A6B9-FC0BAFA78655}" srcOrd="0" destOrd="0" presId="urn:microsoft.com/office/officeart/2005/8/layout/list1"/>
    <dgm:cxn modelId="{EF33E2CC-6439-478B-9393-62EFA7FA0BDD}" type="presOf" srcId="{8AE5E0CE-7BDE-4351-95D3-11EFE38687FF}" destId="{CB8A2F5E-A6D6-4E76-AAA1-4DC62D58DBA6}" srcOrd="0" destOrd="0" presId="urn:microsoft.com/office/officeart/2005/8/layout/list1"/>
    <dgm:cxn modelId="{91E102DC-34CE-4910-96D6-89DC28EFDB3B}" type="presOf" srcId="{8FBC6D46-3EDE-463A-B8F5-4B6A780EBA16}" destId="{C195661A-F9FF-4408-ACD4-D22269A63225}" srcOrd="1" destOrd="0" presId="urn:microsoft.com/office/officeart/2005/8/layout/list1"/>
    <dgm:cxn modelId="{CBDFF2E1-E3C2-4431-A9C1-7EBDFF17AD86}" srcId="{8FBC6D46-3EDE-463A-B8F5-4B6A780EBA16}" destId="{AB5F48B0-0863-4852-8EEC-28B257F2134E}" srcOrd="0" destOrd="0" parTransId="{A7D775CC-EDE8-4080-8B8D-0F6FB3C73AE9}" sibTransId="{62BA1B69-E576-4001-83D7-D420596B5930}"/>
    <dgm:cxn modelId="{0D486CF8-74F1-458E-AD88-B09030219666}" type="presOf" srcId="{B35A5457-C481-46E4-B2D3-25BF97B8EA6C}" destId="{A1E55BEA-EC90-4727-A6B9-FC0BAFA78655}" srcOrd="0" destOrd="1" presId="urn:microsoft.com/office/officeart/2005/8/layout/list1"/>
    <dgm:cxn modelId="{8BE685A2-9CE6-4BE4-8D5B-27868A6020F5}" type="presParOf" srcId="{CB8A2F5E-A6D6-4E76-AAA1-4DC62D58DBA6}" destId="{CF8EE2AA-3E99-46B9-A06B-C30EF39E1B81}" srcOrd="0" destOrd="0" presId="urn:microsoft.com/office/officeart/2005/8/layout/list1"/>
    <dgm:cxn modelId="{D4A59326-AD8F-4BD4-8882-3A13F385C0C8}" type="presParOf" srcId="{CF8EE2AA-3E99-46B9-A06B-C30EF39E1B81}" destId="{6DB84B71-0146-4FCD-A20E-0E6A46BF8EFE}" srcOrd="0" destOrd="0" presId="urn:microsoft.com/office/officeart/2005/8/layout/list1"/>
    <dgm:cxn modelId="{A17AC226-9F10-4782-84E1-E1765CAA9472}" type="presParOf" srcId="{CF8EE2AA-3E99-46B9-A06B-C30EF39E1B81}" destId="{DA8C1233-EEB2-4FD7-A12C-8362B5395EF9}" srcOrd="1" destOrd="0" presId="urn:microsoft.com/office/officeart/2005/8/layout/list1"/>
    <dgm:cxn modelId="{9327E61F-433E-4E80-9795-9A3AF90C329A}" type="presParOf" srcId="{CB8A2F5E-A6D6-4E76-AAA1-4DC62D58DBA6}" destId="{30F9AE5A-6C3F-4416-9592-659BC4D906F7}" srcOrd="1" destOrd="0" presId="urn:microsoft.com/office/officeart/2005/8/layout/list1"/>
    <dgm:cxn modelId="{3EBB7FB6-632E-4C50-8FD7-016D5B84D450}" type="presParOf" srcId="{CB8A2F5E-A6D6-4E76-AAA1-4DC62D58DBA6}" destId="{A1E55BEA-EC90-4727-A6B9-FC0BAFA78655}" srcOrd="2" destOrd="0" presId="urn:microsoft.com/office/officeart/2005/8/layout/list1"/>
    <dgm:cxn modelId="{D671649A-439C-41FB-AB69-812D6970D2C1}" type="presParOf" srcId="{CB8A2F5E-A6D6-4E76-AAA1-4DC62D58DBA6}" destId="{26F56A9B-C702-4F83-829D-C7CBF11E49DE}" srcOrd="3" destOrd="0" presId="urn:microsoft.com/office/officeart/2005/8/layout/list1"/>
    <dgm:cxn modelId="{1108A854-0F16-4357-8325-B07F7046D25A}" type="presParOf" srcId="{CB8A2F5E-A6D6-4E76-AAA1-4DC62D58DBA6}" destId="{19A5A076-CAA7-4DD5-A73C-0CBDD86C6D57}" srcOrd="4" destOrd="0" presId="urn:microsoft.com/office/officeart/2005/8/layout/list1"/>
    <dgm:cxn modelId="{44A046C0-C605-45F7-A57E-4F1F513C9F55}" type="presParOf" srcId="{19A5A076-CAA7-4DD5-A73C-0CBDD86C6D57}" destId="{75A5209C-CDF7-4DE9-8728-021E53D55189}" srcOrd="0" destOrd="0" presId="urn:microsoft.com/office/officeart/2005/8/layout/list1"/>
    <dgm:cxn modelId="{32BF9781-E80D-43AC-8996-BC7FAD69C8A3}" type="presParOf" srcId="{19A5A076-CAA7-4DD5-A73C-0CBDD86C6D57}" destId="{C195661A-F9FF-4408-ACD4-D22269A63225}" srcOrd="1" destOrd="0" presId="urn:microsoft.com/office/officeart/2005/8/layout/list1"/>
    <dgm:cxn modelId="{067020CE-0E39-44BC-837C-5F02962DD0D4}" type="presParOf" srcId="{CB8A2F5E-A6D6-4E76-AAA1-4DC62D58DBA6}" destId="{29ED833F-C34F-4DFD-8863-1C30579BC55C}" srcOrd="5" destOrd="0" presId="urn:microsoft.com/office/officeart/2005/8/layout/list1"/>
    <dgm:cxn modelId="{96B19A3D-38C1-4856-879E-7FFB2C05037D}" type="presParOf" srcId="{CB8A2F5E-A6D6-4E76-AAA1-4DC62D58DBA6}" destId="{7FF8D805-7042-458C-BDED-5F24F29573B0}"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093DD-090E-4B86-8BB0-EA74C3E25EA0}" type="doc">
      <dgm:prSet loTypeId="urn:microsoft.com/office/officeart/2016/7/layout/RepeatingBendingProcessNew" loCatId="process" qsTypeId="urn:microsoft.com/office/officeart/2005/8/quickstyle/simple5" qsCatId="simple" csTypeId="urn:microsoft.com/office/officeart/2005/8/colors/colorful1" csCatId="colorful" phldr="1"/>
      <dgm:spPr/>
      <dgm:t>
        <a:bodyPr/>
        <a:lstStyle/>
        <a:p>
          <a:endParaRPr lang="en-US"/>
        </a:p>
      </dgm:t>
    </dgm:pt>
    <dgm:pt modelId="{434C4ABD-668F-4F6F-AAA3-551E334ACB56}">
      <dgm:prSet/>
      <dgm:spPr/>
      <dgm:t>
        <a:bodyPr/>
        <a:lstStyle/>
        <a:p>
          <a:r>
            <a:rPr lang="en-US"/>
            <a:t>Stap 1</a:t>
          </a:r>
        </a:p>
        <a:p>
          <a:r>
            <a:rPr lang="nl-NL"/>
            <a:t>Stem in om te praat en stel reëls</a:t>
          </a:r>
          <a:endParaRPr lang="en-US" dirty="0"/>
        </a:p>
      </dgm:t>
    </dgm:pt>
    <dgm:pt modelId="{5EDE26F4-D981-4637-9AF1-9B8129FACDBE}" type="parTrans" cxnId="{39D05BA2-9E84-4372-9C8D-45C5CBCE0B7A}">
      <dgm:prSet/>
      <dgm:spPr/>
      <dgm:t>
        <a:bodyPr/>
        <a:lstStyle/>
        <a:p>
          <a:endParaRPr lang="en-US"/>
        </a:p>
      </dgm:t>
    </dgm:pt>
    <dgm:pt modelId="{F25B0469-9BD8-4373-8EDA-98F4A7019E50}" type="sibTrans" cxnId="{39D05BA2-9E84-4372-9C8D-45C5CBCE0B7A}">
      <dgm:prSet/>
      <dgm:spPr/>
      <dgm:t>
        <a:bodyPr/>
        <a:lstStyle/>
        <a:p>
          <a:endParaRPr lang="en-US"/>
        </a:p>
      </dgm:t>
    </dgm:pt>
    <dgm:pt modelId="{433FF9C5-971D-4451-8205-ECB7E9B348EE}">
      <dgm:prSet/>
      <dgm:spPr/>
      <dgm:t>
        <a:bodyPr/>
        <a:lstStyle/>
        <a:p>
          <a:r>
            <a:rPr lang="en-US" dirty="0"/>
            <a:t>Stap 2</a:t>
          </a:r>
        </a:p>
        <a:p>
          <a:r>
            <a:rPr lang="nl-NL" dirty="0"/>
            <a:t>Maak beurte om gevoelens te verduidelik</a:t>
          </a:r>
          <a:endParaRPr lang="en-US" dirty="0"/>
        </a:p>
      </dgm:t>
    </dgm:pt>
    <dgm:pt modelId="{44C922B2-5FD7-4B27-9DAC-0DBB01038D9F}" type="parTrans" cxnId="{08511858-4D77-412B-8EF0-5AC0133D8EC1}">
      <dgm:prSet/>
      <dgm:spPr/>
      <dgm:t>
        <a:bodyPr/>
        <a:lstStyle/>
        <a:p>
          <a:endParaRPr lang="af-ZA"/>
        </a:p>
      </dgm:t>
    </dgm:pt>
    <dgm:pt modelId="{85DE05A3-9FC5-4E15-8ADB-9163756BCC6B}" type="sibTrans" cxnId="{08511858-4D77-412B-8EF0-5AC0133D8EC1}">
      <dgm:prSet/>
      <dgm:spPr/>
      <dgm:t>
        <a:bodyPr/>
        <a:lstStyle/>
        <a:p>
          <a:endParaRPr lang="af-ZA"/>
        </a:p>
      </dgm:t>
    </dgm:pt>
    <dgm:pt modelId="{D8900BAE-B2FB-44A2-B626-E628117C1103}">
      <dgm:prSet/>
      <dgm:spPr/>
      <dgm:t>
        <a:bodyPr/>
        <a:lstStyle/>
        <a:p>
          <a:r>
            <a:rPr lang="en-US" dirty="0"/>
            <a:t>Stap 3</a:t>
          </a:r>
        </a:p>
        <a:p>
          <a:r>
            <a:rPr lang="en-US" dirty="0" err="1"/>
            <a:t>Identifiseer</a:t>
          </a:r>
          <a:r>
            <a:rPr lang="en-US" dirty="0"/>
            <a:t> die </a:t>
          </a:r>
          <a:r>
            <a:rPr lang="en-US" dirty="0" err="1"/>
            <a:t>konflik</a:t>
          </a:r>
          <a:endParaRPr lang="en-US" dirty="0"/>
        </a:p>
      </dgm:t>
    </dgm:pt>
    <dgm:pt modelId="{A91F5AF2-B254-4072-A265-235E0EDC7D72}" type="parTrans" cxnId="{140F17B6-0974-4E1B-A679-CCF47590C9DA}">
      <dgm:prSet/>
      <dgm:spPr/>
      <dgm:t>
        <a:bodyPr/>
        <a:lstStyle/>
        <a:p>
          <a:endParaRPr lang="af-ZA"/>
        </a:p>
      </dgm:t>
    </dgm:pt>
    <dgm:pt modelId="{DF74485A-0A96-466C-913B-3BB6C359AA9F}" type="sibTrans" cxnId="{140F17B6-0974-4E1B-A679-CCF47590C9DA}">
      <dgm:prSet/>
      <dgm:spPr/>
      <dgm:t>
        <a:bodyPr/>
        <a:lstStyle/>
        <a:p>
          <a:endParaRPr lang="af-ZA"/>
        </a:p>
      </dgm:t>
    </dgm:pt>
    <dgm:pt modelId="{1539CC9A-F31A-4500-B475-F99F48E8455F}">
      <dgm:prSet/>
      <dgm:spPr/>
      <dgm:t>
        <a:bodyPr/>
        <a:lstStyle/>
        <a:p>
          <a:r>
            <a:rPr lang="en-US" dirty="0"/>
            <a:t>Stap 4</a:t>
          </a:r>
        </a:p>
        <a:p>
          <a:r>
            <a:rPr lang="en-US" dirty="0" err="1"/>
            <a:t>Ondersoek</a:t>
          </a:r>
          <a:r>
            <a:rPr lang="en-US" dirty="0"/>
            <a:t> </a:t>
          </a:r>
          <a:r>
            <a:rPr lang="en-US" dirty="0" err="1"/>
            <a:t>oplossings</a:t>
          </a:r>
          <a:endParaRPr lang="en-US" dirty="0"/>
        </a:p>
      </dgm:t>
    </dgm:pt>
    <dgm:pt modelId="{AB0F3BC7-BA48-4591-81FA-E433813B7BF7}" type="parTrans" cxnId="{666EE38B-5071-4E35-8D3D-4971E30467C5}">
      <dgm:prSet/>
      <dgm:spPr/>
      <dgm:t>
        <a:bodyPr/>
        <a:lstStyle/>
        <a:p>
          <a:endParaRPr lang="af-ZA"/>
        </a:p>
      </dgm:t>
    </dgm:pt>
    <dgm:pt modelId="{3645AB4F-78ED-43E7-886E-01740D9CAC07}" type="sibTrans" cxnId="{666EE38B-5071-4E35-8D3D-4971E30467C5}">
      <dgm:prSet/>
      <dgm:spPr/>
      <dgm:t>
        <a:bodyPr/>
        <a:lstStyle/>
        <a:p>
          <a:endParaRPr lang="af-ZA"/>
        </a:p>
      </dgm:t>
    </dgm:pt>
    <dgm:pt modelId="{A8984FD2-CC22-4175-8F76-9DA0C8C8062E}">
      <dgm:prSet/>
      <dgm:spPr/>
      <dgm:t>
        <a:bodyPr/>
        <a:lstStyle/>
        <a:p>
          <a:r>
            <a:rPr lang="en-US" dirty="0"/>
            <a:t>Stap 5</a:t>
          </a:r>
        </a:p>
        <a:p>
          <a:r>
            <a:rPr lang="en-US" dirty="0" err="1"/>
            <a:t>Besluit</a:t>
          </a:r>
          <a:r>
            <a:rPr lang="en-US" dirty="0"/>
            <a:t> op die </a:t>
          </a:r>
          <a:r>
            <a:rPr lang="en-US" dirty="0" err="1"/>
            <a:t>beste</a:t>
          </a:r>
          <a:r>
            <a:rPr lang="en-US" dirty="0"/>
            <a:t> pad </a:t>
          </a:r>
          <a:r>
            <a:rPr lang="en-US" dirty="0" err="1"/>
            <a:t>vorentoe</a:t>
          </a:r>
          <a:endParaRPr lang="en-US" dirty="0"/>
        </a:p>
      </dgm:t>
    </dgm:pt>
    <dgm:pt modelId="{AB7E3CA1-AEF1-4A90-B577-3DA946932884}" type="parTrans" cxnId="{F25A03DA-2DBE-4B24-B8B2-255BA8619CB8}">
      <dgm:prSet/>
      <dgm:spPr/>
      <dgm:t>
        <a:bodyPr/>
        <a:lstStyle/>
        <a:p>
          <a:endParaRPr lang="af-ZA"/>
        </a:p>
      </dgm:t>
    </dgm:pt>
    <dgm:pt modelId="{C4509F1A-B0B7-4390-A329-A86848C9BF65}" type="sibTrans" cxnId="{F25A03DA-2DBE-4B24-B8B2-255BA8619CB8}">
      <dgm:prSet/>
      <dgm:spPr/>
      <dgm:t>
        <a:bodyPr/>
        <a:lstStyle/>
        <a:p>
          <a:endParaRPr lang="af-ZA"/>
        </a:p>
      </dgm:t>
    </dgm:pt>
    <dgm:pt modelId="{2A563A53-4EDB-40D6-B684-C0A92CA4D164}">
      <dgm:prSet/>
      <dgm:spPr/>
      <dgm:t>
        <a:bodyPr/>
        <a:lstStyle/>
        <a:p>
          <a:r>
            <a:rPr lang="en-US" dirty="0"/>
            <a:t>Stap 6</a:t>
          </a:r>
        </a:p>
        <a:p>
          <a:r>
            <a:rPr lang="en-US" dirty="0"/>
            <a:t>Stel die </a:t>
          </a:r>
          <a:r>
            <a:rPr lang="en-US" dirty="0" err="1"/>
            <a:t>oplossing</a:t>
          </a:r>
          <a:r>
            <a:rPr lang="en-US" dirty="0"/>
            <a:t> </a:t>
          </a:r>
          <a:r>
            <a:rPr lang="en-US" dirty="0" err="1"/>
            <a:t>hardop</a:t>
          </a:r>
          <a:endParaRPr lang="en-US" dirty="0"/>
        </a:p>
      </dgm:t>
    </dgm:pt>
    <dgm:pt modelId="{6A304DC0-E7FF-4A24-A480-B5A4272C060C}" type="parTrans" cxnId="{2FD88D9F-9BDC-490A-A5BA-706CBEC496CB}">
      <dgm:prSet/>
      <dgm:spPr/>
      <dgm:t>
        <a:bodyPr/>
        <a:lstStyle/>
        <a:p>
          <a:endParaRPr lang="af-ZA"/>
        </a:p>
      </dgm:t>
    </dgm:pt>
    <dgm:pt modelId="{D47D34E6-6A7F-4AA8-871D-A3CA524BD5F3}" type="sibTrans" cxnId="{2FD88D9F-9BDC-490A-A5BA-706CBEC496CB}">
      <dgm:prSet/>
      <dgm:spPr/>
      <dgm:t>
        <a:bodyPr/>
        <a:lstStyle/>
        <a:p>
          <a:endParaRPr lang="af-ZA"/>
        </a:p>
      </dgm:t>
    </dgm:pt>
    <dgm:pt modelId="{404ED11B-7BAE-4475-9363-E13C8037F99A}">
      <dgm:prSet/>
      <dgm:spPr/>
      <dgm:t>
        <a:bodyPr/>
        <a:lstStyle/>
        <a:p>
          <a:r>
            <a:rPr lang="en-US" dirty="0"/>
            <a:t>Stap 7</a:t>
          </a:r>
        </a:p>
        <a:p>
          <a:r>
            <a:rPr lang="nl-NL" dirty="0"/>
            <a:t>Besluit wanneer om die oplossing te evalueer</a:t>
          </a:r>
          <a:endParaRPr lang="af-ZA"/>
        </a:p>
      </dgm:t>
    </dgm:pt>
    <dgm:pt modelId="{E9B87F67-4326-42C8-A9A3-0938EA1C3AAB}" type="parTrans" cxnId="{E1185EBF-A138-4A10-97E8-F5D1B6124C1A}">
      <dgm:prSet/>
      <dgm:spPr/>
      <dgm:t>
        <a:bodyPr/>
        <a:lstStyle/>
        <a:p>
          <a:endParaRPr lang="af-ZA"/>
        </a:p>
      </dgm:t>
    </dgm:pt>
    <dgm:pt modelId="{C59A3E34-8E20-498A-BFC3-B4BA08D66DE5}" type="sibTrans" cxnId="{E1185EBF-A138-4A10-97E8-F5D1B6124C1A}">
      <dgm:prSet/>
      <dgm:spPr/>
      <dgm:t>
        <a:bodyPr/>
        <a:lstStyle/>
        <a:p>
          <a:endParaRPr lang="af-ZA"/>
        </a:p>
      </dgm:t>
    </dgm:pt>
    <dgm:pt modelId="{FA600513-3D21-4DDE-8133-8543E6F36E46}" type="pres">
      <dgm:prSet presAssocID="{7CC093DD-090E-4B86-8BB0-EA74C3E25EA0}" presName="Name0" presStyleCnt="0">
        <dgm:presLayoutVars>
          <dgm:dir/>
          <dgm:resizeHandles val="exact"/>
        </dgm:presLayoutVars>
      </dgm:prSet>
      <dgm:spPr/>
    </dgm:pt>
    <dgm:pt modelId="{C8BB10B3-BCDC-439E-AF55-060585F6570B}" type="pres">
      <dgm:prSet presAssocID="{434C4ABD-668F-4F6F-AAA3-551E334ACB56}" presName="node" presStyleLbl="node1" presStyleIdx="0" presStyleCnt="7">
        <dgm:presLayoutVars>
          <dgm:bulletEnabled val="1"/>
        </dgm:presLayoutVars>
      </dgm:prSet>
      <dgm:spPr/>
    </dgm:pt>
    <dgm:pt modelId="{BDCD26EF-D17A-46E5-A82B-9829884516ED}" type="pres">
      <dgm:prSet presAssocID="{F25B0469-9BD8-4373-8EDA-98F4A7019E50}" presName="sibTrans" presStyleLbl="sibTrans1D1" presStyleIdx="0" presStyleCnt="6"/>
      <dgm:spPr/>
    </dgm:pt>
    <dgm:pt modelId="{1F7A2EB8-CA73-4A66-9EA5-B8A2B3383345}" type="pres">
      <dgm:prSet presAssocID="{F25B0469-9BD8-4373-8EDA-98F4A7019E50}" presName="connectorText" presStyleLbl="sibTrans1D1" presStyleIdx="0" presStyleCnt="6"/>
      <dgm:spPr/>
    </dgm:pt>
    <dgm:pt modelId="{AA6E3B52-C72C-4D2A-8665-C9E05E12FDB7}" type="pres">
      <dgm:prSet presAssocID="{433FF9C5-971D-4451-8205-ECB7E9B348EE}" presName="node" presStyleLbl="node1" presStyleIdx="1" presStyleCnt="7">
        <dgm:presLayoutVars>
          <dgm:bulletEnabled val="1"/>
        </dgm:presLayoutVars>
      </dgm:prSet>
      <dgm:spPr/>
    </dgm:pt>
    <dgm:pt modelId="{63753A79-5EB0-4862-A08E-E1A3B3E0E130}" type="pres">
      <dgm:prSet presAssocID="{85DE05A3-9FC5-4E15-8ADB-9163756BCC6B}" presName="sibTrans" presStyleLbl="sibTrans1D1" presStyleIdx="1" presStyleCnt="6"/>
      <dgm:spPr/>
    </dgm:pt>
    <dgm:pt modelId="{583070CF-990D-47E1-8EAB-8B322513874E}" type="pres">
      <dgm:prSet presAssocID="{85DE05A3-9FC5-4E15-8ADB-9163756BCC6B}" presName="connectorText" presStyleLbl="sibTrans1D1" presStyleIdx="1" presStyleCnt="6"/>
      <dgm:spPr/>
    </dgm:pt>
    <dgm:pt modelId="{4A43B381-43E2-4ADF-B102-6C1FE52AADF1}" type="pres">
      <dgm:prSet presAssocID="{D8900BAE-B2FB-44A2-B626-E628117C1103}" presName="node" presStyleLbl="node1" presStyleIdx="2" presStyleCnt="7">
        <dgm:presLayoutVars>
          <dgm:bulletEnabled val="1"/>
        </dgm:presLayoutVars>
      </dgm:prSet>
      <dgm:spPr/>
    </dgm:pt>
    <dgm:pt modelId="{9EA66D0C-EC7B-45C5-85FB-6CAFE3BB729C}" type="pres">
      <dgm:prSet presAssocID="{DF74485A-0A96-466C-913B-3BB6C359AA9F}" presName="sibTrans" presStyleLbl="sibTrans1D1" presStyleIdx="2" presStyleCnt="6"/>
      <dgm:spPr/>
    </dgm:pt>
    <dgm:pt modelId="{558EB690-A3D8-4DBB-9D7E-6CF1FA2C9DF9}" type="pres">
      <dgm:prSet presAssocID="{DF74485A-0A96-466C-913B-3BB6C359AA9F}" presName="connectorText" presStyleLbl="sibTrans1D1" presStyleIdx="2" presStyleCnt="6"/>
      <dgm:spPr/>
    </dgm:pt>
    <dgm:pt modelId="{978DD697-54B0-4EFD-B011-8D8BEB4704F7}" type="pres">
      <dgm:prSet presAssocID="{1539CC9A-F31A-4500-B475-F99F48E8455F}" presName="node" presStyleLbl="node1" presStyleIdx="3" presStyleCnt="7">
        <dgm:presLayoutVars>
          <dgm:bulletEnabled val="1"/>
        </dgm:presLayoutVars>
      </dgm:prSet>
      <dgm:spPr/>
    </dgm:pt>
    <dgm:pt modelId="{528F23C0-1A01-4807-9E47-25AB9E9BD7E6}" type="pres">
      <dgm:prSet presAssocID="{3645AB4F-78ED-43E7-886E-01740D9CAC07}" presName="sibTrans" presStyleLbl="sibTrans1D1" presStyleIdx="3" presStyleCnt="6"/>
      <dgm:spPr/>
    </dgm:pt>
    <dgm:pt modelId="{914EC945-27A9-4C41-908E-BCDB25711C67}" type="pres">
      <dgm:prSet presAssocID="{3645AB4F-78ED-43E7-886E-01740D9CAC07}" presName="connectorText" presStyleLbl="sibTrans1D1" presStyleIdx="3" presStyleCnt="6"/>
      <dgm:spPr/>
    </dgm:pt>
    <dgm:pt modelId="{D465A433-9204-4993-9F21-2679DEBCB731}" type="pres">
      <dgm:prSet presAssocID="{A8984FD2-CC22-4175-8F76-9DA0C8C8062E}" presName="node" presStyleLbl="node1" presStyleIdx="4" presStyleCnt="7">
        <dgm:presLayoutVars>
          <dgm:bulletEnabled val="1"/>
        </dgm:presLayoutVars>
      </dgm:prSet>
      <dgm:spPr/>
    </dgm:pt>
    <dgm:pt modelId="{24B9C0B8-C109-4264-8772-E0CEE29A57BD}" type="pres">
      <dgm:prSet presAssocID="{C4509F1A-B0B7-4390-A329-A86848C9BF65}" presName="sibTrans" presStyleLbl="sibTrans1D1" presStyleIdx="4" presStyleCnt="6"/>
      <dgm:spPr/>
    </dgm:pt>
    <dgm:pt modelId="{75F0697B-F716-4E8B-8B4F-C49B8AF3BDBD}" type="pres">
      <dgm:prSet presAssocID="{C4509F1A-B0B7-4390-A329-A86848C9BF65}" presName="connectorText" presStyleLbl="sibTrans1D1" presStyleIdx="4" presStyleCnt="6"/>
      <dgm:spPr/>
    </dgm:pt>
    <dgm:pt modelId="{BDA7FBF6-053F-418D-8FEC-64491ECAB99F}" type="pres">
      <dgm:prSet presAssocID="{2A563A53-4EDB-40D6-B684-C0A92CA4D164}" presName="node" presStyleLbl="node1" presStyleIdx="5" presStyleCnt="7">
        <dgm:presLayoutVars>
          <dgm:bulletEnabled val="1"/>
        </dgm:presLayoutVars>
      </dgm:prSet>
      <dgm:spPr/>
    </dgm:pt>
    <dgm:pt modelId="{25CF270F-1D68-4CFA-B3E8-DC7C51D89494}" type="pres">
      <dgm:prSet presAssocID="{D47D34E6-6A7F-4AA8-871D-A3CA524BD5F3}" presName="sibTrans" presStyleLbl="sibTrans1D1" presStyleIdx="5" presStyleCnt="6"/>
      <dgm:spPr/>
    </dgm:pt>
    <dgm:pt modelId="{431F23E4-3B20-44CF-88DC-EB3341D1BAF4}" type="pres">
      <dgm:prSet presAssocID="{D47D34E6-6A7F-4AA8-871D-A3CA524BD5F3}" presName="connectorText" presStyleLbl="sibTrans1D1" presStyleIdx="5" presStyleCnt="6"/>
      <dgm:spPr/>
    </dgm:pt>
    <dgm:pt modelId="{9B7AC0C1-E8E6-4F09-BB0E-73D52D30D265}" type="pres">
      <dgm:prSet presAssocID="{404ED11B-7BAE-4475-9363-E13C8037F99A}" presName="node" presStyleLbl="node1" presStyleIdx="6" presStyleCnt="7">
        <dgm:presLayoutVars>
          <dgm:bulletEnabled val="1"/>
        </dgm:presLayoutVars>
      </dgm:prSet>
      <dgm:spPr/>
    </dgm:pt>
  </dgm:ptLst>
  <dgm:cxnLst>
    <dgm:cxn modelId="{9673A005-E30F-4002-95F1-862A16AFC475}" type="presOf" srcId="{7CC093DD-090E-4B86-8BB0-EA74C3E25EA0}" destId="{FA600513-3D21-4DDE-8133-8543E6F36E46}" srcOrd="0" destOrd="0" presId="urn:microsoft.com/office/officeart/2016/7/layout/RepeatingBendingProcessNew"/>
    <dgm:cxn modelId="{644E8E11-3850-42E9-99F3-A27BC5701420}" type="presOf" srcId="{DF74485A-0A96-466C-913B-3BB6C359AA9F}" destId="{558EB690-A3D8-4DBB-9D7E-6CF1FA2C9DF9}" srcOrd="1" destOrd="0" presId="urn:microsoft.com/office/officeart/2016/7/layout/RepeatingBendingProcessNew"/>
    <dgm:cxn modelId="{98BBB93A-C644-4A42-9944-65D26011681A}" type="presOf" srcId="{2A563A53-4EDB-40D6-B684-C0A92CA4D164}" destId="{BDA7FBF6-053F-418D-8FEC-64491ECAB99F}" srcOrd="0" destOrd="0" presId="urn:microsoft.com/office/officeart/2016/7/layout/RepeatingBendingProcessNew"/>
    <dgm:cxn modelId="{F8E31362-36D0-4253-9478-F6F50F938CFD}" type="presOf" srcId="{1539CC9A-F31A-4500-B475-F99F48E8455F}" destId="{978DD697-54B0-4EFD-B011-8D8BEB4704F7}" srcOrd="0" destOrd="0" presId="urn:microsoft.com/office/officeart/2016/7/layout/RepeatingBendingProcessNew"/>
    <dgm:cxn modelId="{D1C20C4A-FA1D-4209-8195-642BCE8E3EE5}" type="presOf" srcId="{85DE05A3-9FC5-4E15-8ADB-9163756BCC6B}" destId="{583070CF-990D-47E1-8EAB-8B322513874E}" srcOrd="1" destOrd="0" presId="urn:microsoft.com/office/officeart/2016/7/layout/RepeatingBendingProcessNew"/>
    <dgm:cxn modelId="{32FF966A-6DA9-437C-9DE2-7D8FA4F091B5}" type="presOf" srcId="{433FF9C5-971D-4451-8205-ECB7E9B348EE}" destId="{AA6E3B52-C72C-4D2A-8665-C9E05E12FDB7}" srcOrd="0" destOrd="0" presId="urn:microsoft.com/office/officeart/2016/7/layout/RepeatingBendingProcessNew"/>
    <dgm:cxn modelId="{3991C570-7102-430B-BBD0-0B7E3932C50B}" type="presOf" srcId="{C4509F1A-B0B7-4390-A329-A86848C9BF65}" destId="{24B9C0B8-C109-4264-8772-E0CEE29A57BD}" srcOrd="0" destOrd="0" presId="urn:microsoft.com/office/officeart/2016/7/layout/RepeatingBendingProcessNew"/>
    <dgm:cxn modelId="{0838A754-BBC7-4CE7-B67C-394227333B5A}" type="presOf" srcId="{D47D34E6-6A7F-4AA8-871D-A3CA524BD5F3}" destId="{25CF270F-1D68-4CFA-B3E8-DC7C51D89494}" srcOrd="0" destOrd="0" presId="urn:microsoft.com/office/officeart/2016/7/layout/RepeatingBendingProcessNew"/>
    <dgm:cxn modelId="{B60A0476-E19F-4BA9-846E-1B58ED8958C3}" type="presOf" srcId="{3645AB4F-78ED-43E7-886E-01740D9CAC07}" destId="{528F23C0-1A01-4807-9E47-25AB9E9BD7E6}" srcOrd="0" destOrd="0" presId="urn:microsoft.com/office/officeart/2016/7/layout/RepeatingBendingProcessNew"/>
    <dgm:cxn modelId="{8976B957-BC21-4E8A-8CFA-8C14C5AEC3E0}" type="presOf" srcId="{85DE05A3-9FC5-4E15-8ADB-9163756BCC6B}" destId="{63753A79-5EB0-4862-A08E-E1A3B3E0E130}" srcOrd="0" destOrd="0" presId="urn:microsoft.com/office/officeart/2016/7/layout/RepeatingBendingProcessNew"/>
    <dgm:cxn modelId="{08511858-4D77-412B-8EF0-5AC0133D8EC1}" srcId="{7CC093DD-090E-4B86-8BB0-EA74C3E25EA0}" destId="{433FF9C5-971D-4451-8205-ECB7E9B348EE}" srcOrd="1" destOrd="0" parTransId="{44C922B2-5FD7-4B27-9DAC-0DBB01038D9F}" sibTransId="{85DE05A3-9FC5-4E15-8ADB-9163756BCC6B}"/>
    <dgm:cxn modelId="{7B74DE7E-0731-4130-B3D3-55143B76280A}" type="presOf" srcId="{A8984FD2-CC22-4175-8F76-9DA0C8C8062E}" destId="{D465A433-9204-4993-9F21-2679DEBCB731}" srcOrd="0" destOrd="0" presId="urn:microsoft.com/office/officeart/2016/7/layout/RepeatingBendingProcessNew"/>
    <dgm:cxn modelId="{CFD96687-D3DE-4C2D-952C-ABBABBF673D5}" type="presOf" srcId="{F25B0469-9BD8-4373-8EDA-98F4A7019E50}" destId="{BDCD26EF-D17A-46E5-A82B-9829884516ED}" srcOrd="0" destOrd="0" presId="urn:microsoft.com/office/officeart/2016/7/layout/RepeatingBendingProcessNew"/>
    <dgm:cxn modelId="{666EE38B-5071-4E35-8D3D-4971E30467C5}" srcId="{7CC093DD-090E-4B86-8BB0-EA74C3E25EA0}" destId="{1539CC9A-F31A-4500-B475-F99F48E8455F}" srcOrd="3" destOrd="0" parTransId="{AB0F3BC7-BA48-4591-81FA-E433813B7BF7}" sibTransId="{3645AB4F-78ED-43E7-886E-01740D9CAC07}"/>
    <dgm:cxn modelId="{39871793-209C-4ABA-B786-866F5F4755D5}" type="presOf" srcId="{D47D34E6-6A7F-4AA8-871D-A3CA524BD5F3}" destId="{431F23E4-3B20-44CF-88DC-EB3341D1BAF4}" srcOrd="1" destOrd="0" presId="urn:microsoft.com/office/officeart/2016/7/layout/RepeatingBendingProcessNew"/>
    <dgm:cxn modelId="{E0B75C93-2134-41DC-91EA-6E48A7D2C586}" type="presOf" srcId="{DF74485A-0A96-466C-913B-3BB6C359AA9F}" destId="{9EA66D0C-EC7B-45C5-85FB-6CAFE3BB729C}" srcOrd="0" destOrd="0" presId="urn:microsoft.com/office/officeart/2016/7/layout/RepeatingBendingProcessNew"/>
    <dgm:cxn modelId="{98239699-F2FA-4DAD-AA59-B4C6C7206F13}" type="presOf" srcId="{3645AB4F-78ED-43E7-886E-01740D9CAC07}" destId="{914EC945-27A9-4C41-908E-BCDB25711C67}" srcOrd="1" destOrd="0" presId="urn:microsoft.com/office/officeart/2016/7/layout/RepeatingBendingProcessNew"/>
    <dgm:cxn modelId="{4E0C579A-6B84-49FD-B7FF-D767AB45F265}" type="presOf" srcId="{D8900BAE-B2FB-44A2-B626-E628117C1103}" destId="{4A43B381-43E2-4ADF-B102-6C1FE52AADF1}" srcOrd="0" destOrd="0" presId="urn:microsoft.com/office/officeart/2016/7/layout/RepeatingBendingProcessNew"/>
    <dgm:cxn modelId="{2FD88D9F-9BDC-490A-A5BA-706CBEC496CB}" srcId="{7CC093DD-090E-4B86-8BB0-EA74C3E25EA0}" destId="{2A563A53-4EDB-40D6-B684-C0A92CA4D164}" srcOrd="5" destOrd="0" parTransId="{6A304DC0-E7FF-4A24-A480-B5A4272C060C}" sibTransId="{D47D34E6-6A7F-4AA8-871D-A3CA524BD5F3}"/>
    <dgm:cxn modelId="{39D05BA2-9E84-4372-9C8D-45C5CBCE0B7A}" srcId="{7CC093DD-090E-4B86-8BB0-EA74C3E25EA0}" destId="{434C4ABD-668F-4F6F-AAA3-551E334ACB56}" srcOrd="0" destOrd="0" parTransId="{5EDE26F4-D981-4637-9AF1-9B8129FACDBE}" sibTransId="{F25B0469-9BD8-4373-8EDA-98F4A7019E50}"/>
    <dgm:cxn modelId="{140F17B6-0974-4E1B-A679-CCF47590C9DA}" srcId="{7CC093DD-090E-4B86-8BB0-EA74C3E25EA0}" destId="{D8900BAE-B2FB-44A2-B626-E628117C1103}" srcOrd="2" destOrd="0" parTransId="{A91F5AF2-B254-4072-A265-235E0EDC7D72}" sibTransId="{DF74485A-0A96-466C-913B-3BB6C359AA9F}"/>
    <dgm:cxn modelId="{E1185EBF-A138-4A10-97E8-F5D1B6124C1A}" srcId="{7CC093DD-090E-4B86-8BB0-EA74C3E25EA0}" destId="{404ED11B-7BAE-4475-9363-E13C8037F99A}" srcOrd="6" destOrd="0" parTransId="{E9B87F67-4326-42C8-A9A3-0938EA1C3AAB}" sibTransId="{C59A3E34-8E20-498A-BFC3-B4BA08D66DE5}"/>
    <dgm:cxn modelId="{4CBDD7C9-1B97-4585-9B03-3DAF61AA82C2}" type="presOf" srcId="{C4509F1A-B0B7-4390-A329-A86848C9BF65}" destId="{75F0697B-F716-4E8B-8B4F-C49B8AF3BDBD}" srcOrd="1" destOrd="0" presId="urn:microsoft.com/office/officeart/2016/7/layout/RepeatingBendingProcessNew"/>
    <dgm:cxn modelId="{F25A03DA-2DBE-4B24-B8B2-255BA8619CB8}" srcId="{7CC093DD-090E-4B86-8BB0-EA74C3E25EA0}" destId="{A8984FD2-CC22-4175-8F76-9DA0C8C8062E}" srcOrd="4" destOrd="0" parTransId="{AB7E3CA1-AEF1-4A90-B577-3DA946932884}" sibTransId="{C4509F1A-B0B7-4390-A329-A86848C9BF65}"/>
    <dgm:cxn modelId="{0A6016E8-E1B5-4D55-8A9D-F8E25BA35525}" type="presOf" srcId="{404ED11B-7BAE-4475-9363-E13C8037F99A}" destId="{9B7AC0C1-E8E6-4F09-BB0E-73D52D30D265}" srcOrd="0" destOrd="0" presId="urn:microsoft.com/office/officeart/2016/7/layout/RepeatingBendingProcessNew"/>
    <dgm:cxn modelId="{7AC014EB-2492-4CB2-B199-59A0B2E6A23A}" type="presOf" srcId="{F25B0469-9BD8-4373-8EDA-98F4A7019E50}" destId="{1F7A2EB8-CA73-4A66-9EA5-B8A2B3383345}" srcOrd="1" destOrd="0" presId="urn:microsoft.com/office/officeart/2016/7/layout/RepeatingBendingProcessNew"/>
    <dgm:cxn modelId="{66BFEBF1-6228-42ED-A3A1-38321B263960}" type="presOf" srcId="{434C4ABD-668F-4F6F-AAA3-551E334ACB56}" destId="{C8BB10B3-BCDC-439E-AF55-060585F6570B}" srcOrd="0" destOrd="0" presId="urn:microsoft.com/office/officeart/2016/7/layout/RepeatingBendingProcessNew"/>
    <dgm:cxn modelId="{782CB851-4ECB-48AE-B30C-F7E3B5997617}" type="presParOf" srcId="{FA600513-3D21-4DDE-8133-8543E6F36E46}" destId="{C8BB10B3-BCDC-439E-AF55-060585F6570B}" srcOrd="0" destOrd="0" presId="urn:microsoft.com/office/officeart/2016/7/layout/RepeatingBendingProcessNew"/>
    <dgm:cxn modelId="{6759452F-A4D7-4F81-8C74-DAADEC2599F4}" type="presParOf" srcId="{FA600513-3D21-4DDE-8133-8543E6F36E46}" destId="{BDCD26EF-D17A-46E5-A82B-9829884516ED}" srcOrd="1" destOrd="0" presId="urn:microsoft.com/office/officeart/2016/7/layout/RepeatingBendingProcessNew"/>
    <dgm:cxn modelId="{11D59D4B-443E-4659-A366-93C5B6314CF0}" type="presParOf" srcId="{BDCD26EF-D17A-46E5-A82B-9829884516ED}" destId="{1F7A2EB8-CA73-4A66-9EA5-B8A2B3383345}" srcOrd="0" destOrd="0" presId="urn:microsoft.com/office/officeart/2016/7/layout/RepeatingBendingProcessNew"/>
    <dgm:cxn modelId="{75606BCC-0DE3-4588-9A32-55DC5F2507DD}" type="presParOf" srcId="{FA600513-3D21-4DDE-8133-8543E6F36E46}" destId="{AA6E3B52-C72C-4D2A-8665-C9E05E12FDB7}" srcOrd="2" destOrd="0" presId="urn:microsoft.com/office/officeart/2016/7/layout/RepeatingBendingProcessNew"/>
    <dgm:cxn modelId="{81BD1C4A-34A0-4CB5-B556-49429DA6E252}" type="presParOf" srcId="{FA600513-3D21-4DDE-8133-8543E6F36E46}" destId="{63753A79-5EB0-4862-A08E-E1A3B3E0E130}" srcOrd="3" destOrd="0" presId="urn:microsoft.com/office/officeart/2016/7/layout/RepeatingBendingProcessNew"/>
    <dgm:cxn modelId="{4EC379A9-FD07-443A-B4DD-FEACEF4902FA}" type="presParOf" srcId="{63753A79-5EB0-4862-A08E-E1A3B3E0E130}" destId="{583070CF-990D-47E1-8EAB-8B322513874E}" srcOrd="0" destOrd="0" presId="urn:microsoft.com/office/officeart/2016/7/layout/RepeatingBendingProcessNew"/>
    <dgm:cxn modelId="{ACB2F607-271B-4626-ACB8-CD3588044A0E}" type="presParOf" srcId="{FA600513-3D21-4DDE-8133-8543E6F36E46}" destId="{4A43B381-43E2-4ADF-B102-6C1FE52AADF1}" srcOrd="4" destOrd="0" presId="urn:microsoft.com/office/officeart/2016/7/layout/RepeatingBendingProcessNew"/>
    <dgm:cxn modelId="{4098F5FA-2848-47F9-B31C-8DA84EE1A3FE}" type="presParOf" srcId="{FA600513-3D21-4DDE-8133-8543E6F36E46}" destId="{9EA66D0C-EC7B-45C5-85FB-6CAFE3BB729C}" srcOrd="5" destOrd="0" presId="urn:microsoft.com/office/officeart/2016/7/layout/RepeatingBendingProcessNew"/>
    <dgm:cxn modelId="{5DEA2C85-2A03-473C-97FA-A867F9A4A538}" type="presParOf" srcId="{9EA66D0C-EC7B-45C5-85FB-6CAFE3BB729C}" destId="{558EB690-A3D8-4DBB-9D7E-6CF1FA2C9DF9}" srcOrd="0" destOrd="0" presId="urn:microsoft.com/office/officeart/2016/7/layout/RepeatingBendingProcessNew"/>
    <dgm:cxn modelId="{0D57C77A-CE9E-42BD-9FDC-49FF303F4691}" type="presParOf" srcId="{FA600513-3D21-4DDE-8133-8543E6F36E46}" destId="{978DD697-54B0-4EFD-B011-8D8BEB4704F7}" srcOrd="6" destOrd="0" presId="urn:microsoft.com/office/officeart/2016/7/layout/RepeatingBendingProcessNew"/>
    <dgm:cxn modelId="{5961276E-6AD7-40B0-BAB7-645988A32F59}" type="presParOf" srcId="{FA600513-3D21-4DDE-8133-8543E6F36E46}" destId="{528F23C0-1A01-4807-9E47-25AB9E9BD7E6}" srcOrd="7" destOrd="0" presId="urn:microsoft.com/office/officeart/2016/7/layout/RepeatingBendingProcessNew"/>
    <dgm:cxn modelId="{62250AEF-6FE0-4051-8F0F-9C8E56695DA3}" type="presParOf" srcId="{528F23C0-1A01-4807-9E47-25AB9E9BD7E6}" destId="{914EC945-27A9-4C41-908E-BCDB25711C67}" srcOrd="0" destOrd="0" presId="urn:microsoft.com/office/officeart/2016/7/layout/RepeatingBendingProcessNew"/>
    <dgm:cxn modelId="{A399F3D1-3B51-4224-A8BE-0D66F3937AE7}" type="presParOf" srcId="{FA600513-3D21-4DDE-8133-8543E6F36E46}" destId="{D465A433-9204-4993-9F21-2679DEBCB731}" srcOrd="8" destOrd="0" presId="urn:microsoft.com/office/officeart/2016/7/layout/RepeatingBendingProcessNew"/>
    <dgm:cxn modelId="{3FDFBEDC-ED1D-4014-B255-C6AA6CCFA0C1}" type="presParOf" srcId="{FA600513-3D21-4DDE-8133-8543E6F36E46}" destId="{24B9C0B8-C109-4264-8772-E0CEE29A57BD}" srcOrd="9" destOrd="0" presId="urn:microsoft.com/office/officeart/2016/7/layout/RepeatingBendingProcessNew"/>
    <dgm:cxn modelId="{EB6B2553-06E1-42FC-AE35-013794D3C059}" type="presParOf" srcId="{24B9C0B8-C109-4264-8772-E0CEE29A57BD}" destId="{75F0697B-F716-4E8B-8B4F-C49B8AF3BDBD}" srcOrd="0" destOrd="0" presId="urn:microsoft.com/office/officeart/2016/7/layout/RepeatingBendingProcessNew"/>
    <dgm:cxn modelId="{83511B89-2063-4387-A017-15204A81CEE3}" type="presParOf" srcId="{FA600513-3D21-4DDE-8133-8543E6F36E46}" destId="{BDA7FBF6-053F-418D-8FEC-64491ECAB99F}" srcOrd="10" destOrd="0" presId="urn:microsoft.com/office/officeart/2016/7/layout/RepeatingBendingProcessNew"/>
    <dgm:cxn modelId="{11B58F2B-3C3A-404F-A601-1D9919A8FF70}" type="presParOf" srcId="{FA600513-3D21-4DDE-8133-8543E6F36E46}" destId="{25CF270F-1D68-4CFA-B3E8-DC7C51D89494}" srcOrd="11" destOrd="0" presId="urn:microsoft.com/office/officeart/2016/7/layout/RepeatingBendingProcessNew"/>
    <dgm:cxn modelId="{04731E01-157F-4DA3-B42D-5D326136D4D6}" type="presParOf" srcId="{25CF270F-1D68-4CFA-B3E8-DC7C51D89494}" destId="{431F23E4-3B20-44CF-88DC-EB3341D1BAF4}" srcOrd="0" destOrd="0" presId="urn:microsoft.com/office/officeart/2016/7/layout/RepeatingBendingProcessNew"/>
    <dgm:cxn modelId="{E0BD1E99-1231-4611-8645-7B0B0B6F6676}" type="presParOf" srcId="{FA600513-3D21-4DDE-8133-8543E6F36E46}" destId="{9B7AC0C1-E8E6-4F09-BB0E-73D52D30D265}" srcOrd="12" destOrd="0" presId="urn:microsoft.com/office/officeart/2016/7/layout/RepeatingBendingProcessNew"/>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B1AD4-8D36-4B93-B4FC-D58073D044FD}">
      <dsp:nvSpPr>
        <dsp:cNvPr id="0" name=""/>
        <dsp:cNvSpPr/>
      </dsp:nvSpPr>
      <dsp:spPr>
        <a:xfrm>
          <a:off x="3414" y="558060"/>
          <a:ext cx="3329572" cy="1313609"/>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l-NL" sz="2400" b="0" i="0" kern="1200" baseline="0"/>
            <a:t>Konflik kan by klein verskille begin, maar dui dikwels op dieper probleme</a:t>
          </a:r>
          <a:endParaRPr lang="en-US" sz="2400" kern="1200" dirty="0"/>
        </a:p>
      </dsp:txBody>
      <dsp:txXfrm>
        <a:off x="3414" y="558060"/>
        <a:ext cx="3329572" cy="1313609"/>
      </dsp:txXfrm>
    </dsp:sp>
    <dsp:sp modelId="{097C171E-D1BF-43E5-9269-22A411E7D491}">
      <dsp:nvSpPr>
        <dsp:cNvPr id="0" name=""/>
        <dsp:cNvSpPr/>
      </dsp:nvSpPr>
      <dsp:spPr>
        <a:xfrm>
          <a:off x="3414" y="1871669"/>
          <a:ext cx="3329572" cy="264961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i="0" kern="1200" baseline="0" dirty="0" err="1"/>
            <a:t>Veiligheid</a:t>
          </a:r>
          <a:r>
            <a:rPr lang="en-US" sz="2600" b="0" i="0" kern="1200" baseline="0" dirty="0"/>
            <a:t> </a:t>
          </a:r>
          <a:r>
            <a:rPr lang="en-US" sz="2600" b="0" i="0" kern="1200" baseline="0" dirty="0" err="1"/>
            <a:t>en</a:t>
          </a:r>
          <a:r>
            <a:rPr lang="en-US" sz="2600" b="0" i="0" kern="1200" baseline="0" dirty="0"/>
            <a:t> </a:t>
          </a:r>
          <a:r>
            <a:rPr lang="en-US" sz="2600" b="0" i="0" kern="1200" baseline="0" dirty="0" err="1"/>
            <a:t>sekuriteit</a:t>
          </a:r>
          <a:endParaRPr lang="en-US" sz="2600" kern="1200" dirty="0"/>
        </a:p>
        <a:p>
          <a:pPr marL="228600" lvl="1" indent="-228600" algn="l" defTabSz="1155700">
            <a:lnSpc>
              <a:spcPct val="90000"/>
            </a:lnSpc>
            <a:spcBef>
              <a:spcPct val="0"/>
            </a:spcBef>
            <a:spcAft>
              <a:spcPct val="15000"/>
            </a:spcAft>
            <a:buChar char="•"/>
          </a:pPr>
          <a:r>
            <a:rPr lang="en-US" sz="2600" b="0" i="0" kern="1200" baseline="0" dirty="0" err="1"/>
            <a:t>Respek</a:t>
          </a:r>
          <a:r>
            <a:rPr lang="en-US" sz="2600" b="0" i="0" kern="1200" baseline="0" dirty="0"/>
            <a:t> </a:t>
          </a:r>
          <a:r>
            <a:rPr lang="en-US" sz="2600" b="0" i="0" kern="1200" baseline="0" dirty="0" err="1"/>
            <a:t>en</a:t>
          </a:r>
          <a:r>
            <a:rPr lang="en-US" sz="2600" b="0" i="0" kern="1200" baseline="0" dirty="0"/>
            <a:t> </a:t>
          </a:r>
          <a:r>
            <a:rPr lang="en-US" sz="2600" b="0" i="0" kern="1200" baseline="0" dirty="0" err="1"/>
            <a:t>waarde</a:t>
          </a:r>
          <a:endParaRPr lang="en-US" sz="2600" kern="1200" dirty="0"/>
        </a:p>
        <a:p>
          <a:pPr marL="228600" lvl="1" indent="-228600" algn="l" defTabSz="1155700">
            <a:lnSpc>
              <a:spcPct val="90000"/>
            </a:lnSpc>
            <a:spcBef>
              <a:spcPct val="0"/>
            </a:spcBef>
            <a:spcAft>
              <a:spcPct val="15000"/>
            </a:spcAft>
            <a:buChar char="•"/>
          </a:pPr>
          <a:r>
            <a:rPr lang="en-US" sz="2600" b="0" i="0" kern="1200" baseline="0" dirty="0" err="1"/>
            <a:t>Nabyheid</a:t>
          </a:r>
          <a:r>
            <a:rPr lang="en-US" sz="2600" b="0" i="0" kern="1200" baseline="0" dirty="0"/>
            <a:t> </a:t>
          </a:r>
          <a:r>
            <a:rPr lang="en-US" sz="2600" b="0" i="0" kern="1200" baseline="0" dirty="0" err="1"/>
            <a:t>en</a:t>
          </a:r>
          <a:r>
            <a:rPr lang="en-US" sz="2600" b="0" i="0" kern="1200" baseline="0" dirty="0"/>
            <a:t> </a:t>
          </a:r>
          <a:r>
            <a:rPr lang="en-US" sz="2600" b="0" i="0" kern="1200" baseline="0" dirty="0" err="1"/>
            <a:t>konneksie</a:t>
          </a:r>
          <a:endParaRPr lang="en-US" sz="2600" kern="1200" dirty="0"/>
        </a:p>
      </dsp:txBody>
      <dsp:txXfrm>
        <a:off x="3414" y="1871669"/>
        <a:ext cx="3329572" cy="2649611"/>
      </dsp:txXfrm>
    </dsp:sp>
    <dsp:sp modelId="{1381B03C-6EF0-49E4-A827-E6ACCDC91C18}">
      <dsp:nvSpPr>
        <dsp:cNvPr id="0" name=""/>
        <dsp:cNvSpPr/>
      </dsp:nvSpPr>
      <dsp:spPr>
        <a:xfrm>
          <a:off x="3799128" y="558060"/>
          <a:ext cx="3329572" cy="131360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0" i="0" kern="1200" baseline="0" dirty="0" err="1"/>
            <a:t>Konflik</a:t>
          </a:r>
          <a:r>
            <a:rPr lang="en-US" sz="2600" b="0" i="0" kern="1200" baseline="0" dirty="0"/>
            <a:t> </a:t>
          </a:r>
          <a:r>
            <a:rPr lang="en-US" sz="2600" b="0" i="0" kern="1200" baseline="0" dirty="0" err="1"/>
            <a:t>kan</a:t>
          </a:r>
          <a:r>
            <a:rPr lang="en-US" sz="2600" b="0" i="0" kern="1200" baseline="0" dirty="0"/>
            <a:t> op </a:t>
          </a:r>
          <a:r>
            <a:rPr lang="en-US" sz="2600" b="0" i="0" kern="1200" baseline="0" dirty="0" err="1"/>
            <a:t>verskillende</a:t>
          </a:r>
          <a:r>
            <a:rPr lang="en-US" sz="2600" b="0" i="0" kern="1200" baseline="0" dirty="0"/>
            <a:t> </a:t>
          </a:r>
          <a:r>
            <a:rPr lang="en-US" sz="2600" b="0" i="0" kern="1200" baseline="0" dirty="0" err="1"/>
            <a:t>maniere</a:t>
          </a:r>
          <a:r>
            <a:rPr lang="en-US" sz="2600" b="0" i="0" kern="1200" baseline="0" dirty="0"/>
            <a:t> </a:t>
          </a:r>
          <a:r>
            <a:rPr lang="en-US" sz="2600" b="0" i="0" kern="1200" baseline="0" dirty="0" err="1"/>
            <a:t>voorkom</a:t>
          </a:r>
          <a:endParaRPr lang="en-US" sz="2600" kern="1200" dirty="0"/>
        </a:p>
      </dsp:txBody>
      <dsp:txXfrm>
        <a:off x="3799128" y="558060"/>
        <a:ext cx="3329572" cy="1313609"/>
      </dsp:txXfrm>
    </dsp:sp>
    <dsp:sp modelId="{59E36A4A-C872-4BEA-9970-5368C36DEDE3}">
      <dsp:nvSpPr>
        <dsp:cNvPr id="0" name=""/>
        <dsp:cNvSpPr/>
      </dsp:nvSpPr>
      <dsp:spPr>
        <a:xfrm>
          <a:off x="3799128" y="1871669"/>
          <a:ext cx="3329572" cy="2649611"/>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i="0" kern="1200" baseline="0" dirty="0" err="1"/>
            <a:t>Argumente</a:t>
          </a:r>
          <a:r>
            <a:rPr lang="en-US" sz="2600" b="0" i="0" kern="1200" baseline="0" dirty="0"/>
            <a:t> of </a:t>
          </a:r>
          <a:r>
            <a:rPr lang="en-US" sz="2600" b="0" i="0" kern="1200" baseline="0" dirty="0" err="1"/>
            <a:t>fisiese</a:t>
          </a:r>
          <a:r>
            <a:rPr lang="en-US" sz="2600" b="0" i="0" kern="1200" baseline="0" dirty="0"/>
            <a:t> </a:t>
          </a:r>
          <a:r>
            <a:rPr lang="en-US" sz="2600" b="0" i="0" kern="1200" baseline="0" dirty="0" err="1"/>
            <a:t>gevegte</a:t>
          </a:r>
          <a:endParaRPr lang="en-US" sz="2600" kern="1200" dirty="0"/>
        </a:p>
        <a:p>
          <a:pPr marL="228600" lvl="1" indent="-228600" algn="l" defTabSz="1155700">
            <a:lnSpc>
              <a:spcPct val="90000"/>
            </a:lnSpc>
            <a:spcBef>
              <a:spcPct val="0"/>
            </a:spcBef>
            <a:spcAft>
              <a:spcPct val="15000"/>
            </a:spcAft>
            <a:buChar char="•"/>
          </a:pPr>
          <a:r>
            <a:rPr lang="nl-NL" sz="2600" b="0" i="0" kern="1200" baseline="0" dirty="0"/>
            <a:t>Passief-aggressiewe gedrag of emosionele onttrekking</a:t>
          </a:r>
          <a:endParaRPr lang="en-US" sz="2600" kern="1200" dirty="0"/>
        </a:p>
      </dsp:txBody>
      <dsp:txXfrm>
        <a:off x="3799128" y="1871669"/>
        <a:ext cx="3329572" cy="2649611"/>
      </dsp:txXfrm>
    </dsp:sp>
    <dsp:sp modelId="{81AFB725-2855-4018-A714-31926316BE25}">
      <dsp:nvSpPr>
        <dsp:cNvPr id="0" name=""/>
        <dsp:cNvSpPr/>
      </dsp:nvSpPr>
      <dsp:spPr>
        <a:xfrm>
          <a:off x="7594841" y="558060"/>
          <a:ext cx="3329572" cy="1313609"/>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nl-NL" sz="2600" b="0" i="0" kern="1200" baseline="0" dirty="0"/>
            <a:t>Konflik is nie altyd sleg nie</a:t>
          </a:r>
          <a:endParaRPr lang="en-US" sz="2600" kern="1200" dirty="0"/>
        </a:p>
      </dsp:txBody>
      <dsp:txXfrm>
        <a:off x="7594841" y="558060"/>
        <a:ext cx="3329572" cy="1313609"/>
      </dsp:txXfrm>
    </dsp:sp>
    <dsp:sp modelId="{CCD0ECDD-724E-4717-8F86-666A2BC614D1}">
      <dsp:nvSpPr>
        <dsp:cNvPr id="0" name=""/>
        <dsp:cNvSpPr/>
      </dsp:nvSpPr>
      <dsp:spPr>
        <a:xfrm>
          <a:off x="7594841" y="1871669"/>
          <a:ext cx="3329572" cy="2649611"/>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nl-NL" sz="2600" b="0" i="0" kern="1200" baseline="0" dirty="0"/>
            <a:t>Help ons om te groei</a:t>
          </a:r>
          <a:endParaRPr lang="en-US" sz="2600" kern="1200" dirty="0"/>
        </a:p>
        <a:p>
          <a:pPr marL="228600" lvl="1" indent="-228600" algn="l" defTabSz="1155700">
            <a:lnSpc>
              <a:spcPct val="90000"/>
            </a:lnSpc>
            <a:spcBef>
              <a:spcPct val="0"/>
            </a:spcBef>
            <a:spcAft>
              <a:spcPct val="15000"/>
            </a:spcAft>
            <a:buChar char="•"/>
          </a:pPr>
          <a:r>
            <a:rPr lang="en-US" sz="2600" b="0" i="0" kern="1200" baseline="0" dirty="0"/>
            <a:t>Bou begrip</a:t>
          </a:r>
          <a:endParaRPr lang="en-US" sz="2600" kern="1200" dirty="0"/>
        </a:p>
        <a:p>
          <a:pPr marL="228600" lvl="1" indent="-228600" algn="l" defTabSz="1155700">
            <a:lnSpc>
              <a:spcPct val="90000"/>
            </a:lnSpc>
            <a:spcBef>
              <a:spcPct val="0"/>
            </a:spcBef>
            <a:spcAft>
              <a:spcPct val="15000"/>
            </a:spcAft>
            <a:buChar char="•"/>
          </a:pPr>
          <a:r>
            <a:rPr lang="en-US" sz="2600" b="0" i="0" kern="1200" baseline="0" dirty="0"/>
            <a:t>Kan </a:t>
          </a:r>
          <a:r>
            <a:rPr lang="en-US" sz="2600" b="0" i="0" kern="1200" baseline="0" dirty="0" err="1"/>
            <a:t>verhoudings</a:t>
          </a:r>
          <a:r>
            <a:rPr lang="en-US" sz="2600" b="0" i="0" kern="1200" baseline="0" dirty="0"/>
            <a:t> </a:t>
          </a:r>
          <a:r>
            <a:rPr lang="en-US" sz="2600" b="0" i="0" kern="1200" baseline="0" err="1"/>
            <a:t>sterker</a:t>
          </a:r>
          <a:r>
            <a:rPr lang="en-US" sz="2600" b="0" i="0" kern="1200" baseline="0"/>
            <a:t> maak</a:t>
          </a:r>
          <a:endParaRPr lang="en-US" sz="2600" kern="1200" dirty="0"/>
        </a:p>
      </dsp:txBody>
      <dsp:txXfrm>
        <a:off x="7594841" y="1871669"/>
        <a:ext cx="3329572" cy="2649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55BEA-EC90-4727-A6B9-FC0BAFA78655}">
      <dsp:nvSpPr>
        <dsp:cNvPr id="0" name=""/>
        <dsp:cNvSpPr/>
      </dsp:nvSpPr>
      <dsp:spPr>
        <a:xfrm>
          <a:off x="0" y="547958"/>
          <a:ext cx="5170860" cy="22144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1316" tIns="395732" rIns="40131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Klein </a:t>
          </a:r>
          <a:r>
            <a:rPr lang="en-US" sz="1900" kern="1200" dirty="0" err="1"/>
            <a:t>probleme</a:t>
          </a:r>
          <a:r>
            <a:rPr lang="en-US" sz="1900" kern="1200" dirty="0"/>
            <a:t> met </a:t>
          </a:r>
          <a:r>
            <a:rPr lang="en-US" sz="1900" kern="1200" dirty="0" err="1"/>
            <a:t>goeie</a:t>
          </a:r>
          <a:r>
            <a:rPr lang="en-US" sz="1900" kern="1200" dirty="0"/>
            <a:t> </a:t>
          </a:r>
          <a:r>
            <a:rPr lang="en-US" sz="1900" kern="1200" dirty="0" err="1"/>
            <a:t>vriende</a:t>
          </a:r>
          <a:r>
            <a:rPr lang="en-US" sz="1900" kern="1200" dirty="0"/>
            <a:t> → </a:t>
          </a:r>
          <a:r>
            <a:rPr lang="en-US" sz="1900" kern="1200" dirty="0" err="1"/>
            <a:t>kalm</a:t>
          </a:r>
          <a:r>
            <a:rPr lang="en-US" sz="1900" kern="1200" dirty="0"/>
            <a:t> </a:t>
          </a:r>
          <a:r>
            <a:rPr lang="en-US" sz="1900" kern="1200" dirty="0" err="1"/>
            <a:t>en</a:t>
          </a:r>
          <a:r>
            <a:rPr lang="en-US" sz="1900" kern="1200" dirty="0"/>
            <a:t> sag</a:t>
          </a:r>
        </a:p>
        <a:p>
          <a:pPr marL="171450" lvl="1" indent="-171450" algn="l" defTabSz="844550">
            <a:lnSpc>
              <a:spcPct val="90000"/>
            </a:lnSpc>
            <a:spcBef>
              <a:spcPct val="0"/>
            </a:spcBef>
            <a:spcAft>
              <a:spcPct val="15000"/>
            </a:spcAft>
            <a:buChar char="•"/>
          </a:pPr>
          <a:r>
            <a:rPr lang="nl-NL" sz="1900" kern="1200" dirty="0"/>
            <a:t>Ernstige sake of kennisse → direk maar respekvol</a:t>
          </a:r>
          <a:endParaRPr lang="en-US" sz="1900" kern="1200" dirty="0"/>
        </a:p>
        <a:p>
          <a:pPr marL="171450" lvl="1" indent="-171450" algn="l" defTabSz="844550">
            <a:lnSpc>
              <a:spcPct val="90000"/>
            </a:lnSpc>
            <a:spcBef>
              <a:spcPct val="0"/>
            </a:spcBef>
            <a:spcAft>
              <a:spcPct val="15000"/>
            </a:spcAft>
            <a:buChar char="•"/>
          </a:pPr>
          <a:r>
            <a:rPr lang="nl-NL" sz="1900" kern="1200" dirty="0"/>
            <a:t>Baie ernstige kwessies / moeilike mense → selfgversekerd, maar steeds respekvol</a:t>
          </a:r>
          <a:endParaRPr lang="en-US" sz="1900" kern="1200" dirty="0"/>
        </a:p>
      </dsp:txBody>
      <dsp:txXfrm>
        <a:off x="0" y="547958"/>
        <a:ext cx="5170860" cy="2214450"/>
      </dsp:txXfrm>
    </dsp:sp>
    <dsp:sp modelId="{DA8C1233-EEB2-4FD7-A12C-8362B5395EF9}">
      <dsp:nvSpPr>
        <dsp:cNvPr id="0" name=""/>
        <dsp:cNvSpPr/>
      </dsp:nvSpPr>
      <dsp:spPr>
        <a:xfrm>
          <a:off x="258543" y="267518"/>
          <a:ext cx="3619602" cy="5608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6812" tIns="0" rIns="136812" bIns="0" numCol="1" spcCol="1270" anchor="ctr" anchorCtr="0">
          <a:noAutofit/>
        </a:bodyPr>
        <a:lstStyle/>
        <a:p>
          <a:pPr marL="0" lvl="0" indent="0" algn="l" defTabSz="844550">
            <a:lnSpc>
              <a:spcPct val="90000"/>
            </a:lnSpc>
            <a:spcBef>
              <a:spcPct val="0"/>
            </a:spcBef>
            <a:spcAft>
              <a:spcPct val="35000"/>
            </a:spcAft>
            <a:buNone/>
          </a:pPr>
          <a:r>
            <a:rPr lang="en-US" sz="1900" b="1" kern="1200" dirty="0" err="1"/>
            <a:t>Evalueer</a:t>
          </a:r>
          <a:r>
            <a:rPr lang="en-US" sz="1900" b="1" kern="1200" dirty="0"/>
            <a:t> die </a:t>
          </a:r>
          <a:r>
            <a:rPr lang="en-US" sz="1900" b="1" kern="1200" dirty="0" err="1"/>
            <a:t>situasie</a:t>
          </a:r>
          <a:endParaRPr lang="en-US" sz="1900" kern="1200" dirty="0"/>
        </a:p>
      </dsp:txBody>
      <dsp:txXfrm>
        <a:off x="285923" y="294898"/>
        <a:ext cx="3564842" cy="506120"/>
      </dsp:txXfrm>
    </dsp:sp>
    <dsp:sp modelId="{7FF8D805-7042-458C-BDED-5F24F29573B0}">
      <dsp:nvSpPr>
        <dsp:cNvPr id="0" name=""/>
        <dsp:cNvSpPr/>
      </dsp:nvSpPr>
      <dsp:spPr>
        <a:xfrm>
          <a:off x="0" y="3145448"/>
          <a:ext cx="5170860" cy="25137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1316" tIns="395732" rIns="401316"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dirty="0"/>
            <a:t>Goeie vriende: oop en ontspanne, sagte benadering werk die beste</a:t>
          </a:r>
          <a:endParaRPr lang="en-US" sz="1900" kern="1200" dirty="0"/>
        </a:p>
        <a:p>
          <a:pPr marL="171450" lvl="1" indent="-171450" algn="l" defTabSz="844550">
            <a:lnSpc>
              <a:spcPct val="90000"/>
            </a:lnSpc>
            <a:spcBef>
              <a:spcPct val="0"/>
            </a:spcBef>
            <a:spcAft>
              <a:spcPct val="15000"/>
            </a:spcAft>
            <a:buChar char="•"/>
          </a:pPr>
          <a:r>
            <a:rPr lang="nl-NL" sz="1900" kern="1200" dirty="0"/>
            <a:t>Klasmaats/onderwysers/beraders: eerlik en beleefd, balanseer respek met duidelikheid</a:t>
          </a:r>
          <a:endParaRPr lang="en-US" sz="1900" kern="1200" dirty="0"/>
        </a:p>
        <a:p>
          <a:pPr marL="171450" lvl="1" indent="-171450" algn="l" defTabSz="844550">
            <a:lnSpc>
              <a:spcPct val="90000"/>
            </a:lnSpc>
            <a:spcBef>
              <a:spcPct val="0"/>
            </a:spcBef>
            <a:spcAft>
              <a:spcPct val="15000"/>
            </a:spcAft>
            <a:buChar char="•"/>
          </a:pPr>
          <a:r>
            <a:rPr lang="en-US" sz="1900" kern="1200" dirty="0" err="1"/>
            <a:t>Gesagsfigure</a:t>
          </a:r>
          <a:r>
            <a:rPr lang="en-US" sz="1900" kern="1200" dirty="0"/>
            <a:t>: </a:t>
          </a:r>
          <a:r>
            <a:rPr lang="en-US" sz="1900" kern="1200" dirty="0" err="1"/>
            <a:t>respekvol</a:t>
          </a:r>
          <a:r>
            <a:rPr lang="en-US" sz="1900" kern="1200" dirty="0"/>
            <a:t> </a:t>
          </a:r>
          <a:r>
            <a:rPr lang="en-US" sz="1900" kern="1200" dirty="0" err="1"/>
            <a:t>en</a:t>
          </a:r>
          <a:r>
            <a:rPr lang="en-US" sz="1900" kern="1200" dirty="0"/>
            <a:t> </a:t>
          </a:r>
          <a:r>
            <a:rPr lang="en-US" sz="1900" kern="1200" dirty="0" err="1"/>
            <a:t>direk</a:t>
          </a:r>
          <a:r>
            <a:rPr lang="en-US" sz="1900" kern="1200" dirty="0"/>
            <a:t>, </a:t>
          </a:r>
          <a:r>
            <a:rPr lang="en-US" sz="1900" kern="1200" dirty="0" err="1"/>
            <a:t>stel</a:t>
          </a:r>
          <a:r>
            <a:rPr lang="en-US" sz="1900" kern="1200" dirty="0"/>
            <a:t> </a:t>
          </a:r>
          <a:r>
            <a:rPr lang="en-US" sz="1900" kern="1200" err="1"/>
            <a:t>bekommernisse</a:t>
          </a:r>
          <a:r>
            <a:rPr lang="en-US" sz="1900" kern="1200"/>
            <a:t> duidelik</a:t>
          </a:r>
          <a:endParaRPr lang="en-US" sz="1900" kern="1200" dirty="0"/>
        </a:p>
      </dsp:txBody>
      <dsp:txXfrm>
        <a:off x="0" y="3145448"/>
        <a:ext cx="5170860" cy="2513700"/>
      </dsp:txXfrm>
    </dsp:sp>
    <dsp:sp modelId="{C195661A-F9FF-4408-ACD4-D22269A63225}">
      <dsp:nvSpPr>
        <dsp:cNvPr id="0" name=""/>
        <dsp:cNvSpPr/>
      </dsp:nvSpPr>
      <dsp:spPr>
        <a:xfrm>
          <a:off x="258543" y="2865008"/>
          <a:ext cx="3619602" cy="5608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6812" tIns="0" rIns="136812" bIns="0" numCol="1" spcCol="1270" anchor="ctr" anchorCtr="0">
          <a:noAutofit/>
        </a:bodyPr>
        <a:lstStyle/>
        <a:p>
          <a:pPr marL="0" lvl="0" indent="0" algn="l" defTabSz="844550">
            <a:lnSpc>
              <a:spcPct val="90000"/>
            </a:lnSpc>
            <a:spcBef>
              <a:spcPct val="0"/>
            </a:spcBef>
            <a:spcAft>
              <a:spcPct val="35000"/>
            </a:spcAft>
            <a:buNone/>
          </a:pPr>
          <a:r>
            <a:rPr lang="en-US" sz="1900" b="1" kern="1200" dirty="0" err="1"/>
            <a:t>Oorweeg</a:t>
          </a:r>
          <a:r>
            <a:rPr lang="en-US" sz="1900" b="1" kern="1200" dirty="0"/>
            <a:t> die </a:t>
          </a:r>
          <a:r>
            <a:rPr lang="en-US" sz="1900" b="1" kern="1200" dirty="0" err="1"/>
            <a:t>persoon</a:t>
          </a:r>
          <a:endParaRPr lang="en-US" sz="1900" kern="1200" dirty="0"/>
        </a:p>
      </dsp:txBody>
      <dsp:txXfrm>
        <a:off x="285923" y="2892388"/>
        <a:ext cx="3564842"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D26EF-D17A-46E5-A82B-9829884516ED}">
      <dsp:nvSpPr>
        <dsp:cNvPr id="0" name=""/>
        <dsp:cNvSpPr/>
      </dsp:nvSpPr>
      <dsp:spPr>
        <a:xfrm>
          <a:off x="2269297" y="1048675"/>
          <a:ext cx="491265" cy="91440"/>
        </a:xfrm>
        <a:custGeom>
          <a:avLst/>
          <a:gdLst/>
          <a:ahLst/>
          <a:cxnLst/>
          <a:rect l="0" t="0" r="0" b="0"/>
          <a:pathLst>
            <a:path>
              <a:moveTo>
                <a:pt x="0" y="45720"/>
              </a:moveTo>
              <a:lnTo>
                <a:pt x="49126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1883" y="1091785"/>
        <a:ext cx="26093" cy="5218"/>
      </dsp:txXfrm>
    </dsp:sp>
    <dsp:sp modelId="{C8BB10B3-BCDC-439E-AF55-060585F6570B}">
      <dsp:nvSpPr>
        <dsp:cNvPr id="0" name=""/>
        <dsp:cNvSpPr/>
      </dsp:nvSpPr>
      <dsp:spPr>
        <a:xfrm>
          <a:off x="2118" y="413701"/>
          <a:ext cx="2268979" cy="13613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a:t>Stap 1</a:t>
          </a:r>
        </a:p>
        <a:p>
          <a:pPr marL="0" lvl="0" indent="0" algn="ctr" defTabSz="800100">
            <a:lnSpc>
              <a:spcPct val="90000"/>
            </a:lnSpc>
            <a:spcBef>
              <a:spcPct val="0"/>
            </a:spcBef>
            <a:spcAft>
              <a:spcPct val="35000"/>
            </a:spcAft>
            <a:buNone/>
          </a:pPr>
          <a:r>
            <a:rPr lang="nl-NL" sz="1800" kern="1200"/>
            <a:t>Stem in om te praat en stel reëls</a:t>
          </a:r>
          <a:endParaRPr lang="en-US" sz="1800" kern="1200" dirty="0"/>
        </a:p>
      </dsp:txBody>
      <dsp:txXfrm>
        <a:off x="2118" y="413701"/>
        <a:ext cx="2268979" cy="1361387"/>
      </dsp:txXfrm>
    </dsp:sp>
    <dsp:sp modelId="{63753A79-5EB0-4862-A08E-E1A3B3E0E130}">
      <dsp:nvSpPr>
        <dsp:cNvPr id="0" name=""/>
        <dsp:cNvSpPr/>
      </dsp:nvSpPr>
      <dsp:spPr>
        <a:xfrm>
          <a:off x="5060141" y="1048675"/>
          <a:ext cx="491265" cy="91440"/>
        </a:xfrm>
        <a:custGeom>
          <a:avLst/>
          <a:gdLst/>
          <a:ahLst/>
          <a:cxnLst/>
          <a:rect l="0" t="0" r="0" b="0"/>
          <a:pathLst>
            <a:path>
              <a:moveTo>
                <a:pt x="0" y="45720"/>
              </a:moveTo>
              <a:lnTo>
                <a:pt x="491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af-ZA" sz="500" kern="1200"/>
        </a:p>
      </dsp:txBody>
      <dsp:txXfrm>
        <a:off x="5292727" y="1091785"/>
        <a:ext cx="26093" cy="5218"/>
      </dsp:txXfrm>
    </dsp:sp>
    <dsp:sp modelId="{AA6E3B52-C72C-4D2A-8665-C9E05E12FDB7}">
      <dsp:nvSpPr>
        <dsp:cNvPr id="0" name=""/>
        <dsp:cNvSpPr/>
      </dsp:nvSpPr>
      <dsp:spPr>
        <a:xfrm>
          <a:off x="2792962" y="413701"/>
          <a:ext cx="2268979" cy="13613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2</a:t>
          </a:r>
        </a:p>
        <a:p>
          <a:pPr marL="0" lvl="0" indent="0" algn="ctr" defTabSz="800100">
            <a:lnSpc>
              <a:spcPct val="90000"/>
            </a:lnSpc>
            <a:spcBef>
              <a:spcPct val="0"/>
            </a:spcBef>
            <a:spcAft>
              <a:spcPct val="35000"/>
            </a:spcAft>
            <a:buNone/>
          </a:pPr>
          <a:r>
            <a:rPr lang="nl-NL" sz="1800" kern="1200" dirty="0"/>
            <a:t>Maak beurte om gevoelens te verduidelik</a:t>
          </a:r>
          <a:endParaRPr lang="en-US" sz="1800" kern="1200" dirty="0"/>
        </a:p>
      </dsp:txBody>
      <dsp:txXfrm>
        <a:off x="2792962" y="413701"/>
        <a:ext cx="2268979" cy="1361387"/>
      </dsp:txXfrm>
    </dsp:sp>
    <dsp:sp modelId="{9EA66D0C-EC7B-45C5-85FB-6CAFE3BB729C}">
      <dsp:nvSpPr>
        <dsp:cNvPr id="0" name=""/>
        <dsp:cNvSpPr/>
      </dsp:nvSpPr>
      <dsp:spPr>
        <a:xfrm>
          <a:off x="7850985" y="1048675"/>
          <a:ext cx="491265" cy="91440"/>
        </a:xfrm>
        <a:custGeom>
          <a:avLst/>
          <a:gdLst/>
          <a:ahLst/>
          <a:cxnLst/>
          <a:rect l="0" t="0" r="0" b="0"/>
          <a:pathLst>
            <a:path>
              <a:moveTo>
                <a:pt x="0" y="45720"/>
              </a:moveTo>
              <a:lnTo>
                <a:pt x="491265"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af-ZA" sz="500" kern="1200"/>
        </a:p>
      </dsp:txBody>
      <dsp:txXfrm>
        <a:off x="8083571" y="1091785"/>
        <a:ext cx="26093" cy="5218"/>
      </dsp:txXfrm>
    </dsp:sp>
    <dsp:sp modelId="{4A43B381-43E2-4ADF-B102-6C1FE52AADF1}">
      <dsp:nvSpPr>
        <dsp:cNvPr id="0" name=""/>
        <dsp:cNvSpPr/>
      </dsp:nvSpPr>
      <dsp:spPr>
        <a:xfrm>
          <a:off x="5583806" y="413701"/>
          <a:ext cx="2268979" cy="136138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3</a:t>
          </a:r>
        </a:p>
        <a:p>
          <a:pPr marL="0" lvl="0" indent="0" algn="ctr" defTabSz="800100">
            <a:lnSpc>
              <a:spcPct val="90000"/>
            </a:lnSpc>
            <a:spcBef>
              <a:spcPct val="0"/>
            </a:spcBef>
            <a:spcAft>
              <a:spcPct val="35000"/>
            </a:spcAft>
            <a:buNone/>
          </a:pPr>
          <a:r>
            <a:rPr lang="en-US" sz="1800" kern="1200" dirty="0" err="1"/>
            <a:t>Identifiseer</a:t>
          </a:r>
          <a:r>
            <a:rPr lang="en-US" sz="1800" kern="1200" dirty="0"/>
            <a:t> die </a:t>
          </a:r>
          <a:r>
            <a:rPr lang="en-US" sz="1800" kern="1200" dirty="0" err="1"/>
            <a:t>konflik</a:t>
          </a:r>
          <a:endParaRPr lang="en-US" sz="1800" kern="1200" dirty="0"/>
        </a:p>
      </dsp:txBody>
      <dsp:txXfrm>
        <a:off x="5583806" y="413701"/>
        <a:ext cx="2268979" cy="1361387"/>
      </dsp:txXfrm>
    </dsp:sp>
    <dsp:sp modelId="{528F23C0-1A01-4807-9E47-25AB9E9BD7E6}">
      <dsp:nvSpPr>
        <dsp:cNvPr id="0" name=""/>
        <dsp:cNvSpPr/>
      </dsp:nvSpPr>
      <dsp:spPr>
        <a:xfrm>
          <a:off x="1136607" y="1773288"/>
          <a:ext cx="8372532" cy="491265"/>
        </a:xfrm>
        <a:custGeom>
          <a:avLst/>
          <a:gdLst/>
          <a:ahLst/>
          <a:cxnLst/>
          <a:rect l="0" t="0" r="0" b="0"/>
          <a:pathLst>
            <a:path>
              <a:moveTo>
                <a:pt x="8372532" y="0"/>
              </a:moveTo>
              <a:lnTo>
                <a:pt x="8372532" y="262732"/>
              </a:lnTo>
              <a:lnTo>
                <a:pt x="0" y="262732"/>
              </a:lnTo>
              <a:lnTo>
                <a:pt x="0" y="491265"/>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af-ZA" sz="500" kern="1200"/>
        </a:p>
      </dsp:txBody>
      <dsp:txXfrm>
        <a:off x="5113154" y="2016312"/>
        <a:ext cx="419439" cy="5218"/>
      </dsp:txXfrm>
    </dsp:sp>
    <dsp:sp modelId="{978DD697-54B0-4EFD-B011-8D8BEB4704F7}">
      <dsp:nvSpPr>
        <dsp:cNvPr id="0" name=""/>
        <dsp:cNvSpPr/>
      </dsp:nvSpPr>
      <dsp:spPr>
        <a:xfrm>
          <a:off x="8374650" y="413701"/>
          <a:ext cx="2268979" cy="136138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4</a:t>
          </a:r>
        </a:p>
        <a:p>
          <a:pPr marL="0" lvl="0" indent="0" algn="ctr" defTabSz="800100">
            <a:lnSpc>
              <a:spcPct val="90000"/>
            </a:lnSpc>
            <a:spcBef>
              <a:spcPct val="0"/>
            </a:spcBef>
            <a:spcAft>
              <a:spcPct val="35000"/>
            </a:spcAft>
            <a:buNone/>
          </a:pPr>
          <a:r>
            <a:rPr lang="en-US" sz="1800" kern="1200" dirty="0" err="1"/>
            <a:t>Ondersoek</a:t>
          </a:r>
          <a:r>
            <a:rPr lang="en-US" sz="1800" kern="1200" dirty="0"/>
            <a:t> </a:t>
          </a:r>
          <a:r>
            <a:rPr lang="en-US" sz="1800" kern="1200" dirty="0" err="1"/>
            <a:t>oplossings</a:t>
          </a:r>
          <a:endParaRPr lang="en-US" sz="1800" kern="1200" dirty="0"/>
        </a:p>
      </dsp:txBody>
      <dsp:txXfrm>
        <a:off x="8374650" y="413701"/>
        <a:ext cx="2268979" cy="1361387"/>
      </dsp:txXfrm>
    </dsp:sp>
    <dsp:sp modelId="{24B9C0B8-C109-4264-8772-E0CEE29A57BD}">
      <dsp:nvSpPr>
        <dsp:cNvPr id="0" name=""/>
        <dsp:cNvSpPr/>
      </dsp:nvSpPr>
      <dsp:spPr>
        <a:xfrm>
          <a:off x="2269297" y="2931927"/>
          <a:ext cx="491265" cy="91440"/>
        </a:xfrm>
        <a:custGeom>
          <a:avLst/>
          <a:gdLst/>
          <a:ahLst/>
          <a:cxnLst/>
          <a:rect l="0" t="0" r="0" b="0"/>
          <a:pathLst>
            <a:path>
              <a:moveTo>
                <a:pt x="0" y="45720"/>
              </a:moveTo>
              <a:lnTo>
                <a:pt x="491265"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af-ZA" sz="500" kern="1200"/>
        </a:p>
      </dsp:txBody>
      <dsp:txXfrm>
        <a:off x="2501883" y="2975038"/>
        <a:ext cx="26093" cy="5218"/>
      </dsp:txXfrm>
    </dsp:sp>
    <dsp:sp modelId="{D465A433-9204-4993-9F21-2679DEBCB731}">
      <dsp:nvSpPr>
        <dsp:cNvPr id="0" name=""/>
        <dsp:cNvSpPr/>
      </dsp:nvSpPr>
      <dsp:spPr>
        <a:xfrm>
          <a:off x="2118" y="2296954"/>
          <a:ext cx="2268979" cy="136138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5</a:t>
          </a:r>
        </a:p>
        <a:p>
          <a:pPr marL="0" lvl="0" indent="0" algn="ctr" defTabSz="800100">
            <a:lnSpc>
              <a:spcPct val="90000"/>
            </a:lnSpc>
            <a:spcBef>
              <a:spcPct val="0"/>
            </a:spcBef>
            <a:spcAft>
              <a:spcPct val="35000"/>
            </a:spcAft>
            <a:buNone/>
          </a:pPr>
          <a:r>
            <a:rPr lang="en-US" sz="1800" kern="1200" dirty="0" err="1"/>
            <a:t>Besluit</a:t>
          </a:r>
          <a:r>
            <a:rPr lang="en-US" sz="1800" kern="1200" dirty="0"/>
            <a:t> op die </a:t>
          </a:r>
          <a:r>
            <a:rPr lang="en-US" sz="1800" kern="1200" dirty="0" err="1"/>
            <a:t>beste</a:t>
          </a:r>
          <a:r>
            <a:rPr lang="en-US" sz="1800" kern="1200" dirty="0"/>
            <a:t> pad </a:t>
          </a:r>
          <a:r>
            <a:rPr lang="en-US" sz="1800" kern="1200" dirty="0" err="1"/>
            <a:t>vorentoe</a:t>
          </a:r>
          <a:endParaRPr lang="en-US" sz="1800" kern="1200" dirty="0"/>
        </a:p>
      </dsp:txBody>
      <dsp:txXfrm>
        <a:off x="2118" y="2296954"/>
        <a:ext cx="2268979" cy="1361387"/>
      </dsp:txXfrm>
    </dsp:sp>
    <dsp:sp modelId="{25CF270F-1D68-4CFA-B3E8-DC7C51D89494}">
      <dsp:nvSpPr>
        <dsp:cNvPr id="0" name=""/>
        <dsp:cNvSpPr/>
      </dsp:nvSpPr>
      <dsp:spPr>
        <a:xfrm>
          <a:off x="5060141" y="2931927"/>
          <a:ext cx="491265" cy="91440"/>
        </a:xfrm>
        <a:custGeom>
          <a:avLst/>
          <a:gdLst/>
          <a:ahLst/>
          <a:cxnLst/>
          <a:rect l="0" t="0" r="0" b="0"/>
          <a:pathLst>
            <a:path>
              <a:moveTo>
                <a:pt x="0" y="45720"/>
              </a:moveTo>
              <a:lnTo>
                <a:pt x="49126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af-ZA" sz="500" kern="1200"/>
        </a:p>
      </dsp:txBody>
      <dsp:txXfrm>
        <a:off x="5292727" y="2975038"/>
        <a:ext cx="26093" cy="5218"/>
      </dsp:txXfrm>
    </dsp:sp>
    <dsp:sp modelId="{BDA7FBF6-053F-418D-8FEC-64491ECAB99F}">
      <dsp:nvSpPr>
        <dsp:cNvPr id="0" name=""/>
        <dsp:cNvSpPr/>
      </dsp:nvSpPr>
      <dsp:spPr>
        <a:xfrm>
          <a:off x="2792962" y="2296954"/>
          <a:ext cx="2268979" cy="13613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6</a:t>
          </a:r>
        </a:p>
        <a:p>
          <a:pPr marL="0" lvl="0" indent="0" algn="ctr" defTabSz="800100">
            <a:lnSpc>
              <a:spcPct val="90000"/>
            </a:lnSpc>
            <a:spcBef>
              <a:spcPct val="0"/>
            </a:spcBef>
            <a:spcAft>
              <a:spcPct val="35000"/>
            </a:spcAft>
            <a:buNone/>
          </a:pPr>
          <a:r>
            <a:rPr lang="en-US" sz="1800" kern="1200" dirty="0"/>
            <a:t>Stel die </a:t>
          </a:r>
          <a:r>
            <a:rPr lang="en-US" sz="1800" kern="1200" dirty="0" err="1"/>
            <a:t>oplossing</a:t>
          </a:r>
          <a:r>
            <a:rPr lang="en-US" sz="1800" kern="1200" dirty="0"/>
            <a:t> </a:t>
          </a:r>
          <a:r>
            <a:rPr lang="en-US" sz="1800" kern="1200" dirty="0" err="1"/>
            <a:t>hardop</a:t>
          </a:r>
          <a:endParaRPr lang="en-US" sz="1800" kern="1200" dirty="0"/>
        </a:p>
      </dsp:txBody>
      <dsp:txXfrm>
        <a:off x="2792962" y="2296954"/>
        <a:ext cx="2268979" cy="1361387"/>
      </dsp:txXfrm>
    </dsp:sp>
    <dsp:sp modelId="{9B7AC0C1-E8E6-4F09-BB0E-73D52D30D265}">
      <dsp:nvSpPr>
        <dsp:cNvPr id="0" name=""/>
        <dsp:cNvSpPr/>
      </dsp:nvSpPr>
      <dsp:spPr>
        <a:xfrm>
          <a:off x="5583806" y="2296954"/>
          <a:ext cx="2268979" cy="13613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1182" tIns="116705" rIns="111182" bIns="116705" numCol="1" spcCol="1270" anchor="ctr" anchorCtr="0">
          <a:noAutofit/>
        </a:bodyPr>
        <a:lstStyle/>
        <a:p>
          <a:pPr marL="0" lvl="0" indent="0" algn="ctr" defTabSz="800100">
            <a:lnSpc>
              <a:spcPct val="90000"/>
            </a:lnSpc>
            <a:spcBef>
              <a:spcPct val="0"/>
            </a:spcBef>
            <a:spcAft>
              <a:spcPct val="35000"/>
            </a:spcAft>
            <a:buNone/>
          </a:pPr>
          <a:r>
            <a:rPr lang="en-US" sz="1800" kern="1200" dirty="0"/>
            <a:t>Stap 7</a:t>
          </a:r>
        </a:p>
        <a:p>
          <a:pPr marL="0" lvl="0" indent="0" algn="ctr" defTabSz="800100">
            <a:lnSpc>
              <a:spcPct val="90000"/>
            </a:lnSpc>
            <a:spcBef>
              <a:spcPct val="0"/>
            </a:spcBef>
            <a:spcAft>
              <a:spcPct val="35000"/>
            </a:spcAft>
            <a:buNone/>
          </a:pPr>
          <a:r>
            <a:rPr lang="nl-NL" sz="1800" kern="1200" dirty="0"/>
            <a:t>Besluit wanneer om die oplossing te evalueer</a:t>
          </a:r>
          <a:endParaRPr lang="af-ZA" sz="1800" kern="1200"/>
        </a:p>
      </dsp:txBody>
      <dsp:txXfrm>
        <a:off x="5583806" y="2296954"/>
        <a:ext cx="2268979" cy="136138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2B055-0A9D-4CAE-BD10-F707CEF7C781}"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2527D-2BFF-408E-8D82-1E8100537E30}" type="slidenum">
              <a:rPr lang="en-US" smtClean="0"/>
              <a:t>‹#›</a:t>
            </a:fld>
            <a:endParaRPr lang="en-US"/>
          </a:p>
        </p:txBody>
      </p:sp>
    </p:spTree>
    <p:extLst>
      <p:ext uri="{BB962C8B-B14F-4D97-AF65-F5344CB8AC3E}">
        <p14:creationId xmlns:p14="http://schemas.microsoft.com/office/powerpoint/2010/main" val="195540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hk-nDJB3T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Inleiding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(1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buFont typeface="Symbol" panose="05050102010706020507" pitchFamily="18" charset="2"/>
              <a:buChar char=""/>
              <a:tabLst>
                <a:tab pos="4115435" algn="l"/>
              </a:tabLst>
            </a:pPr>
            <a:r>
              <a:rPr lang="af-ZA" sz="1200" dirty="0">
                <a:effectLst/>
                <a:latin typeface="Calibri" panose="020F0502020204030204" pitchFamily="34" charset="0"/>
                <a:ea typeface="MS Mincho" panose="02020609040205080304" pitchFamily="49" charset="-128"/>
                <a:cs typeface="Calibri" panose="020F0502020204030204" pitchFamily="34" charset="0"/>
              </a:rPr>
              <a:t>Welkom terug Graad </a:t>
            </a:r>
            <a:r>
              <a:rPr lang="af-ZA" sz="1200" dirty="0" err="1">
                <a:effectLst/>
                <a:latin typeface="Calibri" panose="020F0502020204030204" pitchFamily="34" charset="0"/>
                <a:ea typeface="MS Mincho" panose="02020609040205080304" pitchFamily="49" charset="-128"/>
                <a:cs typeface="Calibri" panose="020F0502020204030204" pitchFamily="34" charset="0"/>
              </a:rPr>
              <a:t>9's</a:t>
            </a:r>
            <a:r>
              <a:rPr lang="af-ZA" sz="1200" dirty="0">
                <a:effectLst/>
                <a:latin typeface="Calibri" panose="020F0502020204030204" pitchFamily="34" charset="0"/>
                <a:ea typeface="MS Mincho" panose="02020609040205080304" pitchFamily="49" charset="-128"/>
                <a:cs typeface="Calibri" panose="020F0502020204030204" pitchFamily="34" charset="0"/>
              </a:rPr>
              <a:t>. Tot dusver het ons gekyk na wat geweld is, die redes vir geweld/mishandeling, asook die impak wat dit op individue en gemeenskappe het.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tabLst>
                <a:tab pos="4115435" algn="l"/>
              </a:tabLst>
            </a:pPr>
            <a:r>
              <a:rPr lang="af-ZA" sz="1200" dirty="0">
                <a:effectLst/>
                <a:latin typeface="Calibri" panose="020F0502020204030204" pitchFamily="34" charset="0"/>
                <a:ea typeface="MS Mincho" panose="02020609040205080304" pitchFamily="49" charset="-128"/>
                <a:cs typeface="Calibri" panose="020F0502020204030204" pitchFamily="34" charset="0"/>
              </a:rPr>
              <a:t>Vandag sal ons ondersoek hoe ons ons verskille kan aanspreek voordat dit tot geweld lei. Dit bring ons by die woord 'konflik'.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1</a:t>
            </a:fld>
            <a:endParaRPr lang="en-US"/>
          </a:p>
        </p:txBody>
      </p:sp>
    </p:spTree>
    <p:extLst>
      <p:ext uri="{BB962C8B-B14F-4D97-AF65-F5344CB8AC3E}">
        <p14:creationId xmlns:p14="http://schemas.microsoft.com/office/powerpoint/2010/main" val="394703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Inleiding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(4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buFont typeface="Symbol" panose="05050102010706020507" pitchFamily="18" charset="2"/>
              <a:buChar char=""/>
              <a:tabLst>
                <a:tab pos="4115435" algn="l"/>
              </a:tabLst>
            </a:pPr>
            <a:r>
              <a:rPr lang="af-ZA" sz="1200" dirty="0">
                <a:effectLst/>
                <a:latin typeface="Calibri" panose="020F0502020204030204" pitchFamily="34" charset="0"/>
                <a:ea typeface="MS Mincho" panose="02020609040205080304" pitchFamily="49" charset="-128"/>
                <a:cs typeface="Calibri" panose="020F0502020204030204" pitchFamily="34" charset="0"/>
              </a:rPr>
              <a:t>Hoe sal jy konflik definieer? (Laat 2 minute toe vir terugvoer van een of twee leerders.)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tabLst>
                <a:tab pos="4115435" algn="l"/>
              </a:tabLst>
            </a:pPr>
            <a:r>
              <a:rPr lang="af-ZA" sz="1200" b="1" i="1" dirty="0">
                <a:effectLst/>
                <a:latin typeface="Calibri" panose="020F0502020204030204" pitchFamily="34" charset="0"/>
                <a:ea typeface="MS Mincho" panose="02020609040205080304" pitchFamily="49" charset="-128"/>
                <a:cs typeface="Calibri" panose="020F0502020204030204" pitchFamily="34" charset="0"/>
              </a:rPr>
              <a:t>Konflik </a:t>
            </a:r>
            <a:r>
              <a:rPr lang="af-ZA" sz="1200" dirty="0">
                <a:effectLst/>
                <a:latin typeface="Calibri" panose="020F0502020204030204" pitchFamily="34" charset="0"/>
                <a:ea typeface="MS Mincho" panose="02020609040205080304" pitchFamily="49" charset="-128"/>
                <a:cs typeface="Calibri" panose="020F0502020204030204" pitchFamily="34" charset="0"/>
              </a:rPr>
              <a:t>kan gedefinieer word as 'n botsing of meningsverskil tussen individue of groepe as gevolg van uiteenlopende belange, doelwitte of standpunte. Konflik spruit uit groot of klein verskille. Dit vind plaas wanneer mense nie kan saamstem oor hul waardes, motiverings, sienings, idees of begeertes nie.</a:t>
            </a:r>
            <a:r>
              <a:rPr lang="af-ZA" sz="1200" b="1" i="1"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2</a:t>
            </a:fld>
            <a:endParaRPr lang="en-US"/>
          </a:p>
        </p:txBody>
      </p:sp>
    </p:spTree>
    <p:extLst>
      <p:ext uri="{BB962C8B-B14F-4D97-AF65-F5344CB8AC3E}">
        <p14:creationId xmlns:p14="http://schemas.microsoft.com/office/powerpoint/2010/main" val="132260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f-ZA" sz="1000" b="0" dirty="0">
                <a:effectLst/>
                <a:latin typeface="Calibri" panose="020F0502020204030204" pitchFamily="34" charset="0"/>
                <a:ea typeface="MS Mincho" panose="02020609040205080304" pitchFamily="49" charset="-128"/>
                <a:cs typeface="Calibri" panose="020F0502020204030204" pitchFamily="34" charset="0"/>
              </a:rPr>
              <a:t>Onderrig &amp; Bespreking (6 min)                                                                                                           </a:t>
            </a:r>
            <a:endParaRPr lang="en-US" sz="1000" b="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spcAft>
                <a:spcPts val="800"/>
              </a:spcAft>
              <a:buNone/>
            </a:pPr>
            <a:r>
              <a:rPr lang="af-ZA" sz="1000" dirty="0">
                <a:effectLst/>
                <a:latin typeface="Calibri" panose="020F0502020204030204" pitchFamily="34" charset="0"/>
                <a:ea typeface="MS Mincho" panose="02020609040205080304" pitchFamily="49" charset="-128"/>
                <a:cs typeface="Calibri" panose="020F0502020204030204" pitchFamily="34" charset="0"/>
              </a:rPr>
              <a:t>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b="1" dirty="0">
                <a:effectLst/>
                <a:latin typeface="Calibri" panose="020F0502020204030204" pitchFamily="34" charset="0"/>
                <a:ea typeface="MS Mincho" panose="02020609040205080304" pitchFamily="49" charset="-128"/>
                <a:cs typeface="Calibri" panose="020F0502020204030204" pitchFamily="34" charset="0"/>
              </a:rPr>
              <a:t>Skyfie 3:</a:t>
            </a:r>
            <a:r>
              <a:rPr lang="af-ZA" sz="1000" dirty="0">
                <a:effectLst/>
                <a:latin typeface="Calibri" panose="020F0502020204030204" pitchFamily="34" charset="0"/>
                <a:ea typeface="MS Mincho" panose="02020609040205080304" pitchFamily="49" charset="-128"/>
                <a:cs typeface="Calibri" panose="020F0502020204030204" pitchFamily="34" charset="0"/>
              </a:rPr>
              <a:t> Soms kan verskille tussen mense oppervlakkig voorkom, maar wanneer konflik intense emosies veroorsaak, dui dit op 'n dieper onderliggende probleem.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Hierdie onderliggende kwessies behels dikwels fundamentele behoeftes, soos die behoefte om veilig en geborge te voel, die begeerte om gerespekteer en gewaardeer te word, of die verlange na nabyheid en intimiteit.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Argumente of fisiese onderonsies is voor die hand liggende vorms van konflik maar konflik kan ook op ‘n meer subtiele manier geskied, soos passief-aggressiewe gedrag of emosionele onttrekking.</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Konflik is nie altyd 'n slegte ding nie. As ons leer om dit reg te bestuur, kan dit ons help om te groei, mekaar beter te verstaan en ons sterker te maak.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Konflik binne gesinne (meningsverskille tussen broers en susters, spanning tussen ouers en kinders, of konflikte tussen uitgebreide familielede) kan veral uitdagend wees om op te los. Hegte verhoudings verhoog emosies en maak situasies meer kompleks.</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Ons moet onthou dat konflik 'n natuurlike deel van menswees is. Dit beïnvloed hoe ons met ander omgaan en saamleef.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000" dirty="0">
                <a:effectLst/>
                <a:latin typeface="Calibri" panose="020F0502020204030204" pitchFamily="34" charset="0"/>
                <a:ea typeface="MS Mincho" panose="02020609040205080304" pitchFamily="49" charset="-128"/>
                <a:cs typeface="Calibri" panose="020F0502020204030204" pitchFamily="34" charset="0"/>
              </a:rPr>
              <a:t>So, hoe hanteer ons konflik? As jy van iemand verskil, hoe hanteer jy dit gewoonlik? (Laat 'n paar leerders toe om op die vraag te reageer.)</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spcAft>
                <a:spcPts val="800"/>
              </a:spcAft>
              <a:buNone/>
            </a:pPr>
            <a:r>
              <a:rPr lang="af-ZA" sz="1000" dirty="0">
                <a:effectLst/>
                <a:latin typeface="Calibri" panose="020F0502020204030204" pitchFamily="34" charset="0"/>
                <a:ea typeface="MS Mincho" panose="02020609040205080304" pitchFamily="49" charset="-128"/>
                <a:cs typeface="Calibri" panose="020F0502020204030204" pitchFamily="34" charset="0"/>
              </a:rPr>
              <a:t>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42527D-2BFF-408E-8D82-1E8100537E30}" type="slidenum">
              <a:rPr lang="en-US" smtClean="0"/>
              <a:t>3</a:t>
            </a:fld>
            <a:endParaRPr lang="en-US"/>
          </a:p>
        </p:txBody>
      </p:sp>
    </p:spTree>
    <p:extLst>
      <p:ext uri="{BB962C8B-B14F-4D97-AF65-F5344CB8AC3E}">
        <p14:creationId xmlns:p14="http://schemas.microsoft.com/office/powerpoint/2010/main" val="117387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Kyk Video (6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MS Mincho" panose="02020609040205080304" pitchFamily="49" charset="-128"/>
                <a:cs typeface="Calibri" panose="020F0502020204030204" pitchFamily="34" charset="0"/>
              </a:rPr>
              <a:t>Kom ons kyk na die volgende video wat verduidelik hoe ons konflik kan bestuur en ons meningsverskille kan oplos.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07000"/>
              </a:lnSpc>
              <a:buFont typeface="Symbol" panose="05050102010706020507" pitchFamily="18" charset="2"/>
              <a:buChar char=""/>
            </a:pPr>
            <a:r>
              <a:rPr lang="af-ZA" sz="1200" dirty="0">
                <a:effectLst/>
                <a:latin typeface="Calibri" panose="020F0502020204030204" pitchFamily="34" charset="0"/>
                <a:ea typeface="MS Mincho" panose="02020609040205080304" pitchFamily="49" charset="-128"/>
                <a:cs typeface="Calibri" panose="020F0502020204030204" pitchFamily="34" charset="0"/>
              </a:rPr>
              <a:t>Kyk: </a:t>
            </a:r>
            <a:r>
              <a:rPr lang="af-ZA" sz="1200" b="1" i="1" dirty="0" err="1">
                <a:effectLst/>
                <a:latin typeface="Calibri" panose="020F0502020204030204" pitchFamily="34" charset="0"/>
                <a:ea typeface="MS Mincho" panose="02020609040205080304" pitchFamily="49" charset="-128"/>
                <a:cs typeface="Calibri" panose="020F0502020204030204" pitchFamily="34" charset="0"/>
              </a:rPr>
              <a:t>Kid</a:t>
            </a:r>
            <a:r>
              <a:rPr lang="af-ZA" sz="1200" b="1" i="1" dirty="0">
                <a:effectLst/>
                <a:latin typeface="Calibri" panose="020F0502020204030204" pitchFamily="34" charset="0"/>
                <a:ea typeface="MS Mincho" panose="02020609040205080304" pitchFamily="49" charset="-128"/>
                <a:cs typeface="Calibri" panose="020F0502020204030204" pitchFamily="34" charset="0"/>
              </a:rPr>
              <a:t> President Is </a:t>
            </a:r>
            <a:r>
              <a:rPr lang="af-ZA" sz="1200" b="1" i="1" dirty="0" err="1">
                <a:effectLst/>
                <a:latin typeface="Calibri" panose="020F0502020204030204" pitchFamily="34" charset="0"/>
                <a:ea typeface="MS Mincho" panose="02020609040205080304" pitchFamily="49" charset="-128"/>
                <a:cs typeface="Calibri" panose="020F0502020204030204" pitchFamily="34" charset="0"/>
              </a:rPr>
              <a:t>Over</a:t>
            </a:r>
            <a:r>
              <a:rPr lang="af-ZA" sz="1200" b="1" i="1" dirty="0">
                <a:effectLst/>
                <a:latin typeface="Calibri" panose="020F0502020204030204" pitchFamily="34" charset="0"/>
                <a:ea typeface="MS Mincho" panose="02020609040205080304" pitchFamily="49" charset="-128"/>
                <a:cs typeface="Calibri" panose="020F0502020204030204" pitchFamily="34" charset="0"/>
              </a:rPr>
              <a:t> </a:t>
            </a:r>
            <a:r>
              <a:rPr lang="af-ZA" sz="1200" b="1" i="1" dirty="0" err="1">
                <a:effectLst/>
                <a:latin typeface="Calibri" panose="020F0502020204030204" pitchFamily="34" charset="0"/>
                <a:ea typeface="MS Mincho" panose="02020609040205080304" pitchFamily="49" charset="-128"/>
                <a:cs typeface="Calibri" panose="020F0502020204030204" pitchFamily="34" charset="0"/>
              </a:rPr>
              <a:t>It</a:t>
            </a:r>
            <a:r>
              <a:rPr lang="af-ZA" sz="1200" b="1" i="1" dirty="0">
                <a:effectLst/>
                <a:latin typeface="Calibri" panose="020F0502020204030204" pitchFamily="34" charset="0"/>
                <a:ea typeface="MS Mincho" panose="02020609040205080304" pitchFamily="49" charset="-128"/>
                <a:cs typeface="Calibri" panose="020F0502020204030204" pitchFamily="34" charset="0"/>
              </a:rPr>
              <a:t>!</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buNone/>
            </a:pPr>
            <a:r>
              <a:rPr lang="af-ZA" sz="1200" u="sng" dirty="0">
                <a:solidFill>
                  <a:srgbClr val="467886"/>
                </a:solidFill>
                <a:effectLst/>
                <a:latin typeface="Calibri" panose="020F0502020204030204" pitchFamily="34" charset="0"/>
                <a:ea typeface="MS Mincho" panose="02020609040205080304" pitchFamily="49" charset="-128"/>
                <a:cs typeface="Calibri" panose="020F0502020204030204" pitchFamily="34" charset="0"/>
                <a:hlinkClick r:id="rId3"/>
              </a:rPr>
              <a:t>https://www.youtube.com/watch?v=ghk-nDJB3Tk</a:t>
            </a:r>
            <a:r>
              <a:rPr lang="af-ZA" sz="1200" dirty="0">
                <a:effectLst/>
                <a:latin typeface="Calibri" panose="020F0502020204030204" pitchFamily="34" charset="0"/>
                <a:ea typeface="MS Mincho" panose="02020609040205080304" pitchFamily="49" charset="-128"/>
                <a:cs typeface="Calibri" panose="020F0502020204030204" pitchFamily="34" charset="0"/>
              </a:rPr>
              <a:t> (5 min 09 sek)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MS Mincho" panose="02020609040205080304" pitchFamily="49" charset="-128"/>
                <a:cs typeface="Calibri" panose="020F0502020204030204" pitchFamily="34" charset="0"/>
              </a:rPr>
              <a:t>Noudat ons 'n basiese idee het van die stappe wat betrokke is by die oplossing van konflik, kom ons kyk in detail na die proses.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4</a:t>
            </a:fld>
            <a:endParaRPr lang="en-US"/>
          </a:p>
        </p:txBody>
      </p:sp>
    </p:spTree>
    <p:extLst>
      <p:ext uri="{BB962C8B-B14F-4D97-AF65-F5344CB8AC3E}">
        <p14:creationId xmlns:p14="http://schemas.microsoft.com/office/powerpoint/2010/main" val="24110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Onderrig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Bespreking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(2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Om iemand te konfronteer kan moeilik wees, maar die regte benadering kan 'n groot verskil maak. Dink daaraan soos om die regte stok te kies wanneer jy gholf speel: Verskillende situasies vereis verskillende hulpmiddels. Daar is twee belangrike dinge om te oorweeg:</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Evalueer die Situasie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Vir klein probleme met goeie vriende, gebruik 'n kalm en sagmoedige benadering. Vir meer ernstige sake of met bekendes, wees reguit maar respekvol. Vir ernstige probleme of individue wat moeilik is, wees selfversekerd en reguit, maar behou te alle tye respek.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Oorweeg die persoon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Met goeie vriende kan jy meer oop en ontspanne wees. Hulle sal waarskynlik die situasie verstaan en jou ondersteun, so 'n sagmoedige benadering werk die beste.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Met klasmaats, onderwysers of beraders, balanseer eerlikheid en beleefdheid. Hulle mag nie so na aan jou wees soos vriende nie, so respek en duidelikheid is belangrik.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Wanneer jy met 'n gesagsfiguur praat, wees respekvol en reguit. Stel jou bekommernisse duidelik, maar neem hul posisie in ag.</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5</a:t>
            </a:fld>
            <a:endParaRPr lang="en-US"/>
          </a:p>
        </p:txBody>
      </p:sp>
    </p:spTree>
    <p:extLst>
      <p:ext uri="{BB962C8B-B14F-4D97-AF65-F5344CB8AC3E}">
        <p14:creationId xmlns:p14="http://schemas.microsoft.com/office/powerpoint/2010/main" val="367426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Onderrig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Bespreking</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(8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Daar is baie variasies van die stappe met betrekking tot probleemoplossing, maar as jy die stappe in hiérdie metode volg, sal jy 'n goeie beginpunt hê om konflik met mense in jou lewe op te los. Jy moet eerstens bereid wees om met die ander persoon in gesprek te tree om die konflik te probeer oplos. Soms voel 'n mens dit is beter om dit net te los, maar so 'n situasie sal aan ons knaag en dit is nie gesond nie.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spcAft>
                <a:spcPts val="800"/>
              </a:spcAft>
              <a:buNone/>
            </a:pPr>
            <a:r>
              <a:rPr lang="af-Z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1: Stem in om te praat en bepaal reëls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As die betrokkenes in die eerste plek nie instem om te praat nie, sal daar tot geen oplossing kan kom nie.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Daar moet sekere reëls wees, waaraan die betrokkenes moet voldoen, sodat die gesprek produktief kan wees. Hierdie reëls help om emosionele veiligheid te skep sodat almal gemaklik kan voel om hul gevoelens te deel, selfs tydens moeilike gesprekke.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Voorbeelde van reëls sluit in: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Moenie ander mense in die rede val nie.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Toon respek vir ander.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Moenie op mekaar skree nie.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Niemand mag vloek nie.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Moenie persoonlike beledigings uiter nie.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buNone/>
            </a:pPr>
            <a:r>
              <a:rPr lang="af-Z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2: Maak beurte om gevoelens en gedagtes te verduidelik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Sodra die reëls vir die gesprek vasgestel het, moet die betrokkenes begin uitbrei oor wat gebeur het.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Een persoon moet hul standpunt, ervarings, gedagtes en gevoelens deel. Dan kan die ander persoon(e) dieselfde doen.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Dit is belangrik om deurentyd die ooreengekome reëls te volg om intense emosies te beheer en onderbrekings te vermy.</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Om by die reëls te hou, help elke persoon om hul perspektief te deel, sonder dat dit in 'n argument ontaard</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Om kalm en respekvol te bly terwyl standpunte verduidelik word, sal help om 'n oplossing vir die probleem te vind.</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buNone/>
            </a:pPr>
            <a:r>
              <a:rPr lang="af-Z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3: Identifiseer die konflik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Alhoewel dit eenvoudig klink, is die identifisering van die konflik van kardinale belang. Daarsonder sal 'n mens sukkel om 'n oplossing te vind.</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Nadat elke persoon 'n beurt gekry het om hul kant van die saak te stel, moet daar duidelik uiteengesit word waaroor die argument gaan.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Neem 'n oomblik om die konflik in 'n paar sinne op te som.</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Baie mense kan tydens argumente emosioneel opgewerk raak en perspektief verloor.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Deur die konflik eenvoudig te verwoord kan 'n mens help om daarop te fokus.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Dit kan help om eers te bepaal of almal met die uiteensetting van die konflik ooreenstem voordat 'n mens aangaan.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spcAft>
                <a:spcPts val="800"/>
              </a:spcAft>
              <a:buNone/>
            </a:pPr>
            <a:r>
              <a:rPr lang="af-ZA"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4: Ondersoek moontlike oplossings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In hierdie stap dink almal aan moontlike oplossings vir die konflik.</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Dink aan maniere wat die konflik sal oplos, selfs al verg dit om tot ‘n kompromie te kom.</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Op hierdie stadium is dit nog nie nodig om oor 'n oplossing ooreen te stem nie. Oorweeg eers al die moontlikhede.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Laat elke persoon verduidelik wat hulle as uitkoms verwag. Dit is 'n belangrike stap in die proses.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Maak seker dat almal bereid is om na alternatiewe idees te luister.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spcAft>
                <a:spcPts val="800"/>
              </a:spcAft>
              <a:buNone/>
            </a:pPr>
            <a:r>
              <a:rPr lang="af-ZA"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5: Besluit op die beste pad vorentoe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Ná die dinkskrum is dit tyd om 'n ooreenkoms aan te gaan.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Bespreek eers watter oplossings-idee die meeste sin maak, gegewe die omstandighede.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Identifiseer 'n oplossing waarmee alle betrokkenes kan saamstem.</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Hersien al die moontlikhede.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Op hierdie stadium moet almal saamstem oor die beste oplossing.</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spcAft>
                <a:spcPts val="800"/>
              </a:spcAft>
              <a:buNone/>
            </a:pPr>
            <a:r>
              <a:rPr lang="af-ZA"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6: Stel die oplossing</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Sodra almal ingestem het, moet die oplossing hardop uitgespreek word.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Net soos die duidelike uiteensetting van die probleem (stap 3), moet die oplossing ook duidelik uiteengesit word. Dit sal almal help om die uitkoms van hierdie bespreking te onthou.</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algn="just">
              <a:lnSpc>
                <a:spcPct val="115000"/>
              </a:lnSpc>
              <a:buNone/>
            </a:pPr>
            <a:r>
              <a:rPr lang="af-Z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Times New Roman" panose="02020603050405020304" pitchFamily="18" charset="0"/>
                <a:cs typeface="Calibri" panose="020F0502020204030204" pitchFamily="34" charset="0"/>
              </a:rPr>
              <a:t>Stap 7: Besluit wanneer die oplossing geëvalueer sal word</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Times New Roman" panose="02020603050405020304" pitchFamily="18" charset="0"/>
                <a:cs typeface="Calibri" panose="020F0502020204030204" pitchFamily="34" charset="0"/>
              </a:rPr>
              <a:t>Voordat die gesprek afgesluit word, moet daar besluit word of 'n opvolgvergadering nodig is om te bepaal of die oplossing werk en of verbeterings benodig word. Indien wel, moet daar op 'n datum vir die vergadering besluit word.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a:buNone/>
            </a:pPr>
            <a:r>
              <a:rPr lang="af-ZA" sz="1200" kern="0" dirty="0">
                <a:effectLst/>
                <a:latin typeface="Calibri" panose="020F0502020204030204" pitchFamily="34" charset="0"/>
                <a:ea typeface="Times New Roman" panose="02020603050405020304" pitchFamily="18" charset="0"/>
              </a:rPr>
              <a:t>Afhangende van die omstandighede, sal 'n mens dalk die bespreking in die toekoms moet herbesoek om veranderinge aan te bring.</a:t>
            </a:r>
            <a:endParaRPr lang="en-US" dirty="0"/>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6</a:t>
            </a:fld>
            <a:endParaRPr lang="en-US"/>
          </a:p>
        </p:txBody>
      </p:sp>
    </p:spTree>
    <p:extLst>
      <p:ext uri="{BB962C8B-B14F-4D97-AF65-F5344CB8AC3E}">
        <p14:creationId xmlns:p14="http://schemas.microsoft.com/office/powerpoint/2010/main" val="410388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Aktiwiteit</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in pare (9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MS Mincho" panose="02020609040205080304" pitchFamily="49" charset="-128"/>
                <a:cs typeface="Calibri" panose="020F0502020204030204" pitchFamily="34" charset="0"/>
              </a:rPr>
              <a:t>Skyfie 7: </a:t>
            </a:r>
            <a:r>
              <a:rPr lang="af-ZA" sz="1200" dirty="0">
                <a:effectLst/>
                <a:latin typeface="Calibri" panose="020F0502020204030204" pitchFamily="34" charset="0"/>
                <a:ea typeface="MS Mincho" panose="02020609040205080304" pitchFamily="49" charset="-128"/>
                <a:cs typeface="Calibri" panose="020F0502020204030204" pitchFamily="34" charset="0"/>
              </a:rPr>
              <a:t>Leerders moet nou </a:t>
            </a:r>
            <a:r>
              <a:rPr lang="af-ZA" sz="1200" b="1" i="1" dirty="0">
                <a:effectLst/>
                <a:latin typeface="Calibri" panose="020F0502020204030204" pitchFamily="34" charset="0"/>
                <a:ea typeface="MS Mincho" panose="02020609040205080304" pitchFamily="49" charset="-128"/>
                <a:cs typeface="Calibri" panose="020F0502020204030204" pitchFamily="34" charset="0"/>
              </a:rPr>
              <a:t>Aktiwiteit 1</a:t>
            </a:r>
            <a:r>
              <a:rPr lang="af-ZA" sz="1200" dirty="0">
                <a:effectLst/>
                <a:latin typeface="Calibri" panose="020F0502020204030204" pitchFamily="34" charset="0"/>
                <a:ea typeface="MS Mincho" panose="02020609040205080304" pitchFamily="49" charset="-128"/>
                <a:cs typeface="Calibri" panose="020F0502020204030204" pitchFamily="34" charset="0"/>
              </a:rPr>
              <a:t> (</a:t>
            </a:r>
            <a:r>
              <a:rPr lang="af-ZA" sz="1200" b="1" i="1" u="sng" dirty="0">
                <a:effectLst/>
                <a:latin typeface="Calibri" panose="020F0502020204030204" pitchFamily="34" charset="0"/>
                <a:ea typeface="MS Mincho" panose="02020609040205080304" pitchFamily="49" charset="-128"/>
                <a:cs typeface="Calibri" panose="020F0502020204030204" pitchFamily="34" charset="0"/>
              </a:rPr>
              <a:t>Les 3 – Werkkaart</a:t>
            </a:r>
            <a:r>
              <a:rPr lang="af-ZA" sz="1200" dirty="0">
                <a:effectLst/>
                <a:latin typeface="Calibri" panose="020F0502020204030204" pitchFamily="34" charset="0"/>
                <a:ea typeface="MS Mincho" panose="02020609040205080304" pitchFamily="49" charset="-128"/>
                <a:cs typeface="Calibri" panose="020F0502020204030204" pitchFamily="34" charset="0"/>
              </a:rPr>
              <a:t>) voltooi.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MS Mincho" panose="02020609040205080304" pitchFamily="49" charset="-128"/>
                <a:cs typeface="Calibri" panose="020F0502020204030204" pitchFamily="34" charset="0"/>
              </a:rPr>
              <a:t>Sodra leerders die aktiwiteit voltooi het, gaan saam met hulle deur die antwoorde. Antwoorde is beskikbaar in </a:t>
            </a:r>
            <a:r>
              <a:rPr lang="af-ZA" sz="1200" b="1" i="1" u="sng" dirty="0">
                <a:effectLst/>
                <a:latin typeface="Calibri" panose="020F0502020204030204" pitchFamily="34" charset="0"/>
                <a:ea typeface="MS Mincho" panose="02020609040205080304" pitchFamily="49" charset="-128"/>
                <a:cs typeface="Calibri" panose="020F0502020204030204" pitchFamily="34" charset="0"/>
              </a:rPr>
              <a:t>Les 3 – Werkkaart MEMO.</a:t>
            </a:r>
            <a:r>
              <a:rPr lang="af-ZA" sz="1200"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7</a:t>
            </a:fld>
            <a:endParaRPr lang="en-US"/>
          </a:p>
        </p:txBody>
      </p:sp>
    </p:spTree>
    <p:extLst>
      <p:ext uri="{BB962C8B-B14F-4D97-AF65-F5344CB8AC3E}">
        <p14:creationId xmlns:p14="http://schemas.microsoft.com/office/powerpoint/2010/main" val="227285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Refleksie</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(4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lnSpc>
                <a:spcPct val="115000"/>
              </a:lnSpc>
              <a:spcAft>
                <a:spcPts val="800"/>
              </a:spcAft>
              <a:buFont typeface="Symbol" panose="05050102010706020507" pitchFamily="18" charset="2"/>
              <a:buChar char=""/>
            </a:pPr>
            <a:r>
              <a:rPr lang="af-ZA" sz="1200" dirty="0">
                <a:effectLst/>
                <a:latin typeface="Calibri" panose="020F0502020204030204" pitchFamily="34" charset="0"/>
                <a:ea typeface="MS Mincho" panose="02020609040205080304" pitchFamily="49" charset="-128"/>
                <a:cs typeface="Calibri" panose="020F0502020204030204" pitchFamily="34" charset="0"/>
              </a:rPr>
              <a:t>Sluit die les met die volgende af: Konflik is onvermydelik, maar hoe dit hanteer word en wat jy doen (of nie doen nie) kan 'n verskil maak in jou prestasie, selfvertroue en tevredenheid. Die doel van konflikoplossing is om konstruktiewe maniere te vind om konflik aan te spreek en daaruit te leer. Dit is nooit 'n goeie idee om meningsverskille te vermy of te onderdruk nie. </a:t>
            </a:r>
            <a:endParaRPr lang="en-US" sz="1200" kern="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af-ZA" sz="1200" kern="0" dirty="0">
                <a:effectLst/>
                <a:latin typeface="Calibri" panose="020F0502020204030204" pitchFamily="34" charset="0"/>
                <a:ea typeface="MS Mincho" panose="02020609040205080304" pitchFamily="49" charset="-128"/>
              </a:rPr>
              <a:t>Laat leerders toe om die </a:t>
            </a:r>
            <a:r>
              <a:rPr lang="af-ZA" sz="1200" kern="0" dirty="0" err="1">
                <a:effectLst/>
                <a:latin typeface="Calibri" panose="020F0502020204030204" pitchFamily="34" charset="0"/>
                <a:ea typeface="MS Mincho" panose="02020609040205080304" pitchFamily="49" charset="-128"/>
              </a:rPr>
              <a:t>refleksievrae</a:t>
            </a:r>
            <a:r>
              <a:rPr lang="af-ZA" sz="1200" kern="0" dirty="0">
                <a:effectLst/>
                <a:latin typeface="Calibri" panose="020F0502020204030204" pitchFamily="34" charset="0"/>
                <a:ea typeface="MS Mincho" panose="02020609040205080304" pitchFamily="49" charset="-128"/>
              </a:rPr>
              <a:t> in </a:t>
            </a:r>
            <a:r>
              <a:rPr lang="af-ZA" sz="1200" b="1" i="1" kern="0" dirty="0">
                <a:effectLst/>
                <a:latin typeface="Calibri" panose="020F0502020204030204" pitchFamily="34" charset="0"/>
                <a:ea typeface="MS Mincho" panose="02020609040205080304" pitchFamily="49" charset="-128"/>
              </a:rPr>
              <a:t>Aktiwiteit 2</a:t>
            </a:r>
            <a:r>
              <a:rPr lang="af-ZA" sz="1200" kern="0" dirty="0">
                <a:effectLst/>
                <a:latin typeface="Calibri" panose="020F0502020204030204" pitchFamily="34" charset="0"/>
                <a:ea typeface="MS Mincho" panose="02020609040205080304" pitchFamily="49" charset="-128"/>
              </a:rPr>
              <a:t> (</a:t>
            </a:r>
            <a:r>
              <a:rPr lang="af-ZA" sz="1200" b="1" i="1" u="sng" kern="0" dirty="0">
                <a:effectLst/>
                <a:latin typeface="Calibri" panose="020F0502020204030204" pitchFamily="34" charset="0"/>
                <a:ea typeface="MS Mincho" panose="02020609040205080304" pitchFamily="49" charset="-128"/>
              </a:rPr>
              <a:t>Les 3 – Werkkaart</a:t>
            </a:r>
            <a:r>
              <a:rPr lang="af-ZA" sz="1200" kern="0" dirty="0">
                <a:effectLst/>
                <a:latin typeface="Calibri" panose="020F0502020204030204" pitchFamily="34" charset="0"/>
                <a:ea typeface="MS Mincho" panose="02020609040205080304" pitchFamily="49" charset="-128"/>
              </a:rPr>
              <a:t>) vir die res van die les  te voltooi.</a:t>
            </a:r>
            <a:endParaRPr lang="en-US"/>
          </a:p>
          <a:p>
            <a:endParaRPr lang="en-US" dirty="0"/>
          </a:p>
        </p:txBody>
      </p:sp>
      <p:sp>
        <p:nvSpPr>
          <p:cNvPr id="4" name="Slide Number Placeholder 3"/>
          <p:cNvSpPr>
            <a:spLocks noGrp="1"/>
          </p:cNvSpPr>
          <p:nvPr>
            <p:ph type="sldNum" sz="quarter" idx="5"/>
          </p:nvPr>
        </p:nvSpPr>
        <p:spPr/>
        <p:txBody>
          <a:bodyPr/>
          <a:lstStyle/>
          <a:p>
            <a:fld id="{D0569A33-D30F-4136-B7D4-6235528F104F}" type="slidenum">
              <a:rPr lang="en-US" smtClean="0"/>
              <a:t>8</a:t>
            </a:fld>
            <a:endParaRPr lang="en-US"/>
          </a:p>
        </p:txBody>
      </p:sp>
    </p:spTree>
    <p:extLst>
      <p:ext uri="{BB962C8B-B14F-4D97-AF65-F5344CB8AC3E}">
        <p14:creationId xmlns:p14="http://schemas.microsoft.com/office/powerpoint/2010/main" val="42534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030A-14DE-8139-5CB5-8FEA807AE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8FD931-6BC4-B75C-C6FD-FD892B472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3AFA2-DE83-7274-4544-539911F0A152}"/>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B143586B-4BA3-F793-E75F-F23E3E69B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57C20-753E-19AC-2EAA-7C88E4B6C90A}"/>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97848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E48-BBDD-F14C-0562-02BB7D484E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EF9B2-813E-342C-0903-D1D02BF0B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031E9-2446-18DD-6152-676E03276407}"/>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12BA8279-4B58-C57D-291A-A385368F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E173D-F1F0-A258-C684-21B310A516FD}"/>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429139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0602B4-0B05-35C6-8682-31B6EA0C5E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D36F4C-6A4B-C1AF-A664-45DFB4F89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55F5-01D9-EF8A-9A5D-A0051FCDA25C}"/>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579F3A56-B378-982F-B6A0-761104FD9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844D7-7A4D-5BB0-4C36-805907B20BC1}"/>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1318010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18E-520B-2027-B881-2BA9F8525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BFFF9-0CC6-9622-F571-317E3BA13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85F7C-8225-C8F0-CAEC-930E5D75D8A0}"/>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7A8A6C73-F2E5-B4E9-4009-86BEDEC2C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A00F3-3EE2-D5BF-E348-4364996276F1}"/>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208729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B1FC-CF05-BDE8-EAEF-85161F4C8C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B11859-477B-C41A-0F35-4DE5A78A8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874FB4-945B-ADD3-46D1-58F676475917}"/>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E8A9D51E-DD0C-86F0-8DC1-642B26DC6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55BB0-0691-EAC3-EF91-AD5828A4C82B}"/>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125658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BC2F-9BF3-893D-3B5A-E11E4F505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1220F-3D4D-3181-52D8-B54F523917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C49B12-2F00-3235-B627-D9173CC42D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D63C91-2C89-0C73-785C-7E5631EBF28C}"/>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6" name="Footer Placeholder 5">
            <a:extLst>
              <a:ext uri="{FF2B5EF4-FFF2-40B4-BE49-F238E27FC236}">
                <a16:creationId xmlns:a16="http://schemas.microsoft.com/office/drawing/2014/main" id="{138DDB50-3CE4-D9F6-4DE8-A0D453048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4D3C8-458D-F67E-DA33-5D5014275990}"/>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322348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3017-6C4C-F29C-7DE1-DE23E814E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0C178D-1B1D-BEDE-FED5-FFC24FEE2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3698F-F477-7010-BCCF-B0236AEE9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6AACD-1295-62C5-575C-DABB36527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EEC328-4AA6-0D42-2BB5-092E826193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280B94-E482-553B-670B-2A0715CB9080}"/>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8" name="Footer Placeholder 7">
            <a:extLst>
              <a:ext uri="{FF2B5EF4-FFF2-40B4-BE49-F238E27FC236}">
                <a16:creationId xmlns:a16="http://schemas.microsoft.com/office/drawing/2014/main" id="{B0B055B5-3FCA-D14C-BC37-E6BFD7EAC5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DB832D-868B-BD4A-CA52-4862987EF6E6}"/>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284343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C6F6-34D7-35CF-1EF6-D80914998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8CC80-93B0-C6C0-F42F-D64719CFDAF2}"/>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4" name="Footer Placeholder 3">
            <a:extLst>
              <a:ext uri="{FF2B5EF4-FFF2-40B4-BE49-F238E27FC236}">
                <a16:creationId xmlns:a16="http://schemas.microsoft.com/office/drawing/2014/main" id="{7CBC5EFF-F5F1-18FD-2B03-0EEFA79DE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44CFD2-1F8D-B71B-D677-A18D4AF3257E}"/>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67067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9D3E2-FFC0-D1B0-9214-8262077A98D8}"/>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3" name="Footer Placeholder 2">
            <a:extLst>
              <a:ext uri="{FF2B5EF4-FFF2-40B4-BE49-F238E27FC236}">
                <a16:creationId xmlns:a16="http://schemas.microsoft.com/office/drawing/2014/main" id="{A6443A4B-FABE-D514-459B-BC7F27F69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A911B-9933-00C6-7A70-B1DCBFA499A9}"/>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322527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456A-9E87-29FE-1105-789AA8C1F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C4AA9-9EB9-F29D-2CD6-BDB988F99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72A29-0A71-32FC-51AC-305E5FAC0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DC21E-FB74-141A-68E9-DF89B07B96A9}"/>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6" name="Footer Placeholder 5">
            <a:extLst>
              <a:ext uri="{FF2B5EF4-FFF2-40B4-BE49-F238E27FC236}">
                <a16:creationId xmlns:a16="http://schemas.microsoft.com/office/drawing/2014/main" id="{30E06F65-0562-7F4B-20E0-AF322C474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90E9A-9178-A3CB-38C7-D1D70F2F9B02}"/>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38991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E86C-5677-CD19-FDA6-7BA6B3D78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0F9529-8640-CA76-EEF8-D95462E20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4678B-8E68-0412-FB91-11CBFBE95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A17B2-FED2-0C06-0AFD-19F2B67CA1D2}"/>
              </a:ext>
            </a:extLst>
          </p:cNvPr>
          <p:cNvSpPr>
            <a:spLocks noGrp="1"/>
          </p:cNvSpPr>
          <p:nvPr>
            <p:ph type="dt" sz="half" idx="10"/>
          </p:nvPr>
        </p:nvSpPr>
        <p:spPr/>
        <p:txBody>
          <a:bodyPr/>
          <a:lstStyle/>
          <a:p>
            <a:fld id="{A2389152-9EAA-42CB-AEAD-0E694A3BD308}" type="datetimeFigureOut">
              <a:rPr lang="en-US" smtClean="0"/>
              <a:t>10/28/2025</a:t>
            </a:fld>
            <a:endParaRPr lang="en-US"/>
          </a:p>
        </p:txBody>
      </p:sp>
      <p:sp>
        <p:nvSpPr>
          <p:cNvPr id="6" name="Footer Placeholder 5">
            <a:extLst>
              <a:ext uri="{FF2B5EF4-FFF2-40B4-BE49-F238E27FC236}">
                <a16:creationId xmlns:a16="http://schemas.microsoft.com/office/drawing/2014/main" id="{8A22C8D3-9EE5-9349-D9E8-05BF08ADE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02BE8-CA5E-096F-88B2-E9864B0B335F}"/>
              </a:ext>
            </a:extLst>
          </p:cNvPr>
          <p:cNvSpPr>
            <a:spLocks noGrp="1"/>
          </p:cNvSpPr>
          <p:nvPr>
            <p:ph type="sldNum" sz="quarter" idx="12"/>
          </p:nvPr>
        </p:nvSpPr>
        <p:spPr/>
        <p:txBody>
          <a:bodyPr/>
          <a:lstStyle/>
          <a:p>
            <a:fld id="{4B63A5CA-6980-4009-AABC-EFCA7F607C60}" type="slidenum">
              <a:rPr lang="en-US" smtClean="0"/>
              <a:t>‹#›</a:t>
            </a:fld>
            <a:endParaRPr lang="en-US"/>
          </a:p>
        </p:txBody>
      </p:sp>
    </p:spTree>
    <p:extLst>
      <p:ext uri="{BB962C8B-B14F-4D97-AF65-F5344CB8AC3E}">
        <p14:creationId xmlns:p14="http://schemas.microsoft.com/office/powerpoint/2010/main" val="223923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C9FCC-02F2-E89A-6ED8-6AE5719D9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FF99EB-8C32-2902-CF9B-B3FA22CFA0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4CC8E-E449-DC8B-B05B-831C34573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389152-9EAA-42CB-AEAD-0E694A3BD308}" type="datetimeFigureOut">
              <a:rPr lang="en-US" smtClean="0"/>
              <a:t>10/28/2025</a:t>
            </a:fld>
            <a:endParaRPr lang="en-US"/>
          </a:p>
        </p:txBody>
      </p:sp>
      <p:sp>
        <p:nvSpPr>
          <p:cNvPr id="5" name="Footer Placeholder 4">
            <a:extLst>
              <a:ext uri="{FF2B5EF4-FFF2-40B4-BE49-F238E27FC236}">
                <a16:creationId xmlns:a16="http://schemas.microsoft.com/office/drawing/2014/main" id="{6998AB17-9C32-6A67-1F2D-113F8C847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5853BB-E347-F3A0-A12E-3E073FC80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63A5CA-6980-4009-AABC-EFCA7F607C60}" type="slidenum">
              <a:rPr lang="en-US" smtClean="0"/>
              <a:t>‹#›</a:t>
            </a:fld>
            <a:endParaRPr lang="en-US"/>
          </a:p>
        </p:txBody>
      </p:sp>
    </p:spTree>
    <p:extLst>
      <p:ext uri="{BB962C8B-B14F-4D97-AF65-F5344CB8AC3E}">
        <p14:creationId xmlns:p14="http://schemas.microsoft.com/office/powerpoint/2010/main" val="1491397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youtube.com/watch?v=ghk-nDJB3Tk"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026" name="Picture 2" descr="white and black chess piece">
            <a:extLst>
              <a:ext uri="{FF2B5EF4-FFF2-40B4-BE49-F238E27FC236}">
                <a16:creationId xmlns:a16="http://schemas.microsoft.com/office/drawing/2014/main" id="{3A9FB24E-088A-A747-17DF-CB583B8D5882}"/>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t="12205" r="-1" b="2900"/>
          <a:stretch>
            <a:fillRect/>
          </a:stretch>
        </p:blipFill>
        <p:spPr bwMode="auto">
          <a:xfrm>
            <a:off x="187388" y="182880"/>
            <a:ext cx="11824481"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38F1A5-9A6C-14EB-BAC6-C209B3989D39}"/>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nl-NL" sz="3600" b="1" dirty="0">
                <a:solidFill>
                  <a:srgbClr val="FFFFFF"/>
                </a:solidFill>
              </a:rPr>
              <a:t>Gesondheids-, Sosiale en Omgewingsverantwoordelikheid</a:t>
            </a:r>
            <a:br>
              <a:rPr lang="nl-NL" sz="3600" b="1" dirty="0">
                <a:solidFill>
                  <a:srgbClr val="FFFFFF"/>
                </a:solidFill>
              </a:rPr>
            </a:br>
            <a:r>
              <a:rPr lang="nl-NL" sz="3600" b="1" dirty="0">
                <a:solidFill>
                  <a:srgbClr val="FFFFFF"/>
                </a:solidFill>
              </a:rPr>
              <a:t>Graad 9</a:t>
            </a:r>
            <a:br>
              <a:rPr lang="nl-NL" sz="3600" b="1" dirty="0">
                <a:solidFill>
                  <a:srgbClr val="FFFFFF"/>
                </a:solidFill>
              </a:rPr>
            </a:br>
            <a:r>
              <a:rPr lang="nl-NL" sz="3600" b="1" dirty="0">
                <a:solidFill>
                  <a:srgbClr val="FFFFFF"/>
                </a:solidFill>
              </a:rPr>
              <a:t>Kwartaal 3: Les 3</a:t>
            </a:r>
            <a:endParaRPr lang="en-US" sz="3600" b="1" dirty="0">
              <a:solidFill>
                <a:srgbClr val="FFFFFF"/>
              </a:solidFill>
            </a:endParaRPr>
          </a:p>
        </p:txBody>
      </p:sp>
      <p:pic>
        <p:nvPicPr>
          <p:cNvPr id="3" name="Picture 2" descr="A logo with a person in the middle&#10;&#10;Description automatically generated">
            <a:extLst>
              <a:ext uri="{FF2B5EF4-FFF2-40B4-BE49-F238E27FC236}">
                <a16:creationId xmlns:a16="http://schemas.microsoft.com/office/drawing/2014/main" id="{1498DEE2-826C-5348-FE5F-717FA40A6B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0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brown ram">
            <a:extLst>
              <a:ext uri="{FF2B5EF4-FFF2-40B4-BE49-F238E27FC236}">
                <a16:creationId xmlns:a16="http://schemas.microsoft.com/office/drawing/2014/main" id="{B95CA41D-837A-69BA-5F0A-8A05411A5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8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8" name="Rectangle 207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5C57F7-6F62-6684-B2F4-D9464AA3EA0C}"/>
              </a:ext>
            </a:extLst>
          </p:cNvPr>
          <p:cNvSpPr>
            <a:spLocks noGrp="1"/>
          </p:cNvSpPr>
          <p:nvPr>
            <p:ph type="title"/>
          </p:nvPr>
        </p:nvSpPr>
        <p:spPr>
          <a:xfrm>
            <a:off x="296334" y="231674"/>
            <a:ext cx="3822189" cy="1899912"/>
          </a:xfrm>
          <a:prstGeom prst="ellipse">
            <a:avLst/>
          </a:prstGeom>
        </p:spPr>
        <p:txBody>
          <a:bodyPr vert="horz" lIns="91440" tIns="45720" rIns="91440" bIns="45720" rtlCol="0">
            <a:normAutofit/>
          </a:bodyPr>
          <a:lstStyle/>
          <a:p>
            <a:r>
              <a:rPr lang="en-US" sz="4000" b="1" dirty="0" err="1"/>
              <a:t>Konflik</a:t>
            </a:r>
            <a:endParaRPr lang="en-US" sz="4000" b="1" dirty="0"/>
          </a:p>
        </p:txBody>
      </p:sp>
      <p:sp>
        <p:nvSpPr>
          <p:cNvPr id="4" name="Content Placeholder 3">
            <a:extLst>
              <a:ext uri="{FF2B5EF4-FFF2-40B4-BE49-F238E27FC236}">
                <a16:creationId xmlns:a16="http://schemas.microsoft.com/office/drawing/2014/main" id="{7EC43EDC-40FF-22AD-7934-03A617D95644}"/>
              </a:ext>
            </a:extLst>
          </p:cNvPr>
          <p:cNvSpPr>
            <a:spLocks noGrp="1"/>
          </p:cNvSpPr>
          <p:nvPr>
            <p:ph idx="1"/>
          </p:nvPr>
        </p:nvSpPr>
        <p:spPr>
          <a:xfrm>
            <a:off x="838200" y="1862667"/>
            <a:ext cx="4275667" cy="4314296"/>
          </a:xfrm>
        </p:spPr>
        <p:txBody>
          <a:bodyPr>
            <a:normAutofit/>
          </a:bodyPr>
          <a:lstStyle/>
          <a:p>
            <a:pPr marL="0" indent="0">
              <a:buNone/>
            </a:pPr>
            <a:r>
              <a:rPr lang="en-ZA" sz="2400" b="1" i="1" dirty="0" err="1">
                <a:ea typeface="Aptos" panose="020B0004020202020204" pitchFamily="34" charset="0"/>
                <a:cs typeface="Calibri" panose="020F0502020204030204" pitchFamily="34" charset="0"/>
              </a:rPr>
              <a:t>Konflik</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kan</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gedefinieer</a:t>
            </a:r>
            <a:r>
              <a:rPr lang="en-ZA" sz="2400" dirty="0">
                <a:ea typeface="Aptos" panose="020B0004020202020204" pitchFamily="34" charset="0"/>
                <a:cs typeface="Calibri" panose="020F0502020204030204" pitchFamily="34" charset="0"/>
              </a:rPr>
              <a:t> word as 'n </a:t>
            </a:r>
            <a:r>
              <a:rPr lang="en-ZA" sz="2400" dirty="0" err="1">
                <a:ea typeface="Aptos" panose="020B0004020202020204" pitchFamily="34" charset="0"/>
                <a:cs typeface="Calibri" panose="020F0502020204030204" pitchFamily="34" charset="0"/>
              </a:rPr>
              <a:t>botsing</a:t>
            </a:r>
            <a:r>
              <a:rPr lang="en-ZA" sz="2400" dirty="0">
                <a:ea typeface="Aptos" panose="020B0004020202020204" pitchFamily="34" charset="0"/>
                <a:cs typeface="Calibri" panose="020F0502020204030204" pitchFamily="34" charset="0"/>
              </a:rPr>
              <a:t> of </a:t>
            </a:r>
            <a:r>
              <a:rPr lang="en-ZA" sz="2400" dirty="0" err="1">
                <a:ea typeface="Aptos" panose="020B0004020202020204" pitchFamily="34" charset="0"/>
                <a:cs typeface="Calibri" panose="020F0502020204030204" pitchFamily="34" charset="0"/>
              </a:rPr>
              <a:t>meningsverskil</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tussen</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individue</a:t>
            </a:r>
            <a:r>
              <a:rPr lang="en-ZA" sz="2400" dirty="0">
                <a:ea typeface="Aptos" panose="020B0004020202020204" pitchFamily="34" charset="0"/>
                <a:cs typeface="Calibri" panose="020F0502020204030204" pitchFamily="34" charset="0"/>
              </a:rPr>
              <a:t> of </a:t>
            </a:r>
            <a:r>
              <a:rPr lang="en-ZA" sz="2400" dirty="0" err="1">
                <a:ea typeface="Aptos" panose="020B0004020202020204" pitchFamily="34" charset="0"/>
                <a:cs typeface="Calibri" panose="020F0502020204030204" pitchFamily="34" charset="0"/>
              </a:rPr>
              <a:t>groepe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gekenmerk</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deur</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opponerende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belange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doelwitte</a:t>
            </a:r>
            <a:r>
              <a:rPr lang="en-ZA" sz="2400" dirty="0">
                <a:ea typeface="Aptos" panose="020B0004020202020204" pitchFamily="34" charset="0"/>
                <a:cs typeface="Calibri" panose="020F0502020204030204" pitchFamily="34" charset="0"/>
              </a:rPr>
              <a:t> of </a:t>
            </a:r>
            <a:r>
              <a:rPr lang="en-ZA" sz="2400" dirty="0" err="1">
                <a:ea typeface="Aptos" panose="020B0004020202020204" pitchFamily="34" charset="0"/>
                <a:cs typeface="Calibri" panose="020F0502020204030204" pitchFamily="34" charset="0"/>
              </a:rPr>
              <a:t>standpunte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Konflik</a:t>
            </a:r>
            <a:r>
              <a:rPr lang="en-ZA" sz="2400" dirty="0">
                <a:ea typeface="Aptos" panose="020B0004020202020204" pitchFamily="34" charset="0"/>
                <a:cs typeface="Calibri" panose="020F0502020204030204" pitchFamily="34" charset="0"/>
              </a:rPr>
              <a:t> spruit </a:t>
            </a:r>
            <a:r>
              <a:rPr lang="en-ZA" sz="2400" dirty="0" err="1">
                <a:ea typeface="Aptos" panose="020B0004020202020204" pitchFamily="34" charset="0"/>
                <a:cs typeface="Calibri" panose="020F0502020204030204" pitchFamily="34" charset="0"/>
              </a:rPr>
              <a:t>uit</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klein</a:t>
            </a:r>
            <a:r>
              <a:rPr lang="en-ZA" sz="2400" dirty="0">
                <a:ea typeface="Aptos" panose="020B0004020202020204" pitchFamily="34" charset="0"/>
                <a:cs typeface="Calibri" panose="020F0502020204030204" pitchFamily="34" charset="0"/>
              </a:rPr>
              <a:t> of </a:t>
            </a:r>
            <a:r>
              <a:rPr lang="en-ZA" sz="2400" dirty="0" err="1">
                <a:ea typeface="Aptos" panose="020B0004020202020204" pitchFamily="34" charset="0"/>
                <a:cs typeface="Calibri" panose="020F0502020204030204" pitchFamily="34" charset="0"/>
              </a:rPr>
              <a:t>groot</a:t>
            </a:r>
            <a:r>
              <a:rPr lang="en-ZA" sz="2400" dirty="0">
                <a:ea typeface="Aptos" panose="020B0004020202020204" pitchFamily="34" charset="0"/>
                <a:cs typeface="Calibri" panose="020F0502020204030204" pitchFamily="34" charset="0"/>
              </a:rPr>
              <a:t> </a:t>
            </a:r>
            <a:r>
              <a:rPr lang="en-ZA" sz="2400" b="1" dirty="0" err="1">
                <a:ea typeface="Aptos" panose="020B0004020202020204" pitchFamily="34" charset="0"/>
                <a:cs typeface="Calibri" panose="020F0502020204030204" pitchFamily="34" charset="0"/>
              </a:rPr>
              <a:t>verskille</a:t>
            </a:r>
            <a:r>
              <a:rPr lang="en-ZA" sz="2400" dirty="0">
                <a:ea typeface="Aptos" panose="020B0004020202020204" pitchFamily="34" charset="0"/>
                <a:cs typeface="Calibri" panose="020F0502020204030204" pitchFamily="34" charset="0"/>
              </a:rPr>
              <a:t>. Dit </a:t>
            </a:r>
            <a:r>
              <a:rPr lang="en-ZA" sz="2400" dirty="0" err="1">
                <a:ea typeface="Aptos" panose="020B0004020202020204" pitchFamily="34" charset="0"/>
                <a:cs typeface="Calibri" panose="020F0502020204030204" pitchFamily="34" charset="0"/>
              </a:rPr>
              <a:t>kan</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gebeur</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wanneer</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mense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nie</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kan</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saamstem</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oor</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hul</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waardes</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motiverings</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persepsies</a:t>
            </a:r>
            <a:r>
              <a:rPr lang="en-ZA" sz="2400" dirty="0">
                <a:ea typeface="Aptos" panose="020B0004020202020204" pitchFamily="34" charset="0"/>
                <a:cs typeface="Calibri" panose="020F0502020204030204" pitchFamily="34" charset="0"/>
              </a:rPr>
              <a:t>, idees of </a:t>
            </a:r>
            <a:r>
              <a:rPr lang="en-ZA" sz="2400" dirty="0" err="1">
                <a:ea typeface="Aptos" panose="020B0004020202020204" pitchFamily="34" charset="0"/>
                <a:cs typeface="Calibri" panose="020F0502020204030204" pitchFamily="34" charset="0"/>
              </a:rPr>
              <a:t>begeertes</a:t>
            </a:r>
            <a:r>
              <a:rPr lang="en-ZA" sz="2400" dirty="0">
                <a:ea typeface="Aptos" panose="020B0004020202020204" pitchFamily="34" charset="0"/>
                <a:cs typeface="Calibri" panose="020F0502020204030204" pitchFamily="34" charset="0"/>
              </a:rPr>
              <a:t> </a:t>
            </a:r>
            <a:r>
              <a:rPr lang="en-ZA" sz="2400" dirty="0" err="1">
                <a:ea typeface="Aptos" panose="020B0004020202020204" pitchFamily="34" charset="0"/>
                <a:cs typeface="Calibri" panose="020F0502020204030204" pitchFamily="34" charset="0"/>
              </a:rPr>
              <a:t>nie</a:t>
            </a:r>
            <a:r>
              <a:rPr lang="en-ZA" sz="2400" dirty="0">
                <a:ea typeface="Aptos" panose="020B0004020202020204" pitchFamily="34" charset="0"/>
                <a:cs typeface="Calibri" panose="020F0502020204030204" pitchFamily="34" charset="0"/>
              </a:rPr>
              <a:t>.</a:t>
            </a:r>
            <a:endParaRPr lang="af-ZA" sz="1800" dirty="0"/>
          </a:p>
        </p:txBody>
      </p:sp>
      <p:pic>
        <p:nvPicPr>
          <p:cNvPr id="6" name="Picture 5" descr="A logo with a person in the middle&#10;&#10;Description automatically generated">
            <a:extLst>
              <a:ext uri="{FF2B5EF4-FFF2-40B4-BE49-F238E27FC236}">
                <a16:creationId xmlns:a16="http://schemas.microsoft.com/office/drawing/2014/main" id="{BF8915EF-6A2D-E281-C9A6-B3A8D46A6F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8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F4FE4B-765E-B30E-5DDE-F1E5B25A0D73}"/>
              </a:ext>
            </a:extLst>
          </p:cNvPr>
          <p:cNvSpPr>
            <a:spLocks noGrp="1"/>
          </p:cNvSpPr>
          <p:nvPr>
            <p:ph type="title"/>
          </p:nvPr>
        </p:nvSpPr>
        <p:spPr>
          <a:xfrm>
            <a:off x="1371597" y="348865"/>
            <a:ext cx="10044023" cy="877729"/>
          </a:xfrm>
        </p:spPr>
        <p:txBody>
          <a:bodyPr anchor="ctr">
            <a:normAutofit/>
          </a:bodyPr>
          <a:lstStyle/>
          <a:p>
            <a:r>
              <a:rPr lang="en-US" sz="4000" dirty="0" err="1">
                <a:solidFill>
                  <a:schemeClr val="bg1"/>
                </a:solidFill>
              </a:rPr>
              <a:t>Konflik</a:t>
            </a:r>
            <a:r>
              <a:rPr lang="en-US" sz="4000" dirty="0">
                <a:solidFill>
                  <a:schemeClr val="bg1"/>
                </a:solidFill>
              </a:rPr>
              <a:t> is </a:t>
            </a:r>
            <a:r>
              <a:rPr lang="en-US" sz="4000" dirty="0" err="1">
                <a:solidFill>
                  <a:schemeClr val="bg1"/>
                </a:solidFill>
              </a:rPr>
              <a:t>natuurlik</a:t>
            </a:r>
            <a:endParaRPr lang="en-US" sz="4000" dirty="0">
              <a:solidFill>
                <a:srgbClr val="FFFFFF"/>
              </a:solidFill>
            </a:endParaRPr>
          </a:p>
        </p:txBody>
      </p:sp>
      <p:graphicFrame>
        <p:nvGraphicFramePr>
          <p:cNvPr id="51" name="Content Placeholder 2">
            <a:extLst>
              <a:ext uri="{FF2B5EF4-FFF2-40B4-BE49-F238E27FC236}">
                <a16:creationId xmlns:a16="http://schemas.microsoft.com/office/drawing/2014/main" id="{FB49E8C4-CFCC-685C-5CEA-C2BFCEA07E0E}"/>
              </a:ext>
            </a:extLst>
          </p:cNvPr>
          <p:cNvGraphicFramePr>
            <a:graphicFrameLocks noGrp="1"/>
          </p:cNvGraphicFramePr>
          <p:nvPr>
            <p:ph idx="1"/>
            <p:extLst>
              <p:ext uri="{D42A27DB-BD31-4B8C-83A1-F6EECF244321}">
                <p14:modId xmlns:p14="http://schemas.microsoft.com/office/powerpoint/2010/main" val="3443579296"/>
              </p:ext>
            </p:extLst>
          </p:nvPr>
        </p:nvGraphicFramePr>
        <p:xfrm>
          <a:off x="644056" y="1575458"/>
          <a:ext cx="10927829" cy="507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logo with a person in the middle&#10;&#10;Description automatically generated">
            <a:extLst>
              <a:ext uri="{FF2B5EF4-FFF2-40B4-BE49-F238E27FC236}">
                <a16:creationId xmlns:a16="http://schemas.microsoft.com/office/drawing/2014/main" id="{9C354D30-C3B4-7E4C-8CA8-EE5B101DC1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67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B9FB63-D25D-8B97-57FB-AC5EC33216D4}"/>
              </a:ext>
            </a:extLst>
          </p:cNvPr>
          <p:cNvPicPr>
            <a:picLocks noChangeAspect="1"/>
          </p:cNvPicPr>
          <p:nvPr/>
        </p:nvPicPr>
        <p:blipFill>
          <a:blip r:embed="rId3"/>
          <a:srcRect l="15634" r="13132" b="-1"/>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2F9B2F9A-E4F3-A16D-C495-571CA0755A58}"/>
              </a:ext>
            </a:extLst>
          </p:cNvPr>
          <p:cNvSpPr>
            <a:spLocks noGrp="1"/>
          </p:cNvSpPr>
          <p:nvPr>
            <p:ph idx="1"/>
          </p:nvPr>
        </p:nvSpPr>
        <p:spPr>
          <a:xfrm>
            <a:off x="8682242" y="2133600"/>
            <a:ext cx="2942813" cy="4129873"/>
          </a:xfrm>
        </p:spPr>
        <p:txBody>
          <a:bodyPr>
            <a:normAutofit/>
          </a:bodyPr>
          <a:lstStyle/>
          <a:p>
            <a:pPr marL="0" indent="0">
              <a:buNone/>
            </a:pPr>
            <a:r>
              <a:rPr lang="en-ZA" sz="2400" dirty="0"/>
              <a:t>Kyk: </a:t>
            </a:r>
            <a:r>
              <a:rPr lang="en-ZA" sz="2400" b="1" dirty="0"/>
              <a:t>Kid President is over it!</a:t>
            </a:r>
            <a:br>
              <a:rPr lang="en-ZA" sz="2400" dirty="0"/>
            </a:br>
            <a:r>
              <a:rPr lang="en-ZA" sz="2400" dirty="0">
                <a:hlinkClick r:id="rId4"/>
              </a:rPr>
              <a:t>https://www.youtube.com/watch?v=ghk-nDJB3Tk</a:t>
            </a:r>
            <a:r>
              <a:rPr lang="en-ZA" sz="2400" dirty="0"/>
              <a:t> 	</a:t>
            </a:r>
            <a:br>
              <a:rPr lang="en-ZA" sz="2400" dirty="0"/>
            </a:br>
            <a:r>
              <a:rPr lang="en-ZA" sz="2400" dirty="0"/>
              <a:t>(5 min 09 </a:t>
            </a:r>
            <a:r>
              <a:rPr lang="en-ZA" sz="2400" dirty="0" err="1"/>
              <a:t>sek</a:t>
            </a:r>
            <a:r>
              <a:rPr lang="en-ZA" sz="2400" dirty="0"/>
              <a:t>.)</a:t>
            </a:r>
            <a:endParaRPr lang="en-US" sz="2400" b="1" dirty="0"/>
          </a:p>
        </p:txBody>
      </p:sp>
      <p:sp>
        <p:nvSpPr>
          <p:cNvPr id="48" name="Rectangle 4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a person in the middle&#10;&#10;Description automatically generated">
            <a:extLst>
              <a:ext uri="{FF2B5EF4-FFF2-40B4-BE49-F238E27FC236}">
                <a16:creationId xmlns:a16="http://schemas.microsoft.com/office/drawing/2014/main" id="{CAEFF2EF-CF97-8D9A-D925-8DA9131182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16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7" descr="Golf clubs and golf balls on grass&#10;&#10;Description automatically generated">
            <a:extLst>
              <a:ext uri="{FF2B5EF4-FFF2-40B4-BE49-F238E27FC236}">
                <a16:creationId xmlns:a16="http://schemas.microsoft.com/office/drawing/2014/main" id="{1916B2A7-6F21-2BDD-5C2B-ECDE945C1A73}"/>
              </a:ext>
            </a:extLst>
          </p:cNvPr>
          <p:cNvPicPr>
            <a:picLocks noChangeAspect="1"/>
          </p:cNvPicPr>
          <p:nvPr/>
        </p:nvPicPr>
        <p:blipFill rotWithShape="1">
          <a:blip r:embed="rId3">
            <a:alphaModFix amt="60000"/>
          </a:blip>
          <a:srcRect/>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410EB96F-DE7C-8F3D-2F5B-1D159B3E76FF}"/>
              </a:ext>
            </a:extLst>
          </p:cNvPr>
          <p:cNvSpPr>
            <a:spLocks noGrp="1"/>
          </p:cNvSpPr>
          <p:nvPr>
            <p:ph type="title"/>
          </p:nvPr>
        </p:nvSpPr>
        <p:spPr>
          <a:xfrm>
            <a:off x="838199" y="1671570"/>
            <a:ext cx="5155261" cy="4072044"/>
          </a:xfrm>
        </p:spPr>
        <p:txBody>
          <a:bodyPr anchor="t">
            <a:normAutofit/>
          </a:bodyPr>
          <a:lstStyle/>
          <a:p>
            <a:r>
              <a:rPr lang="en-US" dirty="0">
                <a:solidFill>
                  <a:schemeClr val="bg1"/>
                </a:solidFill>
              </a:rPr>
              <a:t>Hoe om die </a:t>
            </a:r>
            <a:r>
              <a:rPr lang="en-US" dirty="0" err="1">
                <a:solidFill>
                  <a:schemeClr val="bg1"/>
                </a:solidFill>
              </a:rPr>
              <a:t>regte</a:t>
            </a:r>
            <a:r>
              <a:rPr lang="en-US" dirty="0">
                <a:solidFill>
                  <a:schemeClr val="bg1"/>
                </a:solidFill>
              </a:rPr>
              <a:t> </a:t>
            </a:r>
            <a:r>
              <a:rPr lang="en-US" dirty="0" err="1">
                <a:solidFill>
                  <a:schemeClr val="bg1"/>
                </a:solidFill>
              </a:rPr>
              <a:t>benadering</a:t>
            </a:r>
            <a:r>
              <a:rPr lang="en-US" dirty="0">
                <a:solidFill>
                  <a:schemeClr val="bg1"/>
                </a:solidFill>
              </a:rPr>
              <a:t> tot </a:t>
            </a:r>
            <a:r>
              <a:rPr lang="en-US" dirty="0" err="1">
                <a:solidFill>
                  <a:schemeClr val="bg1"/>
                </a:solidFill>
              </a:rPr>
              <a:t>konflikoplossing</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kies</a:t>
            </a:r>
            <a:endParaRPr lang="en-US" dirty="0">
              <a:solidFill>
                <a:srgbClr val="FFFFFF"/>
              </a:solidFill>
            </a:endParaRPr>
          </a:p>
        </p:txBody>
      </p:sp>
      <p:graphicFrame>
        <p:nvGraphicFramePr>
          <p:cNvPr id="47" name="Content Placeholder 3">
            <a:extLst>
              <a:ext uri="{FF2B5EF4-FFF2-40B4-BE49-F238E27FC236}">
                <a16:creationId xmlns:a16="http://schemas.microsoft.com/office/drawing/2014/main" id="{42FC5DB9-497A-3738-D157-B3A614A4122A}"/>
              </a:ext>
            </a:extLst>
          </p:cNvPr>
          <p:cNvGraphicFramePr>
            <a:graphicFrameLocks noGrp="1"/>
          </p:cNvGraphicFramePr>
          <p:nvPr>
            <p:ph idx="1"/>
            <p:extLst>
              <p:ext uri="{D42A27DB-BD31-4B8C-83A1-F6EECF244321}">
                <p14:modId xmlns:p14="http://schemas.microsoft.com/office/powerpoint/2010/main" val="1502411870"/>
              </p:ext>
            </p:extLst>
          </p:nvPr>
        </p:nvGraphicFramePr>
        <p:xfrm>
          <a:off x="6185986" y="457199"/>
          <a:ext cx="5170861" cy="5926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logo with a person in the middle&#10;&#10;Description automatically generated">
            <a:extLst>
              <a:ext uri="{FF2B5EF4-FFF2-40B4-BE49-F238E27FC236}">
                <a16:creationId xmlns:a16="http://schemas.microsoft.com/office/drawing/2014/main" id="{65196DCD-04A7-D3D9-7BF0-EF0EEABBD6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22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1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5" name="Rectangle 411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Picture 10" descr="Two men's hands pull the rope each in his own direction. The concept of dispute, conflict and force. Black and white">
            <a:extLst>
              <a:ext uri="{FF2B5EF4-FFF2-40B4-BE49-F238E27FC236}">
                <a16:creationId xmlns:a16="http://schemas.microsoft.com/office/drawing/2014/main" id="{CA746247-0EFC-F1CF-3A18-177A82191A0E}"/>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t="15414"/>
          <a:stretch>
            <a:fill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762C64-6FFA-B665-E9CE-8244003F3253}"/>
              </a:ext>
            </a:extLst>
          </p:cNvPr>
          <p:cNvSpPr>
            <a:spLocks noGrp="1"/>
          </p:cNvSpPr>
          <p:nvPr>
            <p:ph type="title"/>
          </p:nvPr>
        </p:nvSpPr>
        <p:spPr>
          <a:xfrm>
            <a:off x="3750732" y="557176"/>
            <a:ext cx="5155261" cy="4072044"/>
          </a:xfrm>
        </p:spPr>
        <p:txBody>
          <a:bodyPr anchor="t">
            <a:normAutofit/>
          </a:bodyPr>
          <a:lstStyle/>
          <a:p>
            <a:r>
              <a:rPr lang="en-US" dirty="0" err="1">
                <a:solidFill>
                  <a:srgbClr val="FFFFFF"/>
                </a:solidFill>
              </a:rPr>
              <a:t>Konflikoplossing</a:t>
            </a:r>
            <a:endParaRPr lang="en-US" dirty="0">
              <a:solidFill>
                <a:srgbClr val="FFFFFF"/>
              </a:solidFill>
            </a:endParaRPr>
          </a:p>
        </p:txBody>
      </p:sp>
      <p:graphicFrame>
        <p:nvGraphicFramePr>
          <p:cNvPr id="4108" name="Content Placeholder 2">
            <a:extLst>
              <a:ext uri="{FF2B5EF4-FFF2-40B4-BE49-F238E27FC236}">
                <a16:creationId xmlns:a16="http://schemas.microsoft.com/office/drawing/2014/main" id="{599CC0FC-3499-7163-D17D-CDE36B05AA89}"/>
              </a:ext>
            </a:extLst>
          </p:cNvPr>
          <p:cNvGraphicFramePr/>
          <p:nvPr>
            <p:extLst>
              <p:ext uri="{D42A27DB-BD31-4B8C-83A1-F6EECF244321}">
                <p14:modId xmlns:p14="http://schemas.microsoft.com/office/powerpoint/2010/main" val="3579645006"/>
              </p:ext>
            </p:extLst>
          </p:nvPr>
        </p:nvGraphicFramePr>
        <p:xfrm>
          <a:off x="767319" y="1864324"/>
          <a:ext cx="10645748" cy="40720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logo with a person in the middle&#10;&#10;Description automatically generated">
            <a:extLst>
              <a:ext uri="{FF2B5EF4-FFF2-40B4-BE49-F238E27FC236}">
                <a16:creationId xmlns:a16="http://schemas.microsoft.com/office/drawing/2014/main" id="{67D9C2F7-9A0C-E8F8-95ED-8CFEEDDA50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84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61C35-D53C-2B7F-49C8-1FFCB7450A3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dirty="0" err="1">
                <a:solidFill>
                  <a:schemeClr val="tx1"/>
                </a:solidFill>
                <a:latin typeface="+mj-lt"/>
                <a:ea typeface="+mj-ea"/>
                <a:cs typeface="+mj-cs"/>
              </a:rPr>
              <a:t>Aktiwiteit</a:t>
            </a:r>
            <a:r>
              <a:rPr lang="en-US" sz="3700" kern="1200" dirty="0">
                <a:solidFill>
                  <a:schemeClr val="tx1"/>
                </a:solidFill>
                <a:latin typeface="+mj-lt"/>
                <a:ea typeface="+mj-ea"/>
                <a:cs typeface="+mj-cs"/>
              </a:rPr>
              <a:t> in Pare</a:t>
            </a:r>
          </a:p>
        </p:txBody>
      </p:sp>
      <p:sp>
        <p:nvSpPr>
          <p:cNvPr id="29"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title="Bouncing rainbow pencils graphic">
            <a:hlinkClick r:id="" action="ppaction://media"/>
            <a:extLst>
              <a:ext uri="{FF2B5EF4-FFF2-40B4-BE49-F238E27FC236}">
                <a16:creationId xmlns:a16="http://schemas.microsoft.com/office/drawing/2014/main" id="{57F4380F-CA05-9CF7-5895-019209129E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5238" y="1324643"/>
            <a:ext cx="7608304" cy="4279670"/>
          </a:xfrm>
          <a:prstGeom prst="rect">
            <a:avLst/>
          </a:prstGeom>
        </p:spPr>
      </p:pic>
      <p:sp>
        <p:nvSpPr>
          <p:cNvPr id="33" name="Rectangle 3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person in the middle&#10;&#10;Description automatically generated">
            <a:extLst>
              <a:ext uri="{FF2B5EF4-FFF2-40B4-BE49-F238E27FC236}">
                <a16:creationId xmlns:a16="http://schemas.microsoft.com/office/drawing/2014/main" id="{1C59956C-4748-D2EC-195F-32935A320B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4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A2DB4E-96AD-4CBD-7080-05B0C5234B22}"/>
              </a:ext>
            </a:extLst>
          </p:cNvPr>
          <p:cNvSpPr>
            <a:spLocks noGrp="1"/>
          </p:cNvSpPr>
          <p:nvPr>
            <p:ph idx="1"/>
          </p:nvPr>
        </p:nvSpPr>
        <p:spPr>
          <a:xfrm>
            <a:off x="6934001" y="2353235"/>
            <a:ext cx="4646905" cy="3613149"/>
          </a:xfrm>
        </p:spPr>
        <p:txBody>
          <a:bodyPr anchor="ctr">
            <a:normAutofit/>
          </a:bodyPr>
          <a:lstStyle/>
          <a:p>
            <a:pPr marL="0" indent="0">
              <a:buNone/>
            </a:pPr>
            <a:r>
              <a:rPr lang="nl-NL" sz="3200" b="1" dirty="0"/>
              <a:t>Konflik is onvermydelik, maar hoe dit hanteer word, sal die uitkoms bepaal.</a:t>
            </a:r>
            <a:endParaRPr lang="en-US" sz="3200" dirty="0"/>
          </a:p>
        </p:txBody>
      </p:sp>
      <p:pic>
        <p:nvPicPr>
          <p:cNvPr id="2" name="Picture 1" descr="A logo with a person in the middle&#10;&#10;Description automatically generated">
            <a:extLst>
              <a:ext uri="{FF2B5EF4-FFF2-40B4-BE49-F238E27FC236}">
                <a16:creationId xmlns:a16="http://schemas.microsoft.com/office/drawing/2014/main" id="{6728CF8A-A9AC-154A-39A4-0C8C70C55A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0786" y="-4222"/>
            <a:ext cx="1851193" cy="64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ree Business Competition vector and picture">
            <a:extLst>
              <a:ext uri="{FF2B5EF4-FFF2-40B4-BE49-F238E27FC236}">
                <a16:creationId xmlns:a16="http://schemas.microsoft.com/office/drawing/2014/main" id="{BD58E152-D1A6-66B9-A088-D38A2E6FE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41" r="14880"/>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56221"/>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4d1c3f4d4a84b35ae0289c82f8c7bb22">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4dde253b2cf5b676b8c81b6ed6901eb9"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062D20-98BB-4F3C-875E-56DD50940EAA}">
  <ds:schemaRefs>
    <ds:schemaRef ds:uri="http://schemas.microsoft.com/sharepoint/v3/contenttype/forms"/>
  </ds:schemaRefs>
</ds:datastoreItem>
</file>

<file path=customXml/itemProps2.xml><?xml version="1.0" encoding="utf-8"?>
<ds:datastoreItem xmlns:ds="http://schemas.openxmlformats.org/officeDocument/2006/customXml" ds:itemID="{79AAB4D2-D709-4CEF-B828-B5D784DE4595}">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7B9A9BF0-CA51-47FC-99C7-9C5CE17A1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TotalTime>
  <Words>1838</Words>
  <Application>Microsoft Office PowerPoint</Application>
  <PresentationFormat>Widescreen</PresentationFormat>
  <Paragraphs>141</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Calibri</vt:lpstr>
      <vt:lpstr>Symbol</vt:lpstr>
      <vt:lpstr>Office Theme</vt:lpstr>
      <vt:lpstr>Gesondheids-, Sosiale en Omgewingsverantwoordelikheid Graad 9 Kwartaal 3: Les 3</vt:lpstr>
      <vt:lpstr>Konflik</vt:lpstr>
      <vt:lpstr>Konflik is natuurlik</vt:lpstr>
      <vt:lpstr>PowerPoint Presentation</vt:lpstr>
      <vt:lpstr>Hoe om die regte benadering tot konflikoplossing te kies</vt:lpstr>
      <vt:lpstr>Konflikoplossing</vt:lpstr>
      <vt:lpstr>Aktiwiteit in Pare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Mimi Coetzee</dc:creator>
  <cp:lastModifiedBy>Megan Botes</cp:lastModifiedBy>
  <cp:revision>3</cp:revision>
  <dcterms:created xsi:type="dcterms:W3CDTF">2025-09-03T06:15:10Z</dcterms:created>
  <dcterms:modified xsi:type="dcterms:W3CDTF">2025-10-28T17:05:30Z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