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8"/>
  </p:notesMasterIdLst>
  <p:sldIdLst>
    <p:sldId id="266" r:id="rId6"/>
    <p:sldId id="257" r:id="rId7"/>
    <p:sldId id="258" r:id="rId8"/>
    <p:sldId id="259" r:id="rId9"/>
    <p:sldId id="260" r:id="rId10"/>
    <p:sldId id="270" r:id="rId11"/>
    <p:sldId id="262" r:id="rId12"/>
    <p:sldId id="271" r:id="rId13"/>
    <p:sldId id="272" r:id="rId14"/>
    <p:sldId id="264" r:id="rId15"/>
    <p:sldId id="273"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9DBCF3-FC0A-42D6-B291-BC606420F4E7}" v="88" dt="2025-10-28T14:51:35.0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8497" autoAdjust="0"/>
  </p:normalViewPr>
  <p:slideViewPr>
    <p:cSldViewPr snapToGrid="0">
      <p:cViewPr varScale="1">
        <p:scale>
          <a:sx n="45" d="100"/>
          <a:sy n="45" d="100"/>
        </p:scale>
        <p:origin x="91"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5-10-28T14:51:35.055" v="260"/>
      <pc:docMkLst>
        <pc:docMk/>
      </pc:docMkLst>
      <pc:sldChg chg="addSp delSp modSp mod modAnim">
        <pc:chgData name="Megan Botes" userId="70568131-745a-489b-b4fe-9e78c579dd6d" providerId="ADAL" clId="{E3DEF142-CC7A-44CA-B5B4-48BABF1A3E75}" dt="2025-10-28T14:42:25.544" v="157"/>
        <pc:sldMkLst>
          <pc:docMk/>
          <pc:sldMk cId="294522037" sldId="257"/>
        </pc:sldMkLst>
        <pc:spChg chg="mod">
          <ac:chgData name="Megan Botes" userId="70568131-745a-489b-b4fe-9e78c579dd6d" providerId="ADAL" clId="{E3DEF142-CC7A-44CA-B5B4-48BABF1A3E75}" dt="2025-10-28T14:41:41.180" v="150"/>
          <ac:spMkLst>
            <pc:docMk/>
            <pc:sldMk cId="294522037" sldId="257"/>
            <ac:spMk id="2" creationId="{22BEC4BA-C39A-EBBA-F493-2C12F749739E}"/>
          </ac:spMkLst>
        </pc:spChg>
        <pc:spChg chg="add">
          <ac:chgData name="Megan Botes" userId="70568131-745a-489b-b4fe-9e78c579dd6d" providerId="ADAL" clId="{E3DEF142-CC7A-44CA-B5B4-48BABF1A3E75}" dt="2025-10-23T12:00:55.819" v="13" actId="26606"/>
          <ac:spMkLst>
            <pc:docMk/>
            <pc:sldMk cId="294522037" sldId="257"/>
            <ac:spMk id="40" creationId="{AE2B703B-46F9-481A-A605-82E2A828C4FA}"/>
          </ac:spMkLst>
        </pc:spChg>
        <pc:spChg chg="add">
          <ac:chgData name="Megan Botes" userId="70568131-745a-489b-b4fe-9e78c579dd6d" providerId="ADAL" clId="{E3DEF142-CC7A-44CA-B5B4-48BABF1A3E75}" dt="2025-10-23T12:00:55.819" v="13" actId="26606"/>
          <ac:spMkLst>
            <pc:docMk/>
            <pc:sldMk cId="294522037" sldId="257"/>
            <ac:spMk id="41" creationId="{F13BE4D7-0C3D-4906-B230-A1C5B4665CCF}"/>
          </ac:spMkLst>
        </pc:spChg>
        <pc:graphicFrameChg chg="mod modGraphic">
          <ac:chgData name="Megan Botes" userId="70568131-745a-489b-b4fe-9e78c579dd6d" providerId="ADAL" clId="{E3DEF142-CC7A-44CA-B5B4-48BABF1A3E75}" dt="2025-10-28T14:42:25.544" v="157"/>
          <ac:graphicFrameMkLst>
            <pc:docMk/>
            <pc:sldMk cId="294522037" sldId="257"/>
            <ac:graphicFrameMk id="6" creationId="{1964D1DF-4A03-C03B-BF3F-290CC44F6472}"/>
          </ac:graphicFrameMkLst>
        </pc:graphicFrameChg>
        <pc:picChg chg="add mod">
          <ac:chgData name="Megan Botes" userId="70568131-745a-489b-b4fe-9e78c579dd6d" providerId="ADAL" clId="{E3DEF142-CC7A-44CA-B5B4-48BABF1A3E75}" dt="2025-10-23T12:21:59.961" v="137"/>
          <ac:picMkLst>
            <pc:docMk/>
            <pc:sldMk cId="294522037" sldId="257"/>
            <ac:picMk id="3" creationId="{F14065B0-5A43-A678-0CF3-A8B76C8D38D2}"/>
          </ac:picMkLst>
        </pc:picChg>
      </pc:sldChg>
      <pc:sldChg chg="addSp delSp modSp mod">
        <pc:chgData name="Megan Botes" userId="70568131-745a-489b-b4fe-9e78c579dd6d" providerId="ADAL" clId="{E3DEF142-CC7A-44CA-B5B4-48BABF1A3E75}" dt="2025-10-28T14:42:47.489" v="163" actId="20577"/>
        <pc:sldMkLst>
          <pc:docMk/>
          <pc:sldMk cId="245294019" sldId="258"/>
        </pc:sldMkLst>
        <pc:spChg chg="mod">
          <ac:chgData name="Megan Botes" userId="70568131-745a-489b-b4fe-9e78c579dd6d" providerId="ADAL" clId="{E3DEF142-CC7A-44CA-B5B4-48BABF1A3E75}" dt="2025-10-28T14:42:47.489" v="163" actId="20577"/>
          <ac:spMkLst>
            <pc:docMk/>
            <pc:sldMk cId="245294019" sldId="258"/>
            <ac:spMk id="2" creationId="{12A423EC-8B3F-6536-278A-6BED4C052892}"/>
          </ac:spMkLst>
        </pc:spChg>
        <pc:spChg chg="add">
          <ac:chgData name="Megan Botes" userId="70568131-745a-489b-b4fe-9e78c579dd6d" providerId="ADAL" clId="{E3DEF142-CC7A-44CA-B5B4-48BABF1A3E75}" dt="2025-10-23T12:03:21.733" v="30" actId="26606"/>
          <ac:spMkLst>
            <pc:docMk/>
            <pc:sldMk cId="245294019" sldId="258"/>
            <ac:spMk id="34" creationId="{DF05ACD0-FF4A-4F8F-B5C5-6A4EBD0D1B38}"/>
          </ac:spMkLst>
        </pc:spChg>
        <pc:spChg chg="add">
          <ac:chgData name="Megan Botes" userId="70568131-745a-489b-b4fe-9e78c579dd6d" providerId="ADAL" clId="{E3DEF142-CC7A-44CA-B5B4-48BABF1A3E75}" dt="2025-10-23T12:03:21.733" v="30" actId="26606"/>
          <ac:spMkLst>
            <pc:docMk/>
            <pc:sldMk cId="245294019" sldId="258"/>
            <ac:spMk id="36" creationId="{4C9AFA28-B5ED-4346-9AF7-68A157F16C7E}"/>
          </ac:spMkLst>
        </pc:spChg>
        <pc:picChg chg="add mod">
          <ac:chgData name="Megan Botes" userId="70568131-745a-489b-b4fe-9e78c579dd6d" providerId="ADAL" clId="{E3DEF142-CC7A-44CA-B5B4-48BABF1A3E75}" dt="2025-10-23T12:22:00.689" v="138"/>
          <ac:picMkLst>
            <pc:docMk/>
            <pc:sldMk cId="245294019" sldId="258"/>
            <ac:picMk id="3" creationId="{9426D4B7-61A1-7A4B-49B0-0A39F7ECD60D}"/>
          </ac:picMkLst>
        </pc:picChg>
        <pc:picChg chg="add mod ord">
          <ac:chgData name="Megan Botes" userId="70568131-745a-489b-b4fe-9e78c579dd6d" providerId="ADAL" clId="{E3DEF142-CC7A-44CA-B5B4-48BABF1A3E75}" dt="2025-10-23T12:03:21.733" v="30" actId="26606"/>
          <ac:picMkLst>
            <pc:docMk/>
            <pc:sldMk cId="245294019" sldId="258"/>
            <ac:picMk id="5" creationId="{98AA92E2-FD33-686F-3285-70118214E614}"/>
          </ac:picMkLst>
        </pc:picChg>
      </pc:sldChg>
      <pc:sldChg chg="addSp delSp modSp mod">
        <pc:chgData name="Megan Botes" userId="70568131-745a-489b-b4fe-9e78c579dd6d" providerId="ADAL" clId="{E3DEF142-CC7A-44CA-B5B4-48BABF1A3E75}" dt="2025-10-28T14:44:57.081" v="184"/>
        <pc:sldMkLst>
          <pc:docMk/>
          <pc:sldMk cId="1145853542" sldId="259"/>
        </pc:sldMkLst>
        <pc:spChg chg="mod">
          <ac:chgData name="Megan Botes" userId="70568131-745a-489b-b4fe-9e78c579dd6d" providerId="ADAL" clId="{E3DEF142-CC7A-44CA-B5B4-48BABF1A3E75}" dt="2025-10-28T14:43:08.716" v="164"/>
          <ac:spMkLst>
            <pc:docMk/>
            <pc:sldMk cId="1145853542" sldId="259"/>
            <ac:spMk id="2" creationId="{93950AB0-3C20-BB95-DD70-C40CCB5C5F4E}"/>
          </ac:spMkLst>
        </pc:spChg>
        <pc:graphicFrameChg chg="add mod modGraphic">
          <ac:chgData name="Megan Botes" userId="70568131-745a-489b-b4fe-9e78c579dd6d" providerId="ADAL" clId="{E3DEF142-CC7A-44CA-B5B4-48BABF1A3E75}" dt="2025-10-28T14:44:57.081" v="184"/>
          <ac:graphicFrameMkLst>
            <pc:docMk/>
            <pc:sldMk cId="1145853542" sldId="259"/>
            <ac:graphicFrameMk id="10" creationId="{3E266A0A-30B8-83C2-92B0-F5B6D403FC82}"/>
          </ac:graphicFrameMkLst>
        </pc:graphicFrameChg>
        <pc:picChg chg="add mod">
          <ac:chgData name="Megan Botes" userId="70568131-745a-489b-b4fe-9e78c579dd6d" providerId="ADAL" clId="{E3DEF142-CC7A-44CA-B5B4-48BABF1A3E75}" dt="2025-10-23T12:22:01.414" v="139"/>
          <ac:picMkLst>
            <pc:docMk/>
            <pc:sldMk cId="1145853542" sldId="259"/>
            <ac:picMk id="3" creationId="{DA1430D4-30B1-4804-9C70-319381E5A823}"/>
          </ac:picMkLst>
        </pc:picChg>
      </pc:sldChg>
      <pc:sldChg chg="addSp delSp modSp mod">
        <pc:chgData name="Megan Botes" userId="70568131-745a-489b-b4fe-9e78c579dd6d" providerId="ADAL" clId="{E3DEF142-CC7A-44CA-B5B4-48BABF1A3E75}" dt="2025-10-28T14:45:45.987" v="186"/>
        <pc:sldMkLst>
          <pc:docMk/>
          <pc:sldMk cId="3702900394" sldId="260"/>
        </pc:sldMkLst>
        <pc:spChg chg="mod">
          <ac:chgData name="Megan Botes" userId="70568131-745a-489b-b4fe-9e78c579dd6d" providerId="ADAL" clId="{E3DEF142-CC7A-44CA-B5B4-48BABF1A3E75}" dt="2025-10-28T14:45:45.987" v="186"/>
          <ac:spMkLst>
            <pc:docMk/>
            <pc:sldMk cId="3702900394" sldId="260"/>
            <ac:spMk id="2" creationId="{71925EDB-6BBA-7CE5-142A-1B75438997F7}"/>
          </ac:spMkLst>
        </pc:spChg>
        <pc:spChg chg="add">
          <ac:chgData name="Megan Botes" userId="70568131-745a-489b-b4fe-9e78c579dd6d" providerId="ADAL" clId="{E3DEF142-CC7A-44CA-B5B4-48BABF1A3E75}" dt="2025-10-23T12:05:49.793" v="61" actId="26606"/>
          <ac:spMkLst>
            <pc:docMk/>
            <pc:sldMk cId="3702900394" sldId="260"/>
            <ac:spMk id="3113" creationId="{5D13CC36-B950-4F02-9BAF-9A7EB267398C}"/>
          </ac:spMkLst>
        </pc:spChg>
        <pc:spChg chg="add">
          <ac:chgData name="Megan Botes" userId="70568131-745a-489b-b4fe-9e78c579dd6d" providerId="ADAL" clId="{E3DEF142-CC7A-44CA-B5B4-48BABF1A3E75}" dt="2025-10-23T12:05:49.793" v="61" actId="26606"/>
          <ac:spMkLst>
            <pc:docMk/>
            <pc:sldMk cId="3702900394" sldId="260"/>
            <ac:spMk id="3115" creationId="{D1BDED99-B35B-4FEE-A274-8E8DB6FEEECF}"/>
          </ac:spMkLst>
        </pc:spChg>
        <pc:graphicFrameChg chg="mod modGraphic">
          <ac:chgData name="Megan Botes" userId="70568131-745a-489b-b4fe-9e78c579dd6d" providerId="ADAL" clId="{E3DEF142-CC7A-44CA-B5B4-48BABF1A3E75}" dt="2025-10-28T14:45:31.375" v="185"/>
          <ac:graphicFrameMkLst>
            <pc:docMk/>
            <pc:sldMk cId="3702900394" sldId="260"/>
            <ac:graphicFrameMk id="6" creationId="{E24D0F86-E4E2-9613-10C8-DF20092F3F3F}"/>
          </ac:graphicFrameMkLst>
        </pc:graphicFrameChg>
        <pc:picChg chg="add mod">
          <ac:chgData name="Megan Botes" userId="70568131-745a-489b-b4fe-9e78c579dd6d" providerId="ADAL" clId="{E3DEF142-CC7A-44CA-B5B4-48BABF1A3E75}" dt="2025-10-23T12:22:02.160" v="140"/>
          <ac:picMkLst>
            <pc:docMk/>
            <pc:sldMk cId="3702900394" sldId="260"/>
            <ac:picMk id="3" creationId="{07F98547-EBD3-3B3B-195D-E29F14B5AB96}"/>
          </ac:picMkLst>
        </pc:picChg>
        <pc:picChg chg="add mod ord">
          <ac:chgData name="Megan Botes" userId="70568131-745a-489b-b4fe-9e78c579dd6d" providerId="ADAL" clId="{E3DEF142-CC7A-44CA-B5B4-48BABF1A3E75}" dt="2025-10-23T12:05:49.793" v="61" actId="26606"/>
          <ac:picMkLst>
            <pc:docMk/>
            <pc:sldMk cId="3702900394" sldId="260"/>
            <ac:picMk id="4" creationId="{39B002D8-70D3-9FFE-211D-86970103D057}"/>
          </ac:picMkLst>
        </pc:picChg>
      </pc:sldChg>
      <pc:sldChg chg="modSp del mod">
        <pc:chgData name="Megan Botes" userId="70568131-745a-489b-b4fe-9e78c579dd6d" providerId="ADAL" clId="{E3DEF142-CC7A-44CA-B5B4-48BABF1A3E75}" dt="2025-10-28T14:46:10.451" v="191" actId="47"/>
        <pc:sldMkLst>
          <pc:docMk/>
          <pc:sldMk cId="3064078137" sldId="261"/>
        </pc:sldMkLst>
      </pc:sldChg>
      <pc:sldChg chg="addSp delSp modSp mod setBg setClrOvrMap chgLayout">
        <pc:chgData name="Megan Botes" userId="70568131-745a-489b-b4fe-9e78c579dd6d" providerId="ADAL" clId="{E3DEF142-CC7A-44CA-B5B4-48BABF1A3E75}" dt="2025-10-28T14:51:35.055" v="260"/>
        <pc:sldMkLst>
          <pc:docMk/>
          <pc:sldMk cId="1957914052" sldId="262"/>
        </pc:sldMkLst>
        <pc:spChg chg="mod ord">
          <ac:chgData name="Megan Botes" userId="70568131-745a-489b-b4fe-9e78c579dd6d" providerId="ADAL" clId="{E3DEF142-CC7A-44CA-B5B4-48BABF1A3E75}" dt="2025-10-28T14:51:35.055" v="260"/>
          <ac:spMkLst>
            <pc:docMk/>
            <pc:sldMk cId="1957914052" sldId="262"/>
            <ac:spMk id="2" creationId="{4E202569-A7B6-0849-0A13-A5F90ADA72BD}"/>
          </ac:spMkLst>
        </pc:spChg>
        <pc:spChg chg="add">
          <ac:chgData name="Megan Botes" userId="70568131-745a-489b-b4fe-9e78c579dd6d" providerId="ADAL" clId="{E3DEF142-CC7A-44CA-B5B4-48BABF1A3E75}" dt="2025-10-23T12:07:55.465" v="73" actId="26606"/>
          <ac:spMkLst>
            <pc:docMk/>
            <pc:sldMk cId="1957914052" sldId="262"/>
            <ac:spMk id="15" creationId="{1B15ED52-F352-441B-82BF-E0EA34836D08}"/>
          </ac:spMkLst>
        </pc:spChg>
        <pc:spChg chg="add">
          <ac:chgData name="Megan Botes" userId="70568131-745a-489b-b4fe-9e78c579dd6d" providerId="ADAL" clId="{E3DEF142-CC7A-44CA-B5B4-48BABF1A3E75}" dt="2025-10-23T12:07:55.465" v="73" actId="26606"/>
          <ac:spMkLst>
            <pc:docMk/>
            <pc:sldMk cId="1957914052" sldId="262"/>
            <ac:spMk id="17" creationId="{3B2E3793-BFE6-45A2-9B7B-E18844431C99}"/>
          </ac:spMkLst>
        </pc:spChg>
        <pc:spChg chg="add">
          <ac:chgData name="Megan Botes" userId="70568131-745a-489b-b4fe-9e78c579dd6d" providerId="ADAL" clId="{E3DEF142-CC7A-44CA-B5B4-48BABF1A3E75}" dt="2025-10-23T12:07:55.465" v="73" actId="26606"/>
          <ac:spMkLst>
            <pc:docMk/>
            <pc:sldMk cId="1957914052" sldId="262"/>
            <ac:spMk id="19" creationId="{BC4C4868-CB8F-4AF9-9CDB-8108F2C19B67}"/>
          </ac:spMkLst>
        </pc:spChg>
        <pc:spChg chg="add">
          <ac:chgData name="Megan Botes" userId="70568131-745a-489b-b4fe-9e78c579dd6d" providerId="ADAL" clId="{E3DEF142-CC7A-44CA-B5B4-48BABF1A3E75}" dt="2025-10-23T12:07:55.465" v="73" actId="26606"/>
          <ac:spMkLst>
            <pc:docMk/>
            <pc:sldMk cId="1957914052" sldId="262"/>
            <ac:spMk id="21" creationId="{375E0459-6403-40CD-989D-56A4407CA12E}"/>
          </ac:spMkLst>
        </pc:spChg>
        <pc:spChg chg="add">
          <ac:chgData name="Megan Botes" userId="70568131-745a-489b-b4fe-9e78c579dd6d" providerId="ADAL" clId="{E3DEF142-CC7A-44CA-B5B4-48BABF1A3E75}" dt="2025-10-23T12:07:55.465" v="73" actId="26606"/>
          <ac:spMkLst>
            <pc:docMk/>
            <pc:sldMk cId="1957914052" sldId="262"/>
            <ac:spMk id="23" creationId="{53E5B1A8-3AC9-4BD1-9BBC-78CA94F2D1BA}"/>
          </ac:spMkLst>
        </pc:spChg>
        <pc:graphicFrameChg chg="add mod modGraphic">
          <ac:chgData name="Megan Botes" userId="70568131-745a-489b-b4fe-9e78c579dd6d" providerId="ADAL" clId="{E3DEF142-CC7A-44CA-B5B4-48BABF1A3E75}" dt="2025-10-28T14:48:59.646" v="232" actId="14100"/>
          <ac:graphicFrameMkLst>
            <pc:docMk/>
            <pc:sldMk cId="1957914052" sldId="262"/>
            <ac:graphicFrameMk id="11" creationId="{3318D529-7C77-36CD-B431-C19B5D4BE417}"/>
          </ac:graphicFrameMkLst>
        </pc:graphicFrameChg>
        <pc:picChg chg="add mod">
          <ac:chgData name="Megan Botes" userId="70568131-745a-489b-b4fe-9e78c579dd6d" providerId="ADAL" clId="{E3DEF142-CC7A-44CA-B5B4-48BABF1A3E75}" dt="2025-10-23T12:22:03.696" v="141"/>
          <ac:picMkLst>
            <pc:docMk/>
            <pc:sldMk cId="1957914052" sldId="262"/>
            <ac:picMk id="3" creationId="{14DF2331-EBF0-3C2E-D58F-480F7E3E814D}"/>
          </ac:picMkLst>
        </pc:picChg>
      </pc:sldChg>
      <pc:sldChg chg="del">
        <pc:chgData name="Megan Botes" userId="70568131-745a-489b-b4fe-9e78c579dd6d" providerId="ADAL" clId="{E3DEF142-CC7A-44CA-B5B4-48BABF1A3E75}" dt="2025-10-28T14:49:35.593" v="242" actId="47"/>
        <pc:sldMkLst>
          <pc:docMk/>
          <pc:sldMk cId="1446495802" sldId="263"/>
        </pc:sldMkLst>
      </pc:sldChg>
      <pc:sldChg chg="addSp delSp modSp mod setClrOvrMap">
        <pc:chgData name="Megan Botes" userId="70568131-745a-489b-b4fe-9e78c579dd6d" providerId="ADAL" clId="{E3DEF142-CC7A-44CA-B5B4-48BABF1A3E75}" dt="2025-10-28T14:50:09.288" v="246" actId="1076"/>
        <pc:sldMkLst>
          <pc:docMk/>
          <pc:sldMk cId="3767510766" sldId="264"/>
        </pc:sldMkLst>
        <pc:spChg chg="mod">
          <ac:chgData name="Megan Botes" userId="70568131-745a-489b-b4fe-9e78c579dd6d" providerId="ADAL" clId="{E3DEF142-CC7A-44CA-B5B4-48BABF1A3E75}" dt="2025-10-28T14:50:09.288" v="246" actId="1076"/>
          <ac:spMkLst>
            <pc:docMk/>
            <pc:sldMk cId="3767510766" sldId="264"/>
            <ac:spMk id="2" creationId="{13D6C725-5357-5640-9196-E2F6EA2BF347}"/>
          </ac:spMkLst>
        </pc:spChg>
        <pc:spChg chg="add">
          <ac:chgData name="Megan Botes" userId="70568131-745a-489b-b4fe-9e78c579dd6d" providerId="ADAL" clId="{E3DEF142-CC7A-44CA-B5B4-48BABF1A3E75}" dt="2025-10-23T12:11:00.352" v="102" actId="26606"/>
          <ac:spMkLst>
            <pc:docMk/>
            <pc:sldMk cId="3767510766" sldId="264"/>
            <ac:spMk id="13" creationId="{A2679492-7988-4050-9056-542444452411}"/>
          </ac:spMkLst>
        </pc:spChg>
        <pc:spChg chg="add">
          <ac:chgData name="Megan Botes" userId="70568131-745a-489b-b4fe-9e78c579dd6d" providerId="ADAL" clId="{E3DEF142-CC7A-44CA-B5B4-48BABF1A3E75}" dt="2025-10-23T12:11:00.352" v="102" actId="26606"/>
          <ac:spMkLst>
            <pc:docMk/>
            <pc:sldMk cId="3767510766" sldId="264"/>
            <ac:spMk id="14" creationId="{B091B163-7D61-4891-ABCF-5C13D9C418D0}"/>
          </ac:spMkLst>
        </pc:spChg>
        <pc:graphicFrameChg chg="mod modGraphic">
          <ac:chgData name="Megan Botes" userId="70568131-745a-489b-b4fe-9e78c579dd6d" providerId="ADAL" clId="{E3DEF142-CC7A-44CA-B5B4-48BABF1A3E75}" dt="2025-10-28T14:49:53.324" v="243"/>
          <ac:graphicFrameMkLst>
            <pc:docMk/>
            <pc:sldMk cId="3767510766" sldId="264"/>
            <ac:graphicFrameMk id="6" creationId="{8B69506C-794D-717E-C39A-CA0B4BA3AB1E}"/>
          </ac:graphicFrameMkLst>
        </pc:graphicFrameChg>
        <pc:picChg chg="add mod">
          <ac:chgData name="Megan Botes" userId="70568131-745a-489b-b4fe-9e78c579dd6d" providerId="ADAL" clId="{E3DEF142-CC7A-44CA-B5B4-48BABF1A3E75}" dt="2025-10-23T12:22:05.713" v="142"/>
          <ac:picMkLst>
            <pc:docMk/>
            <pc:sldMk cId="3767510766" sldId="264"/>
            <ac:picMk id="3" creationId="{ECEAC762-CEDF-3942-C534-C8DB9BB5B4A5}"/>
          </ac:picMkLst>
        </pc:picChg>
        <pc:picChg chg="add mod">
          <ac:chgData name="Megan Botes" userId="70568131-745a-489b-b4fe-9e78c579dd6d" providerId="ADAL" clId="{E3DEF142-CC7A-44CA-B5B4-48BABF1A3E75}" dt="2025-10-23T12:17:23.955" v="134" actId="1076"/>
          <ac:picMkLst>
            <pc:docMk/>
            <pc:sldMk cId="3767510766" sldId="264"/>
            <ac:picMk id="1026" creationId="{9DBC70AE-27DE-D7C9-31CF-35782622EE10}"/>
          </ac:picMkLst>
        </pc:picChg>
        <pc:cxnChg chg="add">
          <ac:chgData name="Megan Botes" userId="70568131-745a-489b-b4fe-9e78c579dd6d" providerId="ADAL" clId="{E3DEF142-CC7A-44CA-B5B4-48BABF1A3E75}" dt="2025-10-23T12:11:00.352" v="102" actId="26606"/>
          <ac:cxnSpMkLst>
            <pc:docMk/>
            <pc:sldMk cId="3767510766" sldId="264"/>
            <ac:cxnSpMk id="15" creationId="{C49DA8F6-BCC1-4447-B54C-57856834B94B}"/>
          </ac:cxnSpMkLst>
        </pc:cxnChg>
      </pc:sldChg>
      <pc:sldChg chg="del">
        <pc:chgData name="Megan Botes" userId="70568131-745a-489b-b4fe-9e78c579dd6d" providerId="ADAL" clId="{E3DEF142-CC7A-44CA-B5B4-48BABF1A3E75}" dt="2025-10-28T14:50:33.590" v="251" actId="47"/>
        <pc:sldMkLst>
          <pc:docMk/>
          <pc:sldMk cId="3736089594" sldId="265"/>
        </pc:sldMkLst>
      </pc:sldChg>
      <pc:sldChg chg="addSp delSp modSp mod">
        <pc:chgData name="Megan Botes" userId="70568131-745a-489b-b4fe-9e78c579dd6d" providerId="ADAL" clId="{E3DEF142-CC7A-44CA-B5B4-48BABF1A3E75}" dt="2025-10-28T14:41:19.234" v="149"/>
        <pc:sldMkLst>
          <pc:docMk/>
          <pc:sldMk cId="3639208406" sldId="266"/>
        </pc:sldMkLst>
        <pc:spChg chg="mod ord">
          <ac:chgData name="Megan Botes" userId="70568131-745a-489b-b4fe-9e78c579dd6d" providerId="ADAL" clId="{E3DEF142-CC7A-44CA-B5B4-48BABF1A3E75}" dt="2025-10-28T14:41:11.605" v="147"/>
          <ac:spMkLst>
            <pc:docMk/>
            <pc:sldMk cId="3639208406" sldId="266"/>
            <ac:spMk id="2" creationId="{23E7D22E-DE32-D6E6-0416-993E0773234B}"/>
          </ac:spMkLst>
        </pc:spChg>
        <pc:spChg chg="mod">
          <ac:chgData name="Megan Botes" userId="70568131-745a-489b-b4fe-9e78c579dd6d" providerId="ADAL" clId="{E3DEF142-CC7A-44CA-B5B4-48BABF1A3E75}" dt="2025-10-28T14:41:19.234" v="149"/>
          <ac:spMkLst>
            <pc:docMk/>
            <pc:sldMk cId="3639208406" sldId="266"/>
            <ac:spMk id="3" creationId="{E2677E68-FB44-3DFA-9632-D93EDB98F3D6}"/>
          </ac:spMkLst>
        </pc:spChg>
        <pc:spChg chg="add">
          <ac:chgData name="Megan Botes" userId="70568131-745a-489b-b4fe-9e78c579dd6d" providerId="ADAL" clId="{E3DEF142-CC7A-44CA-B5B4-48BABF1A3E75}" dt="2025-10-23T11:59:50.606" v="7" actId="26606"/>
          <ac:spMkLst>
            <pc:docMk/>
            <pc:sldMk cId="3639208406" sldId="266"/>
            <ac:spMk id="1084" creationId="{AE3A741D-C19B-960A-5803-1C5887147820}"/>
          </ac:spMkLst>
        </pc:spChg>
        <pc:spChg chg="add">
          <ac:chgData name="Megan Botes" userId="70568131-745a-489b-b4fe-9e78c579dd6d" providerId="ADAL" clId="{E3DEF142-CC7A-44CA-B5B4-48BABF1A3E75}" dt="2025-10-23T11:59:50.606" v="7" actId="26606"/>
          <ac:spMkLst>
            <pc:docMk/>
            <pc:sldMk cId="3639208406" sldId="266"/>
            <ac:spMk id="1085" creationId="{DC39DE25-0E4E-0AA7-0932-1D78C2372786}"/>
          </ac:spMkLst>
        </pc:spChg>
        <pc:spChg chg="add">
          <ac:chgData name="Megan Botes" userId="70568131-745a-489b-b4fe-9e78c579dd6d" providerId="ADAL" clId="{E3DEF142-CC7A-44CA-B5B4-48BABF1A3E75}" dt="2025-10-23T11:59:50.606" v="7" actId="26606"/>
          <ac:spMkLst>
            <pc:docMk/>
            <pc:sldMk cId="3639208406" sldId="266"/>
            <ac:spMk id="1086" creationId="{8D6EA299-0840-6DEA-E670-C49AEBC87E89}"/>
          </ac:spMkLst>
        </pc:spChg>
        <pc:picChg chg="add mod">
          <ac:chgData name="Megan Botes" userId="70568131-745a-489b-b4fe-9e78c579dd6d" providerId="ADAL" clId="{E3DEF142-CC7A-44CA-B5B4-48BABF1A3E75}" dt="2025-10-23T12:21:58.751" v="136"/>
          <ac:picMkLst>
            <pc:docMk/>
            <pc:sldMk cId="3639208406" sldId="266"/>
            <ac:picMk id="4" creationId="{D1B3E393-0653-5923-FEB9-A8BEE5529B76}"/>
          </ac:picMkLst>
        </pc:picChg>
        <pc:picChg chg="mod">
          <ac:chgData name="Megan Botes" userId="70568131-745a-489b-b4fe-9e78c579dd6d" providerId="ADAL" clId="{E3DEF142-CC7A-44CA-B5B4-48BABF1A3E75}" dt="2025-10-23T11:59:50.606" v="7" actId="26606"/>
          <ac:picMkLst>
            <pc:docMk/>
            <pc:sldMk cId="3639208406" sldId="266"/>
            <ac:picMk id="1026" creationId="{57DFC9ED-98BB-59E6-8E81-C1759E4A1CCD}"/>
          </ac:picMkLst>
        </pc:picChg>
      </pc:sldChg>
      <pc:sldChg chg="del modNotesTx">
        <pc:chgData name="Megan Botes" userId="70568131-745a-489b-b4fe-9e78c579dd6d" providerId="ADAL" clId="{E3DEF142-CC7A-44CA-B5B4-48BABF1A3E75}" dt="2025-10-28T14:51:04.121" v="258" actId="47"/>
        <pc:sldMkLst>
          <pc:docMk/>
          <pc:sldMk cId="2817139136" sldId="267"/>
        </pc:sldMkLst>
      </pc:sldChg>
      <pc:sldChg chg="del">
        <pc:chgData name="Megan Botes" userId="70568131-745a-489b-b4fe-9e78c579dd6d" providerId="ADAL" clId="{E3DEF142-CC7A-44CA-B5B4-48BABF1A3E75}" dt="2025-10-28T14:49:22.748" v="237" actId="47"/>
        <pc:sldMkLst>
          <pc:docMk/>
          <pc:sldMk cId="989807132" sldId="269"/>
        </pc:sldMkLst>
      </pc:sldChg>
      <pc:sldChg chg="modSp add mod">
        <pc:chgData name="Megan Botes" userId="70568131-745a-489b-b4fe-9e78c579dd6d" providerId="ADAL" clId="{E3DEF142-CC7A-44CA-B5B4-48BABF1A3E75}" dt="2025-10-28T14:46:52.259" v="206" actId="113"/>
        <pc:sldMkLst>
          <pc:docMk/>
          <pc:sldMk cId="411018635" sldId="270"/>
        </pc:sldMkLst>
        <pc:spChg chg="mod">
          <ac:chgData name="Megan Botes" userId="70568131-745a-489b-b4fe-9e78c579dd6d" providerId="ADAL" clId="{E3DEF142-CC7A-44CA-B5B4-48BABF1A3E75}" dt="2025-10-28T14:46:52.259" v="206" actId="113"/>
          <ac:spMkLst>
            <pc:docMk/>
            <pc:sldMk cId="411018635" sldId="270"/>
            <ac:spMk id="3" creationId="{B03F253D-14AF-543C-F6F0-C89F24ABC28C}"/>
          </ac:spMkLst>
        </pc:spChg>
      </pc:sldChg>
      <pc:sldChg chg="addSp delSp add del setBg delDesignElem">
        <pc:chgData name="Megan Botes" userId="70568131-745a-489b-b4fe-9e78c579dd6d" providerId="ADAL" clId="{E3DEF142-CC7A-44CA-B5B4-48BABF1A3E75}" dt="2025-10-28T14:46:08.247" v="189"/>
        <pc:sldMkLst>
          <pc:docMk/>
          <pc:sldMk cId="2645563823" sldId="270"/>
        </pc:sldMkLst>
        <pc:spChg chg="add del">
          <ac:chgData name="Megan Botes" userId="70568131-745a-489b-b4fe-9e78c579dd6d" providerId="ADAL" clId="{E3DEF142-CC7A-44CA-B5B4-48BABF1A3E75}" dt="2025-10-28T14:46:08.247" v="189"/>
          <ac:spMkLst>
            <pc:docMk/>
            <pc:sldMk cId="2645563823" sldId="270"/>
            <ac:spMk id="46" creationId="{3346177D-ADC4-4968-B747-5CFCD390B5B9}"/>
          </ac:spMkLst>
        </pc:spChg>
        <pc:spChg chg="add del">
          <ac:chgData name="Megan Botes" userId="70568131-745a-489b-b4fe-9e78c579dd6d" providerId="ADAL" clId="{E3DEF142-CC7A-44CA-B5B4-48BABF1A3E75}" dt="2025-10-28T14:46:08.247" v="189"/>
          <ac:spMkLst>
            <pc:docMk/>
            <pc:sldMk cId="2645563823" sldId="270"/>
            <ac:spMk id="48" creationId="{0844A943-BF79-4FEA-ABB1-3BD54D236606}"/>
          </ac:spMkLst>
        </pc:spChg>
        <pc:spChg chg="add del">
          <ac:chgData name="Megan Botes" userId="70568131-745a-489b-b4fe-9e78c579dd6d" providerId="ADAL" clId="{E3DEF142-CC7A-44CA-B5B4-48BABF1A3E75}" dt="2025-10-28T14:46:08.247" v="189"/>
          <ac:spMkLst>
            <pc:docMk/>
            <pc:sldMk cId="2645563823" sldId="270"/>
            <ac:spMk id="50" creationId="{6437CC72-F4A8-4DC3-AFAB-D22C482C8100}"/>
          </ac:spMkLst>
        </pc:spChg>
      </pc:sldChg>
      <pc:sldChg chg="add">
        <pc:chgData name="Megan Botes" userId="70568131-745a-489b-b4fe-9e78c579dd6d" providerId="ADAL" clId="{E3DEF142-CC7A-44CA-B5B4-48BABF1A3E75}" dt="2025-10-28T14:49:21" v="236"/>
        <pc:sldMkLst>
          <pc:docMk/>
          <pc:sldMk cId="382019740" sldId="271"/>
        </pc:sldMkLst>
      </pc:sldChg>
      <pc:sldChg chg="addSp delSp add del setBg delDesignElem">
        <pc:chgData name="Megan Botes" userId="70568131-745a-489b-b4fe-9e78c579dd6d" providerId="ADAL" clId="{E3DEF142-CC7A-44CA-B5B4-48BABF1A3E75}" dt="2025-10-28T14:49:20.957" v="235"/>
        <pc:sldMkLst>
          <pc:docMk/>
          <pc:sldMk cId="2642527649" sldId="271"/>
        </pc:sldMkLst>
        <pc:spChg chg="add del">
          <ac:chgData name="Megan Botes" userId="70568131-745a-489b-b4fe-9e78c579dd6d" providerId="ADAL" clId="{E3DEF142-CC7A-44CA-B5B4-48BABF1A3E75}" dt="2025-10-28T14:49:20.957" v="235"/>
          <ac:spMkLst>
            <pc:docMk/>
            <pc:sldMk cId="2642527649" sldId="271"/>
            <ac:spMk id="58" creationId="{955A2079-FA98-4876-80F0-72364A7D2EA4}"/>
          </ac:spMkLst>
        </pc:spChg>
      </pc:sldChg>
      <pc:sldChg chg="addSp delSp add del setBg delDesignElem">
        <pc:chgData name="Megan Botes" userId="70568131-745a-489b-b4fe-9e78c579dd6d" providerId="ADAL" clId="{E3DEF142-CC7A-44CA-B5B4-48BABF1A3E75}" dt="2025-10-28T14:49:33.580" v="240"/>
        <pc:sldMkLst>
          <pc:docMk/>
          <pc:sldMk cId="1350819676" sldId="272"/>
        </pc:sldMkLst>
        <pc:spChg chg="add del">
          <ac:chgData name="Megan Botes" userId="70568131-745a-489b-b4fe-9e78c579dd6d" providerId="ADAL" clId="{E3DEF142-CC7A-44CA-B5B4-48BABF1A3E75}" dt="2025-10-28T14:49:33.580" v="240"/>
          <ac:spMkLst>
            <pc:docMk/>
            <pc:sldMk cId="1350819676" sldId="272"/>
            <ac:spMk id="20" creationId="{9228552E-C8B1-4A80-8448-0787CE0FC704}"/>
          </ac:spMkLst>
        </pc:spChg>
      </pc:sldChg>
      <pc:sldChg chg="add">
        <pc:chgData name="Megan Botes" userId="70568131-745a-489b-b4fe-9e78c579dd6d" providerId="ADAL" clId="{E3DEF142-CC7A-44CA-B5B4-48BABF1A3E75}" dt="2025-10-28T14:49:33.611" v="241"/>
        <pc:sldMkLst>
          <pc:docMk/>
          <pc:sldMk cId="3219910783" sldId="272"/>
        </pc:sldMkLst>
      </pc:sldChg>
      <pc:sldChg chg="addSp delSp add mod">
        <pc:chgData name="Megan Botes" userId="70568131-745a-489b-b4fe-9e78c579dd6d" providerId="ADAL" clId="{E3DEF142-CC7A-44CA-B5B4-48BABF1A3E75}" dt="2025-10-28T14:50:55.617" v="253" actId="22"/>
        <pc:sldMkLst>
          <pc:docMk/>
          <pc:sldMk cId="1415645003" sldId="273"/>
        </pc:sldMkLst>
        <pc:spChg chg="add del">
          <ac:chgData name="Megan Botes" userId="70568131-745a-489b-b4fe-9e78c579dd6d" providerId="ADAL" clId="{E3DEF142-CC7A-44CA-B5B4-48BABF1A3E75}" dt="2025-10-28T14:50:55.617" v="253" actId="22"/>
          <ac:spMkLst>
            <pc:docMk/>
            <pc:sldMk cId="1415645003" sldId="273"/>
            <ac:spMk id="4" creationId="{0516CBBD-56C8-A369-8A20-C33246F7325D}"/>
          </ac:spMkLst>
        </pc:spChg>
      </pc:sldChg>
      <pc:sldChg chg="addSp delSp add del setBg delDesignElem">
        <pc:chgData name="Megan Botes" userId="70568131-745a-489b-b4fe-9e78c579dd6d" providerId="ADAL" clId="{E3DEF142-CC7A-44CA-B5B4-48BABF1A3E75}" dt="2025-10-28T14:50:31.840" v="249"/>
        <pc:sldMkLst>
          <pc:docMk/>
          <pc:sldMk cId="1434438194" sldId="273"/>
        </pc:sldMkLst>
        <pc:spChg chg="add del">
          <ac:chgData name="Megan Botes" userId="70568131-745a-489b-b4fe-9e78c579dd6d" providerId="ADAL" clId="{E3DEF142-CC7A-44CA-B5B4-48BABF1A3E75}" dt="2025-10-28T14:50:31.840" v="249"/>
          <ac:spMkLst>
            <pc:docMk/>
            <pc:sldMk cId="1434438194" sldId="273"/>
            <ac:spMk id="7176" creationId="{D1D34770-47A8-402C-AF23-2B653F2D88C1}"/>
          </ac:spMkLst>
        </pc:spChg>
      </pc:sldChg>
      <pc:sldChg chg="addSp delSp add del setBg delDesignElem">
        <pc:chgData name="Megan Botes" userId="70568131-745a-489b-b4fe-9e78c579dd6d" providerId="ADAL" clId="{E3DEF142-CC7A-44CA-B5B4-48BABF1A3E75}" dt="2025-10-28T14:51:02.550" v="256"/>
        <pc:sldMkLst>
          <pc:docMk/>
          <pc:sldMk cId="909516534" sldId="274"/>
        </pc:sldMkLst>
        <pc:spChg chg="add del">
          <ac:chgData name="Megan Botes" userId="70568131-745a-489b-b4fe-9e78c579dd6d" providerId="ADAL" clId="{E3DEF142-CC7A-44CA-B5B4-48BABF1A3E75}" dt="2025-10-28T14:51:02.550" v="256"/>
          <ac:spMkLst>
            <pc:docMk/>
            <pc:sldMk cId="909516534" sldId="274"/>
            <ac:spMk id="17" creationId="{8555C5B3-193A-4749-9AFD-682E53CDDE8F}"/>
          </ac:spMkLst>
        </pc:spChg>
        <pc:spChg chg="add del">
          <ac:chgData name="Megan Botes" userId="70568131-745a-489b-b4fe-9e78c579dd6d" providerId="ADAL" clId="{E3DEF142-CC7A-44CA-B5B4-48BABF1A3E75}" dt="2025-10-28T14:51:02.550" v="256"/>
          <ac:spMkLst>
            <pc:docMk/>
            <pc:sldMk cId="909516534" sldId="274"/>
            <ac:spMk id="19" creationId="{2EAE06A6-F76A-41C9-827A-C561B004485C}"/>
          </ac:spMkLst>
        </pc:spChg>
        <pc:spChg chg="add del">
          <ac:chgData name="Megan Botes" userId="70568131-745a-489b-b4fe-9e78c579dd6d" providerId="ADAL" clId="{E3DEF142-CC7A-44CA-B5B4-48BABF1A3E75}" dt="2025-10-28T14:51:02.550" v="256"/>
          <ac:spMkLst>
            <pc:docMk/>
            <pc:sldMk cId="909516534" sldId="274"/>
            <ac:spMk id="21" creationId="{89F9D4E8-0639-444B-949B-9518585061AF}"/>
          </ac:spMkLst>
        </pc:spChg>
        <pc:spChg chg="add del">
          <ac:chgData name="Megan Botes" userId="70568131-745a-489b-b4fe-9e78c579dd6d" providerId="ADAL" clId="{E3DEF142-CC7A-44CA-B5B4-48BABF1A3E75}" dt="2025-10-28T14:51:02.550" v="256"/>
          <ac:spMkLst>
            <pc:docMk/>
            <pc:sldMk cId="909516534" sldId="274"/>
            <ac:spMk id="23" creationId="{7E3DA7A2-ED70-4BBA-AB72-00AD461FA405}"/>
          </ac:spMkLst>
        </pc:spChg>
        <pc:spChg chg="add del">
          <ac:chgData name="Megan Botes" userId="70568131-745a-489b-b4fe-9e78c579dd6d" providerId="ADAL" clId="{E3DEF142-CC7A-44CA-B5B4-48BABF1A3E75}" dt="2025-10-28T14:51:02.550" v="256"/>
          <ac:spMkLst>
            <pc:docMk/>
            <pc:sldMk cId="909516534" sldId="274"/>
            <ac:spMk id="25" creationId="{FC485432-3647-4218-B5D3-15D3FA222B13}"/>
          </ac:spMkLst>
        </pc:spChg>
        <pc:spChg chg="add del">
          <ac:chgData name="Megan Botes" userId="70568131-745a-489b-b4fe-9e78c579dd6d" providerId="ADAL" clId="{E3DEF142-CC7A-44CA-B5B4-48BABF1A3E75}" dt="2025-10-28T14:51:02.550" v="256"/>
          <ac:spMkLst>
            <pc:docMk/>
            <pc:sldMk cId="909516534" sldId="274"/>
            <ac:spMk id="27" creationId="{F4AFDDCA-6ABA-4D23-8A5C-1BF0F4308148}"/>
          </ac:spMkLst>
        </pc:spChg>
      </pc:sldChg>
      <pc:sldChg chg="add">
        <pc:chgData name="Megan Botes" userId="70568131-745a-489b-b4fe-9e78c579dd6d" providerId="ADAL" clId="{E3DEF142-CC7A-44CA-B5B4-48BABF1A3E75}" dt="2025-10-28T14:51:02.566" v="257"/>
        <pc:sldMkLst>
          <pc:docMk/>
          <pc:sldMk cId="2056599664" sldId="274"/>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6.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6.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accent4_2">
  <dgm:title val=""/>
  <dgm:desc val=""/>
  <dgm:catLst>
    <dgm:cat type="accent4" pri="14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a:alpha val="0"/>
      </a:schemeClr>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B27FDB-35C9-42F0-9906-DB77683B9481}" type="doc">
      <dgm:prSet loTypeId="urn:microsoft.com/office/officeart/2018/2/layout/IconLabelList" loCatId="icon" qsTypeId="urn:microsoft.com/office/officeart/2005/8/quickstyle/simple1" qsCatId="simple" csTypeId="urn:microsoft.com/office/officeart/2018/5/colors/Iconchunking_neutralbg_colorful2" csCatId="colorful" phldr="1"/>
      <dgm:spPr/>
      <dgm:t>
        <a:bodyPr/>
        <a:lstStyle/>
        <a:p>
          <a:endParaRPr lang="en-US"/>
        </a:p>
      </dgm:t>
    </dgm:pt>
    <dgm:pt modelId="{553505B2-E493-45C2-9B66-65B4AC9F3475}">
      <dgm:prSet custT="1"/>
      <dgm:spPr/>
      <dgm:t>
        <a:bodyPr/>
        <a:lstStyle/>
        <a:p>
          <a:pPr algn="l">
            <a:lnSpc>
              <a:spcPct val="100000"/>
            </a:lnSpc>
          </a:pPr>
          <a:r>
            <a:rPr lang="nl-NL" sz="1400" b="0" i="0" baseline="0" dirty="0"/>
            <a:t>Lees en skryf is die grondslag van kommunikasie.</a:t>
          </a:r>
        </a:p>
        <a:p>
          <a:pPr algn="l">
            <a:lnSpc>
              <a:spcPct val="100000"/>
            </a:lnSpc>
          </a:pPr>
          <a:r>
            <a:rPr lang="nl-NL" sz="1400" b="0" i="0" baseline="0" dirty="0"/>
            <a:t>Ons lees en skryf om verskillende redes:</a:t>
          </a:r>
          <a:br>
            <a:rPr lang="nl-NL" sz="1400" b="0" i="0" baseline="0" dirty="0"/>
          </a:br>
          <a:r>
            <a:rPr lang="nl-NL" sz="1400" b="0" i="0" baseline="0" dirty="0"/>
            <a:t>• Om te studeer en te leer</a:t>
          </a:r>
          <a:br>
            <a:rPr lang="nl-NL" sz="1400" b="0" i="0" baseline="0" dirty="0"/>
          </a:br>
          <a:r>
            <a:rPr lang="nl-NL" sz="1400" b="0" i="0" baseline="0" dirty="0"/>
            <a:t>• Vir inligting of ontspanning</a:t>
          </a:r>
          <a:br>
            <a:rPr lang="nl-NL" sz="1400" b="0" i="0" baseline="0" dirty="0"/>
          </a:br>
          <a:r>
            <a:rPr lang="nl-NL" sz="1400" b="0" i="0" baseline="0" dirty="0"/>
            <a:t>• Om idees en opinies uit te spreek</a:t>
          </a:r>
          <a:endParaRPr lang="en-US" sz="1400" dirty="0"/>
        </a:p>
      </dgm:t>
    </dgm:pt>
    <dgm:pt modelId="{A1D9CDDD-8565-41BD-82F3-898B9BDA81EC}" type="parTrans" cxnId="{2714F8BC-BF26-45B7-8C0F-063E84346E30}">
      <dgm:prSet/>
      <dgm:spPr/>
      <dgm:t>
        <a:bodyPr/>
        <a:lstStyle/>
        <a:p>
          <a:endParaRPr lang="en-US"/>
        </a:p>
      </dgm:t>
    </dgm:pt>
    <dgm:pt modelId="{C1CB7D07-705E-4FD7-91C6-47EACB2072C2}" type="sibTrans" cxnId="{2714F8BC-BF26-45B7-8C0F-063E84346E30}">
      <dgm:prSet/>
      <dgm:spPr/>
      <dgm:t>
        <a:bodyPr/>
        <a:lstStyle/>
        <a:p>
          <a:endParaRPr lang="en-US"/>
        </a:p>
      </dgm:t>
    </dgm:pt>
    <dgm:pt modelId="{239E48CA-0C0F-430D-B1DF-4C7C6EA1DC54}">
      <dgm:prSet/>
      <dgm:spPr/>
      <dgm:t>
        <a:bodyPr/>
        <a:lstStyle/>
        <a:p>
          <a:pPr algn="l">
            <a:lnSpc>
              <a:spcPct val="100000"/>
            </a:lnSpc>
          </a:pPr>
          <a:r>
            <a:rPr lang="en-US" b="0" i="0" baseline="0" dirty="0"/>
            <a:t>Lees = </a:t>
          </a:r>
          <a:r>
            <a:rPr lang="en-US" b="0" i="0" baseline="0" dirty="0" err="1"/>
            <a:t>interpreteer</a:t>
          </a:r>
          <a:r>
            <a:rPr lang="en-US" b="0" i="0" baseline="0" dirty="0"/>
            <a:t> letters </a:t>
          </a:r>
          <a:r>
            <a:rPr lang="en-US" b="0" i="0" baseline="0" dirty="0" err="1"/>
            <a:t>en</a:t>
          </a:r>
          <a:r>
            <a:rPr lang="en-US" b="0" i="0" baseline="0" dirty="0"/>
            <a:t> </a:t>
          </a:r>
          <a:r>
            <a:rPr lang="en-US" b="0" i="0" baseline="0" dirty="0" err="1"/>
            <a:t>simbole</a:t>
          </a:r>
          <a:r>
            <a:rPr lang="en-US" b="0" i="0" baseline="0" dirty="0"/>
            <a:t> in </a:t>
          </a:r>
          <a:r>
            <a:rPr lang="en-US" b="0" i="0" baseline="0" dirty="0" err="1"/>
            <a:t>woorde</a:t>
          </a:r>
          <a:r>
            <a:rPr lang="en-US" b="0" i="0" baseline="0" dirty="0"/>
            <a:t> </a:t>
          </a:r>
          <a:r>
            <a:rPr lang="en-US" b="0" i="0" baseline="0" dirty="0" err="1"/>
            <a:t>en</a:t>
          </a:r>
          <a:r>
            <a:rPr lang="en-US" b="0" i="0" baseline="0" dirty="0"/>
            <a:t> </a:t>
          </a:r>
          <a:r>
            <a:rPr lang="en-US" b="0" i="0" baseline="0" dirty="0" err="1"/>
            <a:t>sinne</a:t>
          </a:r>
          <a:r>
            <a:rPr lang="en-US" b="0" i="0" baseline="0" dirty="0"/>
            <a:t>.</a:t>
          </a:r>
          <a:endParaRPr lang="en-US" dirty="0"/>
        </a:p>
      </dgm:t>
    </dgm:pt>
    <dgm:pt modelId="{683C0CD4-FA71-4AEA-93F4-52FAF802DB4A}" type="parTrans" cxnId="{DC80CAC0-65FA-42AE-93A8-3040CF04FC0F}">
      <dgm:prSet/>
      <dgm:spPr/>
      <dgm:t>
        <a:bodyPr/>
        <a:lstStyle/>
        <a:p>
          <a:endParaRPr lang="en-US"/>
        </a:p>
      </dgm:t>
    </dgm:pt>
    <dgm:pt modelId="{609A8708-3BC3-4A1E-BDCE-E77AB55399C5}" type="sibTrans" cxnId="{DC80CAC0-65FA-42AE-93A8-3040CF04FC0F}">
      <dgm:prSet/>
      <dgm:spPr/>
      <dgm:t>
        <a:bodyPr/>
        <a:lstStyle/>
        <a:p>
          <a:endParaRPr lang="en-US"/>
        </a:p>
      </dgm:t>
    </dgm:pt>
    <dgm:pt modelId="{B91B106F-44C2-4E35-9C88-D1A8C4D33D38}">
      <dgm:prSet/>
      <dgm:spPr/>
      <dgm:t>
        <a:bodyPr/>
        <a:lstStyle/>
        <a:p>
          <a:pPr algn="l">
            <a:lnSpc>
              <a:spcPct val="100000"/>
            </a:lnSpc>
          </a:pPr>
          <a:r>
            <a:rPr lang="nl-NL" b="0" i="0" baseline="0" dirty="0"/>
            <a:t>Skryf = gedagtes en idees deel deur die gebruik van simbole en woorde.</a:t>
          </a:r>
          <a:endParaRPr lang="en-US" dirty="0"/>
        </a:p>
      </dgm:t>
    </dgm:pt>
    <dgm:pt modelId="{BCA172A7-11D1-4E71-89F7-DD18E1BB5653}" type="parTrans" cxnId="{2BE6949D-D9A2-4F95-AEBA-F98EDA97AF19}">
      <dgm:prSet/>
      <dgm:spPr/>
      <dgm:t>
        <a:bodyPr/>
        <a:lstStyle/>
        <a:p>
          <a:endParaRPr lang="en-US"/>
        </a:p>
      </dgm:t>
    </dgm:pt>
    <dgm:pt modelId="{BC8CC14B-687A-41B8-BD0B-EB2063039D36}" type="sibTrans" cxnId="{2BE6949D-D9A2-4F95-AEBA-F98EDA97AF19}">
      <dgm:prSet/>
      <dgm:spPr/>
      <dgm:t>
        <a:bodyPr/>
        <a:lstStyle/>
        <a:p>
          <a:endParaRPr lang="en-US"/>
        </a:p>
      </dgm:t>
    </dgm:pt>
    <dgm:pt modelId="{4B13439C-452A-4181-9D74-02F6BE4CF603}">
      <dgm:prSet/>
      <dgm:spPr/>
      <dgm:t>
        <a:bodyPr/>
        <a:lstStyle/>
        <a:p>
          <a:pPr algn="l">
            <a:lnSpc>
              <a:spcPct val="100000"/>
            </a:lnSpc>
          </a:pPr>
          <a:r>
            <a:rPr lang="nl-NL" b="0" i="0" baseline="0" dirty="0"/>
            <a:t>In vandag se digitale wêreld is hierdie vaardighede noodsaaklik vir:</a:t>
          </a:r>
          <a:br>
            <a:rPr lang="en-US" b="0" i="0" baseline="0" dirty="0"/>
          </a:br>
          <a:r>
            <a:rPr lang="en-US" b="0" i="0" baseline="0" dirty="0"/>
            <a:t>• </a:t>
          </a:r>
          <a:r>
            <a:rPr lang="en-US" b="0" i="0" baseline="0" dirty="0" err="1"/>
            <a:t>Sosiale</a:t>
          </a:r>
          <a:r>
            <a:rPr lang="en-US" b="0" i="0" baseline="0" dirty="0"/>
            <a:t> media </a:t>
          </a:r>
          <a:r>
            <a:rPr lang="en-US" b="0" i="0" baseline="0" dirty="0" err="1"/>
            <a:t>en</a:t>
          </a:r>
          <a:r>
            <a:rPr lang="en-US" b="0" i="0" baseline="0" dirty="0"/>
            <a:t> </a:t>
          </a:r>
          <a:r>
            <a:rPr lang="en-US" b="0" i="0" baseline="0" dirty="0" err="1"/>
            <a:t>aanlyn</a:t>
          </a:r>
          <a:r>
            <a:rPr lang="en-US" b="0" i="0" baseline="0" dirty="0"/>
            <a:t> platforms</a:t>
          </a:r>
          <a:br>
            <a:rPr lang="en-US" b="0" i="0" baseline="0" dirty="0"/>
          </a:br>
          <a:r>
            <a:rPr lang="en-US" b="0" i="0" baseline="0" dirty="0"/>
            <a:t>• </a:t>
          </a:r>
          <a:r>
            <a:rPr lang="en-US" b="0" i="0" baseline="0" dirty="0" err="1"/>
            <a:t>Onderrig</a:t>
          </a:r>
          <a:r>
            <a:rPr lang="en-US" b="0" i="0" baseline="0" dirty="0"/>
            <a:t> </a:t>
          </a:r>
          <a:r>
            <a:rPr lang="en-US" b="0" i="0" baseline="0" dirty="0" err="1"/>
            <a:t>en</a:t>
          </a:r>
          <a:r>
            <a:rPr lang="en-US" b="0" i="0" baseline="0" dirty="0"/>
            <a:t> </a:t>
          </a:r>
          <a:r>
            <a:rPr lang="en-US" b="0" i="0" baseline="0" dirty="0" err="1"/>
            <a:t>werk</a:t>
          </a:r>
          <a:br>
            <a:rPr lang="en-US" b="0" i="0" baseline="0" dirty="0"/>
          </a:br>
          <a:r>
            <a:rPr lang="en-US" b="0" i="0" baseline="0" dirty="0"/>
            <a:t>• </a:t>
          </a:r>
          <a:r>
            <a:rPr lang="en-US" b="0" i="0" baseline="0" dirty="0" err="1"/>
            <a:t>Alledaagse</a:t>
          </a:r>
          <a:r>
            <a:rPr lang="en-US" b="0" i="0" baseline="0" dirty="0"/>
            <a:t> </a:t>
          </a:r>
          <a:r>
            <a:rPr lang="en-US" b="0" i="0" baseline="0" dirty="0" err="1"/>
            <a:t>lewe</a:t>
          </a:r>
          <a:r>
            <a:rPr lang="en-US" b="0" i="0" baseline="0" dirty="0"/>
            <a:t> (</a:t>
          </a:r>
          <a:r>
            <a:rPr lang="en-US" b="0" i="0" baseline="0" dirty="0" err="1"/>
            <a:t>spyskaarte</a:t>
          </a:r>
          <a:r>
            <a:rPr lang="en-US" b="0" i="0" baseline="0" dirty="0"/>
            <a:t>, </a:t>
          </a:r>
          <a:r>
            <a:rPr lang="en-US" b="0" i="0" baseline="0" dirty="0" err="1"/>
            <a:t>instruksies</a:t>
          </a:r>
          <a:r>
            <a:rPr lang="en-US" b="0" i="0" baseline="0" dirty="0"/>
            <a:t>, </a:t>
          </a:r>
          <a:r>
            <a:rPr lang="en-US" b="0" i="0" baseline="0" dirty="0" err="1"/>
            <a:t>boodskappe</a:t>
          </a:r>
          <a:r>
            <a:rPr lang="en-US" b="0" i="0" baseline="0" dirty="0"/>
            <a:t>).</a:t>
          </a:r>
          <a:endParaRPr lang="en-US" dirty="0"/>
        </a:p>
      </dgm:t>
    </dgm:pt>
    <dgm:pt modelId="{97FC083C-EA01-487B-92A4-523919645651}" type="parTrans" cxnId="{492C7551-44CD-4C47-B093-9C3229EC1855}">
      <dgm:prSet/>
      <dgm:spPr/>
      <dgm:t>
        <a:bodyPr/>
        <a:lstStyle/>
        <a:p>
          <a:endParaRPr lang="en-US"/>
        </a:p>
      </dgm:t>
    </dgm:pt>
    <dgm:pt modelId="{0055A137-8A9C-450D-8161-1C4A45FB23DE}" type="sibTrans" cxnId="{492C7551-44CD-4C47-B093-9C3229EC1855}">
      <dgm:prSet/>
      <dgm:spPr/>
      <dgm:t>
        <a:bodyPr/>
        <a:lstStyle/>
        <a:p>
          <a:endParaRPr lang="en-US"/>
        </a:p>
      </dgm:t>
    </dgm:pt>
    <dgm:pt modelId="{EADDB25D-1C8A-4D1A-B3D8-E2334BB79DBC}" type="pres">
      <dgm:prSet presAssocID="{C1B27FDB-35C9-42F0-9906-DB77683B9481}" presName="root" presStyleCnt="0">
        <dgm:presLayoutVars>
          <dgm:dir/>
          <dgm:resizeHandles val="exact"/>
        </dgm:presLayoutVars>
      </dgm:prSet>
      <dgm:spPr/>
    </dgm:pt>
    <dgm:pt modelId="{349DEC1A-8624-4F30-B3EC-2442275289E2}" type="pres">
      <dgm:prSet presAssocID="{553505B2-E493-45C2-9B66-65B4AC9F3475}" presName="compNode" presStyleCnt="0"/>
      <dgm:spPr/>
    </dgm:pt>
    <dgm:pt modelId="{4E01B669-5EB7-47D2-BEA4-726C982AF897}" type="pres">
      <dgm:prSet presAssocID="{553505B2-E493-45C2-9B66-65B4AC9F347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53930D6F-C393-45B2-B8EB-E367400214A7}" type="pres">
      <dgm:prSet presAssocID="{553505B2-E493-45C2-9B66-65B4AC9F3475}" presName="spaceRect" presStyleCnt="0"/>
      <dgm:spPr/>
    </dgm:pt>
    <dgm:pt modelId="{1C6395A2-10C4-4014-9414-88F8625AD50A}" type="pres">
      <dgm:prSet presAssocID="{553505B2-E493-45C2-9B66-65B4AC9F3475}" presName="textRect" presStyleLbl="revTx" presStyleIdx="0" presStyleCnt="4">
        <dgm:presLayoutVars>
          <dgm:chMax val="1"/>
          <dgm:chPref val="1"/>
        </dgm:presLayoutVars>
      </dgm:prSet>
      <dgm:spPr/>
    </dgm:pt>
    <dgm:pt modelId="{90B7D29A-8039-4845-9B0C-1EA0869DBF49}" type="pres">
      <dgm:prSet presAssocID="{C1CB7D07-705E-4FD7-91C6-47EACB2072C2}" presName="sibTrans" presStyleCnt="0"/>
      <dgm:spPr/>
    </dgm:pt>
    <dgm:pt modelId="{F9D67D66-002C-4C18-8292-7CD171A6CB38}" type="pres">
      <dgm:prSet presAssocID="{239E48CA-0C0F-430D-B1DF-4C7C6EA1DC54}" presName="compNode" presStyleCnt="0"/>
      <dgm:spPr/>
    </dgm:pt>
    <dgm:pt modelId="{FB433028-32A6-4C71-A991-83913CA2CA7B}" type="pres">
      <dgm:prSet presAssocID="{239E48CA-0C0F-430D-B1DF-4C7C6EA1DC5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 Book"/>
        </a:ext>
      </dgm:extLst>
    </dgm:pt>
    <dgm:pt modelId="{CC3DA23A-E257-403A-9494-6DE0E64F59DE}" type="pres">
      <dgm:prSet presAssocID="{239E48CA-0C0F-430D-B1DF-4C7C6EA1DC54}" presName="spaceRect" presStyleCnt="0"/>
      <dgm:spPr/>
    </dgm:pt>
    <dgm:pt modelId="{90FF8338-F5DB-467E-9A3F-4E81DD2EAA69}" type="pres">
      <dgm:prSet presAssocID="{239E48CA-0C0F-430D-B1DF-4C7C6EA1DC54}" presName="textRect" presStyleLbl="revTx" presStyleIdx="1" presStyleCnt="4">
        <dgm:presLayoutVars>
          <dgm:chMax val="1"/>
          <dgm:chPref val="1"/>
        </dgm:presLayoutVars>
      </dgm:prSet>
      <dgm:spPr/>
    </dgm:pt>
    <dgm:pt modelId="{35E098DD-E160-410C-8FF4-CD31916BAFED}" type="pres">
      <dgm:prSet presAssocID="{609A8708-3BC3-4A1E-BDCE-E77AB55399C5}" presName="sibTrans" presStyleCnt="0"/>
      <dgm:spPr/>
    </dgm:pt>
    <dgm:pt modelId="{40F0E509-2390-4B18-9593-FF351C1BFEAF}" type="pres">
      <dgm:prSet presAssocID="{B91B106F-44C2-4E35-9C88-D1A8C4D33D38}" presName="compNode" presStyleCnt="0"/>
      <dgm:spPr/>
    </dgm:pt>
    <dgm:pt modelId="{45C850E0-ED74-4E3C-BFF2-CDB40683C1C6}" type="pres">
      <dgm:prSet presAssocID="{B91B106F-44C2-4E35-9C88-D1A8C4D33D3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443400E8-38C1-4E52-9635-FCF34BE78764}" type="pres">
      <dgm:prSet presAssocID="{B91B106F-44C2-4E35-9C88-D1A8C4D33D38}" presName="spaceRect" presStyleCnt="0"/>
      <dgm:spPr/>
    </dgm:pt>
    <dgm:pt modelId="{6DB1C507-6158-425B-ADBA-1FD39AD35F0E}" type="pres">
      <dgm:prSet presAssocID="{B91B106F-44C2-4E35-9C88-D1A8C4D33D38}" presName="textRect" presStyleLbl="revTx" presStyleIdx="2" presStyleCnt="4">
        <dgm:presLayoutVars>
          <dgm:chMax val="1"/>
          <dgm:chPref val="1"/>
        </dgm:presLayoutVars>
      </dgm:prSet>
      <dgm:spPr/>
    </dgm:pt>
    <dgm:pt modelId="{7C061DF6-C2C7-41A5-B5C3-CFB1B20B4B63}" type="pres">
      <dgm:prSet presAssocID="{BC8CC14B-687A-41B8-BD0B-EB2063039D36}" presName="sibTrans" presStyleCnt="0"/>
      <dgm:spPr/>
    </dgm:pt>
    <dgm:pt modelId="{7C38FB87-DE39-4BD5-9EBB-A255AA45C7B1}" type="pres">
      <dgm:prSet presAssocID="{4B13439C-452A-4181-9D74-02F6BE4CF603}" presName="compNode" presStyleCnt="0"/>
      <dgm:spPr/>
    </dgm:pt>
    <dgm:pt modelId="{71F248A7-299E-4206-9C50-91618EC6FEDB}" type="pres">
      <dgm:prSet presAssocID="{4B13439C-452A-4181-9D74-02F6BE4CF60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hought bubble"/>
        </a:ext>
      </dgm:extLst>
    </dgm:pt>
    <dgm:pt modelId="{BA378791-FF00-4171-A96D-8274AA5C5A9C}" type="pres">
      <dgm:prSet presAssocID="{4B13439C-452A-4181-9D74-02F6BE4CF603}" presName="spaceRect" presStyleCnt="0"/>
      <dgm:spPr/>
    </dgm:pt>
    <dgm:pt modelId="{FB13B2B4-D82F-4260-ABB3-9BDFDAED66BE}" type="pres">
      <dgm:prSet presAssocID="{4B13439C-452A-4181-9D74-02F6BE4CF603}" presName="textRect" presStyleLbl="revTx" presStyleIdx="3" presStyleCnt="4">
        <dgm:presLayoutVars>
          <dgm:chMax val="1"/>
          <dgm:chPref val="1"/>
        </dgm:presLayoutVars>
      </dgm:prSet>
      <dgm:spPr/>
    </dgm:pt>
  </dgm:ptLst>
  <dgm:cxnLst>
    <dgm:cxn modelId="{E513AB01-44EB-4E0D-B38D-AA6B71140A54}" type="presOf" srcId="{C1B27FDB-35C9-42F0-9906-DB77683B9481}" destId="{EADDB25D-1C8A-4D1A-B3D8-E2334BB79DBC}" srcOrd="0" destOrd="0" presId="urn:microsoft.com/office/officeart/2018/2/layout/IconLabelList"/>
    <dgm:cxn modelId="{492C7551-44CD-4C47-B093-9C3229EC1855}" srcId="{C1B27FDB-35C9-42F0-9906-DB77683B9481}" destId="{4B13439C-452A-4181-9D74-02F6BE4CF603}" srcOrd="3" destOrd="0" parTransId="{97FC083C-EA01-487B-92A4-523919645651}" sibTransId="{0055A137-8A9C-450D-8161-1C4A45FB23DE}"/>
    <dgm:cxn modelId="{A21D9452-695A-438C-A50B-4483E4AF768D}" type="presOf" srcId="{239E48CA-0C0F-430D-B1DF-4C7C6EA1DC54}" destId="{90FF8338-F5DB-467E-9A3F-4E81DD2EAA69}" srcOrd="0" destOrd="0" presId="urn:microsoft.com/office/officeart/2018/2/layout/IconLabelList"/>
    <dgm:cxn modelId="{240F4773-7638-4175-9F9C-69726ACA1A92}" type="presOf" srcId="{4B13439C-452A-4181-9D74-02F6BE4CF603}" destId="{FB13B2B4-D82F-4260-ABB3-9BDFDAED66BE}" srcOrd="0" destOrd="0" presId="urn:microsoft.com/office/officeart/2018/2/layout/IconLabelList"/>
    <dgm:cxn modelId="{2BE6949D-D9A2-4F95-AEBA-F98EDA97AF19}" srcId="{C1B27FDB-35C9-42F0-9906-DB77683B9481}" destId="{B91B106F-44C2-4E35-9C88-D1A8C4D33D38}" srcOrd="2" destOrd="0" parTransId="{BCA172A7-11D1-4E71-89F7-DD18E1BB5653}" sibTransId="{BC8CC14B-687A-41B8-BD0B-EB2063039D36}"/>
    <dgm:cxn modelId="{6ABCD2AA-DE71-47FB-AA78-9A655F740DEB}" type="presOf" srcId="{553505B2-E493-45C2-9B66-65B4AC9F3475}" destId="{1C6395A2-10C4-4014-9414-88F8625AD50A}" srcOrd="0" destOrd="0" presId="urn:microsoft.com/office/officeart/2018/2/layout/IconLabelList"/>
    <dgm:cxn modelId="{2714F8BC-BF26-45B7-8C0F-063E84346E30}" srcId="{C1B27FDB-35C9-42F0-9906-DB77683B9481}" destId="{553505B2-E493-45C2-9B66-65B4AC9F3475}" srcOrd="0" destOrd="0" parTransId="{A1D9CDDD-8565-41BD-82F3-898B9BDA81EC}" sibTransId="{C1CB7D07-705E-4FD7-91C6-47EACB2072C2}"/>
    <dgm:cxn modelId="{DC80CAC0-65FA-42AE-93A8-3040CF04FC0F}" srcId="{C1B27FDB-35C9-42F0-9906-DB77683B9481}" destId="{239E48CA-0C0F-430D-B1DF-4C7C6EA1DC54}" srcOrd="1" destOrd="0" parTransId="{683C0CD4-FA71-4AEA-93F4-52FAF802DB4A}" sibTransId="{609A8708-3BC3-4A1E-BDCE-E77AB55399C5}"/>
    <dgm:cxn modelId="{0E0DE8E8-283E-4D57-9B3A-5B538581B909}" type="presOf" srcId="{B91B106F-44C2-4E35-9C88-D1A8C4D33D38}" destId="{6DB1C507-6158-425B-ADBA-1FD39AD35F0E}" srcOrd="0" destOrd="0" presId="urn:microsoft.com/office/officeart/2018/2/layout/IconLabelList"/>
    <dgm:cxn modelId="{AB31127F-6F06-46BE-B581-5C1EBE637A4A}" type="presParOf" srcId="{EADDB25D-1C8A-4D1A-B3D8-E2334BB79DBC}" destId="{349DEC1A-8624-4F30-B3EC-2442275289E2}" srcOrd="0" destOrd="0" presId="urn:microsoft.com/office/officeart/2018/2/layout/IconLabelList"/>
    <dgm:cxn modelId="{DA11BE48-BD8C-4476-B2BB-6F14C288124E}" type="presParOf" srcId="{349DEC1A-8624-4F30-B3EC-2442275289E2}" destId="{4E01B669-5EB7-47D2-BEA4-726C982AF897}" srcOrd="0" destOrd="0" presId="urn:microsoft.com/office/officeart/2018/2/layout/IconLabelList"/>
    <dgm:cxn modelId="{3A8A163C-FEE0-44DD-80E6-E1C7C28587CD}" type="presParOf" srcId="{349DEC1A-8624-4F30-B3EC-2442275289E2}" destId="{53930D6F-C393-45B2-B8EB-E367400214A7}" srcOrd="1" destOrd="0" presId="urn:microsoft.com/office/officeart/2018/2/layout/IconLabelList"/>
    <dgm:cxn modelId="{E997BE26-E24B-49FB-BFBD-AFCE0C653E59}" type="presParOf" srcId="{349DEC1A-8624-4F30-B3EC-2442275289E2}" destId="{1C6395A2-10C4-4014-9414-88F8625AD50A}" srcOrd="2" destOrd="0" presId="urn:microsoft.com/office/officeart/2018/2/layout/IconLabelList"/>
    <dgm:cxn modelId="{D128581F-1593-43F7-BA66-1C3D5FAD4AB7}" type="presParOf" srcId="{EADDB25D-1C8A-4D1A-B3D8-E2334BB79DBC}" destId="{90B7D29A-8039-4845-9B0C-1EA0869DBF49}" srcOrd="1" destOrd="0" presId="urn:microsoft.com/office/officeart/2018/2/layout/IconLabelList"/>
    <dgm:cxn modelId="{4E88EC6E-90CF-4E7F-8C29-C86ECEEC3CD6}" type="presParOf" srcId="{EADDB25D-1C8A-4D1A-B3D8-E2334BB79DBC}" destId="{F9D67D66-002C-4C18-8292-7CD171A6CB38}" srcOrd="2" destOrd="0" presId="urn:microsoft.com/office/officeart/2018/2/layout/IconLabelList"/>
    <dgm:cxn modelId="{05385072-61EE-4692-8F06-21A377777567}" type="presParOf" srcId="{F9D67D66-002C-4C18-8292-7CD171A6CB38}" destId="{FB433028-32A6-4C71-A991-83913CA2CA7B}" srcOrd="0" destOrd="0" presId="urn:microsoft.com/office/officeart/2018/2/layout/IconLabelList"/>
    <dgm:cxn modelId="{A8726ADB-043B-4636-973F-3E174860E052}" type="presParOf" srcId="{F9D67D66-002C-4C18-8292-7CD171A6CB38}" destId="{CC3DA23A-E257-403A-9494-6DE0E64F59DE}" srcOrd="1" destOrd="0" presId="urn:microsoft.com/office/officeart/2018/2/layout/IconLabelList"/>
    <dgm:cxn modelId="{F3CFD327-180F-4407-9918-DB9AC8F417EE}" type="presParOf" srcId="{F9D67D66-002C-4C18-8292-7CD171A6CB38}" destId="{90FF8338-F5DB-467E-9A3F-4E81DD2EAA69}" srcOrd="2" destOrd="0" presId="urn:microsoft.com/office/officeart/2018/2/layout/IconLabelList"/>
    <dgm:cxn modelId="{FB72B3E2-A403-4BBE-B4BE-9D1542086D67}" type="presParOf" srcId="{EADDB25D-1C8A-4D1A-B3D8-E2334BB79DBC}" destId="{35E098DD-E160-410C-8FF4-CD31916BAFED}" srcOrd="3" destOrd="0" presId="urn:microsoft.com/office/officeart/2018/2/layout/IconLabelList"/>
    <dgm:cxn modelId="{7ED66933-1621-4F98-9B0A-11A373A3F2E7}" type="presParOf" srcId="{EADDB25D-1C8A-4D1A-B3D8-E2334BB79DBC}" destId="{40F0E509-2390-4B18-9593-FF351C1BFEAF}" srcOrd="4" destOrd="0" presId="urn:microsoft.com/office/officeart/2018/2/layout/IconLabelList"/>
    <dgm:cxn modelId="{ECFB9FB9-43B9-4CEF-90C9-69A8E47C3329}" type="presParOf" srcId="{40F0E509-2390-4B18-9593-FF351C1BFEAF}" destId="{45C850E0-ED74-4E3C-BFF2-CDB40683C1C6}" srcOrd="0" destOrd="0" presId="urn:microsoft.com/office/officeart/2018/2/layout/IconLabelList"/>
    <dgm:cxn modelId="{76CA784A-8437-4A6D-A484-81CC5CB93E21}" type="presParOf" srcId="{40F0E509-2390-4B18-9593-FF351C1BFEAF}" destId="{443400E8-38C1-4E52-9635-FCF34BE78764}" srcOrd="1" destOrd="0" presId="urn:microsoft.com/office/officeart/2018/2/layout/IconLabelList"/>
    <dgm:cxn modelId="{5629D74E-217F-4CFA-BD87-66F563099E1A}" type="presParOf" srcId="{40F0E509-2390-4B18-9593-FF351C1BFEAF}" destId="{6DB1C507-6158-425B-ADBA-1FD39AD35F0E}" srcOrd="2" destOrd="0" presId="urn:microsoft.com/office/officeart/2018/2/layout/IconLabelList"/>
    <dgm:cxn modelId="{CFA3314B-5549-4770-A3EB-8956E45ECC2E}" type="presParOf" srcId="{EADDB25D-1C8A-4D1A-B3D8-E2334BB79DBC}" destId="{7C061DF6-C2C7-41A5-B5C3-CFB1B20B4B63}" srcOrd="5" destOrd="0" presId="urn:microsoft.com/office/officeart/2018/2/layout/IconLabelList"/>
    <dgm:cxn modelId="{5C9712BA-5211-4BC6-B23E-B534CD6FB942}" type="presParOf" srcId="{EADDB25D-1C8A-4D1A-B3D8-E2334BB79DBC}" destId="{7C38FB87-DE39-4BD5-9EBB-A255AA45C7B1}" srcOrd="6" destOrd="0" presId="urn:microsoft.com/office/officeart/2018/2/layout/IconLabelList"/>
    <dgm:cxn modelId="{CCE5B6C7-D2E4-43D8-AA85-5056E1CB51C2}" type="presParOf" srcId="{7C38FB87-DE39-4BD5-9EBB-A255AA45C7B1}" destId="{71F248A7-299E-4206-9C50-91618EC6FEDB}" srcOrd="0" destOrd="0" presId="urn:microsoft.com/office/officeart/2018/2/layout/IconLabelList"/>
    <dgm:cxn modelId="{A8666CEA-9018-4D23-8307-12EB8FEB98E7}" type="presParOf" srcId="{7C38FB87-DE39-4BD5-9EBB-A255AA45C7B1}" destId="{BA378791-FF00-4171-A96D-8274AA5C5A9C}" srcOrd="1" destOrd="0" presId="urn:microsoft.com/office/officeart/2018/2/layout/IconLabelList"/>
    <dgm:cxn modelId="{015AEC8A-EE61-4A27-9427-B19E6839D6FF}" type="presParOf" srcId="{7C38FB87-DE39-4BD5-9EBB-A255AA45C7B1}" destId="{FB13B2B4-D82F-4260-ABB3-9BDFDAED66BE}"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3A051D-8016-4831-B23D-E35A71A5465F}" type="doc">
      <dgm:prSet loTypeId="urn:microsoft.com/office/officeart/2005/8/layout/hierarchy3" loCatId="list" qsTypeId="urn:microsoft.com/office/officeart/2005/8/quickstyle/simple1" qsCatId="simple" csTypeId="urn:microsoft.com/office/officeart/2005/8/colors/accent2_2" csCatId="accent2" phldr="1"/>
      <dgm:spPr/>
      <dgm:t>
        <a:bodyPr/>
        <a:lstStyle/>
        <a:p>
          <a:endParaRPr lang="en-ZA"/>
        </a:p>
      </dgm:t>
    </dgm:pt>
    <dgm:pt modelId="{9EE69F1C-C4CE-4D24-8A56-1C362662AB13}">
      <dgm:prSet phldrT="[Text]" custT="1"/>
      <dgm:spPr/>
      <dgm:t>
        <a:bodyPr/>
        <a:lstStyle/>
        <a:p>
          <a:pPr algn="l"/>
          <a:r>
            <a:rPr lang="en-ZA" sz="1600" b="1" dirty="0" err="1">
              <a:latin typeface="Arial" panose="020B0604020202020204" pitchFamily="34" charset="0"/>
              <a:cs typeface="Arial" panose="020B0604020202020204" pitchFamily="34" charset="0"/>
            </a:rPr>
            <a:t>SKRYF</a:t>
          </a:r>
          <a:endParaRPr lang="en-ZA" sz="1600" b="1" dirty="0">
            <a:latin typeface="Arial" panose="020B0604020202020204" pitchFamily="34" charset="0"/>
            <a:cs typeface="Arial" panose="020B0604020202020204" pitchFamily="34" charset="0"/>
          </a:endParaRPr>
        </a:p>
      </dgm:t>
    </dgm:pt>
    <dgm:pt modelId="{7CEB58CC-C8A2-410D-BC85-6741B5796C27}" type="parTrans" cxnId="{5962C3EF-1534-4575-A81A-7FE96AE1D45D}">
      <dgm:prSet/>
      <dgm:spPr/>
      <dgm:t>
        <a:bodyPr/>
        <a:lstStyle/>
        <a:p>
          <a:pPr algn="l"/>
          <a:endParaRPr lang="en-ZA" sz="2800"/>
        </a:p>
      </dgm:t>
    </dgm:pt>
    <dgm:pt modelId="{57C1F094-FE06-4B0C-97E5-54A7F597A1EB}" type="sibTrans" cxnId="{5962C3EF-1534-4575-A81A-7FE96AE1D45D}">
      <dgm:prSet/>
      <dgm:spPr/>
      <dgm:t>
        <a:bodyPr/>
        <a:lstStyle/>
        <a:p>
          <a:pPr algn="l"/>
          <a:endParaRPr lang="en-ZA" sz="2800"/>
        </a:p>
      </dgm:t>
    </dgm:pt>
    <dgm:pt modelId="{6AA9B990-1372-4596-AB7E-65A4273235C2}">
      <dgm:prSet phldrT="[Text]" custT="1"/>
      <dgm:spPr/>
      <dgm:t>
        <a:bodyPr/>
        <a:lstStyle/>
        <a:p>
          <a:pPr algn="l"/>
          <a:r>
            <a:rPr lang="en-ZA" sz="1600" b="1" dirty="0" err="1">
              <a:latin typeface="Arial" panose="020B0604020202020204" pitchFamily="34" charset="0"/>
              <a:cs typeface="Arial" panose="020B0604020202020204" pitchFamily="34" charset="0"/>
            </a:rPr>
            <a:t>Joernale</a:t>
          </a:r>
          <a:endParaRPr lang="en-ZA" sz="1600" b="1" dirty="0">
            <a:latin typeface="Arial" panose="020B0604020202020204" pitchFamily="34" charset="0"/>
            <a:cs typeface="Arial" panose="020B0604020202020204" pitchFamily="34" charset="0"/>
          </a:endParaRPr>
        </a:p>
      </dgm:t>
    </dgm:pt>
    <dgm:pt modelId="{7DB2F7C9-C146-40AC-8CB6-AF489D720498}" type="parTrans" cxnId="{68BF77F8-7AA5-4DA9-8C9B-9477FC7959C3}">
      <dgm:prSet/>
      <dgm:spPr/>
      <dgm:t>
        <a:bodyPr/>
        <a:lstStyle/>
        <a:p>
          <a:pPr algn="l"/>
          <a:endParaRPr lang="en-ZA" sz="2800"/>
        </a:p>
      </dgm:t>
    </dgm:pt>
    <dgm:pt modelId="{DF42629B-039C-44C1-BF4B-D6346B78FD92}" type="sibTrans" cxnId="{68BF77F8-7AA5-4DA9-8C9B-9477FC7959C3}">
      <dgm:prSet/>
      <dgm:spPr/>
      <dgm:t>
        <a:bodyPr/>
        <a:lstStyle/>
        <a:p>
          <a:pPr algn="l"/>
          <a:endParaRPr lang="en-ZA" sz="2800"/>
        </a:p>
      </dgm:t>
    </dgm:pt>
    <dgm:pt modelId="{37A11962-4A39-4F7A-AF8C-273B320CA224}">
      <dgm:prSet phldrT="[Text]" custT="1"/>
      <dgm:spPr/>
      <dgm:t>
        <a:bodyPr/>
        <a:lstStyle/>
        <a:p>
          <a:pPr algn="l"/>
          <a:r>
            <a:rPr lang="en-ZA" sz="1600" b="1" dirty="0" err="1">
              <a:latin typeface="Arial" panose="020B0604020202020204" pitchFamily="34" charset="0"/>
              <a:cs typeface="Arial" panose="020B0604020202020204" pitchFamily="34" charset="0"/>
            </a:rPr>
            <a:t>Boodskappe</a:t>
          </a:r>
          <a:endParaRPr lang="en-ZA" sz="1600" b="1" dirty="0">
            <a:latin typeface="Arial" panose="020B0604020202020204" pitchFamily="34" charset="0"/>
            <a:cs typeface="Arial" panose="020B0604020202020204" pitchFamily="34" charset="0"/>
          </a:endParaRPr>
        </a:p>
      </dgm:t>
    </dgm:pt>
    <dgm:pt modelId="{C0364AF5-7EE1-4960-AD61-DD19DFB3FB40}" type="parTrans" cxnId="{71724064-7F0B-489C-AFA8-7D831DD324F4}">
      <dgm:prSet/>
      <dgm:spPr/>
      <dgm:t>
        <a:bodyPr/>
        <a:lstStyle/>
        <a:p>
          <a:pPr algn="l"/>
          <a:endParaRPr lang="en-ZA" sz="2800"/>
        </a:p>
      </dgm:t>
    </dgm:pt>
    <dgm:pt modelId="{98B23BDC-F612-415F-9FE1-60A578660814}" type="sibTrans" cxnId="{71724064-7F0B-489C-AFA8-7D831DD324F4}">
      <dgm:prSet/>
      <dgm:spPr/>
      <dgm:t>
        <a:bodyPr/>
        <a:lstStyle/>
        <a:p>
          <a:pPr algn="l"/>
          <a:endParaRPr lang="en-ZA" sz="2800"/>
        </a:p>
      </dgm:t>
    </dgm:pt>
    <dgm:pt modelId="{543863B3-E20B-450A-BACE-BB6AAD7468E1}">
      <dgm:prSet phldrT="[Text]" custT="1"/>
      <dgm:spPr/>
      <dgm:t>
        <a:bodyPr/>
        <a:lstStyle/>
        <a:p>
          <a:pPr algn="l"/>
          <a:r>
            <a:rPr lang="en-ZA" sz="1600" b="1" dirty="0">
              <a:latin typeface="Arial" panose="020B0604020202020204" pitchFamily="34" charset="0"/>
              <a:cs typeface="Arial" panose="020B0604020202020204" pitchFamily="34" charset="0"/>
            </a:rPr>
            <a:t>LEES</a:t>
          </a:r>
        </a:p>
      </dgm:t>
    </dgm:pt>
    <dgm:pt modelId="{BF456D05-6427-4626-981B-65306350DBE4}" type="parTrans" cxnId="{379E8A84-BBAB-4260-BE20-69E975799551}">
      <dgm:prSet/>
      <dgm:spPr/>
      <dgm:t>
        <a:bodyPr/>
        <a:lstStyle/>
        <a:p>
          <a:pPr algn="l"/>
          <a:endParaRPr lang="en-ZA" sz="2800"/>
        </a:p>
      </dgm:t>
    </dgm:pt>
    <dgm:pt modelId="{53E6F13C-BD12-482C-9538-C89D508D7C85}" type="sibTrans" cxnId="{379E8A84-BBAB-4260-BE20-69E975799551}">
      <dgm:prSet/>
      <dgm:spPr/>
      <dgm:t>
        <a:bodyPr/>
        <a:lstStyle/>
        <a:p>
          <a:pPr algn="l"/>
          <a:endParaRPr lang="en-ZA" sz="2800"/>
        </a:p>
      </dgm:t>
    </dgm:pt>
    <dgm:pt modelId="{02DD8ADF-F81F-47CB-9B26-07516075258E}">
      <dgm:prSet phldrT="[Text]" custT="1"/>
      <dgm:spPr/>
      <dgm:t>
        <a:bodyPr/>
        <a:lstStyle/>
        <a:p>
          <a:pPr algn="l"/>
          <a:r>
            <a:rPr lang="en-ZA" sz="1600" b="0" dirty="0">
              <a:latin typeface="Arial" panose="020B0604020202020204" pitchFamily="34" charset="0"/>
              <a:cs typeface="Arial" panose="020B0604020202020204" pitchFamily="34" charset="0"/>
            </a:rPr>
            <a:t>Vir</a:t>
          </a:r>
          <a:r>
            <a:rPr lang="en-ZA" sz="1600" b="1" dirty="0">
              <a:latin typeface="Arial" panose="020B0604020202020204" pitchFamily="34" charset="0"/>
              <a:cs typeface="Arial" panose="020B0604020202020204" pitchFamily="34" charset="0"/>
            </a:rPr>
            <a:t> </a:t>
          </a:r>
          <a:r>
            <a:rPr lang="en-ZA" sz="1600" b="1" dirty="0" err="1">
              <a:latin typeface="Arial" panose="020B0604020202020204" pitchFamily="34" charset="0"/>
              <a:cs typeface="Arial" panose="020B0604020202020204" pitchFamily="34" charset="0"/>
            </a:rPr>
            <a:t>INLIGTING</a:t>
          </a:r>
          <a:endParaRPr lang="en-ZA" sz="1600" b="1" dirty="0">
            <a:latin typeface="Arial" panose="020B0604020202020204" pitchFamily="34" charset="0"/>
            <a:cs typeface="Arial" panose="020B0604020202020204" pitchFamily="34" charset="0"/>
          </a:endParaRPr>
        </a:p>
        <a:p>
          <a:pPr algn="l"/>
          <a:r>
            <a:rPr lang="en-ZA" sz="1600" dirty="0" err="1">
              <a:latin typeface="Arial" panose="020B0604020202020204" pitchFamily="34" charset="0"/>
              <a:cs typeface="Arial" panose="020B0604020202020204" pitchFamily="34" charset="0"/>
            </a:rPr>
            <a:t>Betekenis</a:t>
          </a:r>
          <a:r>
            <a:rPr lang="en-ZA" sz="1600" dirty="0">
              <a:latin typeface="Arial" panose="020B0604020202020204" pitchFamily="34" charset="0"/>
              <a:cs typeface="Arial" panose="020B0604020202020204" pitchFamily="34" charset="0"/>
            </a:rPr>
            <a:t> van </a:t>
          </a:r>
          <a:r>
            <a:rPr lang="en-ZA" sz="1600" dirty="0" err="1">
              <a:latin typeface="Arial" panose="020B0604020202020204" pitchFamily="34" charset="0"/>
              <a:cs typeface="Arial" panose="020B0604020202020204" pitchFamily="34" charset="0"/>
            </a:rPr>
            <a:t>woorde</a:t>
          </a:r>
          <a:endParaRPr lang="en-ZA" sz="1600" dirty="0">
            <a:latin typeface="Arial" panose="020B0604020202020204" pitchFamily="34" charset="0"/>
            <a:cs typeface="Arial" panose="020B0604020202020204" pitchFamily="34" charset="0"/>
          </a:endParaRPr>
        </a:p>
        <a:p>
          <a:pPr algn="l"/>
          <a:r>
            <a:rPr lang="en-ZA" sz="1600" dirty="0" err="1">
              <a:latin typeface="Arial" panose="020B0604020202020204" pitchFamily="34" charset="0"/>
              <a:cs typeface="Arial" panose="020B0604020202020204" pitchFamily="34" charset="0"/>
            </a:rPr>
            <a:t>Openbare</a:t>
          </a:r>
          <a:r>
            <a:rPr lang="en-ZA" sz="1600" dirty="0">
              <a:latin typeface="Arial" panose="020B0604020202020204" pitchFamily="34" charset="0"/>
              <a:cs typeface="Arial" panose="020B0604020202020204" pitchFamily="34" charset="0"/>
            </a:rPr>
            <a:t> </a:t>
          </a:r>
          <a:r>
            <a:rPr lang="en-ZA" sz="1600" dirty="0" err="1">
              <a:latin typeface="Arial" panose="020B0604020202020204" pitchFamily="34" charset="0"/>
              <a:cs typeface="Arial" panose="020B0604020202020204" pitchFamily="34" charset="0"/>
            </a:rPr>
            <a:t>inligting</a:t>
          </a:r>
          <a:endParaRPr lang="en-ZA" sz="1600" dirty="0">
            <a:latin typeface="Arial" panose="020B0604020202020204" pitchFamily="34" charset="0"/>
            <a:cs typeface="Arial" panose="020B0604020202020204" pitchFamily="34" charset="0"/>
          </a:endParaRPr>
        </a:p>
        <a:p>
          <a:pPr algn="l"/>
          <a:r>
            <a:rPr lang="en-ZA" sz="1600" dirty="0" err="1">
              <a:latin typeface="Arial" panose="020B0604020202020204" pitchFamily="34" charset="0"/>
              <a:cs typeface="Arial" panose="020B0604020202020204" pitchFamily="34" charset="0"/>
            </a:rPr>
            <a:t>Etikette</a:t>
          </a:r>
          <a:endParaRPr lang="en-ZA" sz="1600" b="1" dirty="0">
            <a:latin typeface="Arial" panose="020B0604020202020204" pitchFamily="34" charset="0"/>
            <a:cs typeface="Arial" panose="020B0604020202020204" pitchFamily="34" charset="0"/>
          </a:endParaRPr>
        </a:p>
      </dgm:t>
    </dgm:pt>
    <dgm:pt modelId="{784BC5CD-92C3-4FAA-BEFA-284C0DE905D6}" type="parTrans" cxnId="{CF167D3D-26FA-49C9-A17B-5A7A985B034C}">
      <dgm:prSet/>
      <dgm:spPr/>
      <dgm:t>
        <a:bodyPr/>
        <a:lstStyle/>
        <a:p>
          <a:pPr algn="l"/>
          <a:endParaRPr lang="en-ZA" sz="2800"/>
        </a:p>
      </dgm:t>
    </dgm:pt>
    <dgm:pt modelId="{E635507C-B524-43D7-85AF-8D9D201EAE61}" type="sibTrans" cxnId="{CF167D3D-26FA-49C9-A17B-5A7A985B034C}">
      <dgm:prSet/>
      <dgm:spPr/>
      <dgm:t>
        <a:bodyPr/>
        <a:lstStyle/>
        <a:p>
          <a:pPr algn="l"/>
          <a:endParaRPr lang="en-ZA" sz="2800"/>
        </a:p>
      </dgm:t>
    </dgm:pt>
    <dgm:pt modelId="{CB2111FA-9467-4ECC-BE88-782E5D69AE13}">
      <dgm:prSet phldrT="[Text]" custT="1"/>
      <dgm:spPr/>
      <dgm:t>
        <a:bodyPr/>
        <a:lstStyle/>
        <a:p>
          <a:pPr algn="l"/>
          <a:r>
            <a:rPr lang="en-ZA" sz="1600" dirty="0">
              <a:latin typeface="Arial" panose="020B0604020202020204" pitchFamily="34" charset="0"/>
              <a:cs typeface="Arial" panose="020B0604020202020204" pitchFamily="34" charset="0"/>
            </a:rPr>
            <a:t>Vir </a:t>
          </a:r>
          <a:r>
            <a:rPr lang="en-ZA" sz="1600" b="1" dirty="0" err="1">
              <a:latin typeface="Arial" panose="020B0604020202020204" pitchFamily="34" charset="0"/>
              <a:cs typeface="Arial" panose="020B0604020202020204" pitchFamily="34" charset="0"/>
            </a:rPr>
            <a:t>ONTSPANNING</a:t>
          </a:r>
          <a:endParaRPr lang="en-ZA" sz="1600" b="1" dirty="0">
            <a:latin typeface="Arial" panose="020B0604020202020204" pitchFamily="34" charset="0"/>
            <a:cs typeface="Arial" panose="020B0604020202020204" pitchFamily="34" charset="0"/>
          </a:endParaRPr>
        </a:p>
        <a:p>
          <a:pPr algn="l"/>
          <a:r>
            <a:rPr lang="en-ZA" sz="1600" dirty="0">
              <a:latin typeface="Arial" panose="020B0604020202020204" pitchFamily="34" charset="0"/>
              <a:cs typeface="Arial" panose="020B0604020202020204" pitchFamily="34" charset="0"/>
            </a:rPr>
            <a:t>Boeke </a:t>
          </a:r>
          <a:r>
            <a:rPr lang="en-ZA" sz="1600" dirty="0" err="1">
              <a:latin typeface="Arial" panose="020B0604020202020204" pitchFamily="34" charset="0"/>
              <a:cs typeface="Arial" panose="020B0604020202020204" pitchFamily="34" charset="0"/>
            </a:rPr>
            <a:t>en</a:t>
          </a:r>
          <a:r>
            <a:rPr lang="en-ZA" sz="1600" dirty="0">
              <a:latin typeface="Arial" panose="020B0604020202020204" pitchFamily="34" charset="0"/>
              <a:cs typeface="Arial" panose="020B0604020202020204" pitchFamily="34" charset="0"/>
            </a:rPr>
            <a:t> romans vir </a:t>
          </a:r>
          <a:r>
            <a:rPr lang="en-ZA" sz="1600" dirty="0" err="1">
              <a:latin typeface="Arial" panose="020B0604020202020204" pitchFamily="34" charset="0"/>
              <a:cs typeface="Arial" panose="020B0604020202020204" pitchFamily="34" charset="0"/>
            </a:rPr>
            <a:t>genot</a:t>
          </a:r>
          <a:endParaRPr lang="en-ZA" sz="1600" dirty="0">
            <a:latin typeface="Arial" panose="020B0604020202020204" pitchFamily="34" charset="0"/>
            <a:cs typeface="Arial" panose="020B0604020202020204" pitchFamily="34" charset="0"/>
          </a:endParaRPr>
        </a:p>
        <a:p>
          <a:pPr algn="l"/>
          <a:r>
            <a:rPr lang="en-ZA" sz="1600" dirty="0" err="1">
              <a:latin typeface="Arial" panose="020B0604020202020204" pitchFamily="34" charset="0"/>
              <a:cs typeface="Arial" panose="020B0604020202020204" pitchFamily="34" charset="0"/>
            </a:rPr>
            <a:t>Grafiese</a:t>
          </a:r>
          <a:r>
            <a:rPr lang="en-ZA" sz="1600" dirty="0">
              <a:latin typeface="Arial" panose="020B0604020202020204" pitchFamily="34" charset="0"/>
              <a:cs typeface="Arial" panose="020B0604020202020204" pitchFamily="34" charset="0"/>
            </a:rPr>
            <a:t> romans</a:t>
          </a:r>
        </a:p>
        <a:p>
          <a:pPr algn="l"/>
          <a:r>
            <a:rPr lang="en-ZA" sz="1600" dirty="0" err="1">
              <a:latin typeface="Arial" panose="020B0604020202020204" pitchFamily="34" charset="0"/>
              <a:cs typeface="Arial" panose="020B0604020202020204" pitchFamily="34" charset="0"/>
            </a:rPr>
            <a:t>Belangstellings</a:t>
          </a:r>
          <a:endParaRPr lang="en-ZA" sz="1600" dirty="0">
            <a:latin typeface="Arial" panose="020B0604020202020204" pitchFamily="34" charset="0"/>
            <a:cs typeface="Arial" panose="020B0604020202020204" pitchFamily="34" charset="0"/>
          </a:endParaRPr>
        </a:p>
      </dgm:t>
    </dgm:pt>
    <dgm:pt modelId="{182E090F-785D-4897-9742-029401C54D7A}" type="parTrans" cxnId="{0260C7C5-2641-4E4D-8776-245AD71DD0F4}">
      <dgm:prSet/>
      <dgm:spPr/>
      <dgm:t>
        <a:bodyPr/>
        <a:lstStyle/>
        <a:p>
          <a:pPr algn="l"/>
          <a:endParaRPr lang="en-ZA" sz="2800"/>
        </a:p>
      </dgm:t>
    </dgm:pt>
    <dgm:pt modelId="{35EC9725-79AA-4CC4-9F84-35E23830EEC8}" type="sibTrans" cxnId="{0260C7C5-2641-4E4D-8776-245AD71DD0F4}">
      <dgm:prSet/>
      <dgm:spPr/>
      <dgm:t>
        <a:bodyPr/>
        <a:lstStyle/>
        <a:p>
          <a:pPr algn="l"/>
          <a:endParaRPr lang="en-ZA" sz="2800"/>
        </a:p>
      </dgm:t>
    </dgm:pt>
    <dgm:pt modelId="{B457B03F-C8CB-4755-B533-CED3CC546D8C}">
      <dgm:prSet phldrT="[Text]" custT="1"/>
      <dgm:spPr/>
      <dgm:t>
        <a:bodyPr/>
        <a:lstStyle/>
        <a:p>
          <a:pPr algn="l"/>
          <a:r>
            <a:rPr lang="en-ZA" sz="1600" b="1" dirty="0" err="1">
              <a:latin typeface="Arial" panose="020B0604020202020204" pitchFamily="34" charset="0"/>
              <a:cs typeface="Arial" panose="020B0604020202020204" pitchFamily="34" charset="0"/>
            </a:rPr>
            <a:t>Studienotas</a:t>
          </a:r>
          <a:endParaRPr lang="en-ZA" sz="1600" b="1" dirty="0">
            <a:latin typeface="Arial" panose="020B0604020202020204" pitchFamily="34" charset="0"/>
            <a:cs typeface="Arial" panose="020B0604020202020204" pitchFamily="34" charset="0"/>
          </a:endParaRPr>
        </a:p>
      </dgm:t>
    </dgm:pt>
    <dgm:pt modelId="{26F78425-60F9-491F-BA9F-EBBE05C08B69}" type="parTrans" cxnId="{F555AB78-18C2-46C5-9127-5332F1F432C8}">
      <dgm:prSet/>
      <dgm:spPr/>
      <dgm:t>
        <a:bodyPr/>
        <a:lstStyle/>
        <a:p>
          <a:pPr algn="l"/>
          <a:endParaRPr lang="en-ZA" sz="2800"/>
        </a:p>
      </dgm:t>
    </dgm:pt>
    <dgm:pt modelId="{634846E6-FDB9-4902-84E6-573180749A4F}" type="sibTrans" cxnId="{F555AB78-18C2-46C5-9127-5332F1F432C8}">
      <dgm:prSet/>
      <dgm:spPr/>
      <dgm:t>
        <a:bodyPr/>
        <a:lstStyle/>
        <a:p>
          <a:pPr algn="l"/>
          <a:endParaRPr lang="en-ZA" sz="2800"/>
        </a:p>
      </dgm:t>
    </dgm:pt>
    <dgm:pt modelId="{D2C921D8-0542-4D31-B28F-C9450F27CF88}">
      <dgm:prSet phldrT="[Text]" custT="1"/>
      <dgm:spPr/>
      <dgm:t>
        <a:bodyPr/>
        <a:lstStyle/>
        <a:p>
          <a:pPr algn="l"/>
          <a:r>
            <a:rPr lang="en-ZA" sz="1600" b="1" dirty="0" err="1">
              <a:latin typeface="Arial" panose="020B0604020202020204" pitchFamily="34" charset="0"/>
              <a:cs typeface="Arial" panose="020B0604020202020204" pitchFamily="34" charset="0"/>
            </a:rPr>
            <a:t>Instruksies</a:t>
          </a:r>
          <a:endParaRPr lang="en-ZA" sz="1600" b="1" dirty="0">
            <a:latin typeface="Arial" panose="020B0604020202020204" pitchFamily="34" charset="0"/>
            <a:cs typeface="Arial" panose="020B0604020202020204" pitchFamily="34" charset="0"/>
          </a:endParaRPr>
        </a:p>
      </dgm:t>
    </dgm:pt>
    <dgm:pt modelId="{304AF222-7DB9-4337-8186-CAB98DC1D09C}" type="parTrans" cxnId="{B545E172-A607-46E5-9BBD-882D5F45C21B}">
      <dgm:prSet/>
      <dgm:spPr/>
      <dgm:t>
        <a:bodyPr/>
        <a:lstStyle/>
        <a:p>
          <a:pPr algn="l"/>
          <a:endParaRPr lang="en-ZA" sz="2800"/>
        </a:p>
      </dgm:t>
    </dgm:pt>
    <dgm:pt modelId="{019F5FA5-5E24-4F98-A9A2-826E227C4FCD}" type="sibTrans" cxnId="{B545E172-A607-46E5-9BBD-882D5F45C21B}">
      <dgm:prSet/>
      <dgm:spPr/>
      <dgm:t>
        <a:bodyPr/>
        <a:lstStyle/>
        <a:p>
          <a:pPr algn="l"/>
          <a:endParaRPr lang="en-ZA" sz="2800"/>
        </a:p>
      </dgm:t>
    </dgm:pt>
    <dgm:pt modelId="{3A10D137-EC0A-4316-B1F2-F67A5FF4B889}">
      <dgm:prSet phldrT="[Text]" custT="1"/>
      <dgm:spPr/>
      <dgm:t>
        <a:bodyPr/>
        <a:lstStyle/>
        <a:p>
          <a:pPr algn="l"/>
          <a:r>
            <a:rPr lang="en-ZA" sz="1600" b="1" dirty="0" err="1">
              <a:latin typeface="Arial" panose="020B0604020202020204" pitchFamily="34" charset="0"/>
              <a:cs typeface="Arial" panose="020B0604020202020204" pitchFamily="34" charset="0"/>
            </a:rPr>
            <a:t>Opsommings</a:t>
          </a:r>
          <a:r>
            <a:rPr lang="en-ZA" sz="1600" b="0" dirty="0">
              <a:latin typeface="Arial" panose="020B0604020202020204" pitchFamily="34" charset="0"/>
              <a:cs typeface="Arial" panose="020B0604020202020204" pitchFamily="34" charset="0"/>
            </a:rPr>
            <a:t>:</a:t>
          </a:r>
        </a:p>
        <a:p>
          <a:pPr algn="l"/>
          <a:r>
            <a:rPr lang="en-ZA" sz="1600" dirty="0" err="1">
              <a:latin typeface="Arial" panose="020B0604020202020204" pitchFamily="34" charset="0"/>
              <a:cs typeface="Arial" panose="020B0604020202020204" pitchFamily="34" charset="0"/>
            </a:rPr>
            <a:t>Kolpunte</a:t>
          </a:r>
          <a:endParaRPr lang="en-ZA" sz="1600" dirty="0">
            <a:latin typeface="Arial" panose="020B0604020202020204" pitchFamily="34" charset="0"/>
            <a:cs typeface="Arial" panose="020B0604020202020204" pitchFamily="34" charset="0"/>
          </a:endParaRPr>
        </a:p>
        <a:p>
          <a:pPr algn="l">
            <a:buFont typeface="Arial" panose="020B0604020202020204" pitchFamily="34" charset="0"/>
            <a:buChar char="•"/>
          </a:pPr>
          <a:r>
            <a:rPr lang="en-ZA" sz="1600" dirty="0" err="1">
              <a:latin typeface="Arial" panose="020B0604020202020204" pitchFamily="34" charset="0"/>
              <a:cs typeface="Arial" panose="020B0604020202020204" pitchFamily="34" charset="0"/>
            </a:rPr>
            <a:t>Herinneringe</a:t>
          </a:r>
          <a:endParaRPr lang="en-ZA" sz="1600" dirty="0">
            <a:latin typeface="Arial" panose="020B0604020202020204" pitchFamily="34" charset="0"/>
            <a:cs typeface="Arial" panose="020B0604020202020204" pitchFamily="34" charset="0"/>
          </a:endParaRPr>
        </a:p>
        <a:p>
          <a:pPr algn="l">
            <a:buFont typeface="Arial" panose="020B0604020202020204" pitchFamily="34" charset="0"/>
            <a:buChar char="•"/>
          </a:pPr>
          <a:r>
            <a:rPr lang="en-ZA" sz="1600" dirty="0" err="1">
              <a:latin typeface="Arial" panose="020B0604020202020204" pitchFamily="34" charset="0"/>
              <a:cs typeface="Arial" panose="020B0604020202020204" pitchFamily="34" charset="0"/>
            </a:rPr>
            <a:t>Tabelle</a:t>
          </a:r>
          <a:r>
            <a:rPr lang="en-ZA" sz="1600" dirty="0">
              <a:latin typeface="Arial" panose="020B0604020202020204" pitchFamily="34" charset="0"/>
              <a:cs typeface="Arial" panose="020B0604020202020204" pitchFamily="34" charset="0"/>
            </a:rPr>
            <a:t> &amp; </a:t>
          </a:r>
          <a:r>
            <a:rPr lang="en-ZA" sz="1600" dirty="0" err="1">
              <a:latin typeface="Arial" panose="020B0604020202020204" pitchFamily="34" charset="0"/>
              <a:cs typeface="Arial" panose="020B0604020202020204" pitchFamily="34" charset="0"/>
            </a:rPr>
            <a:t>Piktograwe</a:t>
          </a:r>
          <a:endParaRPr lang="en-ZA" sz="1600" dirty="0">
            <a:latin typeface="Arial" panose="020B0604020202020204" pitchFamily="34" charset="0"/>
            <a:cs typeface="Arial" panose="020B0604020202020204" pitchFamily="34" charset="0"/>
          </a:endParaRPr>
        </a:p>
        <a:p>
          <a:pPr algn="l">
            <a:buFont typeface="Arial" panose="020B0604020202020204" pitchFamily="34" charset="0"/>
            <a:buChar char="•"/>
          </a:pPr>
          <a:r>
            <a:rPr lang="en-ZA" sz="1600" dirty="0" err="1">
              <a:latin typeface="Arial" panose="020B0604020202020204" pitchFamily="34" charset="0"/>
              <a:cs typeface="Arial" panose="020B0604020202020204" pitchFamily="34" charset="0"/>
            </a:rPr>
            <a:t>Breinkaarte</a:t>
          </a:r>
          <a:endParaRPr lang="en-ZA" sz="1600" dirty="0">
            <a:latin typeface="Arial" panose="020B0604020202020204" pitchFamily="34" charset="0"/>
            <a:cs typeface="Arial" panose="020B0604020202020204" pitchFamily="34" charset="0"/>
          </a:endParaRPr>
        </a:p>
        <a:p>
          <a:pPr algn="l">
            <a:buFont typeface="Arial" panose="020B0604020202020204" pitchFamily="34" charset="0"/>
            <a:buChar char="•"/>
          </a:pPr>
          <a:r>
            <a:rPr lang="en-ZA" sz="1600" dirty="0" err="1">
              <a:latin typeface="Arial" panose="020B0604020202020204" pitchFamily="34" charset="0"/>
              <a:cs typeface="Arial" panose="020B0604020202020204" pitchFamily="34" charset="0"/>
            </a:rPr>
            <a:t>Sleutelwoorde</a:t>
          </a:r>
          <a:r>
            <a:rPr lang="en-ZA" sz="1600" dirty="0">
              <a:latin typeface="Arial" panose="020B0604020202020204" pitchFamily="34" charset="0"/>
              <a:cs typeface="Arial" panose="020B0604020202020204" pitchFamily="34" charset="0"/>
            </a:rPr>
            <a:t> </a:t>
          </a:r>
        </a:p>
      </dgm:t>
    </dgm:pt>
    <dgm:pt modelId="{ACFA4898-57AB-4FDC-89B2-28B7C4B02FF3}" type="parTrans" cxnId="{5DBA8DD6-176D-47CB-BF20-D47D02C707C6}">
      <dgm:prSet/>
      <dgm:spPr/>
      <dgm:t>
        <a:bodyPr/>
        <a:lstStyle/>
        <a:p>
          <a:pPr algn="l"/>
          <a:endParaRPr lang="en-ZA" sz="2800"/>
        </a:p>
      </dgm:t>
    </dgm:pt>
    <dgm:pt modelId="{DE45B0B3-7475-4A6C-8B3C-3215E6AB2D67}" type="sibTrans" cxnId="{5DBA8DD6-176D-47CB-BF20-D47D02C707C6}">
      <dgm:prSet/>
      <dgm:spPr/>
      <dgm:t>
        <a:bodyPr/>
        <a:lstStyle/>
        <a:p>
          <a:pPr algn="l"/>
          <a:endParaRPr lang="en-ZA" sz="2800"/>
        </a:p>
      </dgm:t>
    </dgm:pt>
    <dgm:pt modelId="{64EA7F87-4D0D-4631-976D-E73F7DBF03CE}">
      <dgm:prSet phldrT="[Text]" custT="1"/>
      <dgm:spPr/>
      <dgm:t>
        <a:bodyPr/>
        <a:lstStyle/>
        <a:p>
          <a:pPr algn="l"/>
          <a:r>
            <a:rPr lang="en-ZA" sz="1600" dirty="0">
              <a:latin typeface="Arial" panose="020B0604020202020204" pitchFamily="34" charset="0"/>
              <a:cs typeface="Arial" panose="020B0604020202020204" pitchFamily="34" charset="0"/>
            </a:rPr>
            <a:t>Om </a:t>
          </a:r>
          <a:r>
            <a:rPr lang="en-ZA" sz="1600" dirty="0" err="1">
              <a:latin typeface="Arial" panose="020B0604020202020204" pitchFamily="34" charset="0"/>
              <a:cs typeface="Arial" panose="020B0604020202020204" pitchFamily="34" charset="0"/>
            </a:rPr>
            <a:t>te</a:t>
          </a:r>
          <a:r>
            <a:rPr lang="en-ZA" sz="1600" dirty="0">
              <a:latin typeface="Arial" panose="020B0604020202020204" pitchFamily="34" charset="0"/>
              <a:cs typeface="Arial" panose="020B0604020202020204" pitchFamily="34" charset="0"/>
            </a:rPr>
            <a:t> </a:t>
          </a:r>
          <a:r>
            <a:rPr lang="en-ZA" sz="1600" b="1" dirty="0">
              <a:latin typeface="Arial" panose="020B0604020202020204" pitchFamily="34" charset="0"/>
              <a:cs typeface="Arial" panose="020B0604020202020204" pitchFamily="34" charset="0"/>
            </a:rPr>
            <a:t>LEER</a:t>
          </a:r>
        </a:p>
        <a:p>
          <a:pPr algn="l"/>
          <a:r>
            <a:rPr lang="en-ZA" sz="1600" dirty="0" err="1">
              <a:latin typeface="Arial" panose="020B0604020202020204" pitchFamily="34" charset="0"/>
              <a:cs typeface="Arial" panose="020B0604020202020204" pitchFamily="34" charset="0"/>
            </a:rPr>
            <a:t>Instruksies</a:t>
          </a:r>
          <a:endParaRPr lang="en-ZA" sz="1600" dirty="0">
            <a:latin typeface="Arial" panose="020B0604020202020204" pitchFamily="34" charset="0"/>
            <a:cs typeface="Arial" panose="020B0604020202020204" pitchFamily="34" charset="0"/>
          </a:endParaRPr>
        </a:p>
        <a:p>
          <a:pPr algn="l"/>
          <a:r>
            <a:rPr lang="en-ZA" sz="1600" dirty="0" err="1">
              <a:latin typeface="Arial" panose="020B0604020202020204" pitchFamily="34" charset="0"/>
              <a:cs typeface="Arial" panose="020B0604020202020204" pitchFamily="34" charset="0"/>
            </a:rPr>
            <a:t>Wêreldnuus</a:t>
          </a:r>
          <a:endParaRPr lang="en-ZA" sz="1600" dirty="0">
            <a:latin typeface="Arial" panose="020B0604020202020204" pitchFamily="34" charset="0"/>
            <a:cs typeface="Arial" panose="020B0604020202020204" pitchFamily="34" charset="0"/>
          </a:endParaRPr>
        </a:p>
        <a:p>
          <a:pPr algn="l"/>
          <a:r>
            <a:rPr lang="en-ZA" sz="1600" dirty="0">
              <a:latin typeface="Arial" panose="020B0604020202020204" pitchFamily="34" charset="0"/>
              <a:cs typeface="Arial" panose="020B0604020202020204" pitchFamily="34" charset="0"/>
            </a:rPr>
            <a:t>Studies</a:t>
          </a:r>
        </a:p>
      </dgm:t>
    </dgm:pt>
    <dgm:pt modelId="{D4D26553-3699-4C0F-824A-5DE99EEDB9A2}" type="parTrans" cxnId="{DEBC5762-56D1-4222-86AD-2DA6F01982C5}">
      <dgm:prSet/>
      <dgm:spPr/>
      <dgm:t>
        <a:bodyPr/>
        <a:lstStyle/>
        <a:p>
          <a:pPr algn="l"/>
          <a:endParaRPr lang="en-ZA" sz="2800"/>
        </a:p>
      </dgm:t>
    </dgm:pt>
    <dgm:pt modelId="{35B5A389-4E9B-4FEB-B690-35EAA9BE2901}" type="sibTrans" cxnId="{DEBC5762-56D1-4222-86AD-2DA6F01982C5}">
      <dgm:prSet/>
      <dgm:spPr/>
      <dgm:t>
        <a:bodyPr/>
        <a:lstStyle/>
        <a:p>
          <a:pPr algn="l"/>
          <a:endParaRPr lang="en-ZA" sz="2800"/>
        </a:p>
      </dgm:t>
    </dgm:pt>
    <dgm:pt modelId="{38A154BC-8E0A-4027-943B-4F61D1CC64FF}" type="pres">
      <dgm:prSet presAssocID="{F13A051D-8016-4831-B23D-E35A71A5465F}" presName="diagram" presStyleCnt="0">
        <dgm:presLayoutVars>
          <dgm:chPref val="1"/>
          <dgm:dir/>
          <dgm:animOne val="branch"/>
          <dgm:animLvl val="lvl"/>
          <dgm:resizeHandles/>
        </dgm:presLayoutVars>
      </dgm:prSet>
      <dgm:spPr/>
    </dgm:pt>
    <dgm:pt modelId="{07CAC0BC-7E58-4889-85BD-84DC178A97E1}" type="pres">
      <dgm:prSet presAssocID="{9EE69F1C-C4CE-4D24-8A56-1C362662AB13}" presName="root" presStyleCnt="0"/>
      <dgm:spPr/>
    </dgm:pt>
    <dgm:pt modelId="{D8AA9101-FE47-4214-81CD-C3BF23361155}" type="pres">
      <dgm:prSet presAssocID="{9EE69F1C-C4CE-4D24-8A56-1C362662AB13}" presName="rootComposite" presStyleCnt="0"/>
      <dgm:spPr/>
    </dgm:pt>
    <dgm:pt modelId="{56A4B22A-0E15-4902-95D1-E92CC79852FB}" type="pres">
      <dgm:prSet presAssocID="{9EE69F1C-C4CE-4D24-8A56-1C362662AB13}" presName="rootText" presStyleLbl="node1" presStyleIdx="0" presStyleCnt="2" custScaleX="435857"/>
      <dgm:spPr/>
    </dgm:pt>
    <dgm:pt modelId="{1ECC8F0A-8B4F-4EBD-B764-9CFDCA6EBEF1}" type="pres">
      <dgm:prSet presAssocID="{9EE69F1C-C4CE-4D24-8A56-1C362662AB13}" presName="rootConnector" presStyleLbl="node1" presStyleIdx="0" presStyleCnt="2"/>
      <dgm:spPr/>
    </dgm:pt>
    <dgm:pt modelId="{07420193-2B50-48BE-BA23-D5884142715F}" type="pres">
      <dgm:prSet presAssocID="{9EE69F1C-C4CE-4D24-8A56-1C362662AB13}" presName="childShape" presStyleCnt="0"/>
      <dgm:spPr/>
    </dgm:pt>
    <dgm:pt modelId="{DB4F199A-399D-4A3F-91B5-C68C4F815804}" type="pres">
      <dgm:prSet presAssocID="{7DB2F7C9-C146-40AC-8CB6-AF489D720498}" presName="Name13" presStyleLbl="parChTrans1D2" presStyleIdx="0" presStyleCnt="8" custSzX="317170"/>
      <dgm:spPr/>
    </dgm:pt>
    <dgm:pt modelId="{B82C070E-99A6-483B-A305-FE241687315E}" type="pres">
      <dgm:prSet presAssocID="{6AA9B990-1372-4596-AB7E-65A4273235C2}" presName="childText" presStyleLbl="bgAcc1" presStyleIdx="0" presStyleCnt="8" custScaleX="435857">
        <dgm:presLayoutVars>
          <dgm:bulletEnabled val="1"/>
        </dgm:presLayoutVars>
      </dgm:prSet>
      <dgm:spPr/>
    </dgm:pt>
    <dgm:pt modelId="{C8CEE68F-8CB5-4C5B-B489-2BBB6DC036AD}" type="pres">
      <dgm:prSet presAssocID="{C0364AF5-7EE1-4960-AD61-DD19DFB3FB40}" presName="Name13" presStyleLbl="parChTrans1D2" presStyleIdx="1" presStyleCnt="8" custSzX="317170"/>
      <dgm:spPr/>
    </dgm:pt>
    <dgm:pt modelId="{6ED82D7C-FD31-4396-964B-E9A32B5CE7C0}" type="pres">
      <dgm:prSet presAssocID="{37A11962-4A39-4F7A-AF8C-273B320CA224}" presName="childText" presStyleLbl="bgAcc1" presStyleIdx="1" presStyleCnt="8" custScaleX="435857">
        <dgm:presLayoutVars>
          <dgm:bulletEnabled val="1"/>
        </dgm:presLayoutVars>
      </dgm:prSet>
      <dgm:spPr/>
    </dgm:pt>
    <dgm:pt modelId="{E101CD87-EEF7-4BD7-93F5-652D17FA9FB0}" type="pres">
      <dgm:prSet presAssocID="{26F78425-60F9-491F-BA9F-EBBE05C08B69}" presName="Name13" presStyleLbl="parChTrans1D2" presStyleIdx="2" presStyleCnt="8" custSzX="317170"/>
      <dgm:spPr/>
    </dgm:pt>
    <dgm:pt modelId="{7028B4C6-F324-4EF1-9843-4E9A1CCD3D11}" type="pres">
      <dgm:prSet presAssocID="{B457B03F-C8CB-4755-B533-CED3CC546D8C}" presName="childText" presStyleLbl="bgAcc1" presStyleIdx="2" presStyleCnt="8" custScaleX="435857">
        <dgm:presLayoutVars>
          <dgm:bulletEnabled val="1"/>
        </dgm:presLayoutVars>
      </dgm:prSet>
      <dgm:spPr/>
    </dgm:pt>
    <dgm:pt modelId="{1BC806E1-0F66-4B9A-B436-4C1EA3CA66D7}" type="pres">
      <dgm:prSet presAssocID="{304AF222-7DB9-4337-8186-CAB98DC1D09C}" presName="Name13" presStyleLbl="parChTrans1D2" presStyleIdx="3" presStyleCnt="8" custSzX="317170"/>
      <dgm:spPr/>
    </dgm:pt>
    <dgm:pt modelId="{6DB88FB4-0D6D-45B5-807F-A7BF17441A1E}" type="pres">
      <dgm:prSet presAssocID="{D2C921D8-0542-4D31-B28F-C9450F27CF88}" presName="childText" presStyleLbl="bgAcc1" presStyleIdx="3" presStyleCnt="8" custScaleX="435857">
        <dgm:presLayoutVars>
          <dgm:bulletEnabled val="1"/>
        </dgm:presLayoutVars>
      </dgm:prSet>
      <dgm:spPr/>
    </dgm:pt>
    <dgm:pt modelId="{D3797A2A-3EFC-45D4-9147-0A3B1A3DBE23}" type="pres">
      <dgm:prSet presAssocID="{ACFA4898-57AB-4FDC-89B2-28B7C4B02FF3}" presName="Name13" presStyleLbl="parChTrans1D2" presStyleIdx="4" presStyleCnt="8" custSzX="317170"/>
      <dgm:spPr/>
    </dgm:pt>
    <dgm:pt modelId="{77988634-4B6D-4334-9348-03DCC576FB6C}" type="pres">
      <dgm:prSet presAssocID="{3A10D137-EC0A-4316-B1F2-F67A5FF4B889}" presName="childText" presStyleLbl="bgAcc1" presStyleIdx="4" presStyleCnt="8" custScaleX="435857" custScaleY="488103">
        <dgm:presLayoutVars>
          <dgm:bulletEnabled val="1"/>
        </dgm:presLayoutVars>
      </dgm:prSet>
      <dgm:spPr/>
    </dgm:pt>
    <dgm:pt modelId="{47885E52-4C3F-46C1-9D0C-608E5CB85FA1}" type="pres">
      <dgm:prSet presAssocID="{543863B3-E20B-450A-BACE-BB6AAD7468E1}" presName="root" presStyleCnt="0"/>
      <dgm:spPr/>
    </dgm:pt>
    <dgm:pt modelId="{027B29BE-8B38-41FA-AFBD-AEC6E8C88A10}" type="pres">
      <dgm:prSet presAssocID="{543863B3-E20B-450A-BACE-BB6AAD7468E1}" presName="rootComposite" presStyleCnt="0"/>
      <dgm:spPr/>
    </dgm:pt>
    <dgm:pt modelId="{F6570FE2-DBE0-49BA-BD13-0538697D09C4}" type="pres">
      <dgm:prSet presAssocID="{543863B3-E20B-450A-BACE-BB6AAD7468E1}" presName="rootText" presStyleLbl="node1" presStyleIdx="1" presStyleCnt="2" custScaleX="435857"/>
      <dgm:spPr/>
    </dgm:pt>
    <dgm:pt modelId="{03DD35A5-64BA-43EA-BE3C-7AC73C923CD2}" type="pres">
      <dgm:prSet presAssocID="{543863B3-E20B-450A-BACE-BB6AAD7468E1}" presName="rootConnector" presStyleLbl="node1" presStyleIdx="1" presStyleCnt="2"/>
      <dgm:spPr/>
    </dgm:pt>
    <dgm:pt modelId="{DAA6AC75-3534-4E0F-B009-8B8188FDF3CF}" type="pres">
      <dgm:prSet presAssocID="{543863B3-E20B-450A-BACE-BB6AAD7468E1}" presName="childShape" presStyleCnt="0"/>
      <dgm:spPr/>
    </dgm:pt>
    <dgm:pt modelId="{18B6C1DA-6922-4694-9B2D-A4F62D54C867}" type="pres">
      <dgm:prSet presAssocID="{784BC5CD-92C3-4FAA-BEFA-284C0DE905D6}" presName="Name13" presStyleLbl="parChTrans1D2" presStyleIdx="5" presStyleCnt="8" custSzX="317170"/>
      <dgm:spPr/>
    </dgm:pt>
    <dgm:pt modelId="{420647D1-CD7D-4375-8346-9F7251C68782}" type="pres">
      <dgm:prSet presAssocID="{02DD8ADF-F81F-47CB-9B26-07516075258E}" presName="childText" presStyleLbl="bgAcc1" presStyleIdx="5" presStyleCnt="8" custScaleX="463240" custScaleY="289524">
        <dgm:presLayoutVars>
          <dgm:bulletEnabled val="1"/>
        </dgm:presLayoutVars>
      </dgm:prSet>
      <dgm:spPr/>
    </dgm:pt>
    <dgm:pt modelId="{287956A7-22C0-483D-A939-577CEEEFA8B3}" type="pres">
      <dgm:prSet presAssocID="{182E090F-785D-4897-9742-029401C54D7A}" presName="Name13" presStyleLbl="parChTrans1D2" presStyleIdx="6" presStyleCnt="8" custSzX="317170"/>
      <dgm:spPr/>
    </dgm:pt>
    <dgm:pt modelId="{A409DF78-C658-4C91-825A-814935F63545}" type="pres">
      <dgm:prSet presAssocID="{CB2111FA-9467-4ECC-BE88-782E5D69AE13}" presName="childText" presStyleLbl="bgAcc1" presStyleIdx="6" presStyleCnt="8" custScaleX="467385" custScaleY="332210">
        <dgm:presLayoutVars>
          <dgm:bulletEnabled val="1"/>
        </dgm:presLayoutVars>
      </dgm:prSet>
      <dgm:spPr/>
    </dgm:pt>
    <dgm:pt modelId="{8C28EA32-7A27-4A40-A460-5C6593B968C1}" type="pres">
      <dgm:prSet presAssocID="{D4D26553-3699-4C0F-824A-5DE99EEDB9A2}" presName="Name13" presStyleLbl="parChTrans1D2" presStyleIdx="7" presStyleCnt="8" custSzX="317170"/>
      <dgm:spPr/>
    </dgm:pt>
    <dgm:pt modelId="{4C8EAB99-B619-4657-BA0B-BC9BEF01CCE5}" type="pres">
      <dgm:prSet presAssocID="{64EA7F87-4D0D-4631-976D-E73F7DBF03CE}" presName="childText" presStyleLbl="bgAcc1" presStyleIdx="7" presStyleCnt="8" custScaleX="463240" custScaleY="302719">
        <dgm:presLayoutVars>
          <dgm:bulletEnabled val="1"/>
        </dgm:presLayoutVars>
      </dgm:prSet>
      <dgm:spPr/>
    </dgm:pt>
  </dgm:ptLst>
  <dgm:cxnLst>
    <dgm:cxn modelId="{08D79107-457F-4FD3-AFCB-56F0B49D907B}" type="presOf" srcId="{64EA7F87-4D0D-4631-976D-E73F7DBF03CE}" destId="{4C8EAB99-B619-4657-BA0B-BC9BEF01CCE5}" srcOrd="0" destOrd="0" presId="urn:microsoft.com/office/officeart/2005/8/layout/hierarchy3"/>
    <dgm:cxn modelId="{659EA00A-E3F7-4AC2-A5A2-F857CD99E6D0}" type="presOf" srcId="{CB2111FA-9467-4ECC-BE88-782E5D69AE13}" destId="{A409DF78-C658-4C91-825A-814935F63545}" srcOrd="0" destOrd="0" presId="urn:microsoft.com/office/officeart/2005/8/layout/hierarchy3"/>
    <dgm:cxn modelId="{A5166329-AE9A-4117-BBF1-0B884ADA8602}" type="presOf" srcId="{7DB2F7C9-C146-40AC-8CB6-AF489D720498}" destId="{DB4F199A-399D-4A3F-91B5-C68C4F815804}" srcOrd="0" destOrd="0" presId="urn:microsoft.com/office/officeart/2005/8/layout/hierarchy3"/>
    <dgm:cxn modelId="{ED9D152B-2A79-49D8-B320-69068EB5FBD7}" type="presOf" srcId="{6AA9B990-1372-4596-AB7E-65A4273235C2}" destId="{B82C070E-99A6-483B-A305-FE241687315E}" srcOrd="0" destOrd="0" presId="urn:microsoft.com/office/officeart/2005/8/layout/hierarchy3"/>
    <dgm:cxn modelId="{9216292F-6504-4236-BDE8-8748EB47CEF1}" type="presOf" srcId="{B457B03F-C8CB-4755-B533-CED3CC546D8C}" destId="{7028B4C6-F324-4EF1-9843-4E9A1CCD3D11}" srcOrd="0" destOrd="0" presId="urn:microsoft.com/office/officeart/2005/8/layout/hierarchy3"/>
    <dgm:cxn modelId="{2BFBD434-DA7A-422D-BA60-9A5E06D47048}" type="presOf" srcId="{543863B3-E20B-450A-BACE-BB6AAD7468E1}" destId="{03DD35A5-64BA-43EA-BE3C-7AC73C923CD2}" srcOrd="1" destOrd="0" presId="urn:microsoft.com/office/officeart/2005/8/layout/hierarchy3"/>
    <dgm:cxn modelId="{CF167D3D-26FA-49C9-A17B-5A7A985B034C}" srcId="{543863B3-E20B-450A-BACE-BB6AAD7468E1}" destId="{02DD8ADF-F81F-47CB-9B26-07516075258E}" srcOrd="0" destOrd="0" parTransId="{784BC5CD-92C3-4FAA-BEFA-284C0DE905D6}" sibTransId="{E635507C-B524-43D7-85AF-8D9D201EAE61}"/>
    <dgm:cxn modelId="{A8DED23F-F9B5-4400-AD8E-3FBD11830EF6}" type="presOf" srcId="{543863B3-E20B-450A-BACE-BB6AAD7468E1}" destId="{F6570FE2-DBE0-49BA-BD13-0538697D09C4}" srcOrd="0" destOrd="0" presId="urn:microsoft.com/office/officeart/2005/8/layout/hierarchy3"/>
    <dgm:cxn modelId="{DEBC5762-56D1-4222-86AD-2DA6F01982C5}" srcId="{543863B3-E20B-450A-BACE-BB6AAD7468E1}" destId="{64EA7F87-4D0D-4631-976D-E73F7DBF03CE}" srcOrd="2" destOrd="0" parTransId="{D4D26553-3699-4C0F-824A-5DE99EEDB9A2}" sibTransId="{35B5A389-4E9B-4FEB-B690-35EAA9BE2901}"/>
    <dgm:cxn modelId="{3C5A4063-24A5-484C-845F-D2D4D1A5FC07}" type="presOf" srcId="{9EE69F1C-C4CE-4D24-8A56-1C362662AB13}" destId="{56A4B22A-0E15-4902-95D1-E92CC79852FB}" srcOrd="0" destOrd="0" presId="urn:microsoft.com/office/officeart/2005/8/layout/hierarchy3"/>
    <dgm:cxn modelId="{71724064-7F0B-489C-AFA8-7D831DD324F4}" srcId="{9EE69F1C-C4CE-4D24-8A56-1C362662AB13}" destId="{37A11962-4A39-4F7A-AF8C-273B320CA224}" srcOrd="1" destOrd="0" parTransId="{C0364AF5-7EE1-4960-AD61-DD19DFB3FB40}" sibTransId="{98B23BDC-F612-415F-9FE1-60A578660814}"/>
    <dgm:cxn modelId="{5F8CA64C-9460-4932-AC20-E33D4AD12953}" type="presOf" srcId="{26F78425-60F9-491F-BA9F-EBBE05C08B69}" destId="{E101CD87-EEF7-4BD7-93F5-652D17FA9FB0}" srcOrd="0" destOrd="0" presId="urn:microsoft.com/office/officeart/2005/8/layout/hierarchy3"/>
    <dgm:cxn modelId="{71D1AC71-AC62-40E2-996C-8B0DEB766089}" type="presOf" srcId="{F13A051D-8016-4831-B23D-E35A71A5465F}" destId="{38A154BC-8E0A-4027-943B-4F61D1CC64FF}" srcOrd="0" destOrd="0" presId="urn:microsoft.com/office/officeart/2005/8/layout/hierarchy3"/>
    <dgm:cxn modelId="{B545E172-A607-46E5-9BBD-882D5F45C21B}" srcId="{9EE69F1C-C4CE-4D24-8A56-1C362662AB13}" destId="{D2C921D8-0542-4D31-B28F-C9450F27CF88}" srcOrd="3" destOrd="0" parTransId="{304AF222-7DB9-4337-8186-CAB98DC1D09C}" sibTransId="{019F5FA5-5E24-4F98-A9A2-826E227C4FCD}"/>
    <dgm:cxn modelId="{CF7F0376-1E5C-4622-B15E-574005088179}" type="presOf" srcId="{02DD8ADF-F81F-47CB-9B26-07516075258E}" destId="{420647D1-CD7D-4375-8346-9F7251C68782}" srcOrd="0" destOrd="0" presId="urn:microsoft.com/office/officeart/2005/8/layout/hierarchy3"/>
    <dgm:cxn modelId="{2D803E56-D6FF-4EA9-905A-60B9EFDAE0ED}" type="presOf" srcId="{9EE69F1C-C4CE-4D24-8A56-1C362662AB13}" destId="{1ECC8F0A-8B4F-4EBD-B764-9CFDCA6EBEF1}" srcOrd="1" destOrd="0" presId="urn:microsoft.com/office/officeart/2005/8/layout/hierarchy3"/>
    <dgm:cxn modelId="{F555AB78-18C2-46C5-9127-5332F1F432C8}" srcId="{9EE69F1C-C4CE-4D24-8A56-1C362662AB13}" destId="{B457B03F-C8CB-4755-B533-CED3CC546D8C}" srcOrd="2" destOrd="0" parTransId="{26F78425-60F9-491F-BA9F-EBBE05C08B69}" sibTransId="{634846E6-FDB9-4902-84E6-573180749A4F}"/>
    <dgm:cxn modelId="{4E1CD47C-C1DC-4AF5-A3C5-8BD7D1314F15}" type="presOf" srcId="{784BC5CD-92C3-4FAA-BEFA-284C0DE905D6}" destId="{18B6C1DA-6922-4694-9B2D-A4F62D54C867}" srcOrd="0" destOrd="0" presId="urn:microsoft.com/office/officeart/2005/8/layout/hierarchy3"/>
    <dgm:cxn modelId="{BAC07382-0F5D-48B9-92A5-F2BE9115033F}" type="presOf" srcId="{ACFA4898-57AB-4FDC-89B2-28B7C4B02FF3}" destId="{D3797A2A-3EFC-45D4-9147-0A3B1A3DBE23}" srcOrd="0" destOrd="0" presId="urn:microsoft.com/office/officeart/2005/8/layout/hierarchy3"/>
    <dgm:cxn modelId="{379E8A84-BBAB-4260-BE20-69E975799551}" srcId="{F13A051D-8016-4831-B23D-E35A71A5465F}" destId="{543863B3-E20B-450A-BACE-BB6AAD7468E1}" srcOrd="1" destOrd="0" parTransId="{BF456D05-6427-4626-981B-65306350DBE4}" sibTransId="{53E6F13C-BD12-482C-9538-C89D508D7C85}"/>
    <dgm:cxn modelId="{B2871692-7E79-46F1-A4E5-CE5A4C2B9EB6}" type="presOf" srcId="{C0364AF5-7EE1-4960-AD61-DD19DFB3FB40}" destId="{C8CEE68F-8CB5-4C5B-B489-2BBB6DC036AD}" srcOrd="0" destOrd="0" presId="urn:microsoft.com/office/officeart/2005/8/layout/hierarchy3"/>
    <dgm:cxn modelId="{5BED6092-A743-4C64-8C6C-AA568A396F77}" type="presOf" srcId="{D2C921D8-0542-4D31-B28F-C9450F27CF88}" destId="{6DB88FB4-0D6D-45B5-807F-A7BF17441A1E}" srcOrd="0" destOrd="0" presId="urn:microsoft.com/office/officeart/2005/8/layout/hierarchy3"/>
    <dgm:cxn modelId="{E0981E99-3140-47D3-A584-349BB6A1EBC4}" type="presOf" srcId="{3A10D137-EC0A-4316-B1F2-F67A5FF4B889}" destId="{77988634-4B6D-4334-9348-03DCC576FB6C}" srcOrd="0" destOrd="0" presId="urn:microsoft.com/office/officeart/2005/8/layout/hierarchy3"/>
    <dgm:cxn modelId="{5E0866A7-330B-4403-8071-85CF5425533D}" type="presOf" srcId="{D4D26553-3699-4C0F-824A-5DE99EEDB9A2}" destId="{8C28EA32-7A27-4A40-A460-5C6593B968C1}" srcOrd="0" destOrd="0" presId="urn:microsoft.com/office/officeart/2005/8/layout/hierarchy3"/>
    <dgm:cxn modelId="{0260C7C5-2641-4E4D-8776-245AD71DD0F4}" srcId="{543863B3-E20B-450A-BACE-BB6AAD7468E1}" destId="{CB2111FA-9467-4ECC-BE88-782E5D69AE13}" srcOrd="1" destOrd="0" parTransId="{182E090F-785D-4897-9742-029401C54D7A}" sibTransId="{35EC9725-79AA-4CC4-9F84-35E23830EEC8}"/>
    <dgm:cxn modelId="{5DBA8DD6-176D-47CB-BF20-D47D02C707C6}" srcId="{9EE69F1C-C4CE-4D24-8A56-1C362662AB13}" destId="{3A10D137-EC0A-4316-B1F2-F67A5FF4B889}" srcOrd="4" destOrd="0" parTransId="{ACFA4898-57AB-4FDC-89B2-28B7C4B02FF3}" sibTransId="{DE45B0B3-7475-4A6C-8B3C-3215E6AB2D67}"/>
    <dgm:cxn modelId="{7E3ED1E4-D21B-4FC7-A9C7-D358BE51C7BA}" type="presOf" srcId="{304AF222-7DB9-4337-8186-CAB98DC1D09C}" destId="{1BC806E1-0F66-4B9A-B436-4C1EA3CA66D7}" srcOrd="0" destOrd="0" presId="urn:microsoft.com/office/officeart/2005/8/layout/hierarchy3"/>
    <dgm:cxn modelId="{BD9586E9-7993-4E94-8A00-30CD6BDF1DE5}" type="presOf" srcId="{37A11962-4A39-4F7A-AF8C-273B320CA224}" destId="{6ED82D7C-FD31-4396-964B-E9A32B5CE7C0}" srcOrd="0" destOrd="0" presId="urn:microsoft.com/office/officeart/2005/8/layout/hierarchy3"/>
    <dgm:cxn modelId="{5962C3EF-1534-4575-A81A-7FE96AE1D45D}" srcId="{F13A051D-8016-4831-B23D-E35A71A5465F}" destId="{9EE69F1C-C4CE-4D24-8A56-1C362662AB13}" srcOrd="0" destOrd="0" parTransId="{7CEB58CC-C8A2-410D-BC85-6741B5796C27}" sibTransId="{57C1F094-FE06-4B0C-97E5-54A7F597A1EB}"/>
    <dgm:cxn modelId="{68BF77F8-7AA5-4DA9-8C9B-9477FC7959C3}" srcId="{9EE69F1C-C4CE-4D24-8A56-1C362662AB13}" destId="{6AA9B990-1372-4596-AB7E-65A4273235C2}" srcOrd="0" destOrd="0" parTransId="{7DB2F7C9-C146-40AC-8CB6-AF489D720498}" sibTransId="{DF42629B-039C-44C1-BF4B-D6346B78FD92}"/>
    <dgm:cxn modelId="{EFB2E9FB-05F8-4C91-9BE2-C967E3079622}" type="presOf" srcId="{182E090F-785D-4897-9742-029401C54D7A}" destId="{287956A7-22C0-483D-A939-577CEEEFA8B3}" srcOrd="0" destOrd="0" presId="urn:microsoft.com/office/officeart/2005/8/layout/hierarchy3"/>
    <dgm:cxn modelId="{42259274-D234-4927-8D56-6A3757CE99C8}" type="presParOf" srcId="{38A154BC-8E0A-4027-943B-4F61D1CC64FF}" destId="{07CAC0BC-7E58-4889-85BD-84DC178A97E1}" srcOrd="0" destOrd="0" presId="urn:microsoft.com/office/officeart/2005/8/layout/hierarchy3"/>
    <dgm:cxn modelId="{2124D898-2CB6-434E-93C1-0642ED8E905C}" type="presParOf" srcId="{07CAC0BC-7E58-4889-85BD-84DC178A97E1}" destId="{D8AA9101-FE47-4214-81CD-C3BF23361155}" srcOrd="0" destOrd="0" presId="urn:microsoft.com/office/officeart/2005/8/layout/hierarchy3"/>
    <dgm:cxn modelId="{CB449A25-7B6C-42C2-A2D8-C41132D8B519}" type="presParOf" srcId="{D8AA9101-FE47-4214-81CD-C3BF23361155}" destId="{56A4B22A-0E15-4902-95D1-E92CC79852FB}" srcOrd="0" destOrd="0" presId="urn:microsoft.com/office/officeart/2005/8/layout/hierarchy3"/>
    <dgm:cxn modelId="{36DD07BC-CA85-4E72-8DE0-82484889F1C5}" type="presParOf" srcId="{D8AA9101-FE47-4214-81CD-C3BF23361155}" destId="{1ECC8F0A-8B4F-4EBD-B764-9CFDCA6EBEF1}" srcOrd="1" destOrd="0" presId="urn:microsoft.com/office/officeart/2005/8/layout/hierarchy3"/>
    <dgm:cxn modelId="{EAA259E3-0641-4310-9FB1-064DF3AEFBFF}" type="presParOf" srcId="{07CAC0BC-7E58-4889-85BD-84DC178A97E1}" destId="{07420193-2B50-48BE-BA23-D5884142715F}" srcOrd="1" destOrd="0" presId="urn:microsoft.com/office/officeart/2005/8/layout/hierarchy3"/>
    <dgm:cxn modelId="{05FC349E-43EF-4674-B321-6F0AEC48808D}" type="presParOf" srcId="{07420193-2B50-48BE-BA23-D5884142715F}" destId="{DB4F199A-399D-4A3F-91B5-C68C4F815804}" srcOrd="0" destOrd="0" presId="urn:microsoft.com/office/officeart/2005/8/layout/hierarchy3"/>
    <dgm:cxn modelId="{1FEB8A0A-4C2A-4D8B-983B-E59AAA50DD97}" type="presParOf" srcId="{07420193-2B50-48BE-BA23-D5884142715F}" destId="{B82C070E-99A6-483B-A305-FE241687315E}" srcOrd="1" destOrd="0" presId="urn:microsoft.com/office/officeart/2005/8/layout/hierarchy3"/>
    <dgm:cxn modelId="{0BD27153-81EB-4E67-BDD4-48CEC6C0D623}" type="presParOf" srcId="{07420193-2B50-48BE-BA23-D5884142715F}" destId="{C8CEE68F-8CB5-4C5B-B489-2BBB6DC036AD}" srcOrd="2" destOrd="0" presId="urn:microsoft.com/office/officeart/2005/8/layout/hierarchy3"/>
    <dgm:cxn modelId="{212C18B0-9DE4-4249-8AA1-86ECDB8DDA5E}" type="presParOf" srcId="{07420193-2B50-48BE-BA23-D5884142715F}" destId="{6ED82D7C-FD31-4396-964B-E9A32B5CE7C0}" srcOrd="3" destOrd="0" presId="urn:microsoft.com/office/officeart/2005/8/layout/hierarchy3"/>
    <dgm:cxn modelId="{F1045D8A-8894-479F-95A0-8446F5E2CD01}" type="presParOf" srcId="{07420193-2B50-48BE-BA23-D5884142715F}" destId="{E101CD87-EEF7-4BD7-93F5-652D17FA9FB0}" srcOrd="4" destOrd="0" presId="urn:microsoft.com/office/officeart/2005/8/layout/hierarchy3"/>
    <dgm:cxn modelId="{57633E90-1ABC-44EA-A996-B0AD8D405699}" type="presParOf" srcId="{07420193-2B50-48BE-BA23-D5884142715F}" destId="{7028B4C6-F324-4EF1-9843-4E9A1CCD3D11}" srcOrd="5" destOrd="0" presId="urn:microsoft.com/office/officeart/2005/8/layout/hierarchy3"/>
    <dgm:cxn modelId="{CF82F593-9072-46AA-9342-943102CB9682}" type="presParOf" srcId="{07420193-2B50-48BE-BA23-D5884142715F}" destId="{1BC806E1-0F66-4B9A-B436-4C1EA3CA66D7}" srcOrd="6" destOrd="0" presId="urn:microsoft.com/office/officeart/2005/8/layout/hierarchy3"/>
    <dgm:cxn modelId="{832660A4-D7C8-428C-88BE-01C7F08B73DE}" type="presParOf" srcId="{07420193-2B50-48BE-BA23-D5884142715F}" destId="{6DB88FB4-0D6D-45B5-807F-A7BF17441A1E}" srcOrd="7" destOrd="0" presId="urn:microsoft.com/office/officeart/2005/8/layout/hierarchy3"/>
    <dgm:cxn modelId="{0CC5251D-E610-4D06-B0C7-33D7EBC05F49}" type="presParOf" srcId="{07420193-2B50-48BE-BA23-D5884142715F}" destId="{D3797A2A-3EFC-45D4-9147-0A3B1A3DBE23}" srcOrd="8" destOrd="0" presId="urn:microsoft.com/office/officeart/2005/8/layout/hierarchy3"/>
    <dgm:cxn modelId="{CAE46E36-0647-4B7F-BC20-99CD990E56C6}" type="presParOf" srcId="{07420193-2B50-48BE-BA23-D5884142715F}" destId="{77988634-4B6D-4334-9348-03DCC576FB6C}" srcOrd="9" destOrd="0" presId="urn:microsoft.com/office/officeart/2005/8/layout/hierarchy3"/>
    <dgm:cxn modelId="{E0B8B745-F7E2-4959-B052-B830D307DCD2}" type="presParOf" srcId="{38A154BC-8E0A-4027-943B-4F61D1CC64FF}" destId="{47885E52-4C3F-46C1-9D0C-608E5CB85FA1}" srcOrd="1" destOrd="0" presId="urn:microsoft.com/office/officeart/2005/8/layout/hierarchy3"/>
    <dgm:cxn modelId="{0796626D-E2FD-45FA-8567-3D457EB4B21F}" type="presParOf" srcId="{47885E52-4C3F-46C1-9D0C-608E5CB85FA1}" destId="{027B29BE-8B38-41FA-AFBD-AEC6E8C88A10}" srcOrd="0" destOrd="0" presId="urn:microsoft.com/office/officeart/2005/8/layout/hierarchy3"/>
    <dgm:cxn modelId="{EA8FFA72-D042-49AF-95EE-426FED040A46}" type="presParOf" srcId="{027B29BE-8B38-41FA-AFBD-AEC6E8C88A10}" destId="{F6570FE2-DBE0-49BA-BD13-0538697D09C4}" srcOrd="0" destOrd="0" presId="urn:microsoft.com/office/officeart/2005/8/layout/hierarchy3"/>
    <dgm:cxn modelId="{A38F7193-FA54-45A5-BA3E-711EDFD3F5E8}" type="presParOf" srcId="{027B29BE-8B38-41FA-AFBD-AEC6E8C88A10}" destId="{03DD35A5-64BA-43EA-BE3C-7AC73C923CD2}" srcOrd="1" destOrd="0" presId="urn:microsoft.com/office/officeart/2005/8/layout/hierarchy3"/>
    <dgm:cxn modelId="{ACC4DF0A-40A4-413F-BC36-516A1B247C3D}" type="presParOf" srcId="{47885E52-4C3F-46C1-9D0C-608E5CB85FA1}" destId="{DAA6AC75-3534-4E0F-B009-8B8188FDF3CF}" srcOrd="1" destOrd="0" presId="urn:microsoft.com/office/officeart/2005/8/layout/hierarchy3"/>
    <dgm:cxn modelId="{95204F40-3C59-4DAF-AB79-FE9FB18FB3B1}" type="presParOf" srcId="{DAA6AC75-3534-4E0F-B009-8B8188FDF3CF}" destId="{18B6C1DA-6922-4694-9B2D-A4F62D54C867}" srcOrd="0" destOrd="0" presId="urn:microsoft.com/office/officeart/2005/8/layout/hierarchy3"/>
    <dgm:cxn modelId="{85F2A8B5-B578-4962-A05E-BD0FE71F304E}" type="presParOf" srcId="{DAA6AC75-3534-4E0F-B009-8B8188FDF3CF}" destId="{420647D1-CD7D-4375-8346-9F7251C68782}" srcOrd="1" destOrd="0" presId="urn:microsoft.com/office/officeart/2005/8/layout/hierarchy3"/>
    <dgm:cxn modelId="{97BDA8D9-6BAC-4DB2-88F5-E3B32072934B}" type="presParOf" srcId="{DAA6AC75-3534-4E0F-B009-8B8188FDF3CF}" destId="{287956A7-22C0-483D-A939-577CEEEFA8B3}" srcOrd="2" destOrd="0" presId="urn:microsoft.com/office/officeart/2005/8/layout/hierarchy3"/>
    <dgm:cxn modelId="{667AC10C-F51E-4D36-BE39-883F8DC5DB24}" type="presParOf" srcId="{DAA6AC75-3534-4E0F-B009-8B8188FDF3CF}" destId="{A409DF78-C658-4C91-825A-814935F63545}" srcOrd="3" destOrd="0" presId="urn:microsoft.com/office/officeart/2005/8/layout/hierarchy3"/>
    <dgm:cxn modelId="{738A0AE9-3250-4560-BD2B-9ECD545D5FAF}" type="presParOf" srcId="{DAA6AC75-3534-4E0F-B009-8B8188FDF3CF}" destId="{8C28EA32-7A27-4A40-A460-5C6593B968C1}" srcOrd="4" destOrd="0" presId="urn:microsoft.com/office/officeart/2005/8/layout/hierarchy3"/>
    <dgm:cxn modelId="{67D12C57-87BE-4383-B569-2A943C89B73D}" type="presParOf" srcId="{DAA6AC75-3534-4E0F-B009-8B8188FDF3CF}" destId="{4C8EAB99-B619-4657-BA0B-BC9BEF01CCE5}"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AB909FE-6C2F-469B-BC08-5AA03BD17303}" type="doc">
      <dgm:prSet loTypeId="urn:microsoft.com/office/officeart/2005/8/layout/vList2" loCatId="list" qsTypeId="urn:microsoft.com/office/officeart/2005/8/quickstyle/simple4" qsCatId="simple" csTypeId="urn:microsoft.com/office/officeart/2005/8/colors/accent0_3" csCatId="mainScheme" phldr="1"/>
      <dgm:spPr/>
      <dgm:t>
        <a:bodyPr/>
        <a:lstStyle/>
        <a:p>
          <a:endParaRPr lang="en-US"/>
        </a:p>
      </dgm:t>
    </dgm:pt>
    <dgm:pt modelId="{57946CCD-C273-4901-81EC-3DFE85C2DB71}">
      <dgm:prSet/>
      <dgm:spPr/>
      <dgm:t>
        <a:bodyPr/>
        <a:lstStyle/>
        <a:p>
          <a:r>
            <a:rPr lang="en-US" b="0" i="0" baseline="0"/>
            <a:t>Ons oë sien letters, spasies en leestekens.</a:t>
          </a:r>
          <a:endParaRPr lang="en-US" dirty="0"/>
        </a:p>
      </dgm:t>
    </dgm:pt>
    <dgm:pt modelId="{D9B7BF98-828A-4B29-B99E-D526C05E2696}" type="parTrans" cxnId="{1CAF796A-CD9D-43DA-976C-61CEFB6A962A}">
      <dgm:prSet/>
      <dgm:spPr/>
      <dgm:t>
        <a:bodyPr/>
        <a:lstStyle/>
        <a:p>
          <a:endParaRPr lang="en-US" sz="1400"/>
        </a:p>
      </dgm:t>
    </dgm:pt>
    <dgm:pt modelId="{492B7736-0236-4D31-83B0-8931E5E27CC8}" type="sibTrans" cxnId="{1CAF796A-CD9D-43DA-976C-61CEFB6A962A}">
      <dgm:prSet/>
      <dgm:spPr/>
      <dgm:t>
        <a:bodyPr/>
        <a:lstStyle/>
        <a:p>
          <a:endParaRPr lang="en-US"/>
        </a:p>
      </dgm:t>
    </dgm:pt>
    <dgm:pt modelId="{E48CEEE1-53C4-40A3-838E-7BBE6D1E3AD0}">
      <dgm:prSet/>
      <dgm:spPr/>
      <dgm:t>
        <a:bodyPr/>
        <a:lstStyle/>
        <a:p>
          <a:r>
            <a:rPr lang="nl-NL" b="0" i="0" baseline="0" dirty="0"/>
            <a:t>Ons brein vertaal dit in woorde, sinne en betekenis.</a:t>
          </a:r>
          <a:endParaRPr lang="en-US" dirty="0"/>
        </a:p>
      </dgm:t>
    </dgm:pt>
    <dgm:pt modelId="{93A3B8A6-A552-4EB3-AEEC-64C9B7C1D922}" type="parTrans" cxnId="{EC3DF049-9185-4623-A885-BB11E6793F84}">
      <dgm:prSet/>
      <dgm:spPr/>
      <dgm:t>
        <a:bodyPr/>
        <a:lstStyle/>
        <a:p>
          <a:endParaRPr lang="af-ZA"/>
        </a:p>
      </dgm:t>
    </dgm:pt>
    <dgm:pt modelId="{7B5DDE89-86EF-4E59-9D26-9C59CC490D4C}" type="sibTrans" cxnId="{EC3DF049-9185-4623-A885-BB11E6793F84}">
      <dgm:prSet/>
      <dgm:spPr/>
      <dgm:t>
        <a:bodyPr/>
        <a:lstStyle/>
        <a:p>
          <a:endParaRPr lang="af-ZA"/>
        </a:p>
      </dgm:t>
    </dgm:pt>
    <dgm:pt modelId="{C2B1F71D-BEDF-4855-9172-F821AD50C175}">
      <dgm:prSet/>
      <dgm:spPr/>
      <dgm:t>
        <a:bodyPr/>
        <a:lstStyle/>
        <a:p>
          <a:r>
            <a:rPr lang="nl-NL" b="0" i="0" baseline="0" dirty="0"/>
            <a:t>Lees kan stil wees (vir jouself) of hardop (vir ander).</a:t>
          </a:r>
          <a:endParaRPr lang="en-US" dirty="0"/>
        </a:p>
      </dgm:t>
    </dgm:pt>
    <dgm:pt modelId="{9BC9F95C-B8F9-4CA7-8B9D-5B3467506886}" type="parTrans" cxnId="{CDFCC0B2-43F0-4073-AA17-2D34F9A65695}">
      <dgm:prSet/>
      <dgm:spPr/>
      <dgm:t>
        <a:bodyPr/>
        <a:lstStyle/>
        <a:p>
          <a:endParaRPr lang="af-ZA"/>
        </a:p>
      </dgm:t>
    </dgm:pt>
    <dgm:pt modelId="{17C21FAA-2964-492D-95E5-06E45FC60C5F}" type="sibTrans" cxnId="{CDFCC0B2-43F0-4073-AA17-2D34F9A65695}">
      <dgm:prSet/>
      <dgm:spPr/>
      <dgm:t>
        <a:bodyPr/>
        <a:lstStyle/>
        <a:p>
          <a:endParaRPr lang="af-ZA"/>
        </a:p>
      </dgm:t>
    </dgm:pt>
    <dgm:pt modelId="{ACF3BB97-BB01-4B14-9891-FFB0D4F9660F}">
      <dgm:prSet/>
      <dgm:spPr/>
      <dgm:t>
        <a:bodyPr/>
        <a:lstStyle/>
        <a:p>
          <a:r>
            <a:rPr lang="nl-NL" b="0" i="0" baseline="0" dirty="0"/>
            <a:t>Lees is 'n </a:t>
          </a:r>
          <a:r>
            <a:rPr lang="nl-NL" b="1" i="0" baseline="0" dirty="0"/>
            <a:t>ontvanklike </a:t>
          </a:r>
          <a:r>
            <a:rPr lang="nl-NL" b="0" i="0" baseline="0" dirty="0"/>
            <a:t>vaardigheid – dit help ons om inligting in te samel.</a:t>
          </a:r>
          <a:endParaRPr lang="en-US" dirty="0"/>
        </a:p>
      </dgm:t>
    </dgm:pt>
    <dgm:pt modelId="{A5C40AB0-AA5E-4DA5-95A8-5D080449D816}" type="parTrans" cxnId="{06AFC46E-9835-466D-8AE7-7553B0B85EC8}">
      <dgm:prSet/>
      <dgm:spPr/>
      <dgm:t>
        <a:bodyPr/>
        <a:lstStyle/>
        <a:p>
          <a:endParaRPr lang="af-ZA"/>
        </a:p>
      </dgm:t>
    </dgm:pt>
    <dgm:pt modelId="{7188A193-AB0E-4036-A485-16ED80EE1A35}" type="sibTrans" cxnId="{06AFC46E-9835-466D-8AE7-7553B0B85EC8}">
      <dgm:prSet/>
      <dgm:spPr/>
      <dgm:t>
        <a:bodyPr/>
        <a:lstStyle/>
        <a:p>
          <a:endParaRPr lang="af-ZA"/>
        </a:p>
      </dgm:t>
    </dgm:pt>
    <dgm:pt modelId="{36544441-7FD2-45C7-9B5A-DA3F2A4463B1}">
      <dgm:prSet/>
      <dgm:spPr/>
      <dgm:t>
        <a:bodyPr/>
        <a:lstStyle/>
        <a:p>
          <a:r>
            <a:rPr lang="nl-NL" b="0" i="0" baseline="0" dirty="0"/>
            <a:t>Dit kan ook 'n </a:t>
          </a:r>
          <a:r>
            <a:rPr lang="nl-NL" b="1" i="0" baseline="0" dirty="0"/>
            <a:t>produktiewe</a:t>
          </a:r>
          <a:r>
            <a:rPr lang="nl-NL" b="0" i="0" baseline="0" dirty="0"/>
            <a:t> vaardigheid wees – wanneer ons woorde uitspreek, deel ons ook inligting.</a:t>
          </a:r>
          <a:endParaRPr lang="en-US" dirty="0"/>
        </a:p>
      </dgm:t>
    </dgm:pt>
    <dgm:pt modelId="{98CB4AED-4A10-4E45-B6FC-95ED2735243A}" type="parTrans" cxnId="{CFB90B5D-A193-4C3D-83BF-B911BE9D0E38}">
      <dgm:prSet/>
      <dgm:spPr/>
      <dgm:t>
        <a:bodyPr/>
        <a:lstStyle/>
        <a:p>
          <a:endParaRPr lang="af-ZA"/>
        </a:p>
      </dgm:t>
    </dgm:pt>
    <dgm:pt modelId="{B95AC226-C114-4542-822F-5DC354F75551}" type="sibTrans" cxnId="{CFB90B5D-A193-4C3D-83BF-B911BE9D0E38}">
      <dgm:prSet/>
      <dgm:spPr/>
      <dgm:t>
        <a:bodyPr/>
        <a:lstStyle/>
        <a:p>
          <a:endParaRPr lang="af-ZA"/>
        </a:p>
      </dgm:t>
    </dgm:pt>
    <dgm:pt modelId="{4AAE2BD2-E4E6-4316-BFA6-5576C0F2AEF7}" type="pres">
      <dgm:prSet presAssocID="{8AB909FE-6C2F-469B-BC08-5AA03BD17303}" presName="linear" presStyleCnt="0">
        <dgm:presLayoutVars>
          <dgm:animLvl val="lvl"/>
          <dgm:resizeHandles val="exact"/>
        </dgm:presLayoutVars>
      </dgm:prSet>
      <dgm:spPr/>
    </dgm:pt>
    <dgm:pt modelId="{01E67738-C823-4FA1-994C-06C1C7E64C81}" type="pres">
      <dgm:prSet presAssocID="{57946CCD-C273-4901-81EC-3DFE85C2DB71}" presName="parentText" presStyleLbl="node1" presStyleIdx="0" presStyleCnt="5">
        <dgm:presLayoutVars>
          <dgm:chMax val="0"/>
          <dgm:bulletEnabled val="1"/>
        </dgm:presLayoutVars>
      </dgm:prSet>
      <dgm:spPr/>
    </dgm:pt>
    <dgm:pt modelId="{52AE851D-80D1-4ACC-B510-093C3DD2B3C2}" type="pres">
      <dgm:prSet presAssocID="{492B7736-0236-4D31-83B0-8931E5E27CC8}" presName="spacer" presStyleCnt="0"/>
      <dgm:spPr/>
    </dgm:pt>
    <dgm:pt modelId="{7E5DF9A2-DBB0-4758-9D2C-EF65D766CDE8}" type="pres">
      <dgm:prSet presAssocID="{E48CEEE1-53C4-40A3-838E-7BBE6D1E3AD0}" presName="parentText" presStyleLbl="node1" presStyleIdx="1" presStyleCnt="5">
        <dgm:presLayoutVars>
          <dgm:chMax val="0"/>
          <dgm:bulletEnabled val="1"/>
        </dgm:presLayoutVars>
      </dgm:prSet>
      <dgm:spPr/>
    </dgm:pt>
    <dgm:pt modelId="{451F194F-4650-4B27-A365-9FC255469392}" type="pres">
      <dgm:prSet presAssocID="{7B5DDE89-86EF-4E59-9D26-9C59CC490D4C}" presName="spacer" presStyleCnt="0"/>
      <dgm:spPr/>
    </dgm:pt>
    <dgm:pt modelId="{35BD49B3-4303-475F-BC9E-A832B40BCB8A}" type="pres">
      <dgm:prSet presAssocID="{C2B1F71D-BEDF-4855-9172-F821AD50C175}" presName="parentText" presStyleLbl="node1" presStyleIdx="2" presStyleCnt="5">
        <dgm:presLayoutVars>
          <dgm:chMax val="0"/>
          <dgm:bulletEnabled val="1"/>
        </dgm:presLayoutVars>
      </dgm:prSet>
      <dgm:spPr/>
    </dgm:pt>
    <dgm:pt modelId="{E434B102-6493-4AFE-BA4D-202250A985EC}" type="pres">
      <dgm:prSet presAssocID="{17C21FAA-2964-492D-95E5-06E45FC60C5F}" presName="spacer" presStyleCnt="0"/>
      <dgm:spPr/>
    </dgm:pt>
    <dgm:pt modelId="{849C9E80-5BBD-411F-9DA9-84782DD2D305}" type="pres">
      <dgm:prSet presAssocID="{ACF3BB97-BB01-4B14-9891-FFB0D4F9660F}" presName="parentText" presStyleLbl="node1" presStyleIdx="3" presStyleCnt="5">
        <dgm:presLayoutVars>
          <dgm:chMax val="0"/>
          <dgm:bulletEnabled val="1"/>
        </dgm:presLayoutVars>
      </dgm:prSet>
      <dgm:spPr/>
    </dgm:pt>
    <dgm:pt modelId="{FAB87031-380F-409F-85AA-A31CA128AF9E}" type="pres">
      <dgm:prSet presAssocID="{7188A193-AB0E-4036-A485-16ED80EE1A35}" presName="spacer" presStyleCnt="0"/>
      <dgm:spPr/>
    </dgm:pt>
    <dgm:pt modelId="{B38EA717-83C5-4E52-9B29-B54486BC886B}" type="pres">
      <dgm:prSet presAssocID="{36544441-7FD2-45C7-9B5A-DA3F2A4463B1}" presName="parentText" presStyleLbl="node1" presStyleIdx="4" presStyleCnt="5">
        <dgm:presLayoutVars>
          <dgm:chMax val="0"/>
          <dgm:bulletEnabled val="1"/>
        </dgm:presLayoutVars>
      </dgm:prSet>
      <dgm:spPr/>
    </dgm:pt>
  </dgm:ptLst>
  <dgm:cxnLst>
    <dgm:cxn modelId="{F9E45113-0EBF-447A-855E-AEAC143DFD0F}" type="presOf" srcId="{36544441-7FD2-45C7-9B5A-DA3F2A4463B1}" destId="{B38EA717-83C5-4E52-9B29-B54486BC886B}" srcOrd="0" destOrd="0" presId="urn:microsoft.com/office/officeart/2005/8/layout/vList2"/>
    <dgm:cxn modelId="{0BE0BF3A-2C20-4C89-9113-501747A9E6FD}" type="presOf" srcId="{E48CEEE1-53C4-40A3-838E-7BBE6D1E3AD0}" destId="{7E5DF9A2-DBB0-4758-9D2C-EF65D766CDE8}" srcOrd="0" destOrd="0" presId="urn:microsoft.com/office/officeart/2005/8/layout/vList2"/>
    <dgm:cxn modelId="{CFB90B5D-A193-4C3D-83BF-B911BE9D0E38}" srcId="{8AB909FE-6C2F-469B-BC08-5AA03BD17303}" destId="{36544441-7FD2-45C7-9B5A-DA3F2A4463B1}" srcOrd="4" destOrd="0" parTransId="{98CB4AED-4A10-4E45-B6FC-95ED2735243A}" sibTransId="{B95AC226-C114-4542-822F-5DC354F75551}"/>
    <dgm:cxn modelId="{EC3DF049-9185-4623-A885-BB11E6793F84}" srcId="{8AB909FE-6C2F-469B-BC08-5AA03BD17303}" destId="{E48CEEE1-53C4-40A3-838E-7BBE6D1E3AD0}" srcOrd="1" destOrd="0" parTransId="{93A3B8A6-A552-4EB3-AEEC-64C9B7C1D922}" sibTransId="{7B5DDE89-86EF-4E59-9D26-9C59CC490D4C}"/>
    <dgm:cxn modelId="{1CAF796A-CD9D-43DA-976C-61CEFB6A962A}" srcId="{8AB909FE-6C2F-469B-BC08-5AA03BD17303}" destId="{57946CCD-C273-4901-81EC-3DFE85C2DB71}" srcOrd="0" destOrd="0" parTransId="{D9B7BF98-828A-4B29-B99E-D526C05E2696}" sibTransId="{492B7736-0236-4D31-83B0-8931E5E27CC8}"/>
    <dgm:cxn modelId="{06AFC46E-9835-466D-8AE7-7553B0B85EC8}" srcId="{8AB909FE-6C2F-469B-BC08-5AA03BD17303}" destId="{ACF3BB97-BB01-4B14-9891-FFB0D4F9660F}" srcOrd="3" destOrd="0" parTransId="{A5C40AB0-AA5E-4DA5-95A8-5D080449D816}" sibTransId="{7188A193-AB0E-4036-A485-16ED80EE1A35}"/>
    <dgm:cxn modelId="{589DF470-C2C6-4FF7-9001-E4E52E738AE2}" type="presOf" srcId="{8AB909FE-6C2F-469B-BC08-5AA03BD17303}" destId="{4AAE2BD2-E4E6-4316-BFA6-5576C0F2AEF7}" srcOrd="0" destOrd="0" presId="urn:microsoft.com/office/officeart/2005/8/layout/vList2"/>
    <dgm:cxn modelId="{2B6C778B-6FF4-41AF-B681-E98634A17622}" type="presOf" srcId="{ACF3BB97-BB01-4B14-9891-FFB0D4F9660F}" destId="{849C9E80-5BBD-411F-9DA9-84782DD2D305}" srcOrd="0" destOrd="0" presId="urn:microsoft.com/office/officeart/2005/8/layout/vList2"/>
    <dgm:cxn modelId="{CDFCC0B2-43F0-4073-AA17-2D34F9A65695}" srcId="{8AB909FE-6C2F-469B-BC08-5AA03BD17303}" destId="{C2B1F71D-BEDF-4855-9172-F821AD50C175}" srcOrd="2" destOrd="0" parTransId="{9BC9F95C-B8F9-4CA7-8B9D-5B3467506886}" sibTransId="{17C21FAA-2964-492D-95E5-06E45FC60C5F}"/>
    <dgm:cxn modelId="{AD7378F5-AE9E-47F3-A30F-D6FE00CC5A12}" type="presOf" srcId="{C2B1F71D-BEDF-4855-9172-F821AD50C175}" destId="{35BD49B3-4303-475F-BC9E-A832B40BCB8A}" srcOrd="0" destOrd="0" presId="urn:microsoft.com/office/officeart/2005/8/layout/vList2"/>
    <dgm:cxn modelId="{E47707FE-83D5-499F-BF76-B8244DBDD95D}" type="presOf" srcId="{57946CCD-C273-4901-81EC-3DFE85C2DB71}" destId="{01E67738-C823-4FA1-994C-06C1C7E64C81}" srcOrd="0" destOrd="0" presId="urn:microsoft.com/office/officeart/2005/8/layout/vList2"/>
    <dgm:cxn modelId="{6C5A0653-2395-42BD-B3D0-C2794064EF6C}" type="presParOf" srcId="{4AAE2BD2-E4E6-4316-BFA6-5576C0F2AEF7}" destId="{01E67738-C823-4FA1-994C-06C1C7E64C81}" srcOrd="0" destOrd="0" presId="urn:microsoft.com/office/officeart/2005/8/layout/vList2"/>
    <dgm:cxn modelId="{CD18D25E-C034-49B4-AA51-05B1C16A201A}" type="presParOf" srcId="{4AAE2BD2-E4E6-4316-BFA6-5576C0F2AEF7}" destId="{52AE851D-80D1-4ACC-B510-093C3DD2B3C2}" srcOrd="1" destOrd="0" presId="urn:microsoft.com/office/officeart/2005/8/layout/vList2"/>
    <dgm:cxn modelId="{14EE6408-B21E-420C-9E2B-EC0D5D4E9F51}" type="presParOf" srcId="{4AAE2BD2-E4E6-4316-BFA6-5576C0F2AEF7}" destId="{7E5DF9A2-DBB0-4758-9D2C-EF65D766CDE8}" srcOrd="2" destOrd="0" presId="urn:microsoft.com/office/officeart/2005/8/layout/vList2"/>
    <dgm:cxn modelId="{BEE8082F-D8F0-4A10-A961-2F7277D5C236}" type="presParOf" srcId="{4AAE2BD2-E4E6-4316-BFA6-5576C0F2AEF7}" destId="{451F194F-4650-4B27-A365-9FC255469392}" srcOrd="3" destOrd="0" presId="urn:microsoft.com/office/officeart/2005/8/layout/vList2"/>
    <dgm:cxn modelId="{A7401835-5A59-40BF-AAD1-B954B728329A}" type="presParOf" srcId="{4AAE2BD2-E4E6-4316-BFA6-5576C0F2AEF7}" destId="{35BD49B3-4303-475F-BC9E-A832B40BCB8A}" srcOrd="4" destOrd="0" presId="urn:microsoft.com/office/officeart/2005/8/layout/vList2"/>
    <dgm:cxn modelId="{6CD0FACD-71BD-4456-80FD-482781BF9EFA}" type="presParOf" srcId="{4AAE2BD2-E4E6-4316-BFA6-5576C0F2AEF7}" destId="{E434B102-6493-4AFE-BA4D-202250A985EC}" srcOrd="5" destOrd="0" presId="urn:microsoft.com/office/officeart/2005/8/layout/vList2"/>
    <dgm:cxn modelId="{6CD69DA2-5960-490B-837E-506A9E318B5A}" type="presParOf" srcId="{4AAE2BD2-E4E6-4316-BFA6-5576C0F2AEF7}" destId="{849C9E80-5BBD-411F-9DA9-84782DD2D305}" srcOrd="6" destOrd="0" presId="urn:microsoft.com/office/officeart/2005/8/layout/vList2"/>
    <dgm:cxn modelId="{6B51941A-FE82-4ECF-9CF1-8E473B9336EE}" type="presParOf" srcId="{4AAE2BD2-E4E6-4316-BFA6-5576C0F2AEF7}" destId="{FAB87031-380F-409F-85AA-A31CA128AF9E}" srcOrd="7" destOrd="0" presId="urn:microsoft.com/office/officeart/2005/8/layout/vList2"/>
    <dgm:cxn modelId="{62213C3B-309F-47D4-99E4-5B2E494A95DC}" type="presParOf" srcId="{4AAE2BD2-E4E6-4316-BFA6-5576C0F2AEF7}" destId="{B38EA717-83C5-4E52-9B29-B54486BC886B}"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BC1832-09EB-44A9-BF2C-E08C6C3F2108}" type="doc">
      <dgm:prSet loTypeId="urn:microsoft.com/office/officeart/2008/layout/RadialCluster" loCatId="cycle" qsTypeId="urn:microsoft.com/office/officeart/2005/8/quickstyle/simple3" qsCatId="simple" csTypeId="urn:microsoft.com/office/officeart/2005/8/colors/accent1_2" csCatId="accent1" phldr="1"/>
      <dgm:spPr/>
      <dgm:t>
        <a:bodyPr/>
        <a:lstStyle/>
        <a:p>
          <a:endParaRPr lang="en-ZA"/>
        </a:p>
      </dgm:t>
    </dgm:pt>
    <dgm:pt modelId="{7673C32F-1236-495D-980B-C20C012D29B9}">
      <dgm:prSet phldrT="[Text]" custT="1"/>
      <dgm:spPr/>
      <dgm:t>
        <a:bodyPr/>
        <a:lstStyle/>
        <a:p>
          <a:r>
            <a:rPr lang="en-ZA" sz="1600" b="1" dirty="0"/>
            <a:t>LEES- </a:t>
          </a:r>
          <a:r>
            <a:rPr lang="en-ZA" sz="1600" b="1" dirty="0" err="1"/>
            <a:t>STRATEGIEË</a:t>
          </a:r>
          <a:endParaRPr lang="en-ZA" sz="1600" b="1" dirty="0"/>
        </a:p>
      </dgm:t>
    </dgm:pt>
    <dgm:pt modelId="{098E5A5C-0C0F-4E2C-AB91-E7865135F605}" type="parTrans" cxnId="{D01F371E-5E83-4F0B-9ACC-63F70E686885}">
      <dgm:prSet/>
      <dgm:spPr/>
      <dgm:t>
        <a:bodyPr/>
        <a:lstStyle/>
        <a:p>
          <a:endParaRPr lang="en-ZA" sz="3600"/>
        </a:p>
      </dgm:t>
    </dgm:pt>
    <dgm:pt modelId="{760270F2-E5B6-4F71-8E40-6CB7BA76D5D3}" type="sibTrans" cxnId="{D01F371E-5E83-4F0B-9ACC-63F70E686885}">
      <dgm:prSet/>
      <dgm:spPr/>
      <dgm:t>
        <a:bodyPr/>
        <a:lstStyle/>
        <a:p>
          <a:endParaRPr lang="en-ZA" sz="3600"/>
        </a:p>
      </dgm:t>
    </dgm:pt>
    <dgm:pt modelId="{13E14D42-E380-451A-B8B8-1A62648E08EB}">
      <dgm:prSet phldrT="[Text]" custT="1"/>
      <dgm:spPr/>
      <dgm:t>
        <a:bodyPr/>
        <a:lstStyle/>
        <a:p>
          <a:r>
            <a:rPr lang="nl-NL" sz="1800" b="1" dirty="0"/>
            <a:t>VLUGLEES</a:t>
          </a:r>
          <a:r>
            <a:rPr lang="nl-NL" sz="1800" dirty="0"/>
            <a:t>: Kry die algehele idee deur 'n leidraad te soek om idees af te lei.</a:t>
          </a:r>
          <a:endParaRPr lang="en-ZA" sz="1800" dirty="0"/>
        </a:p>
      </dgm:t>
    </dgm:pt>
    <dgm:pt modelId="{500F663F-0221-4C17-95D6-85A17A772488}" type="parTrans" cxnId="{01974211-90B1-431C-8368-C0E97D9FF727}">
      <dgm:prSet/>
      <dgm:spPr/>
      <dgm:t>
        <a:bodyPr/>
        <a:lstStyle/>
        <a:p>
          <a:endParaRPr lang="en-ZA" sz="3600"/>
        </a:p>
      </dgm:t>
    </dgm:pt>
    <dgm:pt modelId="{CC7593AF-2EBC-4E6B-92D2-C0D5ECAEF598}" type="sibTrans" cxnId="{01974211-90B1-431C-8368-C0E97D9FF727}">
      <dgm:prSet/>
      <dgm:spPr/>
      <dgm:t>
        <a:bodyPr/>
        <a:lstStyle/>
        <a:p>
          <a:endParaRPr lang="en-ZA" sz="3600"/>
        </a:p>
      </dgm:t>
    </dgm:pt>
    <dgm:pt modelId="{05A5B472-07E0-43EE-BEDD-558468CEA307}">
      <dgm:prSet phldrT="[Text]" custT="1"/>
      <dgm:spPr/>
      <dgm:t>
        <a:bodyPr/>
        <a:lstStyle/>
        <a:p>
          <a:r>
            <a:rPr lang="nl-NL" sz="1800" b="1" dirty="0"/>
            <a:t>SOEKLEES</a:t>
          </a:r>
          <a:r>
            <a:rPr lang="nl-NL" sz="1800" dirty="0"/>
            <a:t>: Soek NA spesifieke inligting in 'n  teks.</a:t>
          </a:r>
          <a:endParaRPr lang="en-ZA" sz="1800" dirty="0"/>
        </a:p>
      </dgm:t>
    </dgm:pt>
    <dgm:pt modelId="{B1357E5A-76B4-46F7-8B1E-29B95D3CBB43}" type="sibTrans" cxnId="{6E9D25B2-D240-4C4B-8531-3F0BEAA0784B}">
      <dgm:prSet/>
      <dgm:spPr/>
      <dgm:t>
        <a:bodyPr/>
        <a:lstStyle/>
        <a:p>
          <a:endParaRPr lang="en-ZA" sz="3600"/>
        </a:p>
      </dgm:t>
    </dgm:pt>
    <dgm:pt modelId="{516DB517-C3A7-4A86-8921-C2660716142F}" type="parTrans" cxnId="{6E9D25B2-D240-4C4B-8531-3F0BEAA0784B}">
      <dgm:prSet/>
      <dgm:spPr/>
      <dgm:t>
        <a:bodyPr/>
        <a:lstStyle/>
        <a:p>
          <a:endParaRPr lang="en-ZA" sz="3600"/>
        </a:p>
      </dgm:t>
    </dgm:pt>
    <dgm:pt modelId="{1E927794-1ADF-4A0D-B17D-A8885CA00D96}">
      <dgm:prSet phldrT="[Text]" custT="1"/>
      <dgm:spPr/>
      <dgm:t>
        <a:bodyPr/>
        <a:lstStyle/>
        <a:p>
          <a:r>
            <a:rPr lang="nl-NL" sz="1800" b="1" dirty="0"/>
            <a:t>WISSELWERKING</a:t>
          </a:r>
          <a:r>
            <a:rPr lang="nl-NL" sz="1800" dirty="0"/>
            <a:t>: Gereelde terugverwysing na die teks</a:t>
          </a:r>
          <a:endParaRPr lang="en-ZA" sz="1800" dirty="0"/>
        </a:p>
      </dgm:t>
    </dgm:pt>
    <dgm:pt modelId="{EC250123-4682-4819-B483-8C14ED437E5D}" type="sibTrans" cxnId="{2D808E99-BDCA-40F6-8FE8-25B2BFCBD253}">
      <dgm:prSet/>
      <dgm:spPr/>
      <dgm:t>
        <a:bodyPr/>
        <a:lstStyle/>
        <a:p>
          <a:endParaRPr lang="en-ZA" sz="3600"/>
        </a:p>
      </dgm:t>
    </dgm:pt>
    <dgm:pt modelId="{9692197D-6774-42D0-9D22-65CFC5AB9D2B}" type="parTrans" cxnId="{2D808E99-BDCA-40F6-8FE8-25B2BFCBD253}">
      <dgm:prSet/>
      <dgm:spPr/>
      <dgm:t>
        <a:bodyPr/>
        <a:lstStyle/>
        <a:p>
          <a:endParaRPr lang="en-ZA" sz="3600"/>
        </a:p>
      </dgm:t>
    </dgm:pt>
    <dgm:pt modelId="{5492A67D-9B11-41FD-B284-50A220A0AD25}">
      <dgm:prSet phldrT="[Text]" custT="1"/>
      <dgm:spPr/>
      <dgm:t>
        <a:bodyPr/>
        <a:lstStyle/>
        <a:p>
          <a:r>
            <a:rPr lang="nl-NL" sz="1600" b="1" dirty="0"/>
            <a:t>STIPLEES</a:t>
          </a:r>
          <a:r>
            <a:rPr lang="nl-NL" sz="1600" dirty="0"/>
            <a:t>: Lees elke woord noukeurig, aangesien elke woord ewe belangrik is.</a:t>
          </a:r>
          <a:endParaRPr lang="en-ZA" sz="1600" dirty="0"/>
        </a:p>
      </dgm:t>
    </dgm:pt>
    <dgm:pt modelId="{81BF621E-01C0-4576-9FF5-E406136B6250}" type="sibTrans" cxnId="{523D0C57-5637-4CF4-8BC6-1530C242F234}">
      <dgm:prSet/>
      <dgm:spPr/>
      <dgm:t>
        <a:bodyPr/>
        <a:lstStyle/>
        <a:p>
          <a:endParaRPr lang="en-ZA" sz="3600"/>
        </a:p>
      </dgm:t>
    </dgm:pt>
    <dgm:pt modelId="{D03C51A4-C3C4-4D07-B822-D9A5EC33D26E}" type="parTrans" cxnId="{523D0C57-5637-4CF4-8BC6-1530C242F234}">
      <dgm:prSet/>
      <dgm:spPr/>
      <dgm:t>
        <a:bodyPr/>
        <a:lstStyle/>
        <a:p>
          <a:endParaRPr lang="en-ZA" sz="3600"/>
        </a:p>
      </dgm:t>
    </dgm:pt>
    <dgm:pt modelId="{43019E0D-0FE0-439A-BE8B-E1EDC98655AD}">
      <dgm:prSet phldrT="[Text]" custT="1"/>
      <dgm:spPr/>
      <dgm:t>
        <a:bodyPr/>
        <a:lstStyle/>
        <a:p>
          <a:r>
            <a:rPr lang="nl-NL" sz="1600" b="1" dirty="0"/>
            <a:t>VISUALISERING</a:t>
          </a:r>
          <a:r>
            <a:rPr lang="nl-NL" sz="1600" dirty="0"/>
            <a:t>: Skakel woorde om in beelde om gebeure, omgewings en karakters beter te verstaan.</a:t>
          </a:r>
          <a:endParaRPr lang="en-ZA" sz="1600" dirty="0"/>
        </a:p>
      </dgm:t>
    </dgm:pt>
    <dgm:pt modelId="{A3E6B070-0D0B-4603-8DC8-78FCD7651ABB}" type="sibTrans" cxnId="{A6B0B277-2BF3-4E1A-8899-5D5A1D1499FB}">
      <dgm:prSet/>
      <dgm:spPr/>
      <dgm:t>
        <a:bodyPr/>
        <a:lstStyle/>
        <a:p>
          <a:endParaRPr lang="en-ZA" sz="3600"/>
        </a:p>
      </dgm:t>
    </dgm:pt>
    <dgm:pt modelId="{9154B176-0278-4969-83FA-DCAE5A5D5037}" type="parTrans" cxnId="{A6B0B277-2BF3-4E1A-8899-5D5A1D1499FB}">
      <dgm:prSet/>
      <dgm:spPr/>
      <dgm:t>
        <a:bodyPr/>
        <a:lstStyle/>
        <a:p>
          <a:endParaRPr lang="en-ZA" sz="3600"/>
        </a:p>
      </dgm:t>
    </dgm:pt>
    <dgm:pt modelId="{B947D6D6-1C68-4CA7-AE43-37BB37C99629}" type="pres">
      <dgm:prSet presAssocID="{A7BC1832-09EB-44A9-BF2C-E08C6C3F2108}" presName="Name0" presStyleCnt="0">
        <dgm:presLayoutVars>
          <dgm:chMax val="1"/>
          <dgm:chPref val="1"/>
          <dgm:dir/>
          <dgm:animOne val="branch"/>
          <dgm:animLvl val="lvl"/>
        </dgm:presLayoutVars>
      </dgm:prSet>
      <dgm:spPr/>
    </dgm:pt>
    <dgm:pt modelId="{944AA333-10C7-47B6-95EE-C491722F8023}" type="pres">
      <dgm:prSet presAssocID="{7673C32F-1236-495D-980B-C20C012D29B9}" presName="singleCycle" presStyleCnt="0"/>
      <dgm:spPr/>
    </dgm:pt>
    <dgm:pt modelId="{5189904F-7D34-4344-8223-1A6EAD819732}" type="pres">
      <dgm:prSet presAssocID="{7673C32F-1236-495D-980B-C20C012D29B9}" presName="singleCenter" presStyleLbl="node1" presStyleIdx="0" presStyleCnt="6" custScaleY="118382" custLinFactNeighborY="-3141">
        <dgm:presLayoutVars>
          <dgm:chMax val="7"/>
          <dgm:chPref val="7"/>
        </dgm:presLayoutVars>
      </dgm:prSet>
      <dgm:spPr/>
    </dgm:pt>
    <dgm:pt modelId="{543C2B13-5D25-49CF-AD11-27E0BEBC7642}" type="pres">
      <dgm:prSet presAssocID="{500F663F-0221-4C17-95D6-85A17A772488}" presName="Name56" presStyleLbl="parChTrans1D2" presStyleIdx="0" presStyleCnt="5"/>
      <dgm:spPr/>
    </dgm:pt>
    <dgm:pt modelId="{2E0982AE-3E42-45A0-9D91-8DBCB94F4E7A}" type="pres">
      <dgm:prSet presAssocID="{13E14D42-E380-451A-B8B8-1A62648E08EB}" presName="text0" presStyleLbl="node1" presStyleIdx="1" presStyleCnt="6" custScaleX="272564">
        <dgm:presLayoutVars>
          <dgm:bulletEnabled val="1"/>
        </dgm:presLayoutVars>
      </dgm:prSet>
      <dgm:spPr/>
    </dgm:pt>
    <dgm:pt modelId="{2F7B93B0-4417-476A-A9F5-3F3F5260F047}" type="pres">
      <dgm:prSet presAssocID="{516DB517-C3A7-4A86-8921-C2660716142F}" presName="Name56" presStyleLbl="parChTrans1D2" presStyleIdx="1" presStyleCnt="5"/>
      <dgm:spPr/>
    </dgm:pt>
    <dgm:pt modelId="{E3FF87C1-B873-4D71-AC7B-98B0D6347859}" type="pres">
      <dgm:prSet presAssocID="{05A5B472-07E0-43EE-BEDD-558468CEA307}" presName="text0" presStyleLbl="node1" presStyleIdx="2" presStyleCnt="6" custScaleX="272564" custRadScaleRad="124909" custRadScaleInc="9386">
        <dgm:presLayoutVars>
          <dgm:bulletEnabled val="1"/>
        </dgm:presLayoutVars>
      </dgm:prSet>
      <dgm:spPr/>
    </dgm:pt>
    <dgm:pt modelId="{BE6E26DF-7078-45F1-9338-57B30BD9AB18}" type="pres">
      <dgm:prSet presAssocID="{9692197D-6774-42D0-9D22-65CFC5AB9D2B}" presName="Name56" presStyleLbl="parChTrans1D2" presStyleIdx="2" presStyleCnt="5"/>
      <dgm:spPr/>
    </dgm:pt>
    <dgm:pt modelId="{E6E7C130-28D6-4A02-A273-B62CF280415E}" type="pres">
      <dgm:prSet presAssocID="{1E927794-1ADF-4A0D-B17D-A8885CA00D96}" presName="text0" presStyleLbl="node1" presStyleIdx="3" presStyleCnt="6" custScaleX="272564" custRadScaleRad="123850" custRadScaleInc="-50100">
        <dgm:presLayoutVars>
          <dgm:bulletEnabled val="1"/>
        </dgm:presLayoutVars>
      </dgm:prSet>
      <dgm:spPr/>
    </dgm:pt>
    <dgm:pt modelId="{3109FEDE-E28C-4B99-A708-D437E0777F84}" type="pres">
      <dgm:prSet presAssocID="{D03C51A4-C3C4-4D07-B822-D9A5EC33D26E}" presName="Name56" presStyleLbl="parChTrans1D2" presStyleIdx="3" presStyleCnt="5"/>
      <dgm:spPr/>
    </dgm:pt>
    <dgm:pt modelId="{2BB2D617-2B55-45E6-8519-662820892AF2}" type="pres">
      <dgm:prSet presAssocID="{5492A67D-9B11-41FD-B284-50A220A0AD25}" presName="text0" presStyleLbl="node1" presStyleIdx="4" presStyleCnt="6" custScaleX="272564" custRadScaleRad="112883" custRadScaleInc="37405">
        <dgm:presLayoutVars>
          <dgm:bulletEnabled val="1"/>
        </dgm:presLayoutVars>
      </dgm:prSet>
      <dgm:spPr/>
    </dgm:pt>
    <dgm:pt modelId="{7C1897EB-E3E5-4888-A02D-94AE9E355876}" type="pres">
      <dgm:prSet presAssocID="{9154B176-0278-4969-83FA-DCAE5A5D5037}" presName="Name56" presStyleLbl="parChTrans1D2" presStyleIdx="4" presStyleCnt="5"/>
      <dgm:spPr/>
    </dgm:pt>
    <dgm:pt modelId="{6726BA55-A4D3-4450-B36D-B829E8F0EA4C}" type="pres">
      <dgm:prSet presAssocID="{43019E0D-0FE0-439A-BE8B-E1EDC98655AD}" presName="text0" presStyleLbl="node1" presStyleIdx="5" presStyleCnt="6" custScaleX="272564" custRadScaleRad="120789" custRadScaleInc="-10535">
        <dgm:presLayoutVars>
          <dgm:bulletEnabled val="1"/>
        </dgm:presLayoutVars>
      </dgm:prSet>
      <dgm:spPr/>
    </dgm:pt>
  </dgm:ptLst>
  <dgm:cxnLst>
    <dgm:cxn modelId="{37607703-A5CA-4AAB-A5EF-5AF6E4BF48C7}" type="presOf" srcId="{7673C32F-1236-495D-980B-C20C012D29B9}" destId="{5189904F-7D34-4344-8223-1A6EAD819732}" srcOrd="0" destOrd="0" presId="urn:microsoft.com/office/officeart/2008/layout/RadialCluster"/>
    <dgm:cxn modelId="{01974211-90B1-431C-8368-C0E97D9FF727}" srcId="{7673C32F-1236-495D-980B-C20C012D29B9}" destId="{13E14D42-E380-451A-B8B8-1A62648E08EB}" srcOrd="0" destOrd="0" parTransId="{500F663F-0221-4C17-95D6-85A17A772488}" sibTransId="{CC7593AF-2EBC-4E6B-92D2-C0D5ECAEF598}"/>
    <dgm:cxn modelId="{D01F371E-5E83-4F0B-9ACC-63F70E686885}" srcId="{A7BC1832-09EB-44A9-BF2C-E08C6C3F2108}" destId="{7673C32F-1236-495D-980B-C20C012D29B9}" srcOrd="0" destOrd="0" parTransId="{098E5A5C-0C0F-4E2C-AB91-E7865135F605}" sibTransId="{760270F2-E5B6-4F71-8E40-6CB7BA76D5D3}"/>
    <dgm:cxn modelId="{88A24838-CA59-4C56-87C4-ED27F6335AA2}" type="presOf" srcId="{05A5B472-07E0-43EE-BEDD-558468CEA307}" destId="{E3FF87C1-B873-4D71-AC7B-98B0D6347859}" srcOrd="0" destOrd="0" presId="urn:microsoft.com/office/officeart/2008/layout/RadialCluster"/>
    <dgm:cxn modelId="{0FE1615B-0629-487F-95AF-F0371DAFE709}" type="presOf" srcId="{13E14D42-E380-451A-B8B8-1A62648E08EB}" destId="{2E0982AE-3E42-45A0-9D91-8DBCB94F4E7A}" srcOrd="0" destOrd="0" presId="urn:microsoft.com/office/officeart/2008/layout/RadialCluster"/>
    <dgm:cxn modelId="{3320CB6D-8DD5-4082-99D9-6DC7D97E8082}" type="presOf" srcId="{D03C51A4-C3C4-4D07-B822-D9A5EC33D26E}" destId="{3109FEDE-E28C-4B99-A708-D437E0777F84}" srcOrd="0" destOrd="0" presId="urn:microsoft.com/office/officeart/2008/layout/RadialCluster"/>
    <dgm:cxn modelId="{523D0C57-5637-4CF4-8BC6-1530C242F234}" srcId="{7673C32F-1236-495D-980B-C20C012D29B9}" destId="{5492A67D-9B11-41FD-B284-50A220A0AD25}" srcOrd="3" destOrd="0" parTransId="{D03C51A4-C3C4-4D07-B822-D9A5EC33D26E}" sibTransId="{81BF621E-01C0-4576-9FF5-E406136B6250}"/>
    <dgm:cxn modelId="{A6B0B277-2BF3-4E1A-8899-5D5A1D1499FB}" srcId="{7673C32F-1236-495D-980B-C20C012D29B9}" destId="{43019E0D-0FE0-439A-BE8B-E1EDC98655AD}" srcOrd="4" destOrd="0" parTransId="{9154B176-0278-4969-83FA-DCAE5A5D5037}" sibTransId="{A3E6B070-0D0B-4603-8DC8-78FCD7651ABB}"/>
    <dgm:cxn modelId="{03D82478-5212-4F13-9049-58C450D9CDF3}" type="presOf" srcId="{1E927794-1ADF-4A0D-B17D-A8885CA00D96}" destId="{E6E7C130-28D6-4A02-A273-B62CF280415E}" srcOrd="0" destOrd="0" presId="urn:microsoft.com/office/officeart/2008/layout/RadialCluster"/>
    <dgm:cxn modelId="{5731CC87-4684-413C-8EC1-7A31691D71D7}" type="presOf" srcId="{516DB517-C3A7-4A86-8921-C2660716142F}" destId="{2F7B93B0-4417-476A-A9F5-3F3F5260F047}" srcOrd="0" destOrd="0" presId="urn:microsoft.com/office/officeart/2008/layout/RadialCluster"/>
    <dgm:cxn modelId="{19B7D28B-A45C-48D9-B3AF-27AB2990FAE2}" type="presOf" srcId="{9154B176-0278-4969-83FA-DCAE5A5D5037}" destId="{7C1897EB-E3E5-4888-A02D-94AE9E355876}" srcOrd="0" destOrd="0" presId="urn:microsoft.com/office/officeart/2008/layout/RadialCluster"/>
    <dgm:cxn modelId="{2D808E99-BDCA-40F6-8FE8-25B2BFCBD253}" srcId="{7673C32F-1236-495D-980B-C20C012D29B9}" destId="{1E927794-1ADF-4A0D-B17D-A8885CA00D96}" srcOrd="2" destOrd="0" parTransId="{9692197D-6774-42D0-9D22-65CFC5AB9D2B}" sibTransId="{EC250123-4682-4819-B483-8C14ED437E5D}"/>
    <dgm:cxn modelId="{6E9D25B2-D240-4C4B-8531-3F0BEAA0784B}" srcId="{7673C32F-1236-495D-980B-C20C012D29B9}" destId="{05A5B472-07E0-43EE-BEDD-558468CEA307}" srcOrd="1" destOrd="0" parTransId="{516DB517-C3A7-4A86-8921-C2660716142F}" sibTransId="{B1357E5A-76B4-46F7-8B1E-29B95D3CBB43}"/>
    <dgm:cxn modelId="{632F43BD-858C-46E1-8341-D77DD4DA0F9B}" type="presOf" srcId="{43019E0D-0FE0-439A-BE8B-E1EDC98655AD}" destId="{6726BA55-A4D3-4450-B36D-B829E8F0EA4C}" srcOrd="0" destOrd="0" presId="urn:microsoft.com/office/officeart/2008/layout/RadialCluster"/>
    <dgm:cxn modelId="{478D9FD3-AC00-4039-B9D8-C425F4979CC5}" type="presOf" srcId="{500F663F-0221-4C17-95D6-85A17A772488}" destId="{543C2B13-5D25-49CF-AD11-27E0BEBC7642}" srcOrd="0" destOrd="0" presId="urn:microsoft.com/office/officeart/2008/layout/RadialCluster"/>
    <dgm:cxn modelId="{050D55D8-20E5-417D-A3D5-7E020E5A1CF0}" type="presOf" srcId="{5492A67D-9B11-41FD-B284-50A220A0AD25}" destId="{2BB2D617-2B55-45E6-8519-662820892AF2}" srcOrd="0" destOrd="0" presId="urn:microsoft.com/office/officeart/2008/layout/RadialCluster"/>
    <dgm:cxn modelId="{61AEA1D8-09D9-4DC6-A395-3AD29B91986C}" type="presOf" srcId="{A7BC1832-09EB-44A9-BF2C-E08C6C3F2108}" destId="{B947D6D6-1C68-4CA7-AE43-37BB37C99629}" srcOrd="0" destOrd="0" presId="urn:microsoft.com/office/officeart/2008/layout/RadialCluster"/>
    <dgm:cxn modelId="{510F57DB-DFA0-43A0-8A1C-56279E3C359E}" type="presOf" srcId="{9692197D-6774-42D0-9D22-65CFC5AB9D2B}" destId="{BE6E26DF-7078-45F1-9338-57B30BD9AB18}" srcOrd="0" destOrd="0" presId="urn:microsoft.com/office/officeart/2008/layout/RadialCluster"/>
    <dgm:cxn modelId="{4E0A5824-0175-425D-A5F0-B953B1ABCD6F}" type="presParOf" srcId="{B947D6D6-1C68-4CA7-AE43-37BB37C99629}" destId="{944AA333-10C7-47B6-95EE-C491722F8023}" srcOrd="0" destOrd="0" presId="urn:microsoft.com/office/officeart/2008/layout/RadialCluster"/>
    <dgm:cxn modelId="{731C938B-DB48-4FBA-83F7-DE7D8BB71B8C}" type="presParOf" srcId="{944AA333-10C7-47B6-95EE-C491722F8023}" destId="{5189904F-7D34-4344-8223-1A6EAD819732}" srcOrd="0" destOrd="0" presId="urn:microsoft.com/office/officeart/2008/layout/RadialCluster"/>
    <dgm:cxn modelId="{52AD5B15-8EC2-43C5-8CB4-0DFC18B50692}" type="presParOf" srcId="{944AA333-10C7-47B6-95EE-C491722F8023}" destId="{543C2B13-5D25-49CF-AD11-27E0BEBC7642}" srcOrd="1" destOrd="0" presId="urn:microsoft.com/office/officeart/2008/layout/RadialCluster"/>
    <dgm:cxn modelId="{FE2A943B-4EAE-4657-9E8D-6FD6B1CCD71A}" type="presParOf" srcId="{944AA333-10C7-47B6-95EE-C491722F8023}" destId="{2E0982AE-3E42-45A0-9D91-8DBCB94F4E7A}" srcOrd="2" destOrd="0" presId="urn:microsoft.com/office/officeart/2008/layout/RadialCluster"/>
    <dgm:cxn modelId="{A4935ABB-ED42-435C-A43E-65C23862033B}" type="presParOf" srcId="{944AA333-10C7-47B6-95EE-C491722F8023}" destId="{2F7B93B0-4417-476A-A9F5-3F3F5260F047}" srcOrd="3" destOrd="0" presId="urn:microsoft.com/office/officeart/2008/layout/RadialCluster"/>
    <dgm:cxn modelId="{7EE21B5C-E746-4981-B498-42E41B78F0E4}" type="presParOf" srcId="{944AA333-10C7-47B6-95EE-C491722F8023}" destId="{E3FF87C1-B873-4D71-AC7B-98B0D6347859}" srcOrd="4" destOrd="0" presId="urn:microsoft.com/office/officeart/2008/layout/RadialCluster"/>
    <dgm:cxn modelId="{702D9916-3B1D-4DB9-9C58-6E3AF0716D2D}" type="presParOf" srcId="{944AA333-10C7-47B6-95EE-C491722F8023}" destId="{BE6E26DF-7078-45F1-9338-57B30BD9AB18}" srcOrd="5" destOrd="0" presId="urn:microsoft.com/office/officeart/2008/layout/RadialCluster"/>
    <dgm:cxn modelId="{E17D808D-B57F-4D27-82F0-F14173F5E2E9}" type="presParOf" srcId="{944AA333-10C7-47B6-95EE-C491722F8023}" destId="{E6E7C130-28D6-4A02-A273-B62CF280415E}" srcOrd="6" destOrd="0" presId="urn:microsoft.com/office/officeart/2008/layout/RadialCluster"/>
    <dgm:cxn modelId="{CDF9E0E6-697A-45AC-AB65-4E691C4F6262}" type="presParOf" srcId="{944AA333-10C7-47B6-95EE-C491722F8023}" destId="{3109FEDE-E28C-4B99-A708-D437E0777F84}" srcOrd="7" destOrd="0" presId="urn:microsoft.com/office/officeart/2008/layout/RadialCluster"/>
    <dgm:cxn modelId="{8006FF64-3B47-492F-850B-D07D54B2D6B2}" type="presParOf" srcId="{944AA333-10C7-47B6-95EE-C491722F8023}" destId="{2BB2D617-2B55-45E6-8519-662820892AF2}" srcOrd="8" destOrd="0" presId="urn:microsoft.com/office/officeart/2008/layout/RadialCluster"/>
    <dgm:cxn modelId="{6DA03DE7-8429-40F2-8C9D-242EF62BDC17}" type="presParOf" srcId="{944AA333-10C7-47B6-95EE-C491722F8023}" destId="{7C1897EB-E3E5-4888-A02D-94AE9E355876}" srcOrd="9" destOrd="0" presId="urn:microsoft.com/office/officeart/2008/layout/RadialCluster"/>
    <dgm:cxn modelId="{E229399B-D4D6-4370-A17F-D1AA4B73C37E}" type="presParOf" srcId="{944AA333-10C7-47B6-95EE-C491722F8023}" destId="{6726BA55-A4D3-4450-B36D-B829E8F0EA4C}" srcOrd="10"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490638F-79FE-4C44-BD4C-4C1CB0798A0D}" type="doc">
      <dgm:prSet loTypeId="urn:microsoft.com/office/officeart/2018/2/layout/IconVerticalSolidList" loCatId="icon" qsTypeId="urn:microsoft.com/office/officeart/2005/8/quickstyle/simple1" qsCatId="simple" csTypeId="urn:microsoft.com/office/officeart/2018/5/colors/Iconchunking_neutralicontext_accent0_3" csCatId="mainScheme" phldr="1"/>
      <dgm:spPr/>
      <dgm:t>
        <a:bodyPr/>
        <a:lstStyle/>
        <a:p>
          <a:endParaRPr lang="en-US"/>
        </a:p>
      </dgm:t>
    </dgm:pt>
    <dgm:pt modelId="{945A990F-8B2A-418E-B551-43C12098EC8D}">
      <dgm:prSet/>
      <dgm:spPr/>
      <dgm:t>
        <a:bodyPr/>
        <a:lstStyle/>
        <a:p>
          <a:r>
            <a:rPr lang="nl-NL" b="0" i="0" baseline="0" dirty="0"/>
            <a:t>Skryf = gebruik letters, leestekens en spasies om idees te deel.</a:t>
          </a:r>
          <a:endParaRPr lang="en-US" dirty="0"/>
        </a:p>
      </dgm:t>
    </dgm:pt>
    <dgm:pt modelId="{464DCDD0-1978-4C95-879F-97E9F3094D2D}" type="parTrans" cxnId="{9CCFBCBB-2F5A-4EF1-8879-9062075CD99D}">
      <dgm:prSet/>
      <dgm:spPr/>
      <dgm:t>
        <a:bodyPr/>
        <a:lstStyle/>
        <a:p>
          <a:endParaRPr lang="en-US"/>
        </a:p>
      </dgm:t>
    </dgm:pt>
    <dgm:pt modelId="{40E0AB17-92BC-46CB-BC0E-458B491F5AC4}" type="sibTrans" cxnId="{9CCFBCBB-2F5A-4EF1-8879-9062075CD99D}">
      <dgm:prSet/>
      <dgm:spPr/>
      <dgm:t>
        <a:bodyPr/>
        <a:lstStyle/>
        <a:p>
          <a:endParaRPr lang="en-US"/>
        </a:p>
      </dgm:t>
    </dgm:pt>
    <dgm:pt modelId="{5A18EA95-E236-4C7B-90CF-BFC1D70AE183}">
      <dgm:prSet/>
      <dgm:spPr/>
      <dgm:t>
        <a:bodyPr/>
        <a:lstStyle/>
        <a:p>
          <a:r>
            <a:rPr lang="en-US" b="0" i="0" baseline="0" dirty="0"/>
            <a:t>Redes </a:t>
          </a:r>
          <a:r>
            <a:rPr lang="en-US" b="0" i="0" baseline="0" dirty="0" err="1"/>
            <a:t>waarom</a:t>
          </a:r>
          <a:r>
            <a:rPr lang="en-US" b="0" i="0" baseline="0" dirty="0"/>
            <a:t> </a:t>
          </a:r>
          <a:r>
            <a:rPr lang="en-US" b="0" i="0" baseline="0" dirty="0" err="1"/>
            <a:t>ons</a:t>
          </a:r>
          <a:r>
            <a:rPr lang="en-US" b="0" i="0" baseline="0" dirty="0"/>
            <a:t> </a:t>
          </a:r>
          <a:r>
            <a:rPr lang="en-US" b="0" i="0" baseline="0" dirty="0" err="1"/>
            <a:t>skryf</a:t>
          </a:r>
          <a:r>
            <a:rPr lang="en-US" b="0" i="0" baseline="0" dirty="0"/>
            <a:t>:</a:t>
          </a:r>
          <a:endParaRPr lang="en-US" dirty="0"/>
        </a:p>
      </dgm:t>
    </dgm:pt>
    <dgm:pt modelId="{24F03AA7-F45D-4CA9-AB28-C1AEA0C32428}" type="parTrans" cxnId="{1594080B-FF16-488B-A766-536B3E125B98}">
      <dgm:prSet/>
      <dgm:spPr/>
      <dgm:t>
        <a:bodyPr/>
        <a:lstStyle/>
        <a:p>
          <a:endParaRPr lang="en-US"/>
        </a:p>
      </dgm:t>
    </dgm:pt>
    <dgm:pt modelId="{15114E19-FEF5-40B0-AA77-664C7C741034}" type="sibTrans" cxnId="{1594080B-FF16-488B-A766-536B3E125B98}">
      <dgm:prSet/>
      <dgm:spPr/>
      <dgm:t>
        <a:bodyPr/>
        <a:lstStyle/>
        <a:p>
          <a:endParaRPr lang="en-US"/>
        </a:p>
      </dgm:t>
    </dgm:pt>
    <dgm:pt modelId="{231D24EB-1EDF-4553-8A8F-02058AE819BF}">
      <dgm:prSet/>
      <dgm:spPr/>
      <dgm:t>
        <a:bodyPr/>
        <a:lstStyle/>
        <a:p>
          <a:r>
            <a:rPr lang="en-US" dirty="0" err="1"/>
            <a:t>Lyste</a:t>
          </a:r>
          <a:br>
            <a:rPr lang="en-US" dirty="0"/>
          </a:br>
          <a:r>
            <a:rPr lang="en-US" dirty="0" err="1"/>
            <a:t>Notas</a:t>
          </a:r>
          <a:br>
            <a:rPr lang="en-US" dirty="0"/>
          </a:br>
          <a:r>
            <a:rPr lang="en-US" dirty="0" err="1"/>
            <a:t>Instruksies</a:t>
          </a:r>
          <a:br>
            <a:rPr lang="en-US" dirty="0"/>
          </a:br>
          <a:r>
            <a:rPr lang="en-US" dirty="0" err="1"/>
            <a:t>Skoolopdragte</a:t>
          </a:r>
          <a:endParaRPr lang="en-US" dirty="0"/>
        </a:p>
      </dgm:t>
    </dgm:pt>
    <dgm:pt modelId="{B17F29A0-745C-4C20-91C5-CB2B3B2EA605}" type="parTrans" cxnId="{79B26E7F-211F-4213-91DE-5F32C9AE93E4}">
      <dgm:prSet/>
      <dgm:spPr/>
      <dgm:t>
        <a:bodyPr/>
        <a:lstStyle/>
        <a:p>
          <a:endParaRPr lang="en-US"/>
        </a:p>
      </dgm:t>
    </dgm:pt>
    <dgm:pt modelId="{166823D6-4CF8-4EF8-AD76-2A2130775433}" type="sibTrans" cxnId="{79B26E7F-211F-4213-91DE-5F32C9AE93E4}">
      <dgm:prSet/>
      <dgm:spPr/>
      <dgm:t>
        <a:bodyPr/>
        <a:lstStyle/>
        <a:p>
          <a:endParaRPr lang="en-US"/>
        </a:p>
      </dgm:t>
    </dgm:pt>
    <dgm:pt modelId="{BD80AD6F-AF3E-48D9-A6D0-31AB605AD40D}">
      <dgm:prSet/>
      <dgm:spPr/>
      <dgm:t>
        <a:bodyPr/>
        <a:lstStyle/>
        <a:p>
          <a:r>
            <a:rPr lang="nl-NL" dirty="0"/>
            <a:t>Skryf is 'n sleutelkommunikasievaardigheid wat gebruik word in:</a:t>
          </a:r>
          <a:endParaRPr lang="en-US" dirty="0"/>
        </a:p>
      </dgm:t>
    </dgm:pt>
    <dgm:pt modelId="{3A3AFB92-A0C6-426E-A6A1-8955E758BD1F}" type="parTrans" cxnId="{DDF133D3-60E0-411F-A086-8B2A221BFFA6}">
      <dgm:prSet/>
      <dgm:spPr/>
      <dgm:t>
        <a:bodyPr/>
        <a:lstStyle/>
        <a:p>
          <a:endParaRPr lang="en-US"/>
        </a:p>
      </dgm:t>
    </dgm:pt>
    <dgm:pt modelId="{734C915E-9BF9-4BF0-A1F5-D63D4A8C7982}" type="sibTrans" cxnId="{DDF133D3-60E0-411F-A086-8B2A221BFFA6}">
      <dgm:prSet/>
      <dgm:spPr/>
      <dgm:t>
        <a:bodyPr/>
        <a:lstStyle/>
        <a:p>
          <a:endParaRPr lang="en-US"/>
        </a:p>
      </dgm:t>
    </dgm:pt>
    <dgm:pt modelId="{811D6161-F384-4FD7-B75A-6C07E3880DCA}">
      <dgm:prSet/>
      <dgm:spPr/>
      <dgm:t>
        <a:bodyPr/>
        <a:lstStyle/>
        <a:p>
          <a:pPr>
            <a:buFont typeface="Arial" panose="020B0604020202020204" pitchFamily="34" charset="0"/>
            <a:buChar char="•"/>
          </a:pPr>
          <a:r>
            <a:rPr lang="en-US" dirty="0" err="1"/>
            <a:t>Skool</a:t>
          </a:r>
          <a:r>
            <a:rPr lang="en-US" dirty="0"/>
            <a:t> </a:t>
          </a:r>
          <a:r>
            <a:rPr lang="en-US" dirty="0" err="1"/>
            <a:t>en</a:t>
          </a:r>
          <a:r>
            <a:rPr lang="en-US" dirty="0"/>
            <a:t> </a:t>
          </a:r>
          <a:r>
            <a:rPr lang="en-US" dirty="0" err="1"/>
            <a:t>akademici</a:t>
          </a:r>
          <a:endParaRPr lang="en-US" dirty="0"/>
        </a:p>
      </dgm:t>
    </dgm:pt>
    <dgm:pt modelId="{4D9346AA-F84F-4203-8E43-E240C54CF397}" type="parTrans" cxnId="{869D2DB7-5465-481F-A5A2-A2C12D8DDC0C}">
      <dgm:prSet/>
      <dgm:spPr/>
      <dgm:t>
        <a:bodyPr/>
        <a:lstStyle/>
        <a:p>
          <a:endParaRPr lang="en-US"/>
        </a:p>
      </dgm:t>
    </dgm:pt>
    <dgm:pt modelId="{F4FB5D5F-48F5-4CFC-9674-1F5071ED5322}" type="sibTrans" cxnId="{869D2DB7-5465-481F-A5A2-A2C12D8DDC0C}">
      <dgm:prSet/>
      <dgm:spPr/>
      <dgm:t>
        <a:bodyPr/>
        <a:lstStyle/>
        <a:p>
          <a:endParaRPr lang="en-US"/>
        </a:p>
      </dgm:t>
    </dgm:pt>
    <dgm:pt modelId="{D9065971-2D04-476A-A346-0F9458699B77}">
      <dgm:prSet/>
      <dgm:spPr/>
      <dgm:t>
        <a:bodyPr/>
        <a:lstStyle/>
        <a:p>
          <a:pPr>
            <a:buFont typeface="Arial" panose="020B0604020202020204" pitchFamily="34" charset="0"/>
            <a:buChar char="•"/>
          </a:pPr>
          <a:r>
            <a:rPr lang="en-US" dirty="0"/>
            <a:t>Die </a:t>
          </a:r>
          <a:r>
            <a:rPr lang="en-US" dirty="0" err="1"/>
            <a:t>werkplek</a:t>
          </a:r>
          <a:endParaRPr lang="en-US" dirty="0"/>
        </a:p>
      </dgm:t>
    </dgm:pt>
    <dgm:pt modelId="{AFB72975-408E-488C-A4F0-5D129D127FA0}" type="parTrans" cxnId="{35E2AF48-3EC5-48BC-84EC-ED063EA07453}">
      <dgm:prSet/>
      <dgm:spPr/>
      <dgm:t>
        <a:bodyPr/>
        <a:lstStyle/>
        <a:p>
          <a:endParaRPr lang="en-US"/>
        </a:p>
      </dgm:t>
    </dgm:pt>
    <dgm:pt modelId="{08C98DEA-7E7D-4E2E-855D-FE57387CE919}" type="sibTrans" cxnId="{35E2AF48-3EC5-48BC-84EC-ED063EA07453}">
      <dgm:prSet/>
      <dgm:spPr/>
      <dgm:t>
        <a:bodyPr/>
        <a:lstStyle/>
        <a:p>
          <a:endParaRPr lang="en-US"/>
        </a:p>
      </dgm:t>
    </dgm:pt>
    <dgm:pt modelId="{88E69206-2E02-45B8-8CFC-5B028E03F3B3}">
      <dgm:prSet/>
      <dgm:spPr/>
      <dgm:t>
        <a:bodyPr/>
        <a:lstStyle/>
        <a:p>
          <a:pPr>
            <a:buFont typeface="Arial" panose="020B0604020202020204" pitchFamily="34" charset="0"/>
            <a:buChar char="•"/>
          </a:pPr>
          <a:r>
            <a:rPr lang="en-US" dirty="0" err="1"/>
            <a:t>Persoonlike</a:t>
          </a:r>
          <a:r>
            <a:rPr lang="en-US" dirty="0"/>
            <a:t> </a:t>
          </a:r>
          <a:r>
            <a:rPr lang="en-US" dirty="0" err="1"/>
            <a:t>lewe</a:t>
          </a:r>
          <a:r>
            <a:rPr lang="en-US" dirty="0"/>
            <a:t> </a:t>
          </a:r>
          <a:r>
            <a:rPr lang="en-US" dirty="0" err="1"/>
            <a:t>en</a:t>
          </a:r>
          <a:r>
            <a:rPr lang="en-US" dirty="0"/>
            <a:t> </a:t>
          </a:r>
          <a:r>
            <a:rPr lang="en-US" dirty="0" err="1"/>
            <a:t>rekordhouding</a:t>
          </a:r>
          <a:endParaRPr lang="en-US" dirty="0"/>
        </a:p>
      </dgm:t>
    </dgm:pt>
    <dgm:pt modelId="{5BD020EB-1184-4373-BB15-5DEC28309BD3}" type="parTrans" cxnId="{C21D3EDB-5289-44FD-9CDD-C0BA7AC28621}">
      <dgm:prSet/>
      <dgm:spPr/>
      <dgm:t>
        <a:bodyPr/>
        <a:lstStyle/>
        <a:p>
          <a:endParaRPr lang="en-US"/>
        </a:p>
      </dgm:t>
    </dgm:pt>
    <dgm:pt modelId="{38BC2009-03A0-4F60-B5BC-38CE9EB1E279}" type="sibTrans" cxnId="{C21D3EDB-5289-44FD-9CDD-C0BA7AC28621}">
      <dgm:prSet/>
      <dgm:spPr/>
      <dgm:t>
        <a:bodyPr/>
        <a:lstStyle/>
        <a:p>
          <a:endParaRPr lang="en-US"/>
        </a:p>
      </dgm:t>
    </dgm:pt>
    <dgm:pt modelId="{EC15D787-0AB5-4AD2-9C98-933E78A28AE9}" type="pres">
      <dgm:prSet presAssocID="{C490638F-79FE-4C44-BD4C-4C1CB0798A0D}" presName="root" presStyleCnt="0">
        <dgm:presLayoutVars>
          <dgm:dir/>
          <dgm:resizeHandles val="exact"/>
        </dgm:presLayoutVars>
      </dgm:prSet>
      <dgm:spPr/>
    </dgm:pt>
    <dgm:pt modelId="{A2566C9D-8DAE-4F46-ACA8-E28B00E27536}" type="pres">
      <dgm:prSet presAssocID="{945A990F-8B2A-418E-B551-43C12098EC8D}" presName="compNode" presStyleCnt="0"/>
      <dgm:spPr/>
    </dgm:pt>
    <dgm:pt modelId="{E96CF937-3F90-40C5-B2E3-AB869683A777}" type="pres">
      <dgm:prSet presAssocID="{945A990F-8B2A-418E-B551-43C12098EC8D}" presName="bgRect" presStyleLbl="bgShp" presStyleIdx="0" presStyleCnt="3"/>
      <dgm:spPr/>
    </dgm:pt>
    <dgm:pt modelId="{44C42A83-98FF-4D6E-98E3-974E0E8C9420}" type="pres">
      <dgm:prSet presAssocID="{945A990F-8B2A-418E-B551-43C12098EC8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pen Quotation Mark"/>
        </a:ext>
      </dgm:extLst>
    </dgm:pt>
    <dgm:pt modelId="{46EB68A4-C98A-45E9-A46F-73941D47E8F6}" type="pres">
      <dgm:prSet presAssocID="{945A990F-8B2A-418E-B551-43C12098EC8D}" presName="spaceRect" presStyleCnt="0"/>
      <dgm:spPr/>
    </dgm:pt>
    <dgm:pt modelId="{AFA60E10-F90C-4768-B81B-33815B08693B}" type="pres">
      <dgm:prSet presAssocID="{945A990F-8B2A-418E-B551-43C12098EC8D}" presName="parTx" presStyleLbl="revTx" presStyleIdx="0" presStyleCnt="5">
        <dgm:presLayoutVars>
          <dgm:chMax val="0"/>
          <dgm:chPref val="0"/>
        </dgm:presLayoutVars>
      </dgm:prSet>
      <dgm:spPr/>
    </dgm:pt>
    <dgm:pt modelId="{CD5ECD6D-0605-4B3B-B517-F6D4A385A3B9}" type="pres">
      <dgm:prSet presAssocID="{40E0AB17-92BC-46CB-BC0E-458B491F5AC4}" presName="sibTrans" presStyleCnt="0"/>
      <dgm:spPr/>
    </dgm:pt>
    <dgm:pt modelId="{DB603EAC-34D7-4629-AAAA-03F98EA5A7A3}" type="pres">
      <dgm:prSet presAssocID="{5A18EA95-E236-4C7B-90CF-BFC1D70AE183}" presName="compNode" presStyleCnt="0"/>
      <dgm:spPr/>
    </dgm:pt>
    <dgm:pt modelId="{546AF59C-C4CB-4E66-AE8B-C9935616BC29}" type="pres">
      <dgm:prSet presAssocID="{5A18EA95-E236-4C7B-90CF-BFC1D70AE183}" presName="bgRect" presStyleLbl="bgShp" presStyleIdx="1" presStyleCnt="3"/>
      <dgm:spPr/>
    </dgm:pt>
    <dgm:pt modelId="{F8E8250A-372D-4923-9920-47D3B981433F}" type="pres">
      <dgm:prSet presAssocID="{5A18EA95-E236-4C7B-90CF-BFC1D70AE18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90371591-06FF-4CEC-A6F8-582E6FBF0254}" type="pres">
      <dgm:prSet presAssocID="{5A18EA95-E236-4C7B-90CF-BFC1D70AE183}" presName="spaceRect" presStyleCnt="0"/>
      <dgm:spPr/>
    </dgm:pt>
    <dgm:pt modelId="{6B6D5255-141F-4B34-90F2-6BC0647230EE}" type="pres">
      <dgm:prSet presAssocID="{5A18EA95-E236-4C7B-90CF-BFC1D70AE183}" presName="parTx" presStyleLbl="revTx" presStyleIdx="1" presStyleCnt="5">
        <dgm:presLayoutVars>
          <dgm:chMax val="0"/>
          <dgm:chPref val="0"/>
        </dgm:presLayoutVars>
      </dgm:prSet>
      <dgm:spPr/>
    </dgm:pt>
    <dgm:pt modelId="{8EBB57FA-10F1-4CAB-9542-7E2474343BE4}" type="pres">
      <dgm:prSet presAssocID="{5A18EA95-E236-4C7B-90CF-BFC1D70AE183}" presName="desTx" presStyleLbl="revTx" presStyleIdx="2" presStyleCnt="5">
        <dgm:presLayoutVars/>
      </dgm:prSet>
      <dgm:spPr/>
    </dgm:pt>
    <dgm:pt modelId="{F24103C3-7143-4337-8C99-31D70671C424}" type="pres">
      <dgm:prSet presAssocID="{15114E19-FEF5-40B0-AA77-664C7C741034}" presName="sibTrans" presStyleCnt="0"/>
      <dgm:spPr/>
    </dgm:pt>
    <dgm:pt modelId="{D467EABE-058C-4BAE-815F-E859954F2C10}" type="pres">
      <dgm:prSet presAssocID="{BD80AD6F-AF3E-48D9-A6D0-31AB605AD40D}" presName="compNode" presStyleCnt="0"/>
      <dgm:spPr/>
    </dgm:pt>
    <dgm:pt modelId="{E9E5CC95-97F3-45C1-97E7-3BA2E8082BCA}" type="pres">
      <dgm:prSet presAssocID="{BD80AD6F-AF3E-48D9-A6D0-31AB605AD40D}" presName="bgRect" presStyleLbl="bgShp" presStyleIdx="2" presStyleCnt="3"/>
      <dgm:spPr/>
    </dgm:pt>
    <dgm:pt modelId="{3A61859E-4C05-41C0-8CBA-59AF46541E27}" type="pres">
      <dgm:prSet presAssocID="{BD80AD6F-AF3E-48D9-A6D0-31AB605AD40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B4218355-EBEA-4576-ADEF-8AC978205C41}" type="pres">
      <dgm:prSet presAssocID="{BD80AD6F-AF3E-48D9-A6D0-31AB605AD40D}" presName="spaceRect" presStyleCnt="0"/>
      <dgm:spPr/>
    </dgm:pt>
    <dgm:pt modelId="{A2707385-1E86-4D82-ACC0-1D9A7E62BFDA}" type="pres">
      <dgm:prSet presAssocID="{BD80AD6F-AF3E-48D9-A6D0-31AB605AD40D}" presName="parTx" presStyleLbl="revTx" presStyleIdx="3" presStyleCnt="5">
        <dgm:presLayoutVars>
          <dgm:chMax val="0"/>
          <dgm:chPref val="0"/>
        </dgm:presLayoutVars>
      </dgm:prSet>
      <dgm:spPr/>
    </dgm:pt>
    <dgm:pt modelId="{6C08A0CD-5070-469C-84B9-3D77669380B6}" type="pres">
      <dgm:prSet presAssocID="{BD80AD6F-AF3E-48D9-A6D0-31AB605AD40D}" presName="desTx" presStyleLbl="revTx" presStyleIdx="4" presStyleCnt="5">
        <dgm:presLayoutVars/>
      </dgm:prSet>
      <dgm:spPr/>
    </dgm:pt>
  </dgm:ptLst>
  <dgm:cxnLst>
    <dgm:cxn modelId="{D2293406-95A8-47B9-A24C-D318D651B6E9}" type="presOf" srcId="{811D6161-F384-4FD7-B75A-6C07E3880DCA}" destId="{6C08A0CD-5070-469C-84B9-3D77669380B6}" srcOrd="0" destOrd="0" presId="urn:microsoft.com/office/officeart/2018/2/layout/IconVerticalSolidList"/>
    <dgm:cxn modelId="{1594080B-FF16-488B-A766-536B3E125B98}" srcId="{C490638F-79FE-4C44-BD4C-4C1CB0798A0D}" destId="{5A18EA95-E236-4C7B-90CF-BFC1D70AE183}" srcOrd="1" destOrd="0" parTransId="{24F03AA7-F45D-4CA9-AB28-C1AEA0C32428}" sibTransId="{15114E19-FEF5-40B0-AA77-664C7C741034}"/>
    <dgm:cxn modelId="{4D704417-EAAF-44AB-8E16-97ED01B4236B}" type="presOf" srcId="{231D24EB-1EDF-4553-8A8F-02058AE819BF}" destId="{8EBB57FA-10F1-4CAB-9542-7E2474343BE4}" srcOrd="0" destOrd="0" presId="urn:microsoft.com/office/officeart/2018/2/layout/IconVerticalSolidList"/>
    <dgm:cxn modelId="{8D9DB52D-7053-460C-9D9B-6F4ABE1F220C}" type="presOf" srcId="{BD80AD6F-AF3E-48D9-A6D0-31AB605AD40D}" destId="{A2707385-1E86-4D82-ACC0-1D9A7E62BFDA}" srcOrd="0" destOrd="0" presId="urn:microsoft.com/office/officeart/2018/2/layout/IconVerticalSolidList"/>
    <dgm:cxn modelId="{820EDB65-B5AB-418D-AE3F-B4B704F899F7}" type="presOf" srcId="{5A18EA95-E236-4C7B-90CF-BFC1D70AE183}" destId="{6B6D5255-141F-4B34-90F2-6BC0647230EE}" srcOrd="0" destOrd="0" presId="urn:microsoft.com/office/officeart/2018/2/layout/IconVerticalSolidList"/>
    <dgm:cxn modelId="{35E2AF48-3EC5-48BC-84EC-ED063EA07453}" srcId="{BD80AD6F-AF3E-48D9-A6D0-31AB605AD40D}" destId="{D9065971-2D04-476A-A346-0F9458699B77}" srcOrd="1" destOrd="0" parTransId="{AFB72975-408E-488C-A4F0-5D129D127FA0}" sibTransId="{08C98DEA-7E7D-4E2E-855D-FE57387CE919}"/>
    <dgm:cxn modelId="{79B26E7F-211F-4213-91DE-5F32C9AE93E4}" srcId="{5A18EA95-E236-4C7B-90CF-BFC1D70AE183}" destId="{231D24EB-1EDF-4553-8A8F-02058AE819BF}" srcOrd="0" destOrd="0" parTransId="{B17F29A0-745C-4C20-91C5-CB2B3B2EA605}" sibTransId="{166823D6-4CF8-4EF8-AD76-2A2130775433}"/>
    <dgm:cxn modelId="{1909A39B-9165-425F-8A61-024CF21ACA6A}" type="presOf" srcId="{D9065971-2D04-476A-A346-0F9458699B77}" destId="{6C08A0CD-5070-469C-84B9-3D77669380B6}" srcOrd="0" destOrd="1" presId="urn:microsoft.com/office/officeart/2018/2/layout/IconVerticalSolidList"/>
    <dgm:cxn modelId="{869D2DB7-5465-481F-A5A2-A2C12D8DDC0C}" srcId="{BD80AD6F-AF3E-48D9-A6D0-31AB605AD40D}" destId="{811D6161-F384-4FD7-B75A-6C07E3880DCA}" srcOrd="0" destOrd="0" parTransId="{4D9346AA-F84F-4203-8E43-E240C54CF397}" sibTransId="{F4FB5D5F-48F5-4CFC-9674-1F5071ED5322}"/>
    <dgm:cxn modelId="{9CCFBCBB-2F5A-4EF1-8879-9062075CD99D}" srcId="{C490638F-79FE-4C44-BD4C-4C1CB0798A0D}" destId="{945A990F-8B2A-418E-B551-43C12098EC8D}" srcOrd="0" destOrd="0" parTransId="{464DCDD0-1978-4C95-879F-97E9F3094D2D}" sibTransId="{40E0AB17-92BC-46CB-BC0E-458B491F5AC4}"/>
    <dgm:cxn modelId="{865A23C4-A5F2-4263-A622-06CCBDA325EA}" type="presOf" srcId="{C490638F-79FE-4C44-BD4C-4C1CB0798A0D}" destId="{EC15D787-0AB5-4AD2-9C98-933E78A28AE9}" srcOrd="0" destOrd="0" presId="urn:microsoft.com/office/officeart/2018/2/layout/IconVerticalSolidList"/>
    <dgm:cxn modelId="{50D9C5CE-4ACA-4ACE-9F54-BD575A2DB451}" type="presOf" srcId="{945A990F-8B2A-418E-B551-43C12098EC8D}" destId="{AFA60E10-F90C-4768-B81B-33815B08693B}" srcOrd="0" destOrd="0" presId="urn:microsoft.com/office/officeart/2018/2/layout/IconVerticalSolidList"/>
    <dgm:cxn modelId="{DDF133D3-60E0-411F-A086-8B2A221BFFA6}" srcId="{C490638F-79FE-4C44-BD4C-4C1CB0798A0D}" destId="{BD80AD6F-AF3E-48D9-A6D0-31AB605AD40D}" srcOrd="2" destOrd="0" parTransId="{3A3AFB92-A0C6-426E-A6A1-8955E758BD1F}" sibTransId="{734C915E-9BF9-4BF0-A1F5-D63D4A8C7982}"/>
    <dgm:cxn modelId="{C21D3EDB-5289-44FD-9CDD-C0BA7AC28621}" srcId="{BD80AD6F-AF3E-48D9-A6D0-31AB605AD40D}" destId="{88E69206-2E02-45B8-8CFC-5B028E03F3B3}" srcOrd="2" destOrd="0" parTransId="{5BD020EB-1184-4373-BB15-5DEC28309BD3}" sibTransId="{38BC2009-03A0-4F60-B5BC-38CE9EB1E279}"/>
    <dgm:cxn modelId="{12AC00FE-EA57-4D2B-9998-CC535344EA84}" type="presOf" srcId="{88E69206-2E02-45B8-8CFC-5B028E03F3B3}" destId="{6C08A0CD-5070-469C-84B9-3D77669380B6}" srcOrd="0" destOrd="2" presId="urn:microsoft.com/office/officeart/2018/2/layout/IconVerticalSolidList"/>
    <dgm:cxn modelId="{EC712608-FDD8-43EF-82F8-D606BF9A9E34}" type="presParOf" srcId="{EC15D787-0AB5-4AD2-9C98-933E78A28AE9}" destId="{A2566C9D-8DAE-4F46-ACA8-E28B00E27536}" srcOrd="0" destOrd="0" presId="urn:microsoft.com/office/officeart/2018/2/layout/IconVerticalSolidList"/>
    <dgm:cxn modelId="{31949468-88C4-4576-A798-030FF76A4735}" type="presParOf" srcId="{A2566C9D-8DAE-4F46-ACA8-E28B00E27536}" destId="{E96CF937-3F90-40C5-B2E3-AB869683A777}" srcOrd="0" destOrd="0" presId="urn:microsoft.com/office/officeart/2018/2/layout/IconVerticalSolidList"/>
    <dgm:cxn modelId="{4DFE4D9F-E64B-42A1-BD91-E57D899B291C}" type="presParOf" srcId="{A2566C9D-8DAE-4F46-ACA8-E28B00E27536}" destId="{44C42A83-98FF-4D6E-98E3-974E0E8C9420}" srcOrd="1" destOrd="0" presId="urn:microsoft.com/office/officeart/2018/2/layout/IconVerticalSolidList"/>
    <dgm:cxn modelId="{91B6FBA8-71AF-4F0A-A9B3-83E91BFECB5B}" type="presParOf" srcId="{A2566C9D-8DAE-4F46-ACA8-E28B00E27536}" destId="{46EB68A4-C98A-45E9-A46F-73941D47E8F6}" srcOrd="2" destOrd="0" presId="urn:microsoft.com/office/officeart/2018/2/layout/IconVerticalSolidList"/>
    <dgm:cxn modelId="{32E0EA1C-F5A6-42EB-94AF-63A66130932D}" type="presParOf" srcId="{A2566C9D-8DAE-4F46-ACA8-E28B00E27536}" destId="{AFA60E10-F90C-4768-B81B-33815B08693B}" srcOrd="3" destOrd="0" presId="urn:microsoft.com/office/officeart/2018/2/layout/IconVerticalSolidList"/>
    <dgm:cxn modelId="{D310ACFE-FC51-4519-A8E0-0749B18913BC}" type="presParOf" srcId="{EC15D787-0AB5-4AD2-9C98-933E78A28AE9}" destId="{CD5ECD6D-0605-4B3B-B517-F6D4A385A3B9}" srcOrd="1" destOrd="0" presId="urn:microsoft.com/office/officeart/2018/2/layout/IconVerticalSolidList"/>
    <dgm:cxn modelId="{98A39F64-AD88-4987-9852-B19E13E26861}" type="presParOf" srcId="{EC15D787-0AB5-4AD2-9C98-933E78A28AE9}" destId="{DB603EAC-34D7-4629-AAAA-03F98EA5A7A3}" srcOrd="2" destOrd="0" presId="urn:microsoft.com/office/officeart/2018/2/layout/IconVerticalSolidList"/>
    <dgm:cxn modelId="{0F955174-5BC0-441A-A90A-4393A98FA8B7}" type="presParOf" srcId="{DB603EAC-34D7-4629-AAAA-03F98EA5A7A3}" destId="{546AF59C-C4CB-4E66-AE8B-C9935616BC29}" srcOrd="0" destOrd="0" presId="urn:microsoft.com/office/officeart/2018/2/layout/IconVerticalSolidList"/>
    <dgm:cxn modelId="{D5799E1D-A2B3-4103-8D41-5448F068859D}" type="presParOf" srcId="{DB603EAC-34D7-4629-AAAA-03F98EA5A7A3}" destId="{F8E8250A-372D-4923-9920-47D3B981433F}" srcOrd="1" destOrd="0" presId="urn:microsoft.com/office/officeart/2018/2/layout/IconVerticalSolidList"/>
    <dgm:cxn modelId="{A63ED232-F3BF-44FC-8BEF-5B2F18CDFBDD}" type="presParOf" srcId="{DB603EAC-34D7-4629-AAAA-03F98EA5A7A3}" destId="{90371591-06FF-4CEC-A6F8-582E6FBF0254}" srcOrd="2" destOrd="0" presId="urn:microsoft.com/office/officeart/2018/2/layout/IconVerticalSolidList"/>
    <dgm:cxn modelId="{B1883C4D-CD9C-412E-9458-B9D9B3098BC8}" type="presParOf" srcId="{DB603EAC-34D7-4629-AAAA-03F98EA5A7A3}" destId="{6B6D5255-141F-4B34-90F2-6BC0647230EE}" srcOrd="3" destOrd="0" presId="urn:microsoft.com/office/officeart/2018/2/layout/IconVerticalSolidList"/>
    <dgm:cxn modelId="{D7772912-1C4D-4257-95C2-D23EB28FECA0}" type="presParOf" srcId="{DB603EAC-34D7-4629-AAAA-03F98EA5A7A3}" destId="{8EBB57FA-10F1-4CAB-9542-7E2474343BE4}" srcOrd="4" destOrd="0" presId="urn:microsoft.com/office/officeart/2018/2/layout/IconVerticalSolidList"/>
    <dgm:cxn modelId="{CCC04CD0-1C42-4EC3-906C-C20FB94DDADE}" type="presParOf" srcId="{EC15D787-0AB5-4AD2-9C98-933E78A28AE9}" destId="{F24103C3-7143-4337-8C99-31D70671C424}" srcOrd="3" destOrd="0" presId="urn:microsoft.com/office/officeart/2018/2/layout/IconVerticalSolidList"/>
    <dgm:cxn modelId="{F0C27E9F-EC03-4F75-83F3-E3850B4CA869}" type="presParOf" srcId="{EC15D787-0AB5-4AD2-9C98-933E78A28AE9}" destId="{D467EABE-058C-4BAE-815F-E859954F2C10}" srcOrd="4" destOrd="0" presId="urn:microsoft.com/office/officeart/2018/2/layout/IconVerticalSolidList"/>
    <dgm:cxn modelId="{02899E1B-CB77-4EDD-89E2-5E58DE6C03F8}" type="presParOf" srcId="{D467EABE-058C-4BAE-815F-E859954F2C10}" destId="{E9E5CC95-97F3-45C1-97E7-3BA2E8082BCA}" srcOrd="0" destOrd="0" presId="urn:microsoft.com/office/officeart/2018/2/layout/IconVerticalSolidList"/>
    <dgm:cxn modelId="{96FB6712-CCCE-44EC-AFEA-586D32106682}" type="presParOf" srcId="{D467EABE-058C-4BAE-815F-E859954F2C10}" destId="{3A61859E-4C05-41C0-8CBA-59AF46541E27}" srcOrd="1" destOrd="0" presId="urn:microsoft.com/office/officeart/2018/2/layout/IconVerticalSolidList"/>
    <dgm:cxn modelId="{4C02F85C-BF3C-4F7E-8F37-AF21CC37C75D}" type="presParOf" srcId="{D467EABE-058C-4BAE-815F-E859954F2C10}" destId="{B4218355-EBEA-4576-ADEF-8AC978205C41}" srcOrd="2" destOrd="0" presId="urn:microsoft.com/office/officeart/2018/2/layout/IconVerticalSolidList"/>
    <dgm:cxn modelId="{00F45FA9-1753-4ED3-9F23-85BC6850746F}" type="presParOf" srcId="{D467EABE-058C-4BAE-815F-E859954F2C10}" destId="{A2707385-1E86-4D82-ACC0-1D9A7E62BFDA}" srcOrd="3" destOrd="0" presId="urn:microsoft.com/office/officeart/2018/2/layout/IconVerticalSolidList"/>
    <dgm:cxn modelId="{4B8FC772-8597-496C-9736-8F8FB5991D7C}" type="presParOf" srcId="{D467EABE-058C-4BAE-815F-E859954F2C10}" destId="{6C08A0CD-5070-469C-84B9-3D77669380B6}"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E619681-50F6-405D-972C-3621F490F7DC}" type="doc">
      <dgm:prSet loTypeId="urn:microsoft.com/office/officeart/2018/2/layout/IconCircleList" loCatId="icon" qsTypeId="urn:microsoft.com/office/officeart/2005/8/quickstyle/simple1" qsCatId="simple" csTypeId="urn:microsoft.com/office/officeart/2018/5/colors/Iconchunking_neutralbg_accent4_2" csCatId="accent4" phldr="1"/>
      <dgm:spPr/>
      <dgm:t>
        <a:bodyPr/>
        <a:lstStyle/>
        <a:p>
          <a:endParaRPr lang="en-US"/>
        </a:p>
      </dgm:t>
    </dgm:pt>
    <dgm:pt modelId="{07058976-F4D9-4DD0-A517-674C27369DDF}">
      <dgm:prSet/>
      <dgm:spPr/>
      <dgm:t>
        <a:bodyPr/>
        <a:lstStyle/>
        <a:p>
          <a:pPr>
            <a:lnSpc>
              <a:spcPct val="100000"/>
            </a:lnSpc>
          </a:pPr>
          <a:r>
            <a:rPr lang="nl-NL" b="1" i="0" baseline="0" dirty="0"/>
            <a:t>Narratiewe skryfwerk: </a:t>
          </a:r>
          <a:r>
            <a:rPr lang="nl-NL" b="0" i="0" baseline="0" dirty="0"/>
            <a:t>vertel 'n storie (fiksie of niefiksie). Gebruik karakters, omgewing en intrige.</a:t>
          </a:r>
          <a:endParaRPr lang="en-US" b="0" dirty="0"/>
        </a:p>
      </dgm:t>
    </dgm:pt>
    <dgm:pt modelId="{F3FD9D50-EA2A-49C2-BB24-E709618D0B3D}" type="parTrans" cxnId="{9CD22075-C385-419D-99C4-42A4E9753E30}">
      <dgm:prSet/>
      <dgm:spPr/>
      <dgm:t>
        <a:bodyPr/>
        <a:lstStyle/>
        <a:p>
          <a:endParaRPr lang="en-US"/>
        </a:p>
      </dgm:t>
    </dgm:pt>
    <dgm:pt modelId="{3CDF422C-7A1F-4CA4-BBD4-078B8811DE00}" type="sibTrans" cxnId="{9CD22075-C385-419D-99C4-42A4E9753E30}">
      <dgm:prSet/>
      <dgm:spPr/>
      <dgm:t>
        <a:bodyPr/>
        <a:lstStyle/>
        <a:p>
          <a:pPr>
            <a:lnSpc>
              <a:spcPct val="100000"/>
            </a:lnSpc>
          </a:pPr>
          <a:endParaRPr lang="en-US"/>
        </a:p>
      </dgm:t>
    </dgm:pt>
    <dgm:pt modelId="{B0FE601D-D975-477D-BFA2-FEC44A47CA44}">
      <dgm:prSet/>
      <dgm:spPr/>
      <dgm:t>
        <a:bodyPr/>
        <a:lstStyle/>
        <a:p>
          <a:pPr>
            <a:lnSpc>
              <a:spcPct val="100000"/>
            </a:lnSpc>
          </a:pPr>
          <a:r>
            <a:rPr lang="nl-NL" b="1" i="0" baseline="0" dirty="0"/>
            <a:t>Beskrywende skryfwerk: </a:t>
          </a:r>
          <a:r>
            <a:rPr lang="nl-NL" b="0" i="0" baseline="0" dirty="0"/>
            <a:t>skilder 'n prentjie met woorde. Gebruik beeldryke taal om mense, plekke of gebeure te beskryf.</a:t>
          </a:r>
          <a:endParaRPr lang="en-US" b="0" dirty="0"/>
        </a:p>
      </dgm:t>
    </dgm:pt>
    <dgm:pt modelId="{725ECF6B-90A1-4D0E-BFB7-4D0F8D4568EE}" type="parTrans" cxnId="{79BCDC37-4FE9-4B7F-AD9C-02A247CF93FB}">
      <dgm:prSet/>
      <dgm:spPr/>
      <dgm:t>
        <a:bodyPr/>
        <a:lstStyle/>
        <a:p>
          <a:endParaRPr lang="en-US"/>
        </a:p>
      </dgm:t>
    </dgm:pt>
    <dgm:pt modelId="{BF66EFF5-7796-4807-AD40-6468CC33A015}" type="sibTrans" cxnId="{79BCDC37-4FE9-4B7F-AD9C-02A247CF93FB}">
      <dgm:prSet/>
      <dgm:spPr/>
      <dgm:t>
        <a:bodyPr/>
        <a:lstStyle/>
        <a:p>
          <a:pPr>
            <a:lnSpc>
              <a:spcPct val="100000"/>
            </a:lnSpc>
          </a:pPr>
          <a:endParaRPr lang="en-US"/>
        </a:p>
      </dgm:t>
    </dgm:pt>
    <dgm:pt modelId="{BFEC48E4-AFA7-431E-A66F-A8FB8BDE94C5}">
      <dgm:prSet/>
      <dgm:spPr/>
      <dgm:t>
        <a:bodyPr/>
        <a:lstStyle/>
        <a:p>
          <a:pPr>
            <a:lnSpc>
              <a:spcPct val="100000"/>
            </a:lnSpc>
          </a:pPr>
          <a:r>
            <a:rPr lang="nl-NL" b="1" i="0" baseline="0" dirty="0"/>
            <a:t>Informatiewe skryfwerk: </a:t>
          </a:r>
          <a:r>
            <a:rPr lang="nl-NL" b="0" i="0" baseline="0" dirty="0"/>
            <a:t>verduidelik of lig in met behulp van feite, definisies of prosesse (bv. artikels, ensiklopedieë).</a:t>
          </a:r>
          <a:endParaRPr lang="en-US" b="0" dirty="0"/>
        </a:p>
      </dgm:t>
    </dgm:pt>
    <dgm:pt modelId="{8959BB1B-54C7-4C7A-B11F-0E905B785B55}" type="parTrans" cxnId="{631DE297-701C-40FD-AB4A-5B8FDAFDEFE3}">
      <dgm:prSet/>
      <dgm:spPr/>
      <dgm:t>
        <a:bodyPr/>
        <a:lstStyle/>
        <a:p>
          <a:endParaRPr lang="en-US"/>
        </a:p>
      </dgm:t>
    </dgm:pt>
    <dgm:pt modelId="{42A07C6F-5F79-45D4-993F-BCE63B55D17B}" type="sibTrans" cxnId="{631DE297-701C-40FD-AB4A-5B8FDAFDEFE3}">
      <dgm:prSet/>
      <dgm:spPr/>
      <dgm:t>
        <a:bodyPr/>
        <a:lstStyle/>
        <a:p>
          <a:pPr>
            <a:lnSpc>
              <a:spcPct val="100000"/>
            </a:lnSpc>
          </a:pPr>
          <a:endParaRPr lang="en-US"/>
        </a:p>
      </dgm:t>
    </dgm:pt>
    <dgm:pt modelId="{35693258-DD58-48A4-AA0A-4D9EE148A3A1}">
      <dgm:prSet/>
      <dgm:spPr/>
      <dgm:t>
        <a:bodyPr/>
        <a:lstStyle/>
        <a:p>
          <a:pPr>
            <a:lnSpc>
              <a:spcPct val="100000"/>
            </a:lnSpc>
          </a:pPr>
          <a:r>
            <a:rPr lang="nl-NL" b="1" i="0" baseline="0" dirty="0"/>
            <a:t>Argumentatiewe skryfwerk: </a:t>
          </a:r>
          <a:r>
            <a:rPr lang="nl-NL" b="0" i="0" baseline="0" dirty="0"/>
            <a:t>oorreed deur bewyse, logika en redenasie te gebruik (bv. opstelle, toesprake).</a:t>
          </a:r>
          <a:endParaRPr lang="en-US" b="0" dirty="0"/>
        </a:p>
      </dgm:t>
    </dgm:pt>
    <dgm:pt modelId="{FA0627C5-652D-4F97-9FD6-0A8211B10B19}" type="parTrans" cxnId="{0C2EB0D6-D094-40D6-90D5-B2A167A95233}">
      <dgm:prSet/>
      <dgm:spPr/>
      <dgm:t>
        <a:bodyPr/>
        <a:lstStyle/>
        <a:p>
          <a:endParaRPr lang="en-US"/>
        </a:p>
      </dgm:t>
    </dgm:pt>
    <dgm:pt modelId="{701450BC-5E91-4036-81AC-2835B9494B47}" type="sibTrans" cxnId="{0C2EB0D6-D094-40D6-90D5-B2A167A95233}">
      <dgm:prSet/>
      <dgm:spPr/>
      <dgm:t>
        <a:bodyPr/>
        <a:lstStyle/>
        <a:p>
          <a:endParaRPr lang="en-US"/>
        </a:p>
      </dgm:t>
    </dgm:pt>
    <dgm:pt modelId="{2E3113B1-1928-40A0-AC61-30DC6D5C07AE}" type="pres">
      <dgm:prSet presAssocID="{9E619681-50F6-405D-972C-3621F490F7DC}" presName="root" presStyleCnt="0">
        <dgm:presLayoutVars>
          <dgm:dir/>
          <dgm:resizeHandles val="exact"/>
        </dgm:presLayoutVars>
      </dgm:prSet>
      <dgm:spPr/>
    </dgm:pt>
    <dgm:pt modelId="{9FCF0382-BA3D-44BA-A10B-C30128E6A21D}" type="pres">
      <dgm:prSet presAssocID="{9E619681-50F6-405D-972C-3621F490F7DC}" presName="container" presStyleCnt="0">
        <dgm:presLayoutVars>
          <dgm:dir/>
          <dgm:resizeHandles val="exact"/>
        </dgm:presLayoutVars>
      </dgm:prSet>
      <dgm:spPr/>
    </dgm:pt>
    <dgm:pt modelId="{02BE07C0-B1DE-4ACB-ABE6-381BC84EA6E2}" type="pres">
      <dgm:prSet presAssocID="{07058976-F4D9-4DD0-A517-674C27369DDF}" presName="compNode" presStyleCnt="0"/>
      <dgm:spPr/>
    </dgm:pt>
    <dgm:pt modelId="{0F5B4392-636E-461A-B942-A9244DD53B3D}" type="pres">
      <dgm:prSet presAssocID="{07058976-F4D9-4DD0-A517-674C27369DDF}" presName="iconBgRect" presStyleLbl="bgShp" presStyleIdx="0" presStyleCnt="4"/>
      <dgm:spPr/>
    </dgm:pt>
    <dgm:pt modelId="{F27282EC-B9A7-4C84-B540-014504EE5CC9}" type="pres">
      <dgm:prSet presAssocID="{07058976-F4D9-4DD0-A517-674C27369DD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ypewriter"/>
        </a:ext>
      </dgm:extLst>
    </dgm:pt>
    <dgm:pt modelId="{6617CA98-DF94-4B0F-B126-0B7E70667B57}" type="pres">
      <dgm:prSet presAssocID="{07058976-F4D9-4DD0-A517-674C27369DDF}" presName="spaceRect" presStyleCnt="0"/>
      <dgm:spPr/>
    </dgm:pt>
    <dgm:pt modelId="{F5091020-01D2-4BFD-B53D-777A07C26708}" type="pres">
      <dgm:prSet presAssocID="{07058976-F4D9-4DD0-A517-674C27369DDF}" presName="textRect" presStyleLbl="revTx" presStyleIdx="0" presStyleCnt="4">
        <dgm:presLayoutVars>
          <dgm:chMax val="1"/>
          <dgm:chPref val="1"/>
        </dgm:presLayoutVars>
      </dgm:prSet>
      <dgm:spPr/>
    </dgm:pt>
    <dgm:pt modelId="{5AEA28C5-E686-4FD9-B903-CD429F36D7F1}" type="pres">
      <dgm:prSet presAssocID="{3CDF422C-7A1F-4CA4-BBD4-078B8811DE00}" presName="sibTrans" presStyleLbl="sibTrans2D1" presStyleIdx="0" presStyleCnt="0"/>
      <dgm:spPr/>
    </dgm:pt>
    <dgm:pt modelId="{5C475B38-923C-44DC-858D-E4957DB6900C}" type="pres">
      <dgm:prSet presAssocID="{B0FE601D-D975-477D-BFA2-FEC44A47CA44}" presName="compNode" presStyleCnt="0"/>
      <dgm:spPr/>
    </dgm:pt>
    <dgm:pt modelId="{D1415044-A08B-4961-BDA6-90F80DAFAC1C}" type="pres">
      <dgm:prSet presAssocID="{B0FE601D-D975-477D-BFA2-FEC44A47CA44}" presName="iconBgRect" presStyleLbl="bgShp" presStyleIdx="1" presStyleCnt="4"/>
      <dgm:spPr/>
    </dgm:pt>
    <dgm:pt modelId="{0BBAC269-6BBB-4A11-8FDE-08AF59393CE0}" type="pres">
      <dgm:prSet presAssocID="{B0FE601D-D975-477D-BFA2-FEC44A47CA4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F0DBD98F-49D3-4370-850D-DD085D8B345D}" type="pres">
      <dgm:prSet presAssocID="{B0FE601D-D975-477D-BFA2-FEC44A47CA44}" presName="spaceRect" presStyleCnt="0"/>
      <dgm:spPr/>
    </dgm:pt>
    <dgm:pt modelId="{39F737B5-ACC3-4A10-8863-918DD261F218}" type="pres">
      <dgm:prSet presAssocID="{B0FE601D-D975-477D-BFA2-FEC44A47CA44}" presName="textRect" presStyleLbl="revTx" presStyleIdx="1" presStyleCnt="4">
        <dgm:presLayoutVars>
          <dgm:chMax val="1"/>
          <dgm:chPref val="1"/>
        </dgm:presLayoutVars>
      </dgm:prSet>
      <dgm:spPr/>
    </dgm:pt>
    <dgm:pt modelId="{D4DF5179-6F3A-4A16-9291-BD6679677C53}" type="pres">
      <dgm:prSet presAssocID="{BF66EFF5-7796-4807-AD40-6468CC33A015}" presName="sibTrans" presStyleLbl="sibTrans2D1" presStyleIdx="0" presStyleCnt="0"/>
      <dgm:spPr/>
    </dgm:pt>
    <dgm:pt modelId="{5472D9BB-0E24-4061-B460-03F9255269AF}" type="pres">
      <dgm:prSet presAssocID="{BFEC48E4-AFA7-431E-A66F-A8FB8BDE94C5}" presName="compNode" presStyleCnt="0"/>
      <dgm:spPr/>
    </dgm:pt>
    <dgm:pt modelId="{D2CFA510-8782-48F3-8254-F76A0BB4A1C1}" type="pres">
      <dgm:prSet presAssocID="{BFEC48E4-AFA7-431E-A66F-A8FB8BDE94C5}" presName="iconBgRect" presStyleLbl="bgShp" presStyleIdx="2" presStyleCnt="4"/>
      <dgm:spPr/>
    </dgm:pt>
    <dgm:pt modelId="{3A1D9774-FFC7-42D4-8941-0AB96AD63F75}" type="pres">
      <dgm:prSet presAssocID="{BFEC48E4-AFA7-431E-A66F-A8FB8BDE94C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pen Book"/>
        </a:ext>
      </dgm:extLst>
    </dgm:pt>
    <dgm:pt modelId="{89C49811-FB2B-4DD3-8A02-9AFFB1AC0775}" type="pres">
      <dgm:prSet presAssocID="{BFEC48E4-AFA7-431E-A66F-A8FB8BDE94C5}" presName="spaceRect" presStyleCnt="0"/>
      <dgm:spPr/>
    </dgm:pt>
    <dgm:pt modelId="{B723FF3F-AA60-429C-BD4D-E82378D6DAA0}" type="pres">
      <dgm:prSet presAssocID="{BFEC48E4-AFA7-431E-A66F-A8FB8BDE94C5}" presName="textRect" presStyleLbl="revTx" presStyleIdx="2" presStyleCnt="4">
        <dgm:presLayoutVars>
          <dgm:chMax val="1"/>
          <dgm:chPref val="1"/>
        </dgm:presLayoutVars>
      </dgm:prSet>
      <dgm:spPr/>
    </dgm:pt>
    <dgm:pt modelId="{A966AFEC-D6DA-4156-B888-AF9BE890870D}" type="pres">
      <dgm:prSet presAssocID="{42A07C6F-5F79-45D4-993F-BCE63B55D17B}" presName="sibTrans" presStyleLbl="sibTrans2D1" presStyleIdx="0" presStyleCnt="0"/>
      <dgm:spPr/>
    </dgm:pt>
    <dgm:pt modelId="{8EF59B87-15B7-4321-B26D-590841FC348A}" type="pres">
      <dgm:prSet presAssocID="{35693258-DD58-48A4-AA0A-4D9EE148A3A1}" presName="compNode" presStyleCnt="0"/>
      <dgm:spPr/>
    </dgm:pt>
    <dgm:pt modelId="{0962EB05-C515-490B-AD4B-7BD75020D3E6}" type="pres">
      <dgm:prSet presAssocID="{35693258-DD58-48A4-AA0A-4D9EE148A3A1}" presName="iconBgRect" presStyleLbl="bgShp" presStyleIdx="3" presStyleCnt="4"/>
      <dgm:spPr/>
    </dgm:pt>
    <dgm:pt modelId="{94A621F1-54E3-46F6-AF55-49F54F65742F}" type="pres">
      <dgm:prSet presAssocID="{35693258-DD58-48A4-AA0A-4D9EE148A3A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Quotes"/>
        </a:ext>
      </dgm:extLst>
    </dgm:pt>
    <dgm:pt modelId="{93D72BBD-9A64-4706-9EBF-F5F53B648449}" type="pres">
      <dgm:prSet presAssocID="{35693258-DD58-48A4-AA0A-4D9EE148A3A1}" presName="spaceRect" presStyleCnt="0"/>
      <dgm:spPr/>
    </dgm:pt>
    <dgm:pt modelId="{18B4189A-ABBA-48F4-994B-2EC283DFD40E}" type="pres">
      <dgm:prSet presAssocID="{35693258-DD58-48A4-AA0A-4D9EE148A3A1}" presName="textRect" presStyleLbl="revTx" presStyleIdx="3" presStyleCnt="4">
        <dgm:presLayoutVars>
          <dgm:chMax val="1"/>
          <dgm:chPref val="1"/>
        </dgm:presLayoutVars>
      </dgm:prSet>
      <dgm:spPr/>
    </dgm:pt>
  </dgm:ptLst>
  <dgm:cxnLst>
    <dgm:cxn modelId="{79BCDC37-4FE9-4B7F-AD9C-02A247CF93FB}" srcId="{9E619681-50F6-405D-972C-3621F490F7DC}" destId="{B0FE601D-D975-477D-BFA2-FEC44A47CA44}" srcOrd="1" destOrd="0" parTransId="{725ECF6B-90A1-4D0E-BFB7-4D0F8D4568EE}" sibTransId="{BF66EFF5-7796-4807-AD40-6468CC33A015}"/>
    <dgm:cxn modelId="{0267DD5B-6083-4E01-A7AA-1184A90784D1}" type="presOf" srcId="{42A07C6F-5F79-45D4-993F-BCE63B55D17B}" destId="{A966AFEC-D6DA-4156-B888-AF9BE890870D}" srcOrd="0" destOrd="0" presId="urn:microsoft.com/office/officeart/2018/2/layout/IconCircleList"/>
    <dgm:cxn modelId="{C66CF543-33D3-43D6-8277-29224F2965D5}" type="presOf" srcId="{35693258-DD58-48A4-AA0A-4D9EE148A3A1}" destId="{18B4189A-ABBA-48F4-994B-2EC283DFD40E}" srcOrd="0" destOrd="0" presId="urn:microsoft.com/office/officeart/2018/2/layout/IconCircleList"/>
    <dgm:cxn modelId="{9F86E744-3E90-47FC-9708-F2AE6FAB9F95}" type="presOf" srcId="{3CDF422C-7A1F-4CA4-BBD4-078B8811DE00}" destId="{5AEA28C5-E686-4FD9-B903-CD429F36D7F1}" srcOrd="0" destOrd="0" presId="urn:microsoft.com/office/officeart/2018/2/layout/IconCircleList"/>
    <dgm:cxn modelId="{9CD22075-C385-419D-99C4-42A4E9753E30}" srcId="{9E619681-50F6-405D-972C-3621F490F7DC}" destId="{07058976-F4D9-4DD0-A517-674C27369DDF}" srcOrd="0" destOrd="0" parTransId="{F3FD9D50-EA2A-49C2-BB24-E709618D0B3D}" sibTransId="{3CDF422C-7A1F-4CA4-BBD4-078B8811DE00}"/>
    <dgm:cxn modelId="{6784C876-463B-4163-9D3C-23472D59934E}" type="presOf" srcId="{9E619681-50F6-405D-972C-3621F490F7DC}" destId="{2E3113B1-1928-40A0-AC61-30DC6D5C07AE}" srcOrd="0" destOrd="0" presId="urn:microsoft.com/office/officeart/2018/2/layout/IconCircleList"/>
    <dgm:cxn modelId="{DF035290-262B-4779-8686-D87836AC6BBD}" type="presOf" srcId="{BFEC48E4-AFA7-431E-A66F-A8FB8BDE94C5}" destId="{B723FF3F-AA60-429C-BD4D-E82378D6DAA0}" srcOrd="0" destOrd="0" presId="urn:microsoft.com/office/officeart/2018/2/layout/IconCircleList"/>
    <dgm:cxn modelId="{631DE297-701C-40FD-AB4A-5B8FDAFDEFE3}" srcId="{9E619681-50F6-405D-972C-3621F490F7DC}" destId="{BFEC48E4-AFA7-431E-A66F-A8FB8BDE94C5}" srcOrd="2" destOrd="0" parTransId="{8959BB1B-54C7-4C7A-B11F-0E905B785B55}" sibTransId="{42A07C6F-5F79-45D4-993F-BCE63B55D17B}"/>
    <dgm:cxn modelId="{3298CAB6-ED04-4CC8-806A-4EFCF59EB142}" type="presOf" srcId="{B0FE601D-D975-477D-BFA2-FEC44A47CA44}" destId="{39F737B5-ACC3-4A10-8863-918DD261F218}" srcOrd="0" destOrd="0" presId="urn:microsoft.com/office/officeart/2018/2/layout/IconCircleList"/>
    <dgm:cxn modelId="{7AD31EBE-B1A3-4C8F-8FCA-F7A6A610C53E}" type="presOf" srcId="{BF66EFF5-7796-4807-AD40-6468CC33A015}" destId="{D4DF5179-6F3A-4A16-9291-BD6679677C53}" srcOrd="0" destOrd="0" presId="urn:microsoft.com/office/officeart/2018/2/layout/IconCircleList"/>
    <dgm:cxn modelId="{642D3DD2-9BED-4147-9C77-D8F677C17E11}" type="presOf" srcId="{07058976-F4D9-4DD0-A517-674C27369DDF}" destId="{F5091020-01D2-4BFD-B53D-777A07C26708}" srcOrd="0" destOrd="0" presId="urn:microsoft.com/office/officeart/2018/2/layout/IconCircleList"/>
    <dgm:cxn modelId="{0C2EB0D6-D094-40D6-90D5-B2A167A95233}" srcId="{9E619681-50F6-405D-972C-3621F490F7DC}" destId="{35693258-DD58-48A4-AA0A-4D9EE148A3A1}" srcOrd="3" destOrd="0" parTransId="{FA0627C5-652D-4F97-9FD6-0A8211B10B19}" sibTransId="{701450BC-5E91-4036-81AC-2835B9494B47}"/>
    <dgm:cxn modelId="{3B2D3147-0327-4AAD-9FCD-D719E6D78BEE}" type="presParOf" srcId="{2E3113B1-1928-40A0-AC61-30DC6D5C07AE}" destId="{9FCF0382-BA3D-44BA-A10B-C30128E6A21D}" srcOrd="0" destOrd="0" presId="urn:microsoft.com/office/officeart/2018/2/layout/IconCircleList"/>
    <dgm:cxn modelId="{EE487BC1-F8E4-4921-BAE7-EA29456B831E}" type="presParOf" srcId="{9FCF0382-BA3D-44BA-A10B-C30128E6A21D}" destId="{02BE07C0-B1DE-4ACB-ABE6-381BC84EA6E2}" srcOrd="0" destOrd="0" presId="urn:microsoft.com/office/officeart/2018/2/layout/IconCircleList"/>
    <dgm:cxn modelId="{FE13844E-6045-43BA-B7EF-5F0F992AAEFC}" type="presParOf" srcId="{02BE07C0-B1DE-4ACB-ABE6-381BC84EA6E2}" destId="{0F5B4392-636E-461A-B942-A9244DD53B3D}" srcOrd="0" destOrd="0" presId="urn:microsoft.com/office/officeart/2018/2/layout/IconCircleList"/>
    <dgm:cxn modelId="{A6AE76D4-12B0-404A-BB8C-24A06A9E76FF}" type="presParOf" srcId="{02BE07C0-B1DE-4ACB-ABE6-381BC84EA6E2}" destId="{F27282EC-B9A7-4C84-B540-014504EE5CC9}" srcOrd="1" destOrd="0" presId="urn:microsoft.com/office/officeart/2018/2/layout/IconCircleList"/>
    <dgm:cxn modelId="{F210FD5C-E674-4E00-86CF-140648AA2FEA}" type="presParOf" srcId="{02BE07C0-B1DE-4ACB-ABE6-381BC84EA6E2}" destId="{6617CA98-DF94-4B0F-B126-0B7E70667B57}" srcOrd="2" destOrd="0" presId="urn:microsoft.com/office/officeart/2018/2/layout/IconCircleList"/>
    <dgm:cxn modelId="{F616DCDA-28F7-406E-97E6-F45EF02B0600}" type="presParOf" srcId="{02BE07C0-B1DE-4ACB-ABE6-381BC84EA6E2}" destId="{F5091020-01D2-4BFD-B53D-777A07C26708}" srcOrd="3" destOrd="0" presId="urn:microsoft.com/office/officeart/2018/2/layout/IconCircleList"/>
    <dgm:cxn modelId="{5D42B6CF-17E7-433D-805B-B1DEDFF8EC54}" type="presParOf" srcId="{9FCF0382-BA3D-44BA-A10B-C30128E6A21D}" destId="{5AEA28C5-E686-4FD9-B903-CD429F36D7F1}" srcOrd="1" destOrd="0" presId="urn:microsoft.com/office/officeart/2018/2/layout/IconCircleList"/>
    <dgm:cxn modelId="{F286107D-4E19-4A99-A71B-FC1B4F8B737C}" type="presParOf" srcId="{9FCF0382-BA3D-44BA-A10B-C30128E6A21D}" destId="{5C475B38-923C-44DC-858D-E4957DB6900C}" srcOrd="2" destOrd="0" presId="urn:microsoft.com/office/officeart/2018/2/layout/IconCircleList"/>
    <dgm:cxn modelId="{46F26AC0-724D-42A4-9698-279A7B2FD129}" type="presParOf" srcId="{5C475B38-923C-44DC-858D-E4957DB6900C}" destId="{D1415044-A08B-4961-BDA6-90F80DAFAC1C}" srcOrd="0" destOrd="0" presId="urn:microsoft.com/office/officeart/2018/2/layout/IconCircleList"/>
    <dgm:cxn modelId="{1FE59AAD-A6C3-4FE8-B26E-47F5421FE5B7}" type="presParOf" srcId="{5C475B38-923C-44DC-858D-E4957DB6900C}" destId="{0BBAC269-6BBB-4A11-8FDE-08AF59393CE0}" srcOrd="1" destOrd="0" presId="urn:microsoft.com/office/officeart/2018/2/layout/IconCircleList"/>
    <dgm:cxn modelId="{F08522EB-F821-4C8A-9D81-77EDBAADE627}" type="presParOf" srcId="{5C475B38-923C-44DC-858D-E4957DB6900C}" destId="{F0DBD98F-49D3-4370-850D-DD085D8B345D}" srcOrd="2" destOrd="0" presId="urn:microsoft.com/office/officeart/2018/2/layout/IconCircleList"/>
    <dgm:cxn modelId="{2172828C-F431-46EF-874D-F29C24C83B0F}" type="presParOf" srcId="{5C475B38-923C-44DC-858D-E4957DB6900C}" destId="{39F737B5-ACC3-4A10-8863-918DD261F218}" srcOrd="3" destOrd="0" presId="urn:microsoft.com/office/officeart/2018/2/layout/IconCircleList"/>
    <dgm:cxn modelId="{C989A814-1DD0-4DF2-8355-1B041A27E88F}" type="presParOf" srcId="{9FCF0382-BA3D-44BA-A10B-C30128E6A21D}" destId="{D4DF5179-6F3A-4A16-9291-BD6679677C53}" srcOrd="3" destOrd="0" presId="urn:microsoft.com/office/officeart/2018/2/layout/IconCircleList"/>
    <dgm:cxn modelId="{BC5319B8-AC24-494C-839D-6E59AAE246E0}" type="presParOf" srcId="{9FCF0382-BA3D-44BA-A10B-C30128E6A21D}" destId="{5472D9BB-0E24-4061-B460-03F9255269AF}" srcOrd="4" destOrd="0" presId="urn:microsoft.com/office/officeart/2018/2/layout/IconCircleList"/>
    <dgm:cxn modelId="{B430F623-C9F2-421A-AD89-2D7CA6EFCCC3}" type="presParOf" srcId="{5472D9BB-0E24-4061-B460-03F9255269AF}" destId="{D2CFA510-8782-48F3-8254-F76A0BB4A1C1}" srcOrd="0" destOrd="0" presId="urn:microsoft.com/office/officeart/2018/2/layout/IconCircleList"/>
    <dgm:cxn modelId="{634EF7A0-06FB-4738-B10B-D75E9B7856FD}" type="presParOf" srcId="{5472D9BB-0E24-4061-B460-03F9255269AF}" destId="{3A1D9774-FFC7-42D4-8941-0AB96AD63F75}" srcOrd="1" destOrd="0" presId="urn:microsoft.com/office/officeart/2018/2/layout/IconCircleList"/>
    <dgm:cxn modelId="{4F57C371-9C2F-4032-875A-99A43131890C}" type="presParOf" srcId="{5472D9BB-0E24-4061-B460-03F9255269AF}" destId="{89C49811-FB2B-4DD3-8A02-9AFFB1AC0775}" srcOrd="2" destOrd="0" presId="urn:microsoft.com/office/officeart/2018/2/layout/IconCircleList"/>
    <dgm:cxn modelId="{54AC7622-EAB0-4656-981A-F61C05009AC5}" type="presParOf" srcId="{5472D9BB-0E24-4061-B460-03F9255269AF}" destId="{B723FF3F-AA60-429C-BD4D-E82378D6DAA0}" srcOrd="3" destOrd="0" presId="urn:microsoft.com/office/officeart/2018/2/layout/IconCircleList"/>
    <dgm:cxn modelId="{4B847A49-72DD-489B-A308-1FE68FB88272}" type="presParOf" srcId="{9FCF0382-BA3D-44BA-A10B-C30128E6A21D}" destId="{A966AFEC-D6DA-4156-B888-AF9BE890870D}" srcOrd="5" destOrd="0" presId="urn:microsoft.com/office/officeart/2018/2/layout/IconCircleList"/>
    <dgm:cxn modelId="{22FBDD18-67C8-4747-9C1D-DDC7AAA5A3D7}" type="presParOf" srcId="{9FCF0382-BA3D-44BA-A10B-C30128E6A21D}" destId="{8EF59B87-15B7-4321-B26D-590841FC348A}" srcOrd="6" destOrd="0" presId="urn:microsoft.com/office/officeart/2018/2/layout/IconCircleList"/>
    <dgm:cxn modelId="{5F43943E-C98C-4B83-A357-7D542D28110B}" type="presParOf" srcId="{8EF59B87-15B7-4321-B26D-590841FC348A}" destId="{0962EB05-C515-490B-AD4B-7BD75020D3E6}" srcOrd="0" destOrd="0" presId="urn:microsoft.com/office/officeart/2018/2/layout/IconCircleList"/>
    <dgm:cxn modelId="{3261E462-78C5-4954-9E22-89030BEAE786}" type="presParOf" srcId="{8EF59B87-15B7-4321-B26D-590841FC348A}" destId="{94A621F1-54E3-46F6-AF55-49F54F65742F}" srcOrd="1" destOrd="0" presId="urn:microsoft.com/office/officeart/2018/2/layout/IconCircleList"/>
    <dgm:cxn modelId="{39A302C3-314F-4080-B2FB-4A46369BE446}" type="presParOf" srcId="{8EF59B87-15B7-4321-B26D-590841FC348A}" destId="{93D72BBD-9A64-4706-9EBF-F5F53B648449}" srcOrd="2" destOrd="0" presId="urn:microsoft.com/office/officeart/2018/2/layout/IconCircleList"/>
    <dgm:cxn modelId="{78DE654F-EC6E-44EE-B3EE-B6927F33431F}" type="presParOf" srcId="{8EF59B87-15B7-4321-B26D-590841FC348A}" destId="{18B4189A-ABBA-48F4-994B-2EC283DFD40E}"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8B901C2-A913-4D6F-9A89-BFF572AF0CA7}" type="doc">
      <dgm:prSet loTypeId="urn:microsoft.com/office/officeart/2005/8/layout/vList2" loCatId="list" qsTypeId="urn:microsoft.com/office/officeart/2005/8/quickstyle/simple2" qsCatId="simple" csTypeId="urn:microsoft.com/office/officeart/2005/8/colors/accent5_2" csCatId="accent5" phldr="1"/>
      <dgm:spPr/>
      <dgm:t>
        <a:bodyPr/>
        <a:lstStyle/>
        <a:p>
          <a:endParaRPr lang="en-US"/>
        </a:p>
      </dgm:t>
    </dgm:pt>
    <dgm:pt modelId="{851E60DC-EB93-4A92-8F93-468F04768D1F}">
      <dgm:prSet custT="1"/>
      <dgm:spPr/>
      <dgm:t>
        <a:bodyPr/>
        <a:lstStyle/>
        <a:p>
          <a:r>
            <a:rPr lang="nl-NL" sz="2000" b="0" i="0" baseline="0"/>
            <a:t>Opsomming = om die sleutelpunte van 'n teks in jou eie korter woorde te plaas.</a:t>
          </a:r>
          <a:endParaRPr lang="en-US" sz="2000" dirty="0"/>
        </a:p>
      </dgm:t>
    </dgm:pt>
    <dgm:pt modelId="{3552EDE5-8508-441F-8E44-856BFDF9898F}" type="parTrans" cxnId="{FB0B8256-E421-4356-ADDB-C739AD8D320B}">
      <dgm:prSet/>
      <dgm:spPr/>
      <dgm:t>
        <a:bodyPr/>
        <a:lstStyle/>
        <a:p>
          <a:endParaRPr lang="en-US" sz="2800"/>
        </a:p>
      </dgm:t>
    </dgm:pt>
    <dgm:pt modelId="{083D9C85-E4D3-4BE7-9ADF-678728484300}" type="sibTrans" cxnId="{FB0B8256-E421-4356-ADDB-C739AD8D320B}">
      <dgm:prSet/>
      <dgm:spPr/>
      <dgm:t>
        <a:bodyPr/>
        <a:lstStyle/>
        <a:p>
          <a:endParaRPr lang="en-US" sz="2400"/>
        </a:p>
      </dgm:t>
    </dgm:pt>
    <dgm:pt modelId="{81FCDC73-3505-4E7F-9766-786C468175E0}">
      <dgm:prSet/>
      <dgm:spPr/>
      <dgm:t>
        <a:bodyPr/>
        <a:lstStyle/>
        <a:p>
          <a:r>
            <a:rPr lang="nl-NL" b="0" i="0" baseline="0" dirty="0"/>
            <a:t>Hoekom dit belangrik is:</a:t>
          </a:r>
          <a:br>
            <a:rPr lang="nl-NL" b="0" i="0" baseline="0" dirty="0"/>
          </a:br>
          <a:r>
            <a:rPr lang="nl-NL" b="0" i="0" baseline="0" dirty="0"/>
            <a:t>• Help om op hoofidees te fokus</a:t>
          </a:r>
          <a:br>
            <a:rPr lang="nl-NL" b="0" i="0" baseline="0" dirty="0"/>
          </a:br>
          <a:r>
            <a:rPr lang="nl-NL" b="0" i="0" baseline="0" dirty="0"/>
            <a:t>• Makliker om inligting te onthou</a:t>
          </a:r>
          <a:br>
            <a:rPr lang="nl-NL" b="0" i="0" baseline="0" dirty="0"/>
          </a:br>
          <a:r>
            <a:rPr lang="nl-NL" b="0" i="0" baseline="0" dirty="0"/>
            <a:t>• Verbeter duidelike en bondige skryfwerk</a:t>
          </a:r>
          <a:endParaRPr lang="en-US" dirty="0"/>
        </a:p>
      </dgm:t>
    </dgm:pt>
    <dgm:pt modelId="{3FC6D6CD-7AC9-4557-8F0A-3BCD7CCCBA74}" type="parTrans" cxnId="{5369E623-F8BC-4D99-8B17-C3E40B33BD7A}">
      <dgm:prSet/>
      <dgm:spPr/>
      <dgm:t>
        <a:bodyPr/>
        <a:lstStyle/>
        <a:p>
          <a:endParaRPr lang="af-ZA"/>
        </a:p>
      </dgm:t>
    </dgm:pt>
    <dgm:pt modelId="{67377D36-D426-4298-ACD9-6C16067C6EAD}" type="sibTrans" cxnId="{5369E623-F8BC-4D99-8B17-C3E40B33BD7A}">
      <dgm:prSet/>
      <dgm:spPr/>
      <dgm:t>
        <a:bodyPr/>
        <a:lstStyle/>
        <a:p>
          <a:endParaRPr lang="af-ZA"/>
        </a:p>
      </dgm:t>
    </dgm:pt>
    <dgm:pt modelId="{835409CF-6D7A-4E8C-B88E-C04BCBBCF2C5}">
      <dgm:prSet/>
      <dgm:spPr/>
      <dgm:t>
        <a:bodyPr/>
        <a:lstStyle/>
        <a:p>
          <a:r>
            <a:rPr lang="nl-NL" b="0" i="0" baseline="0" dirty="0"/>
            <a:t>Opsommings is nuttig vir:</a:t>
          </a:r>
          <a:br>
            <a:rPr lang="nl-NL" b="0" i="0" baseline="0" dirty="0"/>
          </a:br>
          <a:r>
            <a:rPr lang="nl-NL" b="0" i="0" baseline="0" dirty="0"/>
            <a:t>• Slimmer studies</a:t>
          </a:r>
          <a:br>
            <a:rPr lang="nl-NL" b="0" i="0" baseline="0" dirty="0"/>
          </a:br>
          <a:r>
            <a:rPr lang="nl-NL" b="0" i="0" baseline="0" dirty="0"/>
            <a:t>• Vinnige hersieining</a:t>
          </a:r>
          <a:br>
            <a:rPr lang="nl-NL" b="0" i="0" baseline="0" dirty="0"/>
          </a:br>
          <a:r>
            <a:rPr lang="nl-NL" b="0" i="0" baseline="0" dirty="0"/>
            <a:t>• Organisering van jou gedagtes.</a:t>
          </a:r>
          <a:endParaRPr lang="af-ZA"/>
        </a:p>
      </dgm:t>
    </dgm:pt>
    <dgm:pt modelId="{5B574567-373F-47B3-B16B-D0F0D9DFFA63}" type="parTrans" cxnId="{D5EBF85B-B3C8-44CD-B389-FF2DC1DC9BB5}">
      <dgm:prSet/>
      <dgm:spPr/>
      <dgm:t>
        <a:bodyPr/>
        <a:lstStyle/>
        <a:p>
          <a:endParaRPr lang="af-ZA"/>
        </a:p>
      </dgm:t>
    </dgm:pt>
    <dgm:pt modelId="{B55F4CC7-638F-4D62-B24F-8A8D2256480E}" type="sibTrans" cxnId="{D5EBF85B-B3C8-44CD-B389-FF2DC1DC9BB5}">
      <dgm:prSet/>
      <dgm:spPr/>
      <dgm:t>
        <a:bodyPr/>
        <a:lstStyle/>
        <a:p>
          <a:endParaRPr lang="af-ZA"/>
        </a:p>
      </dgm:t>
    </dgm:pt>
    <dgm:pt modelId="{33CBCC42-C5DE-431E-A906-0EDD3B092A59}" type="pres">
      <dgm:prSet presAssocID="{C8B901C2-A913-4D6F-9A89-BFF572AF0CA7}" presName="linear" presStyleCnt="0">
        <dgm:presLayoutVars>
          <dgm:animLvl val="lvl"/>
          <dgm:resizeHandles val="exact"/>
        </dgm:presLayoutVars>
      </dgm:prSet>
      <dgm:spPr/>
    </dgm:pt>
    <dgm:pt modelId="{EC4E310B-5B27-42E1-9435-C24E7444B5B5}" type="pres">
      <dgm:prSet presAssocID="{851E60DC-EB93-4A92-8F93-468F04768D1F}" presName="parentText" presStyleLbl="node1" presStyleIdx="0" presStyleCnt="3">
        <dgm:presLayoutVars>
          <dgm:chMax val="0"/>
          <dgm:bulletEnabled val="1"/>
        </dgm:presLayoutVars>
      </dgm:prSet>
      <dgm:spPr/>
    </dgm:pt>
    <dgm:pt modelId="{8EA87FD9-9884-4BC6-B788-F2C2C5D1B210}" type="pres">
      <dgm:prSet presAssocID="{083D9C85-E4D3-4BE7-9ADF-678728484300}" presName="spacer" presStyleCnt="0"/>
      <dgm:spPr/>
    </dgm:pt>
    <dgm:pt modelId="{E78E2618-7D96-4CE5-8B9B-CA06F7A8A282}" type="pres">
      <dgm:prSet presAssocID="{81FCDC73-3505-4E7F-9766-786C468175E0}" presName="parentText" presStyleLbl="node1" presStyleIdx="1" presStyleCnt="3">
        <dgm:presLayoutVars>
          <dgm:chMax val="0"/>
          <dgm:bulletEnabled val="1"/>
        </dgm:presLayoutVars>
      </dgm:prSet>
      <dgm:spPr/>
    </dgm:pt>
    <dgm:pt modelId="{50108DC7-F434-4236-B842-76963B59546A}" type="pres">
      <dgm:prSet presAssocID="{67377D36-D426-4298-ACD9-6C16067C6EAD}" presName="spacer" presStyleCnt="0"/>
      <dgm:spPr/>
    </dgm:pt>
    <dgm:pt modelId="{6D4FD540-C231-4BA6-BCA0-D951925C2A12}" type="pres">
      <dgm:prSet presAssocID="{835409CF-6D7A-4E8C-B88E-C04BCBBCF2C5}" presName="parentText" presStyleLbl="node1" presStyleIdx="2" presStyleCnt="3">
        <dgm:presLayoutVars>
          <dgm:chMax val="0"/>
          <dgm:bulletEnabled val="1"/>
        </dgm:presLayoutVars>
      </dgm:prSet>
      <dgm:spPr/>
    </dgm:pt>
  </dgm:ptLst>
  <dgm:cxnLst>
    <dgm:cxn modelId="{5369E623-F8BC-4D99-8B17-C3E40B33BD7A}" srcId="{C8B901C2-A913-4D6F-9A89-BFF572AF0CA7}" destId="{81FCDC73-3505-4E7F-9766-786C468175E0}" srcOrd="1" destOrd="0" parTransId="{3FC6D6CD-7AC9-4557-8F0A-3BCD7CCCBA74}" sibTransId="{67377D36-D426-4298-ACD9-6C16067C6EAD}"/>
    <dgm:cxn modelId="{BC87B726-79AD-41AF-9594-F2EB24A4CA34}" type="presOf" srcId="{C8B901C2-A913-4D6F-9A89-BFF572AF0CA7}" destId="{33CBCC42-C5DE-431E-A906-0EDD3B092A59}" srcOrd="0" destOrd="0" presId="urn:microsoft.com/office/officeart/2005/8/layout/vList2"/>
    <dgm:cxn modelId="{D5EBF85B-B3C8-44CD-B389-FF2DC1DC9BB5}" srcId="{C8B901C2-A913-4D6F-9A89-BFF572AF0CA7}" destId="{835409CF-6D7A-4E8C-B88E-C04BCBBCF2C5}" srcOrd="2" destOrd="0" parTransId="{5B574567-373F-47B3-B16B-D0F0D9DFFA63}" sibTransId="{B55F4CC7-638F-4D62-B24F-8A8D2256480E}"/>
    <dgm:cxn modelId="{880C6E76-C9FB-4C83-B7C9-47DD6AD8C497}" type="presOf" srcId="{81FCDC73-3505-4E7F-9766-786C468175E0}" destId="{E78E2618-7D96-4CE5-8B9B-CA06F7A8A282}" srcOrd="0" destOrd="0" presId="urn:microsoft.com/office/officeart/2005/8/layout/vList2"/>
    <dgm:cxn modelId="{FB0B8256-E421-4356-ADDB-C739AD8D320B}" srcId="{C8B901C2-A913-4D6F-9A89-BFF572AF0CA7}" destId="{851E60DC-EB93-4A92-8F93-468F04768D1F}" srcOrd="0" destOrd="0" parTransId="{3552EDE5-8508-441F-8E44-856BFDF9898F}" sibTransId="{083D9C85-E4D3-4BE7-9ADF-678728484300}"/>
    <dgm:cxn modelId="{A667ECBE-E23D-4A82-A88B-A8557FF3FC2B}" type="presOf" srcId="{851E60DC-EB93-4A92-8F93-468F04768D1F}" destId="{EC4E310B-5B27-42E1-9435-C24E7444B5B5}" srcOrd="0" destOrd="0" presId="urn:microsoft.com/office/officeart/2005/8/layout/vList2"/>
    <dgm:cxn modelId="{CE68FAE8-9B55-431E-A28B-4BA25D5AC190}" type="presOf" srcId="{835409CF-6D7A-4E8C-B88E-C04BCBBCF2C5}" destId="{6D4FD540-C231-4BA6-BCA0-D951925C2A12}" srcOrd="0" destOrd="0" presId="urn:microsoft.com/office/officeart/2005/8/layout/vList2"/>
    <dgm:cxn modelId="{CD981F7A-6B0E-4C47-886A-BB61EF4F7129}" type="presParOf" srcId="{33CBCC42-C5DE-431E-A906-0EDD3B092A59}" destId="{EC4E310B-5B27-42E1-9435-C24E7444B5B5}" srcOrd="0" destOrd="0" presId="urn:microsoft.com/office/officeart/2005/8/layout/vList2"/>
    <dgm:cxn modelId="{822859FE-0627-4D27-A1BD-5353A35BFF19}" type="presParOf" srcId="{33CBCC42-C5DE-431E-A906-0EDD3B092A59}" destId="{8EA87FD9-9884-4BC6-B788-F2C2C5D1B210}" srcOrd="1" destOrd="0" presId="urn:microsoft.com/office/officeart/2005/8/layout/vList2"/>
    <dgm:cxn modelId="{D7A02ACA-1962-451A-8F06-896590DA452D}" type="presParOf" srcId="{33CBCC42-C5DE-431E-A906-0EDD3B092A59}" destId="{E78E2618-7D96-4CE5-8B9B-CA06F7A8A282}" srcOrd="2" destOrd="0" presId="urn:microsoft.com/office/officeart/2005/8/layout/vList2"/>
    <dgm:cxn modelId="{E5BA9381-0D58-49D8-B593-E91F95EA24A6}" type="presParOf" srcId="{33CBCC42-C5DE-431E-A906-0EDD3B092A59}" destId="{50108DC7-F434-4236-B842-76963B59546A}" srcOrd="3" destOrd="0" presId="urn:microsoft.com/office/officeart/2005/8/layout/vList2"/>
    <dgm:cxn modelId="{75A7C9B7-4421-416C-8C6B-AF8A7A71A59D}" type="presParOf" srcId="{33CBCC42-C5DE-431E-A906-0EDD3B092A59}" destId="{6D4FD540-C231-4BA6-BCA0-D951925C2A12}"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1B669-5EB7-47D2-BEA4-726C982AF897}">
      <dsp:nvSpPr>
        <dsp:cNvPr id="0" name=""/>
        <dsp:cNvSpPr/>
      </dsp:nvSpPr>
      <dsp:spPr>
        <a:xfrm>
          <a:off x="1138979" y="303420"/>
          <a:ext cx="932563" cy="9325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6395A2-10C4-4014-9414-88F8625AD50A}">
      <dsp:nvSpPr>
        <dsp:cNvPr id="0" name=""/>
        <dsp:cNvSpPr/>
      </dsp:nvSpPr>
      <dsp:spPr>
        <a:xfrm>
          <a:off x="569079" y="1797917"/>
          <a:ext cx="2072362" cy="22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pPr>
          <a:r>
            <a:rPr lang="nl-NL" sz="1400" b="0" i="0" kern="1200" baseline="0" dirty="0"/>
            <a:t>Lees en skryf is die grondslag van kommunikasie.</a:t>
          </a:r>
        </a:p>
        <a:p>
          <a:pPr marL="0" lvl="0" indent="0" algn="l" defTabSz="622300">
            <a:lnSpc>
              <a:spcPct val="100000"/>
            </a:lnSpc>
            <a:spcBef>
              <a:spcPct val="0"/>
            </a:spcBef>
            <a:spcAft>
              <a:spcPct val="35000"/>
            </a:spcAft>
            <a:buNone/>
          </a:pPr>
          <a:r>
            <a:rPr lang="nl-NL" sz="1400" b="0" i="0" kern="1200" baseline="0" dirty="0"/>
            <a:t>Ons lees en skryf om verskillende redes:</a:t>
          </a:r>
          <a:br>
            <a:rPr lang="nl-NL" sz="1400" b="0" i="0" kern="1200" baseline="0" dirty="0"/>
          </a:br>
          <a:r>
            <a:rPr lang="nl-NL" sz="1400" b="0" i="0" kern="1200" baseline="0" dirty="0"/>
            <a:t>• Om te studeer en te leer</a:t>
          </a:r>
          <a:br>
            <a:rPr lang="nl-NL" sz="1400" b="0" i="0" kern="1200" baseline="0" dirty="0"/>
          </a:br>
          <a:r>
            <a:rPr lang="nl-NL" sz="1400" b="0" i="0" kern="1200" baseline="0" dirty="0"/>
            <a:t>• Vir inligting of ontspanning</a:t>
          </a:r>
          <a:br>
            <a:rPr lang="nl-NL" sz="1400" b="0" i="0" kern="1200" baseline="0" dirty="0"/>
          </a:br>
          <a:r>
            <a:rPr lang="nl-NL" sz="1400" b="0" i="0" kern="1200" baseline="0" dirty="0"/>
            <a:t>• Om idees en opinies uit te spreek</a:t>
          </a:r>
          <a:endParaRPr lang="en-US" sz="1400" kern="1200" dirty="0"/>
        </a:p>
      </dsp:txBody>
      <dsp:txXfrm>
        <a:off x="569079" y="1797917"/>
        <a:ext cx="2072362" cy="2250000"/>
      </dsp:txXfrm>
    </dsp:sp>
    <dsp:sp modelId="{FB433028-32A6-4C71-A991-83913CA2CA7B}">
      <dsp:nvSpPr>
        <dsp:cNvPr id="0" name=""/>
        <dsp:cNvSpPr/>
      </dsp:nvSpPr>
      <dsp:spPr>
        <a:xfrm>
          <a:off x="3574005" y="303420"/>
          <a:ext cx="932563" cy="93256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FF8338-F5DB-467E-9A3F-4E81DD2EAA69}">
      <dsp:nvSpPr>
        <dsp:cNvPr id="0" name=""/>
        <dsp:cNvSpPr/>
      </dsp:nvSpPr>
      <dsp:spPr>
        <a:xfrm>
          <a:off x="3004105" y="1797917"/>
          <a:ext cx="2072362" cy="22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pPr>
          <a:r>
            <a:rPr lang="en-US" sz="1400" b="0" i="0" kern="1200" baseline="0" dirty="0"/>
            <a:t>Lees = </a:t>
          </a:r>
          <a:r>
            <a:rPr lang="en-US" sz="1400" b="0" i="0" kern="1200" baseline="0" dirty="0" err="1"/>
            <a:t>interpreteer</a:t>
          </a:r>
          <a:r>
            <a:rPr lang="en-US" sz="1400" b="0" i="0" kern="1200" baseline="0" dirty="0"/>
            <a:t> letters </a:t>
          </a:r>
          <a:r>
            <a:rPr lang="en-US" sz="1400" b="0" i="0" kern="1200" baseline="0" dirty="0" err="1"/>
            <a:t>en</a:t>
          </a:r>
          <a:r>
            <a:rPr lang="en-US" sz="1400" b="0" i="0" kern="1200" baseline="0" dirty="0"/>
            <a:t> </a:t>
          </a:r>
          <a:r>
            <a:rPr lang="en-US" sz="1400" b="0" i="0" kern="1200" baseline="0" dirty="0" err="1"/>
            <a:t>simbole</a:t>
          </a:r>
          <a:r>
            <a:rPr lang="en-US" sz="1400" b="0" i="0" kern="1200" baseline="0" dirty="0"/>
            <a:t> in </a:t>
          </a:r>
          <a:r>
            <a:rPr lang="en-US" sz="1400" b="0" i="0" kern="1200" baseline="0" dirty="0" err="1"/>
            <a:t>woorde</a:t>
          </a:r>
          <a:r>
            <a:rPr lang="en-US" sz="1400" b="0" i="0" kern="1200" baseline="0" dirty="0"/>
            <a:t> </a:t>
          </a:r>
          <a:r>
            <a:rPr lang="en-US" sz="1400" b="0" i="0" kern="1200" baseline="0" dirty="0" err="1"/>
            <a:t>en</a:t>
          </a:r>
          <a:r>
            <a:rPr lang="en-US" sz="1400" b="0" i="0" kern="1200" baseline="0" dirty="0"/>
            <a:t> </a:t>
          </a:r>
          <a:r>
            <a:rPr lang="en-US" sz="1400" b="0" i="0" kern="1200" baseline="0" dirty="0" err="1"/>
            <a:t>sinne</a:t>
          </a:r>
          <a:r>
            <a:rPr lang="en-US" sz="1400" b="0" i="0" kern="1200" baseline="0" dirty="0"/>
            <a:t>.</a:t>
          </a:r>
          <a:endParaRPr lang="en-US" sz="1400" kern="1200" dirty="0"/>
        </a:p>
      </dsp:txBody>
      <dsp:txXfrm>
        <a:off x="3004105" y="1797917"/>
        <a:ext cx="2072362" cy="2250000"/>
      </dsp:txXfrm>
    </dsp:sp>
    <dsp:sp modelId="{45C850E0-ED74-4E3C-BFF2-CDB40683C1C6}">
      <dsp:nvSpPr>
        <dsp:cNvPr id="0" name=""/>
        <dsp:cNvSpPr/>
      </dsp:nvSpPr>
      <dsp:spPr>
        <a:xfrm>
          <a:off x="6009031" y="303420"/>
          <a:ext cx="932563" cy="93256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DB1C507-6158-425B-ADBA-1FD39AD35F0E}">
      <dsp:nvSpPr>
        <dsp:cNvPr id="0" name=""/>
        <dsp:cNvSpPr/>
      </dsp:nvSpPr>
      <dsp:spPr>
        <a:xfrm>
          <a:off x="5439131" y="1797917"/>
          <a:ext cx="2072362" cy="22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pPr>
          <a:r>
            <a:rPr lang="nl-NL" sz="1400" b="0" i="0" kern="1200" baseline="0" dirty="0"/>
            <a:t>Skryf = gedagtes en idees deel deur die gebruik van simbole en woorde.</a:t>
          </a:r>
          <a:endParaRPr lang="en-US" sz="1400" kern="1200" dirty="0"/>
        </a:p>
      </dsp:txBody>
      <dsp:txXfrm>
        <a:off x="5439131" y="1797917"/>
        <a:ext cx="2072362" cy="2250000"/>
      </dsp:txXfrm>
    </dsp:sp>
    <dsp:sp modelId="{71F248A7-299E-4206-9C50-91618EC6FEDB}">
      <dsp:nvSpPr>
        <dsp:cNvPr id="0" name=""/>
        <dsp:cNvSpPr/>
      </dsp:nvSpPr>
      <dsp:spPr>
        <a:xfrm>
          <a:off x="8444057" y="303420"/>
          <a:ext cx="932563" cy="93256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13B2B4-D82F-4260-ABB3-9BDFDAED66BE}">
      <dsp:nvSpPr>
        <dsp:cNvPr id="0" name=""/>
        <dsp:cNvSpPr/>
      </dsp:nvSpPr>
      <dsp:spPr>
        <a:xfrm>
          <a:off x="7874157" y="1797917"/>
          <a:ext cx="2072362" cy="22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pPr>
          <a:r>
            <a:rPr lang="nl-NL" sz="1400" b="0" i="0" kern="1200" baseline="0" dirty="0"/>
            <a:t>In vandag se digitale wêreld is hierdie vaardighede noodsaaklik vir:</a:t>
          </a:r>
          <a:br>
            <a:rPr lang="en-US" sz="1400" b="0" i="0" kern="1200" baseline="0" dirty="0"/>
          </a:br>
          <a:r>
            <a:rPr lang="en-US" sz="1400" b="0" i="0" kern="1200" baseline="0" dirty="0"/>
            <a:t>• </a:t>
          </a:r>
          <a:r>
            <a:rPr lang="en-US" sz="1400" b="0" i="0" kern="1200" baseline="0" dirty="0" err="1"/>
            <a:t>Sosiale</a:t>
          </a:r>
          <a:r>
            <a:rPr lang="en-US" sz="1400" b="0" i="0" kern="1200" baseline="0" dirty="0"/>
            <a:t> media </a:t>
          </a:r>
          <a:r>
            <a:rPr lang="en-US" sz="1400" b="0" i="0" kern="1200" baseline="0" dirty="0" err="1"/>
            <a:t>en</a:t>
          </a:r>
          <a:r>
            <a:rPr lang="en-US" sz="1400" b="0" i="0" kern="1200" baseline="0" dirty="0"/>
            <a:t> </a:t>
          </a:r>
          <a:r>
            <a:rPr lang="en-US" sz="1400" b="0" i="0" kern="1200" baseline="0" dirty="0" err="1"/>
            <a:t>aanlyn</a:t>
          </a:r>
          <a:r>
            <a:rPr lang="en-US" sz="1400" b="0" i="0" kern="1200" baseline="0" dirty="0"/>
            <a:t> platforms</a:t>
          </a:r>
          <a:br>
            <a:rPr lang="en-US" sz="1400" b="0" i="0" kern="1200" baseline="0" dirty="0"/>
          </a:br>
          <a:r>
            <a:rPr lang="en-US" sz="1400" b="0" i="0" kern="1200" baseline="0" dirty="0"/>
            <a:t>• </a:t>
          </a:r>
          <a:r>
            <a:rPr lang="en-US" sz="1400" b="0" i="0" kern="1200" baseline="0" dirty="0" err="1"/>
            <a:t>Onderrig</a:t>
          </a:r>
          <a:r>
            <a:rPr lang="en-US" sz="1400" b="0" i="0" kern="1200" baseline="0" dirty="0"/>
            <a:t> </a:t>
          </a:r>
          <a:r>
            <a:rPr lang="en-US" sz="1400" b="0" i="0" kern="1200" baseline="0" dirty="0" err="1"/>
            <a:t>en</a:t>
          </a:r>
          <a:r>
            <a:rPr lang="en-US" sz="1400" b="0" i="0" kern="1200" baseline="0" dirty="0"/>
            <a:t> </a:t>
          </a:r>
          <a:r>
            <a:rPr lang="en-US" sz="1400" b="0" i="0" kern="1200" baseline="0" dirty="0" err="1"/>
            <a:t>werk</a:t>
          </a:r>
          <a:br>
            <a:rPr lang="en-US" sz="1400" b="0" i="0" kern="1200" baseline="0" dirty="0"/>
          </a:br>
          <a:r>
            <a:rPr lang="en-US" sz="1400" b="0" i="0" kern="1200" baseline="0" dirty="0"/>
            <a:t>• </a:t>
          </a:r>
          <a:r>
            <a:rPr lang="en-US" sz="1400" b="0" i="0" kern="1200" baseline="0" dirty="0" err="1"/>
            <a:t>Alledaagse</a:t>
          </a:r>
          <a:r>
            <a:rPr lang="en-US" sz="1400" b="0" i="0" kern="1200" baseline="0" dirty="0"/>
            <a:t> </a:t>
          </a:r>
          <a:r>
            <a:rPr lang="en-US" sz="1400" b="0" i="0" kern="1200" baseline="0" dirty="0" err="1"/>
            <a:t>lewe</a:t>
          </a:r>
          <a:r>
            <a:rPr lang="en-US" sz="1400" b="0" i="0" kern="1200" baseline="0" dirty="0"/>
            <a:t> (</a:t>
          </a:r>
          <a:r>
            <a:rPr lang="en-US" sz="1400" b="0" i="0" kern="1200" baseline="0" dirty="0" err="1"/>
            <a:t>spyskaarte</a:t>
          </a:r>
          <a:r>
            <a:rPr lang="en-US" sz="1400" b="0" i="0" kern="1200" baseline="0" dirty="0"/>
            <a:t>, </a:t>
          </a:r>
          <a:r>
            <a:rPr lang="en-US" sz="1400" b="0" i="0" kern="1200" baseline="0" dirty="0" err="1"/>
            <a:t>instruksies</a:t>
          </a:r>
          <a:r>
            <a:rPr lang="en-US" sz="1400" b="0" i="0" kern="1200" baseline="0" dirty="0"/>
            <a:t>, </a:t>
          </a:r>
          <a:r>
            <a:rPr lang="en-US" sz="1400" b="0" i="0" kern="1200" baseline="0" dirty="0" err="1"/>
            <a:t>boodskappe</a:t>
          </a:r>
          <a:r>
            <a:rPr lang="en-US" sz="1400" b="0" i="0" kern="1200" baseline="0" dirty="0"/>
            <a:t>).</a:t>
          </a:r>
          <a:endParaRPr lang="en-US" sz="1400" kern="1200" dirty="0"/>
        </a:p>
      </dsp:txBody>
      <dsp:txXfrm>
        <a:off x="7874157" y="1797917"/>
        <a:ext cx="2072362" cy="225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A4B22A-0E15-4902-95D1-E92CC79852FB}">
      <dsp:nvSpPr>
        <dsp:cNvPr id="0" name=""/>
        <dsp:cNvSpPr/>
      </dsp:nvSpPr>
      <dsp:spPr>
        <a:xfrm>
          <a:off x="2393" y="286481"/>
          <a:ext cx="3559324" cy="40831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1" kern="1200" dirty="0" err="1">
              <a:latin typeface="Arial" panose="020B0604020202020204" pitchFamily="34" charset="0"/>
              <a:cs typeface="Arial" panose="020B0604020202020204" pitchFamily="34" charset="0"/>
            </a:rPr>
            <a:t>SKRYF</a:t>
          </a:r>
          <a:endParaRPr lang="en-ZA" sz="1600" b="1" kern="1200" dirty="0">
            <a:latin typeface="Arial" panose="020B0604020202020204" pitchFamily="34" charset="0"/>
            <a:cs typeface="Arial" panose="020B0604020202020204" pitchFamily="34" charset="0"/>
          </a:endParaRPr>
        </a:p>
      </dsp:txBody>
      <dsp:txXfrm>
        <a:off x="14352" y="298440"/>
        <a:ext cx="3535406" cy="384395"/>
      </dsp:txXfrm>
    </dsp:sp>
    <dsp:sp modelId="{DB4F199A-399D-4A3F-91B5-C68C4F815804}">
      <dsp:nvSpPr>
        <dsp:cNvPr id="0" name=""/>
        <dsp:cNvSpPr/>
      </dsp:nvSpPr>
      <dsp:spPr>
        <a:xfrm>
          <a:off x="358325" y="694795"/>
          <a:ext cx="355932" cy="306234"/>
        </a:xfrm>
        <a:custGeom>
          <a:avLst/>
          <a:gdLst/>
          <a:ahLst/>
          <a:cxnLst/>
          <a:rect l="0" t="0" r="0" b="0"/>
          <a:pathLst>
            <a:path>
              <a:moveTo>
                <a:pt x="0" y="0"/>
              </a:moveTo>
              <a:lnTo>
                <a:pt x="0" y="306234"/>
              </a:lnTo>
              <a:lnTo>
                <a:pt x="355932" y="306234"/>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2C070E-99A6-483B-A305-FE241687315E}">
      <dsp:nvSpPr>
        <dsp:cNvPr id="0" name=""/>
        <dsp:cNvSpPr/>
      </dsp:nvSpPr>
      <dsp:spPr>
        <a:xfrm>
          <a:off x="714258" y="796873"/>
          <a:ext cx="2847459" cy="408313"/>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1" kern="1200" dirty="0" err="1">
              <a:latin typeface="Arial" panose="020B0604020202020204" pitchFamily="34" charset="0"/>
              <a:cs typeface="Arial" panose="020B0604020202020204" pitchFamily="34" charset="0"/>
            </a:rPr>
            <a:t>Joernale</a:t>
          </a:r>
          <a:endParaRPr lang="en-ZA" sz="1600" b="1" kern="1200" dirty="0">
            <a:latin typeface="Arial" panose="020B0604020202020204" pitchFamily="34" charset="0"/>
            <a:cs typeface="Arial" panose="020B0604020202020204" pitchFamily="34" charset="0"/>
          </a:endParaRPr>
        </a:p>
      </dsp:txBody>
      <dsp:txXfrm>
        <a:off x="726217" y="808832"/>
        <a:ext cx="2823541" cy="384395"/>
      </dsp:txXfrm>
    </dsp:sp>
    <dsp:sp modelId="{C8CEE68F-8CB5-4C5B-B489-2BBB6DC036AD}">
      <dsp:nvSpPr>
        <dsp:cNvPr id="0" name=""/>
        <dsp:cNvSpPr/>
      </dsp:nvSpPr>
      <dsp:spPr>
        <a:xfrm>
          <a:off x="358325" y="694795"/>
          <a:ext cx="355932" cy="816626"/>
        </a:xfrm>
        <a:custGeom>
          <a:avLst/>
          <a:gdLst/>
          <a:ahLst/>
          <a:cxnLst/>
          <a:rect l="0" t="0" r="0" b="0"/>
          <a:pathLst>
            <a:path>
              <a:moveTo>
                <a:pt x="0" y="0"/>
              </a:moveTo>
              <a:lnTo>
                <a:pt x="0" y="816626"/>
              </a:lnTo>
              <a:lnTo>
                <a:pt x="355932" y="816626"/>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D82D7C-FD31-4396-964B-E9A32B5CE7C0}">
      <dsp:nvSpPr>
        <dsp:cNvPr id="0" name=""/>
        <dsp:cNvSpPr/>
      </dsp:nvSpPr>
      <dsp:spPr>
        <a:xfrm>
          <a:off x="714258" y="1307265"/>
          <a:ext cx="2847459" cy="408313"/>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1" kern="1200" dirty="0" err="1">
              <a:latin typeface="Arial" panose="020B0604020202020204" pitchFamily="34" charset="0"/>
              <a:cs typeface="Arial" panose="020B0604020202020204" pitchFamily="34" charset="0"/>
            </a:rPr>
            <a:t>Boodskappe</a:t>
          </a:r>
          <a:endParaRPr lang="en-ZA" sz="1600" b="1" kern="1200" dirty="0">
            <a:latin typeface="Arial" panose="020B0604020202020204" pitchFamily="34" charset="0"/>
            <a:cs typeface="Arial" panose="020B0604020202020204" pitchFamily="34" charset="0"/>
          </a:endParaRPr>
        </a:p>
      </dsp:txBody>
      <dsp:txXfrm>
        <a:off x="726217" y="1319224"/>
        <a:ext cx="2823541" cy="384395"/>
      </dsp:txXfrm>
    </dsp:sp>
    <dsp:sp modelId="{E101CD87-EEF7-4BD7-93F5-652D17FA9FB0}">
      <dsp:nvSpPr>
        <dsp:cNvPr id="0" name=""/>
        <dsp:cNvSpPr/>
      </dsp:nvSpPr>
      <dsp:spPr>
        <a:xfrm>
          <a:off x="358325" y="694795"/>
          <a:ext cx="355932" cy="1327018"/>
        </a:xfrm>
        <a:custGeom>
          <a:avLst/>
          <a:gdLst/>
          <a:ahLst/>
          <a:cxnLst/>
          <a:rect l="0" t="0" r="0" b="0"/>
          <a:pathLst>
            <a:path>
              <a:moveTo>
                <a:pt x="0" y="0"/>
              </a:moveTo>
              <a:lnTo>
                <a:pt x="0" y="1327018"/>
              </a:lnTo>
              <a:lnTo>
                <a:pt x="355932" y="1327018"/>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28B4C6-F324-4EF1-9843-4E9A1CCD3D11}">
      <dsp:nvSpPr>
        <dsp:cNvPr id="0" name=""/>
        <dsp:cNvSpPr/>
      </dsp:nvSpPr>
      <dsp:spPr>
        <a:xfrm>
          <a:off x="714258" y="1817656"/>
          <a:ext cx="2847459" cy="408313"/>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1" kern="1200" dirty="0" err="1">
              <a:latin typeface="Arial" panose="020B0604020202020204" pitchFamily="34" charset="0"/>
              <a:cs typeface="Arial" panose="020B0604020202020204" pitchFamily="34" charset="0"/>
            </a:rPr>
            <a:t>Studienotas</a:t>
          </a:r>
          <a:endParaRPr lang="en-ZA" sz="1600" b="1" kern="1200" dirty="0">
            <a:latin typeface="Arial" panose="020B0604020202020204" pitchFamily="34" charset="0"/>
            <a:cs typeface="Arial" panose="020B0604020202020204" pitchFamily="34" charset="0"/>
          </a:endParaRPr>
        </a:p>
      </dsp:txBody>
      <dsp:txXfrm>
        <a:off x="726217" y="1829615"/>
        <a:ext cx="2823541" cy="384395"/>
      </dsp:txXfrm>
    </dsp:sp>
    <dsp:sp modelId="{1BC806E1-0F66-4B9A-B436-4C1EA3CA66D7}">
      <dsp:nvSpPr>
        <dsp:cNvPr id="0" name=""/>
        <dsp:cNvSpPr/>
      </dsp:nvSpPr>
      <dsp:spPr>
        <a:xfrm>
          <a:off x="358325" y="694795"/>
          <a:ext cx="355932" cy="1837409"/>
        </a:xfrm>
        <a:custGeom>
          <a:avLst/>
          <a:gdLst/>
          <a:ahLst/>
          <a:cxnLst/>
          <a:rect l="0" t="0" r="0" b="0"/>
          <a:pathLst>
            <a:path>
              <a:moveTo>
                <a:pt x="0" y="0"/>
              </a:moveTo>
              <a:lnTo>
                <a:pt x="0" y="1837409"/>
              </a:lnTo>
              <a:lnTo>
                <a:pt x="355932" y="1837409"/>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B88FB4-0D6D-45B5-807F-A7BF17441A1E}">
      <dsp:nvSpPr>
        <dsp:cNvPr id="0" name=""/>
        <dsp:cNvSpPr/>
      </dsp:nvSpPr>
      <dsp:spPr>
        <a:xfrm>
          <a:off x="714258" y="2328048"/>
          <a:ext cx="2847459" cy="408313"/>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1" kern="1200" dirty="0" err="1">
              <a:latin typeface="Arial" panose="020B0604020202020204" pitchFamily="34" charset="0"/>
              <a:cs typeface="Arial" panose="020B0604020202020204" pitchFamily="34" charset="0"/>
            </a:rPr>
            <a:t>Instruksies</a:t>
          </a:r>
          <a:endParaRPr lang="en-ZA" sz="1600" b="1" kern="1200" dirty="0">
            <a:latin typeface="Arial" panose="020B0604020202020204" pitchFamily="34" charset="0"/>
            <a:cs typeface="Arial" panose="020B0604020202020204" pitchFamily="34" charset="0"/>
          </a:endParaRPr>
        </a:p>
      </dsp:txBody>
      <dsp:txXfrm>
        <a:off x="726217" y="2340007"/>
        <a:ext cx="2823541" cy="384395"/>
      </dsp:txXfrm>
    </dsp:sp>
    <dsp:sp modelId="{D3797A2A-3EFC-45D4-9147-0A3B1A3DBE23}">
      <dsp:nvSpPr>
        <dsp:cNvPr id="0" name=""/>
        <dsp:cNvSpPr/>
      </dsp:nvSpPr>
      <dsp:spPr>
        <a:xfrm>
          <a:off x="358325" y="694795"/>
          <a:ext cx="355932" cy="3140139"/>
        </a:xfrm>
        <a:custGeom>
          <a:avLst/>
          <a:gdLst/>
          <a:ahLst/>
          <a:cxnLst/>
          <a:rect l="0" t="0" r="0" b="0"/>
          <a:pathLst>
            <a:path>
              <a:moveTo>
                <a:pt x="0" y="0"/>
              </a:moveTo>
              <a:lnTo>
                <a:pt x="0" y="3140139"/>
              </a:lnTo>
              <a:lnTo>
                <a:pt x="355932" y="3140139"/>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988634-4B6D-4334-9348-03DCC576FB6C}">
      <dsp:nvSpPr>
        <dsp:cNvPr id="0" name=""/>
        <dsp:cNvSpPr/>
      </dsp:nvSpPr>
      <dsp:spPr>
        <a:xfrm>
          <a:off x="714258" y="2838439"/>
          <a:ext cx="2847459" cy="1992989"/>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1" kern="1200" dirty="0" err="1">
              <a:latin typeface="Arial" panose="020B0604020202020204" pitchFamily="34" charset="0"/>
              <a:cs typeface="Arial" panose="020B0604020202020204" pitchFamily="34" charset="0"/>
            </a:rPr>
            <a:t>Opsommings</a:t>
          </a:r>
          <a:r>
            <a:rPr lang="en-ZA" sz="1600" b="0" kern="1200" dirty="0">
              <a:latin typeface="Arial" panose="020B0604020202020204" pitchFamily="34" charset="0"/>
              <a:cs typeface="Arial" panose="020B0604020202020204" pitchFamily="34" charset="0"/>
            </a:rPr>
            <a:t>:</a:t>
          </a: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Kolpunte</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Font typeface="Arial" panose="020B0604020202020204" pitchFamily="34" charset="0"/>
            <a:buNone/>
          </a:pPr>
          <a:r>
            <a:rPr lang="en-ZA" sz="1600" kern="1200" dirty="0" err="1">
              <a:latin typeface="Arial" panose="020B0604020202020204" pitchFamily="34" charset="0"/>
              <a:cs typeface="Arial" panose="020B0604020202020204" pitchFamily="34" charset="0"/>
            </a:rPr>
            <a:t>Herinneringe</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Font typeface="Arial" panose="020B0604020202020204" pitchFamily="34" charset="0"/>
            <a:buNone/>
          </a:pPr>
          <a:r>
            <a:rPr lang="en-ZA" sz="1600" kern="1200" dirty="0" err="1">
              <a:latin typeface="Arial" panose="020B0604020202020204" pitchFamily="34" charset="0"/>
              <a:cs typeface="Arial" panose="020B0604020202020204" pitchFamily="34" charset="0"/>
            </a:rPr>
            <a:t>Tabelle</a:t>
          </a:r>
          <a:r>
            <a:rPr lang="en-ZA" sz="1600" kern="1200" dirty="0">
              <a:latin typeface="Arial" panose="020B0604020202020204" pitchFamily="34" charset="0"/>
              <a:cs typeface="Arial" panose="020B0604020202020204" pitchFamily="34" charset="0"/>
            </a:rPr>
            <a:t> &amp; </a:t>
          </a:r>
          <a:r>
            <a:rPr lang="en-ZA" sz="1600" kern="1200" dirty="0" err="1">
              <a:latin typeface="Arial" panose="020B0604020202020204" pitchFamily="34" charset="0"/>
              <a:cs typeface="Arial" panose="020B0604020202020204" pitchFamily="34" charset="0"/>
            </a:rPr>
            <a:t>Piktograwe</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Font typeface="Arial" panose="020B0604020202020204" pitchFamily="34" charset="0"/>
            <a:buNone/>
          </a:pPr>
          <a:r>
            <a:rPr lang="en-ZA" sz="1600" kern="1200" dirty="0" err="1">
              <a:latin typeface="Arial" panose="020B0604020202020204" pitchFamily="34" charset="0"/>
              <a:cs typeface="Arial" panose="020B0604020202020204" pitchFamily="34" charset="0"/>
            </a:rPr>
            <a:t>Breinkaarte</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Font typeface="Arial" panose="020B0604020202020204" pitchFamily="34" charset="0"/>
            <a:buNone/>
          </a:pPr>
          <a:r>
            <a:rPr lang="en-ZA" sz="1600" kern="1200" dirty="0" err="1">
              <a:latin typeface="Arial" panose="020B0604020202020204" pitchFamily="34" charset="0"/>
              <a:cs typeface="Arial" panose="020B0604020202020204" pitchFamily="34" charset="0"/>
            </a:rPr>
            <a:t>Sleutelwoorde</a:t>
          </a:r>
          <a:r>
            <a:rPr lang="en-ZA" sz="1600" kern="1200" dirty="0">
              <a:latin typeface="Arial" panose="020B0604020202020204" pitchFamily="34" charset="0"/>
              <a:cs typeface="Arial" panose="020B0604020202020204" pitchFamily="34" charset="0"/>
            </a:rPr>
            <a:t> </a:t>
          </a:r>
        </a:p>
      </dsp:txBody>
      <dsp:txXfrm>
        <a:off x="772631" y="2896812"/>
        <a:ext cx="2730713" cy="1876243"/>
      </dsp:txXfrm>
    </dsp:sp>
    <dsp:sp modelId="{F6570FE2-DBE0-49BA-BD13-0538697D09C4}">
      <dsp:nvSpPr>
        <dsp:cNvPr id="0" name=""/>
        <dsp:cNvSpPr/>
      </dsp:nvSpPr>
      <dsp:spPr>
        <a:xfrm>
          <a:off x="3765873" y="286481"/>
          <a:ext cx="3559324" cy="40831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1" kern="1200" dirty="0">
              <a:latin typeface="Arial" panose="020B0604020202020204" pitchFamily="34" charset="0"/>
              <a:cs typeface="Arial" panose="020B0604020202020204" pitchFamily="34" charset="0"/>
            </a:rPr>
            <a:t>LEES</a:t>
          </a:r>
        </a:p>
      </dsp:txBody>
      <dsp:txXfrm>
        <a:off x="3777832" y="298440"/>
        <a:ext cx="3535406" cy="384395"/>
      </dsp:txXfrm>
    </dsp:sp>
    <dsp:sp modelId="{18B6C1DA-6922-4694-9B2D-A4F62D54C867}">
      <dsp:nvSpPr>
        <dsp:cNvPr id="0" name=""/>
        <dsp:cNvSpPr/>
      </dsp:nvSpPr>
      <dsp:spPr>
        <a:xfrm>
          <a:off x="4121806" y="694795"/>
          <a:ext cx="355932" cy="693160"/>
        </a:xfrm>
        <a:custGeom>
          <a:avLst/>
          <a:gdLst/>
          <a:ahLst/>
          <a:cxnLst/>
          <a:rect l="0" t="0" r="0" b="0"/>
          <a:pathLst>
            <a:path>
              <a:moveTo>
                <a:pt x="0" y="0"/>
              </a:moveTo>
              <a:lnTo>
                <a:pt x="0" y="693160"/>
              </a:lnTo>
              <a:lnTo>
                <a:pt x="355932" y="693160"/>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0647D1-CD7D-4375-8346-9F7251C68782}">
      <dsp:nvSpPr>
        <dsp:cNvPr id="0" name=""/>
        <dsp:cNvSpPr/>
      </dsp:nvSpPr>
      <dsp:spPr>
        <a:xfrm>
          <a:off x="4477738" y="796873"/>
          <a:ext cx="3026352" cy="1182164"/>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b="0" kern="1200" dirty="0">
              <a:latin typeface="Arial" panose="020B0604020202020204" pitchFamily="34" charset="0"/>
              <a:cs typeface="Arial" panose="020B0604020202020204" pitchFamily="34" charset="0"/>
            </a:rPr>
            <a:t>Vir</a:t>
          </a:r>
          <a:r>
            <a:rPr lang="en-ZA" sz="1600" b="1" kern="1200" dirty="0">
              <a:latin typeface="Arial" panose="020B0604020202020204" pitchFamily="34" charset="0"/>
              <a:cs typeface="Arial" panose="020B0604020202020204" pitchFamily="34" charset="0"/>
            </a:rPr>
            <a:t> </a:t>
          </a:r>
          <a:r>
            <a:rPr lang="en-ZA" sz="1600" b="1" kern="1200" dirty="0" err="1">
              <a:latin typeface="Arial" panose="020B0604020202020204" pitchFamily="34" charset="0"/>
              <a:cs typeface="Arial" panose="020B0604020202020204" pitchFamily="34" charset="0"/>
            </a:rPr>
            <a:t>INLIGTING</a:t>
          </a:r>
          <a:endParaRPr lang="en-ZA" sz="1600" b="1"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Betekenis</a:t>
          </a:r>
          <a:r>
            <a:rPr lang="en-ZA" sz="1600" kern="1200" dirty="0">
              <a:latin typeface="Arial" panose="020B0604020202020204" pitchFamily="34" charset="0"/>
              <a:cs typeface="Arial" panose="020B0604020202020204" pitchFamily="34" charset="0"/>
            </a:rPr>
            <a:t> van </a:t>
          </a:r>
          <a:r>
            <a:rPr lang="en-ZA" sz="1600" kern="1200" dirty="0" err="1">
              <a:latin typeface="Arial" panose="020B0604020202020204" pitchFamily="34" charset="0"/>
              <a:cs typeface="Arial" panose="020B0604020202020204" pitchFamily="34" charset="0"/>
            </a:rPr>
            <a:t>woorde</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Openbare</a:t>
          </a:r>
          <a:r>
            <a:rPr lang="en-ZA" sz="1600" kern="1200" dirty="0">
              <a:latin typeface="Arial" panose="020B0604020202020204" pitchFamily="34" charset="0"/>
              <a:cs typeface="Arial" panose="020B0604020202020204" pitchFamily="34" charset="0"/>
            </a:rPr>
            <a:t> </a:t>
          </a:r>
          <a:r>
            <a:rPr lang="en-ZA" sz="1600" kern="1200" dirty="0" err="1">
              <a:latin typeface="Arial" panose="020B0604020202020204" pitchFamily="34" charset="0"/>
              <a:cs typeface="Arial" panose="020B0604020202020204" pitchFamily="34" charset="0"/>
            </a:rPr>
            <a:t>inligting</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Etikette</a:t>
          </a:r>
          <a:endParaRPr lang="en-ZA" sz="1600" b="1" kern="1200" dirty="0">
            <a:latin typeface="Arial" panose="020B0604020202020204" pitchFamily="34" charset="0"/>
            <a:cs typeface="Arial" panose="020B0604020202020204" pitchFamily="34" charset="0"/>
          </a:endParaRPr>
        </a:p>
      </dsp:txBody>
      <dsp:txXfrm>
        <a:off x="4512362" y="831497"/>
        <a:ext cx="2957104" cy="1112916"/>
      </dsp:txXfrm>
    </dsp:sp>
    <dsp:sp modelId="{287956A7-22C0-483D-A939-577CEEEFA8B3}">
      <dsp:nvSpPr>
        <dsp:cNvPr id="0" name=""/>
        <dsp:cNvSpPr/>
      </dsp:nvSpPr>
      <dsp:spPr>
        <a:xfrm>
          <a:off x="4121806" y="694795"/>
          <a:ext cx="355932" cy="2064550"/>
        </a:xfrm>
        <a:custGeom>
          <a:avLst/>
          <a:gdLst/>
          <a:ahLst/>
          <a:cxnLst/>
          <a:rect l="0" t="0" r="0" b="0"/>
          <a:pathLst>
            <a:path>
              <a:moveTo>
                <a:pt x="0" y="0"/>
              </a:moveTo>
              <a:lnTo>
                <a:pt x="0" y="2064550"/>
              </a:lnTo>
              <a:lnTo>
                <a:pt x="355932" y="2064550"/>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09DF78-C658-4C91-825A-814935F63545}">
      <dsp:nvSpPr>
        <dsp:cNvPr id="0" name=""/>
        <dsp:cNvSpPr/>
      </dsp:nvSpPr>
      <dsp:spPr>
        <a:xfrm>
          <a:off x="4477738" y="2081116"/>
          <a:ext cx="3053432" cy="1356457"/>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kern="1200" dirty="0">
              <a:latin typeface="Arial" panose="020B0604020202020204" pitchFamily="34" charset="0"/>
              <a:cs typeface="Arial" panose="020B0604020202020204" pitchFamily="34" charset="0"/>
            </a:rPr>
            <a:t>Vir </a:t>
          </a:r>
          <a:r>
            <a:rPr lang="en-ZA" sz="1600" b="1" kern="1200" dirty="0" err="1">
              <a:latin typeface="Arial" panose="020B0604020202020204" pitchFamily="34" charset="0"/>
              <a:cs typeface="Arial" panose="020B0604020202020204" pitchFamily="34" charset="0"/>
            </a:rPr>
            <a:t>ONTSPANNING</a:t>
          </a:r>
          <a:endParaRPr lang="en-ZA" sz="1600" b="1"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ZA" sz="1600" kern="1200" dirty="0">
              <a:latin typeface="Arial" panose="020B0604020202020204" pitchFamily="34" charset="0"/>
              <a:cs typeface="Arial" panose="020B0604020202020204" pitchFamily="34" charset="0"/>
            </a:rPr>
            <a:t>Boeke </a:t>
          </a:r>
          <a:r>
            <a:rPr lang="en-ZA" sz="1600" kern="1200" dirty="0" err="1">
              <a:latin typeface="Arial" panose="020B0604020202020204" pitchFamily="34" charset="0"/>
              <a:cs typeface="Arial" panose="020B0604020202020204" pitchFamily="34" charset="0"/>
            </a:rPr>
            <a:t>en</a:t>
          </a:r>
          <a:r>
            <a:rPr lang="en-ZA" sz="1600" kern="1200" dirty="0">
              <a:latin typeface="Arial" panose="020B0604020202020204" pitchFamily="34" charset="0"/>
              <a:cs typeface="Arial" panose="020B0604020202020204" pitchFamily="34" charset="0"/>
            </a:rPr>
            <a:t> romans vir </a:t>
          </a:r>
          <a:r>
            <a:rPr lang="en-ZA" sz="1600" kern="1200" dirty="0" err="1">
              <a:latin typeface="Arial" panose="020B0604020202020204" pitchFamily="34" charset="0"/>
              <a:cs typeface="Arial" panose="020B0604020202020204" pitchFamily="34" charset="0"/>
            </a:rPr>
            <a:t>genot</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Grafiese</a:t>
          </a:r>
          <a:r>
            <a:rPr lang="en-ZA" sz="1600" kern="1200" dirty="0">
              <a:latin typeface="Arial" panose="020B0604020202020204" pitchFamily="34" charset="0"/>
              <a:cs typeface="Arial" panose="020B0604020202020204" pitchFamily="34" charset="0"/>
            </a:rPr>
            <a:t> romans</a:t>
          </a: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Belangstellings</a:t>
          </a:r>
          <a:endParaRPr lang="en-ZA" sz="1600" kern="1200" dirty="0">
            <a:latin typeface="Arial" panose="020B0604020202020204" pitchFamily="34" charset="0"/>
            <a:cs typeface="Arial" panose="020B0604020202020204" pitchFamily="34" charset="0"/>
          </a:endParaRPr>
        </a:p>
      </dsp:txBody>
      <dsp:txXfrm>
        <a:off x="4517467" y="2120845"/>
        <a:ext cx="2973974" cy="1276999"/>
      </dsp:txXfrm>
    </dsp:sp>
    <dsp:sp modelId="{8C28EA32-7A27-4A40-A460-5C6593B968C1}">
      <dsp:nvSpPr>
        <dsp:cNvPr id="0" name=""/>
        <dsp:cNvSpPr/>
      </dsp:nvSpPr>
      <dsp:spPr>
        <a:xfrm>
          <a:off x="4121806" y="694795"/>
          <a:ext cx="355932" cy="3462878"/>
        </a:xfrm>
        <a:custGeom>
          <a:avLst/>
          <a:gdLst/>
          <a:ahLst/>
          <a:cxnLst/>
          <a:rect l="0" t="0" r="0" b="0"/>
          <a:pathLst>
            <a:path>
              <a:moveTo>
                <a:pt x="0" y="0"/>
              </a:moveTo>
              <a:lnTo>
                <a:pt x="0" y="3462878"/>
              </a:lnTo>
              <a:lnTo>
                <a:pt x="355932" y="3462878"/>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8EAB99-B619-4657-BA0B-BC9BEF01CCE5}">
      <dsp:nvSpPr>
        <dsp:cNvPr id="0" name=""/>
        <dsp:cNvSpPr/>
      </dsp:nvSpPr>
      <dsp:spPr>
        <a:xfrm>
          <a:off x="4477738" y="3539652"/>
          <a:ext cx="3026352" cy="1236041"/>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l" defTabSz="711200">
            <a:lnSpc>
              <a:spcPct val="90000"/>
            </a:lnSpc>
            <a:spcBef>
              <a:spcPct val="0"/>
            </a:spcBef>
            <a:spcAft>
              <a:spcPct val="35000"/>
            </a:spcAft>
            <a:buNone/>
          </a:pPr>
          <a:r>
            <a:rPr lang="en-ZA" sz="1600" kern="1200" dirty="0">
              <a:latin typeface="Arial" panose="020B0604020202020204" pitchFamily="34" charset="0"/>
              <a:cs typeface="Arial" panose="020B0604020202020204" pitchFamily="34" charset="0"/>
            </a:rPr>
            <a:t>Om </a:t>
          </a:r>
          <a:r>
            <a:rPr lang="en-ZA" sz="1600" kern="1200" dirty="0" err="1">
              <a:latin typeface="Arial" panose="020B0604020202020204" pitchFamily="34" charset="0"/>
              <a:cs typeface="Arial" panose="020B0604020202020204" pitchFamily="34" charset="0"/>
            </a:rPr>
            <a:t>te</a:t>
          </a:r>
          <a:r>
            <a:rPr lang="en-ZA" sz="1600" kern="1200" dirty="0">
              <a:latin typeface="Arial" panose="020B0604020202020204" pitchFamily="34" charset="0"/>
              <a:cs typeface="Arial" panose="020B0604020202020204" pitchFamily="34" charset="0"/>
            </a:rPr>
            <a:t> </a:t>
          </a:r>
          <a:r>
            <a:rPr lang="en-ZA" sz="1600" b="1" kern="1200" dirty="0">
              <a:latin typeface="Arial" panose="020B0604020202020204" pitchFamily="34" charset="0"/>
              <a:cs typeface="Arial" panose="020B0604020202020204" pitchFamily="34" charset="0"/>
            </a:rPr>
            <a:t>LEER</a:t>
          </a: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Instruksies</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ZA" sz="1600" kern="1200" dirty="0" err="1">
              <a:latin typeface="Arial" panose="020B0604020202020204" pitchFamily="34" charset="0"/>
              <a:cs typeface="Arial" panose="020B0604020202020204" pitchFamily="34" charset="0"/>
            </a:rPr>
            <a:t>Wêreldnuus</a:t>
          </a:r>
          <a:endParaRPr lang="en-ZA"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ZA" sz="1600" kern="1200" dirty="0">
              <a:latin typeface="Arial" panose="020B0604020202020204" pitchFamily="34" charset="0"/>
              <a:cs typeface="Arial" panose="020B0604020202020204" pitchFamily="34" charset="0"/>
            </a:rPr>
            <a:t>Studies</a:t>
          </a:r>
        </a:p>
      </dsp:txBody>
      <dsp:txXfrm>
        <a:off x="4513940" y="3575854"/>
        <a:ext cx="2953948" cy="11636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E67738-C823-4FA1-994C-06C1C7E64C81}">
      <dsp:nvSpPr>
        <dsp:cNvPr id="0" name=""/>
        <dsp:cNvSpPr/>
      </dsp:nvSpPr>
      <dsp:spPr>
        <a:xfrm>
          <a:off x="0" y="53931"/>
          <a:ext cx="6516216" cy="718672"/>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baseline="0"/>
            <a:t>Ons oë sien letters, spasies en leestekens.</a:t>
          </a:r>
          <a:endParaRPr lang="en-US" sz="1800" kern="1200" dirty="0"/>
        </a:p>
      </dsp:txBody>
      <dsp:txXfrm>
        <a:off x="35083" y="89014"/>
        <a:ext cx="6446050" cy="648506"/>
      </dsp:txXfrm>
    </dsp:sp>
    <dsp:sp modelId="{7E5DF9A2-DBB0-4758-9D2C-EF65D766CDE8}">
      <dsp:nvSpPr>
        <dsp:cNvPr id="0" name=""/>
        <dsp:cNvSpPr/>
      </dsp:nvSpPr>
      <dsp:spPr>
        <a:xfrm>
          <a:off x="0" y="824443"/>
          <a:ext cx="6516216" cy="718672"/>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b="0" i="0" kern="1200" baseline="0" dirty="0"/>
            <a:t>Ons brein vertaal dit in woorde, sinne en betekenis.</a:t>
          </a:r>
          <a:endParaRPr lang="en-US" sz="1800" kern="1200" dirty="0"/>
        </a:p>
      </dsp:txBody>
      <dsp:txXfrm>
        <a:off x="35083" y="859526"/>
        <a:ext cx="6446050" cy="648506"/>
      </dsp:txXfrm>
    </dsp:sp>
    <dsp:sp modelId="{35BD49B3-4303-475F-BC9E-A832B40BCB8A}">
      <dsp:nvSpPr>
        <dsp:cNvPr id="0" name=""/>
        <dsp:cNvSpPr/>
      </dsp:nvSpPr>
      <dsp:spPr>
        <a:xfrm>
          <a:off x="0" y="1594956"/>
          <a:ext cx="6516216" cy="718672"/>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b="0" i="0" kern="1200" baseline="0" dirty="0"/>
            <a:t>Lees kan stil wees (vir jouself) of hardop (vir ander).</a:t>
          </a:r>
          <a:endParaRPr lang="en-US" sz="1800" kern="1200" dirty="0"/>
        </a:p>
      </dsp:txBody>
      <dsp:txXfrm>
        <a:off x="35083" y="1630039"/>
        <a:ext cx="6446050" cy="648506"/>
      </dsp:txXfrm>
    </dsp:sp>
    <dsp:sp modelId="{849C9E80-5BBD-411F-9DA9-84782DD2D305}">
      <dsp:nvSpPr>
        <dsp:cNvPr id="0" name=""/>
        <dsp:cNvSpPr/>
      </dsp:nvSpPr>
      <dsp:spPr>
        <a:xfrm>
          <a:off x="0" y="2365468"/>
          <a:ext cx="6516216" cy="718672"/>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b="0" i="0" kern="1200" baseline="0" dirty="0"/>
            <a:t>Lees is 'n </a:t>
          </a:r>
          <a:r>
            <a:rPr lang="nl-NL" sz="1800" b="1" i="0" kern="1200" baseline="0" dirty="0"/>
            <a:t>ontvanklike </a:t>
          </a:r>
          <a:r>
            <a:rPr lang="nl-NL" sz="1800" b="0" i="0" kern="1200" baseline="0" dirty="0"/>
            <a:t>vaardigheid – dit help ons om inligting in te samel.</a:t>
          </a:r>
          <a:endParaRPr lang="en-US" sz="1800" kern="1200" dirty="0"/>
        </a:p>
      </dsp:txBody>
      <dsp:txXfrm>
        <a:off x="35083" y="2400551"/>
        <a:ext cx="6446050" cy="648506"/>
      </dsp:txXfrm>
    </dsp:sp>
    <dsp:sp modelId="{B38EA717-83C5-4E52-9B29-B54486BC886B}">
      <dsp:nvSpPr>
        <dsp:cNvPr id="0" name=""/>
        <dsp:cNvSpPr/>
      </dsp:nvSpPr>
      <dsp:spPr>
        <a:xfrm>
          <a:off x="0" y="3135981"/>
          <a:ext cx="6516216" cy="718672"/>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b="0" i="0" kern="1200" baseline="0" dirty="0"/>
            <a:t>Dit kan ook 'n </a:t>
          </a:r>
          <a:r>
            <a:rPr lang="nl-NL" sz="1800" b="1" i="0" kern="1200" baseline="0" dirty="0"/>
            <a:t>produktiewe</a:t>
          </a:r>
          <a:r>
            <a:rPr lang="nl-NL" sz="1800" b="0" i="0" kern="1200" baseline="0" dirty="0"/>
            <a:t> vaardigheid wees – wanneer ons woorde uitspreek, deel ons ook inligting.</a:t>
          </a:r>
          <a:endParaRPr lang="en-US" sz="1800" kern="1200" dirty="0"/>
        </a:p>
      </dsp:txBody>
      <dsp:txXfrm>
        <a:off x="35083" y="3171064"/>
        <a:ext cx="6446050" cy="6485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89904F-7D34-4344-8223-1A6EAD819732}">
      <dsp:nvSpPr>
        <dsp:cNvPr id="0" name=""/>
        <dsp:cNvSpPr/>
      </dsp:nvSpPr>
      <dsp:spPr>
        <a:xfrm>
          <a:off x="3724769" y="1670941"/>
          <a:ext cx="1491262" cy="1765386"/>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ZA" sz="1600" b="1" kern="1200" dirty="0"/>
            <a:t>LEES- </a:t>
          </a:r>
          <a:r>
            <a:rPr lang="en-ZA" sz="1600" b="1" kern="1200" dirty="0" err="1"/>
            <a:t>STRATEGIEË</a:t>
          </a:r>
          <a:endParaRPr lang="en-ZA" sz="1600" b="1" kern="1200" dirty="0"/>
        </a:p>
      </dsp:txBody>
      <dsp:txXfrm>
        <a:off x="3797566" y="1743738"/>
        <a:ext cx="1345668" cy="1619792"/>
      </dsp:txXfrm>
    </dsp:sp>
    <dsp:sp modelId="{543C2B13-5D25-49CF-AD11-27E0BEBC7642}">
      <dsp:nvSpPr>
        <dsp:cNvPr id="0" name=""/>
        <dsp:cNvSpPr/>
      </dsp:nvSpPr>
      <dsp:spPr>
        <a:xfrm rot="16200000">
          <a:off x="4183409" y="1383949"/>
          <a:ext cx="573983" cy="0"/>
        </a:xfrm>
        <a:custGeom>
          <a:avLst/>
          <a:gdLst/>
          <a:ahLst/>
          <a:cxnLst/>
          <a:rect l="0" t="0" r="0" b="0"/>
          <a:pathLst>
            <a:path>
              <a:moveTo>
                <a:pt x="0" y="0"/>
              </a:moveTo>
              <a:lnTo>
                <a:pt x="573983" y="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0982AE-3E42-45A0-9D91-8DBCB94F4E7A}">
      <dsp:nvSpPr>
        <dsp:cNvPr id="0" name=""/>
        <dsp:cNvSpPr/>
      </dsp:nvSpPr>
      <dsp:spPr>
        <a:xfrm>
          <a:off x="3108745" y="97812"/>
          <a:ext cx="2723311" cy="999145"/>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nl-NL" sz="1800" b="1" kern="1200" dirty="0"/>
            <a:t>VLUGLEES</a:t>
          </a:r>
          <a:r>
            <a:rPr lang="nl-NL" sz="1800" kern="1200" dirty="0"/>
            <a:t>: Kry die algehele idee deur 'n leidraad te soek om idees af te lei.</a:t>
          </a:r>
          <a:endParaRPr lang="en-ZA" sz="1800" kern="1200" dirty="0"/>
        </a:p>
      </dsp:txBody>
      <dsp:txXfrm>
        <a:off x="3157519" y="146586"/>
        <a:ext cx="2625763" cy="901597"/>
      </dsp:txXfrm>
    </dsp:sp>
    <dsp:sp modelId="{2F7B93B0-4417-476A-A9F5-3F3F5260F047}">
      <dsp:nvSpPr>
        <dsp:cNvPr id="0" name=""/>
        <dsp:cNvSpPr/>
      </dsp:nvSpPr>
      <dsp:spPr>
        <a:xfrm rot="20892046">
          <a:off x="5211546" y="2354465"/>
          <a:ext cx="424574" cy="0"/>
        </a:xfrm>
        <a:custGeom>
          <a:avLst/>
          <a:gdLst/>
          <a:ahLst/>
          <a:cxnLst/>
          <a:rect l="0" t="0" r="0" b="0"/>
          <a:pathLst>
            <a:path>
              <a:moveTo>
                <a:pt x="0" y="0"/>
              </a:moveTo>
              <a:lnTo>
                <a:pt x="424574" y="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FF87C1-B873-4D71-AC7B-98B0D6347859}">
      <dsp:nvSpPr>
        <dsp:cNvPr id="0" name=""/>
        <dsp:cNvSpPr/>
      </dsp:nvSpPr>
      <dsp:spPr>
        <a:xfrm>
          <a:off x="5631635" y="1527038"/>
          <a:ext cx="2723311" cy="999145"/>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nl-NL" sz="1800" b="1" kern="1200" dirty="0"/>
            <a:t>SOEKLEES</a:t>
          </a:r>
          <a:r>
            <a:rPr lang="nl-NL" sz="1800" kern="1200" dirty="0"/>
            <a:t>: Soek NA spesifieke inligting in 'n  teks.</a:t>
          </a:r>
          <a:endParaRPr lang="en-ZA" sz="1800" kern="1200" dirty="0"/>
        </a:p>
      </dsp:txBody>
      <dsp:txXfrm>
        <a:off x="5680409" y="1575812"/>
        <a:ext cx="2625763" cy="901597"/>
      </dsp:txXfrm>
    </dsp:sp>
    <dsp:sp modelId="{BE6E26DF-7078-45F1-9338-57B30BD9AB18}">
      <dsp:nvSpPr>
        <dsp:cNvPr id="0" name=""/>
        <dsp:cNvSpPr/>
      </dsp:nvSpPr>
      <dsp:spPr>
        <a:xfrm rot="2294819">
          <a:off x="5118589" y="3422404"/>
          <a:ext cx="907920" cy="0"/>
        </a:xfrm>
        <a:custGeom>
          <a:avLst/>
          <a:gdLst/>
          <a:ahLst/>
          <a:cxnLst/>
          <a:rect l="0" t="0" r="0" b="0"/>
          <a:pathLst>
            <a:path>
              <a:moveTo>
                <a:pt x="0" y="0"/>
              </a:moveTo>
              <a:lnTo>
                <a:pt x="907920" y="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E7C130-28D6-4A02-A273-B62CF280415E}">
      <dsp:nvSpPr>
        <dsp:cNvPr id="0" name=""/>
        <dsp:cNvSpPr/>
      </dsp:nvSpPr>
      <dsp:spPr>
        <a:xfrm>
          <a:off x="5201185" y="3703430"/>
          <a:ext cx="2723311" cy="999145"/>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nl-NL" sz="1800" b="1" kern="1200" dirty="0"/>
            <a:t>WISSELWERKING</a:t>
          </a:r>
          <a:r>
            <a:rPr lang="nl-NL" sz="1800" kern="1200" dirty="0"/>
            <a:t>: Gereelde terugverwysing na die teks</a:t>
          </a:r>
          <a:endParaRPr lang="en-ZA" sz="1800" kern="1200" dirty="0"/>
        </a:p>
      </dsp:txBody>
      <dsp:txXfrm>
        <a:off x="5249959" y="3752204"/>
        <a:ext cx="2625763" cy="901597"/>
      </dsp:txXfrm>
    </dsp:sp>
    <dsp:sp modelId="{3109FEDE-E28C-4B99-A708-D437E0777F84}">
      <dsp:nvSpPr>
        <dsp:cNvPr id="0" name=""/>
        <dsp:cNvSpPr/>
      </dsp:nvSpPr>
      <dsp:spPr>
        <a:xfrm rot="8227700">
          <a:off x="3125304" y="3481191"/>
          <a:ext cx="691871" cy="0"/>
        </a:xfrm>
        <a:custGeom>
          <a:avLst/>
          <a:gdLst/>
          <a:ahLst/>
          <a:cxnLst/>
          <a:rect l="0" t="0" r="0" b="0"/>
          <a:pathLst>
            <a:path>
              <a:moveTo>
                <a:pt x="0" y="0"/>
              </a:moveTo>
              <a:lnTo>
                <a:pt x="691871" y="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B2D617-2B55-45E6-8519-662820892AF2}">
      <dsp:nvSpPr>
        <dsp:cNvPr id="0" name=""/>
        <dsp:cNvSpPr/>
      </dsp:nvSpPr>
      <dsp:spPr>
        <a:xfrm>
          <a:off x="1317917" y="3716551"/>
          <a:ext cx="2723311" cy="999145"/>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nl-NL" sz="1600" b="1" kern="1200" dirty="0"/>
            <a:t>STIPLEES</a:t>
          </a:r>
          <a:r>
            <a:rPr lang="nl-NL" sz="1600" kern="1200" dirty="0"/>
            <a:t>: Lees elke woord noukeurig, aangesien elke woord ewe belangrik is.</a:t>
          </a:r>
          <a:endParaRPr lang="en-ZA" sz="1600" kern="1200" dirty="0"/>
        </a:p>
      </dsp:txBody>
      <dsp:txXfrm>
        <a:off x="1366691" y="3765325"/>
        <a:ext cx="2625763" cy="901597"/>
      </dsp:txXfrm>
    </dsp:sp>
    <dsp:sp modelId="{7C1897EB-E3E5-4888-A02D-94AE9E355876}">
      <dsp:nvSpPr>
        <dsp:cNvPr id="0" name=""/>
        <dsp:cNvSpPr/>
      </dsp:nvSpPr>
      <dsp:spPr>
        <a:xfrm rot="11477033">
          <a:off x="3384530" y="2371248"/>
          <a:ext cx="343560" cy="0"/>
        </a:xfrm>
        <a:custGeom>
          <a:avLst/>
          <a:gdLst/>
          <a:ahLst/>
          <a:cxnLst/>
          <a:rect l="0" t="0" r="0" b="0"/>
          <a:pathLst>
            <a:path>
              <a:moveTo>
                <a:pt x="0" y="0"/>
              </a:moveTo>
              <a:lnTo>
                <a:pt x="343560" y="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26BA55-A4D3-4450-B36D-B829E8F0EA4C}">
      <dsp:nvSpPr>
        <dsp:cNvPr id="0" name=""/>
        <dsp:cNvSpPr/>
      </dsp:nvSpPr>
      <dsp:spPr>
        <a:xfrm>
          <a:off x="664539" y="1566376"/>
          <a:ext cx="2723311" cy="999145"/>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nl-NL" sz="1600" b="1" kern="1200" dirty="0"/>
            <a:t>VISUALISERING</a:t>
          </a:r>
          <a:r>
            <a:rPr lang="nl-NL" sz="1600" kern="1200" dirty="0"/>
            <a:t>: Skakel woorde om in beelde om gebeure, omgewings en karakters beter te verstaan.</a:t>
          </a:r>
          <a:endParaRPr lang="en-ZA" sz="1600" kern="1200" dirty="0"/>
        </a:p>
      </dsp:txBody>
      <dsp:txXfrm>
        <a:off x="713313" y="1615150"/>
        <a:ext cx="2625763" cy="9015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CF937-3F90-40C5-B2E3-AB869683A777}">
      <dsp:nvSpPr>
        <dsp:cNvPr id="0" name=""/>
        <dsp:cNvSpPr/>
      </dsp:nvSpPr>
      <dsp:spPr>
        <a:xfrm>
          <a:off x="0" y="531"/>
          <a:ext cx="10515600" cy="124328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C42A83-98FF-4D6E-98E3-974E0E8C9420}">
      <dsp:nvSpPr>
        <dsp:cNvPr id="0" name=""/>
        <dsp:cNvSpPr/>
      </dsp:nvSpPr>
      <dsp:spPr>
        <a:xfrm>
          <a:off x="376092" y="280269"/>
          <a:ext cx="683804" cy="6838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FA60E10-F90C-4768-B81B-33815B08693B}">
      <dsp:nvSpPr>
        <dsp:cNvPr id="0" name=""/>
        <dsp:cNvSpPr/>
      </dsp:nvSpPr>
      <dsp:spPr>
        <a:xfrm>
          <a:off x="1435988" y="531"/>
          <a:ext cx="907961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022350">
            <a:lnSpc>
              <a:spcPct val="90000"/>
            </a:lnSpc>
            <a:spcBef>
              <a:spcPct val="0"/>
            </a:spcBef>
            <a:spcAft>
              <a:spcPct val="35000"/>
            </a:spcAft>
            <a:buNone/>
          </a:pPr>
          <a:r>
            <a:rPr lang="nl-NL" sz="2300" b="0" i="0" kern="1200" baseline="0" dirty="0"/>
            <a:t>Skryf = gebruik letters, leestekens en spasies om idees te deel.</a:t>
          </a:r>
          <a:endParaRPr lang="en-US" sz="2300" kern="1200" dirty="0"/>
        </a:p>
      </dsp:txBody>
      <dsp:txXfrm>
        <a:off x="1435988" y="531"/>
        <a:ext cx="9079611" cy="1243280"/>
      </dsp:txXfrm>
    </dsp:sp>
    <dsp:sp modelId="{546AF59C-C4CB-4E66-AE8B-C9935616BC29}">
      <dsp:nvSpPr>
        <dsp:cNvPr id="0" name=""/>
        <dsp:cNvSpPr/>
      </dsp:nvSpPr>
      <dsp:spPr>
        <a:xfrm>
          <a:off x="0" y="1554631"/>
          <a:ext cx="10515600" cy="124328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E8250A-372D-4923-9920-47D3B981433F}">
      <dsp:nvSpPr>
        <dsp:cNvPr id="0" name=""/>
        <dsp:cNvSpPr/>
      </dsp:nvSpPr>
      <dsp:spPr>
        <a:xfrm>
          <a:off x="376092" y="1834369"/>
          <a:ext cx="683804" cy="6838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6D5255-141F-4B34-90F2-6BC0647230EE}">
      <dsp:nvSpPr>
        <dsp:cNvPr id="0" name=""/>
        <dsp:cNvSpPr/>
      </dsp:nvSpPr>
      <dsp:spPr>
        <a:xfrm>
          <a:off x="1435988" y="1554631"/>
          <a:ext cx="4732020"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022350">
            <a:lnSpc>
              <a:spcPct val="90000"/>
            </a:lnSpc>
            <a:spcBef>
              <a:spcPct val="0"/>
            </a:spcBef>
            <a:spcAft>
              <a:spcPct val="35000"/>
            </a:spcAft>
            <a:buNone/>
          </a:pPr>
          <a:r>
            <a:rPr lang="en-US" sz="2300" b="0" i="0" kern="1200" baseline="0" dirty="0"/>
            <a:t>Redes </a:t>
          </a:r>
          <a:r>
            <a:rPr lang="en-US" sz="2300" b="0" i="0" kern="1200" baseline="0" dirty="0" err="1"/>
            <a:t>waarom</a:t>
          </a:r>
          <a:r>
            <a:rPr lang="en-US" sz="2300" b="0" i="0" kern="1200" baseline="0" dirty="0"/>
            <a:t> </a:t>
          </a:r>
          <a:r>
            <a:rPr lang="en-US" sz="2300" b="0" i="0" kern="1200" baseline="0" dirty="0" err="1"/>
            <a:t>ons</a:t>
          </a:r>
          <a:r>
            <a:rPr lang="en-US" sz="2300" b="0" i="0" kern="1200" baseline="0" dirty="0"/>
            <a:t> </a:t>
          </a:r>
          <a:r>
            <a:rPr lang="en-US" sz="2300" b="0" i="0" kern="1200" baseline="0" dirty="0" err="1"/>
            <a:t>skryf</a:t>
          </a:r>
          <a:r>
            <a:rPr lang="en-US" sz="2300" b="0" i="0" kern="1200" baseline="0" dirty="0"/>
            <a:t>:</a:t>
          </a:r>
          <a:endParaRPr lang="en-US" sz="2300" kern="1200" dirty="0"/>
        </a:p>
      </dsp:txBody>
      <dsp:txXfrm>
        <a:off x="1435988" y="1554631"/>
        <a:ext cx="4732020" cy="1243280"/>
      </dsp:txXfrm>
    </dsp:sp>
    <dsp:sp modelId="{8EBB57FA-10F1-4CAB-9542-7E2474343BE4}">
      <dsp:nvSpPr>
        <dsp:cNvPr id="0" name=""/>
        <dsp:cNvSpPr/>
      </dsp:nvSpPr>
      <dsp:spPr>
        <a:xfrm>
          <a:off x="6168008" y="1554631"/>
          <a:ext cx="434759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755650">
            <a:lnSpc>
              <a:spcPct val="90000"/>
            </a:lnSpc>
            <a:spcBef>
              <a:spcPct val="0"/>
            </a:spcBef>
            <a:spcAft>
              <a:spcPct val="35000"/>
            </a:spcAft>
            <a:buNone/>
          </a:pPr>
          <a:r>
            <a:rPr lang="en-US" sz="1700" kern="1200" dirty="0" err="1"/>
            <a:t>Lyste</a:t>
          </a:r>
          <a:br>
            <a:rPr lang="en-US" sz="1700" kern="1200" dirty="0"/>
          </a:br>
          <a:r>
            <a:rPr lang="en-US" sz="1700" kern="1200" dirty="0" err="1"/>
            <a:t>Notas</a:t>
          </a:r>
          <a:br>
            <a:rPr lang="en-US" sz="1700" kern="1200" dirty="0"/>
          </a:br>
          <a:r>
            <a:rPr lang="en-US" sz="1700" kern="1200" dirty="0" err="1"/>
            <a:t>Instruksies</a:t>
          </a:r>
          <a:br>
            <a:rPr lang="en-US" sz="1700" kern="1200" dirty="0"/>
          </a:br>
          <a:r>
            <a:rPr lang="en-US" sz="1700" kern="1200" dirty="0" err="1"/>
            <a:t>Skoolopdragte</a:t>
          </a:r>
          <a:endParaRPr lang="en-US" sz="1700" kern="1200" dirty="0"/>
        </a:p>
      </dsp:txBody>
      <dsp:txXfrm>
        <a:off x="6168008" y="1554631"/>
        <a:ext cx="4347591" cy="1243280"/>
      </dsp:txXfrm>
    </dsp:sp>
    <dsp:sp modelId="{E9E5CC95-97F3-45C1-97E7-3BA2E8082BCA}">
      <dsp:nvSpPr>
        <dsp:cNvPr id="0" name=""/>
        <dsp:cNvSpPr/>
      </dsp:nvSpPr>
      <dsp:spPr>
        <a:xfrm>
          <a:off x="0" y="3108732"/>
          <a:ext cx="10515600" cy="124328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61859E-4C05-41C0-8CBA-59AF46541E27}">
      <dsp:nvSpPr>
        <dsp:cNvPr id="0" name=""/>
        <dsp:cNvSpPr/>
      </dsp:nvSpPr>
      <dsp:spPr>
        <a:xfrm>
          <a:off x="376092" y="3388470"/>
          <a:ext cx="683804" cy="6838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707385-1E86-4D82-ACC0-1D9A7E62BFDA}">
      <dsp:nvSpPr>
        <dsp:cNvPr id="0" name=""/>
        <dsp:cNvSpPr/>
      </dsp:nvSpPr>
      <dsp:spPr>
        <a:xfrm>
          <a:off x="1435988" y="3108732"/>
          <a:ext cx="4732020"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022350">
            <a:lnSpc>
              <a:spcPct val="90000"/>
            </a:lnSpc>
            <a:spcBef>
              <a:spcPct val="0"/>
            </a:spcBef>
            <a:spcAft>
              <a:spcPct val="35000"/>
            </a:spcAft>
            <a:buNone/>
          </a:pPr>
          <a:r>
            <a:rPr lang="nl-NL" sz="2300" kern="1200" dirty="0"/>
            <a:t>Skryf is 'n sleutelkommunikasievaardigheid wat gebruik word in:</a:t>
          </a:r>
          <a:endParaRPr lang="en-US" sz="2300" kern="1200" dirty="0"/>
        </a:p>
      </dsp:txBody>
      <dsp:txXfrm>
        <a:off x="1435988" y="3108732"/>
        <a:ext cx="4732020" cy="1243280"/>
      </dsp:txXfrm>
    </dsp:sp>
    <dsp:sp modelId="{6C08A0CD-5070-469C-84B9-3D77669380B6}">
      <dsp:nvSpPr>
        <dsp:cNvPr id="0" name=""/>
        <dsp:cNvSpPr/>
      </dsp:nvSpPr>
      <dsp:spPr>
        <a:xfrm>
          <a:off x="6168008" y="3108732"/>
          <a:ext cx="434759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755650">
            <a:lnSpc>
              <a:spcPct val="90000"/>
            </a:lnSpc>
            <a:spcBef>
              <a:spcPct val="0"/>
            </a:spcBef>
            <a:spcAft>
              <a:spcPct val="35000"/>
            </a:spcAft>
            <a:buFont typeface="Arial" panose="020B0604020202020204" pitchFamily="34" charset="0"/>
            <a:buNone/>
          </a:pPr>
          <a:r>
            <a:rPr lang="en-US" sz="1700" kern="1200" dirty="0" err="1"/>
            <a:t>Skool</a:t>
          </a:r>
          <a:r>
            <a:rPr lang="en-US" sz="1700" kern="1200" dirty="0"/>
            <a:t> </a:t>
          </a:r>
          <a:r>
            <a:rPr lang="en-US" sz="1700" kern="1200" dirty="0" err="1"/>
            <a:t>en</a:t>
          </a:r>
          <a:r>
            <a:rPr lang="en-US" sz="1700" kern="1200" dirty="0"/>
            <a:t> </a:t>
          </a:r>
          <a:r>
            <a:rPr lang="en-US" sz="1700" kern="1200" dirty="0" err="1"/>
            <a:t>akademici</a:t>
          </a:r>
          <a:endParaRPr lang="en-US" sz="1700" kern="1200" dirty="0"/>
        </a:p>
        <a:p>
          <a:pPr marL="0" lvl="0" indent="0" algn="l" defTabSz="755650">
            <a:lnSpc>
              <a:spcPct val="90000"/>
            </a:lnSpc>
            <a:spcBef>
              <a:spcPct val="0"/>
            </a:spcBef>
            <a:spcAft>
              <a:spcPct val="35000"/>
            </a:spcAft>
            <a:buFont typeface="Arial" panose="020B0604020202020204" pitchFamily="34" charset="0"/>
            <a:buNone/>
          </a:pPr>
          <a:r>
            <a:rPr lang="en-US" sz="1700" kern="1200" dirty="0"/>
            <a:t>Die </a:t>
          </a:r>
          <a:r>
            <a:rPr lang="en-US" sz="1700" kern="1200" dirty="0" err="1"/>
            <a:t>werkplek</a:t>
          </a:r>
          <a:endParaRPr lang="en-US" sz="1700" kern="1200" dirty="0"/>
        </a:p>
        <a:p>
          <a:pPr marL="0" lvl="0" indent="0" algn="l" defTabSz="755650">
            <a:lnSpc>
              <a:spcPct val="90000"/>
            </a:lnSpc>
            <a:spcBef>
              <a:spcPct val="0"/>
            </a:spcBef>
            <a:spcAft>
              <a:spcPct val="35000"/>
            </a:spcAft>
            <a:buFont typeface="Arial" panose="020B0604020202020204" pitchFamily="34" charset="0"/>
            <a:buNone/>
          </a:pPr>
          <a:r>
            <a:rPr lang="en-US" sz="1700" kern="1200" dirty="0" err="1"/>
            <a:t>Persoonlike</a:t>
          </a:r>
          <a:r>
            <a:rPr lang="en-US" sz="1700" kern="1200" dirty="0"/>
            <a:t> </a:t>
          </a:r>
          <a:r>
            <a:rPr lang="en-US" sz="1700" kern="1200" dirty="0" err="1"/>
            <a:t>lewe</a:t>
          </a:r>
          <a:r>
            <a:rPr lang="en-US" sz="1700" kern="1200" dirty="0"/>
            <a:t> </a:t>
          </a:r>
          <a:r>
            <a:rPr lang="en-US" sz="1700" kern="1200" dirty="0" err="1"/>
            <a:t>en</a:t>
          </a:r>
          <a:r>
            <a:rPr lang="en-US" sz="1700" kern="1200" dirty="0"/>
            <a:t> </a:t>
          </a:r>
          <a:r>
            <a:rPr lang="en-US" sz="1700" kern="1200" dirty="0" err="1"/>
            <a:t>rekordhouding</a:t>
          </a:r>
          <a:endParaRPr lang="en-US" sz="1700" kern="1200" dirty="0"/>
        </a:p>
      </dsp:txBody>
      <dsp:txXfrm>
        <a:off x="6168008" y="3108732"/>
        <a:ext cx="4347591" cy="12432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5B4392-636E-461A-B942-A9244DD53B3D}">
      <dsp:nvSpPr>
        <dsp:cNvPr id="0" name=""/>
        <dsp:cNvSpPr/>
      </dsp:nvSpPr>
      <dsp:spPr>
        <a:xfrm>
          <a:off x="212335" y="469890"/>
          <a:ext cx="1335915" cy="133591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7282EC-B9A7-4C84-B540-014504EE5CC9}">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091020-01D2-4BFD-B53D-777A07C26708}">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nl-NL" sz="1700" b="1" i="0" kern="1200" baseline="0" dirty="0"/>
            <a:t>Narratiewe skryfwerk: </a:t>
          </a:r>
          <a:r>
            <a:rPr lang="nl-NL" sz="1700" b="0" i="0" kern="1200" baseline="0" dirty="0"/>
            <a:t>vertel 'n storie (fiksie of niefiksie). Gebruik karakters, omgewing en intrige.</a:t>
          </a:r>
          <a:endParaRPr lang="en-US" sz="1700" b="0" kern="1200" dirty="0"/>
        </a:p>
      </dsp:txBody>
      <dsp:txXfrm>
        <a:off x="1834517" y="469890"/>
        <a:ext cx="3148942" cy="1335915"/>
      </dsp:txXfrm>
    </dsp:sp>
    <dsp:sp modelId="{D1415044-A08B-4961-BDA6-90F80DAFAC1C}">
      <dsp:nvSpPr>
        <dsp:cNvPr id="0" name=""/>
        <dsp:cNvSpPr/>
      </dsp:nvSpPr>
      <dsp:spPr>
        <a:xfrm>
          <a:off x="5532139" y="469890"/>
          <a:ext cx="1335915" cy="133591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BAC269-6BBB-4A11-8FDE-08AF59393CE0}">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F737B5-ACC3-4A10-8863-918DD261F218}">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nl-NL" sz="1700" b="1" i="0" kern="1200" baseline="0" dirty="0"/>
            <a:t>Beskrywende skryfwerk: </a:t>
          </a:r>
          <a:r>
            <a:rPr lang="nl-NL" sz="1700" b="0" i="0" kern="1200" baseline="0" dirty="0"/>
            <a:t>skilder 'n prentjie met woorde. Gebruik beeldryke taal om mense, plekke of gebeure te beskryf.</a:t>
          </a:r>
          <a:endParaRPr lang="en-US" sz="1700" b="0" kern="1200" dirty="0"/>
        </a:p>
      </dsp:txBody>
      <dsp:txXfrm>
        <a:off x="7154322" y="469890"/>
        <a:ext cx="3148942" cy="1335915"/>
      </dsp:txXfrm>
    </dsp:sp>
    <dsp:sp modelId="{D2CFA510-8782-48F3-8254-F76A0BB4A1C1}">
      <dsp:nvSpPr>
        <dsp:cNvPr id="0" name=""/>
        <dsp:cNvSpPr/>
      </dsp:nvSpPr>
      <dsp:spPr>
        <a:xfrm>
          <a:off x="212335" y="2545532"/>
          <a:ext cx="1335915" cy="133591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1D9774-FFC7-42D4-8941-0AB96AD63F75}">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23FF3F-AA60-429C-BD4D-E82378D6DAA0}">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nl-NL" sz="1700" b="1" i="0" kern="1200" baseline="0" dirty="0"/>
            <a:t>Informatiewe skryfwerk: </a:t>
          </a:r>
          <a:r>
            <a:rPr lang="nl-NL" sz="1700" b="0" i="0" kern="1200" baseline="0" dirty="0"/>
            <a:t>verduidelik of lig in met behulp van feite, definisies of prosesse (bv. artikels, ensiklopedieë).</a:t>
          </a:r>
          <a:endParaRPr lang="en-US" sz="1700" b="0" kern="1200" dirty="0"/>
        </a:p>
      </dsp:txBody>
      <dsp:txXfrm>
        <a:off x="1834517" y="2545532"/>
        <a:ext cx="3148942" cy="1335915"/>
      </dsp:txXfrm>
    </dsp:sp>
    <dsp:sp modelId="{0962EB05-C515-490B-AD4B-7BD75020D3E6}">
      <dsp:nvSpPr>
        <dsp:cNvPr id="0" name=""/>
        <dsp:cNvSpPr/>
      </dsp:nvSpPr>
      <dsp:spPr>
        <a:xfrm>
          <a:off x="5532139" y="2545532"/>
          <a:ext cx="1335915" cy="133591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A621F1-54E3-46F6-AF55-49F54F65742F}">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8B4189A-ABBA-48F4-994B-2EC283DFD40E}">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nl-NL" sz="1700" b="1" i="0" kern="1200" baseline="0" dirty="0"/>
            <a:t>Argumentatiewe skryfwerk: </a:t>
          </a:r>
          <a:r>
            <a:rPr lang="nl-NL" sz="1700" b="0" i="0" kern="1200" baseline="0" dirty="0"/>
            <a:t>oorreed deur bewyse, logika en redenasie te gebruik (bv. opstelle, toesprake).</a:t>
          </a:r>
          <a:endParaRPr lang="en-US" sz="1700" b="0" kern="1200" dirty="0"/>
        </a:p>
      </dsp:txBody>
      <dsp:txXfrm>
        <a:off x="7154322" y="2545532"/>
        <a:ext cx="3148942" cy="133591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4E310B-5B27-42E1-9435-C24E7444B5B5}">
      <dsp:nvSpPr>
        <dsp:cNvPr id="0" name=""/>
        <dsp:cNvSpPr/>
      </dsp:nvSpPr>
      <dsp:spPr>
        <a:xfrm>
          <a:off x="0" y="332332"/>
          <a:ext cx="4434721" cy="1290583"/>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0" i="0" kern="1200" baseline="0"/>
            <a:t>Opsomming = om die sleutelpunte van 'n teks in jou eie korter woorde te plaas.</a:t>
          </a:r>
          <a:endParaRPr lang="en-US" sz="2000" kern="1200" dirty="0"/>
        </a:p>
      </dsp:txBody>
      <dsp:txXfrm>
        <a:off x="63001" y="395333"/>
        <a:ext cx="4308719" cy="1164581"/>
      </dsp:txXfrm>
    </dsp:sp>
    <dsp:sp modelId="{E78E2618-7D96-4CE5-8B9B-CA06F7A8A282}">
      <dsp:nvSpPr>
        <dsp:cNvPr id="0" name=""/>
        <dsp:cNvSpPr/>
      </dsp:nvSpPr>
      <dsp:spPr>
        <a:xfrm>
          <a:off x="0" y="1674755"/>
          <a:ext cx="4434721" cy="1290583"/>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b="0" i="0" kern="1200" baseline="0" dirty="0"/>
            <a:t>Hoekom dit belangrik is:</a:t>
          </a:r>
          <a:br>
            <a:rPr lang="nl-NL" sz="1800" b="0" i="0" kern="1200" baseline="0" dirty="0"/>
          </a:br>
          <a:r>
            <a:rPr lang="nl-NL" sz="1800" b="0" i="0" kern="1200" baseline="0" dirty="0"/>
            <a:t>• Help om op hoofidees te fokus</a:t>
          </a:r>
          <a:br>
            <a:rPr lang="nl-NL" sz="1800" b="0" i="0" kern="1200" baseline="0" dirty="0"/>
          </a:br>
          <a:r>
            <a:rPr lang="nl-NL" sz="1800" b="0" i="0" kern="1200" baseline="0" dirty="0"/>
            <a:t>• Makliker om inligting te onthou</a:t>
          </a:r>
          <a:br>
            <a:rPr lang="nl-NL" sz="1800" b="0" i="0" kern="1200" baseline="0" dirty="0"/>
          </a:br>
          <a:r>
            <a:rPr lang="nl-NL" sz="1800" b="0" i="0" kern="1200" baseline="0" dirty="0"/>
            <a:t>• Verbeter duidelike en bondige skryfwerk</a:t>
          </a:r>
          <a:endParaRPr lang="en-US" sz="1800" kern="1200" dirty="0"/>
        </a:p>
      </dsp:txBody>
      <dsp:txXfrm>
        <a:off x="63001" y="1737756"/>
        <a:ext cx="4308719" cy="1164581"/>
      </dsp:txXfrm>
    </dsp:sp>
    <dsp:sp modelId="{6D4FD540-C231-4BA6-BCA0-D951925C2A12}">
      <dsp:nvSpPr>
        <dsp:cNvPr id="0" name=""/>
        <dsp:cNvSpPr/>
      </dsp:nvSpPr>
      <dsp:spPr>
        <a:xfrm>
          <a:off x="0" y="3017179"/>
          <a:ext cx="4434721" cy="1290583"/>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b="0" i="0" kern="1200" baseline="0" dirty="0"/>
            <a:t>Opsommings is nuttig vir:</a:t>
          </a:r>
          <a:br>
            <a:rPr lang="nl-NL" sz="1800" b="0" i="0" kern="1200" baseline="0" dirty="0"/>
          </a:br>
          <a:r>
            <a:rPr lang="nl-NL" sz="1800" b="0" i="0" kern="1200" baseline="0" dirty="0"/>
            <a:t>• Slimmer studies</a:t>
          </a:r>
          <a:br>
            <a:rPr lang="nl-NL" sz="1800" b="0" i="0" kern="1200" baseline="0" dirty="0"/>
          </a:br>
          <a:r>
            <a:rPr lang="nl-NL" sz="1800" b="0" i="0" kern="1200" baseline="0" dirty="0"/>
            <a:t>• Vinnige hersieining</a:t>
          </a:r>
          <a:br>
            <a:rPr lang="nl-NL" sz="1800" b="0" i="0" kern="1200" baseline="0" dirty="0"/>
          </a:br>
          <a:r>
            <a:rPr lang="nl-NL" sz="1800" b="0" i="0" kern="1200" baseline="0" dirty="0"/>
            <a:t>• Organisering van jou gedagtes.</a:t>
          </a:r>
          <a:endParaRPr lang="af-ZA" sz="1800" kern="1200"/>
        </a:p>
      </dsp:txBody>
      <dsp:txXfrm>
        <a:off x="63001" y="3080180"/>
        <a:ext cx="4308719" cy="1164581"/>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70FCE3-72D4-426E-9C90-2F27A50B72A4}" type="datetimeFigureOut">
              <a:rPr lang="en-US" smtClean="0"/>
              <a:t>10/28/2025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1DCAC2-57E1-4034-BB99-8EFF7FA8D11A}" type="slidenum">
              <a:rPr lang="en-US" smtClean="0"/>
              <a:t>‹#›</a:t>
            </a:fld>
            <a:endParaRPr lang="en-US"/>
          </a:p>
        </p:txBody>
      </p:sp>
    </p:spTree>
    <p:extLst>
      <p:ext uri="{BB962C8B-B14F-4D97-AF65-F5344CB8AC3E}">
        <p14:creationId xmlns:p14="http://schemas.microsoft.com/office/powerpoint/2010/main" val="4048272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Inleiding (3 min) (Skyfies 1-2)</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1: Goeiemôre graad 9's. In die volgende les van hierdie reeks gaan ons lees en skryf vir verskillende doeleindes ondersoek.</a:t>
            </a:r>
          </a:p>
          <a:p>
            <a:endParaRPr lang="en-US" dirty="0"/>
          </a:p>
        </p:txBody>
      </p:sp>
      <p:sp>
        <p:nvSpPr>
          <p:cNvPr id="4" name="Slide Number Placeholder 3"/>
          <p:cNvSpPr>
            <a:spLocks noGrp="1"/>
          </p:cNvSpPr>
          <p:nvPr>
            <p:ph type="sldNum" sz="quarter" idx="5"/>
          </p:nvPr>
        </p:nvSpPr>
        <p:spPr/>
        <p:txBody>
          <a:bodyPr/>
          <a:lstStyle/>
          <a:p>
            <a:fld id="{C51DCAC2-57E1-4034-BB99-8EFF7FA8D11A}" type="slidenum">
              <a:rPr lang="en-US" smtClean="0"/>
              <a:t>1</a:t>
            </a:fld>
            <a:endParaRPr lang="en-US"/>
          </a:p>
        </p:txBody>
      </p:sp>
    </p:spTree>
    <p:extLst>
      <p:ext uri="{BB962C8B-B14F-4D97-AF65-F5344CB8AC3E}">
        <p14:creationId xmlns:p14="http://schemas.microsoft.com/office/powerpoint/2010/main" val="3512666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10: Nog 'n belangrike hulpmiddel vir skryf is die vermoë om inligting op te som.</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Om op te som behels die identifisering van die sleutelpunte in 'n teks en die bondige herformulering daarvan in jou eie woorde. Dit gaan nie bloot daaroor om dele weg te laat nie, maar vereis 'n begrip van die kernidees en die vermoë om dit duidelik en samevattend oor te dra.</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Waarom is opsomming belangrik?</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Verbeterde begrip: Dit help jou om die kernidees van 'n teks te identifiseer en onnodige besonderhede uit te sluit, wat jou fokus verskerp.</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Verbeterde geheue: Opsomming maak dit makliker om te onthou wat jy gelees het. </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Verbeterde skryfvaardighede: Dit ontwikkel jou vermoë om duidelik en bondig te kommunikeer</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Opsommings is 'n hulpmiddel wat jou in staat stel om doeltreffend te studeer, vinniger te hersien en jou gedagtes beter te organiseer. Dit is 'n waardevolle vaardigheid oor alle vakgebiede heen. Dit help jou om doeltreffender te leer en moedig jou aan om krities na te dink oor die inligting wat jy lees.</a:t>
            </a:r>
          </a:p>
          <a:p>
            <a:endParaRPr lang="en-US" dirty="0"/>
          </a:p>
        </p:txBody>
      </p:sp>
      <p:sp>
        <p:nvSpPr>
          <p:cNvPr id="4" name="Slide Number Placeholder 3"/>
          <p:cNvSpPr>
            <a:spLocks noGrp="1"/>
          </p:cNvSpPr>
          <p:nvPr>
            <p:ph type="sldNum" sz="quarter" idx="5"/>
          </p:nvPr>
        </p:nvSpPr>
        <p:spPr/>
        <p:txBody>
          <a:bodyPr/>
          <a:lstStyle/>
          <a:p>
            <a:fld id="{C51DCAC2-57E1-4034-BB99-8EFF7FA8D11A}" type="slidenum">
              <a:rPr lang="en-US" smtClean="0"/>
              <a:t>10</a:t>
            </a:fld>
            <a:endParaRPr lang="en-US"/>
          </a:p>
        </p:txBody>
      </p:sp>
    </p:spTree>
    <p:extLst>
      <p:ext uri="{BB962C8B-B14F-4D97-AF65-F5344CB8AC3E}">
        <p14:creationId xmlns:p14="http://schemas.microsoft.com/office/powerpoint/2010/main" val="38826513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11: Soos julle kan sien, is lees en skryf fundamentele vaardighede wat saamwerk om die boustene van kommunikasie te vorm.</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Deur te lees en te skryf, is ons in staat om meer oor die wêreld om ons te leer en effektief met ander te kommunikeer.</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1DCAC2-57E1-4034-BB99-8EFF7FA8D11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15460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Gevolgtrekking</a:t>
            </a:r>
            <a:r>
              <a:rPr kumimoji="0" lang="en-US" sz="1100" b="0" i="0" u="none" strike="noStrike" kern="0" cap="none" spc="0" normalizeH="0" baseline="0" noProof="0" dirty="0">
                <a:ln>
                  <a:noFill/>
                </a:ln>
                <a:solidFill>
                  <a:srgbClr val="000000"/>
                </a:solidFill>
                <a:effectLst/>
                <a:uLnTx/>
                <a:uFillTx/>
                <a:latin typeface="Arial"/>
                <a:cs typeface="Arial"/>
                <a:sym typeface="Arial"/>
              </a:rPr>
              <a:t> (5 min)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Skyfie</a:t>
            </a:r>
            <a:r>
              <a:rPr kumimoji="0" lang="en-US" sz="1100" b="0" i="0" u="none" strike="noStrike" kern="0" cap="none" spc="0" normalizeH="0" baseline="0" noProof="0" dirty="0">
                <a:ln>
                  <a:noFill/>
                </a:ln>
                <a:solidFill>
                  <a:srgbClr val="000000"/>
                </a:solidFill>
                <a:effectLst/>
                <a:uLnTx/>
                <a:uFillTx/>
                <a:latin typeface="Arial"/>
                <a:cs typeface="Arial"/>
                <a:sym typeface="Arial"/>
              </a:rPr>
              <a:t> 12)</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Skyfie</a:t>
            </a:r>
            <a:r>
              <a:rPr kumimoji="0" lang="en-US" sz="1100" b="0" i="0" u="none" strike="noStrike" kern="0" cap="none" spc="0" normalizeH="0" baseline="0" noProof="0" dirty="0">
                <a:ln>
                  <a:noFill/>
                </a:ln>
                <a:solidFill>
                  <a:srgbClr val="000000"/>
                </a:solidFill>
                <a:effectLst/>
                <a:uLnTx/>
                <a:uFillTx/>
                <a:latin typeface="Arial"/>
                <a:cs typeface="Arial"/>
                <a:sym typeface="Arial"/>
              </a:rPr>
              <a:t> 12: Jy het nou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tyd</a:t>
            </a:r>
            <a:r>
              <a:rPr kumimoji="0" lang="en-US" sz="1100" b="0" i="0" u="none" strike="noStrike" kern="0" cap="none" spc="0" normalizeH="0" baseline="0" noProof="0" dirty="0">
                <a:ln>
                  <a:noFill/>
                </a:ln>
                <a:solidFill>
                  <a:srgbClr val="000000"/>
                </a:solidFill>
                <a:effectLst/>
                <a:uLnTx/>
                <a:uFillTx/>
                <a:latin typeface="Arial"/>
                <a:cs typeface="Arial"/>
                <a:sym typeface="Arial"/>
              </a:rPr>
              <a:t> 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vir</a:t>
            </a:r>
            <a:r>
              <a:rPr kumimoji="0" lang="en-US" sz="1100" b="0" i="0" u="none" strike="noStrike" kern="0" cap="none" spc="0" normalizeH="0" baseline="0" noProof="0" dirty="0">
                <a:ln>
                  <a:noFill/>
                </a:ln>
                <a:solidFill>
                  <a:srgbClr val="000000"/>
                </a:solidFill>
                <a:effectLst/>
                <a:uLnTx/>
                <a:uFillTx/>
                <a:latin typeface="Arial"/>
                <a:cs typeface="Arial"/>
                <a:sym typeface="Arial"/>
              </a:rPr>
              <a:t> die res van die les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aan</a:t>
            </a:r>
            <a:r>
              <a:rPr kumimoji="0" lang="en-US" sz="1100" b="0" i="0" u="none" strike="noStrike" kern="0" cap="none" spc="0" normalizeH="0" baseline="0" noProof="0" dirty="0">
                <a:ln>
                  <a:noFill/>
                </a:ln>
                <a:solidFill>
                  <a:srgbClr val="000000"/>
                </a:solidFill>
                <a:effectLst/>
                <a:uLnTx/>
                <a:uFillTx/>
                <a:latin typeface="Arial"/>
                <a:cs typeface="Arial"/>
                <a:sym typeface="Arial"/>
              </a:rPr>
              <a:t>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eksamenoefening</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1" i="1" u="none" strike="noStrike" kern="0" cap="none" spc="0" normalizeH="0" baseline="0" noProof="0" dirty="0" err="1">
                <a:ln>
                  <a:noFill/>
                </a:ln>
                <a:solidFill>
                  <a:srgbClr val="000000"/>
                </a:solidFill>
                <a:effectLst/>
                <a:uLnTx/>
                <a:uFillTx/>
                <a:latin typeface="Arial"/>
                <a:cs typeface="Arial"/>
                <a:sym typeface="Arial"/>
              </a:rPr>
              <a:t>Aktiwiteit</a:t>
            </a:r>
            <a:r>
              <a:rPr kumimoji="0" lang="en-US" sz="1100" b="1" i="1" u="none" strike="noStrike" kern="0" cap="none" spc="0" normalizeH="0" baseline="0" noProof="0" dirty="0">
                <a:ln>
                  <a:noFill/>
                </a:ln>
                <a:solidFill>
                  <a:srgbClr val="000000"/>
                </a:solidFill>
                <a:effectLst/>
                <a:uLnTx/>
                <a:uFillTx/>
                <a:latin typeface="Arial"/>
                <a:cs typeface="Arial"/>
                <a:sym typeface="Arial"/>
              </a:rPr>
              <a:t> 1, </a:t>
            </a:r>
            <a:r>
              <a:rPr kumimoji="0" lang="en-US" sz="1100" b="1" i="1" u="sng" strike="noStrike" kern="0" cap="none" spc="0" normalizeH="0" baseline="0" noProof="0" dirty="0">
                <a:ln>
                  <a:noFill/>
                </a:ln>
                <a:solidFill>
                  <a:srgbClr val="000000"/>
                </a:solidFill>
                <a:effectLst/>
                <a:uLnTx/>
                <a:uFillTx/>
                <a:latin typeface="Arial"/>
                <a:cs typeface="Arial"/>
                <a:sym typeface="Arial"/>
              </a:rPr>
              <a:t>Les 3 – </a:t>
            </a:r>
            <a:r>
              <a:rPr kumimoji="0" lang="en-US" sz="1100" b="1" i="1" u="sng" strike="noStrike" kern="0" cap="none" spc="0" normalizeH="0" baseline="0" noProof="0" dirty="0" err="1">
                <a:ln>
                  <a:noFill/>
                </a:ln>
                <a:solidFill>
                  <a:srgbClr val="000000"/>
                </a:solidFill>
                <a:effectLst/>
                <a:uLnTx/>
                <a:uFillTx/>
                <a:latin typeface="Arial"/>
                <a:cs typeface="Arial"/>
                <a:sym typeface="Arial"/>
              </a:rPr>
              <a:t>Werkkaart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werk</a:t>
            </a:r>
            <a:r>
              <a:rPr kumimoji="0" lang="en-US" sz="1100" b="0" i="0" u="none" strike="noStrike" kern="0" cap="none" spc="0" normalizeH="0" baseline="0" noProof="0" dirty="0">
                <a:ln>
                  <a:noFill/>
                </a:ln>
                <a:solidFill>
                  <a:srgbClr val="000000"/>
                </a:solidFill>
                <a:effectLst/>
                <a:uLnTx/>
                <a:uFillTx/>
                <a:latin typeface="Arial"/>
                <a:cs typeface="Arial"/>
                <a:sym typeface="Arial"/>
              </a:rPr>
              <a:t>. Wat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jy</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nie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voltooi</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nie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moet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asseblief</a:t>
            </a:r>
            <a:r>
              <a:rPr kumimoji="0" lang="en-US" sz="1100" b="0" i="0" u="none" strike="noStrike" kern="0" cap="none" spc="0" normalizeH="0" baseline="0" noProof="0" dirty="0">
                <a:ln>
                  <a:noFill/>
                </a:ln>
                <a:solidFill>
                  <a:srgbClr val="000000"/>
                </a:solidFill>
                <a:effectLst/>
                <a:uLnTx/>
                <a:uFillTx/>
                <a:latin typeface="Arial"/>
                <a:cs typeface="Arial"/>
                <a:sym typeface="Arial"/>
              </a:rPr>
              <a:t> as </a:t>
            </a:r>
            <a:r>
              <a:rPr kumimoji="0" lang="en-US" sz="1100" b="1" i="0" u="none" strike="noStrike" kern="0" cap="none" spc="0" normalizeH="0" baseline="0" noProof="0" dirty="0" err="1">
                <a:ln>
                  <a:noFill/>
                </a:ln>
                <a:solidFill>
                  <a:srgbClr val="000000"/>
                </a:solidFill>
                <a:effectLst/>
                <a:uLnTx/>
                <a:uFillTx/>
                <a:latin typeface="Arial"/>
                <a:cs typeface="Arial"/>
                <a:sym typeface="Arial"/>
              </a:rPr>
              <a:t>huiswerk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afhandel</a:t>
            </a:r>
            <a:r>
              <a:rPr kumimoji="0" lang="en-US" sz="1100" b="0" i="0" u="none" strike="noStrike" kern="0" cap="none" spc="0" normalizeH="0" baseline="0" noProof="0" dirty="0">
                <a:ln>
                  <a:noFill/>
                </a:ln>
                <a:solidFill>
                  <a:srgbClr val="000000"/>
                </a:solidFill>
                <a:effectLst/>
                <a:uLnTx/>
                <a:uFillTx/>
                <a:latin typeface="Arial"/>
                <a:cs typeface="Arial"/>
                <a:sym typeface="Arial"/>
              </a:rPr>
              <a:t> word.</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Moontlike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antwoorde</a:t>
            </a:r>
            <a:r>
              <a:rPr kumimoji="0" lang="en-US" sz="1100" b="0" i="0" u="none" strike="noStrike" kern="0" cap="none" spc="0" normalizeH="0" baseline="0" noProof="0" dirty="0">
                <a:ln>
                  <a:noFill/>
                </a:ln>
                <a:solidFill>
                  <a:srgbClr val="000000"/>
                </a:solidFill>
                <a:effectLst/>
                <a:uLnTx/>
                <a:uFillTx/>
                <a:latin typeface="Arial"/>
                <a:cs typeface="Arial"/>
                <a:sym typeface="Arial"/>
              </a:rPr>
              <a:t> is op </a:t>
            </a:r>
            <a:r>
              <a:rPr kumimoji="0" lang="en-US" sz="1100" b="1" i="1" u="sng" strike="noStrike" kern="0" cap="none" spc="0" normalizeH="0" baseline="0" noProof="0" dirty="0">
                <a:ln>
                  <a:noFill/>
                </a:ln>
                <a:solidFill>
                  <a:srgbClr val="000000"/>
                </a:solidFill>
                <a:effectLst/>
                <a:uLnTx/>
                <a:uFillTx/>
                <a:latin typeface="Arial"/>
                <a:cs typeface="Arial"/>
                <a:sym typeface="Arial"/>
              </a:rPr>
              <a:t>Les 3 – </a:t>
            </a:r>
            <a:r>
              <a:rPr kumimoji="0" lang="en-US" sz="1100" b="1" i="1" u="sng" strike="noStrike" kern="0" cap="none" spc="0" normalizeH="0" baseline="0" noProof="0" dirty="0" err="1">
                <a:ln>
                  <a:noFill/>
                </a:ln>
                <a:solidFill>
                  <a:srgbClr val="000000"/>
                </a:solidFill>
                <a:effectLst/>
                <a:uLnTx/>
                <a:uFillTx/>
                <a:latin typeface="Arial"/>
                <a:cs typeface="Arial"/>
                <a:sym typeface="Arial"/>
              </a:rPr>
              <a:t>Werkkaart</a:t>
            </a:r>
            <a:r>
              <a:rPr kumimoji="0" lang="en-US" sz="1100" b="1" i="1" u="sng" strike="noStrike" kern="0" cap="none" spc="0" normalizeH="0" baseline="0" noProof="0" dirty="0">
                <a:ln>
                  <a:noFill/>
                </a:ln>
                <a:solidFill>
                  <a:srgbClr val="000000"/>
                </a:solidFill>
                <a:effectLst/>
                <a:uLnTx/>
                <a:uFillTx/>
                <a:latin typeface="Arial"/>
                <a:cs typeface="Arial"/>
                <a:sym typeface="Arial"/>
              </a:rPr>
              <a:t> MEMO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beskikbaar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1DCAC2-57E1-4034-BB99-8EFF7FA8D11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9041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2: Wanneer jy aan lees en skryf dink, wat is die eerste gedagte wat by jou opkom?</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a:t>
            </a:r>
            <a:r>
              <a:rPr kumimoji="0" lang="nl-NL" sz="1100" b="0" i="1" u="none" strike="noStrike" kern="0" cap="none" spc="0" normalizeH="0" baseline="0" noProof="0" dirty="0">
                <a:ln>
                  <a:noFill/>
                </a:ln>
                <a:solidFill>
                  <a:srgbClr val="000000"/>
                </a:solidFill>
                <a:effectLst/>
                <a:uLnTx/>
                <a:uFillTx/>
                <a:latin typeface="Arial"/>
                <a:cs typeface="Arial"/>
                <a:sym typeface="Arial"/>
              </a:rPr>
              <a:t>Leerderantwoorde en -insette dien as 'n uitstekende beginpunt om die belangrikheid van lees en skryf te bespreek</a:t>
            </a:r>
            <a:r>
              <a:rPr kumimoji="0" lang="nl-NL" sz="1100" b="0" i="0" u="none" strike="noStrike" kern="0" cap="none" spc="0" normalizeH="0" baseline="0" noProof="0" dirty="0">
                <a:ln>
                  <a:noFill/>
                </a:ln>
                <a:solidFill>
                  <a:srgbClr val="000000"/>
                </a:solidFill>
                <a:effectLst/>
                <a:uLnTx/>
                <a:uFillTx/>
                <a:latin typeface="Arial"/>
                <a:cs typeface="Arial"/>
                <a:sym typeface="Arial"/>
              </a:rPr>
              <a: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Dalk is jy 'n ywerige leser of skrywer? Miskien verkies jy die een bo die ander? Gebruik jy e-boeke of digitale hulpbronne? Of maak jy dalk gebruik van programme wat stemopnames transkribeer, sodat jy later toegang daartoe het?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Daar is verskeie redes waarom mense lees en skryf – elkeen met sy eie spesifieke doel.</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Lees en skryf is kernvaardighede wat die basis van kommunikasie vorm. Die bemeestering van hierdie vaardighede stel ons in staat om die wêreld beter te verstaan en betekenisvol met ander te skakel.</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Lees en skryf </a:t>
            </a:r>
            <a:r>
              <a:rPr kumimoji="0" lang="nl-NL" sz="1100" b="0" i="0" u="none" strike="noStrike" kern="0" cap="none" spc="0" normalizeH="0" baseline="0" noProof="0" dirty="0">
                <a:ln>
                  <a:noFill/>
                </a:ln>
                <a:solidFill>
                  <a:srgbClr val="000000"/>
                </a:solidFill>
                <a:effectLst/>
                <a:uLnTx/>
                <a:uFillTx/>
                <a:latin typeface="Arial"/>
                <a:cs typeface="Arial"/>
                <a:sym typeface="Arial"/>
              </a:rPr>
              <a:t>strek veel verder as bloot skoolwerk; dit vervul verskeie belangrike rolle in ons lewens. Dit word nie net gebruik om vir eksamens te leer, 'n paragraaf te lees of 'n opstel te skryf nie. Lees en skryf strek veel verder as bloot skoolwerk; dit vervul verskeie belangrike rolle in ons lewens. Dit word nie net gebruik om vir eksamens te leer, 'n paragraaf te lees of 'n opstel te skryf nie.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In die digitale era van vandag het lees en skryf die hoofvorme van kommunikasie geword. Met die opkoms van sosiale media en aanlynplatforms wat gebruik word vir vermaak, inkopies, werk en onderwys, is vaardigheid in hierdie kernvaardighede noodsaaklik. Dit stel individue in staat om met familie en vriende te kommunikeer, hul gedagtes en opinies uit te druk, en hul kennis oor verskeie onderwerpe uit te brei.</a:t>
            </a:r>
          </a:p>
          <a:p>
            <a:endParaRPr lang="en-US" dirty="0"/>
          </a:p>
        </p:txBody>
      </p:sp>
      <p:sp>
        <p:nvSpPr>
          <p:cNvPr id="4" name="Slide Number Placeholder 3"/>
          <p:cNvSpPr>
            <a:spLocks noGrp="1"/>
          </p:cNvSpPr>
          <p:nvPr>
            <p:ph type="sldNum" sz="quarter" idx="5"/>
          </p:nvPr>
        </p:nvSpPr>
        <p:spPr/>
        <p:txBody>
          <a:bodyPr/>
          <a:lstStyle/>
          <a:p>
            <a:fld id="{C51DCAC2-57E1-4034-BB99-8EFF7FA8D11A}" type="slidenum">
              <a:rPr lang="en-US" smtClean="0"/>
              <a:t>2</a:t>
            </a:fld>
            <a:endParaRPr lang="en-US"/>
          </a:p>
        </p:txBody>
      </p:sp>
    </p:spTree>
    <p:extLst>
      <p:ext uri="{BB962C8B-B14F-4D97-AF65-F5344CB8AC3E}">
        <p14:creationId xmlns:p14="http://schemas.microsoft.com/office/powerpoint/2010/main" val="1967467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Onderrig</a:t>
            </a:r>
            <a:r>
              <a:rPr kumimoji="0" lang="en-US" sz="1100" b="0" i="0" u="none" strike="noStrike" kern="0" cap="none" spc="0" normalizeH="0" baseline="0" noProof="0" dirty="0">
                <a:ln>
                  <a:noFill/>
                </a:ln>
                <a:solidFill>
                  <a:srgbClr val="000000"/>
                </a:solidFill>
                <a:effectLst/>
                <a:uLnTx/>
                <a:uFillTx/>
                <a:latin typeface="Arial"/>
                <a:cs typeface="Arial"/>
                <a:sym typeface="Arial"/>
              </a:rPr>
              <a:t> &amp; Kyk Video (32 min)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Skyfies</a:t>
            </a:r>
            <a:r>
              <a:rPr kumimoji="0" lang="en-US" sz="1100" b="0" i="0" u="none" strike="noStrike" kern="0" cap="none" spc="0" normalizeH="0" baseline="0" noProof="0" dirty="0">
                <a:ln>
                  <a:noFill/>
                </a:ln>
                <a:solidFill>
                  <a:srgbClr val="000000"/>
                </a:solidFill>
                <a:effectLst/>
                <a:uLnTx/>
                <a:uFillTx/>
                <a:latin typeface="Arial"/>
                <a:cs typeface="Arial"/>
                <a:sym typeface="Arial"/>
              </a:rPr>
              <a:t> 3-11)</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GB" sz="1100" b="0" i="0" u="none" strike="noStrike" kern="0" cap="none" spc="0" normalizeH="0" baseline="0" noProof="0" dirty="0" err="1">
                <a:ln>
                  <a:noFill/>
                </a:ln>
                <a:solidFill>
                  <a:srgbClr val="000000"/>
                </a:solidFill>
                <a:effectLst/>
                <a:uLnTx/>
                <a:uFillTx/>
                <a:latin typeface="Arial"/>
                <a:cs typeface="Arial"/>
                <a:sym typeface="Arial"/>
              </a:rPr>
              <a:t>Skyfie</a:t>
            </a:r>
            <a:r>
              <a:rPr kumimoji="0" lang="en-GB" sz="1100" b="0" i="0" u="none" strike="noStrike" kern="0" cap="none" spc="0" normalizeH="0" baseline="0" noProof="0" dirty="0">
                <a:ln>
                  <a:noFill/>
                </a:ln>
                <a:solidFill>
                  <a:srgbClr val="000000"/>
                </a:solidFill>
                <a:effectLst/>
                <a:uLnTx/>
                <a:uFillTx/>
                <a:latin typeface="Arial"/>
                <a:cs typeface="Arial"/>
                <a:sym typeface="Arial"/>
              </a:rPr>
              <a:t> 3: </a:t>
            </a:r>
            <a:r>
              <a:rPr kumimoji="0" lang="en-GB" sz="1100" b="1" i="1" u="none" strike="noStrike" kern="0" cap="none" spc="0" normalizeH="0" baseline="0" noProof="0" dirty="0">
                <a:ln>
                  <a:noFill/>
                </a:ln>
                <a:solidFill>
                  <a:srgbClr val="000000"/>
                </a:solidFill>
                <a:effectLst/>
                <a:uLnTx/>
                <a:uFillTx/>
                <a:latin typeface="Arial"/>
                <a:cs typeface="Arial"/>
                <a:sym typeface="Arial"/>
              </a:rPr>
              <a:t>Kyk: Importance of Reading &amp; Writing </a:t>
            </a:r>
            <a:r>
              <a:rPr kumimoji="0" lang="en-GB" sz="1100" b="0" i="0" u="none" strike="noStrike" kern="0" cap="none" spc="0" normalizeH="0" baseline="0" noProof="0" dirty="0">
                <a:ln>
                  <a:noFill/>
                </a:ln>
                <a:solidFill>
                  <a:srgbClr val="000000"/>
                </a:solidFill>
                <a:effectLst/>
                <a:uLnTx/>
                <a:uFillTx/>
                <a:latin typeface="Arial"/>
                <a:cs typeface="Arial"/>
                <a:sym typeface="Arial"/>
              </a:rPr>
              <a:t>https://www.youtube.com/watch?v=Gjbx98KZqkE (1 min 12 </a:t>
            </a:r>
            <a:r>
              <a:rPr kumimoji="0" lang="en-GB" sz="1100" b="0" i="0" u="none" strike="noStrike" kern="0" cap="none" spc="0" normalizeH="0" baseline="0" noProof="0" dirty="0" err="1">
                <a:ln>
                  <a:noFill/>
                </a:ln>
                <a:solidFill>
                  <a:srgbClr val="000000"/>
                </a:solidFill>
                <a:effectLst/>
                <a:uLnTx/>
                <a:uFillTx/>
                <a:latin typeface="Arial"/>
                <a:cs typeface="Arial"/>
                <a:sym typeface="Arial"/>
              </a:rPr>
              <a:t>sek</a:t>
            </a:r>
            <a:r>
              <a:rPr kumimoji="0" lang="en-GB" sz="1100" b="0" i="0" u="none" strike="noStrike" kern="0" cap="none" spc="0" normalizeH="0" baseline="0" noProof="0" dirty="0">
                <a:ln>
                  <a:noFill/>
                </a:ln>
                <a:solidFill>
                  <a:srgbClr val="000000"/>
                </a:solidFill>
                <a:effectLst/>
                <a:uLnTx/>
                <a:uFillTx/>
                <a:latin typeface="Arial"/>
                <a:cs typeface="Arial"/>
                <a:sym typeface="Arial"/>
              </a:rPr>
              <a:t>.)</a:t>
            </a:r>
          </a:p>
          <a:p>
            <a:endParaRPr lang="en-US" dirty="0"/>
          </a:p>
        </p:txBody>
      </p:sp>
      <p:sp>
        <p:nvSpPr>
          <p:cNvPr id="4" name="Slide Number Placeholder 3"/>
          <p:cNvSpPr>
            <a:spLocks noGrp="1"/>
          </p:cNvSpPr>
          <p:nvPr>
            <p:ph type="sldNum" sz="quarter" idx="5"/>
          </p:nvPr>
        </p:nvSpPr>
        <p:spPr/>
        <p:txBody>
          <a:bodyPr/>
          <a:lstStyle/>
          <a:p>
            <a:fld id="{C51DCAC2-57E1-4034-BB99-8EFF7FA8D11A}" type="slidenum">
              <a:rPr lang="en-US" smtClean="0"/>
              <a:t>3</a:t>
            </a:fld>
            <a:endParaRPr lang="en-US"/>
          </a:p>
        </p:txBody>
      </p:sp>
    </p:spTree>
    <p:extLst>
      <p:ext uri="{BB962C8B-B14F-4D97-AF65-F5344CB8AC3E}">
        <p14:creationId xmlns:p14="http://schemas.microsoft.com/office/powerpoint/2010/main" val="1382149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Skyfie</a:t>
            </a:r>
            <a:r>
              <a:rPr kumimoji="0" lang="en-US" sz="1100" b="0" i="0" u="none" strike="noStrike" kern="0" cap="none" spc="0" normalizeH="0" baseline="0" noProof="0" dirty="0">
                <a:ln>
                  <a:noFill/>
                </a:ln>
                <a:solidFill>
                  <a:srgbClr val="000000"/>
                </a:solidFill>
                <a:effectLst/>
                <a:uLnTx/>
                <a:uFillTx/>
                <a:latin typeface="Arial"/>
                <a:cs typeface="Arial"/>
                <a:sym typeface="Arial"/>
              </a:rPr>
              <a:t> 4: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Voorbeelde</a:t>
            </a:r>
            <a:r>
              <a:rPr kumimoji="0" lang="en-US" sz="1100" b="0" i="0" u="none" strike="noStrike" kern="0" cap="none" spc="0" normalizeH="0" baseline="0" noProof="0" dirty="0">
                <a:ln>
                  <a:noFill/>
                </a:ln>
                <a:solidFill>
                  <a:srgbClr val="000000"/>
                </a:solidFill>
                <a:effectLst/>
                <a:uLnTx/>
                <a:uFillTx/>
                <a:latin typeface="Arial"/>
                <a:cs typeface="Arial"/>
                <a:sym typeface="Arial"/>
              </a:rPr>
              <a:t> van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skryf</a:t>
            </a:r>
            <a:r>
              <a:rPr kumimoji="0" lang="en-US" sz="1100" b="0" i="0" u="none" strike="noStrike" kern="0" cap="none" spc="0" normalizeH="0" baseline="0" noProof="0" dirty="0">
                <a:ln>
                  <a:noFill/>
                </a:ln>
                <a:solidFill>
                  <a:srgbClr val="000000"/>
                </a:solidFill>
                <a:effectLst/>
                <a:uLnTx/>
                <a:uFillTx/>
                <a:latin typeface="Arial"/>
                <a:cs typeface="Arial"/>
                <a:sym typeface="Arial"/>
              </a:rPr>
              <a:t> vir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verskillende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doeleindes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kan</a:t>
            </a:r>
            <a:r>
              <a:rPr kumimoji="0" lang="en-US" sz="1100" b="0" i="0" u="none" strike="noStrike" kern="0" cap="none" spc="0" normalizeH="0" baseline="0" noProof="0" dirty="0">
                <a:ln>
                  <a:noFill/>
                </a:ln>
                <a:solidFill>
                  <a:srgbClr val="000000"/>
                </a:solidFill>
                <a:effectLst/>
                <a:uLnTx/>
                <a:uFillTx/>
                <a:latin typeface="Arial"/>
                <a:cs typeface="Arial"/>
                <a:sym typeface="Arial"/>
              </a:rPr>
              <a:t> wees: </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Joernale</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Boodskappe</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Studienotas</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Instruksies</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Opsomming</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1085850" marR="0" lvl="2"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Kolpunte</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1085850" marR="0" lvl="2"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Herinneringe</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1085850" marR="0" lvl="2"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Tabelle</a:t>
            </a:r>
            <a:r>
              <a:rPr kumimoji="0" lang="en-US" sz="1100" b="0" i="0" u="none" strike="noStrike" kern="0" cap="none" spc="0" normalizeH="0" baseline="0" noProof="0" dirty="0">
                <a:ln>
                  <a:noFill/>
                </a:ln>
                <a:solidFill>
                  <a:srgbClr val="000000"/>
                </a:solidFill>
                <a:effectLst/>
                <a:uLnTx/>
                <a:uFillTx/>
                <a:latin typeface="Arial"/>
                <a:cs typeface="Arial"/>
                <a:sym typeface="Arial"/>
              </a:rPr>
              <a:t> + </a:t>
            </a:r>
            <a:r>
              <a:rPr kumimoji="0" lang="en-US" sz="1100" b="0" i="0" u="none" strike="noStrike" kern="0" cap="none" spc="0" normalizeH="0" baseline="0" noProof="0" dirty="0" err="1">
                <a:ln>
                  <a:noFill/>
                </a:ln>
                <a:solidFill>
                  <a:srgbClr val="000000"/>
                </a:solidFill>
                <a:effectLst/>
                <a:uLnTx/>
                <a:uFillTx/>
                <a:latin typeface="Arial"/>
                <a:cs typeface="Arial"/>
                <a:sym typeface="Arial"/>
              </a:rPr>
              <a:t>Piktografieë</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1085850" marR="0" lvl="2"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Breinkaarte</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1085850" marR="0" lvl="2"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Sleutelwoorde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Ons lees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ook</a:t>
            </a:r>
            <a:r>
              <a:rPr kumimoji="0" lang="en-US" sz="1100" b="0" i="0" u="none" strike="noStrike" kern="0" cap="none" spc="0" normalizeH="0" baseline="0" noProof="0" dirty="0">
                <a:ln>
                  <a:noFill/>
                </a:ln>
                <a:solidFill>
                  <a:srgbClr val="000000"/>
                </a:solidFill>
                <a:effectLst/>
                <a:uLnTx/>
                <a:uFillTx/>
                <a:latin typeface="Arial"/>
                <a:cs typeface="Arial"/>
                <a:sym typeface="Arial"/>
              </a:rPr>
              <a:t> 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verskillende</a:t>
            </a:r>
            <a:r>
              <a:rPr kumimoji="0" lang="en-US" sz="1100" b="0" i="0" u="none" strike="noStrike" kern="0" cap="none" spc="0" normalizeH="0" baseline="0" noProof="0" dirty="0">
                <a:ln>
                  <a:noFill/>
                </a:ln>
                <a:solidFill>
                  <a:srgbClr val="000000"/>
                </a:solidFill>
                <a:effectLst/>
                <a:uLnTx/>
                <a:uFillTx/>
                <a:latin typeface="Arial"/>
                <a:cs typeface="Arial"/>
                <a:sym typeface="Arial"/>
              </a:rPr>
              <a:t> redes: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Vir </a:t>
            </a:r>
            <a:r>
              <a:rPr kumimoji="0" lang="en-US" sz="1100" b="0" i="0" u="none" strike="noStrike" kern="0" cap="none" spc="0" normalizeH="0" baseline="0" noProof="0" dirty="0" err="1">
                <a:ln>
                  <a:noFill/>
                </a:ln>
                <a:solidFill>
                  <a:srgbClr val="000000"/>
                </a:solidFill>
                <a:effectLst/>
                <a:uLnTx/>
                <a:uFillTx/>
                <a:latin typeface="Arial"/>
                <a:cs typeface="Arial"/>
                <a:sym typeface="Arial"/>
              </a:rPr>
              <a:t>INLIGTING</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Betekenis</a:t>
            </a:r>
            <a:r>
              <a:rPr kumimoji="0" lang="en-US" sz="1100" b="0" i="0" u="none" strike="noStrike" kern="0" cap="none" spc="0" normalizeH="0" baseline="0" noProof="0" dirty="0">
                <a:ln>
                  <a:noFill/>
                </a:ln>
                <a:solidFill>
                  <a:srgbClr val="000000"/>
                </a:solidFill>
                <a:effectLst/>
                <a:uLnTx/>
                <a:uFillTx/>
                <a:latin typeface="Arial"/>
                <a:cs typeface="Arial"/>
                <a:sym typeface="Arial"/>
              </a:rPr>
              <a:t> van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woorde</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Openbare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inligting</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Etikette</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Vir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GENOT</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Boeke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romans vir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genot</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Grafiese</a:t>
            </a:r>
            <a:r>
              <a:rPr kumimoji="0" lang="en-US" sz="1100" b="0" i="0" u="none" strike="noStrike" kern="0" cap="none" spc="0" normalizeH="0" baseline="0" noProof="0" dirty="0">
                <a:ln>
                  <a:noFill/>
                </a:ln>
                <a:solidFill>
                  <a:srgbClr val="000000"/>
                </a:solidFill>
                <a:effectLst/>
                <a:uLnTx/>
                <a:uFillTx/>
                <a:latin typeface="Arial"/>
                <a:cs typeface="Arial"/>
                <a:sym typeface="Arial"/>
              </a:rPr>
              <a:t> romans</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Belangstellings</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LEER</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Instruksies</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Wêreldnuus</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Studie</a:t>
            </a:r>
          </a:p>
          <a:p>
            <a:endParaRPr lang="en-US" dirty="0"/>
          </a:p>
        </p:txBody>
      </p:sp>
      <p:sp>
        <p:nvSpPr>
          <p:cNvPr id="4" name="Slide Number Placeholder 3"/>
          <p:cNvSpPr>
            <a:spLocks noGrp="1"/>
          </p:cNvSpPr>
          <p:nvPr>
            <p:ph type="sldNum" sz="quarter" idx="5"/>
          </p:nvPr>
        </p:nvSpPr>
        <p:spPr/>
        <p:txBody>
          <a:bodyPr/>
          <a:lstStyle/>
          <a:p>
            <a:fld id="{C51DCAC2-57E1-4034-BB99-8EFF7FA8D11A}" type="slidenum">
              <a:rPr lang="en-US" smtClean="0"/>
              <a:t>4</a:t>
            </a:fld>
            <a:endParaRPr lang="en-US"/>
          </a:p>
        </p:txBody>
      </p:sp>
    </p:spTree>
    <p:extLst>
      <p:ext uri="{BB962C8B-B14F-4D97-AF65-F5344CB8AC3E}">
        <p14:creationId xmlns:p14="http://schemas.microsoft.com/office/powerpoint/2010/main" val="3166448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200" b="0" i="0" u="none" strike="noStrike" kern="0" cap="none" spc="0" normalizeH="0" baseline="0" noProof="0" dirty="0">
                <a:ln>
                  <a:noFill/>
                </a:ln>
                <a:solidFill>
                  <a:srgbClr val="000000"/>
                </a:solidFill>
                <a:effectLst/>
                <a:uLnTx/>
                <a:uFillTx/>
                <a:latin typeface="Arial"/>
                <a:cs typeface="Arial"/>
                <a:sym typeface="Arial"/>
              </a:rPr>
              <a:t>Skyfie 5: Wanneer ons lees, registreer ons oë letters, leestekens en spasies, terwyl ons brein hierdie elemente omskakel in woorde, sinne en paragrawe wat 'n spesifieke boodskap oordra.</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200" b="0" i="0" u="none" strike="noStrike" kern="0" cap="none" spc="0" normalizeH="0" baseline="0" noProof="0" dirty="0">
                <a:ln>
                  <a:noFill/>
                </a:ln>
                <a:solidFill>
                  <a:srgbClr val="000000"/>
                </a:solidFill>
                <a:effectLst/>
                <a:uLnTx/>
                <a:uFillTx/>
                <a:latin typeface="Arial"/>
                <a:cs typeface="Arial"/>
                <a:sym typeface="Arial"/>
              </a:rPr>
              <a:t>Lees kan óf stil (in ons gedagtes) óf hardop (sodat ander kan hoor) gedoen word.</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200" b="0" i="0" u="none" strike="noStrike" kern="0" cap="none" spc="0" normalizeH="0" baseline="0" noProof="0" dirty="0">
                <a:ln>
                  <a:noFill/>
                </a:ln>
                <a:solidFill>
                  <a:srgbClr val="000000"/>
                </a:solidFill>
                <a:effectLst/>
                <a:uLnTx/>
                <a:uFillTx/>
                <a:latin typeface="Arial"/>
                <a:cs typeface="Arial"/>
                <a:sym typeface="Arial"/>
              </a:rPr>
              <a:t>As 'n ontvanklike vaardigheid stel lees ons in staat om inligting te versamel. Dit sluit egter ook praatvaardighede in, aangesien ons die woorde wat ons lees, moet kan uitspreek. Op hierdie manier funksioneer lees ook as 'n produktiewe vaardigheid, omdat ons inligting absorbeer én oordra – selfs al is dit net aan onsself.</a:t>
            </a:r>
          </a:p>
          <a:p>
            <a:endParaRPr lang="en-US" dirty="0"/>
          </a:p>
        </p:txBody>
      </p:sp>
      <p:sp>
        <p:nvSpPr>
          <p:cNvPr id="4" name="Slide Number Placeholder 3"/>
          <p:cNvSpPr>
            <a:spLocks noGrp="1"/>
          </p:cNvSpPr>
          <p:nvPr>
            <p:ph type="sldNum" sz="quarter" idx="5"/>
          </p:nvPr>
        </p:nvSpPr>
        <p:spPr/>
        <p:txBody>
          <a:bodyPr/>
          <a:lstStyle/>
          <a:p>
            <a:fld id="{C51DCAC2-57E1-4034-BB99-8EFF7FA8D11A}" type="slidenum">
              <a:rPr lang="en-US" smtClean="0"/>
              <a:t>5</a:t>
            </a:fld>
            <a:endParaRPr lang="en-US"/>
          </a:p>
        </p:txBody>
      </p:sp>
    </p:spTree>
    <p:extLst>
      <p:ext uri="{BB962C8B-B14F-4D97-AF65-F5344CB8AC3E}">
        <p14:creationId xmlns:p14="http://schemas.microsoft.com/office/powerpoint/2010/main" val="3337918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6: </a:t>
            </a:r>
            <a:r>
              <a:rPr kumimoji="0" lang="nl-NL" sz="1100" b="1" i="0" u="none" strike="noStrike" kern="0" cap="none" spc="0" normalizeH="0" baseline="0" noProof="0" dirty="0">
                <a:ln>
                  <a:noFill/>
                </a:ln>
                <a:solidFill>
                  <a:srgbClr val="000000"/>
                </a:solidFill>
                <a:effectLst/>
                <a:uLnTx/>
                <a:uFillTx/>
                <a:latin typeface="Arial"/>
                <a:cs typeface="Arial"/>
                <a:sym typeface="Arial"/>
              </a:rPr>
              <a:t>Lees vir inligting </a:t>
            </a:r>
            <a:r>
              <a:rPr kumimoji="0" lang="nl-NL" sz="1100" b="0" i="0" u="none" strike="noStrike" kern="0" cap="none" spc="0" normalizeH="0" baseline="0" noProof="0" dirty="0">
                <a:ln>
                  <a:noFill/>
                </a:ln>
                <a:solidFill>
                  <a:srgbClr val="000000"/>
                </a:solidFill>
                <a:effectLst/>
                <a:uLnTx/>
                <a:uFillTx/>
                <a:latin typeface="Arial"/>
                <a:cs typeface="Arial"/>
                <a:sym typeface="Arial"/>
              </a:rPr>
              <a:t>stel ons in staat om feite na te slaan en toegang tot belangrike inligting te verkry. Dit sluit tekste soos instruksies, briewe en brosjures in.</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Lees vir ontspanning </a:t>
            </a:r>
            <a:r>
              <a:rPr kumimoji="0" lang="nl-NL" sz="1100" b="0" i="0" u="none" strike="noStrike" kern="0" cap="none" spc="0" normalizeH="0" baseline="0" noProof="0" dirty="0">
                <a:ln>
                  <a:noFill/>
                </a:ln>
                <a:solidFill>
                  <a:srgbClr val="000000"/>
                </a:solidFill>
                <a:effectLst/>
                <a:uLnTx/>
                <a:uFillTx/>
                <a:latin typeface="Arial"/>
                <a:cs typeface="Arial"/>
                <a:sym typeface="Arial"/>
              </a:rPr>
              <a:t>behels die genieting van boeke, die ontdekking van nuwe stokperdjies of die lees van strokiesprente en grafiese romans. Dit bied 'n manier om te ontspan, nuwe wêrelde te verken en ons alledaagse omstandighede vir 'n rukkie te ontsnap.</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Lees vir leer </a:t>
            </a:r>
            <a:r>
              <a:rPr kumimoji="0" lang="nl-NL" sz="1100" b="0" i="0" u="none" strike="noStrike" kern="0" cap="none" spc="0" normalizeH="0" baseline="0" noProof="0" dirty="0">
                <a:ln>
                  <a:noFill/>
                </a:ln>
                <a:solidFill>
                  <a:srgbClr val="000000"/>
                </a:solidFill>
                <a:effectLst/>
                <a:uLnTx/>
                <a:uFillTx/>
                <a:latin typeface="Arial"/>
                <a:cs typeface="Arial"/>
                <a:sym typeface="Arial"/>
              </a:rPr>
              <a:t>ontsluit eindelose kennis wat nie net tot skoolwerk beperk is nie. Dit verbeter woordeskat en begrip en bied waardevolle insigte wat ons lewens op baie maniere kan verryk. Dit is 'n fundamentele aktiwiteit vir persoonlike groei en ontwikkeling.</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1DCAC2-57E1-4034-BB99-8EFF7FA8D11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5206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7: Lees vereis ook verskillende vaardighede, soos:</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VLUGLEES: Verkry 'n algemene idee deur leidrade in die teks te soek om hoofgedagtes af te lei.</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SOEKLEES: Soek na spesifieke inligting in 'n teks.</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WISSELWERKING: Gereelde terugverwysing na die teks.</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STIPLEES: Lees elke woord noukeurig, aangesien elke woord ewe belangrik is.</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VISUALISERING: Skakel woorde om in beelde om gebeure, omgewings en karakters beter te verstaan.</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Leesvaardighede is noodsaaklik vir leerders om tekste oor uiteenlopende dissiplines te verstaan, krities te ontleed en sinvol te evalueer.</a:t>
            </a:r>
          </a:p>
          <a:p>
            <a:endParaRPr lang="en-US" dirty="0"/>
          </a:p>
        </p:txBody>
      </p:sp>
      <p:sp>
        <p:nvSpPr>
          <p:cNvPr id="4" name="Slide Number Placeholder 3"/>
          <p:cNvSpPr>
            <a:spLocks noGrp="1"/>
          </p:cNvSpPr>
          <p:nvPr>
            <p:ph type="sldNum" sz="quarter" idx="5"/>
          </p:nvPr>
        </p:nvSpPr>
        <p:spPr/>
        <p:txBody>
          <a:bodyPr/>
          <a:lstStyle/>
          <a:p>
            <a:fld id="{C51DCAC2-57E1-4034-BB99-8EFF7FA8D11A}" type="slidenum">
              <a:rPr lang="en-US" smtClean="0"/>
              <a:t>7</a:t>
            </a:fld>
            <a:endParaRPr lang="en-US"/>
          </a:p>
        </p:txBody>
      </p:sp>
    </p:spTree>
    <p:extLst>
      <p:ext uri="{BB962C8B-B14F-4D97-AF65-F5344CB8AC3E}">
        <p14:creationId xmlns:p14="http://schemas.microsoft.com/office/powerpoint/2010/main" val="661926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8: Skryf is die proses om simbole (letters, leestekens en spasies) te gebruik om gedagtes en idees in 'n leesbare vorm oor te dra. Net soos lees, kan skryf vir verskeie doeleindes gebruik word. Dit sluit in die maak van lyste, die neem van aantekeninge, die gee van instruksies of die voltooiing van skooltake. Skryf is 'n vorm van kommunikasie en 'n onmisbare vaardigheid wat in die werkplek, akademiese omgewings, vir persoonlike doeleindes en vir rekordhouding gebruik word.</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1DCAC2-57E1-4034-BB99-8EFF7FA8D11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70303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Skyfie</a:t>
            </a:r>
            <a:r>
              <a:rPr kumimoji="0" lang="en-US" sz="1100" b="0" i="0" u="none" strike="noStrike" kern="0" cap="none" spc="0" normalizeH="0" baseline="0" noProof="0" dirty="0">
                <a:ln>
                  <a:noFill/>
                </a:ln>
                <a:solidFill>
                  <a:srgbClr val="000000"/>
                </a:solidFill>
                <a:effectLst/>
                <a:uLnTx/>
                <a:uFillTx/>
                <a:latin typeface="Arial"/>
                <a:cs typeface="Arial"/>
                <a:sym typeface="Arial"/>
              </a:rPr>
              <a:t> 9: Kom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ons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kyk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na</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verskillende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tipes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skryfwerk</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err="1">
                <a:ln>
                  <a:noFill/>
                </a:ln>
                <a:solidFill>
                  <a:srgbClr val="000000"/>
                </a:solidFill>
                <a:effectLst/>
                <a:uLnTx/>
                <a:uFillTx/>
                <a:latin typeface="Arial"/>
                <a:cs typeface="Arial"/>
                <a:sym typeface="Arial"/>
              </a:rPr>
              <a:t>Narratiewe</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skryfwerk</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vertel</a:t>
            </a:r>
            <a:r>
              <a:rPr kumimoji="0" lang="en-US" sz="1100" b="0" i="0" u="none" strike="noStrike" kern="0" cap="none" spc="0" normalizeH="0" baseline="0" noProof="0" dirty="0">
                <a:ln>
                  <a:noFill/>
                </a:ln>
                <a:solidFill>
                  <a:srgbClr val="000000"/>
                </a:solidFill>
                <a:effectLst/>
                <a:uLnTx/>
                <a:uFillTx/>
                <a:latin typeface="Arial"/>
                <a:cs typeface="Arial"/>
                <a:sym typeface="Arial"/>
              </a:rPr>
              <a:t>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storie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kan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sowel</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fiksie</a:t>
            </a:r>
            <a:r>
              <a:rPr kumimoji="0" lang="en-US" sz="1100" b="0" i="0" u="none" strike="noStrike" kern="0" cap="none" spc="0" normalizeH="0" baseline="0" noProof="0" dirty="0">
                <a:ln>
                  <a:noFill/>
                </a:ln>
                <a:solidFill>
                  <a:srgbClr val="000000"/>
                </a:solidFill>
                <a:effectLst/>
                <a:uLnTx/>
                <a:uFillTx/>
                <a:latin typeface="Arial"/>
                <a:cs typeface="Arial"/>
                <a:sym typeface="Arial"/>
              </a:rPr>
              <a:t> as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niefiksie</a:t>
            </a:r>
            <a:r>
              <a:rPr kumimoji="0" lang="en-US" sz="1100" b="0" i="0" u="none" strike="noStrike" kern="0" cap="none" spc="0" normalizeH="0" baseline="0" noProof="0" dirty="0">
                <a:ln>
                  <a:noFill/>
                </a:ln>
                <a:solidFill>
                  <a:srgbClr val="000000"/>
                </a:solidFill>
                <a:effectLst/>
                <a:uLnTx/>
                <a:uFillTx/>
                <a:latin typeface="Arial"/>
                <a:cs typeface="Arial"/>
                <a:sym typeface="Arial"/>
              </a:rPr>
              <a:t> wees.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Hierdie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tipe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skryfwerk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volg</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gewoonlik</a:t>
            </a:r>
            <a:r>
              <a:rPr kumimoji="0" lang="en-US" sz="1100" b="0" i="0" u="none" strike="noStrike" kern="0" cap="none" spc="0" normalizeH="0" baseline="0" noProof="0" dirty="0">
                <a:ln>
                  <a:noFill/>
                </a:ln>
                <a:solidFill>
                  <a:srgbClr val="000000"/>
                </a:solidFill>
                <a:effectLst/>
                <a:uLnTx/>
                <a:uFillTx/>
                <a:latin typeface="Arial"/>
                <a:cs typeface="Arial"/>
                <a:sym typeface="Arial"/>
              </a:rPr>
              <a:t>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struktuur</a:t>
            </a:r>
            <a:r>
              <a:rPr kumimoji="0" lang="en-US" sz="1100" b="0" i="0" u="none" strike="noStrike" kern="0" cap="none" spc="0" normalizeH="0" baseline="0" noProof="0" dirty="0">
                <a:ln>
                  <a:noFill/>
                </a:ln>
                <a:solidFill>
                  <a:srgbClr val="000000"/>
                </a:solidFill>
                <a:effectLst/>
                <a:uLnTx/>
                <a:uFillTx/>
                <a:latin typeface="Arial"/>
                <a:cs typeface="Arial"/>
                <a:sym typeface="Arial"/>
              </a:rPr>
              <a:t> met 'n begin,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middel</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einde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gebruik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elemente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soos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karakters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ruimte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intrige</a:t>
            </a:r>
            <a:r>
              <a:rPr kumimoji="0" lang="en-US" sz="1100" b="0" i="0" u="none" strike="noStrike" kern="0" cap="none" spc="0" normalizeH="0" baseline="0" noProof="0" dirty="0">
                <a:ln>
                  <a:noFill/>
                </a:ln>
                <a:solidFill>
                  <a:srgbClr val="000000"/>
                </a:solidFill>
                <a:effectLst/>
                <a:uLnTx/>
                <a:uFillTx/>
                <a:latin typeface="Arial"/>
                <a:cs typeface="Arial"/>
                <a:sym typeface="Arial"/>
              </a:rPr>
              <a:t> om die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storie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vorm</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err="1">
                <a:ln>
                  <a:noFill/>
                </a:ln>
                <a:solidFill>
                  <a:srgbClr val="000000"/>
                </a:solidFill>
                <a:effectLst/>
                <a:uLnTx/>
                <a:uFillTx/>
                <a:latin typeface="Arial"/>
                <a:cs typeface="Arial"/>
                <a:sym typeface="Arial"/>
              </a:rPr>
              <a:t>Beskrywende</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skryfwerk</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gebruik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beeldryke</a:t>
            </a:r>
            <a:r>
              <a:rPr kumimoji="0" lang="en-US" sz="1100" b="0" i="0" u="none" strike="noStrike" kern="0" cap="none" spc="0" normalizeH="0" baseline="0" noProof="0" dirty="0">
                <a:ln>
                  <a:noFill/>
                </a:ln>
                <a:solidFill>
                  <a:srgbClr val="000000"/>
                </a:solidFill>
                <a:effectLst/>
                <a:uLnTx/>
                <a:uFillTx/>
                <a:latin typeface="Arial"/>
                <a:cs typeface="Arial"/>
                <a:sym typeface="Arial"/>
              </a:rPr>
              <a:t> taal om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duidelike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prentjie</a:t>
            </a:r>
            <a:r>
              <a:rPr kumimoji="0" lang="en-US" sz="1100" b="0" i="0" u="none" strike="noStrike" kern="0" cap="none" spc="0" normalizeH="0" baseline="0" noProof="0" dirty="0">
                <a:ln>
                  <a:noFill/>
                </a:ln>
                <a:solidFill>
                  <a:srgbClr val="000000"/>
                </a:solidFill>
                <a:effectLst/>
                <a:uLnTx/>
                <a:uFillTx/>
                <a:latin typeface="Arial"/>
                <a:cs typeface="Arial"/>
                <a:sym typeface="Arial"/>
              </a:rPr>
              <a:t> van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mense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plekke</a:t>
            </a:r>
            <a:r>
              <a:rPr kumimoji="0" lang="en-US" sz="1100" b="0" i="0" u="none" strike="noStrike" kern="0" cap="none" spc="0" normalizeH="0" baseline="0" noProof="0" dirty="0">
                <a:ln>
                  <a:noFill/>
                </a:ln>
                <a:solidFill>
                  <a:srgbClr val="000000"/>
                </a:solidFill>
                <a:effectLst/>
                <a:uLnTx/>
                <a:uFillTx/>
                <a:latin typeface="Arial"/>
                <a:cs typeface="Arial"/>
                <a:sym typeface="Arial"/>
              </a:rPr>
              <a:t>, dinge of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gebeure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skep. Dit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kom</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dikwels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voor</a:t>
            </a:r>
            <a:r>
              <a:rPr kumimoji="0" lang="en-US" sz="1100" b="0" i="0" u="none" strike="noStrike" kern="0" cap="none" spc="0" normalizeH="0" baseline="0" noProof="0" dirty="0">
                <a:ln>
                  <a:noFill/>
                </a:ln>
                <a:solidFill>
                  <a:srgbClr val="000000"/>
                </a:solidFill>
                <a:effectLst/>
                <a:uLnTx/>
                <a:uFillTx/>
                <a:latin typeface="Arial"/>
                <a:cs typeface="Arial"/>
                <a:sym typeface="Arial"/>
              </a:rPr>
              <a:t> in genres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soos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opstelle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poësie</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err="1">
                <a:ln>
                  <a:noFill/>
                </a:ln>
                <a:solidFill>
                  <a:srgbClr val="000000"/>
                </a:solidFill>
                <a:effectLst/>
                <a:uLnTx/>
                <a:uFillTx/>
                <a:latin typeface="Arial"/>
                <a:cs typeface="Arial"/>
                <a:sym typeface="Arial"/>
              </a:rPr>
              <a:t>Informatiewe</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skryfwerk</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verduidelik</a:t>
            </a:r>
            <a:r>
              <a:rPr kumimoji="0" lang="en-US" sz="1100" b="0" i="0" u="none" strike="noStrike" kern="0" cap="none" spc="0" normalizeH="0" baseline="0" noProof="0" dirty="0">
                <a:ln>
                  <a:noFill/>
                </a:ln>
                <a:solidFill>
                  <a:srgbClr val="000000"/>
                </a:solidFill>
                <a:effectLst/>
                <a:uLnTx/>
                <a:uFillTx/>
                <a:latin typeface="Arial"/>
                <a:cs typeface="Arial"/>
                <a:sym typeface="Arial"/>
              </a:rPr>
              <a:t> of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verskaf</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inligting</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deur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feite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definisies</a:t>
            </a:r>
            <a:r>
              <a:rPr kumimoji="0" lang="en-US" sz="1100" b="0" i="0" u="none" strike="noStrike" kern="0" cap="none" spc="0" normalizeH="0" baseline="0" noProof="0" dirty="0">
                <a:ln>
                  <a:noFill/>
                </a:ln>
                <a:solidFill>
                  <a:srgbClr val="000000"/>
                </a:solidFill>
                <a:effectLst/>
                <a:uLnTx/>
                <a:uFillTx/>
                <a:latin typeface="Arial"/>
                <a:cs typeface="Arial"/>
                <a:sym typeface="Arial"/>
              </a:rPr>
              <a:t> of </a:t>
            </a:r>
            <a:r>
              <a:rPr kumimoji="0" lang="en-US" sz="1100" b="0" i="0" u="none" strike="noStrike" kern="0" cap="none" spc="0" normalizeH="0" baseline="0" noProof="0" dirty="0" err="1">
                <a:ln>
                  <a:noFill/>
                </a:ln>
                <a:solidFill>
                  <a:srgbClr val="000000"/>
                </a:solidFill>
                <a:effectLst/>
                <a:uLnTx/>
                <a:uFillTx/>
                <a:latin typeface="Arial"/>
                <a:cs typeface="Arial"/>
                <a:sym typeface="Arial"/>
              </a:rPr>
              <a:t>prosesse</a:t>
            </a:r>
            <a:r>
              <a:rPr kumimoji="0" lang="en-US" sz="1100" b="0" i="0" u="none" strike="noStrike" kern="0" cap="none" spc="0" normalizeH="0" baseline="0" noProof="0" dirty="0">
                <a:ln>
                  <a:noFill/>
                </a:ln>
                <a:solidFill>
                  <a:srgbClr val="000000"/>
                </a:solidFill>
                <a:effectLst/>
                <a:uLnTx/>
                <a:uFillTx/>
                <a:latin typeface="Arial"/>
                <a:cs typeface="Arial"/>
                <a:sym typeface="Arial"/>
              </a:rPr>
              <a:t> op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bondige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manier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aan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bied</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Hierdie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tipe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skryfwerk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kom</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dikwels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voor</a:t>
            </a:r>
            <a:r>
              <a:rPr kumimoji="0" lang="en-US" sz="1100" b="0" i="0" u="none" strike="noStrike" kern="0" cap="none" spc="0" normalizeH="0" baseline="0" noProof="0" dirty="0">
                <a:ln>
                  <a:noFill/>
                </a:ln>
                <a:solidFill>
                  <a:srgbClr val="000000"/>
                </a:solidFill>
                <a:effectLst/>
                <a:uLnTx/>
                <a:uFillTx/>
                <a:latin typeface="Arial"/>
                <a:cs typeface="Arial"/>
                <a:sym typeface="Arial"/>
              </a:rPr>
              <a:t> in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nuusartikels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inligtingsbronne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soos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visuele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ensiklopedieë</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prentinligtingsboeke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insluitend</a:t>
            </a:r>
            <a:r>
              <a:rPr kumimoji="0" lang="en-US" sz="1100" b="0" i="0" u="none" strike="noStrike" kern="0" cap="none" spc="0" normalizeH="0" baseline="0" noProof="0" dirty="0">
                <a:ln>
                  <a:noFill/>
                </a:ln>
                <a:solidFill>
                  <a:srgbClr val="000000"/>
                </a:solidFill>
                <a:effectLst/>
                <a:uLnTx/>
                <a:uFillTx/>
                <a:latin typeface="Arial"/>
                <a:cs typeface="Arial"/>
                <a:sym typeface="Arial"/>
              </a:rPr>
              <a:t> die </a:t>
            </a:r>
            <a:r>
              <a:rPr kumimoji="0" lang="en-US" sz="1100" b="0" i="1" u="none" strike="noStrike" kern="0" cap="none" spc="0" normalizeH="0" baseline="0" noProof="0" dirty="0">
                <a:ln>
                  <a:noFill/>
                </a:ln>
                <a:solidFill>
                  <a:srgbClr val="000000"/>
                </a:solidFill>
                <a:effectLst/>
                <a:uLnTx/>
                <a:uFillTx/>
                <a:latin typeface="Arial"/>
                <a:cs typeface="Arial"/>
                <a:sym typeface="Arial"/>
              </a:rPr>
              <a:t>DK </a:t>
            </a:r>
            <a:r>
              <a:rPr kumimoji="0" lang="en-US" sz="1100" b="0" i="1" u="none" strike="noStrike" kern="0" cap="none" spc="0" normalizeH="0" baseline="0" noProof="0" dirty="0" err="1">
                <a:ln>
                  <a:noFill/>
                </a:ln>
                <a:solidFill>
                  <a:srgbClr val="000000"/>
                </a:solidFill>
                <a:effectLst/>
                <a:uLnTx/>
                <a:uFillTx/>
                <a:latin typeface="Arial"/>
                <a:cs typeface="Arial"/>
                <a:sym typeface="Arial"/>
              </a:rPr>
              <a:t>Encyclopaedia</a:t>
            </a:r>
            <a:r>
              <a:rPr kumimoji="0" lang="en-US" sz="1100" b="0" i="1"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1" u="none" strike="noStrike" kern="0" cap="none" spc="0" normalizeH="0" baseline="0" noProof="0" dirty="0">
                <a:ln>
                  <a:noFill/>
                </a:ln>
                <a:solidFill>
                  <a:srgbClr val="000000"/>
                </a:solidFill>
                <a:effectLst/>
                <a:uLnTx/>
                <a:uFillTx/>
                <a:latin typeface="Arial"/>
                <a:cs typeface="Arial"/>
                <a:sym typeface="Arial"/>
              </a:rPr>
              <a:t> National Geographic</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r>
              <a:rPr kumimoji="0" lang="en-US" sz="1100" b="0" i="0" u="none" strike="noStrike" kern="0" cap="none" spc="0" normalizeH="0" baseline="0" noProof="0" dirty="0" err="1">
                <a:ln>
                  <a:noFill/>
                </a:ln>
                <a:solidFill>
                  <a:srgbClr val="000000"/>
                </a:solidFill>
                <a:effectLst/>
                <a:uLnTx/>
                <a:uFillTx/>
                <a:latin typeface="Arial"/>
                <a:cs typeface="Arial"/>
                <a:sym typeface="Arial"/>
              </a:rPr>
              <a:t>reekse</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err="1">
                <a:ln>
                  <a:noFill/>
                </a:ln>
                <a:solidFill>
                  <a:srgbClr val="000000"/>
                </a:solidFill>
                <a:effectLst/>
                <a:uLnTx/>
                <a:uFillTx/>
                <a:latin typeface="Arial"/>
                <a:cs typeface="Arial"/>
                <a:sym typeface="Arial"/>
              </a:rPr>
              <a:t>Argumenterende</a:t>
            </a:r>
            <a:r>
              <a:rPr kumimoji="0" lang="en-US" sz="1100" b="1" i="0" u="none" strike="noStrike" kern="0" cap="none" spc="0" normalizeH="0" baseline="0" noProof="0" dirty="0">
                <a:ln>
                  <a:noFill/>
                </a:ln>
                <a:solidFill>
                  <a:srgbClr val="000000"/>
                </a:solidFill>
                <a:effectLst/>
                <a:uLnTx/>
                <a:uFillTx/>
                <a:latin typeface="Arial"/>
                <a:cs typeface="Arial"/>
                <a:sym typeface="Arial"/>
              </a:rPr>
              <a:t> of </a:t>
            </a:r>
            <a:r>
              <a:rPr kumimoji="0" lang="en-US" sz="1100" b="1" i="0" u="none" strike="noStrike" kern="0" cap="none" spc="0" normalizeH="0" baseline="0" noProof="0" dirty="0" err="1">
                <a:ln>
                  <a:noFill/>
                </a:ln>
                <a:solidFill>
                  <a:srgbClr val="000000"/>
                </a:solidFill>
                <a:effectLst/>
                <a:uLnTx/>
                <a:uFillTx/>
                <a:latin typeface="Arial"/>
                <a:cs typeface="Arial"/>
                <a:sym typeface="Arial"/>
              </a:rPr>
              <a:t>beredeneerde</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skrywerk</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poog</a:t>
            </a:r>
            <a:r>
              <a:rPr kumimoji="0" lang="en-US" sz="1100" b="0" i="0" u="none" strike="noStrike" kern="0" cap="none" spc="0" normalizeH="0" baseline="0" noProof="0" dirty="0">
                <a:ln>
                  <a:noFill/>
                </a:ln>
                <a:solidFill>
                  <a:srgbClr val="000000"/>
                </a:solidFill>
                <a:effectLst/>
                <a:uLnTx/>
                <a:uFillTx/>
                <a:latin typeface="Arial"/>
                <a:cs typeface="Arial"/>
                <a:sym typeface="Arial"/>
              </a:rPr>
              <a:t> om die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leser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oortuig</a:t>
            </a:r>
            <a:r>
              <a:rPr kumimoji="0" lang="en-US" sz="1100" b="0" i="0" u="none" strike="noStrike" kern="0" cap="none" spc="0" normalizeH="0" baseline="0" noProof="0" dirty="0">
                <a:ln>
                  <a:noFill/>
                </a:ln>
                <a:solidFill>
                  <a:srgbClr val="000000"/>
                </a:solidFill>
                <a:effectLst/>
                <a:uLnTx/>
                <a:uFillTx/>
                <a:latin typeface="Arial"/>
                <a:cs typeface="Arial"/>
                <a:sym typeface="Arial"/>
              </a:rPr>
              <a:t> om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spesifieke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standpunt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ondersteun</a:t>
            </a:r>
            <a:r>
              <a:rPr kumimoji="0" lang="en-US" sz="1100" b="0" i="0" u="none" strike="noStrike" kern="0" cap="none" spc="0" normalizeH="0" baseline="0" noProof="0" dirty="0">
                <a:ln>
                  <a:noFill/>
                </a:ln>
                <a:solidFill>
                  <a:srgbClr val="000000"/>
                </a:solidFill>
                <a:effectLst/>
                <a:uLnTx/>
                <a:uFillTx/>
                <a:latin typeface="Arial"/>
                <a:cs typeface="Arial"/>
                <a:sym typeface="Arial"/>
              </a:rPr>
              <a:t>. Dit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maak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gebruik</a:t>
            </a:r>
            <a:r>
              <a:rPr kumimoji="0" lang="en-US" sz="1100" b="0" i="0" u="none" strike="noStrike" kern="0" cap="none" spc="0" normalizeH="0" baseline="0" noProof="0" dirty="0">
                <a:ln>
                  <a:noFill/>
                </a:ln>
                <a:solidFill>
                  <a:srgbClr val="000000"/>
                </a:solidFill>
                <a:effectLst/>
                <a:uLnTx/>
                <a:uFillTx/>
                <a:latin typeface="Arial"/>
                <a:cs typeface="Arial"/>
                <a:sym typeface="Arial"/>
              </a:rPr>
              <a:t> van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bewyse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logiese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argumente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redenasie</a:t>
            </a:r>
            <a:r>
              <a:rPr kumimoji="0" lang="en-US" sz="1100" b="0" i="0" u="none" strike="noStrike" kern="0" cap="none" spc="0" normalizeH="0" baseline="0" noProof="0" dirty="0">
                <a:ln>
                  <a:noFill/>
                </a:ln>
                <a:solidFill>
                  <a:srgbClr val="000000"/>
                </a:solidFill>
                <a:effectLst/>
                <a:uLnTx/>
                <a:uFillTx/>
                <a:latin typeface="Arial"/>
                <a:cs typeface="Arial"/>
                <a:sym typeface="Arial"/>
              </a:rPr>
              <a:t> om die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bewerings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staaf</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Voorbeelde</a:t>
            </a:r>
            <a:r>
              <a:rPr kumimoji="0" lang="en-US" sz="1100" b="0" i="0" u="none" strike="noStrike" kern="0" cap="none" spc="0" normalizeH="0" baseline="0" noProof="0" dirty="0">
                <a:ln>
                  <a:noFill/>
                </a:ln>
                <a:solidFill>
                  <a:srgbClr val="000000"/>
                </a:solidFill>
                <a:effectLst/>
                <a:uLnTx/>
                <a:uFillTx/>
                <a:latin typeface="Arial"/>
                <a:cs typeface="Arial"/>
                <a:sym typeface="Arial"/>
              </a:rPr>
              <a:t> van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hierdie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skrywerk</a:t>
            </a:r>
            <a:r>
              <a:rPr kumimoji="0" lang="en-US" sz="1100" b="0" i="0" u="none" strike="noStrike" kern="0" cap="none" spc="0" normalizeH="0" baseline="0" noProof="0" dirty="0">
                <a:ln>
                  <a:noFill/>
                </a:ln>
                <a:solidFill>
                  <a:srgbClr val="000000"/>
                </a:solidFill>
                <a:effectLst/>
                <a:uLnTx/>
                <a:uFillTx/>
                <a:latin typeface="Arial"/>
                <a:cs typeface="Arial"/>
                <a:sym typeface="Arial"/>
              </a:rPr>
              <a:t> sluit in: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opstelle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hoofartikels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toesprake</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1DCAC2-57E1-4034-BB99-8EFF7FA8D11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1048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38FB4-4A8D-07E5-2974-EA047F6EF6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9B5FEB-BB6A-BF57-F38D-C1A1AB4EA7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5CE26E-E9DC-0F7F-2A0C-9B064386E461}"/>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5" name="Footer Placeholder 4">
            <a:extLst>
              <a:ext uri="{FF2B5EF4-FFF2-40B4-BE49-F238E27FC236}">
                <a16:creationId xmlns:a16="http://schemas.microsoft.com/office/drawing/2014/main" id="{63F96F75-45ED-F9E1-8615-D93499F53A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63F41D-508C-316D-3847-D8D3E4AA3000}"/>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2212706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3237B-95A0-EA0F-D871-659813FB428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A1C56B-D2A6-AEA4-9B60-9448CBABB9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C52360-55F6-9438-B354-B5AB6FB0DC7A}"/>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5" name="Footer Placeholder 4">
            <a:extLst>
              <a:ext uri="{FF2B5EF4-FFF2-40B4-BE49-F238E27FC236}">
                <a16:creationId xmlns:a16="http://schemas.microsoft.com/office/drawing/2014/main" id="{DC24C40F-2FBD-BCBE-2164-9ECA167C3E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A41C72-7C69-FFBC-A250-488D22857ADC}"/>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2188674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FF6BAF-FAEA-DB86-00F5-402B25C5DEB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6DEBCD0-A5EE-D29A-F666-91B4E66098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661834-E9FC-7151-B89B-AF55AFA94716}"/>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5" name="Footer Placeholder 4">
            <a:extLst>
              <a:ext uri="{FF2B5EF4-FFF2-40B4-BE49-F238E27FC236}">
                <a16:creationId xmlns:a16="http://schemas.microsoft.com/office/drawing/2014/main" id="{B3C08300-3D92-739D-6950-6BE3886439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B453C1-5304-3D1A-28F9-A9A9A82D4650}"/>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2742015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38FB4-4A8D-07E5-2974-EA047F6EF6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9B5FEB-BB6A-BF57-F38D-C1A1AB4EA7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5CE26E-E9DC-0F7F-2A0C-9B064386E461}"/>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5" name="Footer Placeholder 4">
            <a:extLst>
              <a:ext uri="{FF2B5EF4-FFF2-40B4-BE49-F238E27FC236}">
                <a16:creationId xmlns:a16="http://schemas.microsoft.com/office/drawing/2014/main" id="{63F96F75-45ED-F9E1-8615-D93499F53A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63F41D-508C-316D-3847-D8D3E4AA3000}"/>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340616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437B4-1BB7-ECFF-9EC9-2CC493BBB5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145C39-8209-4225-516C-09914E0EA8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3B4588-FE2D-30C0-3864-D94B200F6E8D}"/>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5" name="Footer Placeholder 4">
            <a:extLst>
              <a:ext uri="{FF2B5EF4-FFF2-40B4-BE49-F238E27FC236}">
                <a16:creationId xmlns:a16="http://schemas.microsoft.com/office/drawing/2014/main" id="{91382CF5-8E85-2D0C-2498-35F275DB5A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AB322A-C329-38D9-3777-932F078B46D0}"/>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1965642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7175-B567-D9EB-DC88-5CF76DB48E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BF8CB3E-ED5F-4358-ABAD-8655872DE9E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E4276B-F90C-F108-32D7-50208F3B9E30}"/>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5" name="Footer Placeholder 4">
            <a:extLst>
              <a:ext uri="{FF2B5EF4-FFF2-40B4-BE49-F238E27FC236}">
                <a16:creationId xmlns:a16="http://schemas.microsoft.com/office/drawing/2014/main" id="{B45486A1-5559-9F03-05A9-0110D756E9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F3A74C-312C-9C37-37A3-5D60D8909F41}"/>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1402521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544F2-5F8A-6E4B-C287-50FA5B1F1B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B6F1A3-D2E1-8C6B-8D4B-CA7631E714B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1EC0CC-191A-FAB0-73A6-545D150C35A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9216F7C-3550-CC30-DF10-A472DC77430C}"/>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6" name="Footer Placeholder 5">
            <a:extLst>
              <a:ext uri="{FF2B5EF4-FFF2-40B4-BE49-F238E27FC236}">
                <a16:creationId xmlns:a16="http://schemas.microsoft.com/office/drawing/2014/main" id="{C035F5BB-F9B8-5115-0E99-318BD92289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C790D2-3749-9153-FAFE-FB1096013428}"/>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765341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06B30-D949-E085-9B44-4F85BFE73AE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D69BD8-62EC-E10C-12AD-4074BCEEE8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9F3323-8CA0-72B8-1B82-D365BB1419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605CF9-7049-8FD7-BA12-CC08A5978D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327352-A58C-515B-9CE3-C7273F48DD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EFB7AE-FB71-303C-8899-C17BBA096C1D}"/>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8" name="Footer Placeholder 7">
            <a:extLst>
              <a:ext uri="{FF2B5EF4-FFF2-40B4-BE49-F238E27FC236}">
                <a16:creationId xmlns:a16="http://schemas.microsoft.com/office/drawing/2014/main" id="{549F1AC2-CC4F-F326-4DFA-9AF14500651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899398F-3426-F4DF-5614-A3A862FFC0F8}"/>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3484704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76C31-29A8-15F1-BA26-68504A5CCE9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C176934-7C09-DF8C-982B-EA3396C7B7D0}"/>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4" name="Footer Placeholder 3">
            <a:extLst>
              <a:ext uri="{FF2B5EF4-FFF2-40B4-BE49-F238E27FC236}">
                <a16:creationId xmlns:a16="http://schemas.microsoft.com/office/drawing/2014/main" id="{CE98CCFF-6CE9-F177-FC2B-9BAC31DE09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673EE1-C8AD-A6D0-8944-51E2B9344443}"/>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27540566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78DC5B-0996-BFAF-8E94-54A35BD5F0F9}"/>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3" name="Footer Placeholder 2">
            <a:extLst>
              <a:ext uri="{FF2B5EF4-FFF2-40B4-BE49-F238E27FC236}">
                <a16:creationId xmlns:a16="http://schemas.microsoft.com/office/drawing/2014/main" id="{7BAE923A-2887-41C5-B3C4-EBE3B0FED2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69766CE-3032-9ABD-5790-DD664AEF735A}"/>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31265094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51F08-5F78-B120-3557-594A8336AD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025F38C-E5D2-983D-AEC4-E98550170D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29C401-D03D-F191-105E-759EEC8255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0FD25F-7DD5-CAAF-B944-6FBC1BFC79BF}"/>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6" name="Footer Placeholder 5">
            <a:extLst>
              <a:ext uri="{FF2B5EF4-FFF2-40B4-BE49-F238E27FC236}">
                <a16:creationId xmlns:a16="http://schemas.microsoft.com/office/drawing/2014/main" id="{4E7FFCFB-1D59-170E-8483-84737CA79D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04742F-CFF4-27B7-5C81-95AFD51EEE16}"/>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1563300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437B4-1BB7-ECFF-9EC9-2CC493BBB5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145C39-8209-4225-516C-09914E0EA8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3B4588-FE2D-30C0-3864-D94B200F6E8D}"/>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5" name="Footer Placeholder 4">
            <a:extLst>
              <a:ext uri="{FF2B5EF4-FFF2-40B4-BE49-F238E27FC236}">
                <a16:creationId xmlns:a16="http://schemas.microsoft.com/office/drawing/2014/main" id="{91382CF5-8E85-2D0C-2498-35F275DB5A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AB322A-C329-38D9-3777-932F078B46D0}"/>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37375556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09C49-5A79-3330-92D2-D104B7F910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C35079F-02A4-BF9B-96AF-ED8154C3EE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EE46DE-6D0B-5105-076F-34C551E025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32D2EF-7EE8-5E26-A372-5FBE522D8F43}"/>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6" name="Footer Placeholder 5">
            <a:extLst>
              <a:ext uri="{FF2B5EF4-FFF2-40B4-BE49-F238E27FC236}">
                <a16:creationId xmlns:a16="http://schemas.microsoft.com/office/drawing/2014/main" id="{FFC1C469-E80E-6A30-43A8-5AFB74FCE5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E7318C-11D9-4999-9FCA-505D386C6677}"/>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27080804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3237B-95A0-EA0F-D871-659813FB428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A1C56B-D2A6-AEA4-9B60-9448CBABB9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C52360-55F6-9438-B354-B5AB6FB0DC7A}"/>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5" name="Footer Placeholder 4">
            <a:extLst>
              <a:ext uri="{FF2B5EF4-FFF2-40B4-BE49-F238E27FC236}">
                <a16:creationId xmlns:a16="http://schemas.microsoft.com/office/drawing/2014/main" id="{DC24C40F-2FBD-BCBE-2164-9ECA167C3E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A41C72-7C69-FFBC-A250-488D22857ADC}"/>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21698221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FF6BAF-FAEA-DB86-00F5-402B25C5DEB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6DEBCD0-A5EE-D29A-F666-91B4E66098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661834-E9FC-7151-B89B-AF55AFA94716}"/>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5" name="Footer Placeholder 4">
            <a:extLst>
              <a:ext uri="{FF2B5EF4-FFF2-40B4-BE49-F238E27FC236}">
                <a16:creationId xmlns:a16="http://schemas.microsoft.com/office/drawing/2014/main" id="{B3C08300-3D92-739D-6950-6BE3886439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B453C1-5304-3D1A-28F9-A9A9A82D4650}"/>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1840432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7175-B567-D9EB-DC88-5CF76DB48E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BF8CB3E-ED5F-4358-ABAD-8655872DE9E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E4276B-F90C-F108-32D7-50208F3B9E30}"/>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5" name="Footer Placeholder 4">
            <a:extLst>
              <a:ext uri="{FF2B5EF4-FFF2-40B4-BE49-F238E27FC236}">
                <a16:creationId xmlns:a16="http://schemas.microsoft.com/office/drawing/2014/main" id="{B45486A1-5559-9F03-05A9-0110D756E9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F3A74C-312C-9C37-37A3-5D60D8909F41}"/>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1011912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544F2-5F8A-6E4B-C287-50FA5B1F1B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B6F1A3-D2E1-8C6B-8D4B-CA7631E714B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1EC0CC-191A-FAB0-73A6-545D150C35A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9216F7C-3550-CC30-DF10-A472DC77430C}"/>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6" name="Footer Placeholder 5">
            <a:extLst>
              <a:ext uri="{FF2B5EF4-FFF2-40B4-BE49-F238E27FC236}">
                <a16:creationId xmlns:a16="http://schemas.microsoft.com/office/drawing/2014/main" id="{C035F5BB-F9B8-5115-0E99-318BD92289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C790D2-3749-9153-FAFE-FB1096013428}"/>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1034381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06B30-D949-E085-9B44-4F85BFE73AE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D69BD8-62EC-E10C-12AD-4074BCEEE8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9F3323-8CA0-72B8-1B82-D365BB1419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605CF9-7049-8FD7-BA12-CC08A5978D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327352-A58C-515B-9CE3-C7273F48DD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EFB7AE-FB71-303C-8899-C17BBA096C1D}"/>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8" name="Footer Placeholder 7">
            <a:extLst>
              <a:ext uri="{FF2B5EF4-FFF2-40B4-BE49-F238E27FC236}">
                <a16:creationId xmlns:a16="http://schemas.microsoft.com/office/drawing/2014/main" id="{549F1AC2-CC4F-F326-4DFA-9AF14500651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899398F-3426-F4DF-5614-A3A862FFC0F8}"/>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4212895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76C31-29A8-15F1-BA26-68504A5CCE9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C176934-7C09-DF8C-982B-EA3396C7B7D0}"/>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4" name="Footer Placeholder 3">
            <a:extLst>
              <a:ext uri="{FF2B5EF4-FFF2-40B4-BE49-F238E27FC236}">
                <a16:creationId xmlns:a16="http://schemas.microsoft.com/office/drawing/2014/main" id="{CE98CCFF-6CE9-F177-FC2B-9BAC31DE09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673EE1-C8AD-A6D0-8944-51E2B9344443}"/>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2694268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78DC5B-0996-BFAF-8E94-54A35BD5F0F9}"/>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3" name="Footer Placeholder 2">
            <a:extLst>
              <a:ext uri="{FF2B5EF4-FFF2-40B4-BE49-F238E27FC236}">
                <a16:creationId xmlns:a16="http://schemas.microsoft.com/office/drawing/2014/main" id="{7BAE923A-2887-41C5-B3C4-EBE3B0FED2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69766CE-3032-9ABD-5790-DD664AEF735A}"/>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667629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51F08-5F78-B120-3557-594A8336AD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025F38C-E5D2-983D-AEC4-E98550170D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29C401-D03D-F191-105E-759EEC8255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0FD25F-7DD5-CAAF-B944-6FBC1BFC79BF}"/>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6" name="Footer Placeholder 5">
            <a:extLst>
              <a:ext uri="{FF2B5EF4-FFF2-40B4-BE49-F238E27FC236}">
                <a16:creationId xmlns:a16="http://schemas.microsoft.com/office/drawing/2014/main" id="{4E7FFCFB-1D59-170E-8483-84737CA79D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04742F-CFF4-27B7-5C81-95AFD51EEE16}"/>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3877853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09C49-5A79-3330-92D2-D104B7F910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C35079F-02A4-BF9B-96AF-ED8154C3EE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EE46DE-6D0B-5105-076F-34C551E025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32D2EF-7EE8-5E26-A372-5FBE522D8F43}"/>
              </a:ext>
            </a:extLst>
          </p:cNvPr>
          <p:cNvSpPr>
            <a:spLocks noGrp="1"/>
          </p:cNvSpPr>
          <p:nvPr>
            <p:ph type="dt" sz="half" idx="10"/>
          </p:nvPr>
        </p:nvSpPr>
        <p:spPr/>
        <p:txBody>
          <a:bodyPr/>
          <a:lstStyle/>
          <a:p>
            <a:fld id="{77500819-2DEF-4B1F-B3A2-817F7A9868FD}" type="datetimeFigureOut">
              <a:rPr lang="en-US" smtClean="0"/>
              <a:t>10/28/2025</a:t>
            </a:fld>
            <a:endParaRPr lang="en-US"/>
          </a:p>
        </p:txBody>
      </p:sp>
      <p:sp>
        <p:nvSpPr>
          <p:cNvPr id="6" name="Footer Placeholder 5">
            <a:extLst>
              <a:ext uri="{FF2B5EF4-FFF2-40B4-BE49-F238E27FC236}">
                <a16:creationId xmlns:a16="http://schemas.microsoft.com/office/drawing/2014/main" id="{FFC1C469-E80E-6A30-43A8-5AFB74FCE5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E7318C-11D9-4999-9FCA-505D386C6677}"/>
              </a:ext>
            </a:extLst>
          </p:cNvPr>
          <p:cNvSpPr>
            <a:spLocks noGrp="1"/>
          </p:cNvSpPr>
          <p:nvPr>
            <p:ph type="sldNum" sz="quarter" idx="12"/>
          </p:nvPr>
        </p:nvSpPr>
        <p:spPr/>
        <p:txBody>
          <a:bodyPr/>
          <a:lstStyle/>
          <a:p>
            <a:fld id="{83381B42-F56A-492B-AFBE-3AA43861F3D1}" type="slidenum">
              <a:rPr lang="en-US" smtClean="0"/>
              <a:t>‹#›</a:t>
            </a:fld>
            <a:endParaRPr lang="en-US"/>
          </a:p>
        </p:txBody>
      </p:sp>
    </p:spTree>
    <p:extLst>
      <p:ext uri="{BB962C8B-B14F-4D97-AF65-F5344CB8AC3E}">
        <p14:creationId xmlns:p14="http://schemas.microsoft.com/office/powerpoint/2010/main" val="2172965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DAB184-84A3-0653-283C-37E29A0840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E5EF5-EE9B-C0D3-6634-84834B975B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F50E88-0380-C41A-884A-8F8EC4CBB6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7500819-2DEF-4B1F-B3A2-817F7A9868FD}" type="datetimeFigureOut">
              <a:rPr lang="en-US" smtClean="0"/>
              <a:t>10/28/2025</a:t>
            </a:fld>
            <a:endParaRPr lang="en-US"/>
          </a:p>
        </p:txBody>
      </p:sp>
      <p:sp>
        <p:nvSpPr>
          <p:cNvPr id="5" name="Footer Placeholder 4">
            <a:extLst>
              <a:ext uri="{FF2B5EF4-FFF2-40B4-BE49-F238E27FC236}">
                <a16:creationId xmlns:a16="http://schemas.microsoft.com/office/drawing/2014/main" id="{52A94DE7-72FC-C242-7C19-7FBEC05059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01E7184-161B-FD8A-FDA9-67FFB588D0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3381B42-F56A-492B-AFBE-3AA43861F3D1}" type="slidenum">
              <a:rPr lang="en-US" smtClean="0"/>
              <a:t>‹#›</a:t>
            </a:fld>
            <a:endParaRPr lang="en-US"/>
          </a:p>
        </p:txBody>
      </p:sp>
    </p:spTree>
    <p:extLst>
      <p:ext uri="{BB962C8B-B14F-4D97-AF65-F5344CB8AC3E}">
        <p14:creationId xmlns:p14="http://schemas.microsoft.com/office/powerpoint/2010/main" val="35791128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DAB184-84A3-0653-283C-37E29A0840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E5EF5-EE9B-C0D3-6634-84834B975B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F50E88-0380-C41A-884A-8F8EC4CBB6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7500819-2DEF-4B1F-B3A2-817F7A9868FD}" type="datetimeFigureOut">
              <a:rPr lang="en-US" smtClean="0"/>
              <a:t>10/28/2025</a:t>
            </a:fld>
            <a:endParaRPr lang="en-US"/>
          </a:p>
        </p:txBody>
      </p:sp>
      <p:sp>
        <p:nvSpPr>
          <p:cNvPr id="5" name="Footer Placeholder 4">
            <a:extLst>
              <a:ext uri="{FF2B5EF4-FFF2-40B4-BE49-F238E27FC236}">
                <a16:creationId xmlns:a16="http://schemas.microsoft.com/office/drawing/2014/main" id="{52A94DE7-72FC-C242-7C19-7FBEC05059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01E7184-161B-FD8A-FDA9-67FFB588D0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3381B42-F56A-492B-AFBE-3AA43861F3D1}" type="slidenum">
              <a:rPr lang="en-US" smtClean="0"/>
              <a:t>‹#›</a:t>
            </a:fld>
            <a:endParaRPr lang="en-US"/>
          </a:p>
        </p:txBody>
      </p:sp>
    </p:spTree>
    <p:extLst>
      <p:ext uri="{BB962C8B-B14F-4D97-AF65-F5344CB8AC3E}">
        <p14:creationId xmlns:p14="http://schemas.microsoft.com/office/powerpoint/2010/main" val="1296013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jpeg"/><Relationship Id="rId4" Type="http://schemas.openxmlformats.org/officeDocument/2006/relationships/image" Target="../media/image33.sv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Gjbx98KZqk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2.jpe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2.jpeg"/><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1.jpeg"/><Relationship Id="rId7" Type="http://schemas.openxmlformats.org/officeDocument/2006/relationships/diagramColors" Target="../diagrams/colors6.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7D22E-DE32-D6E6-0416-993E0773234B}"/>
              </a:ext>
            </a:extLst>
          </p:cNvPr>
          <p:cNvSpPr>
            <a:spLocks noGrp="1"/>
          </p:cNvSpPr>
          <p:nvPr>
            <p:ph type="title"/>
          </p:nvPr>
        </p:nvSpPr>
        <p:spPr>
          <a:xfrm>
            <a:off x="8079978" y="741391"/>
            <a:ext cx="3369234" cy="1616203"/>
          </a:xfrm>
        </p:spPr>
        <p:txBody>
          <a:bodyPr anchor="b">
            <a:normAutofit/>
          </a:bodyPr>
          <a:lstStyle/>
          <a:p>
            <a:r>
              <a:rPr lang="en-US" sz="2700" dirty="0"/>
              <a:t>LES 3: LEES EN </a:t>
            </a:r>
            <a:r>
              <a:rPr lang="en-US" sz="2700" dirty="0" err="1"/>
              <a:t>SKRYF</a:t>
            </a:r>
            <a:r>
              <a:rPr lang="en-US" sz="2700" dirty="0"/>
              <a:t> VIR </a:t>
            </a:r>
            <a:r>
              <a:rPr lang="en-US" sz="2700" dirty="0" err="1"/>
              <a:t>VERSKILLENDE</a:t>
            </a:r>
            <a:br>
              <a:rPr lang="en-US" sz="2700" dirty="0"/>
            </a:br>
            <a:r>
              <a:rPr lang="en-US" sz="2700" dirty="0" err="1"/>
              <a:t>DOELEINDES</a:t>
            </a:r>
            <a:endParaRPr lang="en-US" sz="2700" dirty="0"/>
          </a:p>
        </p:txBody>
      </p:sp>
      <p:pic>
        <p:nvPicPr>
          <p:cNvPr id="1026" name="Picture 2" descr="black iphone 7 beside white paper and black iphone 5">
            <a:extLst>
              <a:ext uri="{FF2B5EF4-FFF2-40B4-BE49-F238E27FC236}">
                <a16:creationId xmlns:a16="http://schemas.microsoft.com/office/drawing/2014/main" id="{57DFC9ED-98BB-59E6-8E81-C1759E4A1C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918" r="2" b="1920"/>
          <a:stretch>
            <a:fillRect/>
          </a:stretch>
        </p:blipFill>
        <p:spPr bwMode="auto">
          <a:xfrm>
            <a:off x="20" y="10"/>
            <a:ext cx="7390243" cy="6857990"/>
          </a:xfrm>
          <a:prstGeom prst="rect">
            <a:avLst/>
          </a:prstGeom>
          <a:noFill/>
          <a:extLst>
            <a:ext uri="{909E8E84-426E-40DD-AFC4-6F175D3DCCD1}">
              <a14:hiddenFill xmlns:a14="http://schemas.microsoft.com/office/drawing/2010/main">
                <a:solidFill>
                  <a:srgbClr val="FFFFFF"/>
                </a:solidFill>
              </a14:hiddenFill>
            </a:ext>
          </a:extLst>
        </p:spPr>
      </p:pic>
      <p:sp>
        <p:nvSpPr>
          <p:cNvPr id="1084" name="Rectangle 1083">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5" name="Rectangle 1084">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086" name="Rectangle 1085">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 name="Content Placeholder 2">
            <a:extLst>
              <a:ext uri="{FF2B5EF4-FFF2-40B4-BE49-F238E27FC236}">
                <a16:creationId xmlns:a16="http://schemas.microsoft.com/office/drawing/2014/main" id="{E2677E68-FB44-3DFA-9632-D93EDB98F3D6}"/>
              </a:ext>
            </a:extLst>
          </p:cNvPr>
          <p:cNvSpPr>
            <a:spLocks noGrp="1"/>
          </p:cNvSpPr>
          <p:nvPr>
            <p:ph idx="1"/>
          </p:nvPr>
        </p:nvSpPr>
        <p:spPr>
          <a:xfrm>
            <a:off x="8079978" y="2533476"/>
            <a:ext cx="3369234" cy="3447832"/>
          </a:xfrm>
        </p:spPr>
        <p:txBody>
          <a:bodyPr anchor="t">
            <a:normAutofit/>
          </a:bodyPr>
          <a:lstStyle/>
          <a:p>
            <a:pPr marL="0" indent="0">
              <a:buNone/>
            </a:pPr>
            <a:r>
              <a:rPr lang="nl-NL" sz="2000" dirty="0"/>
              <a:t>Wêreld van Werk</a:t>
            </a:r>
          </a:p>
          <a:p>
            <a:pPr marL="0" indent="0">
              <a:buNone/>
            </a:pPr>
            <a:r>
              <a:rPr lang="nl-NL" sz="2000" dirty="0"/>
              <a:t>Graad 9 | Week 8-11</a:t>
            </a:r>
          </a:p>
          <a:p>
            <a:pPr marL="0" indent="0">
              <a:buNone/>
            </a:pPr>
            <a:endParaRPr lang="en-US" sz="2000" dirty="0"/>
          </a:p>
        </p:txBody>
      </p:sp>
      <p:pic>
        <p:nvPicPr>
          <p:cNvPr id="4" name="Picture 3">
            <a:extLst>
              <a:ext uri="{FF2B5EF4-FFF2-40B4-BE49-F238E27FC236}">
                <a16:creationId xmlns:a16="http://schemas.microsoft.com/office/drawing/2014/main" id="{D1B3E393-0653-5923-FEB9-A8BEE5529B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9208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D6C725-5357-5640-9196-E2F6EA2BF347}"/>
              </a:ext>
            </a:extLst>
          </p:cNvPr>
          <p:cNvSpPr>
            <a:spLocks noGrp="1"/>
          </p:cNvSpPr>
          <p:nvPr>
            <p:ph type="title"/>
          </p:nvPr>
        </p:nvSpPr>
        <p:spPr>
          <a:xfrm>
            <a:off x="6475612" y="0"/>
            <a:ext cx="4414848" cy="1716255"/>
          </a:xfrm>
        </p:spPr>
        <p:txBody>
          <a:bodyPr anchor="b">
            <a:normAutofit/>
          </a:bodyPr>
          <a:lstStyle/>
          <a:p>
            <a:r>
              <a:rPr lang="en-US" sz="5200" dirty="0" err="1"/>
              <a:t>OPSOMMING</a:t>
            </a:r>
            <a:endParaRPr lang="en-US" sz="5200" dirty="0"/>
          </a:p>
        </p:txBody>
      </p:sp>
      <p:sp>
        <p:nvSpPr>
          <p:cNvPr id="14" name="Rectangle 13">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6" name="Rectangle 1">
            <a:extLst>
              <a:ext uri="{FF2B5EF4-FFF2-40B4-BE49-F238E27FC236}">
                <a16:creationId xmlns:a16="http://schemas.microsoft.com/office/drawing/2014/main" id="{8B69506C-794D-717E-C39A-CA0B4BA3AB1E}"/>
              </a:ext>
            </a:extLst>
          </p:cNvPr>
          <p:cNvGraphicFramePr>
            <a:graphicFrameLocks noGrp="1"/>
          </p:cNvGraphicFramePr>
          <p:nvPr>
            <p:ph idx="1"/>
            <p:extLst>
              <p:ext uri="{D42A27DB-BD31-4B8C-83A1-F6EECF244321}">
                <p14:modId xmlns:p14="http://schemas.microsoft.com/office/powerpoint/2010/main" val="3054555246"/>
              </p:ext>
            </p:extLst>
          </p:nvPr>
        </p:nvGraphicFramePr>
        <p:xfrm>
          <a:off x="6392583" y="1716255"/>
          <a:ext cx="4434721" cy="46400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Free Magnifying Glass Seek photo and picture">
            <a:extLst>
              <a:ext uri="{FF2B5EF4-FFF2-40B4-BE49-F238E27FC236}">
                <a16:creationId xmlns:a16="http://schemas.microsoft.com/office/drawing/2014/main" id="{9DBC70AE-27DE-D7C9-31CF-35782622EE1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7997" t="5621" r="10176"/>
          <a:stretch>
            <a:fillRect/>
          </a:stretch>
        </p:blipFill>
        <p:spPr bwMode="auto">
          <a:xfrm>
            <a:off x="222957" y="192730"/>
            <a:ext cx="5333996" cy="647253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CEAC762-CEDF-3942-C534-C8DB9BB5B4A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7510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6" name="Rectangle 7175">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4">
            <a:extLst>
              <a:ext uri="{FF2B5EF4-FFF2-40B4-BE49-F238E27FC236}">
                <a16:creationId xmlns:a16="http://schemas.microsoft.com/office/drawing/2014/main" id="{B00EA341-0BB0-D024-0C38-19F9D96ABB59}"/>
              </a:ext>
            </a:extLst>
          </p:cNvPr>
          <p:cNvSpPr>
            <a:spLocks noGrp="1"/>
          </p:cNvSpPr>
          <p:nvPr>
            <p:ph type="title"/>
          </p:nvPr>
        </p:nvSpPr>
        <p:spPr>
          <a:xfrm>
            <a:off x="836679" y="723898"/>
            <a:ext cx="6002110" cy="1495425"/>
          </a:xfrm>
        </p:spPr>
        <p:txBody>
          <a:bodyPr>
            <a:normAutofit/>
          </a:bodyPr>
          <a:lstStyle/>
          <a:p>
            <a:r>
              <a:rPr lang="en-US" sz="4000" dirty="0" err="1"/>
              <a:t>BOUSTENE</a:t>
            </a:r>
            <a:r>
              <a:rPr lang="en-US" sz="4000" dirty="0"/>
              <a:t> VAN </a:t>
            </a:r>
            <a:r>
              <a:rPr lang="en-US" sz="4000" dirty="0" err="1"/>
              <a:t>KOMMUNIKASIE</a:t>
            </a:r>
            <a:endParaRPr lang="en-US" sz="4000" dirty="0"/>
          </a:p>
        </p:txBody>
      </p:sp>
      <p:sp>
        <p:nvSpPr>
          <p:cNvPr id="6" name="Rectangle 1">
            <a:extLst>
              <a:ext uri="{FF2B5EF4-FFF2-40B4-BE49-F238E27FC236}">
                <a16:creationId xmlns:a16="http://schemas.microsoft.com/office/drawing/2014/main" id="{42A1E33C-EE13-6000-5FC1-5B8D4B9DDBDD}"/>
              </a:ext>
            </a:extLst>
          </p:cNvPr>
          <p:cNvSpPr>
            <a:spLocks noGrp="1" noChangeArrowheads="1"/>
          </p:cNvSpPr>
          <p:nvPr>
            <p:ph idx="1"/>
          </p:nvPr>
        </p:nvSpPr>
        <p:spPr bwMode="auto">
          <a:xfrm>
            <a:off x="836680" y="2405067"/>
            <a:ext cx="6002110" cy="372903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lvl="0" indent="0" eaLnBrk="0" fontAlgn="base" hangingPunct="0">
              <a:spcBef>
                <a:spcPct val="0"/>
              </a:spcBef>
              <a:spcAft>
                <a:spcPts val="600"/>
              </a:spcAft>
              <a:buNone/>
            </a:pPr>
            <a:r>
              <a:rPr lang="en-US" altLang="en-US" sz="2000" dirty="0">
                <a:latin typeface="Arial" panose="020B0604020202020204" pitchFamily="34" charset="0"/>
              </a:rPr>
              <a:t>Lees </a:t>
            </a:r>
            <a:r>
              <a:rPr lang="en-US" altLang="en-US" sz="2000" dirty="0" err="1">
                <a:latin typeface="Arial" panose="020B0604020202020204" pitchFamily="34" charset="0"/>
              </a:rPr>
              <a:t>en</a:t>
            </a:r>
            <a:r>
              <a:rPr lang="en-US" altLang="en-US" sz="2000" dirty="0">
                <a:latin typeface="Arial" panose="020B0604020202020204" pitchFamily="34" charset="0"/>
              </a:rPr>
              <a:t> </a:t>
            </a:r>
            <a:r>
              <a:rPr lang="en-US" altLang="en-US" sz="2000" dirty="0" err="1">
                <a:latin typeface="Arial" panose="020B0604020202020204" pitchFamily="34" charset="0"/>
              </a:rPr>
              <a:t>skryf</a:t>
            </a:r>
            <a:r>
              <a:rPr lang="en-US" altLang="en-US" sz="2000" dirty="0">
                <a:latin typeface="Arial" panose="020B0604020202020204" pitchFamily="34" charset="0"/>
              </a:rPr>
              <a:t> </a:t>
            </a:r>
            <a:r>
              <a:rPr lang="en-US" altLang="en-US" sz="2000" dirty="0" err="1">
                <a:latin typeface="Arial" panose="020B0604020202020204" pitchFamily="34" charset="0"/>
              </a:rPr>
              <a:t>werk</a:t>
            </a:r>
            <a:r>
              <a:rPr lang="en-US" altLang="en-US" sz="2000" dirty="0">
                <a:latin typeface="Arial" panose="020B0604020202020204" pitchFamily="34" charset="0"/>
              </a:rPr>
              <a:t> </a:t>
            </a:r>
            <a:r>
              <a:rPr lang="en-US" altLang="en-US" sz="2000" dirty="0" err="1">
                <a:latin typeface="Arial" panose="020B0604020202020204" pitchFamily="34" charset="0"/>
              </a:rPr>
              <a:t>saam</a:t>
            </a:r>
            <a:r>
              <a:rPr lang="en-US" altLang="en-US" sz="2000" dirty="0">
                <a:latin typeface="Arial" panose="020B0604020202020204" pitchFamily="34" charset="0"/>
              </a:rPr>
              <a:t> as </a:t>
            </a:r>
            <a:r>
              <a:rPr lang="en-US" altLang="en-US" sz="2000" dirty="0" err="1">
                <a:latin typeface="Arial" panose="020B0604020202020204" pitchFamily="34" charset="0"/>
              </a:rPr>
              <a:t>boustene</a:t>
            </a:r>
            <a:r>
              <a:rPr lang="en-US" altLang="en-US" sz="2000" dirty="0">
                <a:latin typeface="Arial" panose="020B0604020202020204" pitchFamily="34" charset="0"/>
              </a:rPr>
              <a:t> van </a:t>
            </a:r>
            <a:r>
              <a:rPr lang="en-US" altLang="en-US" sz="2000" dirty="0" err="1">
                <a:latin typeface="Arial" panose="020B0604020202020204" pitchFamily="34" charset="0"/>
              </a:rPr>
              <a:t>kommunikasie</a:t>
            </a:r>
            <a:r>
              <a:rPr lang="en-US" altLang="en-US" sz="2000" dirty="0">
                <a:latin typeface="Arial" panose="020B0604020202020204" pitchFamily="34" charset="0"/>
              </a:rPr>
              <a:t>.</a:t>
            </a:r>
          </a:p>
          <a:p>
            <a:pPr marL="0" lvl="0" indent="0" eaLnBrk="0" fontAlgn="base" hangingPunct="0">
              <a:spcBef>
                <a:spcPct val="0"/>
              </a:spcBef>
              <a:spcAft>
                <a:spcPts val="600"/>
              </a:spcAft>
              <a:buNone/>
            </a:pPr>
            <a:endParaRPr kumimoji="0" lang="en-US" altLang="en-US" sz="2000" b="0" i="0" u="none" strike="noStrike" cap="none" normalizeH="0" baseline="0" dirty="0">
              <a:ln>
                <a:noFill/>
              </a:ln>
              <a:effectLst/>
              <a:latin typeface="Arial" panose="020B0604020202020204" pitchFamily="34" charset="0"/>
            </a:endParaRPr>
          </a:p>
          <a:p>
            <a:pPr marL="0" lvl="0" indent="0" eaLnBrk="0" fontAlgn="base" hangingPunct="0">
              <a:spcBef>
                <a:spcPct val="0"/>
              </a:spcBef>
              <a:spcAft>
                <a:spcPts val="600"/>
              </a:spcAft>
              <a:buNone/>
            </a:pPr>
            <a:r>
              <a:rPr lang="nl-NL" altLang="en-US" sz="2000" dirty="0">
                <a:latin typeface="Arial" panose="020B0604020202020204" pitchFamily="34" charset="0"/>
              </a:rPr>
              <a:t>Dit help ons om:</a:t>
            </a:r>
            <a:br>
              <a:rPr lang="nl-NL" altLang="en-US" sz="2000" dirty="0">
                <a:latin typeface="Arial" panose="020B0604020202020204" pitchFamily="34" charset="0"/>
              </a:rPr>
            </a:br>
            <a:r>
              <a:rPr lang="nl-NL" altLang="en-US" sz="2000" dirty="0">
                <a:latin typeface="Arial" panose="020B0604020202020204" pitchFamily="34" charset="0"/>
              </a:rPr>
              <a:t>• Meer te wete te kom oor die wêreld</a:t>
            </a:r>
            <a:br>
              <a:rPr lang="nl-NL" altLang="en-US" sz="2000" dirty="0">
                <a:latin typeface="Arial" panose="020B0604020202020204" pitchFamily="34" charset="0"/>
              </a:rPr>
            </a:br>
            <a:r>
              <a:rPr lang="nl-NL" altLang="en-US" sz="2000" dirty="0">
                <a:latin typeface="Arial" panose="020B0604020202020204" pitchFamily="34" charset="0"/>
              </a:rPr>
              <a:t>• Effektief te kommunikeer </a:t>
            </a:r>
            <a:br>
              <a:rPr lang="nl-NL" altLang="en-US" sz="2000" dirty="0">
                <a:latin typeface="Arial" panose="020B0604020202020204" pitchFamily="34" charset="0"/>
              </a:rPr>
            </a:br>
            <a:r>
              <a:rPr lang="nl-NL" altLang="en-US" sz="2000" dirty="0">
                <a:latin typeface="Arial" panose="020B0604020202020204" pitchFamily="34" charset="0"/>
              </a:rPr>
              <a:t>• Kontak te maak met ander</a:t>
            </a:r>
            <a:endParaRPr kumimoji="0" lang="en-US" altLang="en-US" sz="2000" b="0" i="0" u="none" strike="noStrike" cap="none" normalizeH="0" baseline="0" dirty="0">
              <a:ln>
                <a:noFill/>
              </a:ln>
              <a:effectLst/>
              <a:latin typeface="Arial" panose="020B0604020202020204" pitchFamily="34" charset="0"/>
            </a:endParaRPr>
          </a:p>
        </p:txBody>
      </p:sp>
      <p:pic>
        <p:nvPicPr>
          <p:cNvPr id="7171" name="Picture 3" descr="blue cube toy lot close-up photography">
            <a:extLst>
              <a:ext uri="{FF2B5EF4-FFF2-40B4-BE49-F238E27FC236}">
                <a16:creationId xmlns:a16="http://schemas.microsoft.com/office/drawing/2014/main" id="{77705AFF-B05F-79D5-5B0F-58ABCF100F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617" r="20784"/>
          <a:stretch>
            <a:fillRect/>
          </a:stretch>
        </p:blipFill>
        <p:spPr bwMode="auto">
          <a:xfrm>
            <a:off x="7199440" y="1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F2276DE-F090-5DC4-0450-35F0D99B68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5645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9" name="Rectangle 18">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1" name="Rectangle 20">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3" name="Rectangle 22">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001235DD-B081-325D-873D-7826DDC21138}"/>
              </a:ext>
            </a:extLst>
          </p:cNvPr>
          <p:cNvSpPr>
            <a:spLocks noGrp="1"/>
          </p:cNvSpPr>
          <p:nvPr>
            <p:ph type="title"/>
          </p:nvPr>
        </p:nvSpPr>
        <p:spPr>
          <a:xfrm>
            <a:off x="1127208" y="857251"/>
            <a:ext cx="4747280" cy="3098061"/>
          </a:xfrm>
        </p:spPr>
        <p:txBody>
          <a:bodyPr vert="horz" lIns="91440" tIns="45720" rIns="91440" bIns="45720" rtlCol="0" anchor="b">
            <a:normAutofit/>
          </a:bodyPr>
          <a:lstStyle/>
          <a:p>
            <a:r>
              <a:rPr lang="en-US" sz="4000" dirty="0" err="1">
                <a:solidFill>
                  <a:srgbClr val="FFFFFF"/>
                </a:solidFill>
              </a:rPr>
              <a:t>AKTIWITEIT</a:t>
            </a:r>
            <a:r>
              <a:rPr lang="en-US" sz="4000" dirty="0">
                <a:solidFill>
                  <a:srgbClr val="FFFFFF"/>
                </a:solidFill>
              </a:rPr>
              <a:t>: </a:t>
            </a:r>
            <a:r>
              <a:rPr lang="en-US" sz="4000" dirty="0" err="1">
                <a:solidFill>
                  <a:srgbClr val="FFFFFF"/>
                </a:solidFill>
              </a:rPr>
              <a:t>EKSAMENOEFENING</a:t>
            </a:r>
            <a:endParaRPr lang="en-US" sz="4000" kern="1200" dirty="0">
              <a:solidFill>
                <a:srgbClr val="FFFFFF"/>
              </a:solidFill>
              <a:latin typeface="+mj-lt"/>
              <a:ea typeface="+mj-ea"/>
              <a:cs typeface="+mj-cs"/>
            </a:endParaRPr>
          </a:p>
        </p:txBody>
      </p:sp>
      <p:sp>
        <p:nvSpPr>
          <p:cNvPr id="25" name="Rectangle 24">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Oval 26">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raphic 6" descr="Pencil">
            <a:extLst>
              <a:ext uri="{FF2B5EF4-FFF2-40B4-BE49-F238E27FC236}">
                <a16:creationId xmlns:a16="http://schemas.microsoft.com/office/drawing/2014/main" id="{CDE84A97-C816-56B2-5C9D-E1BC90C24D8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61874" y="2108877"/>
            <a:ext cx="2654533" cy="2654533"/>
          </a:xfrm>
          <a:prstGeom prst="rect">
            <a:avLst/>
          </a:prstGeom>
        </p:spPr>
      </p:pic>
      <p:pic>
        <p:nvPicPr>
          <p:cNvPr id="3" name="Picture 2">
            <a:extLst>
              <a:ext uri="{FF2B5EF4-FFF2-40B4-BE49-F238E27FC236}">
                <a16:creationId xmlns:a16="http://schemas.microsoft.com/office/drawing/2014/main" id="{FBB13BE6-5970-AE0A-F683-23AAD158BF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6599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BEC4BA-C39A-EBBA-F493-2C12F749739E}"/>
              </a:ext>
            </a:extLst>
          </p:cNvPr>
          <p:cNvSpPr>
            <a:spLocks noGrp="1"/>
          </p:cNvSpPr>
          <p:nvPr>
            <p:ph type="title"/>
          </p:nvPr>
        </p:nvSpPr>
        <p:spPr>
          <a:xfrm>
            <a:off x="838200" y="459863"/>
            <a:ext cx="10515600" cy="1004594"/>
          </a:xfrm>
        </p:spPr>
        <p:txBody>
          <a:bodyPr>
            <a:normAutofit/>
          </a:bodyPr>
          <a:lstStyle/>
          <a:p>
            <a:pPr algn="ctr"/>
            <a:r>
              <a:rPr lang="en-US" dirty="0">
                <a:solidFill>
                  <a:srgbClr val="FFFFFF"/>
                </a:solidFill>
              </a:rPr>
              <a:t>LEES EN </a:t>
            </a:r>
            <a:r>
              <a:rPr lang="en-US" dirty="0" err="1">
                <a:solidFill>
                  <a:srgbClr val="FFFFFF"/>
                </a:solidFill>
              </a:rPr>
              <a:t>SKRYF</a:t>
            </a:r>
            <a:endParaRPr lang="en-US" dirty="0">
              <a:solidFill>
                <a:srgbClr val="FFFFFF"/>
              </a:solidFill>
            </a:endParaRPr>
          </a:p>
        </p:txBody>
      </p:sp>
      <p:sp>
        <p:nvSpPr>
          <p:cNvPr id="41" name="Rectangle: Rounded Corners 4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Rectangle 1">
            <a:extLst>
              <a:ext uri="{FF2B5EF4-FFF2-40B4-BE49-F238E27FC236}">
                <a16:creationId xmlns:a16="http://schemas.microsoft.com/office/drawing/2014/main" id="{1964D1DF-4A03-C03B-BF3F-290CC44F6472}"/>
              </a:ext>
            </a:extLst>
          </p:cNvPr>
          <p:cNvGraphicFramePr>
            <a:graphicFrameLocks noGrp="1"/>
          </p:cNvGraphicFramePr>
          <p:nvPr>
            <p:ph idx="1"/>
            <p:extLst>
              <p:ext uri="{D42A27DB-BD31-4B8C-83A1-F6EECF244321}">
                <p14:modId xmlns:p14="http://schemas.microsoft.com/office/powerpoint/2010/main" val="2009407000"/>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F14065B0-5A43-A678-0CF3-A8B76C8D38D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522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DF05ACD0-FF4A-4F8F-B5C5-6A4EBD0D1B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4C9AFA28-B5ED-4346-9AF7-68A157F16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2" name="Title 1">
            <a:extLst>
              <a:ext uri="{FF2B5EF4-FFF2-40B4-BE49-F238E27FC236}">
                <a16:creationId xmlns:a16="http://schemas.microsoft.com/office/drawing/2014/main" id="{12A423EC-8B3F-6536-278A-6BED4C052892}"/>
              </a:ext>
            </a:extLst>
          </p:cNvPr>
          <p:cNvSpPr>
            <a:spLocks noGrp="1"/>
          </p:cNvSpPr>
          <p:nvPr>
            <p:ph type="title"/>
          </p:nvPr>
        </p:nvSpPr>
        <p:spPr>
          <a:xfrm>
            <a:off x="1472608" y="1380564"/>
            <a:ext cx="4561369" cy="3868769"/>
          </a:xfrm>
        </p:spPr>
        <p:txBody>
          <a:bodyPr vert="horz" lIns="91440" tIns="45720" rIns="91440" bIns="45720" rtlCol="0" anchor="b">
            <a:normAutofit fontScale="90000"/>
          </a:bodyPr>
          <a:lstStyle/>
          <a:p>
            <a:pPr algn="ctr"/>
            <a:r>
              <a:rPr lang="en-US" sz="3600" kern="1200" dirty="0">
                <a:solidFill>
                  <a:srgbClr val="595959"/>
                </a:solidFill>
                <a:latin typeface="+mj-lt"/>
                <a:ea typeface="+mj-ea"/>
                <a:cs typeface="+mj-cs"/>
              </a:rPr>
              <a:t>Kyk: </a:t>
            </a:r>
            <a:r>
              <a:rPr lang="en-US" sz="3600" b="1" kern="1200" dirty="0">
                <a:solidFill>
                  <a:srgbClr val="595959"/>
                </a:solidFill>
                <a:latin typeface="+mj-lt"/>
                <a:ea typeface="+mj-ea"/>
                <a:cs typeface="+mj-cs"/>
              </a:rPr>
              <a:t>The importance of reading and writing </a:t>
            </a:r>
            <a:br>
              <a:rPr lang="en-US" sz="3600" kern="1200" dirty="0">
                <a:solidFill>
                  <a:srgbClr val="595959"/>
                </a:solidFill>
                <a:latin typeface="+mj-lt"/>
                <a:ea typeface="+mj-ea"/>
                <a:cs typeface="+mj-cs"/>
              </a:rPr>
            </a:br>
            <a:br>
              <a:rPr lang="en-US" sz="3600" kern="1200" dirty="0">
                <a:solidFill>
                  <a:srgbClr val="595959"/>
                </a:solidFill>
                <a:latin typeface="+mj-lt"/>
                <a:ea typeface="+mj-ea"/>
                <a:cs typeface="+mj-cs"/>
              </a:rPr>
            </a:br>
            <a:r>
              <a:rPr lang="en-US" sz="3600" kern="1200" dirty="0">
                <a:solidFill>
                  <a:srgbClr val="595959"/>
                </a:solidFill>
                <a:latin typeface="+mj-lt"/>
                <a:ea typeface="+mj-ea"/>
                <a:cs typeface="+mj-cs"/>
                <a:hlinkClick r:id="rId3"/>
              </a:rPr>
              <a:t>https://www.youtube.com/watch?v=Gjbx98KZqkE</a:t>
            </a:r>
            <a:r>
              <a:rPr lang="en-US" sz="3600" kern="1200" dirty="0">
                <a:solidFill>
                  <a:srgbClr val="595959"/>
                </a:solidFill>
                <a:latin typeface="+mj-lt"/>
                <a:ea typeface="+mj-ea"/>
                <a:cs typeface="+mj-cs"/>
              </a:rPr>
              <a:t> </a:t>
            </a:r>
            <a:br>
              <a:rPr lang="en-US" sz="3600" kern="1200" dirty="0">
                <a:solidFill>
                  <a:srgbClr val="595959"/>
                </a:solidFill>
                <a:latin typeface="+mj-lt"/>
                <a:ea typeface="+mj-ea"/>
                <a:cs typeface="+mj-cs"/>
              </a:rPr>
            </a:br>
            <a:br>
              <a:rPr lang="en-US" sz="3600" kern="1200" dirty="0">
                <a:solidFill>
                  <a:srgbClr val="595959"/>
                </a:solidFill>
                <a:latin typeface="+mj-lt"/>
                <a:ea typeface="+mj-ea"/>
                <a:cs typeface="+mj-cs"/>
              </a:rPr>
            </a:br>
            <a:r>
              <a:rPr lang="en-US" sz="3600" kern="1200" dirty="0">
                <a:solidFill>
                  <a:srgbClr val="595959"/>
                </a:solidFill>
                <a:latin typeface="+mj-lt"/>
                <a:ea typeface="+mj-ea"/>
                <a:cs typeface="+mj-cs"/>
              </a:rPr>
              <a:t>(1 min 12 </a:t>
            </a:r>
            <a:r>
              <a:rPr lang="en-US" sz="3600" kern="1200" dirty="0" err="1">
                <a:solidFill>
                  <a:srgbClr val="595959"/>
                </a:solidFill>
                <a:latin typeface="+mj-lt"/>
                <a:ea typeface="+mj-ea"/>
                <a:cs typeface="+mj-cs"/>
              </a:rPr>
              <a:t>sek</a:t>
            </a:r>
            <a:r>
              <a:rPr lang="en-US" sz="3600" kern="1200" dirty="0">
                <a:solidFill>
                  <a:srgbClr val="595959"/>
                </a:solidFill>
                <a:latin typeface="+mj-lt"/>
                <a:ea typeface="+mj-ea"/>
                <a:cs typeface="+mj-cs"/>
              </a:rPr>
              <a:t>.)</a:t>
            </a:r>
          </a:p>
        </p:txBody>
      </p:sp>
      <p:pic>
        <p:nvPicPr>
          <p:cNvPr id="5" name="Picture 4" descr="A hand holding a clapper board&#10;&#10;Description automatically generated">
            <a:extLst>
              <a:ext uri="{FF2B5EF4-FFF2-40B4-BE49-F238E27FC236}">
                <a16:creationId xmlns:a16="http://schemas.microsoft.com/office/drawing/2014/main" id="{98AA92E2-FD33-686F-3285-70118214E614}"/>
              </a:ext>
            </a:extLst>
          </p:cNvPr>
          <p:cNvPicPr>
            <a:picLocks noChangeAspect="1"/>
          </p:cNvPicPr>
          <p:nvPr/>
        </p:nvPicPr>
        <p:blipFill>
          <a:blip r:embed="rId4"/>
          <a:srcRect l="6944" r="40399" b="-1"/>
          <a:stretch>
            <a:fillRect/>
          </a:stretch>
        </p:blipFill>
        <p:spPr>
          <a:xfrm>
            <a:off x="7204219" y="1380565"/>
            <a:ext cx="3231862" cy="4096870"/>
          </a:xfrm>
          <a:prstGeom prst="rect">
            <a:avLst/>
          </a:prstGeom>
        </p:spPr>
      </p:pic>
      <p:pic>
        <p:nvPicPr>
          <p:cNvPr id="3" name="Picture 2">
            <a:extLst>
              <a:ext uri="{FF2B5EF4-FFF2-40B4-BE49-F238E27FC236}">
                <a16:creationId xmlns:a16="http://schemas.microsoft.com/office/drawing/2014/main" id="{9426D4B7-61A1-7A4B-49B0-0A39F7ECD6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294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3950AB0-3C20-BB95-DD70-C40CCB5C5F4E}"/>
              </a:ext>
            </a:extLst>
          </p:cNvPr>
          <p:cNvSpPr>
            <a:spLocks noGrp="1"/>
          </p:cNvSpPr>
          <p:nvPr>
            <p:ph type="title"/>
          </p:nvPr>
        </p:nvSpPr>
        <p:spPr>
          <a:xfrm>
            <a:off x="1371597" y="348865"/>
            <a:ext cx="10044023" cy="877729"/>
          </a:xfrm>
        </p:spPr>
        <p:txBody>
          <a:bodyPr anchor="ctr">
            <a:normAutofit/>
          </a:bodyPr>
          <a:lstStyle/>
          <a:p>
            <a:r>
              <a:rPr lang="nl-NL" sz="4000" dirty="0">
                <a:solidFill>
                  <a:srgbClr val="FFFFFF"/>
                </a:solidFill>
              </a:rPr>
              <a:t>VOORBEELDE VAN LEES EN SKRYF</a:t>
            </a:r>
            <a:endParaRPr lang="en-US" sz="4000" dirty="0">
              <a:solidFill>
                <a:srgbClr val="FFFFFF"/>
              </a:solidFill>
            </a:endParaRPr>
          </a:p>
        </p:txBody>
      </p:sp>
      <p:graphicFrame>
        <p:nvGraphicFramePr>
          <p:cNvPr id="10" name="Diagram 9">
            <a:extLst>
              <a:ext uri="{FF2B5EF4-FFF2-40B4-BE49-F238E27FC236}">
                <a16:creationId xmlns:a16="http://schemas.microsoft.com/office/drawing/2014/main" id="{3E266A0A-30B8-83C2-92B0-F5B6D403FC82}"/>
              </a:ext>
            </a:extLst>
          </p:cNvPr>
          <p:cNvGraphicFramePr/>
          <p:nvPr>
            <p:extLst>
              <p:ext uri="{D42A27DB-BD31-4B8C-83A1-F6EECF244321}">
                <p14:modId xmlns:p14="http://schemas.microsoft.com/office/powerpoint/2010/main" val="94586878"/>
              </p:ext>
            </p:extLst>
          </p:nvPr>
        </p:nvGraphicFramePr>
        <p:xfrm>
          <a:off x="1990551" y="1575459"/>
          <a:ext cx="7533564" cy="51179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DA1430D4-30B1-4804-9C70-319381E5A82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5853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13" name="Rectangle 3112">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5" name="Rectangle 3114">
            <a:extLst>
              <a:ext uri="{FF2B5EF4-FFF2-40B4-BE49-F238E27FC236}">
                <a16:creationId xmlns:a16="http://schemas.microsoft.com/office/drawing/2014/main" id="{D1BDED99-B35B-4FEE-A274-8E8DB6FEE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02473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5" descr="person reading book on brown wooden table taken at daytome">
            <a:extLst>
              <a:ext uri="{FF2B5EF4-FFF2-40B4-BE49-F238E27FC236}">
                <a16:creationId xmlns:a16="http://schemas.microsoft.com/office/drawing/2014/main" id="{39B002D8-70D3-9FFE-211D-86970103D0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123" r="43765" b="-1"/>
          <a:stretch>
            <a:fillRect/>
          </a:stretch>
        </p:blipFill>
        <p:spPr bwMode="auto">
          <a:xfrm>
            <a:off x="7968222" y="10"/>
            <a:ext cx="4223778" cy="6857990"/>
          </a:xfrm>
          <a:custGeom>
            <a:avLst/>
            <a:gdLst/>
            <a:ahLst/>
            <a:cxnLst/>
            <a:rect l="l" t="t" r="r" b="b"/>
            <a:pathLst>
              <a:path w="4223778" h="6865951">
                <a:moveTo>
                  <a:pt x="478794" y="0"/>
                </a:moveTo>
                <a:lnTo>
                  <a:pt x="4223778" y="0"/>
                </a:lnTo>
                <a:lnTo>
                  <a:pt x="4223778" y="6865951"/>
                </a:lnTo>
                <a:lnTo>
                  <a:pt x="52221" y="6865951"/>
                </a:lnTo>
                <a:lnTo>
                  <a:pt x="49989" y="6844695"/>
                </a:lnTo>
                <a:cubicBezTo>
                  <a:pt x="46440" y="6810509"/>
                  <a:pt x="42891" y="6776323"/>
                  <a:pt x="41304" y="6765443"/>
                </a:cubicBezTo>
                <a:cubicBezTo>
                  <a:pt x="35681" y="6732842"/>
                  <a:pt x="13533" y="6716945"/>
                  <a:pt x="11182" y="6694817"/>
                </a:cubicBezTo>
                <a:cubicBezTo>
                  <a:pt x="16764" y="6697663"/>
                  <a:pt x="14835" y="6635151"/>
                  <a:pt x="10913" y="6627127"/>
                </a:cubicBezTo>
                <a:cubicBezTo>
                  <a:pt x="19564" y="6579282"/>
                  <a:pt x="-12861" y="6585665"/>
                  <a:pt x="5999" y="6527525"/>
                </a:cubicBezTo>
                <a:cubicBezTo>
                  <a:pt x="12287" y="6468687"/>
                  <a:pt x="19003" y="6409739"/>
                  <a:pt x="7685" y="6346547"/>
                </a:cubicBezTo>
                <a:cubicBezTo>
                  <a:pt x="31149" y="6240430"/>
                  <a:pt x="5895" y="6134229"/>
                  <a:pt x="12535" y="6084924"/>
                </a:cubicBezTo>
                <a:cubicBezTo>
                  <a:pt x="14696" y="6024961"/>
                  <a:pt x="53867" y="6020785"/>
                  <a:pt x="45320" y="5989742"/>
                </a:cubicBezTo>
                <a:cubicBezTo>
                  <a:pt x="41264" y="5940899"/>
                  <a:pt x="43258" y="5932095"/>
                  <a:pt x="40418" y="5889597"/>
                </a:cubicBezTo>
                <a:cubicBezTo>
                  <a:pt x="20860" y="5848611"/>
                  <a:pt x="51187" y="5792775"/>
                  <a:pt x="49796" y="5755774"/>
                </a:cubicBezTo>
                <a:cubicBezTo>
                  <a:pt x="43522" y="5734342"/>
                  <a:pt x="37368" y="5692606"/>
                  <a:pt x="49956" y="5684909"/>
                </a:cubicBezTo>
                <a:cubicBezTo>
                  <a:pt x="52825" y="5660429"/>
                  <a:pt x="62553" y="5623499"/>
                  <a:pt x="67011" y="5608897"/>
                </a:cubicBezTo>
                <a:lnTo>
                  <a:pt x="76701" y="5597290"/>
                </a:lnTo>
                <a:cubicBezTo>
                  <a:pt x="87717" y="5587442"/>
                  <a:pt x="82431" y="5550877"/>
                  <a:pt x="89120" y="5529641"/>
                </a:cubicBezTo>
                <a:cubicBezTo>
                  <a:pt x="69291" y="5496375"/>
                  <a:pt x="118554" y="5526326"/>
                  <a:pt x="94330" y="5470852"/>
                </a:cubicBezTo>
                <a:cubicBezTo>
                  <a:pt x="95483" y="5449506"/>
                  <a:pt x="114690" y="5429653"/>
                  <a:pt x="116139" y="5390946"/>
                </a:cubicBezTo>
                <a:cubicBezTo>
                  <a:pt x="127589" y="5337323"/>
                  <a:pt x="132794" y="5338384"/>
                  <a:pt x="135560" y="5284344"/>
                </a:cubicBezTo>
                <a:cubicBezTo>
                  <a:pt x="143629" y="5226223"/>
                  <a:pt x="148113" y="5192743"/>
                  <a:pt x="158141" y="5143920"/>
                </a:cubicBezTo>
                <a:cubicBezTo>
                  <a:pt x="170128" y="5118849"/>
                  <a:pt x="159838" y="5102006"/>
                  <a:pt x="174950" y="5088188"/>
                </a:cubicBezTo>
                <a:cubicBezTo>
                  <a:pt x="197620" y="5107654"/>
                  <a:pt x="181875" y="4983257"/>
                  <a:pt x="203603" y="5010764"/>
                </a:cubicBezTo>
                <a:lnTo>
                  <a:pt x="258582" y="4919969"/>
                </a:lnTo>
                <a:cubicBezTo>
                  <a:pt x="238838" y="4883087"/>
                  <a:pt x="271098" y="4853332"/>
                  <a:pt x="287910" y="4849612"/>
                </a:cubicBezTo>
                <a:cubicBezTo>
                  <a:pt x="294156" y="4811643"/>
                  <a:pt x="286101" y="4834074"/>
                  <a:pt x="305439" y="4799017"/>
                </a:cubicBezTo>
                <a:cubicBezTo>
                  <a:pt x="322572" y="4758926"/>
                  <a:pt x="352642" y="4705848"/>
                  <a:pt x="373456" y="4667754"/>
                </a:cubicBezTo>
                <a:cubicBezTo>
                  <a:pt x="384080" y="4649919"/>
                  <a:pt x="401158" y="4670663"/>
                  <a:pt x="407944" y="4574050"/>
                </a:cubicBezTo>
                <a:cubicBezTo>
                  <a:pt x="408098" y="4548109"/>
                  <a:pt x="427782" y="4503327"/>
                  <a:pt x="425133" y="4462469"/>
                </a:cubicBezTo>
                <a:lnTo>
                  <a:pt x="433890" y="4364681"/>
                </a:lnTo>
                <a:cubicBezTo>
                  <a:pt x="430018" y="4339230"/>
                  <a:pt x="435361" y="4287915"/>
                  <a:pt x="440691" y="4222147"/>
                </a:cubicBezTo>
                <a:cubicBezTo>
                  <a:pt x="451463" y="4164562"/>
                  <a:pt x="497377" y="4067298"/>
                  <a:pt x="503057" y="3977136"/>
                </a:cubicBezTo>
                <a:cubicBezTo>
                  <a:pt x="519229" y="3939837"/>
                  <a:pt x="472839" y="3875689"/>
                  <a:pt x="507582" y="3776020"/>
                </a:cubicBezTo>
                <a:cubicBezTo>
                  <a:pt x="497716" y="3757477"/>
                  <a:pt x="518006" y="3707185"/>
                  <a:pt x="521577" y="3692206"/>
                </a:cubicBezTo>
                <a:cubicBezTo>
                  <a:pt x="525148" y="3677227"/>
                  <a:pt x="526352" y="3687655"/>
                  <a:pt x="529009" y="3686147"/>
                </a:cubicBezTo>
                <a:cubicBezTo>
                  <a:pt x="531848" y="3650325"/>
                  <a:pt x="545504" y="3563351"/>
                  <a:pt x="551870" y="3514534"/>
                </a:cubicBezTo>
                <a:cubicBezTo>
                  <a:pt x="561331" y="3487751"/>
                  <a:pt x="581973" y="3426419"/>
                  <a:pt x="567205" y="3393248"/>
                </a:cubicBezTo>
                <a:cubicBezTo>
                  <a:pt x="585208" y="3400657"/>
                  <a:pt x="563566" y="3353906"/>
                  <a:pt x="579630" y="3344723"/>
                </a:cubicBezTo>
                <a:cubicBezTo>
                  <a:pt x="592861" y="3339338"/>
                  <a:pt x="589379" y="3323900"/>
                  <a:pt x="592672" y="3310978"/>
                </a:cubicBezTo>
                <a:cubicBezTo>
                  <a:pt x="605351" y="3299735"/>
                  <a:pt x="594296" y="3237176"/>
                  <a:pt x="589270" y="3216655"/>
                </a:cubicBezTo>
                <a:cubicBezTo>
                  <a:pt x="566909" y="3160431"/>
                  <a:pt x="626099" y="3142203"/>
                  <a:pt x="609663" y="3096973"/>
                </a:cubicBezTo>
                <a:cubicBezTo>
                  <a:pt x="609191" y="3084373"/>
                  <a:pt x="615889" y="3033331"/>
                  <a:pt x="618886" y="3023628"/>
                </a:cubicBezTo>
                <a:lnTo>
                  <a:pt x="630425" y="2998646"/>
                </a:lnTo>
                <a:lnTo>
                  <a:pt x="640017" y="2995914"/>
                </a:lnTo>
                <a:lnTo>
                  <a:pt x="643600" y="2978244"/>
                </a:lnTo>
                <a:lnTo>
                  <a:pt x="659520" y="2950805"/>
                </a:lnTo>
                <a:cubicBezTo>
                  <a:pt x="620152" y="2937671"/>
                  <a:pt x="687598" y="2860550"/>
                  <a:pt x="650890" y="2864933"/>
                </a:cubicBezTo>
                <a:cubicBezTo>
                  <a:pt x="663707" y="2817056"/>
                  <a:pt x="662078" y="2779813"/>
                  <a:pt x="640210" y="2741864"/>
                </a:cubicBezTo>
                <a:cubicBezTo>
                  <a:pt x="634452" y="2649732"/>
                  <a:pt x="665268" y="2597914"/>
                  <a:pt x="639387" y="2510931"/>
                </a:cubicBezTo>
                <a:cubicBezTo>
                  <a:pt x="645574" y="2407642"/>
                  <a:pt x="671719" y="2317589"/>
                  <a:pt x="680438" y="2227415"/>
                </a:cubicBezTo>
                <a:cubicBezTo>
                  <a:pt x="664175" y="2189847"/>
                  <a:pt x="704423" y="2141655"/>
                  <a:pt x="688135" y="2054289"/>
                </a:cubicBezTo>
                <a:cubicBezTo>
                  <a:pt x="683239" y="2048201"/>
                  <a:pt x="684029" y="1979567"/>
                  <a:pt x="681480" y="1972202"/>
                </a:cubicBezTo>
                <a:lnTo>
                  <a:pt x="686247" y="1917474"/>
                </a:lnTo>
                <a:lnTo>
                  <a:pt x="679783" y="1862721"/>
                </a:lnTo>
                <a:cubicBezTo>
                  <a:pt x="683677" y="1851209"/>
                  <a:pt x="688980" y="1824057"/>
                  <a:pt x="686639" y="1818227"/>
                </a:cubicBezTo>
                <a:lnTo>
                  <a:pt x="658235" y="1742488"/>
                </a:lnTo>
                <a:cubicBezTo>
                  <a:pt x="645662" y="1715201"/>
                  <a:pt x="661423" y="1719638"/>
                  <a:pt x="636990" y="1638389"/>
                </a:cubicBezTo>
                <a:cubicBezTo>
                  <a:pt x="626351" y="1601441"/>
                  <a:pt x="629414" y="1617134"/>
                  <a:pt x="602059" y="1570807"/>
                </a:cubicBezTo>
                <a:lnTo>
                  <a:pt x="570903" y="1513173"/>
                </a:lnTo>
                <a:cubicBezTo>
                  <a:pt x="570781" y="1503175"/>
                  <a:pt x="550561" y="1468055"/>
                  <a:pt x="550438" y="1458058"/>
                </a:cubicBezTo>
                <a:cubicBezTo>
                  <a:pt x="556848" y="1428101"/>
                  <a:pt x="546263" y="1422712"/>
                  <a:pt x="531416" y="1385478"/>
                </a:cubicBezTo>
                <a:cubicBezTo>
                  <a:pt x="527790" y="1370753"/>
                  <a:pt x="490725" y="1304050"/>
                  <a:pt x="501981" y="1265452"/>
                </a:cubicBezTo>
                <a:cubicBezTo>
                  <a:pt x="501825" y="1234781"/>
                  <a:pt x="490462" y="1187660"/>
                  <a:pt x="487370" y="1141743"/>
                </a:cubicBezTo>
                <a:cubicBezTo>
                  <a:pt x="484278" y="1095826"/>
                  <a:pt x="483852" y="1028118"/>
                  <a:pt x="483427" y="989948"/>
                </a:cubicBezTo>
                <a:cubicBezTo>
                  <a:pt x="483001" y="951779"/>
                  <a:pt x="494678" y="945984"/>
                  <a:pt x="484820" y="912725"/>
                </a:cubicBezTo>
                <a:cubicBezTo>
                  <a:pt x="467566" y="854951"/>
                  <a:pt x="510777" y="860797"/>
                  <a:pt x="475093" y="812798"/>
                </a:cubicBezTo>
                <a:cubicBezTo>
                  <a:pt x="461960" y="787034"/>
                  <a:pt x="498505" y="551948"/>
                  <a:pt x="461972" y="450605"/>
                </a:cubicBezTo>
                <a:cubicBezTo>
                  <a:pt x="470167" y="357604"/>
                  <a:pt x="458694" y="431306"/>
                  <a:pt x="465015" y="372906"/>
                </a:cubicBezTo>
                <a:cubicBezTo>
                  <a:pt x="503427" y="364177"/>
                  <a:pt x="489736" y="290341"/>
                  <a:pt x="490377" y="246134"/>
                </a:cubicBezTo>
                <a:cubicBezTo>
                  <a:pt x="491019" y="201927"/>
                  <a:pt x="449725" y="138160"/>
                  <a:pt x="468864" y="107666"/>
                </a:cubicBezTo>
                <a:cubicBezTo>
                  <a:pt x="468282" y="89794"/>
                  <a:pt x="477749" y="76947"/>
                  <a:pt x="477167" y="59075"/>
                </a:cubicBezTo>
                <a:lnTo>
                  <a:pt x="472992" y="14560"/>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1925EDB-6BBA-7CE5-142A-1B75438997F7}"/>
              </a:ext>
            </a:extLst>
          </p:cNvPr>
          <p:cNvSpPr>
            <a:spLocks noGrp="1"/>
          </p:cNvSpPr>
          <p:nvPr>
            <p:ph type="title"/>
          </p:nvPr>
        </p:nvSpPr>
        <p:spPr>
          <a:xfrm>
            <a:off x="1137034" y="609600"/>
            <a:ext cx="6831188" cy="1322887"/>
          </a:xfrm>
        </p:spPr>
        <p:txBody>
          <a:bodyPr>
            <a:normAutofit/>
          </a:bodyPr>
          <a:lstStyle/>
          <a:p>
            <a:r>
              <a:rPr lang="en-US" dirty="0"/>
              <a:t>DIE </a:t>
            </a:r>
            <a:r>
              <a:rPr lang="en-US" dirty="0" err="1"/>
              <a:t>LEESPROSES</a:t>
            </a:r>
            <a:endParaRPr lang="en-US" dirty="0"/>
          </a:p>
        </p:txBody>
      </p:sp>
      <p:graphicFrame>
        <p:nvGraphicFramePr>
          <p:cNvPr id="6" name="Rectangle 1">
            <a:extLst>
              <a:ext uri="{FF2B5EF4-FFF2-40B4-BE49-F238E27FC236}">
                <a16:creationId xmlns:a16="http://schemas.microsoft.com/office/drawing/2014/main" id="{E24D0F86-E4E2-9613-10C8-DF20092F3F3F}"/>
              </a:ext>
            </a:extLst>
          </p:cNvPr>
          <p:cNvGraphicFramePr>
            <a:graphicFrameLocks noGrp="1"/>
          </p:cNvGraphicFramePr>
          <p:nvPr>
            <p:ph idx="1"/>
            <p:extLst>
              <p:ext uri="{D42A27DB-BD31-4B8C-83A1-F6EECF244321}">
                <p14:modId xmlns:p14="http://schemas.microsoft.com/office/powerpoint/2010/main" val="2785535195"/>
              </p:ext>
            </p:extLst>
          </p:nvPr>
        </p:nvGraphicFramePr>
        <p:xfrm>
          <a:off x="1137035" y="2194102"/>
          <a:ext cx="6516216" cy="39085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07F98547-EBD3-3B3B-195D-E29F14B5AB9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2900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2D81A77-80C7-5EEA-AC04-2E7D3C176E99}"/>
              </a:ext>
            </a:extLst>
          </p:cNvPr>
          <p:cNvSpPr>
            <a:spLocks noGrp="1"/>
          </p:cNvSpPr>
          <p:nvPr>
            <p:ph type="title"/>
          </p:nvPr>
        </p:nvSpPr>
        <p:spPr>
          <a:xfrm>
            <a:off x="5596501" y="489508"/>
            <a:ext cx="5754896" cy="1667569"/>
          </a:xfrm>
        </p:spPr>
        <p:txBody>
          <a:bodyPr vert="horz" lIns="91440" tIns="45720" rIns="91440" bIns="45720" rtlCol="0" anchor="b">
            <a:normAutofit/>
          </a:bodyPr>
          <a:lstStyle/>
          <a:p>
            <a:r>
              <a:rPr lang="en-US" sz="4000" dirty="0"/>
              <a:t>REDES VIR LEES</a:t>
            </a:r>
            <a:endParaRPr lang="en-US" sz="4000" kern="1200" dirty="0">
              <a:latin typeface="+mj-lt"/>
              <a:ea typeface="+mj-ea"/>
              <a:cs typeface="+mj-cs"/>
            </a:endParaRPr>
          </a:p>
        </p:txBody>
      </p:sp>
      <p:pic>
        <p:nvPicPr>
          <p:cNvPr id="23" name="Graphic 22" descr="Books">
            <a:extLst>
              <a:ext uri="{FF2B5EF4-FFF2-40B4-BE49-F238E27FC236}">
                <a16:creationId xmlns:a16="http://schemas.microsoft.com/office/drawing/2014/main" id="{985A6017-7751-0663-41C8-8797BC2D43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8130" y="1275070"/>
            <a:ext cx="3876165" cy="3876165"/>
          </a:xfrm>
          <a:prstGeom prst="rect">
            <a:avLst/>
          </a:prstGeom>
        </p:spPr>
      </p:pic>
      <p:sp>
        <p:nvSpPr>
          <p:cNvPr id="3" name="Content Placeholder 2">
            <a:extLst>
              <a:ext uri="{FF2B5EF4-FFF2-40B4-BE49-F238E27FC236}">
                <a16:creationId xmlns:a16="http://schemas.microsoft.com/office/drawing/2014/main" id="{B03F253D-14AF-543C-F6F0-C89F24ABC28C}"/>
              </a:ext>
            </a:extLst>
          </p:cNvPr>
          <p:cNvSpPr>
            <a:spLocks noGrp="1"/>
          </p:cNvSpPr>
          <p:nvPr>
            <p:ph idx="1"/>
          </p:nvPr>
        </p:nvSpPr>
        <p:spPr>
          <a:xfrm>
            <a:off x="5596502" y="2405894"/>
            <a:ext cx="5754896" cy="3197464"/>
          </a:xfrm>
        </p:spPr>
        <p:txBody>
          <a:bodyPr vert="horz" lIns="91440" tIns="45720" rIns="91440" bIns="45720" rtlCol="0" anchor="t">
            <a:normAutofit fontScale="92500" lnSpcReduction="20000"/>
          </a:bodyPr>
          <a:lstStyle/>
          <a:p>
            <a:pPr marL="0" indent="0">
              <a:lnSpc>
                <a:spcPct val="110000"/>
              </a:lnSpc>
              <a:spcBef>
                <a:spcPts val="0"/>
              </a:spcBef>
              <a:buNone/>
            </a:pPr>
            <a:r>
              <a:rPr lang="nl-NL" dirty="0"/>
              <a:t>Lees vir </a:t>
            </a:r>
            <a:r>
              <a:rPr lang="nl-NL" b="1" dirty="0"/>
              <a:t>inligting</a:t>
            </a:r>
            <a:r>
              <a:rPr lang="nl-NL" dirty="0"/>
              <a:t> – dinge opsoek, iets uitvind</a:t>
            </a:r>
          </a:p>
          <a:p>
            <a:pPr marL="0" indent="0">
              <a:lnSpc>
                <a:spcPct val="110000"/>
              </a:lnSpc>
              <a:spcBef>
                <a:spcPts val="0"/>
              </a:spcBef>
              <a:buNone/>
            </a:pPr>
            <a:endParaRPr lang="nl-NL" dirty="0"/>
          </a:p>
          <a:p>
            <a:pPr marL="0" indent="0">
              <a:lnSpc>
                <a:spcPct val="110000"/>
              </a:lnSpc>
              <a:spcBef>
                <a:spcPts val="0"/>
              </a:spcBef>
              <a:buNone/>
            </a:pPr>
            <a:r>
              <a:rPr lang="nl-NL" dirty="0"/>
              <a:t>Lees vir </a:t>
            </a:r>
            <a:r>
              <a:rPr lang="nl-NL" b="1" dirty="0"/>
              <a:t>ontspanning</a:t>
            </a:r>
            <a:r>
              <a:rPr lang="nl-NL" dirty="0"/>
              <a:t> – geniet 'n boek, lees oor 'n stokperdjie of belangstelling</a:t>
            </a:r>
          </a:p>
          <a:p>
            <a:pPr marL="0" indent="0">
              <a:lnSpc>
                <a:spcPct val="110000"/>
              </a:lnSpc>
              <a:spcBef>
                <a:spcPts val="0"/>
              </a:spcBef>
              <a:buNone/>
            </a:pPr>
            <a:endParaRPr lang="nl-NL" dirty="0"/>
          </a:p>
          <a:p>
            <a:pPr marL="0" indent="0">
              <a:lnSpc>
                <a:spcPct val="110000"/>
              </a:lnSpc>
              <a:spcBef>
                <a:spcPts val="0"/>
              </a:spcBef>
              <a:buNone/>
            </a:pPr>
            <a:r>
              <a:rPr lang="nl-NL" dirty="0"/>
              <a:t>Lees vir </a:t>
            </a:r>
            <a:r>
              <a:rPr lang="nl-NL" b="1" dirty="0"/>
              <a:t>leer</a:t>
            </a:r>
            <a:r>
              <a:rPr lang="nl-NL" dirty="0"/>
              <a:t> – kennis bou, jou begrip verbeter</a:t>
            </a:r>
            <a:endParaRPr lang="en-US" kern="1200" dirty="0">
              <a:latin typeface="+mn-lt"/>
              <a:ea typeface="+mn-ea"/>
              <a:cs typeface="+mn-cs"/>
            </a:endParaRPr>
          </a:p>
        </p:txBody>
      </p:sp>
      <p:sp>
        <p:nvSpPr>
          <p:cNvPr id="48" name="Rectangle 47">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0" name="Rectangle 49">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a:extLst>
              <a:ext uri="{FF2B5EF4-FFF2-40B4-BE49-F238E27FC236}">
                <a16:creationId xmlns:a16="http://schemas.microsoft.com/office/drawing/2014/main" id="{41259AFA-BF29-C73A-D1F5-D3D92023C2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018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202569-A7B6-0849-0A13-A5F90ADA72BD}"/>
              </a:ext>
            </a:extLst>
          </p:cNvPr>
          <p:cNvSpPr>
            <a:spLocks noGrp="1"/>
          </p:cNvSpPr>
          <p:nvPr>
            <p:ph type="title"/>
          </p:nvPr>
        </p:nvSpPr>
        <p:spPr>
          <a:xfrm>
            <a:off x="1371599" y="294538"/>
            <a:ext cx="9895951" cy="1033669"/>
          </a:xfrm>
        </p:spPr>
        <p:txBody>
          <a:bodyPr>
            <a:normAutofit/>
          </a:bodyPr>
          <a:lstStyle/>
          <a:p>
            <a:r>
              <a:rPr lang="en-US" sz="4000" dirty="0" err="1">
                <a:solidFill>
                  <a:srgbClr val="FFFFFF"/>
                </a:solidFill>
              </a:rPr>
              <a:t>LEESSTRATEGIEË</a:t>
            </a:r>
            <a:endParaRPr lang="en-US" sz="4000" dirty="0">
              <a:solidFill>
                <a:srgbClr val="FFFFFF"/>
              </a:solidFill>
            </a:endParaRPr>
          </a:p>
        </p:txBody>
      </p:sp>
      <p:graphicFrame>
        <p:nvGraphicFramePr>
          <p:cNvPr id="11" name="Diagram 10">
            <a:extLst>
              <a:ext uri="{FF2B5EF4-FFF2-40B4-BE49-F238E27FC236}">
                <a16:creationId xmlns:a16="http://schemas.microsoft.com/office/drawing/2014/main" id="{3318D529-7C77-36CD-B431-C19B5D4BE417}"/>
              </a:ext>
            </a:extLst>
          </p:cNvPr>
          <p:cNvGraphicFramePr/>
          <p:nvPr>
            <p:extLst>
              <p:ext uri="{D42A27DB-BD31-4B8C-83A1-F6EECF244321}">
                <p14:modId xmlns:p14="http://schemas.microsoft.com/office/powerpoint/2010/main" val="2795924728"/>
              </p:ext>
            </p:extLst>
          </p:nvPr>
        </p:nvGraphicFramePr>
        <p:xfrm>
          <a:off x="1371599" y="1727201"/>
          <a:ext cx="8940802" cy="49708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14DF2331-EBF0-3C2E-D58F-480F7E3E814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7914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F962405-54A4-A46E-9764-47E7E0ED1CF9}"/>
              </a:ext>
            </a:extLst>
          </p:cNvPr>
          <p:cNvSpPr>
            <a:spLocks noGrp="1"/>
          </p:cNvSpPr>
          <p:nvPr>
            <p:ph type="title"/>
          </p:nvPr>
        </p:nvSpPr>
        <p:spPr>
          <a:xfrm>
            <a:off x="838200" y="557188"/>
            <a:ext cx="10515600" cy="1133499"/>
          </a:xfrm>
        </p:spPr>
        <p:txBody>
          <a:bodyPr>
            <a:normAutofit/>
          </a:bodyPr>
          <a:lstStyle/>
          <a:p>
            <a:pPr algn="ctr"/>
            <a:r>
              <a:rPr lang="en-US" sz="5200" dirty="0"/>
              <a:t>DIE </a:t>
            </a:r>
            <a:r>
              <a:rPr lang="en-US" sz="5200" dirty="0" err="1"/>
              <a:t>SKRYFPROSES</a:t>
            </a:r>
            <a:endParaRPr lang="en-US" sz="5200" dirty="0"/>
          </a:p>
        </p:txBody>
      </p:sp>
      <p:graphicFrame>
        <p:nvGraphicFramePr>
          <p:cNvPr id="6" name="Rectangle 1">
            <a:extLst>
              <a:ext uri="{FF2B5EF4-FFF2-40B4-BE49-F238E27FC236}">
                <a16:creationId xmlns:a16="http://schemas.microsoft.com/office/drawing/2014/main" id="{CA03AF8F-D6D5-A205-0D1A-06F7CCAD692A}"/>
              </a:ext>
            </a:extLst>
          </p:cNvPr>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B54607E2-F5E3-24A4-294B-1C263F7DE87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019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6" name="Picture 15">
            <a:extLst>
              <a:ext uri="{FF2B5EF4-FFF2-40B4-BE49-F238E27FC236}">
                <a16:creationId xmlns:a16="http://schemas.microsoft.com/office/drawing/2014/main" id="{F88BF7D2-63DB-F10F-DA43-1BF541FFAB3A}"/>
              </a:ext>
            </a:extLst>
          </p:cNvPr>
          <p:cNvPicPr>
            <a:picLocks noChangeAspect="1"/>
          </p:cNvPicPr>
          <p:nvPr/>
        </p:nvPicPr>
        <p:blipFill>
          <a:blip r:embed="rId3">
            <a:alphaModFix amt="35000"/>
          </a:blip>
          <a:srcRect t="1608" b="4643"/>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82792E66-0C27-7374-9969-25125F2D045D}"/>
              </a:ext>
            </a:extLst>
          </p:cNvPr>
          <p:cNvSpPr>
            <a:spLocks noGrp="1"/>
          </p:cNvSpPr>
          <p:nvPr>
            <p:ph type="title"/>
          </p:nvPr>
        </p:nvSpPr>
        <p:spPr>
          <a:xfrm>
            <a:off x="838200" y="365125"/>
            <a:ext cx="10515600" cy="1325563"/>
          </a:xfrm>
        </p:spPr>
        <p:txBody>
          <a:bodyPr>
            <a:normAutofit/>
          </a:bodyPr>
          <a:lstStyle/>
          <a:p>
            <a:r>
              <a:rPr lang="en-US" dirty="0" err="1">
                <a:solidFill>
                  <a:srgbClr val="FFFFFF"/>
                </a:solidFill>
              </a:rPr>
              <a:t>TIPES</a:t>
            </a:r>
            <a:r>
              <a:rPr lang="en-US" dirty="0">
                <a:solidFill>
                  <a:srgbClr val="FFFFFF"/>
                </a:solidFill>
              </a:rPr>
              <a:t> SKRYFWERK</a:t>
            </a:r>
          </a:p>
        </p:txBody>
      </p:sp>
      <p:graphicFrame>
        <p:nvGraphicFramePr>
          <p:cNvPr id="7" name="Rectangle 1">
            <a:extLst>
              <a:ext uri="{FF2B5EF4-FFF2-40B4-BE49-F238E27FC236}">
                <a16:creationId xmlns:a16="http://schemas.microsoft.com/office/drawing/2014/main" id="{F5339D04-65D6-7272-D1F3-A158814C9F7A}"/>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CE29A296-21B9-6892-EE51-233778B3035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9910783"/>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E442C9-66D3-4875-9DDA-7AA4E7857C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5CAE71-4B2D-41E4-AAB8-4114D2B22B7B}">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9E11C700-0C59-441D-8BEB-A3A2EEA9AE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307</TotalTime>
  <Words>1937</Words>
  <Application>Microsoft Office PowerPoint</Application>
  <PresentationFormat>Widescreen</PresentationFormat>
  <Paragraphs>162</Paragraphs>
  <Slides>12</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Aptos</vt:lpstr>
      <vt:lpstr>Aptos Display</vt:lpstr>
      <vt:lpstr>Arial</vt:lpstr>
      <vt:lpstr>Office Theme</vt:lpstr>
      <vt:lpstr>1_Office Theme</vt:lpstr>
      <vt:lpstr>LES 3: LEES EN SKRYF VIR VERSKILLENDE DOELEINDES</vt:lpstr>
      <vt:lpstr>LEES EN SKRYF</vt:lpstr>
      <vt:lpstr>Kyk: The importance of reading and writing   https://www.youtube.com/watch?v=Gjbx98KZqkE   (1 min 12 sek.)</vt:lpstr>
      <vt:lpstr>VOORBEELDE VAN LEES EN SKRYF</vt:lpstr>
      <vt:lpstr>DIE LEESPROSES</vt:lpstr>
      <vt:lpstr>REDES VIR LEES</vt:lpstr>
      <vt:lpstr>LEESSTRATEGIEË</vt:lpstr>
      <vt:lpstr>DIE SKRYFPROSES</vt:lpstr>
      <vt:lpstr>TIPES SKRYFWERK</vt:lpstr>
      <vt:lpstr>OPSOMMING</vt:lpstr>
      <vt:lpstr>BOUSTENE VAN KOMMUNIKASIE</vt:lpstr>
      <vt:lpstr>AKTIWITEIT: EKSAMENOEFENING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Mimi Coetzee</dc:creator>
  <cp:lastModifiedBy>Megan Botes</cp:lastModifiedBy>
  <cp:revision>5</cp:revision>
  <dcterms:created xsi:type="dcterms:W3CDTF">2025-08-22T06:17:27Z</dcterms:created>
  <dcterms:modified xsi:type="dcterms:W3CDTF">2025-10-28T14:51:41Z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