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9" r:id="rId5"/>
    <p:sldId id="270" r:id="rId6"/>
    <p:sldId id="273" r:id="rId7"/>
    <p:sldId id="260" r:id="rId8"/>
    <p:sldId id="274" r:id="rId9"/>
    <p:sldId id="275" r:id="rId10"/>
    <p:sldId id="263" r:id="rId11"/>
    <p:sldId id="264" r:id="rId12"/>
    <p:sldId id="276" r:id="rId13"/>
    <p:sldId id="266" r:id="rId14"/>
    <p:sldId id="272" r:id="rId15"/>
    <p:sldId id="268"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B310D-C102-45D0-BD2B-FF9529F3DAE9}" v="46" dt="2025-10-28T16:08:29.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065" autoAdjust="0"/>
  </p:normalViewPr>
  <p:slideViewPr>
    <p:cSldViewPr snapToGrid="0">
      <p:cViewPr varScale="1">
        <p:scale>
          <a:sx n="46" d="100"/>
          <a:sy n="46" d="100"/>
        </p:scale>
        <p:origin x="5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8T16:09:06.638" v="285" actId="20577"/>
      <pc:docMkLst>
        <pc:docMk/>
      </pc:docMkLst>
      <pc:sldChg chg="addSp delSp modSp mod setBg setClrOvrMap">
        <pc:chgData name="Megan Botes" userId="70568131-745a-489b-b4fe-9e78c579dd6d" providerId="ADAL" clId="{E3DEF142-CC7A-44CA-B5B4-48BABF1A3E75}" dt="2025-10-28T16:08:29.371" v="281"/>
        <pc:sldMkLst>
          <pc:docMk/>
          <pc:sldMk cId="3452606471" sldId="257"/>
        </pc:sldMkLst>
        <pc:spChg chg="mod ord">
          <ac:chgData name="Megan Botes" userId="70568131-745a-489b-b4fe-9e78c579dd6d" providerId="ADAL" clId="{E3DEF142-CC7A-44CA-B5B4-48BABF1A3E75}" dt="2025-10-28T16:08:21.926" v="280" actId="20577"/>
          <ac:spMkLst>
            <pc:docMk/>
            <pc:sldMk cId="3452606471" sldId="257"/>
            <ac:spMk id="2" creationId="{38646C98-1D67-DE41-AAD7-B8ED1A20300A}"/>
          </ac:spMkLst>
        </pc:spChg>
        <pc:spChg chg="mod ord">
          <ac:chgData name="Megan Botes" userId="70568131-745a-489b-b4fe-9e78c579dd6d" providerId="ADAL" clId="{E3DEF142-CC7A-44CA-B5B4-48BABF1A3E75}" dt="2025-10-28T16:08:29.371" v="281"/>
          <ac:spMkLst>
            <pc:docMk/>
            <pc:sldMk cId="3452606471" sldId="257"/>
            <ac:spMk id="3" creationId="{A802E7CF-F5E7-08EB-C862-13AF7724DA3E}"/>
          </ac:spMkLst>
        </pc:spChg>
        <pc:spChg chg="add">
          <ac:chgData name="Megan Botes" userId="70568131-745a-489b-b4fe-9e78c579dd6d" providerId="ADAL" clId="{E3DEF142-CC7A-44CA-B5B4-48BABF1A3E75}" dt="2025-10-23T16:05:18.249" v="139" actId="26606"/>
          <ac:spMkLst>
            <pc:docMk/>
            <pc:sldMk cId="3452606471" sldId="257"/>
            <ac:spMk id="4118" creationId="{5CB593EA-2F98-479F-B4C4-F366571FA64D}"/>
          </ac:spMkLst>
        </pc:spChg>
        <pc:spChg chg="add">
          <ac:chgData name="Megan Botes" userId="70568131-745a-489b-b4fe-9e78c579dd6d" providerId="ADAL" clId="{E3DEF142-CC7A-44CA-B5B4-48BABF1A3E75}" dt="2025-10-23T16:05:18.249" v="139" actId="26606"/>
          <ac:spMkLst>
            <pc:docMk/>
            <pc:sldMk cId="3452606471" sldId="257"/>
            <ac:spMk id="4119" creationId="{39BEB6D0-9E4E-4221-93D1-74ABECEE9EFC}"/>
          </ac:spMkLst>
        </pc:spChg>
        <pc:picChg chg="ord">
          <ac:chgData name="Megan Botes" userId="70568131-745a-489b-b4fe-9e78c579dd6d" providerId="ADAL" clId="{E3DEF142-CC7A-44CA-B5B4-48BABF1A3E75}" dt="2025-10-23T16:05:18.249" v="139" actId="26606"/>
          <ac:picMkLst>
            <pc:docMk/>
            <pc:sldMk cId="3452606471" sldId="257"/>
            <ac:picMk id="4" creationId="{15F59B74-919F-8ADD-5D18-CD9A89650F22}"/>
          </ac:picMkLst>
        </pc:picChg>
        <pc:picChg chg="add del mod">
          <ac:chgData name="Megan Botes" userId="70568131-745a-489b-b4fe-9e78c579dd6d" providerId="ADAL" clId="{E3DEF142-CC7A-44CA-B5B4-48BABF1A3E75}" dt="2025-10-23T16:05:23.856" v="141" actId="478"/>
          <ac:picMkLst>
            <pc:docMk/>
            <pc:sldMk cId="3452606471" sldId="257"/>
            <ac:picMk id="5" creationId="{AA755AD4-FCE7-4C1A-1512-8C0C7F4F9B53}"/>
          </ac:picMkLst>
        </pc:picChg>
        <pc:picChg chg="add del mod ord">
          <ac:chgData name="Megan Botes" userId="70568131-745a-489b-b4fe-9e78c579dd6d" providerId="ADAL" clId="{E3DEF142-CC7A-44CA-B5B4-48BABF1A3E75}" dt="2025-10-23T16:05:23.856" v="141" actId="478"/>
          <ac:picMkLst>
            <pc:docMk/>
            <pc:sldMk cId="3452606471" sldId="257"/>
            <ac:picMk id="7" creationId="{5E3A8341-4878-6A4D-824C-609202F4BDD9}"/>
          </ac:picMkLst>
        </pc:picChg>
        <pc:picChg chg="add del mod">
          <ac:chgData name="Megan Botes" userId="70568131-745a-489b-b4fe-9e78c579dd6d" providerId="ADAL" clId="{E3DEF142-CC7A-44CA-B5B4-48BABF1A3E75}" dt="2025-10-23T16:05:23.856" v="141" actId="478"/>
          <ac:picMkLst>
            <pc:docMk/>
            <pc:sldMk cId="3452606471" sldId="257"/>
            <ac:picMk id="8" creationId="{B4B58BB0-2A19-B4D0-58C3-27E794F0C290}"/>
          </ac:picMkLst>
        </pc:picChg>
        <pc:picChg chg="add del mod">
          <ac:chgData name="Megan Botes" userId="70568131-745a-489b-b4fe-9e78c579dd6d" providerId="ADAL" clId="{E3DEF142-CC7A-44CA-B5B4-48BABF1A3E75}" dt="2025-10-23T16:05:23.856" v="141" actId="478"/>
          <ac:picMkLst>
            <pc:docMk/>
            <pc:sldMk cId="3452606471" sldId="257"/>
            <ac:picMk id="9" creationId="{CB2C1A7F-7866-4568-E428-6D12024DF66A}"/>
          </ac:picMkLst>
        </pc:picChg>
        <pc:picChg chg="add del mod">
          <ac:chgData name="Megan Botes" userId="70568131-745a-489b-b4fe-9e78c579dd6d" providerId="ADAL" clId="{E3DEF142-CC7A-44CA-B5B4-48BABF1A3E75}" dt="2025-10-23T16:05:23.856" v="141" actId="478"/>
          <ac:picMkLst>
            <pc:docMk/>
            <pc:sldMk cId="3452606471" sldId="257"/>
            <ac:picMk id="10" creationId="{BB31FDDE-59BD-8DDB-D3E6-682E28FBB8DA}"/>
          </ac:picMkLst>
        </pc:picChg>
        <pc:picChg chg="add mod modCrop">
          <ac:chgData name="Megan Botes" userId="70568131-745a-489b-b4fe-9e78c579dd6d" providerId="ADAL" clId="{E3DEF142-CC7A-44CA-B5B4-48BABF1A3E75}" dt="2025-10-23T16:06:00.755" v="148" actId="732"/>
          <ac:picMkLst>
            <pc:docMk/>
            <pc:sldMk cId="3452606471" sldId="257"/>
            <ac:picMk id="17" creationId="{CAE42435-292D-D722-14C1-2C3F91A34FA3}"/>
          </ac:picMkLst>
        </pc:picChg>
      </pc:sldChg>
      <pc:sldChg chg="del">
        <pc:chgData name="Megan Botes" userId="70568131-745a-489b-b4fe-9e78c579dd6d" providerId="ADAL" clId="{E3DEF142-CC7A-44CA-B5B4-48BABF1A3E75}" dt="2025-10-28T16:01:38.345" v="178" actId="47"/>
        <pc:sldMkLst>
          <pc:docMk/>
          <pc:sldMk cId="1115552732" sldId="259"/>
        </pc:sldMkLst>
      </pc:sldChg>
      <pc:sldChg chg="addSp delSp modSp mod">
        <pc:chgData name="Megan Botes" userId="70568131-745a-489b-b4fe-9e78c579dd6d" providerId="ADAL" clId="{E3DEF142-CC7A-44CA-B5B4-48BABF1A3E75}" dt="2025-10-28T16:01:48.825" v="179"/>
        <pc:sldMkLst>
          <pc:docMk/>
          <pc:sldMk cId="1395525576" sldId="260"/>
        </pc:sldMkLst>
        <pc:spChg chg="mod">
          <ac:chgData name="Megan Botes" userId="70568131-745a-489b-b4fe-9e78c579dd6d" providerId="ADAL" clId="{E3DEF142-CC7A-44CA-B5B4-48BABF1A3E75}" dt="2025-10-28T16:01:48.825" v="179"/>
          <ac:spMkLst>
            <pc:docMk/>
            <pc:sldMk cId="1395525576" sldId="260"/>
            <ac:spMk id="2" creationId="{ED15819C-80FF-20AA-CCB1-3420D890A1B8}"/>
          </ac:spMkLst>
        </pc:spChg>
        <pc:spChg chg="add">
          <ac:chgData name="Megan Botes" userId="70568131-745a-489b-b4fe-9e78c579dd6d" providerId="ADAL" clId="{E3DEF142-CC7A-44CA-B5B4-48BABF1A3E75}" dt="2025-10-23T15:47:31.674" v="14" actId="26606"/>
          <ac:spMkLst>
            <pc:docMk/>
            <pc:sldMk cId="1395525576" sldId="260"/>
            <ac:spMk id="35" creationId="{B6ECEE03-918F-43ED-A7B3-F1BDE3FCECAF}"/>
          </ac:spMkLst>
        </pc:spChg>
        <pc:spChg chg="add">
          <ac:chgData name="Megan Botes" userId="70568131-745a-489b-b4fe-9e78c579dd6d" providerId="ADAL" clId="{E3DEF142-CC7A-44CA-B5B4-48BABF1A3E75}" dt="2025-10-23T15:47:31.674" v="14" actId="26606"/>
          <ac:spMkLst>
            <pc:docMk/>
            <pc:sldMk cId="1395525576" sldId="260"/>
            <ac:spMk id="37" creationId="{010B55F0-C448-403A-8231-AD42A7BA271C}"/>
          </ac:spMkLst>
        </pc:spChg>
        <pc:picChg chg="mod">
          <ac:chgData name="Megan Botes" userId="70568131-745a-489b-b4fe-9e78c579dd6d" providerId="ADAL" clId="{E3DEF142-CC7A-44CA-B5B4-48BABF1A3E75}" dt="2025-10-23T15:47:31.674" v="14" actId="26606"/>
          <ac:picMkLst>
            <pc:docMk/>
            <pc:sldMk cId="1395525576" sldId="260"/>
            <ac:picMk id="4" creationId="{DAE33103-0ACB-A562-8C62-935D84339D55}"/>
          </ac:picMkLst>
        </pc:picChg>
        <pc:picChg chg="mod">
          <ac:chgData name="Megan Botes" userId="70568131-745a-489b-b4fe-9e78c579dd6d" providerId="ADAL" clId="{E3DEF142-CC7A-44CA-B5B4-48BABF1A3E75}" dt="2025-10-23T15:47:31.674" v="14" actId="26606"/>
          <ac:picMkLst>
            <pc:docMk/>
            <pc:sldMk cId="1395525576" sldId="260"/>
            <ac:picMk id="5" creationId="{C11D4DAD-8111-5E77-DFE3-64288BDDD119}"/>
          </ac:picMkLst>
        </pc:picChg>
        <pc:picChg chg="mod">
          <ac:chgData name="Megan Botes" userId="70568131-745a-489b-b4fe-9e78c579dd6d" providerId="ADAL" clId="{E3DEF142-CC7A-44CA-B5B4-48BABF1A3E75}" dt="2025-10-23T15:47:31.674" v="14" actId="26606"/>
          <ac:picMkLst>
            <pc:docMk/>
            <pc:sldMk cId="1395525576" sldId="260"/>
            <ac:picMk id="6" creationId="{987B5DCB-DBD0-E70A-83F5-D3FEF0A0F340}"/>
          </ac:picMkLst>
        </pc:picChg>
      </pc:sldChg>
      <pc:sldChg chg="del">
        <pc:chgData name="Megan Botes" userId="70568131-745a-489b-b4fe-9e78c579dd6d" providerId="ADAL" clId="{E3DEF142-CC7A-44CA-B5B4-48BABF1A3E75}" dt="2025-10-28T16:02:05.738" v="184" actId="47"/>
        <pc:sldMkLst>
          <pc:docMk/>
          <pc:sldMk cId="1878172018" sldId="261"/>
        </pc:sldMkLst>
      </pc:sldChg>
      <pc:sldChg chg="del">
        <pc:chgData name="Megan Botes" userId="70568131-745a-489b-b4fe-9e78c579dd6d" providerId="ADAL" clId="{E3DEF142-CC7A-44CA-B5B4-48BABF1A3E75}" dt="2025-10-28T16:02:17.901" v="189" actId="47"/>
        <pc:sldMkLst>
          <pc:docMk/>
          <pc:sldMk cId="3345277405" sldId="262"/>
        </pc:sldMkLst>
      </pc:sldChg>
      <pc:sldChg chg="addSp delSp modSp mod setClrOvrMap">
        <pc:chgData name="Megan Botes" userId="70568131-745a-489b-b4fe-9e78c579dd6d" providerId="ADAL" clId="{E3DEF142-CC7A-44CA-B5B4-48BABF1A3E75}" dt="2025-10-28T16:02:29.584" v="195" actId="20577"/>
        <pc:sldMkLst>
          <pc:docMk/>
          <pc:sldMk cId="884844608" sldId="263"/>
        </pc:sldMkLst>
        <pc:spChg chg="mod">
          <ac:chgData name="Megan Botes" userId="70568131-745a-489b-b4fe-9e78c579dd6d" providerId="ADAL" clId="{E3DEF142-CC7A-44CA-B5B4-48BABF1A3E75}" dt="2025-10-28T16:02:29.584" v="195" actId="20577"/>
          <ac:spMkLst>
            <pc:docMk/>
            <pc:sldMk cId="884844608" sldId="263"/>
            <ac:spMk id="3" creationId="{ACED05AB-57D8-BC39-3B22-71426ADEF102}"/>
          </ac:spMkLst>
        </pc:spChg>
        <pc:spChg chg="add">
          <ac:chgData name="Megan Botes" userId="70568131-745a-489b-b4fe-9e78c579dd6d" providerId="ADAL" clId="{E3DEF142-CC7A-44CA-B5B4-48BABF1A3E75}" dt="2025-10-23T15:49:21.457" v="19" actId="26606"/>
          <ac:spMkLst>
            <pc:docMk/>
            <pc:sldMk cId="884844608" sldId="263"/>
            <ac:spMk id="68" creationId="{907741FC-B544-4A6E-B831-6789D042333D}"/>
          </ac:spMkLst>
        </pc:spChg>
        <pc:spChg chg="add">
          <ac:chgData name="Megan Botes" userId="70568131-745a-489b-b4fe-9e78c579dd6d" providerId="ADAL" clId="{E3DEF142-CC7A-44CA-B5B4-48BABF1A3E75}" dt="2025-10-23T15:49:21.457" v="19" actId="26606"/>
          <ac:spMkLst>
            <pc:docMk/>
            <pc:sldMk cId="884844608" sldId="263"/>
            <ac:spMk id="69" creationId="{3AFE8227-C443-417B-BA91-520EB1EF4559}"/>
          </ac:spMkLst>
        </pc:spChg>
        <pc:spChg chg="add">
          <ac:chgData name="Megan Botes" userId="70568131-745a-489b-b4fe-9e78c579dd6d" providerId="ADAL" clId="{E3DEF142-CC7A-44CA-B5B4-48BABF1A3E75}" dt="2025-10-23T15:49:21.457" v="19" actId="26606"/>
          <ac:spMkLst>
            <pc:docMk/>
            <pc:sldMk cId="884844608" sldId="263"/>
            <ac:spMk id="70" creationId="{3F0BE7ED-7814-4273-B18A-F26CC0380380}"/>
          </ac:spMkLst>
        </pc:spChg>
        <pc:picChg chg="add mod ord">
          <ac:chgData name="Megan Botes" userId="70568131-745a-489b-b4fe-9e78c579dd6d" providerId="ADAL" clId="{E3DEF142-CC7A-44CA-B5B4-48BABF1A3E75}" dt="2025-10-23T15:49:21.457" v="19" actId="26606"/>
          <ac:picMkLst>
            <pc:docMk/>
            <pc:sldMk cId="884844608" sldId="263"/>
            <ac:picMk id="5" creationId="{954CAFDE-2A14-89DD-B5D4-EF8839E8D87C}"/>
          </ac:picMkLst>
        </pc:picChg>
      </pc:sldChg>
      <pc:sldChg chg="addSp delSp modSp mod modNotesTx">
        <pc:chgData name="Megan Botes" userId="70568131-745a-489b-b4fe-9e78c579dd6d" providerId="ADAL" clId="{E3DEF142-CC7A-44CA-B5B4-48BABF1A3E75}" dt="2025-10-28T16:04:23.245" v="237" actId="20577"/>
        <pc:sldMkLst>
          <pc:docMk/>
          <pc:sldMk cId="1427179058" sldId="264"/>
        </pc:sldMkLst>
        <pc:spChg chg="mod">
          <ac:chgData name="Megan Botes" userId="70568131-745a-489b-b4fe-9e78c579dd6d" providerId="ADAL" clId="{E3DEF142-CC7A-44CA-B5B4-48BABF1A3E75}" dt="2025-10-28T16:03:08.080" v="203" actId="14100"/>
          <ac:spMkLst>
            <pc:docMk/>
            <pc:sldMk cId="1427179058" sldId="264"/>
            <ac:spMk id="2" creationId="{E66BDA4A-46C7-4F9B-7C29-C5D5BB4BE572}"/>
          </ac:spMkLst>
        </pc:spChg>
        <pc:spChg chg="mod ord">
          <ac:chgData name="Megan Botes" userId="70568131-745a-489b-b4fe-9e78c579dd6d" providerId="ADAL" clId="{E3DEF142-CC7A-44CA-B5B4-48BABF1A3E75}" dt="2025-10-28T16:04:05.757" v="231" actId="20577"/>
          <ac:spMkLst>
            <pc:docMk/>
            <pc:sldMk cId="1427179058" sldId="264"/>
            <ac:spMk id="3" creationId="{DEE68F2B-4F17-A4A5-74C9-DEBA1BC6B4D1}"/>
          </ac:spMkLst>
        </pc:spChg>
        <pc:spChg chg="add">
          <ac:chgData name="Megan Botes" userId="70568131-745a-489b-b4fe-9e78c579dd6d" providerId="ADAL" clId="{E3DEF142-CC7A-44CA-B5B4-48BABF1A3E75}" dt="2025-10-23T15:54:29.700" v="44" actId="26606"/>
          <ac:spMkLst>
            <pc:docMk/>
            <pc:sldMk cId="1427179058" sldId="264"/>
            <ac:spMk id="1031" creationId="{04812C46-200A-4DEB-A05E-3ED6C68C2387}"/>
          </ac:spMkLst>
        </pc:spChg>
        <pc:spChg chg="add">
          <ac:chgData name="Megan Botes" userId="70568131-745a-489b-b4fe-9e78c579dd6d" providerId="ADAL" clId="{E3DEF142-CC7A-44CA-B5B4-48BABF1A3E75}" dt="2025-10-23T15:54:29.700" v="44" actId="26606"/>
          <ac:spMkLst>
            <pc:docMk/>
            <pc:sldMk cId="1427179058" sldId="264"/>
            <ac:spMk id="1033" creationId="{D1EA859B-E555-4109-94F3-6700E046E008}"/>
          </ac:spMkLst>
        </pc:spChg>
        <pc:picChg chg="add mod">
          <ac:chgData name="Megan Botes" userId="70568131-745a-489b-b4fe-9e78c579dd6d" providerId="ADAL" clId="{E3DEF142-CC7A-44CA-B5B4-48BABF1A3E75}" dt="2025-10-23T16:06:40.607" v="162"/>
          <ac:picMkLst>
            <pc:docMk/>
            <pc:sldMk cId="1427179058" sldId="264"/>
            <ac:picMk id="7" creationId="{9446852A-4453-DC41-847D-391266FDB424}"/>
          </ac:picMkLst>
        </pc:picChg>
        <pc:picChg chg="add mod ord">
          <ac:chgData name="Megan Botes" userId="70568131-745a-489b-b4fe-9e78c579dd6d" providerId="ADAL" clId="{E3DEF142-CC7A-44CA-B5B4-48BABF1A3E75}" dt="2025-10-23T15:54:29.700" v="44" actId="26606"/>
          <ac:picMkLst>
            <pc:docMk/>
            <pc:sldMk cId="1427179058" sldId="264"/>
            <ac:picMk id="1026" creationId="{34DD1D01-DE0C-BE4A-CD0D-941C6BA7E865}"/>
          </ac:picMkLst>
        </pc:picChg>
      </pc:sldChg>
      <pc:sldChg chg="addSp delSp modSp del mod">
        <pc:chgData name="Megan Botes" userId="70568131-745a-489b-b4fe-9e78c579dd6d" providerId="ADAL" clId="{E3DEF142-CC7A-44CA-B5B4-48BABF1A3E75}" dt="2025-10-28T16:04:36.260" v="242" actId="47"/>
        <pc:sldMkLst>
          <pc:docMk/>
          <pc:sldMk cId="847031088" sldId="265"/>
        </pc:sldMkLst>
      </pc:sldChg>
      <pc:sldChg chg="addSp delSp modSp mod">
        <pc:chgData name="Megan Botes" userId="70568131-745a-489b-b4fe-9e78c579dd6d" providerId="ADAL" clId="{E3DEF142-CC7A-44CA-B5B4-48BABF1A3E75}" dt="2025-10-28T16:09:06.638" v="285" actId="20577"/>
        <pc:sldMkLst>
          <pc:docMk/>
          <pc:sldMk cId="2861387039" sldId="266"/>
        </pc:sldMkLst>
        <pc:spChg chg="mod">
          <ac:chgData name="Megan Botes" userId="70568131-745a-489b-b4fe-9e78c579dd6d" providerId="ADAL" clId="{E3DEF142-CC7A-44CA-B5B4-48BABF1A3E75}" dt="2025-10-28T16:09:06.638" v="285" actId="20577"/>
          <ac:spMkLst>
            <pc:docMk/>
            <pc:sldMk cId="2861387039" sldId="266"/>
            <ac:spMk id="2" creationId="{4A02685D-1A6A-B0F0-7CFE-1438D58BAA93}"/>
          </ac:spMkLst>
        </pc:spChg>
        <pc:spChg chg="mod ord">
          <ac:chgData name="Megan Botes" userId="70568131-745a-489b-b4fe-9e78c579dd6d" providerId="ADAL" clId="{E3DEF142-CC7A-44CA-B5B4-48BABF1A3E75}" dt="2025-10-28T16:05:14.516" v="251" actId="20577"/>
          <ac:spMkLst>
            <pc:docMk/>
            <pc:sldMk cId="2861387039" sldId="266"/>
            <ac:spMk id="3" creationId="{FEE578DD-9826-92A3-392F-EB2F03715947}"/>
          </ac:spMkLst>
        </pc:spChg>
        <pc:spChg chg="add">
          <ac:chgData name="Megan Botes" userId="70568131-745a-489b-b4fe-9e78c579dd6d" providerId="ADAL" clId="{E3DEF142-CC7A-44CA-B5B4-48BABF1A3E75}" dt="2025-10-23T15:58:21.410" v="65" actId="26606"/>
          <ac:spMkLst>
            <pc:docMk/>
            <pc:sldMk cId="2861387039" sldId="266"/>
            <ac:spMk id="28" creationId="{0D7B6173-1D58-48E2-83CF-37350F315F75}"/>
          </ac:spMkLst>
        </pc:spChg>
        <pc:spChg chg="add">
          <ac:chgData name="Megan Botes" userId="70568131-745a-489b-b4fe-9e78c579dd6d" providerId="ADAL" clId="{E3DEF142-CC7A-44CA-B5B4-48BABF1A3E75}" dt="2025-10-23T15:58:21.410" v="65" actId="26606"/>
          <ac:spMkLst>
            <pc:docMk/>
            <pc:sldMk cId="2861387039" sldId="266"/>
            <ac:spMk id="30" creationId="{02EBFA83-D4DB-4CA0-B229-9E44634D7FE9}"/>
          </ac:spMkLst>
        </pc:spChg>
        <pc:spChg chg="add">
          <ac:chgData name="Megan Botes" userId="70568131-745a-489b-b4fe-9e78c579dd6d" providerId="ADAL" clId="{E3DEF142-CC7A-44CA-B5B4-48BABF1A3E75}" dt="2025-10-23T15:58:21.410" v="65" actId="26606"/>
          <ac:spMkLst>
            <pc:docMk/>
            <pc:sldMk cId="2861387039" sldId="266"/>
            <ac:spMk id="34" creationId="{21BDEC81-16A7-4451-B893-C15000083B77}"/>
          </ac:spMkLst>
        </pc:spChg>
        <pc:spChg chg="add">
          <ac:chgData name="Megan Botes" userId="70568131-745a-489b-b4fe-9e78c579dd6d" providerId="ADAL" clId="{E3DEF142-CC7A-44CA-B5B4-48BABF1A3E75}" dt="2025-10-23T15:58:21.410" v="65" actId="26606"/>
          <ac:spMkLst>
            <pc:docMk/>
            <pc:sldMk cId="2861387039" sldId="266"/>
            <ac:spMk id="36" creationId="{26A515A1-4D80-430E-BE0A-71A290516A82}"/>
          </ac:spMkLst>
        </pc:spChg>
        <pc:picChg chg="add mod">
          <ac:chgData name="Megan Botes" userId="70568131-745a-489b-b4fe-9e78c579dd6d" providerId="ADAL" clId="{E3DEF142-CC7A-44CA-B5B4-48BABF1A3E75}" dt="2025-10-23T15:58:21.410" v="65" actId="26606"/>
          <ac:picMkLst>
            <pc:docMk/>
            <pc:sldMk cId="2861387039" sldId="266"/>
            <ac:picMk id="5" creationId="{807D0C12-65AE-9CDC-D743-2CA3B56B94D2}"/>
          </ac:picMkLst>
        </pc:picChg>
        <pc:picChg chg="add mod">
          <ac:chgData name="Megan Botes" userId="70568131-745a-489b-b4fe-9e78c579dd6d" providerId="ADAL" clId="{E3DEF142-CC7A-44CA-B5B4-48BABF1A3E75}" dt="2025-10-23T16:06:43.178" v="163"/>
          <ac:picMkLst>
            <pc:docMk/>
            <pc:sldMk cId="2861387039" sldId="266"/>
            <ac:picMk id="6" creationId="{092D8E9C-C02F-FAAA-33FA-DA6D95B58DFF}"/>
          </ac:picMkLst>
        </pc:picChg>
      </pc:sldChg>
      <pc:sldChg chg="addSp delSp modSp mod">
        <pc:chgData name="Megan Botes" userId="70568131-745a-489b-b4fe-9e78c579dd6d" providerId="ADAL" clId="{E3DEF142-CC7A-44CA-B5B4-48BABF1A3E75}" dt="2025-10-28T16:07:57.215" v="277" actId="403"/>
        <pc:sldMkLst>
          <pc:docMk/>
          <pc:sldMk cId="265716201" sldId="268"/>
        </pc:sldMkLst>
        <pc:spChg chg="mod">
          <ac:chgData name="Megan Botes" userId="70568131-745a-489b-b4fe-9e78c579dd6d" providerId="ADAL" clId="{E3DEF142-CC7A-44CA-B5B4-48BABF1A3E75}" dt="2025-10-28T16:07:17.979" v="264"/>
          <ac:spMkLst>
            <pc:docMk/>
            <pc:sldMk cId="265716201" sldId="268"/>
            <ac:spMk id="2" creationId="{DABD877A-5B85-3B4D-6276-FDC406A4A65D}"/>
          </ac:spMkLst>
        </pc:spChg>
        <pc:spChg chg="add">
          <ac:chgData name="Megan Botes" userId="70568131-745a-489b-b4fe-9e78c579dd6d" providerId="ADAL" clId="{E3DEF142-CC7A-44CA-B5B4-48BABF1A3E75}" dt="2025-10-23T16:03:36.287" v="116" actId="26606"/>
          <ac:spMkLst>
            <pc:docMk/>
            <pc:sldMk cId="265716201" sldId="268"/>
            <ac:spMk id="33" creationId="{633D240C-2220-494F-90F6-2A8A57C05CE0}"/>
          </ac:spMkLst>
        </pc:spChg>
        <pc:spChg chg="add">
          <ac:chgData name="Megan Botes" userId="70568131-745a-489b-b4fe-9e78c579dd6d" providerId="ADAL" clId="{E3DEF142-CC7A-44CA-B5B4-48BABF1A3E75}" dt="2025-10-23T16:03:36.287" v="116" actId="26606"/>
          <ac:spMkLst>
            <pc:docMk/>
            <pc:sldMk cId="265716201" sldId="268"/>
            <ac:spMk id="35" creationId="{82F8B5D5-EDD3-466C-9CFA-C8A8B1C7F6B8}"/>
          </ac:spMkLst>
        </pc:spChg>
        <pc:spChg chg="add">
          <ac:chgData name="Megan Botes" userId="70568131-745a-489b-b4fe-9e78c579dd6d" providerId="ADAL" clId="{E3DEF142-CC7A-44CA-B5B4-48BABF1A3E75}" dt="2025-10-23T16:03:36.287" v="116" actId="26606"/>
          <ac:spMkLst>
            <pc:docMk/>
            <pc:sldMk cId="265716201" sldId="268"/>
            <ac:spMk id="37" creationId="{9FC6858B-B383-4FB7-AAFA-9CBB9215D4BC}"/>
          </ac:spMkLst>
        </pc:spChg>
        <pc:graphicFrameChg chg="mod ord modGraphic">
          <ac:chgData name="Megan Botes" userId="70568131-745a-489b-b4fe-9e78c579dd6d" providerId="ADAL" clId="{E3DEF142-CC7A-44CA-B5B4-48BABF1A3E75}" dt="2025-10-28T16:07:57.215" v="277" actId="403"/>
          <ac:graphicFrameMkLst>
            <pc:docMk/>
            <pc:sldMk cId="265716201" sldId="268"/>
            <ac:graphicFrameMk id="14" creationId="{3BDA7A5C-6D65-76F3-B00D-26E40F894184}"/>
          </ac:graphicFrameMkLst>
        </pc:graphicFrameChg>
        <pc:picChg chg="add mod ord">
          <ac:chgData name="Megan Botes" userId="70568131-745a-489b-b4fe-9e78c579dd6d" providerId="ADAL" clId="{E3DEF142-CC7A-44CA-B5B4-48BABF1A3E75}" dt="2025-10-23T16:03:36.287" v="116" actId="26606"/>
          <ac:picMkLst>
            <pc:docMk/>
            <pc:sldMk cId="265716201" sldId="268"/>
            <ac:picMk id="3" creationId="{F7E64D31-BD93-5906-0D74-86B11CD30869}"/>
          </ac:picMkLst>
        </pc:picChg>
        <pc:picChg chg="add mod ord">
          <ac:chgData name="Megan Botes" userId="70568131-745a-489b-b4fe-9e78c579dd6d" providerId="ADAL" clId="{E3DEF142-CC7A-44CA-B5B4-48BABF1A3E75}" dt="2025-10-23T16:03:36.287" v="116" actId="26606"/>
          <ac:picMkLst>
            <pc:docMk/>
            <pc:sldMk cId="265716201" sldId="268"/>
            <ac:picMk id="4" creationId="{FFFDBF49-0A18-17C4-6F4A-DCE3F87A8E02}"/>
          </ac:picMkLst>
        </pc:picChg>
      </pc:sldChg>
      <pc:sldChg chg="addSp delSp modSp mod">
        <pc:chgData name="Megan Botes" userId="70568131-745a-489b-b4fe-9e78c579dd6d" providerId="ADAL" clId="{E3DEF142-CC7A-44CA-B5B4-48BABF1A3E75}" dt="2025-10-28T16:00:47.732" v="171" actId="1076"/>
        <pc:sldMkLst>
          <pc:docMk/>
          <pc:sldMk cId="3675676143" sldId="269"/>
        </pc:sldMkLst>
        <pc:spChg chg="mod">
          <ac:chgData name="Megan Botes" userId="70568131-745a-489b-b4fe-9e78c579dd6d" providerId="ADAL" clId="{E3DEF142-CC7A-44CA-B5B4-48BABF1A3E75}" dt="2025-10-28T16:00:47.732" v="171" actId="1076"/>
          <ac:spMkLst>
            <pc:docMk/>
            <pc:sldMk cId="3675676143" sldId="269"/>
            <ac:spMk id="2" creationId="{7473FF4F-FA03-4CAF-0599-8D9A03104FFA}"/>
          </ac:spMkLst>
        </pc:spChg>
        <pc:spChg chg="mod">
          <ac:chgData name="Megan Botes" userId="70568131-745a-489b-b4fe-9e78c579dd6d" providerId="ADAL" clId="{E3DEF142-CC7A-44CA-B5B4-48BABF1A3E75}" dt="2025-10-28T16:00:38.433" v="170"/>
          <ac:spMkLst>
            <pc:docMk/>
            <pc:sldMk cId="3675676143" sldId="269"/>
            <ac:spMk id="3" creationId="{9658A155-082D-782B-3B7F-636E37EA6EB4}"/>
          </ac:spMkLst>
        </pc:spChg>
        <pc:spChg chg="add">
          <ac:chgData name="Megan Botes" userId="70568131-745a-489b-b4fe-9e78c579dd6d" providerId="ADAL" clId="{E3DEF142-CC7A-44CA-B5B4-48BABF1A3E75}" dt="2025-10-23T15:46:01.063" v="1" actId="26606"/>
          <ac:spMkLst>
            <pc:docMk/>
            <pc:sldMk cId="3675676143" sldId="269"/>
            <ac:spMk id="5138" creationId="{F13C74B1-5B17-4795-BED0-7140497B445A}"/>
          </ac:spMkLst>
        </pc:spChg>
        <pc:spChg chg="add">
          <ac:chgData name="Megan Botes" userId="70568131-745a-489b-b4fe-9e78c579dd6d" providerId="ADAL" clId="{E3DEF142-CC7A-44CA-B5B4-48BABF1A3E75}" dt="2025-10-23T15:46:01.063" v="1" actId="26606"/>
          <ac:spMkLst>
            <pc:docMk/>
            <pc:sldMk cId="3675676143" sldId="269"/>
            <ac:spMk id="5140" creationId="{D4974D33-8DC5-464E-8C6D-BE58F0669C17}"/>
          </ac:spMkLst>
        </pc:spChg>
        <pc:picChg chg="add mod">
          <ac:chgData name="Megan Botes" userId="70568131-745a-489b-b4fe-9e78c579dd6d" providerId="ADAL" clId="{E3DEF142-CC7A-44CA-B5B4-48BABF1A3E75}" dt="2025-10-23T15:46:02.452" v="2"/>
          <ac:picMkLst>
            <pc:docMk/>
            <pc:sldMk cId="3675676143" sldId="269"/>
            <ac:picMk id="5" creationId="{910B57F1-5509-3535-82B8-B68853D05B74}"/>
          </ac:picMkLst>
        </pc:picChg>
        <pc:picChg chg="mod">
          <ac:chgData name="Megan Botes" userId="70568131-745a-489b-b4fe-9e78c579dd6d" providerId="ADAL" clId="{E3DEF142-CC7A-44CA-B5B4-48BABF1A3E75}" dt="2025-10-23T15:46:01.063" v="1" actId="26606"/>
          <ac:picMkLst>
            <pc:docMk/>
            <pc:sldMk cId="3675676143" sldId="269"/>
            <ac:picMk id="5122" creationId="{9F8E22FF-DDDA-528E-4E7F-DD43F01ECC63}"/>
          </ac:picMkLst>
        </pc:picChg>
      </pc:sldChg>
      <pc:sldChg chg="addSp delSp modSp mod">
        <pc:chgData name="Megan Botes" userId="70568131-745a-489b-b4fe-9e78c579dd6d" providerId="ADAL" clId="{E3DEF142-CC7A-44CA-B5B4-48BABF1A3E75}" dt="2025-10-28T16:01:18.211" v="174" actId="113"/>
        <pc:sldMkLst>
          <pc:docMk/>
          <pc:sldMk cId="3084213187" sldId="270"/>
        </pc:sldMkLst>
        <pc:spChg chg="mod ord">
          <ac:chgData name="Megan Botes" userId="70568131-745a-489b-b4fe-9e78c579dd6d" providerId="ADAL" clId="{E3DEF142-CC7A-44CA-B5B4-48BABF1A3E75}" dt="2025-10-28T16:01:18.211" v="174" actId="113"/>
          <ac:spMkLst>
            <pc:docMk/>
            <pc:sldMk cId="3084213187" sldId="270"/>
            <ac:spMk id="3" creationId="{C3B2B498-B0A3-47D7-21F8-6BDFF42F797D}"/>
          </ac:spMkLst>
        </pc:spChg>
        <pc:spChg chg="add">
          <ac:chgData name="Megan Botes" userId="70568131-745a-489b-b4fe-9e78c579dd6d" providerId="ADAL" clId="{E3DEF142-CC7A-44CA-B5B4-48BABF1A3E75}" dt="2025-10-23T15:46:38.235" v="6" actId="26606"/>
          <ac:spMkLst>
            <pc:docMk/>
            <pc:sldMk cId="3084213187" sldId="270"/>
            <ac:spMk id="1053" creationId="{7A203437-703A-4E00-A8C0-91D328D6C7C7}"/>
          </ac:spMkLst>
        </pc:spChg>
        <pc:spChg chg="add">
          <ac:chgData name="Megan Botes" userId="70568131-745a-489b-b4fe-9e78c579dd6d" providerId="ADAL" clId="{E3DEF142-CC7A-44CA-B5B4-48BABF1A3E75}" dt="2025-10-23T15:46:38.235" v="6" actId="26606"/>
          <ac:spMkLst>
            <pc:docMk/>
            <pc:sldMk cId="3084213187" sldId="270"/>
            <ac:spMk id="1055" creationId="{CD84038B-4A56-439B-A184-79B2D4506692}"/>
          </ac:spMkLst>
        </pc:spChg>
        <pc:spChg chg="add">
          <ac:chgData name="Megan Botes" userId="70568131-745a-489b-b4fe-9e78c579dd6d" providerId="ADAL" clId="{E3DEF142-CC7A-44CA-B5B4-48BABF1A3E75}" dt="2025-10-23T15:46:38.235" v="6" actId="26606"/>
          <ac:spMkLst>
            <pc:docMk/>
            <pc:sldMk cId="3084213187" sldId="270"/>
            <ac:spMk id="1057" creationId="{4F96EE13-2C4D-4262-812E-DDE5FC35F0AD}"/>
          </ac:spMkLst>
        </pc:spChg>
        <pc:picChg chg="add mod">
          <ac:chgData name="Megan Botes" userId="70568131-745a-489b-b4fe-9e78c579dd6d" providerId="ADAL" clId="{E3DEF142-CC7A-44CA-B5B4-48BABF1A3E75}" dt="2025-10-23T15:46:38.235" v="6" actId="26606"/>
          <ac:picMkLst>
            <pc:docMk/>
            <pc:sldMk cId="3084213187" sldId="270"/>
            <ac:picMk id="2" creationId="{4F56C9AB-93C9-18F6-7FD7-1E741FFF8F91}"/>
          </ac:picMkLst>
        </pc:picChg>
        <pc:picChg chg="add mod">
          <ac:chgData name="Megan Botes" userId="70568131-745a-489b-b4fe-9e78c579dd6d" providerId="ADAL" clId="{E3DEF142-CC7A-44CA-B5B4-48BABF1A3E75}" dt="2025-10-23T15:46:38.235" v="6" actId="26606"/>
          <ac:picMkLst>
            <pc:docMk/>
            <pc:sldMk cId="3084213187" sldId="270"/>
            <ac:picMk id="5" creationId="{AC81B7C0-7963-92C8-B431-ACD33F40F02C}"/>
          </ac:picMkLst>
        </pc:picChg>
        <pc:picChg chg="add mod">
          <ac:chgData name="Megan Botes" userId="70568131-745a-489b-b4fe-9e78c579dd6d" providerId="ADAL" clId="{E3DEF142-CC7A-44CA-B5B4-48BABF1A3E75}" dt="2025-10-23T16:06:36.457" v="161"/>
          <ac:picMkLst>
            <pc:docMk/>
            <pc:sldMk cId="3084213187" sldId="270"/>
            <ac:picMk id="6" creationId="{48214CAE-8224-556F-BFFB-E01EEFA59D07}"/>
          </ac:picMkLst>
        </pc:picChg>
      </pc:sldChg>
      <pc:sldChg chg="addSp delSp modSp mod">
        <pc:chgData name="Megan Botes" userId="70568131-745a-489b-b4fe-9e78c579dd6d" providerId="ADAL" clId="{E3DEF142-CC7A-44CA-B5B4-48BABF1A3E75}" dt="2025-10-28T16:06:52.788" v="259" actId="27636"/>
        <pc:sldMkLst>
          <pc:docMk/>
          <pc:sldMk cId="2216604688" sldId="272"/>
        </pc:sldMkLst>
        <pc:spChg chg="mod ord">
          <ac:chgData name="Megan Botes" userId="70568131-745a-489b-b4fe-9e78c579dd6d" providerId="ADAL" clId="{E3DEF142-CC7A-44CA-B5B4-48BABF1A3E75}" dt="2025-10-28T16:06:52.788" v="259" actId="27636"/>
          <ac:spMkLst>
            <pc:docMk/>
            <pc:sldMk cId="2216604688" sldId="272"/>
            <ac:spMk id="2" creationId="{0012A742-213E-630A-360F-8AFCF7F72F3A}"/>
          </ac:spMkLst>
        </pc:spChg>
        <pc:spChg chg="add">
          <ac:chgData name="Megan Botes" userId="70568131-745a-489b-b4fe-9e78c579dd6d" providerId="ADAL" clId="{E3DEF142-CC7A-44CA-B5B4-48BABF1A3E75}" dt="2025-10-23T16:01:31.456" v="94" actId="26606"/>
          <ac:spMkLst>
            <pc:docMk/>
            <pc:sldMk cId="2216604688" sldId="272"/>
            <ac:spMk id="31" creationId="{0D7B6173-1D58-48E2-83CF-37350F315F75}"/>
          </ac:spMkLst>
        </pc:spChg>
        <pc:spChg chg="add">
          <ac:chgData name="Megan Botes" userId="70568131-745a-489b-b4fe-9e78c579dd6d" providerId="ADAL" clId="{E3DEF142-CC7A-44CA-B5B4-48BABF1A3E75}" dt="2025-10-23T16:01:31.456" v="94" actId="26606"/>
          <ac:spMkLst>
            <pc:docMk/>
            <pc:sldMk cId="2216604688" sldId="272"/>
            <ac:spMk id="33" creationId="{2F36CA75-CFBF-4844-B719-8FE9EBADA9AF}"/>
          </ac:spMkLst>
        </pc:spChg>
        <pc:spChg chg="add">
          <ac:chgData name="Megan Botes" userId="70568131-745a-489b-b4fe-9e78c579dd6d" providerId="ADAL" clId="{E3DEF142-CC7A-44CA-B5B4-48BABF1A3E75}" dt="2025-10-23T16:01:31.456" v="94" actId="26606"/>
          <ac:spMkLst>
            <pc:docMk/>
            <pc:sldMk cId="2216604688" sldId="272"/>
            <ac:spMk id="35" creationId="{3D4A84B9-E564-4DD0-97F8-DBF1C460C28A}"/>
          </ac:spMkLst>
        </pc:spChg>
        <pc:spChg chg="add">
          <ac:chgData name="Megan Botes" userId="70568131-745a-489b-b4fe-9e78c579dd6d" providerId="ADAL" clId="{E3DEF142-CC7A-44CA-B5B4-48BABF1A3E75}" dt="2025-10-23T16:01:31.456" v="94" actId="26606"/>
          <ac:spMkLst>
            <pc:docMk/>
            <pc:sldMk cId="2216604688" sldId="272"/>
            <ac:spMk id="39" creationId="{102382E0-0A09-46AE-B955-B911CAFE7F00}"/>
          </ac:spMkLst>
        </pc:spChg>
        <pc:spChg chg="add">
          <ac:chgData name="Megan Botes" userId="70568131-745a-489b-b4fe-9e78c579dd6d" providerId="ADAL" clId="{E3DEF142-CC7A-44CA-B5B4-48BABF1A3E75}" dt="2025-10-23T16:01:31.456" v="94" actId="26606"/>
          <ac:spMkLst>
            <pc:docMk/>
            <pc:sldMk cId="2216604688" sldId="272"/>
            <ac:spMk id="41" creationId="{7DE75D4A-0965-4973-BE75-DECCAC9A9614}"/>
          </ac:spMkLst>
        </pc:spChg>
        <pc:graphicFrameChg chg="mod ord modGraphic">
          <ac:chgData name="Megan Botes" userId="70568131-745a-489b-b4fe-9e78c579dd6d" providerId="ADAL" clId="{E3DEF142-CC7A-44CA-B5B4-48BABF1A3E75}" dt="2025-10-28T16:06:36.981" v="257" actId="12100"/>
          <ac:graphicFrameMkLst>
            <pc:docMk/>
            <pc:sldMk cId="2216604688" sldId="272"/>
            <ac:graphicFrameMk id="21" creationId="{4F261EAE-A4DB-81F2-D363-4B25854BF2B5}"/>
          </ac:graphicFrameMkLst>
        </pc:graphicFrameChg>
        <pc:picChg chg="add mod">
          <ac:chgData name="Megan Botes" userId="70568131-745a-489b-b4fe-9e78c579dd6d" providerId="ADAL" clId="{E3DEF142-CC7A-44CA-B5B4-48BABF1A3E75}" dt="2025-10-23T16:01:31.456" v="94" actId="26606"/>
          <ac:picMkLst>
            <pc:docMk/>
            <pc:sldMk cId="2216604688" sldId="272"/>
            <ac:picMk id="7" creationId="{79D83BB8-1343-C0C0-34BB-EFAF4C3E2E45}"/>
          </ac:picMkLst>
        </pc:picChg>
        <pc:picChg chg="add mod ord">
          <ac:chgData name="Megan Botes" userId="70568131-745a-489b-b4fe-9e78c579dd6d" providerId="ADAL" clId="{E3DEF142-CC7A-44CA-B5B4-48BABF1A3E75}" dt="2025-10-23T16:01:31.456" v="94" actId="26606"/>
          <ac:picMkLst>
            <pc:docMk/>
            <pc:sldMk cId="2216604688" sldId="272"/>
            <ac:picMk id="9" creationId="{3F9F8EC7-F21E-D1CC-76B6-C3868D20F853}"/>
          </ac:picMkLst>
        </pc:picChg>
        <pc:picChg chg="add mod">
          <ac:chgData name="Megan Botes" userId="70568131-745a-489b-b4fe-9e78c579dd6d" providerId="ADAL" clId="{E3DEF142-CC7A-44CA-B5B4-48BABF1A3E75}" dt="2025-10-23T16:06:44.894" v="164"/>
          <ac:picMkLst>
            <pc:docMk/>
            <pc:sldMk cId="2216604688" sldId="272"/>
            <ac:picMk id="12" creationId="{488CC7E6-EA28-2900-FCD7-610CE8E45057}"/>
          </ac:picMkLst>
        </pc:picChg>
        <pc:picChg chg="add">
          <ac:chgData name="Megan Botes" userId="70568131-745a-489b-b4fe-9e78c579dd6d" providerId="ADAL" clId="{E3DEF142-CC7A-44CA-B5B4-48BABF1A3E75}" dt="2025-10-23T16:01:31.456" v="94" actId="26606"/>
          <ac:picMkLst>
            <pc:docMk/>
            <pc:sldMk cId="2216604688" sldId="272"/>
            <ac:picMk id="37" creationId="{4A599609-F5C2-4A0B-A992-913F814A631A}"/>
          </ac:picMkLst>
        </pc:picChg>
      </pc:sldChg>
      <pc:sldChg chg="add">
        <pc:chgData name="Megan Botes" userId="70568131-745a-489b-b4fe-9e78c579dd6d" providerId="ADAL" clId="{E3DEF142-CC7A-44CA-B5B4-48BABF1A3E75}" dt="2025-10-28T16:01:35.957" v="177"/>
        <pc:sldMkLst>
          <pc:docMk/>
          <pc:sldMk cId="2351743154" sldId="273"/>
        </pc:sldMkLst>
      </pc:sldChg>
      <pc:sldChg chg="add del setBg">
        <pc:chgData name="Megan Botes" userId="70568131-745a-489b-b4fe-9e78c579dd6d" providerId="ADAL" clId="{E3DEF142-CC7A-44CA-B5B4-48BABF1A3E75}" dt="2025-10-28T16:01:35.931" v="176"/>
        <pc:sldMkLst>
          <pc:docMk/>
          <pc:sldMk cId="2352729525" sldId="273"/>
        </pc:sldMkLst>
      </pc:sldChg>
      <pc:sldChg chg="addSp delSp add del setBg delDesignElem">
        <pc:chgData name="Megan Botes" userId="70568131-745a-489b-b4fe-9e78c579dd6d" providerId="ADAL" clId="{E3DEF142-CC7A-44CA-B5B4-48BABF1A3E75}" dt="2025-10-28T16:02:04.225" v="182"/>
        <pc:sldMkLst>
          <pc:docMk/>
          <pc:sldMk cId="177031497" sldId="274"/>
        </pc:sldMkLst>
        <pc:spChg chg="add del">
          <ac:chgData name="Megan Botes" userId="70568131-745a-489b-b4fe-9e78c579dd6d" providerId="ADAL" clId="{E3DEF142-CC7A-44CA-B5B4-48BABF1A3E75}" dt="2025-10-28T16:02:04.225" v="182"/>
          <ac:spMkLst>
            <pc:docMk/>
            <pc:sldMk cId="177031497" sldId="274"/>
            <ac:spMk id="12" creationId="{726C63F6-CB75-464B-8B30-63C9D4C68D0C}"/>
          </ac:spMkLst>
        </pc:spChg>
        <pc:spChg chg="add del">
          <ac:chgData name="Megan Botes" userId="70568131-745a-489b-b4fe-9e78c579dd6d" providerId="ADAL" clId="{E3DEF142-CC7A-44CA-B5B4-48BABF1A3E75}" dt="2025-10-28T16:02:04.225" v="182"/>
          <ac:spMkLst>
            <pc:docMk/>
            <pc:sldMk cId="177031497" sldId="274"/>
            <ac:spMk id="14" creationId="{A3473CF9-37EB-43E7-89EF-D2D1C53D1DAC}"/>
          </ac:spMkLst>
        </pc:spChg>
        <pc:spChg chg="add del">
          <ac:chgData name="Megan Botes" userId="70568131-745a-489b-b4fe-9e78c579dd6d" providerId="ADAL" clId="{E3DEF142-CC7A-44CA-B5B4-48BABF1A3E75}" dt="2025-10-28T16:02:04.225" v="182"/>
          <ac:spMkLst>
            <pc:docMk/>
            <pc:sldMk cId="177031497" sldId="274"/>
            <ac:spMk id="16" creationId="{586B4EF9-43BA-4655-A6FF-1D8E21574C95}"/>
          </ac:spMkLst>
        </pc:spChg>
      </pc:sldChg>
      <pc:sldChg chg="add">
        <pc:chgData name="Megan Botes" userId="70568131-745a-489b-b4fe-9e78c579dd6d" providerId="ADAL" clId="{E3DEF142-CC7A-44CA-B5B4-48BABF1A3E75}" dt="2025-10-28T16:02:04.245" v="183"/>
        <pc:sldMkLst>
          <pc:docMk/>
          <pc:sldMk cId="2117474674" sldId="274"/>
        </pc:sldMkLst>
      </pc:sldChg>
      <pc:sldChg chg="addSp delSp add del setBg delDesignElem">
        <pc:chgData name="Megan Botes" userId="70568131-745a-489b-b4fe-9e78c579dd6d" providerId="ADAL" clId="{E3DEF142-CC7A-44CA-B5B4-48BABF1A3E75}" dt="2025-10-28T16:02:16.621" v="187"/>
        <pc:sldMkLst>
          <pc:docMk/>
          <pc:sldMk cId="2241521607" sldId="275"/>
        </pc:sldMkLst>
        <pc:spChg chg="add del">
          <ac:chgData name="Megan Botes" userId="70568131-745a-489b-b4fe-9e78c579dd6d" providerId="ADAL" clId="{E3DEF142-CC7A-44CA-B5B4-48BABF1A3E75}" dt="2025-10-28T16:02:16.621" v="187"/>
          <ac:spMkLst>
            <pc:docMk/>
            <pc:sldMk cId="2241521607" sldId="275"/>
            <ac:spMk id="41" creationId="{F6E384F5-137A-40B1-97F0-694CC6ECD59C}"/>
          </ac:spMkLst>
        </pc:spChg>
        <pc:spChg chg="add del">
          <ac:chgData name="Megan Botes" userId="70568131-745a-489b-b4fe-9e78c579dd6d" providerId="ADAL" clId="{E3DEF142-CC7A-44CA-B5B4-48BABF1A3E75}" dt="2025-10-28T16:02:16.621" v="187"/>
          <ac:spMkLst>
            <pc:docMk/>
            <pc:sldMk cId="2241521607" sldId="275"/>
            <ac:spMk id="43" creationId="{9DBC4630-03DA-474F-BBCB-BA3AE6B317A4}"/>
          </ac:spMkLst>
        </pc:spChg>
        <pc:spChg chg="add del">
          <ac:chgData name="Megan Botes" userId="70568131-745a-489b-b4fe-9e78c579dd6d" providerId="ADAL" clId="{E3DEF142-CC7A-44CA-B5B4-48BABF1A3E75}" dt="2025-10-28T16:02:16.621" v="187"/>
          <ac:spMkLst>
            <pc:docMk/>
            <pc:sldMk cId="2241521607" sldId="275"/>
            <ac:spMk id="45" creationId="{78418A25-6EAC-4140-BFE6-284E1925B5EE}"/>
          </ac:spMkLst>
        </pc:spChg>
        <pc:spChg chg="add del">
          <ac:chgData name="Megan Botes" userId="70568131-745a-489b-b4fe-9e78c579dd6d" providerId="ADAL" clId="{E3DEF142-CC7A-44CA-B5B4-48BABF1A3E75}" dt="2025-10-28T16:02:16.621" v="187"/>
          <ac:spMkLst>
            <pc:docMk/>
            <pc:sldMk cId="2241521607" sldId="275"/>
            <ac:spMk id="47" creationId="{6B9D64DB-4D5C-4A91-B45F-F301E3174F9F}"/>
          </ac:spMkLst>
        </pc:spChg>
        <pc:spChg chg="add del">
          <ac:chgData name="Megan Botes" userId="70568131-745a-489b-b4fe-9e78c579dd6d" providerId="ADAL" clId="{E3DEF142-CC7A-44CA-B5B4-48BABF1A3E75}" dt="2025-10-28T16:02:16.621" v="187"/>
          <ac:spMkLst>
            <pc:docMk/>
            <pc:sldMk cId="2241521607" sldId="275"/>
            <ac:spMk id="49" creationId="{CB14CE1B-4BC5-4EF2-BE3D-05E4F580B3DB}"/>
          </ac:spMkLst>
        </pc:spChg>
      </pc:sldChg>
      <pc:sldChg chg="add">
        <pc:chgData name="Megan Botes" userId="70568131-745a-489b-b4fe-9e78c579dd6d" providerId="ADAL" clId="{E3DEF142-CC7A-44CA-B5B4-48BABF1A3E75}" dt="2025-10-28T16:02:16.648" v="188"/>
        <pc:sldMkLst>
          <pc:docMk/>
          <pc:sldMk cId="3848253726" sldId="275"/>
        </pc:sldMkLst>
      </pc:sldChg>
      <pc:sldChg chg="addSp delSp add del setBg delDesignElem">
        <pc:chgData name="Megan Botes" userId="70568131-745a-489b-b4fe-9e78c579dd6d" providerId="ADAL" clId="{E3DEF142-CC7A-44CA-B5B4-48BABF1A3E75}" dt="2025-10-28T16:04:34.664" v="240"/>
        <pc:sldMkLst>
          <pc:docMk/>
          <pc:sldMk cId="1093906928" sldId="276"/>
        </pc:sldMkLst>
        <pc:spChg chg="add del">
          <ac:chgData name="Megan Botes" userId="70568131-745a-489b-b4fe-9e78c579dd6d" providerId="ADAL" clId="{E3DEF142-CC7A-44CA-B5B4-48BABF1A3E75}" dt="2025-10-28T16:04:34.664" v="240"/>
          <ac:spMkLst>
            <pc:docMk/>
            <pc:sldMk cId="1093906928" sldId="276"/>
            <ac:spMk id="15" creationId="{955A2079-FA98-4876-80F0-72364A7D2EA4}"/>
          </ac:spMkLst>
        </pc:spChg>
      </pc:sldChg>
      <pc:sldChg chg="add">
        <pc:chgData name="Megan Botes" userId="70568131-745a-489b-b4fe-9e78c579dd6d" providerId="ADAL" clId="{E3DEF142-CC7A-44CA-B5B4-48BABF1A3E75}" dt="2025-10-28T16:04:34.703" v="241"/>
        <pc:sldMkLst>
          <pc:docMk/>
          <pc:sldMk cId="4003498326"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0DEE1-8609-4A1C-9CC2-44AA0F86281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335DCCA-3492-418F-BF3E-D48D60E6943C}">
      <dgm:prSet/>
      <dgm:spPr/>
      <dgm:t>
        <a:bodyPr/>
        <a:lstStyle/>
        <a:p>
          <a:r>
            <a:rPr lang="en-US" dirty="0" err="1"/>
            <a:t>Respekteer</a:t>
          </a:r>
          <a:r>
            <a:rPr lang="en-US" dirty="0"/>
            <a:t> </a:t>
          </a:r>
          <a:r>
            <a:rPr lang="en-US" dirty="0" err="1"/>
            <a:t>almal</a:t>
          </a:r>
          <a:endParaRPr lang="en-US" dirty="0"/>
        </a:p>
      </dgm:t>
    </dgm:pt>
    <dgm:pt modelId="{A994E673-6AA8-4D81-9433-6CC6B18CE7BA}" type="parTrans" cxnId="{08C4D860-7BC1-4EB8-BEEB-C27024413E7A}">
      <dgm:prSet/>
      <dgm:spPr/>
      <dgm:t>
        <a:bodyPr/>
        <a:lstStyle/>
        <a:p>
          <a:endParaRPr lang="en-US"/>
        </a:p>
      </dgm:t>
    </dgm:pt>
    <dgm:pt modelId="{3B7B925B-1DC5-44AB-846A-1BFB578EACB4}" type="sibTrans" cxnId="{08C4D860-7BC1-4EB8-BEEB-C27024413E7A}">
      <dgm:prSet/>
      <dgm:spPr/>
      <dgm:t>
        <a:bodyPr/>
        <a:lstStyle/>
        <a:p>
          <a:endParaRPr lang="en-US"/>
        </a:p>
      </dgm:t>
    </dgm:pt>
    <dgm:pt modelId="{C21EB5F6-200A-4180-930D-095AB3223F9C}">
      <dgm:prSet/>
      <dgm:spPr/>
      <dgm:t>
        <a:bodyPr/>
        <a:lstStyle/>
        <a:p>
          <a:r>
            <a:rPr lang="en-US" dirty="0" err="1"/>
            <a:t>Beveg</a:t>
          </a:r>
          <a:r>
            <a:rPr lang="en-US" dirty="0"/>
            <a:t> </a:t>
          </a:r>
          <a:r>
            <a:rPr lang="en-US" dirty="0" err="1"/>
            <a:t>diskriminasie</a:t>
          </a:r>
          <a:endParaRPr lang="en-US" dirty="0"/>
        </a:p>
      </dgm:t>
    </dgm:pt>
    <dgm:pt modelId="{29FB2425-B038-4A05-9989-C4B1E67B19FA}" type="parTrans" cxnId="{631829BD-3C34-4B2F-9D7B-3CF3D9AB2A85}">
      <dgm:prSet/>
      <dgm:spPr/>
      <dgm:t>
        <a:bodyPr/>
        <a:lstStyle/>
        <a:p>
          <a:endParaRPr lang="en-US"/>
        </a:p>
      </dgm:t>
    </dgm:pt>
    <dgm:pt modelId="{57636866-FD7A-4942-B654-2990F8FFCBD4}" type="sibTrans" cxnId="{631829BD-3C34-4B2F-9D7B-3CF3D9AB2A85}">
      <dgm:prSet/>
      <dgm:spPr/>
      <dgm:t>
        <a:bodyPr/>
        <a:lstStyle/>
        <a:p>
          <a:endParaRPr lang="en-US"/>
        </a:p>
      </dgm:t>
    </dgm:pt>
    <dgm:pt modelId="{33693F0A-0B1E-4D23-BBA0-CD28FD7C7F69}">
      <dgm:prSet/>
      <dgm:spPr/>
      <dgm:t>
        <a:bodyPr/>
        <a:lstStyle/>
        <a:p>
          <a:r>
            <a:rPr lang="en-US" dirty="0" err="1"/>
            <a:t>Bevorder</a:t>
          </a:r>
          <a:r>
            <a:rPr lang="en-US" dirty="0"/>
            <a:t> Ubuntu</a:t>
          </a:r>
        </a:p>
      </dgm:t>
    </dgm:pt>
    <dgm:pt modelId="{8055BC41-8FB1-41AD-9027-A995BB40208F}" type="parTrans" cxnId="{73BD42BB-A60F-4181-BF5E-C994AA0DD29F}">
      <dgm:prSet/>
      <dgm:spPr/>
      <dgm:t>
        <a:bodyPr/>
        <a:lstStyle/>
        <a:p>
          <a:endParaRPr lang="en-US"/>
        </a:p>
      </dgm:t>
    </dgm:pt>
    <dgm:pt modelId="{827D3297-9E01-4628-9EB3-ADDF4CD3EFE1}" type="sibTrans" cxnId="{73BD42BB-A60F-4181-BF5E-C994AA0DD29F}">
      <dgm:prSet/>
      <dgm:spPr/>
      <dgm:t>
        <a:bodyPr/>
        <a:lstStyle/>
        <a:p>
          <a:endParaRPr lang="en-US"/>
        </a:p>
      </dgm:t>
    </dgm:pt>
    <dgm:pt modelId="{61EA085B-6C67-49AD-A010-03660EE179CF}">
      <dgm:prSet/>
      <dgm:spPr/>
      <dgm:t>
        <a:bodyPr/>
        <a:lstStyle/>
        <a:p>
          <a:r>
            <a:rPr lang="en-US" dirty="0"/>
            <a:t>Geduldig, </a:t>
          </a:r>
          <a:r>
            <a:rPr lang="en-US" dirty="0" err="1"/>
            <a:t>verdraagsaam</a:t>
          </a:r>
          <a:r>
            <a:rPr lang="en-US" dirty="0"/>
            <a:t>, </a:t>
          </a:r>
          <a:r>
            <a:rPr lang="en-US" dirty="0" err="1"/>
            <a:t>begripvol</a:t>
          </a:r>
          <a:endParaRPr lang="en-US" dirty="0"/>
        </a:p>
      </dgm:t>
    </dgm:pt>
    <dgm:pt modelId="{1DE0D71C-1E62-4F56-9256-E9D9D1B7FE02}" type="parTrans" cxnId="{D4E2143D-4B52-47AB-A3BB-BC90D7F243A6}">
      <dgm:prSet/>
      <dgm:spPr/>
      <dgm:t>
        <a:bodyPr/>
        <a:lstStyle/>
        <a:p>
          <a:endParaRPr lang="en-US"/>
        </a:p>
      </dgm:t>
    </dgm:pt>
    <dgm:pt modelId="{91AC2A85-B07C-476E-BB54-2E3BCAD73F9E}" type="sibTrans" cxnId="{D4E2143D-4B52-47AB-A3BB-BC90D7F243A6}">
      <dgm:prSet/>
      <dgm:spPr/>
      <dgm:t>
        <a:bodyPr/>
        <a:lstStyle/>
        <a:p>
          <a:endParaRPr lang="en-US"/>
        </a:p>
      </dgm:t>
    </dgm:pt>
    <dgm:pt modelId="{E1015861-0641-4A82-9E07-E3847A663E0E}">
      <dgm:prSet/>
      <dgm:spPr/>
      <dgm:t>
        <a:bodyPr/>
        <a:lstStyle/>
        <a:p>
          <a:r>
            <a:rPr lang="en-US" dirty="0"/>
            <a:t>Hou van </a:t>
          </a:r>
          <a:r>
            <a:rPr lang="en-US" dirty="0" err="1"/>
            <a:t>hul</a:t>
          </a:r>
          <a:r>
            <a:rPr lang="en-US" dirty="0"/>
            <a:t> land</a:t>
          </a:r>
        </a:p>
      </dgm:t>
    </dgm:pt>
    <dgm:pt modelId="{97923E50-DE9C-4756-AABF-80C88DB63FD0}" type="parTrans" cxnId="{DF9C0B79-F86B-494B-BD9A-B15F4AABE2EC}">
      <dgm:prSet/>
      <dgm:spPr/>
      <dgm:t>
        <a:bodyPr/>
        <a:lstStyle/>
        <a:p>
          <a:endParaRPr lang="en-US"/>
        </a:p>
      </dgm:t>
    </dgm:pt>
    <dgm:pt modelId="{BA445818-2257-4C82-AA7B-7F130293CF89}" type="sibTrans" cxnId="{DF9C0B79-F86B-494B-BD9A-B15F4AABE2EC}">
      <dgm:prSet/>
      <dgm:spPr/>
      <dgm:t>
        <a:bodyPr/>
        <a:lstStyle/>
        <a:p>
          <a:endParaRPr lang="en-US"/>
        </a:p>
      </dgm:t>
    </dgm:pt>
    <dgm:pt modelId="{28A58357-74FD-44B3-8C5A-DC6318A31A03}">
      <dgm:prSet/>
      <dgm:spPr/>
      <dgm:t>
        <a:bodyPr/>
        <a:lstStyle/>
        <a:p>
          <a:r>
            <a:rPr lang="en-US" dirty="0"/>
            <a:t>Eerlik in </a:t>
          </a:r>
          <a:r>
            <a:rPr lang="en-US" dirty="0" err="1"/>
            <a:t>elke</a:t>
          </a:r>
          <a:r>
            <a:rPr lang="en-US" dirty="0"/>
            <a:t> </a:t>
          </a:r>
          <a:r>
            <a:rPr lang="en-US" dirty="0" err="1"/>
            <a:t>interaksie</a:t>
          </a:r>
          <a:endParaRPr lang="en-US" dirty="0"/>
        </a:p>
      </dgm:t>
    </dgm:pt>
    <dgm:pt modelId="{B0BB0B69-CEC6-4E77-BCC1-35C10D1E6CB3}" type="parTrans" cxnId="{7BEE9C1D-79AF-4448-8020-880749357AEB}">
      <dgm:prSet/>
      <dgm:spPr/>
      <dgm:t>
        <a:bodyPr/>
        <a:lstStyle/>
        <a:p>
          <a:endParaRPr lang="en-US"/>
        </a:p>
      </dgm:t>
    </dgm:pt>
    <dgm:pt modelId="{BD639801-BA87-4F5C-AC55-A11351CB141F}" type="sibTrans" cxnId="{7BEE9C1D-79AF-4448-8020-880749357AEB}">
      <dgm:prSet/>
      <dgm:spPr/>
      <dgm:t>
        <a:bodyPr/>
        <a:lstStyle/>
        <a:p>
          <a:endParaRPr lang="en-US"/>
        </a:p>
      </dgm:t>
    </dgm:pt>
    <dgm:pt modelId="{32A8F239-F37C-4CB4-B1DA-110F9407059B}">
      <dgm:prSet/>
      <dgm:spPr/>
      <dgm:t>
        <a:bodyPr/>
        <a:lstStyle/>
        <a:p>
          <a:r>
            <a:rPr lang="en-US" dirty="0" err="1"/>
            <a:t>Waardeer</a:t>
          </a:r>
          <a:r>
            <a:rPr lang="en-US" dirty="0"/>
            <a:t> </a:t>
          </a:r>
          <a:r>
            <a:rPr lang="en-US" dirty="0" err="1"/>
            <a:t>diversiteit</a:t>
          </a:r>
          <a:endParaRPr lang="en-US" dirty="0"/>
        </a:p>
      </dgm:t>
    </dgm:pt>
    <dgm:pt modelId="{0D9CD71F-D930-4CC1-BD8B-6B965D6F458E}" type="parTrans" cxnId="{2B67E038-0B49-4629-AC51-B9D97A7500E1}">
      <dgm:prSet/>
      <dgm:spPr/>
      <dgm:t>
        <a:bodyPr/>
        <a:lstStyle/>
        <a:p>
          <a:endParaRPr lang="en-US"/>
        </a:p>
      </dgm:t>
    </dgm:pt>
    <dgm:pt modelId="{40F16606-571C-44BE-BD54-68DC0B9C655D}" type="sibTrans" cxnId="{2B67E038-0B49-4629-AC51-B9D97A7500E1}">
      <dgm:prSet/>
      <dgm:spPr/>
      <dgm:t>
        <a:bodyPr/>
        <a:lstStyle/>
        <a:p>
          <a:endParaRPr lang="en-US"/>
        </a:p>
      </dgm:t>
    </dgm:pt>
    <dgm:pt modelId="{DB3B011D-C07C-46C6-BC64-5C57C4E41089}">
      <dgm:prSet/>
      <dgm:spPr/>
      <dgm:t>
        <a:bodyPr/>
        <a:lstStyle/>
        <a:p>
          <a:r>
            <a:rPr lang="en-US" dirty="0" err="1"/>
            <a:t>Beskerm</a:t>
          </a:r>
          <a:r>
            <a:rPr lang="en-US" dirty="0"/>
            <a:t> die </a:t>
          </a:r>
          <a:r>
            <a:rPr lang="en-US" dirty="0" err="1"/>
            <a:t>omgewing</a:t>
          </a:r>
          <a:endParaRPr lang="en-US" dirty="0"/>
        </a:p>
      </dgm:t>
    </dgm:pt>
    <dgm:pt modelId="{A6666E4E-BA8A-4789-90C1-42FC06B82F44}" type="parTrans" cxnId="{E34A8F30-B12E-47BC-AE89-38E28751F936}">
      <dgm:prSet/>
      <dgm:spPr/>
      <dgm:t>
        <a:bodyPr/>
        <a:lstStyle/>
        <a:p>
          <a:endParaRPr lang="en-US"/>
        </a:p>
      </dgm:t>
    </dgm:pt>
    <dgm:pt modelId="{258E4BA0-A6AD-4089-8209-D65661FDF6C6}" type="sibTrans" cxnId="{E34A8F30-B12E-47BC-AE89-38E28751F936}">
      <dgm:prSet/>
      <dgm:spPr/>
      <dgm:t>
        <a:bodyPr/>
        <a:lstStyle/>
        <a:p>
          <a:endParaRPr lang="en-US"/>
        </a:p>
      </dgm:t>
    </dgm:pt>
    <dgm:pt modelId="{2FD93ABE-1D1C-4DE4-B30E-936136FA8B56}" type="pres">
      <dgm:prSet presAssocID="{C4D0DEE1-8609-4A1C-9CC2-44AA0F862817}" presName="diagram" presStyleCnt="0">
        <dgm:presLayoutVars>
          <dgm:dir/>
          <dgm:resizeHandles val="exact"/>
        </dgm:presLayoutVars>
      </dgm:prSet>
      <dgm:spPr/>
    </dgm:pt>
    <dgm:pt modelId="{3A74E23F-8F57-4DFD-8B01-9811F9CE9D6C}" type="pres">
      <dgm:prSet presAssocID="{2335DCCA-3492-418F-BF3E-D48D60E6943C}" presName="node" presStyleLbl="node1" presStyleIdx="0" presStyleCnt="8">
        <dgm:presLayoutVars>
          <dgm:bulletEnabled val="1"/>
        </dgm:presLayoutVars>
      </dgm:prSet>
      <dgm:spPr/>
    </dgm:pt>
    <dgm:pt modelId="{505654A7-70BD-4B53-A71C-FFF476C4BEC5}" type="pres">
      <dgm:prSet presAssocID="{3B7B925B-1DC5-44AB-846A-1BFB578EACB4}" presName="sibTrans" presStyleCnt="0"/>
      <dgm:spPr/>
    </dgm:pt>
    <dgm:pt modelId="{3969144C-9106-4E32-91B8-B449A81E1476}" type="pres">
      <dgm:prSet presAssocID="{C21EB5F6-200A-4180-930D-095AB3223F9C}" presName="node" presStyleLbl="node1" presStyleIdx="1" presStyleCnt="8">
        <dgm:presLayoutVars>
          <dgm:bulletEnabled val="1"/>
        </dgm:presLayoutVars>
      </dgm:prSet>
      <dgm:spPr/>
    </dgm:pt>
    <dgm:pt modelId="{C337DB8A-9684-4A08-9F94-06BA76D5AA9E}" type="pres">
      <dgm:prSet presAssocID="{57636866-FD7A-4942-B654-2990F8FFCBD4}" presName="sibTrans" presStyleCnt="0"/>
      <dgm:spPr/>
    </dgm:pt>
    <dgm:pt modelId="{E66BBF67-1433-402A-AC71-E95A3C8A9B5C}" type="pres">
      <dgm:prSet presAssocID="{33693F0A-0B1E-4D23-BBA0-CD28FD7C7F69}" presName="node" presStyleLbl="node1" presStyleIdx="2" presStyleCnt="8">
        <dgm:presLayoutVars>
          <dgm:bulletEnabled val="1"/>
        </dgm:presLayoutVars>
      </dgm:prSet>
      <dgm:spPr/>
    </dgm:pt>
    <dgm:pt modelId="{63908437-B349-4F1A-8F39-1F9F73243230}" type="pres">
      <dgm:prSet presAssocID="{827D3297-9E01-4628-9EB3-ADDF4CD3EFE1}" presName="sibTrans" presStyleCnt="0"/>
      <dgm:spPr/>
    </dgm:pt>
    <dgm:pt modelId="{A33C1B1C-0727-49EE-9877-7D4CBFC060F1}" type="pres">
      <dgm:prSet presAssocID="{61EA085B-6C67-49AD-A010-03660EE179CF}" presName="node" presStyleLbl="node1" presStyleIdx="3" presStyleCnt="8">
        <dgm:presLayoutVars>
          <dgm:bulletEnabled val="1"/>
        </dgm:presLayoutVars>
      </dgm:prSet>
      <dgm:spPr/>
    </dgm:pt>
    <dgm:pt modelId="{11382ABF-3398-41F3-BFC7-46030D1DDE7D}" type="pres">
      <dgm:prSet presAssocID="{91AC2A85-B07C-476E-BB54-2E3BCAD73F9E}" presName="sibTrans" presStyleCnt="0"/>
      <dgm:spPr/>
    </dgm:pt>
    <dgm:pt modelId="{540ACE63-2547-4C25-AE6B-A81455F683F4}" type="pres">
      <dgm:prSet presAssocID="{E1015861-0641-4A82-9E07-E3847A663E0E}" presName="node" presStyleLbl="node1" presStyleIdx="4" presStyleCnt="8">
        <dgm:presLayoutVars>
          <dgm:bulletEnabled val="1"/>
        </dgm:presLayoutVars>
      </dgm:prSet>
      <dgm:spPr/>
    </dgm:pt>
    <dgm:pt modelId="{34128C2B-2E21-4104-8FBC-9C61505C2A50}" type="pres">
      <dgm:prSet presAssocID="{BA445818-2257-4C82-AA7B-7F130293CF89}" presName="sibTrans" presStyleCnt="0"/>
      <dgm:spPr/>
    </dgm:pt>
    <dgm:pt modelId="{34FE88A3-628B-450E-865D-260E7A173114}" type="pres">
      <dgm:prSet presAssocID="{28A58357-74FD-44B3-8C5A-DC6318A31A03}" presName="node" presStyleLbl="node1" presStyleIdx="5" presStyleCnt="8">
        <dgm:presLayoutVars>
          <dgm:bulletEnabled val="1"/>
        </dgm:presLayoutVars>
      </dgm:prSet>
      <dgm:spPr/>
    </dgm:pt>
    <dgm:pt modelId="{3BF23FE4-A345-4C69-8520-38693A65A786}" type="pres">
      <dgm:prSet presAssocID="{BD639801-BA87-4F5C-AC55-A11351CB141F}" presName="sibTrans" presStyleCnt="0"/>
      <dgm:spPr/>
    </dgm:pt>
    <dgm:pt modelId="{43B1E088-1C1F-418F-A1AB-AF72554D6B43}" type="pres">
      <dgm:prSet presAssocID="{32A8F239-F37C-4CB4-B1DA-110F9407059B}" presName="node" presStyleLbl="node1" presStyleIdx="6" presStyleCnt="8">
        <dgm:presLayoutVars>
          <dgm:bulletEnabled val="1"/>
        </dgm:presLayoutVars>
      </dgm:prSet>
      <dgm:spPr/>
    </dgm:pt>
    <dgm:pt modelId="{6DB181E5-9C4F-4CEE-974B-720D12104CEC}" type="pres">
      <dgm:prSet presAssocID="{40F16606-571C-44BE-BD54-68DC0B9C655D}" presName="sibTrans" presStyleCnt="0"/>
      <dgm:spPr/>
    </dgm:pt>
    <dgm:pt modelId="{54E83D41-12D1-4118-A7C1-BC09BDBE7DA0}" type="pres">
      <dgm:prSet presAssocID="{DB3B011D-C07C-46C6-BC64-5C57C4E41089}" presName="node" presStyleLbl="node1" presStyleIdx="7" presStyleCnt="8">
        <dgm:presLayoutVars>
          <dgm:bulletEnabled val="1"/>
        </dgm:presLayoutVars>
      </dgm:prSet>
      <dgm:spPr/>
    </dgm:pt>
  </dgm:ptLst>
  <dgm:cxnLst>
    <dgm:cxn modelId="{55BDAA10-AF20-4228-B071-008E3359752B}" type="presOf" srcId="{C21EB5F6-200A-4180-930D-095AB3223F9C}" destId="{3969144C-9106-4E32-91B8-B449A81E1476}" srcOrd="0" destOrd="0" presId="urn:microsoft.com/office/officeart/2005/8/layout/default"/>
    <dgm:cxn modelId="{7BEE9C1D-79AF-4448-8020-880749357AEB}" srcId="{C4D0DEE1-8609-4A1C-9CC2-44AA0F862817}" destId="{28A58357-74FD-44B3-8C5A-DC6318A31A03}" srcOrd="5" destOrd="0" parTransId="{B0BB0B69-CEC6-4E77-BCC1-35C10D1E6CB3}" sibTransId="{BD639801-BA87-4F5C-AC55-A11351CB141F}"/>
    <dgm:cxn modelId="{E34A8F30-B12E-47BC-AE89-38E28751F936}" srcId="{C4D0DEE1-8609-4A1C-9CC2-44AA0F862817}" destId="{DB3B011D-C07C-46C6-BC64-5C57C4E41089}" srcOrd="7" destOrd="0" parTransId="{A6666E4E-BA8A-4789-90C1-42FC06B82F44}" sibTransId="{258E4BA0-A6AD-4089-8209-D65661FDF6C6}"/>
    <dgm:cxn modelId="{2B67E038-0B49-4629-AC51-B9D97A7500E1}" srcId="{C4D0DEE1-8609-4A1C-9CC2-44AA0F862817}" destId="{32A8F239-F37C-4CB4-B1DA-110F9407059B}" srcOrd="6" destOrd="0" parTransId="{0D9CD71F-D930-4CC1-BD8B-6B965D6F458E}" sibTransId="{40F16606-571C-44BE-BD54-68DC0B9C655D}"/>
    <dgm:cxn modelId="{D4E2143D-4B52-47AB-A3BB-BC90D7F243A6}" srcId="{C4D0DEE1-8609-4A1C-9CC2-44AA0F862817}" destId="{61EA085B-6C67-49AD-A010-03660EE179CF}" srcOrd="3" destOrd="0" parTransId="{1DE0D71C-1E62-4F56-9256-E9D9D1B7FE02}" sibTransId="{91AC2A85-B07C-476E-BB54-2E3BCAD73F9E}"/>
    <dgm:cxn modelId="{08C4D860-7BC1-4EB8-BEEB-C27024413E7A}" srcId="{C4D0DEE1-8609-4A1C-9CC2-44AA0F862817}" destId="{2335DCCA-3492-418F-BF3E-D48D60E6943C}" srcOrd="0" destOrd="0" parTransId="{A994E673-6AA8-4D81-9433-6CC6B18CE7BA}" sibTransId="{3B7B925B-1DC5-44AB-846A-1BFB578EACB4}"/>
    <dgm:cxn modelId="{2A0C2A63-181B-4695-97B9-6A261B8A5622}" type="presOf" srcId="{2335DCCA-3492-418F-BF3E-D48D60E6943C}" destId="{3A74E23F-8F57-4DFD-8B01-9811F9CE9D6C}" srcOrd="0" destOrd="0" presId="urn:microsoft.com/office/officeart/2005/8/layout/default"/>
    <dgm:cxn modelId="{D22EAB48-AE9D-41AA-9C55-773E094BB36F}" type="presOf" srcId="{28A58357-74FD-44B3-8C5A-DC6318A31A03}" destId="{34FE88A3-628B-450E-865D-260E7A173114}" srcOrd="0" destOrd="0" presId="urn:microsoft.com/office/officeart/2005/8/layout/default"/>
    <dgm:cxn modelId="{DF9C0B79-F86B-494B-BD9A-B15F4AABE2EC}" srcId="{C4D0DEE1-8609-4A1C-9CC2-44AA0F862817}" destId="{E1015861-0641-4A82-9E07-E3847A663E0E}" srcOrd="4" destOrd="0" parTransId="{97923E50-DE9C-4756-AABF-80C88DB63FD0}" sibTransId="{BA445818-2257-4C82-AA7B-7F130293CF89}"/>
    <dgm:cxn modelId="{FF03549A-36DF-4341-827F-73FCA75980C1}" type="presOf" srcId="{C4D0DEE1-8609-4A1C-9CC2-44AA0F862817}" destId="{2FD93ABE-1D1C-4DE4-B30E-936136FA8B56}" srcOrd="0" destOrd="0" presId="urn:microsoft.com/office/officeart/2005/8/layout/default"/>
    <dgm:cxn modelId="{2907F39E-5977-480C-BF81-262F67EF8310}" type="presOf" srcId="{33693F0A-0B1E-4D23-BBA0-CD28FD7C7F69}" destId="{E66BBF67-1433-402A-AC71-E95A3C8A9B5C}" srcOrd="0" destOrd="0" presId="urn:microsoft.com/office/officeart/2005/8/layout/default"/>
    <dgm:cxn modelId="{323689B5-DAED-4F62-AB89-170E71C224A9}" type="presOf" srcId="{E1015861-0641-4A82-9E07-E3847A663E0E}" destId="{540ACE63-2547-4C25-AE6B-A81455F683F4}" srcOrd="0" destOrd="0" presId="urn:microsoft.com/office/officeart/2005/8/layout/default"/>
    <dgm:cxn modelId="{73BD42BB-A60F-4181-BF5E-C994AA0DD29F}" srcId="{C4D0DEE1-8609-4A1C-9CC2-44AA0F862817}" destId="{33693F0A-0B1E-4D23-BBA0-CD28FD7C7F69}" srcOrd="2" destOrd="0" parTransId="{8055BC41-8FB1-41AD-9027-A995BB40208F}" sibTransId="{827D3297-9E01-4628-9EB3-ADDF4CD3EFE1}"/>
    <dgm:cxn modelId="{631829BD-3C34-4B2F-9D7B-3CF3D9AB2A85}" srcId="{C4D0DEE1-8609-4A1C-9CC2-44AA0F862817}" destId="{C21EB5F6-200A-4180-930D-095AB3223F9C}" srcOrd="1" destOrd="0" parTransId="{29FB2425-B038-4A05-9989-C4B1E67B19FA}" sibTransId="{57636866-FD7A-4942-B654-2990F8FFCBD4}"/>
    <dgm:cxn modelId="{B7915CC4-8990-423E-9AA9-E3FA942F0E31}" type="presOf" srcId="{DB3B011D-C07C-46C6-BC64-5C57C4E41089}" destId="{54E83D41-12D1-4118-A7C1-BC09BDBE7DA0}" srcOrd="0" destOrd="0" presId="urn:microsoft.com/office/officeart/2005/8/layout/default"/>
    <dgm:cxn modelId="{F4CC9AE2-5BFD-42B7-9C91-9D89C0AA1AFE}" type="presOf" srcId="{61EA085B-6C67-49AD-A010-03660EE179CF}" destId="{A33C1B1C-0727-49EE-9877-7D4CBFC060F1}" srcOrd="0" destOrd="0" presId="urn:microsoft.com/office/officeart/2005/8/layout/default"/>
    <dgm:cxn modelId="{8BA0C7F4-4F0B-46D4-B045-40259BAC924A}" type="presOf" srcId="{32A8F239-F37C-4CB4-B1DA-110F9407059B}" destId="{43B1E088-1C1F-418F-A1AB-AF72554D6B43}" srcOrd="0" destOrd="0" presId="urn:microsoft.com/office/officeart/2005/8/layout/default"/>
    <dgm:cxn modelId="{9C93A888-09A6-4EEC-A343-C4BE9DA54DC8}" type="presParOf" srcId="{2FD93ABE-1D1C-4DE4-B30E-936136FA8B56}" destId="{3A74E23F-8F57-4DFD-8B01-9811F9CE9D6C}" srcOrd="0" destOrd="0" presId="urn:microsoft.com/office/officeart/2005/8/layout/default"/>
    <dgm:cxn modelId="{4C0022C3-FA20-47C0-971E-81172824F4FC}" type="presParOf" srcId="{2FD93ABE-1D1C-4DE4-B30E-936136FA8B56}" destId="{505654A7-70BD-4B53-A71C-FFF476C4BEC5}" srcOrd="1" destOrd="0" presId="urn:microsoft.com/office/officeart/2005/8/layout/default"/>
    <dgm:cxn modelId="{0D5E7C00-3D90-49A3-ADC9-299708225EA8}" type="presParOf" srcId="{2FD93ABE-1D1C-4DE4-B30E-936136FA8B56}" destId="{3969144C-9106-4E32-91B8-B449A81E1476}" srcOrd="2" destOrd="0" presId="urn:microsoft.com/office/officeart/2005/8/layout/default"/>
    <dgm:cxn modelId="{5A5FD4E2-6282-48B1-9213-7687080AB443}" type="presParOf" srcId="{2FD93ABE-1D1C-4DE4-B30E-936136FA8B56}" destId="{C337DB8A-9684-4A08-9F94-06BA76D5AA9E}" srcOrd="3" destOrd="0" presId="urn:microsoft.com/office/officeart/2005/8/layout/default"/>
    <dgm:cxn modelId="{1D4730B9-C471-4852-8F0B-7D5ABCE7A9D4}" type="presParOf" srcId="{2FD93ABE-1D1C-4DE4-B30E-936136FA8B56}" destId="{E66BBF67-1433-402A-AC71-E95A3C8A9B5C}" srcOrd="4" destOrd="0" presId="urn:microsoft.com/office/officeart/2005/8/layout/default"/>
    <dgm:cxn modelId="{5D9866C4-1DDA-4772-B171-34AAD583B477}" type="presParOf" srcId="{2FD93ABE-1D1C-4DE4-B30E-936136FA8B56}" destId="{63908437-B349-4F1A-8F39-1F9F73243230}" srcOrd="5" destOrd="0" presId="urn:microsoft.com/office/officeart/2005/8/layout/default"/>
    <dgm:cxn modelId="{6CC5B787-CDCD-4DF6-B993-4EA036D6529C}" type="presParOf" srcId="{2FD93ABE-1D1C-4DE4-B30E-936136FA8B56}" destId="{A33C1B1C-0727-49EE-9877-7D4CBFC060F1}" srcOrd="6" destOrd="0" presId="urn:microsoft.com/office/officeart/2005/8/layout/default"/>
    <dgm:cxn modelId="{33FF419D-37CB-4D57-B2FF-AE82A111EB71}" type="presParOf" srcId="{2FD93ABE-1D1C-4DE4-B30E-936136FA8B56}" destId="{11382ABF-3398-41F3-BFC7-46030D1DDE7D}" srcOrd="7" destOrd="0" presId="urn:microsoft.com/office/officeart/2005/8/layout/default"/>
    <dgm:cxn modelId="{43BBFECE-8560-44EB-996C-239549EF5C66}" type="presParOf" srcId="{2FD93ABE-1D1C-4DE4-B30E-936136FA8B56}" destId="{540ACE63-2547-4C25-AE6B-A81455F683F4}" srcOrd="8" destOrd="0" presId="urn:microsoft.com/office/officeart/2005/8/layout/default"/>
    <dgm:cxn modelId="{291BF01C-87F4-4865-9573-F8149511CCA0}" type="presParOf" srcId="{2FD93ABE-1D1C-4DE4-B30E-936136FA8B56}" destId="{34128C2B-2E21-4104-8FBC-9C61505C2A50}" srcOrd="9" destOrd="0" presId="urn:microsoft.com/office/officeart/2005/8/layout/default"/>
    <dgm:cxn modelId="{6EA6D132-D51C-4803-B8BD-05618C2D2EBD}" type="presParOf" srcId="{2FD93ABE-1D1C-4DE4-B30E-936136FA8B56}" destId="{34FE88A3-628B-450E-865D-260E7A173114}" srcOrd="10" destOrd="0" presId="urn:microsoft.com/office/officeart/2005/8/layout/default"/>
    <dgm:cxn modelId="{68451C83-0556-49E9-9ADC-B55B5D8B7AE1}" type="presParOf" srcId="{2FD93ABE-1D1C-4DE4-B30E-936136FA8B56}" destId="{3BF23FE4-A345-4C69-8520-38693A65A786}" srcOrd="11" destOrd="0" presId="urn:microsoft.com/office/officeart/2005/8/layout/default"/>
    <dgm:cxn modelId="{4F2250B6-6318-43AD-9E6B-4A9A29649714}" type="presParOf" srcId="{2FD93ABE-1D1C-4DE4-B30E-936136FA8B56}" destId="{43B1E088-1C1F-418F-A1AB-AF72554D6B43}" srcOrd="12" destOrd="0" presId="urn:microsoft.com/office/officeart/2005/8/layout/default"/>
    <dgm:cxn modelId="{7C119E28-A4C1-4AEB-A32B-E14C57F26260}" type="presParOf" srcId="{2FD93ABE-1D1C-4DE4-B30E-936136FA8B56}" destId="{6DB181E5-9C4F-4CEE-974B-720D12104CEC}" srcOrd="13" destOrd="0" presId="urn:microsoft.com/office/officeart/2005/8/layout/default"/>
    <dgm:cxn modelId="{FE162CA1-4D89-4F2D-AB87-492A658F4A15}" type="presParOf" srcId="{2FD93ABE-1D1C-4DE4-B30E-936136FA8B56}" destId="{54E83D41-12D1-4118-A7C1-BC09BDBE7DA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2F5A4-103A-4D52-BBDD-EDAF92D2EDB3}"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2670D7A2-88ED-4AF6-AA02-45AC2370D9B7}">
      <dgm:prSet/>
      <dgm:spPr/>
      <dgm:t>
        <a:bodyPr/>
        <a:lstStyle/>
        <a:p>
          <a:r>
            <a:rPr lang="en-US" b="1"/>
            <a:t>Menswaardigheid</a:t>
          </a:r>
          <a:endParaRPr lang="en-US" dirty="0"/>
        </a:p>
      </dgm:t>
    </dgm:pt>
    <dgm:pt modelId="{68C39FCE-70E6-4671-B44A-F0A4857AFC4B}" type="parTrans" cxnId="{6C476722-F023-40CC-9996-AFAECD75FC61}">
      <dgm:prSet/>
      <dgm:spPr/>
      <dgm:t>
        <a:bodyPr/>
        <a:lstStyle/>
        <a:p>
          <a:endParaRPr lang="en-US"/>
        </a:p>
      </dgm:t>
    </dgm:pt>
    <dgm:pt modelId="{A57F05C1-DEB9-4333-BDFD-9AE1B7D2BB4A}" type="sibTrans" cxnId="{6C476722-F023-40CC-9996-AFAECD75FC61}">
      <dgm:prSet/>
      <dgm:spPr/>
      <dgm:t>
        <a:bodyPr/>
        <a:lstStyle/>
        <a:p>
          <a:endParaRPr lang="en-US"/>
        </a:p>
      </dgm:t>
    </dgm:pt>
    <dgm:pt modelId="{2D674F3D-A5E0-490F-832C-3876CB3A78B2}">
      <dgm:prSet/>
      <dgm:spPr/>
      <dgm:t>
        <a:bodyPr/>
        <a:lstStyle/>
        <a:p>
          <a:r>
            <a:rPr lang="nl-NL" dirty="0"/>
            <a:t>Behandel ander met respek en gebruik gepaste taal</a:t>
          </a:r>
          <a:endParaRPr lang="en-US" dirty="0"/>
        </a:p>
      </dgm:t>
    </dgm:pt>
    <dgm:pt modelId="{A384AD1E-B9AC-454C-9487-CF7BD14A4E00}" type="parTrans" cxnId="{503F3A7C-4C76-4983-91B7-7D502ED0B5D9}">
      <dgm:prSet/>
      <dgm:spPr/>
      <dgm:t>
        <a:bodyPr/>
        <a:lstStyle/>
        <a:p>
          <a:endParaRPr lang="af-ZA"/>
        </a:p>
      </dgm:t>
    </dgm:pt>
    <dgm:pt modelId="{5A93A75E-0342-43FA-B43D-00498DF2B46F}" type="sibTrans" cxnId="{503F3A7C-4C76-4983-91B7-7D502ED0B5D9}">
      <dgm:prSet/>
      <dgm:spPr/>
      <dgm:t>
        <a:bodyPr/>
        <a:lstStyle/>
        <a:p>
          <a:endParaRPr lang="af-ZA"/>
        </a:p>
      </dgm:t>
    </dgm:pt>
    <dgm:pt modelId="{33EE0065-0B25-4EB9-BD93-F046D9CCC7E2}">
      <dgm:prSet/>
      <dgm:spPr/>
      <dgm:t>
        <a:bodyPr/>
        <a:lstStyle/>
        <a:p>
          <a:r>
            <a:rPr lang="nl-NL"/>
            <a:t>Moenie ander fisies skade aandoen nie</a:t>
          </a:r>
          <a:endParaRPr lang="en-US" dirty="0"/>
        </a:p>
      </dgm:t>
    </dgm:pt>
    <dgm:pt modelId="{A21B02E9-612C-40F2-B37D-BD8A488108BB}" type="parTrans" cxnId="{5683B5E8-90A4-45A3-B020-7A2003430081}">
      <dgm:prSet/>
      <dgm:spPr/>
      <dgm:t>
        <a:bodyPr/>
        <a:lstStyle/>
        <a:p>
          <a:endParaRPr lang="af-ZA"/>
        </a:p>
      </dgm:t>
    </dgm:pt>
    <dgm:pt modelId="{AB7E2369-33B1-4FC3-BAED-3F6971833C7C}" type="sibTrans" cxnId="{5683B5E8-90A4-45A3-B020-7A2003430081}">
      <dgm:prSet/>
      <dgm:spPr/>
      <dgm:t>
        <a:bodyPr/>
        <a:lstStyle/>
        <a:p>
          <a:endParaRPr lang="af-ZA"/>
        </a:p>
      </dgm:t>
    </dgm:pt>
    <dgm:pt modelId="{FD213022-9648-4F45-9C15-233E257C315E}">
      <dgm:prSet/>
      <dgm:spPr/>
      <dgm:t>
        <a:bodyPr/>
        <a:lstStyle/>
        <a:p>
          <a:r>
            <a:rPr lang="nl-NL"/>
            <a:t>Help om afknouery by die skool en elders uit te roei</a:t>
          </a:r>
          <a:endParaRPr lang="en-US" dirty="0"/>
        </a:p>
      </dgm:t>
    </dgm:pt>
    <dgm:pt modelId="{2C3F0E13-4F49-4674-876C-15E40B8C337C}" type="parTrans" cxnId="{3104A20B-804A-412D-A565-1C02B8855EBF}">
      <dgm:prSet/>
      <dgm:spPr/>
      <dgm:t>
        <a:bodyPr/>
        <a:lstStyle/>
        <a:p>
          <a:endParaRPr lang="af-ZA"/>
        </a:p>
      </dgm:t>
    </dgm:pt>
    <dgm:pt modelId="{C833F03E-9CF3-4CB2-9461-7ACB75D0A3F0}" type="sibTrans" cxnId="{3104A20B-804A-412D-A565-1C02B8855EBF}">
      <dgm:prSet/>
      <dgm:spPr/>
      <dgm:t>
        <a:bodyPr/>
        <a:lstStyle/>
        <a:p>
          <a:endParaRPr lang="af-ZA"/>
        </a:p>
      </dgm:t>
    </dgm:pt>
    <dgm:pt modelId="{192DDA7E-95C0-41D8-9C67-E342A07F726E}">
      <dgm:prSet/>
      <dgm:spPr/>
      <dgm:t>
        <a:bodyPr/>
        <a:lstStyle/>
        <a:p>
          <a:r>
            <a:rPr lang="en-US" b="1" dirty="0" err="1"/>
            <a:t>Gelykheid</a:t>
          </a:r>
          <a:endParaRPr lang="en-US" dirty="0"/>
        </a:p>
      </dgm:t>
    </dgm:pt>
    <dgm:pt modelId="{7935159D-31D2-4731-94D8-3E668ACD9B71}" type="parTrans" cxnId="{C029D09D-5026-48CD-8086-D788AA788258}">
      <dgm:prSet/>
      <dgm:spPr/>
      <dgm:t>
        <a:bodyPr/>
        <a:lstStyle/>
        <a:p>
          <a:endParaRPr lang="af-ZA"/>
        </a:p>
      </dgm:t>
    </dgm:pt>
    <dgm:pt modelId="{A485F440-7235-41A1-A7D7-59851E7CFFA1}" type="sibTrans" cxnId="{C029D09D-5026-48CD-8086-D788AA788258}">
      <dgm:prSet/>
      <dgm:spPr/>
      <dgm:t>
        <a:bodyPr/>
        <a:lstStyle/>
        <a:p>
          <a:endParaRPr lang="af-ZA"/>
        </a:p>
      </dgm:t>
    </dgm:pt>
    <dgm:pt modelId="{20E17510-0B03-40CB-9E2C-F426C003E8CE}">
      <dgm:prSet/>
      <dgm:spPr/>
      <dgm:t>
        <a:bodyPr/>
        <a:lstStyle/>
        <a:p>
          <a:r>
            <a:rPr lang="en-US"/>
            <a:t>Moenie teen mense diskrimineer nie</a:t>
          </a:r>
          <a:endParaRPr lang="en-US" dirty="0"/>
        </a:p>
      </dgm:t>
    </dgm:pt>
    <dgm:pt modelId="{ABA6AF93-E355-4539-B8DF-366C93B5CBB3}" type="parTrans" cxnId="{561399A2-E817-4353-AAF5-8D85099C2AE9}">
      <dgm:prSet/>
      <dgm:spPr/>
      <dgm:t>
        <a:bodyPr/>
        <a:lstStyle/>
        <a:p>
          <a:endParaRPr lang="af-ZA"/>
        </a:p>
      </dgm:t>
    </dgm:pt>
    <dgm:pt modelId="{4FF704E2-F0F0-4130-B0FC-160EC54A7FD0}" type="sibTrans" cxnId="{561399A2-E817-4353-AAF5-8D85099C2AE9}">
      <dgm:prSet/>
      <dgm:spPr/>
      <dgm:t>
        <a:bodyPr/>
        <a:lstStyle/>
        <a:p>
          <a:endParaRPr lang="af-ZA"/>
        </a:p>
      </dgm:t>
    </dgm:pt>
    <dgm:pt modelId="{46A275BB-EE14-48BE-B172-D4851CBAA083}">
      <dgm:prSet/>
      <dgm:spPr/>
      <dgm:t>
        <a:bodyPr/>
        <a:lstStyle/>
        <a:p>
          <a:r>
            <a:rPr lang="en-US"/>
            <a:t>Neem verantwoordelikheid vir jou skoolwerk en help om onderwys in jou gemeenskap te verbeter</a:t>
          </a:r>
          <a:endParaRPr lang="en-US" dirty="0"/>
        </a:p>
      </dgm:t>
    </dgm:pt>
    <dgm:pt modelId="{60805D2D-B8CC-4CE6-B356-267FCE6AA8F9}" type="parTrans" cxnId="{92CD47D4-43BB-4CEE-803E-EAD5EC77A99D}">
      <dgm:prSet/>
      <dgm:spPr/>
      <dgm:t>
        <a:bodyPr/>
        <a:lstStyle/>
        <a:p>
          <a:endParaRPr lang="af-ZA"/>
        </a:p>
      </dgm:t>
    </dgm:pt>
    <dgm:pt modelId="{AF7A1474-D818-46D4-A35C-D9EF3B30473A}" type="sibTrans" cxnId="{92CD47D4-43BB-4CEE-803E-EAD5EC77A99D}">
      <dgm:prSet/>
      <dgm:spPr/>
      <dgm:t>
        <a:bodyPr/>
        <a:lstStyle/>
        <a:p>
          <a:endParaRPr lang="af-ZA"/>
        </a:p>
      </dgm:t>
    </dgm:pt>
    <dgm:pt modelId="{1E6C0207-BD5C-4B27-A5FE-37854C736633}">
      <dgm:prSet/>
      <dgm:spPr/>
      <dgm:t>
        <a:bodyPr/>
        <a:lstStyle/>
        <a:p>
          <a:r>
            <a:rPr lang="en-US"/>
            <a:t>Doen vrywilligerswerk in programme wat by jou persoonlikheid pas (bv. om by 'n ouetehuis te help)</a:t>
          </a:r>
          <a:endParaRPr lang="en-US" dirty="0"/>
        </a:p>
      </dgm:t>
    </dgm:pt>
    <dgm:pt modelId="{1C7B6C20-BEEA-41D5-801F-2FE2C990685B}" type="parTrans" cxnId="{A9D830DC-61B5-42A3-A99E-8792AB236D0C}">
      <dgm:prSet/>
      <dgm:spPr/>
      <dgm:t>
        <a:bodyPr/>
        <a:lstStyle/>
        <a:p>
          <a:endParaRPr lang="af-ZA"/>
        </a:p>
      </dgm:t>
    </dgm:pt>
    <dgm:pt modelId="{61467759-CAC5-4712-96F0-8A5143269ACF}" type="sibTrans" cxnId="{A9D830DC-61B5-42A3-A99E-8792AB236D0C}">
      <dgm:prSet/>
      <dgm:spPr/>
      <dgm:t>
        <a:bodyPr/>
        <a:lstStyle/>
        <a:p>
          <a:endParaRPr lang="af-ZA"/>
        </a:p>
      </dgm:t>
    </dgm:pt>
    <dgm:pt modelId="{F0AAFB5F-88C9-44D8-979A-C43704CF1DF8}">
      <dgm:prSet/>
      <dgm:spPr/>
      <dgm:t>
        <a:bodyPr/>
        <a:lstStyle/>
        <a:p>
          <a:r>
            <a:rPr lang="en-US" b="1"/>
            <a:t>Vryheid</a:t>
          </a:r>
          <a:endParaRPr lang="en-US"/>
        </a:p>
      </dgm:t>
    </dgm:pt>
    <dgm:pt modelId="{17251589-8F80-4082-A1D2-383BD33A16EE}" type="parTrans" cxnId="{EFD947C6-053B-492B-8060-167F6517297E}">
      <dgm:prSet/>
      <dgm:spPr/>
      <dgm:t>
        <a:bodyPr/>
        <a:lstStyle/>
        <a:p>
          <a:endParaRPr lang="af-ZA"/>
        </a:p>
      </dgm:t>
    </dgm:pt>
    <dgm:pt modelId="{DA0B99E2-EC3C-4F86-882C-BD55CDFE608D}" type="sibTrans" cxnId="{EFD947C6-053B-492B-8060-167F6517297E}">
      <dgm:prSet/>
      <dgm:spPr/>
      <dgm:t>
        <a:bodyPr/>
        <a:lstStyle/>
        <a:p>
          <a:endParaRPr lang="af-ZA"/>
        </a:p>
      </dgm:t>
    </dgm:pt>
    <dgm:pt modelId="{1024BF8C-99AC-4644-B7EA-CBD72ED05F09}">
      <dgm:prSet/>
      <dgm:spPr/>
      <dgm:t>
        <a:bodyPr/>
        <a:lstStyle/>
        <a:p>
          <a:r>
            <a:rPr lang="nl-NL"/>
            <a:t>Neem deel aan demokratiese prosesse</a:t>
          </a:r>
          <a:endParaRPr lang="en-US" dirty="0"/>
        </a:p>
      </dgm:t>
    </dgm:pt>
    <dgm:pt modelId="{7911906E-79A5-435A-9F24-764E8B080FE3}" type="parTrans" cxnId="{C60C32F5-8ACE-493A-863D-922C7D8D061E}">
      <dgm:prSet/>
      <dgm:spPr/>
      <dgm:t>
        <a:bodyPr/>
        <a:lstStyle/>
        <a:p>
          <a:endParaRPr lang="af-ZA"/>
        </a:p>
      </dgm:t>
    </dgm:pt>
    <dgm:pt modelId="{1A358E65-F274-4013-B5A0-7B011138720C}" type="sibTrans" cxnId="{C60C32F5-8ACE-493A-863D-922C7D8D061E}">
      <dgm:prSet/>
      <dgm:spPr/>
      <dgm:t>
        <a:bodyPr/>
        <a:lstStyle/>
        <a:p>
          <a:endParaRPr lang="af-ZA"/>
        </a:p>
      </dgm:t>
    </dgm:pt>
    <dgm:pt modelId="{FD268246-1118-4DFA-8286-E5ABDC666ED4}">
      <dgm:prSet/>
      <dgm:spPr/>
      <dgm:t>
        <a:bodyPr/>
        <a:lstStyle/>
        <a:p>
          <a:r>
            <a:rPr lang="nl-NL"/>
            <a:t>Wees 'n produktiewe lid van jou skool se studenteliggaam</a:t>
          </a:r>
          <a:endParaRPr lang="en-US" dirty="0"/>
        </a:p>
      </dgm:t>
    </dgm:pt>
    <dgm:pt modelId="{D7A35205-695B-49A2-A012-24BAD2702948}" type="parTrans" cxnId="{6D21E265-5C62-401A-90F0-935D4538B39E}">
      <dgm:prSet/>
      <dgm:spPr/>
      <dgm:t>
        <a:bodyPr/>
        <a:lstStyle/>
        <a:p>
          <a:endParaRPr lang="af-ZA"/>
        </a:p>
      </dgm:t>
    </dgm:pt>
    <dgm:pt modelId="{A49298E7-7D08-4D8F-9C1A-EB4D2F290358}" type="sibTrans" cxnId="{6D21E265-5C62-401A-90F0-935D4538B39E}">
      <dgm:prSet/>
      <dgm:spPr/>
      <dgm:t>
        <a:bodyPr/>
        <a:lstStyle/>
        <a:p>
          <a:endParaRPr lang="af-ZA"/>
        </a:p>
      </dgm:t>
    </dgm:pt>
    <dgm:pt modelId="{2FA5215B-8E33-4AFD-9B40-EC2047B5829C}">
      <dgm:prSet/>
      <dgm:spPr/>
      <dgm:t>
        <a:bodyPr/>
        <a:lstStyle/>
        <a:p>
          <a:r>
            <a:rPr lang="nl-NL"/>
            <a:t>Stem in verkiesings sodra jy 18 jaar oud is</a:t>
          </a:r>
          <a:endParaRPr lang="en-US" dirty="0"/>
        </a:p>
      </dgm:t>
    </dgm:pt>
    <dgm:pt modelId="{9F29CBE8-E77B-46C0-9A8D-DE7CEFF57461}" type="parTrans" cxnId="{7EEFB12A-AD73-451A-B3AA-0C96C110376E}">
      <dgm:prSet/>
      <dgm:spPr/>
      <dgm:t>
        <a:bodyPr/>
        <a:lstStyle/>
        <a:p>
          <a:endParaRPr lang="af-ZA"/>
        </a:p>
      </dgm:t>
    </dgm:pt>
    <dgm:pt modelId="{20581EF9-45AA-4A65-A313-BEB9441B549F}" type="sibTrans" cxnId="{7EEFB12A-AD73-451A-B3AA-0C96C110376E}">
      <dgm:prSet/>
      <dgm:spPr/>
      <dgm:t>
        <a:bodyPr/>
        <a:lstStyle/>
        <a:p>
          <a:endParaRPr lang="af-ZA"/>
        </a:p>
      </dgm:t>
    </dgm:pt>
    <dgm:pt modelId="{54EFD40B-8E58-44C5-84B9-7F471467415D}" type="pres">
      <dgm:prSet presAssocID="{A5B2F5A4-103A-4D52-BBDD-EDAF92D2EDB3}" presName="Name0" presStyleCnt="0">
        <dgm:presLayoutVars>
          <dgm:dir/>
          <dgm:animLvl val="lvl"/>
          <dgm:resizeHandles val="exact"/>
        </dgm:presLayoutVars>
      </dgm:prSet>
      <dgm:spPr/>
    </dgm:pt>
    <dgm:pt modelId="{5AC31174-174E-42AB-B25D-285CFF526D4C}" type="pres">
      <dgm:prSet presAssocID="{2670D7A2-88ED-4AF6-AA02-45AC2370D9B7}" presName="composite" presStyleCnt="0"/>
      <dgm:spPr/>
    </dgm:pt>
    <dgm:pt modelId="{FDA8254D-0964-4460-A300-9A47B9E69A21}" type="pres">
      <dgm:prSet presAssocID="{2670D7A2-88ED-4AF6-AA02-45AC2370D9B7}" presName="parTx" presStyleLbl="alignNode1" presStyleIdx="0" presStyleCnt="3">
        <dgm:presLayoutVars>
          <dgm:chMax val="0"/>
          <dgm:chPref val="0"/>
          <dgm:bulletEnabled val="1"/>
        </dgm:presLayoutVars>
      </dgm:prSet>
      <dgm:spPr/>
    </dgm:pt>
    <dgm:pt modelId="{F5F381C7-B2B7-4DB4-8B16-EB97FF742822}" type="pres">
      <dgm:prSet presAssocID="{2670D7A2-88ED-4AF6-AA02-45AC2370D9B7}" presName="desTx" presStyleLbl="alignAccFollowNode1" presStyleIdx="0" presStyleCnt="3">
        <dgm:presLayoutVars>
          <dgm:bulletEnabled val="1"/>
        </dgm:presLayoutVars>
      </dgm:prSet>
      <dgm:spPr/>
    </dgm:pt>
    <dgm:pt modelId="{DED228BE-9CFD-48D9-BC59-344824294965}" type="pres">
      <dgm:prSet presAssocID="{A57F05C1-DEB9-4333-BDFD-9AE1B7D2BB4A}" presName="space" presStyleCnt="0"/>
      <dgm:spPr/>
    </dgm:pt>
    <dgm:pt modelId="{B964DE88-1D8D-43C6-A9FD-2B8C8A6EA813}" type="pres">
      <dgm:prSet presAssocID="{192DDA7E-95C0-41D8-9C67-E342A07F726E}" presName="composite" presStyleCnt="0"/>
      <dgm:spPr/>
    </dgm:pt>
    <dgm:pt modelId="{ED2AD312-8A0B-4610-9DCA-3EA6E67BC406}" type="pres">
      <dgm:prSet presAssocID="{192DDA7E-95C0-41D8-9C67-E342A07F726E}" presName="parTx" presStyleLbl="alignNode1" presStyleIdx="1" presStyleCnt="3">
        <dgm:presLayoutVars>
          <dgm:chMax val="0"/>
          <dgm:chPref val="0"/>
          <dgm:bulletEnabled val="1"/>
        </dgm:presLayoutVars>
      </dgm:prSet>
      <dgm:spPr/>
    </dgm:pt>
    <dgm:pt modelId="{D2F15886-A1CD-47B4-96B8-7E59A6B45F63}" type="pres">
      <dgm:prSet presAssocID="{192DDA7E-95C0-41D8-9C67-E342A07F726E}" presName="desTx" presStyleLbl="alignAccFollowNode1" presStyleIdx="1" presStyleCnt="3">
        <dgm:presLayoutVars>
          <dgm:bulletEnabled val="1"/>
        </dgm:presLayoutVars>
      </dgm:prSet>
      <dgm:spPr/>
    </dgm:pt>
    <dgm:pt modelId="{74EE1946-873A-499A-B6C0-EBA9EE9E3B79}" type="pres">
      <dgm:prSet presAssocID="{A485F440-7235-41A1-A7D7-59851E7CFFA1}" presName="space" presStyleCnt="0"/>
      <dgm:spPr/>
    </dgm:pt>
    <dgm:pt modelId="{11A1C5A0-DB5D-4147-B39C-6A6BDB1333D0}" type="pres">
      <dgm:prSet presAssocID="{F0AAFB5F-88C9-44D8-979A-C43704CF1DF8}" presName="composite" presStyleCnt="0"/>
      <dgm:spPr/>
    </dgm:pt>
    <dgm:pt modelId="{279950CB-EB35-49F2-AAB0-4F3C8E583328}" type="pres">
      <dgm:prSet presAssocID="{F0AAFB5F-88C9-44D8-979A-C43704CF1DF8}" presName="parTx" presStyleLbl="alignNode1" presStyleIdx="2" presStyleCnt="3">
        <dgm:presLayoutVars>
          <dgm:chMax val="0"/>
          <dgm:chPref val="0"/>
          <dgm:bulletEnabled val="1"/>
        </dgm:presLayoutVars>
      </dgm:prSet>
      <dgm:spPr/>
    </dgm:pt>
    <dgm:pt modelId="{3D53AB53-B9D3-4DE0-A0D6-1F1B5ECCE6F0}" type="pres">
      <dgm:prSet presAssocID="{F0AAFB5F-88C9-44D8-979A-C43704CF1DF8}" presName="desTx" presStyleLbl="alignAccFollowNode1" presStyleIdx="2" presStyleCnt="3">
        <dgm:presLayoutVars>
          <dgm:bulletEnabled val="1"/>
        </dgm:presLayoutVars>
      </dgm:prSet>
      <dgm:spPr/>
    </dgm:pt>
  </dgm:ptLst>
  <dgm:cxnLst>
    <dgm:cxn modelId="{FC1C7800-D4B1-4B85-A57E-2413EA22DFAB}" type="presOf" srcId="{F0AAFB5F-88C9-44D8-979A-C43704CF1DF8}" destId="{279950CB-EB35-49F2-AAB0-4F3C8E583328}" srcOrd="0" destOrd="0" presId="urn:microsoft.com/office/officeart/2005/8/layout/hList1"/>
    <dgm:cxn modelId="{95642302-72E4-4C7F-B490-046287DDC9D1}" type="presOf" srcId="{192DDA7E-95C0-41D8-9C67-E342A07F726E}" destId="{ED2AD312-8A0B-4610-9DCA-3EA6E67BC406}" srcOrd="0" destOrd="0" presId="urn:microsoft.com/office/officeart/2005/8/layout/hList1"/>
    <dgm:cxn modelId="{3104A20B-804A-412D-A565-1C02B8855EBF}" srcId="{2670D7A2-88ED-4AF6-AA02-45AC2370D9B7}" destId="{FD213022-9648-4F45-9C15-233E257C315E}" srcOrd="2" destOrd="0" parTransId="{2C3F0E13-4F49-4674-876C-15E40B8C337C}" sibTransId="{C833F03E-9CF3-4CB2-9461-7ACB75D0A3F0}"/>
    <dgm:cxn modelId="{263E241B-8ECE-4635-A0B2-1A05EF075022}" type="presOf" srcId="{2D674F3D-A5E0-490F-832C-3876CB3A78B2}" destId="{F5F381C7-B2B7-4DB4-8B16-EB97FF742822}" srcOrd="0" destOrd="0" presId="urn:microsoft.com/office/officeart/2005/8/layout/hList1"/>
    <dgm:cxn modelId="{D7A93920-2FE0-41D2-8C73-416D1E650332}" type="presOf" srcId="{FD213022-9648-4F45-9C15-233E257C315E}" destId="{F5F381C7-B2B7-4DB4-8B16-EB97FF742822}" srcOrd="0" destOrd="2" presId="urn:microsoft.com/office/officeart/2005/8/layout/hList1"/>
    <dgm:cxn modelId="{6C476722-F023-40CC-9996-AFAECD75FC61}" srcId="{A5B2F5A4-103A-4D52-BBDD-EDAF92D2EDB3}" destId="{2670D7A2-88ED-4AF6-AA02-45AC2370D9B7}" srcOrd="0" destOrd="0" parTransId="{68C39FCE-70E6-4671-B44A-F0A4857AFC4B}" sibTransId="{A57F05C1-DEB9-4333-BDFD-9AE1B7D2BB4A}"/>
    <dgm:cxn modelId="{7EEFB12A-AD73-451A-B3AA-0C96C110376E}" srcId="{F0AAFB5F-88C9-44D8-979A-C43704CF1DF8}" destId="{2FA5215B-8E33-4AFD-9B40-EC2047B5829C}" srcOrd="2" destOrd="0" parTransId="{9F29CBE8-E77B-46C0-9A8D-DE7CEFF57461}" sibTransId="{20581EF9-45AA-4A65-A313-BEB9441B549F}"/>
    <dgm:cxn modelId="{A07FD05B-D4E0-4739-8043-291A35F2841F}" type="presOf" srcId="{46A275BB-EE14-48BE-B172-D4851CBAA083}" destId="{D2F15886-A1CD-47B4-96B8-7E59A6B45F63}" srcOrd="0" destOrd="1" presId="urn:microsoft.com/office/officeart/2005/8/layout/hList1"/>
    <dgm:cxn modelId="{6D21E265-5C62-401A-90F0-935D4538B39E}" srcId="{F0AAFB5F-88C9-44D8-979A-C43704CF1DF8}" destId="{FD268246-1118-4DFA-8286-E5ABDC666ED4}" srcOrd="1" destOrd="0" parTransId="{D7A35205-695B-49A2-A012-24BAD2702948}" sibTransId="{A49298E7-7D08-4D8F-9C1A-EB4D2F290358}"/>
    <dgm:cxn modelId="{1CD7A271-D258-4230-B433-66055ACB6CBC}" type="presOf" srcId="{2FA5215B-8E33-4AFD-9B40-EC2047B5829C}" destId="{3D53AB53-B9D3-4DE0-A0D6-1F1B5ECCE6F0}" srcOrd="0" destOrd="2" presId="urn:microsoft.com/office/officeart/2005/8/layout/hList1"/>
    <dgm:cxn modelId="{BB091177-7B68-430A-AC5D-0FD17379DC8E}" type="presOf" srcId="{FD268246-1118-4DFA-8286-E5ABDC666ED4}" destId="{3D53AB53-B9D3-4DE0-A0D6-1F1B5ECCE6F0}" srcOrd="0" destOrd="1" presId="urn:microsoft.com/office/officeart/2005/8/layout/hList1"/>
    <dgm:cxn modelId="{503F3A7C-4C76-4983-91B7-7D502ED0B5D9}" srcId="{2670D7A2-88ED-4AF6-AA02-45AC2370D9B7}" destId="{2D674F3D-A5E0-490F-832C-3876CB3A78B2}" srcOrd="0" destOrd="0" parTransId="{A384AD1E-B9AC-454C-9487-CF7BD14A4E00}" sibTransId="{5A93A75E-0342-43FA-B43D-00498DF2B46F}"/>
    <dgm:cxn modelId="{BC1CCF92-FF90-4269-A86E-80F1506F6277}" type="presOf" srcId="{2670D7A2-88ED-4AF6-AA02-45AC2370D9B7}" destId="{FDA8254D-0964-4460-A300-9A47B9E69A21}" srcOrd="0" destOrd="0" presId="urn:microsoft.com/office/officeart/2005/8/layout/hList1"/>
    <dgm:cxn modelId="{C029D09D-5026-48CD-8086-D788AA788258}" srcId="{A5B2F5A4-103A-4D52-BBDD-EDAF92D2EDB3}" destId="{192DDA7E-95C0-41D8-9C67-E342A07F726E}" srcOrd="1" destOrd="0" parTransId="{7935159D-31D2-4731-94D8-3E668ACD9B71}" sibTransId="{A485F440-7235-41A1-A7D7-59851E7CFFA1}"/>
    <dgm:cxn modelId="{561399A2-E817-4353-AAF5-8D85099C2AE9}" srcId="{192DDA7E-95C0-41D8-9C67-E342A07F726E}" destId="{20E17510-0B03-40CB-9E2C-F426C003E8CE}" srcOrd="0" destOrd="0" parTransId="{ABA6AF93-E355-4539-B8DF-366C93B5CBB3}" sibTransId="{4FF704E2-F0F0-4130-B0FC-160EC54A7FD0}"/>
    <dgm:cxn modelId="{A9193EAB-ED2F-464D-AC6F-B15352DAC52A}" type="presOf" srcId="{1024BF8C-99AC-4644-B7EA-CBD72ED05F09}" destId="{3D53AB53-B9D3-4DE0-A0D6-1F1B5ECCE6F0}" srcOrd="0" destOrd="0" presId="urn:microsoft.com/office/officeart/2005/8/layout/hList1"/>
    <dgm:cxn modelId="{550FE6BE-B795-4DCE-B470-0700AB1E19D1}" type="presOf" srcId="{20E17510-0B03-40CB-9E2C-F426C003E8CE}" destId="{D2F15886-A1CD-47B4-96B8-7E59A6B45F63}" srcOrd="0" destOrd="0" presId="urn:microsoft.com/office/officeart/2005/8/layout/hList1"/>
    <dgm:cxn modelId="{EFD947C6-053B-492B-8060-167F6517297E}" srcId="{A5B2F5A4-103A-4D52-BBDD-EDAF92D2EDB3}" destId="{F0AAFB5F-88C9-44D8-979A-C43704CF1DF8}" srcOrd="2" destOrd="0" parTransId="{17251589-8F80-4082-A1D2-383BD33A16EE}" sibTransId="{DA0B99E2-EC3C-4F86-882C-BD55CDFE608D}"/>
    <dgm:cxn modelId="{92CD47D4-43BB-4CEE-803E-EAD5EC77A99D}" srcId="{192DDA7E-95C0-41D8-9C67-E342A07F726E}" destId="{46A275BB-EE14-48BE-B172-D4851CBAA083}" srcOrd="1" destOrd="0" parTransId="{60805D2D-B8CC-4CE6-B356-267FCE6AA8F9}" sibTransId="{AF7A1474-D818-46D4-A35C-D9EF3B30473A}"/>
    <dgm:cxn modelId="{A9D830DC-61B5-42A3-A99E-8792AB236D0C}" srcId="{192DDA7E-95C0-41D8-9C67-E342A07F726E}" destId="{1E6C0207-BD5C-4B27-A5FE-37854C736633}" srcOrd="2" destOrd="0" parTransId="{1C7B6C20-BEEA-41D5-801F-2FE2C990685B}" sibTransId="{61467759-CAC5-4712-96F0-8A5143269ACF}"/>
    <dgm:cxn modelId="{5683B5E8-90A4-45A3-B020-7A2003430081}" srcId="{2670D7A2-88ED-4AF6-AA02-45AC2370D9B7}" destId="{33EE0065-0B25-4EB9-BD93-F046D9CCC7E2}" srcOrd="1" destOrd="0" parTransId="{A21B02E9-612C-40F2-B37D-BD8A488108BB}" sibTransId="{AB7E2369-33B1-4FC3-BAED-3F6971833C7C}"/>
    <dgm:cxn modelId="{8B3468EA-E83A-41B2-B2D6-6FB9AB209993}" type="presOf" srcId="{A5B2F5A4-103A-4D52-BBDD-EDAF92D2EDB3}" destId="{54EFD40B-8E58-44C5-84B9-7F471467415D}" srcOrd="0" destOrd="0" presId="urn:microsoft.com/office/officeart/2005/8/layout/hList1"/>
    <dgm:cxn modelId="{B7B8FBEE-010A-4AD9-BBC2-BB9A68495B5B}" type="presOf" srcId="{33EE0065-0B25-4EB9-BD93-F046D9CCC7E2}" destId="{F5F381C7-B2B7-4DB4-8B16-EB97FF742822}" srcOrd="0" destOrd="1" presId="urn:microsoft.com/office/officeart/2005/8/layout/hList1"/>
    <dgm:cxn modelId="{C60C32F5-8ACE-493A-863D-922C7D8D061E}" srcId="{F0AAFB5F-88C9-44D8-979A-C43704CF1DF8}" destId="{1024BF8C-99AC-4644-B7EA-CBD72ED05F09}" srcOrd="0" destOrd="0" parTransId="{7911906E-79A5-435A-9F24-764E8B080FE3}" sibTransId="{1A358E65-F274-4013-B5A0-7B011138720C}"/>
    <dgm:cxn modelId="{6BB228FD-717A-42E8-9046-D429866D5996}" type="presOf" srcId="{1E6C0207-BD5C-4B27-A5FE-37854C736633}" destId="{D2F15886-A1CD-47B4-96B8-7E59A6B45F63}" srcOrd="0" destOrd="2" presId="urn:microsoft.com/office/officeart/2005/8/layout/hList1"/>
    <dgm:cxn modelId="{359D434F-EC80-4D1B-A2C1-112D7DCDF00E}" type="presParOf" srcId="{54EFD40B-8E58-44C5-84B9-7F471467415D}" destId="{5AC31174-174E-42AB-B25D-285CFF526D4C}" srcOrd="0" destOrd="0" presId="urn:microsoft.com/office/officeart/2005/8/layout/hList1"/>
    <dgm:cxn modelId="{8C42C4A4-13C8-48B0-A7AA-CD854E8CF6B4}" type="presParOf" srcId="{5AC31174-174E-42AB-B25D-285CFF526D4C}" destId="{FDA8254D-0964-4460-A300-9A47B9E69A21}" srcOrd="0" destOrd="0" presId="urn:microsoft.com/office/officeart/2005/8/layout/hList1"/>
    <dgm:cxn modelId="{A2A75344-713C-4929-873A-2596572465F0}" type="presParOf" srcId="{5AC31174-174E-42AB-B25D-285CFF526D4C}" destId="{F5F381C7-B2B7-4DB4-8B16-EB97FF742822}" srcOrd="1" destOrd="0" presId="urn:microsoft.com/office/officeart/2005/8/layout/hList1"/>
    <dgm:cxn modelId="{77737C04-4CFF-4AF0-9462-0124153C7820}" type="presParOf" srcId="{54EFD40B-8E58-44C5-84B9-7F471467415D}" destId="{DED228BE-9CFD-48D9-BC59-344824294965}" srcOrd="1" destOrd="0" presId="urn:microsoft.com/office/officeart/2005/8/layout/hList1"/>
    <dgm:cxn modelId="{51318367-F9DE-4108-AA02-042203C6BFF8}" type="presParOf" srcId="{54EFD40B-8E58-44C5-84B9-7F471467415D}" destId="{B964DE88-1D8D-43C6-A9FD-2B8C8A6EA813}" srcOrd="2" destOrd="0" presId="urn:microsoft.com/office/officeart/2005/8/layout/hList1"/>
    <dgm:cxn modelId="{36792C3D-B663-4262-9A5A-2D0B74CAEE62}" type="presParOf" srcId="{B964DE88-1D8D-43C6-A9FD-2B8C8A6EA813}" destId="{ED2AD312-8A0B-4610-9DCA-3EA6E67BC406}" srcOrd="0" destOrd="0" presId="urn:microsoft.com/office/officeart/2005/8/layout/hList1"/>
    <dgm:cxn modelId="{46DF7363-02FA-4B95-AC32-6F4675992B80}" type="presParOf" srcId="{B964DE88-1D8D-43C6-A9FD-2B8C8A6EA813}" destId="{D2F15886-A1CD-47B4-96B8-7E59A6B45F63}" srcOrd="1" destOrd="0" presId="urn:microsoft.com/office/officeart/2005/8/layout/hList1"/>
    <dgm:cxn modelId="{24543DE7-A55D-4843-8EEF-C2C7F0266FDF}" type="presParOf" srcId="{54EFD40B-8E58-44C5-84B9-7F471467415D}" destId="{74EE1946-873A-499A-B6C0-EBA9EE9E3B79}" srcOrd="3" destOrd="0" presId="urn:microsoft.com/office/officeart/2005/8/layout/hList1"/>
    <dgm:cxn modelId="{EE6B083F-97B2-4DE0-81F6-5D9AD962C29B}" type="presParOf" srcId="{54EFD40B-8E58-44C5-84B9-7F471467415D}" destId="{11A1C5A0-DB5D-4147-B39C-6A6BDB1333D0}" srcOrd="4" destOrd="0" presId="urn:microsoft.com/office/officeart/2005/8/layout/hList1"/>
    <dgm:cxn modelId="{890D8332-D008-44E2-BD3A-9A79731438DF}" type="presParOf" srcId="{11A1C5A0-DB5D-4147-B39C-6A6BDB1333D0}" destId="{279950CB-EB35-49F2-AAB0-4F3C8E583328}" srcOrd="0" destOrd="0" presId="urn:microsoft.com/office/officeart/2005/8/layout/hList1"/>
    <dgm:cxn modelId="{406AA66E-9313-4731-9A69-5A7BD8FE446E}" type="presParOf" srcId="{11A1C5A0-DB5D-4147-B39C-6A6BDB1333D0}" destId="{3D53AB53-B9D3-4DE0-A0D6-1F1B5ECCE6F0}"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50687-3A79-423F-860F-7E2D89CF7789}"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23E814D0-9361-4193-8A69-9E0B17C884A2}">
      <dgm:prSet custT="1"/>
      <dgm:spPr/>
      <dgm:t>
        <a:bodyPr/>
        <a:lstStyle/>
        <a:p>
          <a:r>
            <a:rPr lang="en-US" sz="1800"/>
            <a:t>Familie</a:t>
          </a:r>
          <a:endParaRPr lang="en-US" sz="1800" dirty="0"/>
        </a:p>
      </dgm:t>
    </dgm:pt>
    <dgm:pt modelId="{56B755F6-473B-4DCE-BDA1-E10219764AAE}" type="parTrans" cxnId="{64235E9D-A338-4D31-BD57-999B01C26993}">
      <dgm:prSet/>
      <dgm:spPr/>
      <dgm:t>
        <a:bodyPr/>
        <a:lstStyle/>
        <a:p>
          <a:endParaRPr lang="en-US" sz="2000"/>
        </a:p>
      </dgm:t>
    </dgm:pt>
    <dgm:pt modelId="{A835A6F0-D354-4D2B-BC33-198827EE57DD}" type="sibTrans" cxnId="{64235E9D-A338-4D31-BD57-999B01C26993}">
      <dgm:prSet/>
      <dgm:spPr/>
      <dgm:t>
        <a:bodyPr/>
        <a:lstStyle/>
        <a:p>
          <a:endParaRPr lang="en-US" sz="2000"/>
        </a:p>
      </dgm:t>
    </dgm:pt>
    <dgm:pt modelId="{645DE7AC-86E1-4115-AE35-51D93485E352}">
      <dgm:prSet custT="1"/>
      <dgm:spPr/>
      <dgm:t>
        <a:bodyPr/>
        <a:lstStyle/>
        <a:p>
          <a:pPr>
            <a:buNone/>
          </a:pPr>
          <a:r>
            <a:rPr lang="nl-NL" sz="1600" dirty="0"/>
            <a:t>Toon toewyding aan jou gesin</a:t>
          </a:r>
          <a:endParaRPr lang="en-US" sz="1600" dirty="0"/>
        </a:p>
      </dgm:t>
    </dgm:pt>
    <dgm:pt modelId="{3C412AB8-5D89-43FA-A41C-00855C0AC426}" type="parTrans" cxnId="{2C026AF5-EB91-459A-B946-C5B385E974BA}">
      <dgm:prSet/>
      <dgm:spPr/>
      <dgm:t>
        <a:bodyPr/>
        <a:lstStyle/>
        <a:p>
          <a:endParaRPr lang="af-ZA"/>
        </a:p>
      </dgm:t>
    </dgm:pt>
    <dgm:pt modelId="{7A00F4AC-1380-46F6-A15E-AC6524AF54C7}" type="sibTrans" cxnId="{2C026AF5-EB91-459A-B946-C5B385E974BA}">
      <dgm:prSet/>
      <dgm:spPr/>
      <dgm:t>
        <a:bodyPr/>
        <a:lstStyle/>
        <a:p>
          <a:endParaRPr lang="af-ZA"/>
        </a:p>
      </dgm:t>
    </dgm:pt>
    <dgm:pt modelId="{434F0A2B-D051-45A7-9D38-A465CC60E053}">
      <dgm:prSet/>
      <dgm:spPr/>
      <dgm:t>
        <a:bodyPr/>
        <a:lstStyle/>
        <a:p>
          <a:r>
            <a:rPr lang="en-US" dirty="0" err="1"/>
            <a:t>Omgewing</a:t>
          </a:r>
          <a:endParaRPr lang="en-US" dirty="0"/>
        </a:p>
      </dgm:t>
    </dgm:pt>
    <dgm:pt modelId="{1C51DFBC-DE67-4B89-BA80-152161781C06}" type="parTrans" cxnId="{BA57DE11-C680-43BC-9F8C-A7811D2BB545}">
      <dgm:prSet/>
      <dgm:spPr/>
      <dgm:t>
        <a:bodyPr/>
        <a:lstStyle/>
        <a:p>
          <a:endParaRPr lang="af-ZA"/>
        </a:p>
      </dgm:t>
    </dgm:pt>
    <dgm:pt modelId="{8865D6EC-7C25-423D-A2C5-5C7E4DFA2084}" type="sibTrans" cxnId="{BA57DE11-C680-43BC-9F8C-A7811D2BB545}">
      <dgm:prSet/>
      <dgm:spPr/>
      <dgm:t>
        <a:bodyPr/>
        <a:lstStyle/>
        <a:p>
          <a:endParaRPr lang="af-ZA"/>
        </a:p>
      </dgm:t>
    </dgm:pt>
    <dgm:pt modelId="{E311049D-CB8A-4C21-8187-BE183B0DBC9D}">
      <dgm:prSet custT="1"/>
      <dgm:spPr/>
      <dgm:t>
        <a:bodyPr/>
        <a:lstStyle/>
        <a:p>
          <a:pPr>
            <a:buNone/>
          </a:pPr>
          <a:r>
            <a:rPr lang="en-US" sz="1600" dirty="0" err="1"/>
            <a:t>Beskerm</a:t>
          </a:r>
          <a:r>
            <a:rPr lang="en-US" sz="1600" dirty="0"/>
            <a:t> plant- </a:t>
          </a:r>
          <a:r>
            <a:rPr lang="en-US" sz="1600" dirty="0" err="1"/>
            <a:t>en</a:t>
          </a:r>
          <a:r>
            <a:rPr lang="en-US" sz="1600" dirty="0"/>
            <a:t> </a:t>
          </a:r>
          <a:r>
            <a:rPr lang="en-US" sz="1800" dirty="0" err="1"/>
            <a:t>dierelewe</a:t>
          </a:r>
          <a:endParaRPr lang="en-US" sz="1600" dirty="0"/>
        </a:p>
      </dgm:t>
    </dgm:pt>
    <dgm:pt modelId="{3CD7FD94-F9FD-4221-BBBF-83E5441845D2}" type="parTrans" cxnId="{8E22BB01-E0BB-47A7-8C38-E0CBAD22E92B}">
      <dgm:prSet/>
      <dgm:spPr/>
      <dgm:t>
        <a:bodyPr/>
        <a:lstStyle/>
        <a:p>
          <a:endParaRPr lang="af-ZA"/>
        </a:p>
      </dgm:t>
    </dgm:pt>
    <dgm:pt modelId="{2C4AEE09-1E00-4B56-98E5-8668CC679E18}" type="sibTrans" cxnId="{8E22BB01-E0BB-47A7-8C38-E0CBAD22E92B}">
      <dgm:prSet/>
      <dgm:spPr/>
      <dgm:t>
        <a:bodyPr/>
        <a:lstStyle/>
        <a:p>
          <a:endParaRPr lang="af-ZA"/>
        </a:p>
      </dgm:t>
    </dgm:pt>
    <dgm:pt modelId="{64839AB5-B426-4DBE-96D0-109019CAB42D}">
      <dgm:prSet/>
      <dgm:spPr/>
      <dgm:t>
        <a:bodyPr/>
        <a:lstStyle/>
        <a:p>
          <a:r>
            <a:rPr lang="en-US" dirty="0" err="1"/>
            <a:t>Voorkom</a:t>
          </a:r>
          <a:endParaRPr lang="en-US" dirty="0"/>
        </a:p>
      </dgm:t>
    </dgm:pt>
    <dgm:pt modelId="{53D4BAF1-34B6-4F2A-9ADC-87917FF73D49}" type="parTrans" cxnId="{F47763EF-9072-422C-9F92-65CB0622F769}">
      <dgm:prSet/>
      <dgm:spPr/>
      <dgm:t>
        <a:bodyPr/>
        <a:lstStyle/>
        <a:p>
          <a:endParaRPr lang="af-ZA"/>
        </a:p>
      </dgm:t>
    </dgm:pt>
    <dgm:pt modelId="{70F677D0-175E-4297-9165-CE1FE6D42A3D}" type="sibTrans" cxnId="{F47763EF-9072-422C-9F92-65CB0622F769}">
      <dgm:prSet/>
      <dgm:spPr/>
      <dgm:t>
        <a:bodyPr/>
        <a:lstStyle/>
        <a:p>
          <a:endParaRPr lang="af-ZA"/>
        </a:p>
      </dgm:t>
    </dgm:pt>
    <dgm:pt modelId="{60D80683-6E31-41F5-BD30-37818FE7E189}">
      <dgm:prSet custT="1"/>
      <dgm:spPr/>
      <dgm:t>
        <a:bodyPr/>
        <a:lstStyle/>
        <a:p>
          <a:pPr>
            <a:buNone/>
          </a:pPr>
          <a:r>
            <a:rPr lang="en-US" sz="1600" dirty="0" err="1"/>
            <a:t>Voorkom</a:t>
          </a:r>
          <a:r>
            <a:rPr lang="en-US" sz="1600" dirty="0"/>
            <a:t> </a:t>
          </a:r>
          <a:r>
            <a:rPr lang="en-US" sz="1600" dirty="0" err="1"/>
            <a:t>besoedeling</a:t>
          </a:r>
          <a:endParaRPr lang="en-US" sz="1600" dirty="0"/>
        </a:p>
      </dgm:t>
    </dgm:pt>
    <dgm:pt modelId="{B7EBE750-0B97-4386-A5EF-3B06E0E3268A}" type="parTrans" cxnId="{32DC200F-EA09-4763-8162-2873C7616D8C}">
      <dgm:prSet/>
      <dgm:spPr/>
      <dgm:t>
        <a:bodyPr/>
        <a:lstStyle/>
        <a:p>
          <a:endParaRPr lang="af-ZA"/>
        </a:p>
      </dgm:t>
    </dgm:pt>
    <dgm:pt modelId="{CA12220B-585F-47F5-A229-E4D6523BFDB4}" type="sibTrans" cxnId="{32DC200F-EA09-4763-8162-2873C7616D8C}">
      <dgm:prSet/>
      <dgm:spPr/>
      <dgm:t>
        <a:bodyPr/>
        <a:lstStyle/>
        <a:p>
          <a:endParaRPr lang="af-ZA"/>
        </a:p>
      </dgm:t>
    </dgm:pt>
    <dgm:pt modelId="{66150EA5-BE1D-498B-983E-F73961EC2492}">
      <dgm:prSet/>
      <dgm:spPr/>
      <dgm:t>
        <a:bodyPr/>
        <a:lstStyle/>
        <a:p>
          <a:r>
            <a:rPr lang="en-US" dirty="0" err="1"/>
            <a:t>Gehoorsaam</a:t>
          </a:r>
          <a:endParaRPr lang="en-US" dirty="0"/>
        </a:p>
      </dgm:t>
    </dgm:pt>
    <dgm:pt modelId="{34303BC6-E6A3-4CE3-B607-8ACB55585BAB}" type="parTrans" cxnId="{3B4BD000-7E41-4967-BAC4-AFA74C445A7A}">
      <dgm:prSet/>
      <dgm:spPr/>
      <dgm:t>
        <a:bodyPr/>
        <a:lstStyle/>
        <a:p>
          <a:endParaRPr lang="af-ZA"/>
        </a:p>
      </dgm:t>
    </dgm:pt>
    <dgm:pt modelId="{944476D2-76B3-4F27-A9AE-DE04E4E163C1}" type="sibTrans" cxnId="{3B4BD000-7E41-4967-BAC4-AFA74C445A7A}">
      <dgm:prSet/>
      <dgm:spPr/>
      <dgm:t>
        <a:bodyPr/>
        <a:lstStyle/>
        <a:p>
          <a:endParaRPr lang="af-ZA"/>
        </a:p>
      </dgm:t>
    </dgm:pt>
    <dgm:pt modelId="{3B28F59E-7FFC-4E27-88DC-1065350F496A}">
      <dgm:prSet custT="1"/>
      <dgm:spPr/>
      <dgm:t>
        <a:bodyPr/>
        <a:lstStyle/>
        <a:p>
          <a:r>
            <a:rPr lang="nl-NL" sz="1600" dirty="0"/>
            <a:t>Gehoorsaam die wette van </a:t>
          </a:r>
          <a:r>
            <a:rPr lang="nl-NL" sz="1600"/>
            <a:t>jou land</a:t>
          </a:r>
          <a:endParaRPr lang="af-ZA" sz="1600"/>
        </a:p>
      </dgm:t>
    </dgm:pt>
    <dgm:pt modelId="{53213F04-2B5E-4B87-8C5E-C80D01CF06E1}" type="parTrans" cxnId="{13292D18-C436-4158-99D3-5E2D6D2B858A}">
      <dgm:prSet/>
      <dgm:spPr/>
      <dgm:t>
        <a:bodyPr/>
        <a:lstStyle/>
        <a:p>
          <a:endParaRPr lang="af-ZA"/>
        </a:p>
      </dgm:t>
    </dgm:pt>
    <dgm:pt modelId="{7ECCE434-B7A5-4849-BF80-2A64785E9502}" type="sibTrans" cxnId="{13292D18-C436-4158-99D3-5E2D6D2B858A}">
      <dgm:prSet/>
      <dgm:spPr/>
      <dgm:t>
        <a:bodyPr/>
        <a:lstStyle/>
        <a:p>
          <a:endParaRPr lang="af-ZA"/>
        </a:p>
      </dgm:t>
    </dgm:pt>
    <dgm:pt modelId="{0A2D2308-F0AE-4EDA-9DB6-4C403B7C3CD4}" type="pres">
      <dgm:prSet presAssocID="{97150687-3A79-423F-860F-7E2D89CF7789}" presName="Name0" presStyleCnt="0">
        <dgm:presLayoutVars>
          <dgm:dir/>
          <dgm:animLvl val="lvl"/>
          <dgm:resizeHandles val="exact"/>
        </dgm:presLayoutVars>
      </dgm:prSet>
      <dgm:spPr/>
    </dgm:pt>
    <dgm:pt modelId="{7696D75F-71D7-442F-B3B2-BEC81E53285F}" type="pres">
      <dgm:prSet presAssocID="{66150EA5-BE1D-498B-983E-F73961EC2492}" presName="boxAndChildren" presStyleCnt="0"/>
      <dgm:spPr/>
    </dgm:pt>
    <dgm:pt modelId="{37DD6FB9-969F-40B1-8DA3-BB1BAB8666E9}" type="pres">
      <dgm:prSet presAssocID="{66150EA5-BE1D-498B-983E-F73961EC2492}" presName="parentTextBox" presStyleLbl="alignNode1" presStyleIdx="0" presStyleCnt="4"/>
      <dgm:spPr/>
    </dgm:pt>
    <dgm:pt modelId="{AC580E3D-D023-4546-8A74-897C2C2D304C}" type="pres">
      <dgm:prSet presAssocID="{66150EA5-BE1D-498B-983E-F73961EC2492}" presName="descendantBox" presStyleLbl="bgAccFollowNode1" presStyleIdx="0" presStyleCnt="4"/>
      <dgm:spPr/>
    </dgm:pt>
    <dgm:pt modelId="{9D218F92-B2CF-48FE-A9AC-8D7D2559C65D}" type="pres">
      <dgm:prSet presAssocID="{70F677D0-175E-4297-9165-CE1FE6D42A3D}" presName="sp" presStyleCnt="0"/>
      <dgm:spPr/>
    </dgm:pt>
    <dgm:pt modelId="{B17078D7-570A-4B04-82FB-971C87ED2BB8}" type="pres">
      <dgm:prSet presAssocID="{64839AB5-B426-4DBE-96D0-109019CAB42D}" presName="arrowAndChildren" presStyleCnt="0"/>
      <dgm:spPr/>
    </dgm:pt>
    <dgm:pt modelId="{537FD630-A303-49EE-B3C1-D5D579B87340}" type="pres">
      <dgm:prSet presAssocID="{64839AB5-B426-4DBE-96D0-109019CAB42D}" presName="parentTextArrow" presStyleLbl="node1" presStyleIdx="0" presStyleCnt="0"/>
      <dgm:spPr/>
    </dgm:pt>
    <dgm:pt modelId="{293D67C2-AD32-4A4B-84E5-E1FB2DA70F66}" type="pres">
      <dgm:prSet presAssocID="{64839AB5-B426-4DBE-96D0-109019CAB42D}" presName="arrow" presStyleLbl="alignNode1" presStyleIdx="1" presStyleCnt="4"/>
      <dgm:spPr/>
    </dgm:pt>
    <dgm:pt modelId="{850CADFA-70A6-474A-ABD7-7248A3BB219C}" type="pres">
      <dgm:prSet presAssocID="{64839AB5-B426-4DBE-96D0-109019CAB42D}" presName="descendantArrow" presStyleLbl="bgAccFollowNode1" presStyleIdx="1" presStyleCnt="4"/>
      <dgm:spPr/>
    </dgm:pt>
    <dgm:pt modelId="{6510710A-130F-4389-BFD0-96E319B18AF8}" type="pres">
      <dgm:prSet presAssocID="{8865D6EC-7C25-423D-A2C5-5C7E4DFA2084}" presName="sp" presStyleCnt="0"/>
      <dgm:spPr/>
    </dgm:pt>
    <dgm:pt modelId="{D78067B8-5957-40D0-8B03-4D9EFDA39AAF}" type="pres">
      <dgm:prSet presAssocID="{434F0A2B-D051-45A7-9D38-A465CC60E053}" presName="arrowAndChildren" presStyleCnt="0"/>
      <dgm:spPr/>
    </dgm:pt>
    <dgm:pt modelId="{0C1F8DE2-7F2D-4935-87EC-7A5808D5D253}" type="pres">
      <dgm:prSet presAssocID="{434F0A2B-D051-45A7-9D38-A465CC60E053}" presName="parentTextArrow" presStyleLbl="node1" presStyleIdx="0" presStyleCnt="0"/>
      <dgm:spPr/>
    </dgm:pt>
    <dgm:pt modelId="{D01B124C-9896-433F-A83A-B2B15A776A92}" type="pres">
      <dgm:prSet presAssocID="{434F0A2B-D051-45A7-9D38-A465CC60E053}" presName="arrow" presStyleLbl="alignNode1" presStyleIdx="2" presStyleCnt="4"/>
      <dgm:spPr/>
    </dgm:pt>
    <dgm:pt modelId="{F4C8AC16-FC01-4525-ACED-39B56465F800}" type="pres">
      <dgm:prSet presAssocID="{434F0A2B-D051-45A7-9D38-A465CC60E053}" presName="descendantArrow" presStyleLbl="bgAccFollowNode1" presStyleIdx="2" presStyleCnt="4"/>
      <dgm:spPr/>
    </dgm:pt>
    <dgm:pt modelId="{DAD140C5-6207-4141-9A89-86786D58EA69}" type="pres">
      <dgm:prSet presAssocID="{A835A6F0-D354-4D2B-BC33-198827EE57DD}" presName="sp" presStyleCnt="0"/>
      <dgm:spPr/>
    </dgm:pt>
    <dgm:pt modelId="{F54886CA-0C11-47CF-95BD-408A8BE9255A}" type="pres">
      <dgm:prSet presAssocID="{23E814D0-9361-4193-8A69-9E0B17C884A2}" presName="arrowAndChildren" presStyleCnt="0"/>
      <dgm:spPr/>
    </dgm:pt>
    <dgm:pt modelId="{5D355D0F-9373-4993-B343-B8B74B522896}" type="pres">
      <dgm:prSet presAssocID="{23E814D0-9361-4193-8A69-9E0B17C884A2}" presName="parentTextArrow" presStyleLbl="node1" presStyleIdx="0" presStyleCnt="0"/>
      <dgm:spPr/>
    </dgm:pt>
    <dgm:pt modelId="{63B3160C-5013-4BD5-8EE5-CCE2175CD89C}" type="pres">
      <dgm:prSet presAssocID="{23E814D0-9361-4193-8A69-9E0B17C884A2}" presName="arrow" presStyleLbl="alignNode1" presStyleIdx="3" presStyleCnt="4"/>
      <dgm:spPr/>
    </dgm:pt>
    <dgm:pt modelId="{2A4D0A9B-BA43-4656-B3F8-DB95C9A0FEE3}" type="pres">
      <dgm:prSet presAssocID="{23E814D0-9361-4193-8A69-9E0B17C884A2}" presName="descendantArrow" presStyleLbl="bgAccFollowNode1" presStyleIdx="3" presStyleCnt="4"/>
      <dgm:spPr/>
    </dgm:pt>
  </dgm:ptLst>
  <dgm:cxnLst>
    <dgm:cxn modelId="{3B4BD000-7E41-4967-BAC4-AFA74C445A7A}" srcId="{97150687-3A79-423F-860F-7E2D89CF7789}" destId="{66150EA5-BE1D-498B-983E-F73961EC2492}" srcOrd="3" destOrd="0" parTransId="{34303BC6-E6A3-4CE3-B607-8ACB55585BAB}" sibTransId="{944476D2-76B3-4F27-A9AE-DE04E4E163C1}"/>
    <dgm:cxn modelId="{8E22BB01-E0BB-47A7-8C38-E0CBAD22E92B}" srcId="{434F0A2B-D051-45A7-9D38-A465CC60E053}" destId="{E311049D-CB8A-4C21-8187-BE183B0DBC9D}" srcOrd="0" destOrd="0" parTransId="{3CD7FD94-F9FD-4221-BBBF-83E5441845D2}" sibTransId="{2C4AEE09-1E00-4B56-98E5-8668CC679E18}"/>
    <dgm:cxn modelId="{CFDEDC0D-5FF0-4E4B-9FC5-B813958263CA}" type="presOf" srcId="{23E814D0-9361-4193-8A69-9E0B17C884A2}" destId="{63B3160C-5013-4BD5-8EE5-CCE2175CD89C}" srcOrd="1" destOrd="0" presId="urn:microsoft.com/office/officeart/2016/7/layout/VerticalDownArrowProcess"/>
    <dgm:cxn modelId="{32DC200F-EA09-4763-8162-2873C7616D8C}" srcId="{64839AB5-B426-4DBE-96D0-109019CAB42D}" destId="{60D80683-6E31-41F5-BD30-37818FE7E189}" srcOrd="0" destOrd="0" parTransId="{B7EBE750-0B97-4386-A5EF-3B06E0E3268A}" sibTransId="{CA12220B-585F-47F5-A229-E4D6523BFDB4}"/>
    <dgm:cxn modelId="{BA57DE11-C680-43BC-9F8C-A7811D2BB545}" srcId="{97150687-3A79-423F-860F-7E2D89CF7789}" destId="{434F0A2B-D051-45A7-9D38-A465CC60E053}" srcOrd="1" destOrd="0" parTransId="{1C51DFBC-DE67-4B89-BA80-152161781C06}" sibTransId="{8865D6EC-7C25-423D-A2C5-5C7E4DFA2084}"/>
    <dgm:cxn modelId="{EBE5A415-DDCB-4C33-8D08-4376A0400E90}" type="presOf" srcId="{434F0A2B-D051-45A7-9D38-A465CC60E053}" destId="{D01B124C-9896-433F-A83A-B2B15A776A92}" srcOrd="1" destOrd="0" presId="urn:microsoft.com/office/officeart/2016/7/layout/VerticalDownArrowProcess"/>
    <dgm:cxn modelId="{13292D18-C436-4158-99D3-5E2D6D2B858A}" srcId="{66150EA5-BE1D-498B-983E-F73961EC2492}" destId="{3B28F59E-7FFC-4E27-88DC-1065350F496A}" srcOrd="0" destOrd="0" parTransId="{53213F04-2B5E-4B87-8C5E-C80D01CF06E1}" sibTransId="{7ECCE434-B7A5-4849-BF80-2A64785E9502}"/>
    <dgm:cxn modelId="{F2A3441A-96FA-475E-95AD-ADB29EC2DD6E}" type="presOf" srcId="{3B28F59E-7FFC-4E27-88DC-1065350F496A}" destId="{AC580E3D-D023-4546-8A74-897C2C2D304C}" srcOrd="0" destOrd="0" presId="urn:microsoft.com/office/officeart/2016/7/layout/VerticalDownArrowProcess"/>
    <dgm:cxn modelId="{513B743C-4CCD-4446-BC63-B41894F83328}" type="presOf" srcId="{97150687-3A79-423F-860F-7E2D89CF7789}" destId="{0A2D2308-F0AE-4EDA-9DB6-4C403B7C3CD4}" srcOrd="0" destOrd="0" presId="urn:microsoft.com/office/officeart/2016/7/layout/VerticalDownArrowProcess"/>
    <dgm:cxn modelId="{4005B169-02A8-4DA7-B496-FF7686F14E53}" type="presOf" srcId="{66150EA5-BE1D-498B-983E-F73961EC2492}" destId="{37DD6FB9-969F-40B1-8DA3-BB1BAB8666E9}" srcOrd="0" destOrd="0" presId="urn:microsoft.com/office/officeart/2016/7/layout/VerticalDownArrowProcess"/>
    <dgm:cxn modelId="{93D4664E-C8D2-4FCB-8461-A940497CB129}" type="presOf" srcId="{645DE7AC-86E1-4115-AE35-51D93485E352}" destId="{2A4D0A9B-BA43-4656-B3F8-DB95C9A0FEE3}" srcOrd="0" destOrd="0" presId="urn:microsoft.com/office/officeart/2016/7/layout/VerticalDownArrowProcess"/>
    <dgm:cxn modelId="{C5C3F250-E203-4460-A126-1579FA733B7D}" type="presOf" srcId="{64839AB5-B426-4DBE-96D0-109019CAB42D}" destId="{537FD630-A303-49EE-B3C1-D5D579B87340}" srcOrd="0" destOrd="0" presId="urn:microsoft.com/office/officeart/2016/7/layout/VerticalDownArrowProcess"/>
    <dgm:cxn modelId="{09903582-2B7C-4D04-B362-ECA379125219}" type="presOf" srcId="{64839AB5-B426-4DBE-96D0-109019CAB42D}" destId="{293D67C2-AD32-4A4B-84E5-E1FB2DA70F66}" srcOrd="1" destOrd="0" presId="urn:microsoft.com/office/officeart/2016/7/layout/VerticalDownArrowProcess"/>
    <dgm:cxn modelId="{08CD1795-5FC6-429D-BC3C-F416F9D15BD0}" type="presOf" srcId="{434F0A2B-D051-45A7-9D38-A465CC60E053}" destId="{0C1F8DE2-7F2D-4935-87EC-7A5808D5D253}" srcOrd="0" destOrd="0" presId="urn:microsoft.com/office/officeart/2016/7/layout/VerticalDownArrowProcess"/>
    <dgm:cxn modelId="{8A32D795-6269-4B0D-9AB2-5FBB3CACC20A}" type="presOf" srcId="{60D80683-6E31-41F5-BD30-37818FE7E189}" destId="{850CADFA-70A6-474A-ABD7-7248A3BB219C}" srcOrd="0" destOrd="0" presId="urn:microsoft.com/office/officeart/2016/7/layout/VerticalDownArrowProcess"/>
    <dgm:cxn modelId="{64235E9D-A338-4D31-BD57-999B01C26993}" srcId="{97150687-3A79-423F-860F-7E2D89CF7789}" destId="{23E814D0-9361-4193-8A69-9E0B17C884A2}" srcOrd="0" destOrd="0" parTransId="{56B755F6-473B-4DCE-BDA1-E10219764AAE}" sibTransId="{A835A6F0-D354-4D2B-BC33-198827EE57DD}"/>
    <dgm:cxn modelId="{1011CAAD-09BE-4A73-8934-4D7A36C6C399}" type="presOf" srcId="{23E814D0-9361-4193-8A69-9E0B17C884A2}" destId="{5D355D0F-9373-4993-B343-B8B74B522896}" srcOrd="0" destOrd="0" presId="urn:microsoft.com/office/officeart/2016/7/layout/VerticalDownArrowProcess"/>
    <dgm:cxn modelId="{F47763EF-9072-422C-9F92-65CB0622F769}" srcId="{97150687-3A79-423F-860F-7E2D89CF7789}" destId="{64839AB5-B426-4DBE-96D0-109019CAB42D}" srcOrd="2" destOrd="0" parTransId="{53D4BAF1-34B6-4F2A-9ADC-87917FF73D49}" sibTransId="{70F677D0-175E-4297-9165-CE1FE6D42A3D}"/>
    <dgm:cxn modelId="{2C026AF5-EB91-459A-B946-C5B385E974BA}" srcId="{23E814D0-9361-4193-8A69-9E0B17C884A2}" destId="{645DE7AC-86E1-4115-AE35-51D93485E352}" srcOrd="0" destOrd="0" parTransId="{3C412AB8-5D89-43FA-A41C-00855C0AC426}" sibTransId="{7A00F4AC-1380-46F6-A15E-AC6524AF54C7}"/>
    <dgm:cxn modelId="{0777EDF9-AC54-4768-B8B5-4FE8BC52D89C}" type="presOf" srcId="{E311049D-CB8A-4C21-8187-BE183B0DBC9D}" destId="{F4C8AC16-FC01-4525-ACED-39B56465F800}" srcOrd="0" destOrd="0" presId="urn:microsoft.com/office/officeart/2016/7/layout/VerticalDownArrowProcess"/>
    <dgm:cxn modelId="{B7FA2DD8-E4E5-441D-A6F6-3EAB57B329B6}" type="presParOf" srcId="{0A2D2308-F0AE-4EDA-9DB6-4C403B7C3CD4}" destId="{7696D75F-71D7-442F-B3B2-BEC81E53285F}" srcOrd="0" destOrd="0" presId="urn:microsoft.com/office/officeart/2016/7/layout/VerticalDownArrowProcess"/>
    <dgm:cxn modelId="{32485397-6648-4201-B627-6EA959DB7380}" type="presParOf" srcId="{7696D75F-71D7-442F-B3B2-BEC81E53285F}" destId="{37DD6FB9-969F-40B1-8DA3-BB1BAB8666E9}" srcOrd="0" destOrd="0" presId="urn:microsoft.com/office/officeart/2016/7/layout/VerticalDownArrowProcess"/>
    <dgm:cxn modelId="{44EC4455-89B6-433A-B7D2-5C5124AD53AC}" type="presParOf" srcId="{7696D75F-71D7-442F-B3B2-BEC81E53285F}" destId="{AC580E3D-D023-4546-8A74-897C2C2D304C}" srcOrd="1" destOrd="0" presId="urn:microsoft.com/office/officeart/2016/7/layout/VerticalDownArrowProcess"/>
    <dgm:cxn modelId="{223D030D-2462-4AE3-ACFE-E91ECB4FCB1D}" type="presParOf" srcId="{0A2D2308-F0AE-4EDA-9DB6-4C403B7C3CD4}" destId="{9D218F92-B2CF-48FE-A9AC-8D7D2559C65D}" srcOrd="1" destOrd="0" presId="urn:microsoft.com/office/officeart/2016/7/layout/VerticalDownArrowProcess"/>
    <dgm:cxn modelId="{853CA0A6-E2DF-43EE-B216-5DE68AEDBADB}" type="presParOf" srcId="{0A2D2308-F0AE-4EDA-9DB6-4C403B7C3CD4}" destId="{B17078D7-570A-4B04-82FB-971C87ED2BB8}" srcOrd="2" destOrd="0" presId="urn:microsoft.com/office/officeart/2016/7/layout/VerticalDownArrowProcess"/>
    <dgm:cxn modelId="{60F03CA5-1719-4005-8151-E5491F31DF81}" type="presParOf" srcId="{B17078D7-570A-4B04-82FB-971C87ED2BB8}" destId="{537FD630-A303-49EE-B3C1-D5D579B87340}" srcOrd="0" destOrd="0" presId="urn:microsoft.com/office/officeart/2016/7/layout/VerticalDownArrowProcess"/>
    <dgm:cxn modelId="{7DEA2889-390A-4118-810A-5DFA66C000A3}" type="presParOf" srcId="{B17078D7-570A-4B04-82FB-971C87ED2BB8}" destId="{293D67C2-AD32-4A4B-84E5-E1FB2DA70F66}" srcOrd="1" destOrd="0" presId="urn:microsoft.com/office/officeart/2016/7/layout/VerticalDownArrowProcess"/>
    <dgm:cxn modelId="{8C9EAC32-F363-4790-ACEE-EC3AFBFDF7DF}" type="presParOf" srcId="{B17078D7-570A-4B04-82FB-971C87ED2BB8}" destId="{850CADFA-70A6-474A-ABD7-7248A3BB219C}" srcOrd="2" destOrd="0" presId="urn:microsoft.com/office/officeart/2016/7/layout/VerticalDownArrowProcess"/>
    <dgm:cxn modelId="{B2280275-D013-4B6A-AA49-51FB5020E0ED}" type="presParOf" srcId="{0A2D2308-F0AE-4EDA-9DB6-4C403B7C3CD4}" destId="{6510710A-130F-4389-BFD0-96E319B18AF8}" srcOrd="3" destOrd="0" presId="urn:microsoft.com/office/officeart/2016/7/layout/VerticalDownArrowProcess"/>
    <dgm:cxn modelId="{F6A950F4-2E39-415E-9458-B97D27F3A50F}" type="presParOf" srcId="{0A2D2308-F0AE-4EDA-9DB6-4C403B7C3CD4}" destId="{D78067B8-5957-40D0-8B03-4D9EFDA39AAF}" srcOrd="4" destOrd="0" presId="urn:microsoft.com/office/officeart/2016/7/layout/VerticalDownArrowProcess"/>
    <dgm:cxn modelId="{A22144A2-A6FC-4927-B15F-CD3B3E377597}" type="presParOf" srcId="{D78067B8-5957-40D0-8B03-4D9EFDA39AAF}" destId="{0C1F8DE2-7F2D-4935-87EC-7A5808D5D253}" srcOrd="0" destOrd="0" presId="urn:microsoft.com/office/officeart/2016/7/layout/VerticalDownArrowProcess"/>
    <dgm:cxn modelId="{27A081C9-F59F-403D-B253-F954B2A37B6D}" type="presParOf" srcId="{D78067B8-5957-40D0-8B03-4D9EFDA39AAF}" destId="{D01B124C-9896-433F-A83A-B2B15A776A92}" srcOrd="1" destOrd="0" presId="urn:microsoft.com/office/officeart/2016/7/layout/VerticalDownArrowProcess"/>
    <dgm:cxn modelId="{3D4B6D87-4584-470F-BF6D-F97640C01DC7}" type="presParOf" srcId="{D78067B8-5957-40D0-8B03-4D9EFDA39AAF}" destId="{F4C8AC16-FC01-4525-ACED-39B56465F800}" srcOrd="2" destOrd="0" presId="urn:microsoft.com/office/officeart/2016/7/layout/VerticalDownArrowProcess"/>
    <dgm:cxn modelId="{47E8C974-1AD0-4142-A5A8-75C15B39059C}" type="presParOf" srcId="{0A2D2308-F0AE-4EDA-9DB6-4C403B7C3CD4}" destId="{DAD140C5-6207-4141-9A89-86786D58EA69}" srcOrd="5" destOrd="0" presId="urn:microsoft.com/office/officeart/2016/7/layout/VerticalDownArrowProcess"/>
    <dgm:cxn modelId="{B8DD891A-833C-44B2-A494-677A46F59B89}" type="presParOf" srcId="{0A2D2308-F0AE-4EDA-9DB6-4C403B7C3CD4}" destId="{F54886CA-0C11-47CF-95BD-408A8BE9255A}" srcOrd="6" destOrd="0" presId="urn:microsoft.com/office/officeart/2016/7/layout/VerticalDownArrowProcess"/>
    <dgm:cxn modelId="{10540A83-1980-42DA-ABE6-766DC78762A8}" type="presParOf" srcId="{F54886CA-0C11-47CF-95BD-408A8BE9255A}" destId="{5D355D0F-9373-4993-B343-B8B74B522896}" srcOrd="0" destOrd="0" presId="urn:microsoft.com/office/officeart/2016/7/layout/VerticalDownArrowProcess"/>
    <dgm:cxn modelId="{E131DC84-7E4F-4D47-A0CD-D2C6F50AFDBD}" type="presParOf" srcId="{F54886CA-0C11-47CF-95BD-408A8BE9255A}" destId="{63B3160C-5013-4BD5-8EE5-CCE2175CD89C}" srcOrd="1" destOrd="0" presId="urn:microsoft.com/office/officeart/2016/7/layout/VerticalDownArrowProcess"/>
    <dgm:cxn modelId="{E28C9E51-BD21-4A2B-B79B-93DC2B8E890C}" type="presParOf" srcId="{F54886CA-0C11-47CF-95BD-408A8BE9255A}" destId="{2A4D0A9B-BA43-4656-B3F8-DB95C9A0FEE3}" srcOrd="2" destOrd="0" presId="urn:microsoft.com/office/officeart/2016/7/layout/VerticalDownArrow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4E23F-8F57-4DFD-8B01-9811F9CE9D6C}">
      <dsp:nvSpPr>
        <dsp:cNvPr id="0" name=""/>
        <dsp:cNvSpPr/>
      </dsp:nvSpPr>
      <dsp:spPr>
        <a:xfrm>
          <a:off x="3080" y="587635"/>
          <a:ext cx="2444055" cy="146643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Respekteer</a:t>
          </a:r>
          <a:r>
            <a:rPr lang="en-US" sz="2700" kern="1200" dirty="0"/>
            <a:t> </a:t>
          </a:r>
          <a:r>
            <a:rPr lang="en-US" sz="2700" kern="1200" dirty="0" err="1"/>
            <a:t>almal</a:t>
          </a:r>
          <a:endParaRPr lang="en-US" sz="2700" kern="1200" dirty="0"/>
        </a:p>
      </dsp:txBody>
      <dsp:txXfrm>
        <a:off x="3080" y="587635"/>
        <a:ext cx="2444055" cy="1466433"/>
      </dsp:txXfrm>
    </dsp:sp>
    <dsp:sp modelId="{3969144C-9106-4E32-91B8-B449A81E1476}">
      <dsp:nvSpPr>
        <dsp:cNvPr id="0" name=""/>
        <dsp:cNvSpPr/>
      </dsp:nvSpPr>
      <dsp:spPr>
        <a:xfrm>
          <a:off x="2691541" y="587635"/>
          <a:ext cx="2444055" cy="1466433"/>
        </a:xfrm>
        <a:prstGeom prst="rect">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Beveg</a:t>
          </a:r>
          <a:r>
            <a:rPr lang="en-US" sz="2700" kern="1200" dirty="0"/>
            <a:t> </a:t>
          </a:r>
          <a:r>
            <a:rPr lang="en-US" sz="2700" kern="1200" dirty="0" err="1"/>
            <a:t>diskriminasie</a:t>
          </a:r>
          <a:endParaRPr lang="en-US" sz="2700" kern="1200" dirty="0"/>
        </a:p>
      </dsp:txBody>
      <dsp:txXfrm>
        <a:off x="2691541" y="587635"/>
        <a:ext cx="2444055" cy="1466433"/>
      </dsp:txXfrm>
    </dsp:sp>
    <dsp:sp modelId="{E66BBF67-1433-402A-AC71-E95A3C8A9B5C}">
      <dsp:nvSpPr>
        <dsp:cNvPr id="0" name=""/>
        <dsp:cNvSpPr/>
      </dsp:nvSpPr>
      <dsp:spPr>
        <a:xfrm>
          <a:off x="5380002" y="587635"/>
          <a:ext cx="2444055" cy="1466433"/>
        </a:xfrm>
        <a:prstGeom prst="rect">
          <a:avLst/>
        </a:prstGeom>
        <a:solidFill>
          <a:schemeClr val="accent2">
            <a:hueOff val="1841033"/>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Bevorder</a:t>
          </a:r>
          <a:r>
            <a:rPr lang="en-US" sz="2700" kern="1200" dirty="0"/>
            <a:t> Ubuntu</a:t>
          </a:r>
        </a:p>
      </dsp:txBody>
      <dsp:txXfrm>
        <a:off x="5380002" y="587635"/>
        <a:ext cx="2444055" cy="1466433"/>
      </dsp:txXfrm>
    </dsp:sp>
    <dsp:sp modelId="{A33C1B1C-0727-49EE-9877-7D4CBFC060F1}">
      <dsp:nvSpPr>
        <dsp:cNvPr id="0" name=""/>
        <dsp:cNvSpPr/>
      </dsp:nvSpPr>
      <dsp:spPr>
        <a:xfrm>
          <a:off x="8068463" y="587635"/>
          <a:ext cx="2444055" cy="1466433"/>
        </a:xfrm>
        <a:prstGeom prst="rect">
          <a:avLst/>
        </a:prstGeom>
        <a:solidFill>
          <a:schemeClr val="accent2">
            <a:hueOff val="2761549"/>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Geduldig, </a:t>
          </a:r>
          <a:r>
            <a:rPr lang="en-US" sz="2700" kern="1200" dirty="0" err="1"/>
            <a:t>verdraagsaam</a:t>
          </a:r>
          <a:r>
            <a:rPr lang="en-US" sz="2700" kern="1200" dirty="0"/>
            <a:t>, </a:t>
          </a:r>
          <a:r>
            <a:rPr lang="en-US" sz="2700" kern="1200" dirty="0" err="1"/>
            <a:t>begripvol</a:t>
          </a:r>
          <a:endParaRPr lang="en-US" sz="2700" kern="1200" dirty="0"/>
        </a:p>
      </dsp:txBody>
      <dsp:txXfrm>
        <a:off x="8068463" y="587635"/>
        <a:ext cx="2444055" cy="1466433"/>
      </dsp:txXfrm>
    </dsp:sp>
    <dsp:sp modelId="{540ACE63-2547-4C25-AE6B-A81455F683F4}">
      <dsp:nvSpPr>
        <dsp:cNvPr id="0" name=""/>
        <dsp:cNvSpPr/>
      </dsp:nvSpPr>
      <dsp:spPr>
        <a:xfrm>
          <a:off x="3080" y="2298474"/>
          <a:ext cx="2444055" cy="1466433"/>
        </a:xfrm>
        <a:prstGeom prst="rect">
          <a:avLst/>
        </a:prstGeom>
        <a:solidFill>
          <a:schemeClr val="accent2">
            <a:hueOff val="3682065"/>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Hou van </a:t>
          </a:r>
          <a:r>
            <a:rPr lang="en-US" sz="2700" kern="1200" dirty="0" err="1"/>
            <a:t>hul</a:t>
          </a:r>
          <a:r>
            <a:rPr lang="en-US" sz="2700" kern="1200" dirty="0"/>
            <a:t> land</a:t>
          </a:r>
        </a:p>
      </dsp:txBody>
      <dsp:txXfrm>
        <a:off x="3080" y="2298474"/>
        <a:ext cx="2444055" cy="1466433"/>
      </dsp:txXfrm>
    </dsp:sp>
    <dsp:sp modelId="{34FE88A3-628B-450E-865D-260E7A173114}">
      <dsp:nvSpPr>
        <dsp:cNvPr id="0" name=""/>
        <dsp:cNvSpPr/>
      </dsp:nvSpPr>
      <dsp:spPr>
        <a:xfrm>
          <a:off x="2691541" y="2298474"/>
          <a:ext cx="2444055" cy="1466433"/>
        </a:xfrm>
        <a:prstGeom prst="rect">
          <a:avLst/>
        </a:prstGeom>
        <a:solidFill>
          <a:schemeClr val="accent2">
            <a:hueOff val="4602581"/>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Eerlik in </a:t>
          </a:r>
          <a:r>
            <a:rPr lang="en-US" sz="2700" kern="1200" dirty="0" err="1"/>
            <a:t>elke</a:t>
          </a:r>
          <a:r>
            <a:rPr lang="en-US" sz="2700" kern="1200" dirty="0"/>
            <a:t> </a:t>
          </a:r>
          <a:r>
            <a:rPr lang="en-US" sz="2700" kern="1200" dirty="0" err="1"/>
            <a:t>interaksie</a:t>
          </a:r>
          <a:endParaRPr lang="en-US" sz="2700" kern="1200" dirty="0"/>
        </a:p>
      </dsp:txBody>
      <dsp:txXfrm>
        <a:off x="2691541" y="2298474"/>
        <a:ext cx="2444055" cy="1466433"/>
      </dsp:txXfrm>
    </dsp:sp>
    <dsp:sp modelId="{43B1E088-1C1F-418F-A1AB-AF72554D6B43}">
      <dsp:nvSpPr>
        <dsp:cNvPr id="0" name=""/>
        <dsp:cNvSpPr/>
      </dsp:nvSpPr>
      <dsp:spPr>
        <a:xfrm>
          <a:off x="5380002" y="2298474"/>
          <a:ext cx="2444055" cy="1466433"/>
        </a:xfrm>
        <a:prstGeom prst="rect">
          <a:avLst/>
        </a:prstGeom>
        <a:solidFill>
          <a:schemeClr val="accent2">
            <a:hueOff val="5523098"/>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Waardeer</a:t>
          </a:r>
          <a:r>
            <a:rPr lang="en-US" sz="2700" kern="1200" dirty="0"/>
            <a:t> </a:t>
          </a:r>
          <a:r>
            <a:rPr lang="en-US" sz="2700" kern="1200" dirty="0" err="1"/>
            <a:t>diversiteit</a:t>
          </a:r>
          <a:endParaRPr lang="en-US" sz="2700" kern="1200" dirty="0"/>
        </a:p>
      </dsp:txBody>
      <dsp:txXfrm>
        <a:off x="5380002" y="2298474"/>
        <a:ext cx="2444055" cy="1466433"/>
      </dsp:txXfrm>
    </dsp:sp>
    <dsp:sp modelId="{54E83D41-12D1-4118-A7C1-BC09BDBE7DA0}">
      <dsp:nvSpPr>
        <dsp:cNvPr id="0" name=""/>
        <dsp:cNvSpPr/>
      </dsp:nvSpPr>
      <dsp:spPr>
        <a:xfrm>
          <a:off x="8068463" y="2298474"/>
          <a:ext cx="2444055" cy="1466433"/>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t>Beskerm</a:t>
          </a:r>
          <a:r>
            <a:rPr lang="en-US" sz="2700" kern="1200" dirty="0"/>
            <a:t> die </a:t>
          </a:r>
          <a:r>
            <a:rPr lang="en-US" sz="2700" kern="1200" dirty="0" err="1"/>
            <a:t>omgewing</a:t>
          </a:r>
          <a:endParaRPr lang="en-US" sz="2700" kern="1200" dirty="0"/>
        </a:p>
      </dsp:txBody>
      <dsp:txXfrm>
        <a:off x="8068463" y="2298474"/>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8254D-0964-4460-A300-9A47B9E69A21}">
      <dsp:nvSpPr>
        <dsp:cNvPr id="0" name=""/>
        <dsp:cNvSpPr/>
      </dsp:nvSpPr>
      <dsp:spPr>
        <a:xfrm>
          <a:off x="3063" y="80197"/>
          <a:ext cx="2986502" cy="5184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Menswaardigheid</a:t>
          </a:r>
          <a:endParaRPr lang="en-US" sz="1800" kern="1200" dirty="0"/>
        </a:p>
      </dsp:txBody>
      <dsp:txXfrm>
        <a:off x="3063" y="80197"/>
        <a:ext cx="2986502" cy="518400"/>
      </dsp:txXfrm>
    </dsp:sp>
    <dsp:sp modelId="{F5F381C7-B2B7-4DB4-8B16-EB97FF742822}">
      <dsp:nvSpPr>
        <dsp:cNvPr id="0" name=""/>
        <dsp:cNvSpPr/>
      </dsp:nvSpPr>
      <dsp:spPr>
        <a:xfrm>
          <a:off x="3063" y="598597"/>
          <a:ext cx="2986502" cy="33861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dirty="0"/>
            <a:t>Behandel ander met respek en gebruik gepaste taal</a:t>
          </a:r>
          <a:endParaRPr lang="en-US" sz="1800" kern="1200" dirty="0"/>
        </a:p>
        <a:p>
          <a:pPr marL="171450" lvl="1" indent="-171450" algn="l" defTabSz="800100">
            <a:lnSpc>
              <a:spcPct val="90000"/>
            </a:lnSpc>
            <a:spcBef>
              <a:spcPct val="0"/>
            </a:spcBef>
            <a:spcAft>
              <a:spcPct val="15000"/>
            </a:spcAft>
            <a:buChar char="•"/>
          </a:pPr>
          <a:r>
            <a:rPr lang="nl-NL" sz="1800" kern="1200"/>
            <a:t>Moenie ander fisies skade aandoen nie</a:t>
          </a:r>
          <a:endParaRPr lang="en-US" sz="1800" kern="1200" dirty="0"/>
        </a:p>
        <a:p>
          <a:pPr marL="171450" lvl="1" indent="-171450" algn="l" defTabSz="800100">
            <a:lnSpc>
              <a:spcPct val="90000"/>
            </a:lnSpc>
            <a:spcBef>
              <a:spcPct val="0"/>
            </a:spcBef>
            <a:spcAft>
              <a:spcPct val="15000"/>
            </a:spcAft>
            <a:buChar char="•"/>
          </a:pPr>
          <a:r>
            <a:rPr lang="nl-NL" sz="1800" kern="1200"/>
            <a:t>Help om afknouery by die skool en elders uit te roei</a:t>
          </a:r>
          <a:endParaRPr lang="en-US" sz="1800" kern="1200" dirty="0"/>
        </a:p>
      </dsp:txBody>
      <dsp:txXfrm>
        <a:off x="3063" y="598597"/>
        <a:ext cx="2986502" cy="3386129"/>
      </dsp:txXfrm>
    </dsp:sp>
    <dsp:sp modelId="{ED2AD312-8A0B-4610-9DCA-3EA6E67BC406}">
      <dsp:nvSpPr>
        <dsp:cNvPr id="0" name=""/>
        <dsp:cNvSpPr/>
      </dsp:nvSpPr>
      <dsp:spPr>
        <a:xfrm>
          <a:off x="3407675" y="80197"/>
          <a:ext cx="2986502" cy="518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err="1"/>
            <a:t>Gelykheid</a:t>
          </a:r>
          <a:endParaRPr lang="en-US" sz="1800" kern="1200" dirty="0"/>
        </a:p>
      </dsp:txBody>
      <dsp:txXfrm>
        <a:off x="3407675" y="80197"/>
        <a:ext cx="2986502" cy="518400"/>
      </dsp:txXfrm>
    </dsp:sp>
    <dsp:sp modelId="{D2F15886-A1CD-47B4-96B8-7E59A6B45F63}">
      <dsp:nvSpPr>
        <dsp:cNvPr id="0" name=""/>
        <dsp:cNvSpPr/>
      </dsp:nvSpPr>
      <dsp:spPr>
        <a:xfrm>
          <a:off x="3407675" y="598597"/>
          <a:ext cx="2986502" cy="33861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Moenie teen mense diskrimineer nie</a:t>
          </a:r>
          <a:endParaRPr lang="en-US" sz="1800" kern="1200" dirty="0"/>
        </a:p>
        <a:p>
          <a:pPr marL="171450" lvl="1" indent="-171450" algn="l" defTabSz="800100">
            <a:lnSpc>
              <a:spcPct val="90000"/>
            </a:lnSpc>
            <a:spcBef>
              <a:spcPct val="0"/>
            </a:spcBef>
            <a:spcAft>
              <a:spcPct val="15000"/>
            </a:spcAft>
            <a:buChar char="•"/>
          </a:pPr>
          <a:r>
            <a:rPr lang="en-US" sz="1800" kern="1200"/>
            <a:t>Neem verantwoordelikheid vir jou skoolwerk en help om onderwys in jou gemeenskap te verbeter</a:t>
          </a:r>
          <a:endParaRPr lang="en-US" sz="1800" kern="1200" dirty="0"/>
        </a:p>
        <a:p>
          <a:pPr marL="171450" lvl="1" indent="-171450" algn="l" defTabSz="800100">
            <a:lnSpc>
              <a:spcPct val="90000"/>
            </a:lnSpc>
            <a:spcBef>
              <a:spcPct val="0"/>
            </a:spcBef>
            <a:spcAft>
              <a:spcPct val="15000"/>
            </a:spcAft>
            <a:buChar char="•"/>
          </a:pPr>
          <a:r>
            <a:rPr lang="en-US" sz="1800" kern="1200"/>
            <a:t>Doen vrywilligerswerk in programme wat by jou persoonlikheid pas (bv. om by 'n ouetehuis te help)</a:t>
          </a:r>
          <a:endParaRPr lang="en-US" sz="1800" kern="1200" dirty="0"/>
        </a:p>
      </dsp:txBody>
      <dsp:txXfrm>
        <a:off x="3407675" y="598597"/>
        <a:ext cx="2986502" cy="3386129"/>
      </dsp:txXfrm>
    </dsp:sp>
    <dsp:sp modelId="{279950CB-EB35-49F2-AAB0-4F3C8E583328}">
      <dsp:nvSpPr>
        <dsp:cNvPr id="0" name=""/>
        <dsp:cNvSpPr/>
      </dsp:nvSpPr>
      <dsp:spPr>
        <a:xfrm>
          <a:off x="6812288" y="80197"/>
          <a:ext cx="2986502" cy="5184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a:t>Vryheid</a:t>
          </a:r>
          <a:endParaRPr lang="en-US" sz="1800" kern="1200"/>
        </a:p>
      </dsp:txBody>
      <dsp:txXfrm>
        <a:off x="6812288" y="80197"/>
        <a:ext cx="2986502" cy="518400"/>
      </dsp:txXfrm>
    </dsp:sp>
    <dsp:sp modelId="{3D53AB53-B9D3-4DE0-A0D6-1F1B5ECCE6F0}">
      <dsp:nvSpPr>
        <dsp:cNvPr id="0" name=""/>
        <dsp:cNvSpPr/>
      </dsp:nvSpPr>
      <dsp:spPr>
        <a:xfrm>
          <a:off x="6812288" y="598597"/>
          <a:ext cx="2986502" cy="33861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NL" sz="1800" kern="1200"/>
            <a:t>Neem deel aan demokratiese prosesse</a:t>
          </a:r>
          <a:endParaRPr lang="en-US" sz="1800" kern="1200" dirty="0"/>
        </a:p>
        <a:p>
          <a:pPr marL="171450" lvl="1" indent="-171450" algn="l" defTabSz="800100">
            <a:lnSpc>
              <a:spcPct val="90000"/>
            </a:lnSpc>
            <a:spcBef>
              <a:spcPct val="0"/>
            </a:spcBef>
            <a:spcAft>
              <a:spcPct val="15000"/>
            </a:spcAft>
            <a:buChar char="•"/>
          </a:pPr>
          <a:r>
            <a:rPr lang="nl-NL" sz="1800" kern="1200"/>
            <a:t>Wees 'n produktiewe lid van jou skool se studenteliggaam</a:t>
          </a:r>
          <a:endParaRPr lang="en-US" sz="1800" kern="1200" dirty="0"/>
        </a:p>
        <a:p>
          <a:pPr marL="171450" lvl="1" indent="-171450" algn="l" defTabSz="800100">
            <a:lnSpc>
              <a:spcPct val="90000"/>
            </a:lnSpc>
            <a:spcBef>
              <a:spcPct val="0"/>
            </a:spcBef>
            <a:spcAft>
              <a:spcPct val="15000"/>
            </a:spcAft>
            <a:buChar char="•"/>
          </a:pPr>
          <a:r>
            <a:rPr lang="nl-NL" sz="1800" kern="1200"/>
            <a:t>Stem in verkiesings sodra jy 18 jaar oud is</a:t>
          </a:r>
          <a:endParaRPr lang="en-US" sz="1800" kern="1200" dirty="0"/>
        </a:p>
      </dsp:txBody>
      <dsp:txXfrm>
        <a:off x="6812288" y="598597"/>
        <a:ext cx="2986502" cy="3386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D6FB9-969F-40B1-8DA3-BB1BAB8666E9}">
      <dsp:nvSpPr>
        <dsp:cNvPr id="0" name=""/>
        <dsp:cNvSpPr/>
      </dsp:nvSpPr>
      <dsp:spPr>
        <a:xfrm>
          <a:off x="0" y="2317518"/>
          <a:ext cx="1568196" cy="507016"/>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30" tIns="120904" rIns="111530" bIns="120904" numCol="1" spcCol="1270" anchor="ctr" anchorCtr="0">
          <a:noAutofit/>
        </a:bodyPr>
        <a:lstStyle/>
        <a:p>
          <a:pPr marL="0" lvl="0" indent="0" algn="ctr" defTabSz="755650">
            <a:lnSpc>
              <a:spcPct val="90000"/>
            </a:lnSpc>
            <a:spcBef>
              <a:spcPct val="0"/>
            </a:spcBef>
            <a:spcAft>
              <a:spcPct val="35000"/>
            </a:spcAft>
            <a:buNone/>
          </a:pPr>
          <a:r>
            <a:rPr lang="en-US" sz="1700" kern="1200" dirty="0" err="1"/>
            <a:t>Gehoorsaam</a:t>
          </a:r>
          <a:endParaRPr lang="en-US" sz="1700" kern="1200" dirty="0"/>
        </a:p>
      </dsp:txBody>
      <dsp:txXfrm>
        <a:off x="0" y="2317518"/>
        <a:ext cx="1568196" cy="507016"/>
      </dsp:txXfrm>
    </dsp:sp>
    <dsp:sp modelId="{AC580E3D-D023-4546-8A74-897C2C2D304C}">
      <dsp:nvSpPr>
        <dsp:cNvPr id="0" name=""/>
        <dsp:cNvSpPr/>
      </dsp:nvSpPr>
      <dsp:spPr>
        <a:xfrm>
          <a:off x="1568195" y="2317518"/>
          <a:ext cx="4704588" cy="507016"/>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31" tIns="203200" rIns="95431" bIns="203200" numCol="1" spcCol="1270" anchor="ctr" anchorCtr="0">
          <a:noAutofit/>
        </a:bodyPr>
        <a:lstStyle/>
        <a:p>
          <a:pPr marL="0" lvl="0" indent="0" algn="l" defTabSz="711200">
            <a:lnSpc>
              <a:spcPct val="90000"/>
            </a:lnSpc>
            <a:spcBef>
              <a:spcPct val="0"/>
            </a:spcBef>
            <a:spcAft>
              <a:spcPct val="35000"/>
            </a:spcAft>
            <a:buNone/>
          </a:pPr>
          <a:r>
            <a:rPr lang="nl-NL" sz="1600" kern="1200" dirty="0"/>
            <a:t>Gehoorsaam die wette van </a:t>
          </a:r>
          <a:r>
            <a:rPr lang="nl-NL" sz="1600" kern="1200"/>
            <a:t>jou land</a:t>
          </a:r>
          <a:endParaRPr lang="af-ZA" sz="1600" kern="1200"/>
        </a:p>
      </dsp:txBody>
      <dsp:txXfrm>
        <a:off x="1568195" y="2317518"/>
        <a:ext cx="4704588" cy="507016"/>
      </dsp:txXfrm>
    </dsp:sp>
    <dsp:sp modelId="{293D67C2-AD32-4A4B-84E5-E1FB2DA70F66}">
      <dsp:nvSpPr>
        <dsp:cNvPr id="0" name=""/>
        <dsp:cNvSpPr/>
      </dsp:nvSpPr>
      <dsp:spPr>
        <a:xfrm rot="10800000">
          <a:off x="0" y="1545332"/>
          <a:ext cx="1568196" cy="779791"/>
        </a:xfrm>
        <a:prstGeom prst="upArrowCallout">
          <a:avLst>
            <a:gd name="adj1" fmla="val 5000"/>
            <a:gd name="adj2" fmla="val 10000"/>
            <a:gd name="adj3" fmla="val 15000"/>
            <a:gd name="adj4" fmla="val 64977"/>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30" tIns="120904" rIns="111530" bIns="120904" numCol="1" spcCol="1270" anchor="ctr" anchorCtr="0">
          <a:noAutofit/>
        </a:bodyPr>
        <a:lstStyle/>
        <a:p>
          <a:pPr marL="0" lvl="0" indent="0" algn="ctr" defTabSz="755650">
            <a:lnSpc>
              <a:spcPct val="90000"/>
            </a:lnSpc>
            <a:spcBef>
              <a:spcPct val="0"/>
            </a:spcBef>
            <a:spcAft>
              <a:spcPct val="35000"/>
            </a:spcAft>
            <a:buNone/>
          </a:pPr>
          <a:r>
            <a:rPr lang="en-US" sz="1700" kern="1200" dirty="0" err="1"/>
            <a:t>Voorkom</a:t>
          </a:r>
          <a:endParaRPr lang="en-US" sz="1700" kern="1200" dirty="0"/>
        </a:p>
      </dsp:txBody>
      <dsp:txXfrm rot="-10800000">
        <a:off x="0" y="1545332"/>
        <a:ext cx="1568196" cy="506864"/>
      </dsp:txXfrm>
    </dsp:sp>
    <dsp:sp modelId="{850CADFA-70A6-474A-ABD7-7248A3BB219C}">
      <dsp:nvSpPr>
        <dsp:cNvPr id="0" name=""/>
        <dsp:cNvSpPr/>
      </dsp:nvSpPr>
      <dsp:spPr>
        <a:xfrm>
          <a:off x="1568195" y="1545332"/>
          <a:ext cx="4704588" cy="506864"/>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31" tIns="203200" rIns="95431" bIns="203200" numCol="1" spcCol="1270" anchor="ctr" anchorCtr="0">
          <a:noAutofit/>
        </a:bodyPr>
        <a:lstStyle/>
        <a:p>
          <a:pPr marL="0" lvl="0" indent="0" algn="l" defTabSz="711200">
            <a:lnSpc>
              <a:spcPct val="90000"/>
            </a:lnSpc>
            <a:spcBef>
              <a:spcPct val="0"/>
            </a:spcBef>
            <a:spcAft>
              <a:spcPct val="35000"/>
            </a:spcAft>
            <a:buNone/>
          </a:pPr>
          <a:r>
            <a:rPr lang="en-US" sz="1600" kern="1200" dirty="0" err="1"/>
            <a:t>Voorkom</a:t>
          </a:r>
          <a:r>
            <a:rPr lang="en-US" sz="1600" kern="1200" dirty="0"/>
            <a:t> </a:t>
          </a:r>
          <a:r>
            <a:rPr lang="en-US" sz="1600" kern="1200" dirty="0" err="1"/>
            <a:t>besoedeling</a:t>
          </a:r>
          <a:endParaRPr lang="en-US" sz="1600" kern="1200" dirty="0"/>
        </a:p>
      </dsp:txBody>
      <dsp:txXfrm>
        <a:off x="1568195" y="1545332"/>
        <a:ext cx="4704588" cy="506864"/>
      </dsp:txXfrm>
    </dsp:sp>
    <dsp:sp modelId="{D01B124C-9896-433F-A83A-B2B15A776A92}">
      <dsp:nvSpPr>
        <dsp:cNvPr id="0" name=""/>
        <dsp:cNvSpPr/>
      </dsp:nvSpPr>
      <dsp:spPr>
        <a:xfrm rot="10800000">
          <a:off x="0" y="773146"/>
          <a:ext cx="1568196" cy="779791"/>
        </a:xfrm>
        <a:prstGeom prst="upArrowCallout">
          <a:avLst>
            <a:gd name="adj1" fmla="val 5000"/>
            <a:gd name="adj2" fmla="val 10000"/>
            <a:gd name="adj3" fmla="val 15000"/>
            <a:gd name="adj4" fmla="val 64977"/>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30" tIns="120904" rIns="111530" bIns="120904" numCol="1" spcCol="1270" anchor="ctr" anchorCtr="0">
          <a:noAutofit/>
        </a:bodyPr>
        <a:lstStyle/>
        <a:p>
          <a:pPr marL="0" lvl="0" indent="0" algn="ctr" defTabSz="755650">
            <a:lnSpc>
              <a:spcPct val="90000"/>
            </a:lnSpc>
            <a:spcBef>
              <a:spcPct val="0"/>
            </a:spcBef>
            <a:spcAft>
              <a:spcPct val="35000"/>
            </a:spcAft>
            <a:buNone/>
          </a:pPr>
          <a:r>
            <a:rPr lang="en-US" sz="1700" kern="1200" dirty="0" err="1"/>
            <a:t>Omgewing</a:t>
          </a:r>
          <a:endParaRPr lang="en-US" sz="1700" kern="1200" dirty="0"/>
        </a:p>
      </dsp:txBody>
      <dsp:txXfrm rot="-10800000">
        <a:off x="0" y="773146"/>
        <a:ext cx="1568196" cy="506864"/>
      </dsp:txXfrm>
    </dsp:sp>
    <dsp:sp modelId="{F4C8AC16-FC01-4525-ACED-39B56465F800}">
      <dsp:nvSpPr>
        <dsp:cNvPr id="0" name=""/>
        <dsp:cNvSpPr/>
      </dsp:nvSpPr>
      <dsp:spPr>
        <a:xfrm>
          <a:off x="1568195" y="773146"/>
          <a:ext cx="4704588" cy="506864"/>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31" tIns="203200" rIns="95431" bIns="203200" numCol="1" spcCol="1270" anchor="ctr" anchorCtr="0">
          <a:noAutofit/>
        </a:bodyPr>
        <a:lstStyle/>
        <a:p>
          <a:pPr marL="0" lvl="0" indent="0" algn="l" defTabSz="711200">
            <a:lnSpc>
              <a:spcPct val="90000"/>
            </a:lnSpc>
            <a:spcBef>
              <a:spcPct val="0"/>
            </a:spcBef>
            <a:spcAft>
              <a:spcPct val="35000"/>
            </a:spcAft>
            <a:buNone/>
          </a:pPr>
          <a:r>
            <a:rPr lang="en-US" sz="1600" kern="1200" dirty="0" err="1"/>
            <a:t>Beskerm</a:t>
          </a:r>
          <a:r>
            <a:rPr lang="en-US" sz="1600" kern="1200" dirty="0"/>
            <a:t> plant- </a:t>
          </a:r>
          <a:r>
            <a:rPr lang="en-US" sz="1600" kern="1200" dirty="0" err="1"/>
            <a:t>en</a:t>
          </a:r>
          <a:r>
            <a:rPr lang="en-US" sz="1600" kern="1200" dirty="0"/>
            <a:t> </a:t>
          </a:r>
          <a:r>
            <a:rPr lang="en-US" sz="1800" kern="1200" dirty="0" err="1"/>
            <a:t>dierelewe</a:t>
          </a:r>
          <a:endParaRPr lang="en-US" sz="1600" kern="1200" dirty="0"/>
        </a:p>
      </dsp:txBody>
      <dsp:txXfrm>
        <a:off x="1568195" y="773146"/>
        <a:ext cx="4704588" cy="506864"/>
      </dsp:txXfrm>
    </dsp:sp>
    <dsp:sp modelId="{63B3160C-5013-4BD5-8EE5-CCE2175CD89C}">
      <dsp:nvSpPr>
        <dsp:cNvPr id="0" name=""/>
        <dsp:cNvSpPr/>
      </dsp:nvSpPr>
      <dsp:spPr>
        <a:xfrm rot="10800000">
          <a:off x="0" y="960"/>
          <a:ext cx="1568196" cy="779791"/>
        </a:xfrm>
        <a:prstGeom prst="upArrowCallout">
          <a:avLst>
            <a:gd name="adj1" fmla="val 5000"/>
            <a:gd name="adj2" fmla="val 10000"/>
            <a:gd name="adj3" fmla="val 15000"/>
            <a:gd name="adj4" fmla="val 64977"/>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30" tIns="128016" rIns="111530" bIns="128016" numCol="1" spcCol="1270" anchor="ctr" anchorCtr="0">
          <a:noAutofit/>
        </a:bodyPr>
        <a:lstStyle/>
        <a:p>
          <a:pPr marL="0" lvl="0" indent="0" algn="ctr" defTabSz="800100">
            <a:lnSpc>
              <a:spcPct val="90000"/>
            </a:lnSpc>
            <a:spcBef>
              <a:spcPct val="0"/>
            </a:spcBef>
            <a:spcAft>
              <a:spcPct val="35000"/>
            </a:spcAft>
            <a:buNone/>
          </a:pPr>
          <a:r>
            <a:rPr lang="en-US" sz="1800" kern="1200"/>
            <a:t>Familie</a:t>
          </a:r>
          <a:endParaRPr lang="en-US" sz="1800" kern="1200" dirty="0"/>
        </a:p>
      </dsp:txBody>
      <dsp:txXfrm rot="-10800000">
        <a:off x="0" y="960"/>
        <a:ext cx="1568196" cy="506864"/>
      </dsp:txXfrm>
    </dsp:sp>
    <dsp:sp modelId="{2A4D0A9B-BA43-4656-B3F8-DB95C9A0FEE3}">
      <dsp:nvSpPr>
        <dsp:cNvPr id="0" name=""/>
        <dsp:cNvSpPr/>
      </dsp:nvSpPr>
      <dsp:spPr>
        <a:xfrm>
          <a:off x="1568195" y="960"/>
          <a:ext cx="4704588" cy="506864"/>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431" tIns="203200" rIns="95431" bIns="203200" numCol="1" spcCol="1270" anchor="ctr" anchorCtr="0">
          <a:noAutofit/>
        </a:bodyPr>
        <a:lstStyle/>
        <a:p>
          <a:pPr marL="0" lvl="0" indent="0" algn="l" defTabSz="711200">
            <a:lnSpc>
              <a:spcPct val="90000"/>
            </a:lnSpc>
            <a:spcBef>
              <a:spcPct val="0"/>
            </a:spcBef>
            <a:spcAft>
              <a:spcPct val="35000"/>
            </a:spcAft>
            <a:buNone/>
          </a:pPr>
          <a:r>
            <a:rPr lang="nl-NL" sz="1600" kern="1200" dirty="0"/>
            <a:t>Toon toewyding aan jou gesin</a:t>
          </a:r>
          <a:endParaRPr lang="en-US" sz="1600" kern="1200" dirty="0"/>
        </a:p>
      </dsp:txBody>
      <dsp:txXfrm>
        <a:off x="1568195" y="960"/>
        <a:ext cx="4704588" cy="50686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87096-16D8-457D-85D6-E4DAD63DD4CD}"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53F38-92D0-4397-93D2-7E349E099259}" type="slidenum">
              <a:rPr lang="en-US" smtClean="0"/>
              <a:t>‹#›</a:t>
            </a:fld>
            <a:endParaRPr lang="en-US"/>
          </a:p>
        </p:txBody>
      </p:sp>
    </p:spTree>
    <p:extLst>
      <p:ext uri="{BB962C8B-B14F-4D97-AF65-F5344CB8AC3E}">
        <p14:creationId xmlns:p14="http://schemas.microsoft.com/office/powerpoint/2010/main" val="23695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P8P4wX5-pZ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LbCJU7lZQp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Welkom terug graad 9's, ons gaan voort met ons les van verlede week – ons gaan kyk na rolmodelle &amp; die handhawing van grondwetlike waardes.</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Soos deur hierdie les gaan, kan jy self aantekeninge maak.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Ek sal die Les 2 - Werkkaart aan die einde van die les uitdeel sodat jy Aktiwiteit 1 en 2 kan voltooi.</a:t>
            </a:r>
          </a:p>
        </p:txBody>
      </p:sp>
      <p:sp>
        <p:nvSpPr>
          <p:cNvPr id="4" name="Slide Number Placeholder 3"/>
          <p:cNvSpPr>
            <a:spLocks noGrp="1"/>
          </p:cNvSpPr>
          <p:nvPr>
            <p:ph type="sldNum" sz="quarter" idx="5"/>
          </p:nvPr>
        </p:nvSpPr>
        <p:spPr/>
        <p:txBody>
          <a:bodyPr/>
          <a:lstStyle/>
          <a:p>
            <a:fld id="{CB153F38-92D0-4397-93D2-7E349E099259}" type="slidenum">
              <a:rPr lang="en-US" smtClean="0"/>
              <a:t>1</a:t>
            </a:fld>
            <a:endParaRPr lang="en-US"/>
          </a:p>
        </p:txBody>
      </p:sp>
    </p:spTree>
    <p:extLst>
      <p:ext uri="{BB962C8B-B14F-4D97-AF65-F5344CB8AC3E}">
        <p14:creationId xmlns:p14="http://schemas.microsoft.com/office/powerpoint/2010/main" val="3213846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Hoe kan ons grondwetlike waardes in ons daaglikse lewe inkorporeer (daarop bedag wees)?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Kom ons kyk na hierdie video:</a:t>
            </a:r>
          </a:p>
          <a:p>
            <a:pPr marL="171450" indent="-171450">
              <a:buFont typeface="Arial" panose="020B0604020202020204" pitchFamily="34" charset="0"/>
              <a:buChar char="•"/>
            </a:pPr>
            <a:r>
              <a:rPr lang="en-ZA" sz="1200" u="sng" kern="1200" dirty="0" err="1">
                <a:solidFill>
                  <a:schemeClr val="tx1"/>
                </a:solidFill>
                <a:effectLst/>
                <a:latin typeface="+mn-lt"/>
                <a:ea typeface="+mn-ea"/>
                <a:cs typeface="+mn-cs"/>
              </a:rPr>
              <a:t>H&amp;</a:t>
            </a:r>
            <a:r>
              <a:rPr lang="en-ZA" sz="1200" kern="1200" dirty="0" err="1">
                <a:solidFill>
                  <a:schemeClr val="tx1"/>
                </a:solidFill>
                <a:effectLst/>
                <a:latin typeface="+mn-lt"/>
                <a:ea typeface="+mn-ea"/>
                <a:cs typeface="+mn-cs"/>
              </a:rPr>
              <a:t>M’s</a:t>
            </a:r>
            <a:r>
              <a:rPr lang="en-ZA" sz="1200" kern="1200" dirty="0">
                <a:solidFill>
                  <a:schemeClr val="tx1"/>
                </a:solidFill>
                <a:effectLst/>
                <a:latin typeface="+mn-lt"/>
                <a:ea typeface="+mn-ea"/>
                <a:cs typeface="+mn-cs"/>
              </a:rPr>
              <a:t> ‘Role Models' Highlights Kids Changing the World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https://www.youtube.com/watch?v=P8P4wX5-pZc</a:t>
            </a:r>
            <a:r>
              <a:rPr lang="en-ZA" sz="1200" kern="1200" dirty="0">
                <a:solidFill>
                  <a:schemeClr val="tx1"/>
                </a:solidFill>
                <a:effectLst/>
                <a:latin typeface="+mn-lt"/>
                <a:ea typeface="+mn-ea"/>
                <a:cs typeface="+mn-cs"/>
              </a:rPr>
              <a:t> (6 min 19 </a:t>
            </a:r>
            <a:r>
              <a:rPr lang="en-ZA" sz="1200" kern="1200" dirty="0" err="1">
                <a:solidFill>
                  <a:schemeClr val="tx1"/>
                </a:solidFill>
                <a:effectLst/>
                <a:latin typeface="+mn-lt"/>
                <a:ea typeface="+mn-ea"/>
                <a:cs typeface="+mn-cs"/>
              </a:rPr>
              <a:t>sek</a:t>
            </a:r>
            <a:r>
              <a:rPr lang="en-ZA"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10</a:t>
            </a:fld>
            <a:endParaRPr lang="en-US"/>
          </a:p>
        </p:txBody>
      </p:sp>
    </p:spTree>
    <p:extLst>
      <p:ext uri="{BB962C8B-B14F-4D97-AF65-F5344CB8AC3E}">
        <p14:creationId xmlns:p14="http://schemas.microsoft.com/office/powerpoint/2010/main" val="244798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Hier is 'n paar idees / maniere waarop ons grondwetlike waardes in ons daaglikse lewe kan toepas:</a:t>
            </a:r>
          </a:p>
          <a:p>
            <a:endParaRPr lang="nl-NL" dirty="0"/>
          </a:p>
          <a:p>
            <a:pPr marL="171450" indent="-171450">
              <a:buFont typeface="Arial" panose="020B0604020202020204" pitchFamily="34" charset="0"/>
              <a:buChar char="•"/>
            </a:pPr>
            <a:r>
              <a:rPr lang="nl-NL" dirty="0"/>
              <a:t>Menswaardigheid: Behandel ander mense met respek deur gepaste taal te gebruik en niemand fisiese skade aan te doen nie. Roei boelies op skool en oral anders uit. Wees sensitief vir elke mens.</a:t>
            </a:r>
          </a:p>
          <a:p>
            <a:pPr marL="171450" indent="-171450">
              <a:buFont typeface="Arial" panose="020B0604020202020204" pitchFamily="34" charset="0"/>
              <a:buChar char="•"/>
            </a:pPr>
            <a:r>
              <a:rPr lang="nl-NL" dirty="0"/>
              <a:t>Moedig ander mense aan om aan nasiebou-aktiwiteite deel te neem.</a:t>
            </a:r>
          </a:p>
          <a:p>
            <a:pPr marL="171450" indent="-171450">
              <a:buFont typeface="Arial" panose="020B0604020202020204" pitchFamily="34" charset="0"/>
              <a:buChar char="•"/>
            </a:pPr>
            <a:r>
              <a:rPr lang="nl-NL" dirty="0"/>
              <a:t>Gelykheid: Moenie teen mense diskrimineer nie. Verbetering van onderwys- en indiensnemingsyfers in jou gemeenskap is noodsaaklik deur verantwoordelik te wees vir jou skoolwerk om sodoende ander in jou gemeenskap te help. Doen vrywilligerswerk in programme wat by jou persoonlikheid pas. ‘n Voorbeeld is om by 'n ouetehuis te help.</a:t>
            </a:r>
          </a:p>
          <a:p>
            <a:pPr marL="171450" indent="-171450">
              <a:buFont typeface="Arial" panose="020B0604020202020204" pitchFamily="34" charset="0"/>
              <a:buChar char="•"/>
            </a:pPr>
            <a:r>
              <a:rPr lang="nl-NL" dirty="0"/>
              <a:t>Vryheid: Wees betrokke by demokratiese prosesse. Voorbeeld: Deur 'n produktiewe lid van die studenteliggaam by jou skool te wees of in die volgende verkiesing te stem sodra jy 18 jaar oud 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F38-92D0-4397-93D2-7E349E099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645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Afgesien van grondwetlike waardes, is daar ander waardes wat ons  in ons daaglikse lewe moet probeer handhaaf: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Toon toewyding aan jou gesin deur jou ouers te respekteer en te eer. Wees vriendelik en lojaal teenoor die res van jou gesin.</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Die reg om in 'n veilige omgewing te woon, sluit die bewaring van die natuurlike omgewing in deur die beskerming van plant- en dierelewe.</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Die voorkoming van besoedeling sluit in om nie rommel by die skool of by die huis te strooi nie en om nie water te mors nie.</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Reg op burgerskap beteken om die wette van ons land te gehoorsaam en by te dra om Suid-Afrika 'n wonderlike land te maak</a:t>
            </a:r>
            <a:endParaRPr lang="en-US" dirty="0"/>
          </a:p>
          <a:p>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12</a:t>
            </a:fld>
            <a:endParaRPr lang="en-US"/>
          </a:p>
        </p:txBody>
      </p:sp>
    </p:spTree>
    <p:extLst>
      <p:ext uri="{BB962C8B-B14F-4D97-AF65-F5344CB8AC3E}">
        <p14:creationId xmlns:p14="http://schemas.microsoft.com/office/powerpoint/2010/main" val="3735202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Vra</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jouself</a:t>
            </a:r>
            <a:r>
              <a:rPr lang="en-ZA" sz="1200" kern="1200" dirty="0">
                <a:solidFill>
                  <a:schemeClr val="tx1"/>
                </a:solidFill>
                <a:effectLst/>
                <a:latin typeface="+mn-lt"/>
                <a:ea typeface="+mn-ea"/>
                <a:cs typeface="+mn-cs"/>
              </a:rPr>
              <a:t> nou </a:t>
            </a:r>
            <a:r>
              <a:rPr lang="en-ZA" sz="1200" kern="1200" dirty="0" err="1">
                <a:solidFill>
                  <a:schemeClr val="tx1"/>
                </a:solidFill>
                <a:effectLst/>
                <a:latin typeface="+mn-lt"/>
                <a:ea typeface="+mn-ea"/>
                <a:cs typeface="+mn-cs"/>
              </a:rPr>
              <a:t>af</a:t>
            </a:r>
            <a:r>
              <a:rPr lang="en-ZA" sz="1200" kern="1200" dirty="0">
                <a:solidFill>
                  <a:schemeClr val="tx1"/>
                </a:solidFill>
                <a:effectLst/>
                <a:latin typeface="+mn-lt"/>
                <a:ea typeface="+mn-ea"/>
                <a:cs typeface="+mn-cs"/>
              </a:rPr>
              <a:t>:</a:t>
            </a: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Is ek 'n </a:t>
            </a:r>
            <a:r>
              <a:rPr lang="en-ZA" sz="1200" kern="1200" dirty="0" err="1">
                <a:solidFill>
                  <a:schemeClr val="tx1"/>
                </a:solidFill>
                <a:effectLst/>
                <a:latin typeface="+mn-lt"/>
                <a:ea typeface="+mn-ea"/>
                <a:cs typeface="+mn-cs"/>
              </a:rPr>
              <a:t>goeie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a:t>
            </a:r>
            <a:r>
              <a:rPr lang="en-ZA"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Sal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a:t>
            </a:r>
            <a:r>
              <a:rPr lang="en-ZA" sz="1200" kern="1200" dirty="0">
                <a:solidFill>
                  <a:schemeClr val="tx1"/>
                </a:solidFill>
                <a:effectLst/>
                <a:latin typeface="+mn-lt"/>
                <a:ea typeface="+mn-ea"/>
                <a:cs typeface="+mn-cs"/>
              </a:rPr>
              <a:t> my </a:t>
            </a:r>
            <a:r>
              <a:rPr lang="en-ZA" sz="1200" kern="1200" dirty="0" err="1">
                <a:solidFill>
                  <a:schemeClr val="tx1"/>
                </a:solidFill>
                <a:effectLst/>
                <a:latin typeface="+mn-lt"/>
                <a:ea typeface="+mn-ea"/>
                <a:cs typeface="+mn-cs"/>
              </a:rPr>
              <a:t>opkyk</a:t>
            </a:r>
            <a:r>
              <a:rPr lang="en-ZA" sz="1200" kern="1200" dirty="0">
                <a:solidFill>
                  <a:schemeClr val="tx1"/>
                </a:solidFill>
                <a:effectLst/>
                <a:latin typeface="+mn-lt"/>
                <a:ea typeface="+mn-ea"/>
                <a:cs typeface="+mn-cs"/>
              </a:rPr>
              <a:t>? </a:t>
            </a: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Sal ek </a:t>
            </a:r>
            <a:r>
              <a:rPr lang="en-ZA" sz="1200" kern="1200" dirty="0" err="1">
                <a:solidFill>
                  <a:schemeClr val="tx1"/>
                </a:solidFill>
                <a:effectLst/>
                <a:latin typeface="+mn-lt"/>
                <a:ea typeface="+mn-ea"/>
                <a:cs typeface="+mn-cs"/>
              </a:rPr>
              <a:t>na</a:t>
            </a:r>
            <a:r>
              <a:rPr lang="en-ZA" sz="1200" kern="1200" dirty="0">
                <a:solidFill>
                  <a:schemeClr val="tx1"/>
                </a:solidFill>
                <a:effectLst/>
                <a:latin typeface="+mn-lt"/>
                <a:ea typeface="+mn-ea"/>
                <a:cs typeface="+mn-cs"/>
              </a:rPr>
              <a:t> myself </a:t>
            </a:r>
            <a:r>
              <a:rPr lang="en-ZA" sz="1200" kern="1200" dirty="0" err="1">
                <a:solidFill>
                  <a:schemeClr val="tx1"/>
                </a:solidFill>
                <a:effectLst/>
                <a:latin typeface="+mn-lt"/>
                <a:ea typeface="+mn-ea"/>
                <a:cs typeface="+mn-cs"/>
              </a:rPr>
              <a:t>opkyk</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Dink in die </a:t>
            </a:r>
            <a:r>
              <a:rPr lang="en-ZA" sz="1200" kern="1200" dirty="0" err="1">
                <a:solidFill>
                  <a:schemeClr val="tx1"/>
                </a:solidFill>
                <a:effectLst/>
                <a:latin typeface="+mn-lt"/>
                <a:ea typeface="+mn-ea"/>
                <a:cs typeface="+mn-cs"/>
              </a:rPr>
              <a:t>toekoms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daaraan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wanneer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dinge </a:t>
            </a:r>
            <a:r>
              <a:rPr lang="en-ZA" sz="1200" kern="1200" dirty="0" err="1">
                <a:solidFill>
                  <a:schemeClr val="tx1"/>
                </a:solidFill>
                <a:effectLst/>
                <a:latin typeface="+mn-lt"/>
                <a:ea typeface="+mn-ea"/>
                <a:cs typeface="+mn-cs"/>
              </a:rPr>
              <a:t>doen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modelleer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goeie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gedrag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goeie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Inspireer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diegene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rondom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Kom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voltooi</a:t>
            </a:r>
            <a:r>
              <a:rPr lang="en-ZA" sz="1200" kern="1200" dirty="0">
                <a:solidFill>
                  <a:schemeClr val="tx1"/>
                </a:solidFill>
                <a:effectLst/>
                <a:latin typeface="+mn-lt"/>
                <a:ea typeface="+mn-ea"/>
                <a:cs typeface="+mn-cs"/>
              </a:rPr>
              <a:t> </a:t>
            </a:r>
            <a:r>
              <a:rPr lang="en-ZA" sz="1200" b="1" i="1" u="sng" kern="1200" dirty="0" err="1">
                <a:solidFill>
                  <a:schemeClr val="tx1"/>
                </a:solidFill>
                <a:effectLst/>
                <a:latin typeface="+mn-lt"/>
                <a:ea typeface="+mn-ea"/>
                <a:cs typeface="+mn-cs"/>
              </a:rPr>
              <a:t>Aktiwiteit</a:t>
            </a:r>
            <a:r>
              <a:rPr lang="en-ZA" sz="1200" b="1" i="1" u="sng" kern="1200" dirty="0">
                <a:solidFill>
                  <a:schemeClr val="tx1"/>
                </a:solidFill>
                <a:effectLst/>
                <a:latin typeface="+mn-lt"/>
                <a:ea typeface="+mn-ea"/>
                <a:cs typeface="+mn-cs"/>
              </a:rPr>
              <a:t> 1 (Les 2 – </a:t>
            </a:r>
            <a:r>
              <a:rPr lang="en-ZA" sz="1200" b="1" i="1" u="sng" kern="1200" dirty="0" err="1">
                <a:solidFill>
                  <a:schemeClr val="tx1"/>
                </a:solidFill>
                <a:effectLst/>
                <a:latin typeface="+mn-lt"/>
                <a:ea typeface="+mn-ea"/>
                <a:cs typeface="+mn-cs"/>
              </a:rPr>
              <a:t>Werkkaart</a:t>
            </a:r>
            <a:r>
              <a:rPr lang="en-ZA" sz="1200" b="1" i="1" u="sng" kern="1200" dirty="0">
                <a:solidFill>
                  <a:schemeClr val="tx1"/>
                </a:solidFill>
                <a:effectLst/>
                <a:latin typeface="+mn-lt"/>
                <a:ea typeface="+mn-ea"/>
                <a:cs typeface="+mn-cs"/>
              </a:rPr>
              <a:t>)</a:t>
            </a:r>
            <a:r>
              <a:rPr lang="en-ZA" sz="1200" b="1" i="1" u="none"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help om vir die Junie-</a:t>
            </a:r>
            <a:r>
              <a:rPr lang="en-ZA" sz="1200" kern="1200" dirty="0" err="1">
                <a:solidFill>
                  <a:schemeClr val="tx1"/>
                </a:solidFill>
                <a:effectLst/>
                <a:latin typeface="+mn-lt"/>
                <a:ea typeface="+mn-ea"/>
                <a:cs typeface="+mn-cs"/>
              </a:rPr>
              <a:t>eksamen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voor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berei</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Ons </a:t>
            </a:r>
            <a:r>
              <a:rPr lang="en-ZA" sz="1200" kern="1200" dirty="0" err="1">
                <a:solidFill>
                  <a:schemeClr val="tx1"/>
                </a:solidFill>
                <a:effectLst/>
                <a:latin typeface="+mn-lt"/>
                <a:ea typeface="+mn-ea"/>
                <a:cs typeface="+mn-cs"/>
              </a:rPr>
              <a:t>sal</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laaste</a:t>
            </a:r>
            <a:r>
              <a:rPr lang="en-ZA" sz="1200" kern="1200" dirty="0">
                <a:solidFill>
                  <a:schemeClr val="tx1"/>
                </a:solidFill>
                <a:effectLst/>
                <a:latin typeface="+mn-lt"/>
                <a:ea typeface="+mn-ea"/>
                <a:cs typeface="+mn-cs"/>
              </a:rPr>
              <a:t> 5 min van die les </a:t>
            </a:r>
            <a:r>
              <a:rPr lang="en-ZA" sz="1200" kern="1200" dirty="0" err="1">
                <a:solidFill>
                  <a:schemeClr val="tx1"/>
                </a:solidFill>
                <a:effectLst/>
                <a:latin typeface="+mn-lt"/>
                <a:ea typeface="+mn-ea"/>
                <a:cs typeface="+mn-cs"/>
              </a:rPr>
              <a:t>hou</a:t>
            </a:r>
            <a:r>
              <a:rPr lang="en-ZA" sz="1200" kern="1200" dirty="0">
                <a:solidFill>
                  <a:schemeClr val="tx1"/>
                </a:solidFill>
                <a:effectLst/>
                <a:latin typeface="+mn-lt"/>
                <a:ea typeface="+mn-ea"/>
                <a:cs typeface="+mn-cs"/>
              </a:rPr>
              <a:t> vir die </a:t>
            </a:r>
            <a:r>
              <a:rPr lang="en-ZA" sz="1200" b="1" kern="1200" dirty="0" err="1">
                <a:solidFill>
                  <a:schemeClr val="tx1"/>
                </a:solidFill>
                <a:effectLst/>
                <a:latin typeface="+mn-lt"/>
                <a:ea typeface="+mn-ea"/>
                <a:cs typeface="+mn-cs"/>
              </a:rPr>
              <a:t>Refleksie</a:t>
            </a:r>
            <a:r>
              <a:rPr lang="en-ZA" sz="1200" b="1" kern="1200" dirty="0">
                <a:solidFill>
                  <a:schemeClr val="tx1"/>
                </a:solidFill>
                <a:effectLst/>
                <a:latin typeface="+mn-lt"/>
                <a:ea typeface="+mn-ea"/>
                <a:cs typeface="+mn-cs"/>
              </a:rPr>
              <a:t> </a:t>
            </a:r>
            <a:r>
              <a:rPr lang="en-ZA" sz="1200" b="1" i="1" kern="1200" dirty="0">
                <a:solidFill>
                  <a:schemeClr val="tx1"/>
                </a:solidFill>
                <a:effectLst/>
                <a:latin typeface="+mn-lt"/>
                <a:ea typeface="+mn-ea"/>
                <a:cs typeface="+mn-cs"/>
              </a:rPr>
              <a:t>(</a:t>
            </a:r>
            <a:r>
              <a:rPr lang="en-ZA" sz="1200" b="1" i="1" kern="1200" dirty="0" err="1">
                <a:solidFill>
                  <a:schemeClr val="tx1"/>
                </a:solidFill>
                <a:effectLst/>
                <a:latin typeface="+mn-lt"/>
                <a:ea typeface="+mn-ea"/>
                <a:cs typeface="+mn-cs"/>
              </a:rPr>
              <a:t>Aktiwiteit</a:t>
            </a:r>
            <a:r>
              <a:rPr lang="en-ZA" sz="1200" b="1" i="1" kern="1200" dirty="0">
                <a:solidFill>
                  <a:schemeClr val="tx1"/>
                </a:solidFill>
                <a:effectLst/>
                <a:latin typeface="+mn-lt"/>
                <a:ea typeface="+mn-ea"/>
                <a:cs typeface="+mn-cs"/>
              </a:rPr>
              <a:t> 2) </a:t>
            </a:r>
            <a:r>
              <a:rPr lang="en-ZA" sz="1200" kern="1200" dirty="0">
                <a:solidFill>
                  <a:schemeClr val="tx1"/>
                </a:solidFill>
                <a:effectLst/>
                <a:latin typeface="+mn-lt"/>
                <a:ea typeface="+mn-ea"/>
                <a:cs typeface="+mn-cs"/>
              </a:rPr>
              <a:t>in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a:t>
            </a:r>
            <a:r>
              <a:rPr lang="en-ZA" sz="1200" b="1" i="1" u="sng" kern="1200" dirty="0">
                <a:solidFill>
                  <a:schemeClr val="tx1"/>
                </a:solidFill>
                <a:effectLst/>
                <a:latin typeface="+mn-lt"/>
                <a:ea typeface="+mn-ea"/>
                <a:cs typeface="+mn-cs"/>
              </a:rPr>
              <a:t>Les 2 - </a:t>
            </a:r>
            <a:r>
              <a:rPr lang="en-ZA" sz="1200" b="1" i="1" u="sng" kern="1200" dirty="0" err="1">
                <a:solidFill>
                  <a:schemeClr val="tx1"/>
                </a:solidFill>
                <a:effectLst/>
                <a:latin typeface="+mn-lt"/>
                <a:ea typeface="+mn-ea"/>
                <a:cs typeface="+mn-cs"/>
              </a:rPr>
              <a:t>Werkkaart</a:t>
            </a:r>
            <a:r>
              <a:rPr lang="en-ZA"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13</a:t>
            </a:fld>
            <a:endParaRPr lang="en-US"/>
          </a:p>
        </p:txBody>
      </p:sp>
    </p:spTree>
    <p:extLst>
      <p:ext uri="{BB962C8B-B14F-4D97-AF65-F5344CB8AC3E}">
        <p14:creationId xmlns:p14="http://schemas.microsoft.com/office/powerpoint/2010/main" val="301209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Verlede week het ons rolmodelle bespreek, en jy het geleer oor wat dit is en wat 'n goeie en 'n slegte rolmodel maak.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Dit is goed om na te dink oor die effek wat rolmodelle in ons lewens het. Wie het 'n diepgaande uitwerking op jou in jou lewe gehad? Hoekom het hulle daardie effek gehad?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(Voorbeelde hiervan is ouers, versorgers, onderwysers, sportafrigters, godsdiensleiers, sakeleiers, leiers binne die gemeenskap – ons sal in Skyfie 5 daarna terugkom)</a:t>
            </a:r>
          </a:p>
          <a:p>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2</a:t>
            </a:fld>
            <a:endParaRPr lang="en-US"/>
          </a:p>
        </p:txBody>
      </p:sp>
    </p:spTree>
    <p:extLst>
      <p:ext uri="{BB962C8B-B14F-4D97-AF65-F5344CB8AC3E}">
        <p14:creationId xmlns:p14="http://schemas.microsoft.com/office/powerpoint/2010/main" val="419050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Ons dink soms dat omdat iemand ryk, mooi of beroemd is, hulle 'n goeie rolmodel moet wees, maar dit is nie noodwendig so nie. Positiewe rolmodelle is mense wat ons inspireer en as voorbeeld vir ander optree. 'n </a:t>
            </a:r>
            <a:r>
              <a:rPr lang="nl-NL" sz="1200" b="1" kern="1200" dirty="0">
                <a:solidFill>
                  <a:schemeClr val="tx1"/>
                </a:solidFill>
                <a:effectLst/>
                <a:latin typeface="+mn-lt"/>
                <a:ea typeface="+mn-ea"/>
                <a:cs typeface="+mn-cs"/>
              </a:rPr>
              <a:t>Positiewe rolmodel </a:t>
            </a:r>
            <a:r>
              <a:rPr lang="nl-NL" sz="1200" kern="1200" dirty="0">
                <a:solidFill>
                  <a:schemeClr val="tx1"/>
                </a:solidFill>
                <a:effectLst/>
                <a:latin typeface="+mn-lt"/>
                <a:ea typeface="+mn-ea"/>
                <a:cs typeface="+mn-cs"/>
              </a:rPr>
              <a:t>is iemand na wie ons opkyk.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F38-92D0-4397-93D2-7E349E099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147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dirty="0"/>
              <a:t>Negatiewe rolmodelle is nie net mense wat ons versoek om slegte  / verkeerde dinge te doen nie; hulle is ook mense wat ons versoek om niks te doen nie. Dit kan iemand wees wat nie wil sien dat ons v9orentoe in die lewe beweeg nie. </a:t>
            </a:r>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4</a:t>
            </a:fld>
            <a:endParaRPr lang="en-US"/>
          </a:p>
        </p:txBody>
      </p:sp>
    </p:spTree>
    <p:extLst>
      <p:ext uri="{BB962C8B-B14F-4D97-AF65-F5344CB8AC3E}">
        <p14:creationId xmlns:p14="http://schemas.microsoft.com/office/powerpoint/2010/main" val="219814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Soos vroeër genoem (Skyfie 2), is ons ouers, voogde en versorgers invloedryke rolmodelle in ons lewens.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Ons leer van ons sedes en waardes deur hulle.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'n Mens sou kon sê: Ons gesinne, ouers, voogde of versorgers was ons </a:t>
            </a:r>
            <a:r>
              <a:rPr lang="nl-NL" sz="1200" u="sng" kern="1200" dirty="0">
                <a:solidFill>
                  <a:schemeClr val="tx1"/>
                </a:solidFill>
                <a:effectLst/>
                <a:latin typeface="+mn-lt"/>
                <a:ea typeface="+mn-ea"/>
                <a:cs typeface="+mn-cs"/>
              </a:rPr>
              <a:t>heel </a:t>
            </a:r>
            <a:r>
              <a:rPr lang="nl-NL" sz="1200" b="1" i="1" u="sng" kern="1200" dirty="0">
                <a:solidFill>
                  <a:schemeClr val="tx1"/>
                </a:solidFill>
                <a:effectLst/>
                <a:latin typeface="+mn-lt"/>
                <a:ea typeface="+mn-ea"/>
                <a:cs typeface="+mn-cs"/>
              </a:rPr>
              <a:t>'eerste'</a:t>
            </a:r>
            <a:r>
              <a:rPr lang="nl-NL" sz="1200" i="1" u="sng" kern="1200" dirty="0">
                <a:solidFill>
                  <a:schemeClr val="tx1"/>
                </a:solidFill>
                <a:effectLst/>
                <a:latin typeface="+mn-lt"/>
                <a:ea typeface="+mn-ea"/>
                <a:cs typeface="+mn-cs"/>
              </a:rPr>
              <a:t> </a:t>
            </a:r>
            <a:r>
              <a:rPr lang="nl-NL" sz="1200" u="sng" kern="1200" dirty="0">
                <a:solidFill>
                  <a:schemeClr val="tx1"/>
                </a:solidFill>
                <a:effectLst/>
                <a:latin typeface="+mn-lt"/>
                <a:ea typeface="+mn-ea"/>
                <a:cs typeface="+mn-cs"/>
              </a:rPr>
              <a:t>onderwysers</a:t>
            </a:r>
            <a:r>
              <a:rPr lang="nl-NL" sz="1200" u="none"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‘n groot gedeelte van wie ons is, het ons by hulle geleer. Jy het begin leer vanaf die dag toe jy gebore 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F38-92D0-4397-93D2-7E349E099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909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Met verloop van tyd groeie ons lys onderwysers van meer as net ons gesinne tot ander leiers in ons gemeenskap 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kern="1200" dirty="0">
                <a:solidFill>
                  <a:schemeClr val="tx1"/>
                </a:solidFill>
                <a:effectLst/>
                <a:latin typeface="+mn-lt"/>
                <a:ea typeface="+mn-ea"/>
                <a:cs typeface="+mn-cs"/>
              </a:rPr>
              <a:t>Dit sluit </a:t>
            </a:r>
            <a:r>
              <a:rPr lang="nl-NL" sz="1200" u="sng" kern="1200" dirty="0">
                <a:solidFill>
                  <a:schemeClr val="tx1"/>
                </a:solidFill>
                <a:effectLst/>
                <a:latin typeface="+mn-lt"/>
                <a:ea typeface="+mn-ea"/>
                <a:cs typeface="+mn-cs"/>
              </a:rPr>
              <a:t>skoolonderwysers</a:t>
            </a:r>
            <a:r>
              <a:rPr lang="nl-NL" sz="1200" kern="1200" dirty="0">
                <a:solidFill>
                  <a:schemeClr val="tx1"/>
                </a:solidFill>
                <a:effectLst/>
                <a:latin typeface="+mn-lt"/>
                <a:ea typeface="+mn-ea"/>
                <a:cs typeface="+mn-cs"/>
              </a:rPr>
              <a:t> in, wat ons opvoed en 'n voorbeeld stel van hoe om op te tree. Ook die leiers, sportafrigters, politieke leiers, sakeleiers en sake-eienaars – wat kan help om menseregte in die gemeenskap te bevorder.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F38-92D0-4397-93D2-7E349E099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610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Kyk: Six Traits of a Good Role Model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https://www.youtube.com/watch?v=LbCJU7lZQpo</a:t>
            </a:r>
            <a:r>
              <a:rPr lang="en-ZA" sz="1200" kern="1200" dirty="0">
                <a:solidFill>
                  <a:schemeClr val="tx1"/>
                </a:solidFill>
                <a:effectLst/>
                <a:latin typeface="+mn-lt"/>
                <a:ea typeface="+mn-ea"/>
                <a:cs typeface="+mn-cs"/>
              </a:rPr>
              <a:t> (2 min 10 </a:t>
            </a:r>
            <a:r>
              <a:rPr lang="en-ZA" sz="1200" kern="1200" dirty="0" err="1">
                <a:solidFill>
                  <a:schemeClr val="tx1"/>
                </a:solidFill>
                <a:effectLst/>
                <a:latin typeface="+mn-lt"/>
                <a:ea typeface="+mn-ea"/>
                <a:cs typeface="+mn-cs"/>
              </a:rPr>
              <a:t>sek</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7</a:t>
            </a:fld>
            <a:endParaRPr lang="en-US"/>
          </a:p>
        </p:txBody>
      </p:sp>
    </p:spTree>
    <p:extLst>
      <p:ext uri="{BB962C8B-B14F-4D97-AF65-F5344CB8AC3E}">
        <p14:creationId xmlns:p14="http://schemas.microsoft.com/office/powerpoint/2010/main" val="36221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Die impak van 'n positiewe rolmodel kan voordelig wees en soveel vir jongmense of enigiemand anders gedurende hul groei en ontwikkeling as mens doen. </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Rolmodelle is gewoonlik aktief in hul gemeenskappe en gee vrylik van hul tyd en talente om ander te bevoordeel. </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Studente bewonder mense wat op plaaslike rade gedien het, na bure in nood uitgereik het, gestem het en aktiewe lede van gemeenskapsorganisasies was.</a:t>
            </a: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Positiewe rolmodelle inspireer:</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en motiveer jongmense in hul ontwikkeling en keuses.</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menigte generasies in die toekoms</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Mense wat soortgelyke uitdagings in die gesig staar, hulle moet vasberade bly en terugbons - veral mense wat vorme van diskriminasie in die gesig staar - of dit nou as gevolg van 'n gestremdheid, hul seksualiteit of ras is. </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geloof en vertroue in mense om hul doelwitte te bereik, ten spyte van die struikelblokke in hul pad.  Verder, om te hul doelwitte uiteen te sit en te bereik</a:t>
            </a:r>
          </a:p>
          <a:p>
            <a:pPr marL="628650" lvl="1" indent="-171450">
              <a:buFont typeface="Courier New" panose="02070309020205020404" pitchFamily="49" charset="0"/>
              <a:buChar char="o"/>
            </a:pPr>
            <a:r>
              <a:rPr lang="nl-NL" sz="1200" kern="1200" dirty="0">
                <a:solidFill>
                  <a:schemeClr val="tx1"/>
                </a:solidFill>
                <a:effectLst/>
                <a:latin typeface="+mn-lt"/>
                <a:ea typeface="+mn-ea"/>
                <a:cs typeface="+mn-cs"/>
              </a:rPr>
              <a:t>goeie gedrag en gewoontes in ander.</a:t>
            </a:r>
          </a:p>
          <a:p>
            <a:endParaRPr lang="en-US" dirty="0"/>
          </a:p>
        </p:txBody>
      </p:sp>
      <p:sp>
        <p:nvSpPr>
          <p:cNvPr id="4" name="Slide Number Placeholder 3"/>
          <p:cNvSpPr>
            <a:spLocks noGrp="1"/>
          </p:cNvSpPr>
          <p:nvPr>
            <p:ph type="sldNum" sz="quarter" idx="5"/>
          </p:nvPr>
        </p:nvSpPr>
        <p:spPr/>
        <p:txBody>
          <a:bodyPr/>
          <a:lstStyle/>
          <a:p>
            <a:fld id="{CB153F38-92D0-4397-93D2-7E349E099259}" type="slidenum">
              <a:rPr lang="en-US" smtClean="0"/>
              <a:t>8</a:t>
            </a:fld>
            <a:endParaRPr lang="en-US"/>
          </a:p>
        </p:txBody>
      </p:sp>
    </p:spTree>
    <p:extLst>
      <p:ext uri="{BB962C8B-B14F-4D97-AF65-F5344CB8AC3E}">
        <p14:creationId xmlns:p14="http://schemas.microsoft.com/office/powerpoint/2010/main" val="778657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Voorbeelde</a:t>
            </a:r>
            <a:r>
              <a:rPr lang="en-ZA" sz="1200" kern="1200" dirty="0">
                <a:solidFill>
                  <a:schemeClr val="tx1"/>
                </a:solidFill>
                <a:effectLst/>
                <a:latin typeface="+mn-lt"/>
                <a:ea typeface="+mn-ea"/>
                <a:cs typeface="+mn-cs"/>
              </a:rPr>
              <a:t> van hoe </a:t>
            </a:r>
            <a:r>
              <a:rPr lang="en-ZA" sz="1200" kern="1200" dirty="0" err="1">
                <a:solidFill>
                  <a:schemeClr val="tx1"/>
                </a:solidFill>
                <a:effectLst/>
                <a:latin typeface="+mn-lt"/>
                <a:ea typeface="+mn-ea"/>
                <a:cs typeface="+mn-cs"/>
              </a:rPr>
              <a:t>positiewe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rolmodelle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grondwetlike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handhaaf</a:t>
            </a:r>
            <a:r>
              <a:rPr lang="en-ZA" sz="120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Z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Toon </a:t>
            </a:r>
            <a:r>
              <a:rPr lang="en-ZA" sz="1200" kern="1200" dirty="0" err="1">
                <a:solidFill>
                  <a:schemeClr val="tx1"/>
                </a:solidFill>
                <a:effectLst/>
                <a:latin typeface="+mn-lt"/>
                <a:ea typeface="+mn-ea"/>
                <a:cs typeface="+mn-cs"/>
              </a:rPr>
              <a:t>altyd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respek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Staan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vorm</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diskriminasie</a:t>
            </a:r>
            <a:r>
              <a:rPr lang="en-ZA" sz="1200" kern="1200" dirty="0">
                <a:solidFill>
                  <a:schemeClr val="tx1"/>
                </a:solidFill>
                <a:effectLst/>
                <a:latin typeface="+mn-lt"/>
                <a:ea typeface="+mn-ea"/>
                <a:cs typeface="+mn-cs"/>
              </a:rPr>
              <a:t> teen.</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Respekteer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se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oortuigings</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almal</a:t>
            </a:r>
            <a:r>
              <a:rPr lang="en-ZA" sz="1200" kern="1200" dirty="0">
                <a:solidFill>
                  <a:schemeClr val="tx1"/>
                </a:solidFill>
                <a:effectLst/>
                <a:latin typeface="+mn-lt"/>
                <a:ea typeface="+mn-ea"/>
                <a:cs typeface="+mn-cs"/>
              </a:rPr>
              <a:t> met </a:t>
            </a:r>
            <a:r>
              <a:rPr lang="en-ZA" sz="1200" kern="1200" dirty="0" err="1">
                <a:solidFill>
                  <a:schemeClr val="tx1"/>
                </a:solidFill>
                <a:effectLst/>
                <a:latin typeface="+mn-lt"/>
                <a:ea typeface="+mn-ea"/>
                <a:cs typeface="+mn-cs"/>
              </a:rPr>
              <a:t>waardigheid</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Bevorder</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konsep</a:t>
            </a:r>
            <a:r>
              <a:rPr lang="en-ZA" sz="1200" kern="1200" dirty="0">
                <a:solidFill>
                  <a:schemeClr val="tx1"/>
                </a:solidFill>
                <a:effectLst/>
                <a:latin typeface="+mn-lt"/>
                <a:ea typeface="+mn-ea"/>
                <a:cs typeface="+mn-cs"/>
              </a:rPr>
              <a:t> van Ubuntu.</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Moenie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beledigende</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vulgêre</a:t>
            </a:r>
            <a:r>
              <a:rPr lang="en-ZA" sz="1200" kern="1200" dirty="0">
                <a:solidFill>
                  <a:schemeClr val="tx1"/>
                </a:solidFill>
                <a:effectLst/>
                <a:latin typeface="+mn-lt"/>
                <a:ea typeface="+mn-ea"/>
                <a:cs typeface="+mn-cs"/>
              </a:rPr>
              <a:t> taal </a:t>
            </a:r>
            <a:r>
              <a:rPr lang="en-ZA" sz="1200" kern="1200" dirty="0" err="1">
                <a:solidFill>
                  <a:schemeClr val="tx1"/>
                </a:solidFill>
                <a:effectLst/>
                <a:latin typeface="+mn-lt"/>
                <a:ea typeface="+mn-ea"/>
                <a:cs typeface="+mn-cs"/>
              </a:rPr>
              <a:t>gebruik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Beoefen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geduld</a:t>
            </a:r>
            <a:r>
              <a:rPr lang="en-ZA" sz="1200" kern="1200" dirty="0">
                <a:solidFill>
                  <a:schemeClr val="tx1"/>
                </a:solidFill>
                <a:effectLst/>
                <a:latin typeface="+mn-lt"/>
                <a:ea typeface="+mn-ea"/>
                <a:cs typeface="+mn-cs"/>
              </a:rPr>
              <a:t>, begrip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verdraagsaamheid</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almal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soos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wil</a:t>
            </a:r>
            <a:r>
              <a:rPr lang="en-ZA" sz="1200" kern="1200" dirty="0">
                <a:solidFill>
                  <a:schemeClr val="tx1"/>
                </a:solidFill>
                <a:effectLst/>
                <a:latin typeface="+mn-lt"/>
                <a:ea typeface="+mn-ea"/>
                <a:cs typeface="+mn-cs"/>
              </a:rPr>
              <a:t> word.</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Beskerm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sorg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vir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omgewing</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Bevorder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vrede</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Wees </a:t>
            </a:r>
            <a:r>
              <a:rPr lang="en-ZA" sz="1200" kern="1200" dirty="0" err="1">
                <a:solidFill>
                  <a:schemeClr val="tx1"/>
                </a:solidFill>
                <a:effectLst/>
                <a:latin typeface="+mn-lt"/>
                <a:ea typeface="+mn-ea"/>
                <a:cs typeface="+mn-cs"/>
              </a:rPr>
              <a:t>eerlik</a:t>
            </a:r>
            <a:r>
              <a:rPr lang="en-ZA" sz="1200" kern="1200" dirty="0">
                <a:solidFill>
                  <a:schemeClr val="tx1"/>
                </a:solidFill>
                <a:effectLst/>
                <a:latin typeface="+mn-lt"/>
                <a:ea typeface="+mn-ea"/>
                <a:cs typeface="+mn-cs"/>
              </a:rPr>
              <a:t> in </a:t>
            </a:r>
            <a:r>
              <a:rPr lang="en-ZA" sz="1200" kern="1200" dirty="0" err="1">
                <a:solidFill>
                  <a:schemeClr val="tx1"/>
                </a:solidFill>
                <a:effectLst/>
                <a:latin typeface="+mn-lt"/>
                <a:ea typeface="+mn-ea"/>
                <a:cs typeface="+mn-cs"/>
              </a:rPr>
              <a:t>elke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interaksie</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Veg teen </a:t>
            </a:r>
            <a:r>
              <a:rPr lang="en-ZA" sz="1200" kern="1200" dirty="0" err="1">
                <a:solidFill>
                  <a:schemeClr val="tx1"/>
                </a:solidFill>
                <a:effectLst/>
                <a:latin typeface="+mn-lt"/>
                <a:ea typeface="+mn-ea"/>
                <a:cs typeface="+mn-cs"/>
              </a:rPr>
              <a:t>korrupsie</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Ken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verantwoordelikhede</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Neem </a:t>
            </a:r>
            <a:r>
              <a:rPr lang="en-ZA" sz="1200" kern="1200" dirty="0" err="1">
                <a:solidFill>
                  <a:schemeClr val="tx1"/>
                </a:solidFill>
                <a:effectLst/>
                <a:latin typeface="+mn-lt"/>
                <a:ea typeface="+mn-ea"/>
                <a:cs typeface="+mn-cs"/>
              </a:rPr>
              <a:t>deel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bly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ingelig</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Aanvaar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diversiteit</a:t>
            </a:r>
            <a:r>
              <a:rPr lang="en-ZA"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Wees lief </a:t>
            </a:r>
            <a:r>
              <a:rPr lang="en-ZA" sz="1200" kern="1200" dirty="0" err="1">
                <a:solidFill>
                  <a:schemeClr val="tx1"/>
                </a:solidFill>
                <a:effectLst/>
                <a:latin typeface="+mn-lt"/>
                <a:ea typeface="+mn-ea"/>
                <a:cs typeface="+mn-cs"/>
              </a:rPr>
              <a:t>vir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land.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53F38-92D0-4397-93D2-7E349E09925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2457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1E2E-4610-DC44-D8FD-40FDF3E90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72EFEB-F672-F414-1B73-7033703BA9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AC39D-10F8-85A9-8451-2F465E4533DF}"/>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4EC4F781-A6CE-5836-CD82-5F2049663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407D7D-683A-9AAF-F19D-95542AB9C80E}"/>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137065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0586-A63F-DA42-2F8F-B44BAC964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7F393-1FC6-EA67-88BC-BD9191C96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7BDDF-BF2C-52F8-BF34-446ABF19A933}"/>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332026C4-3143-E245-544C-F60A5A083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1240B-2385-00BB-5E24-F48AC2DD024A}"/>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196232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5FDA3E-1424-4B2B-38F8-637BF89694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E6FC91-1BE2-2149-8DBA-2D24E7B5E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CD10C-8C52-67EF-BE7A-8985B6998E1B}"/>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9936F119-62A5-9EA7-207B-22A948A55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8C07C-7E82-1FE2-7318-05E4C3ABF52D}"/>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261945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CC60-6F5F-9B4E-BAFF-B7A8D2F45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C2C602-1D14-71EE-3C66-813A8B288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66D84-B8D1-CC36-9BE6-C7398DBF8FFA}"/>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CB48BACA-ABA5-265F-EF68-053B11D71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9A01D-02CB-F190-6A2B-08CF8AA10D05}"/>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167848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EBE0-D9AB-240E-23B6-FBF2BC0994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0AB79A-A5F7-FDC8-ACE3-E0935A529E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D872A5-6405-1DDF-6C0C-7784E3B5682B}"/>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4C70FBF2-3A74-DAE1-070D-523D3E611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AAE22-EFD2-9934-83CA-1559A35E94EA}"/>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273768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950C-28A7-7A1B-CE75-74657AADC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54467-6319-2E9F-805C-88E9EFB0EA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8E851-EF67-0D81-09BB-104414CC39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F038B3-07D3-3B19-72D0-D824EA154C6D}"/>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6" name="Footer Placeholder 5">
            <a:extLst>
              <a:ext uri="{FF2B5EF4-FFF2-40B4-BE49-F238E27FC236}">
                <a16:creationId xmlns:a16="http://schemas.microsoft.com/office/drawing/2014/main" id="{15E455A0-27A0-34F1-D76B-D35964971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4032D-0E30-8EB0-0876-B40F05B54A0B}"/>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230731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EC55-4597-1BF7-704E-CD2B8E6784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9FE83E-23D5-1129-B3FA-51BF495F6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C82B5-7FB9-3D97-1014-5CD582DED4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7EAA2-798D-721C-FE06-6AB060847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E9622-07DF-DDBE-C491-F6DE0CF356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643E3E-0C72-6093-B1B5-07F6C9DDCBAD}"/>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8" name="Footer Placeholder 7">
            <a:extLst>
              <a:ext uri="{FF2B5EF4-FFF2-40B4-BE49-F238E27FC236}">
                <a16:creationId xmlns:a16="http://schemas.microsoft.com/office/drawing/2014/main" id="{1D521CC2-B8E5-8D32-660A-68C7ED23B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0B31C2-DD89-F07B-50EA-D4539D9054C9}"/>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346852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4CB8-8D20-C776-7BAE-5BA7D37408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2866D-D925-5723-DDC8-4D60AFB9A9CD}"/>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4" name="Footer Placeholder 3">
            <a:extLst>
              <a:ext uri="{FF2B5EF4-FFF2-40B4-BE49-F238E27FC236}">
                <a16:creationId xmlns:a16="http://schemas.microsoft.com/office/drawing/2014/main" id="{378BB77D-ECE4-3314-3EA3-662805301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0A8A73-531F-D1AA-66B5-C0028B37FF71}"/>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225799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D0214-A5FB-9D44-673E-90B8D357A841}"/>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3" name="Footer Placeholder 2">
            <a:extLst>
              <a:ext uri="{FF2B5EF4-FFF2-40B4-BE49-F238E27FC236}">
                <a16:creationId xmlns:a16="http://schemas.microsoft.com/office/drawing/2014/main" id="{6F11CAD1-F0E7-300A-6245-889D25BBF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F65A2-FDF3-27E3-E2EE-20982B1B81D9}"/>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241264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EC60-BEAD-5010-5FE0-81AD08CAF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5EFE5E-D997-0C48-BCC5-71623A74F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A75A4A-9B1B-B022-DF01-AC69F8E71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2C5C5-D974-22B8-1AAC-700778EB10AA}"/>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6" name="Footer Placeholder 5">
            <a:extLst>
              <a:ext uri="{FF2B5EF4-FFF2-40B4-BE49-F238E27FC236}">
                <a16:creationId xmlns:a16="http://schemas.microsoft.com/office/drawing/2014/main" id="{8648FC6A-0869-D46E-F7F5-ECE26502E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C9A0-EE04-9621-1E33-E9B34755984F}"/>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105371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7C23-BAAF-276D-A008-1BE173DA7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DA2B34-7209-2F42-8B11-2D82C92525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44001-991F-003B-7702-9BF737612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A161-F99C-584A-28B2-B72780EB549A}"/>
              </a:ext>
            </a:extLst>
          </p:cNvPr>
          <p:cNvSpPr>
            <a:spLocks noGrp="1"/>
          </p:cNvSpPr>
          <p:nvPr>
            <p:ph type="dt" sz="half" idx="10"/>
          </p:nvPr>
        </p:nvSpPr>
        <p:spPr/>
        <p:txBody>
          <a:bodyPr/>
          <a:lstStyle/>
          <a:p>
            <a:fld id="{A7406C62-D0BD-4BCF-905E-1FD05A04B550}" type="datetimeFigureOut">
              <a:rPr lang="en-US" smtClean="0"/>
              <a:t>10/28/2025</a:t>
            </a:fld>
            <a:endParaRPr lang="en-US"/>
          </a:p>
        </p:txBody>
      </p:sp>
      <p:sp>
        <p:nvSpPr>
          <p:cNvPr id="6" name="Footer Placeholder 5">
            <a:extLst>
              <a:ext uri="{FF2B5EF4-FFF2-40B4-BE49-F238E27FC236}">
                <a16:creationId xmlns:a16="http://schemas.microsoft.com/office/drawing/2014/main" id="{5BC8FC6E-58DD-A1D0-3B37-B6C20374CB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53925-99B5-2171-01E7-AC00F9A016D1}"/>
              </a:ext>
            </a:extLst>
          </p:cNvPr>
          <p:cNvSpPr>
            <a:spLocks noGrp="1"/>
          </p:cNvSpPr>
          <p:nvPr>
            <p:ph type="sldNum" sz="quarter" idx="12"/>
          </p:nvPr>
        </p:nvSpPr>
        <p:spPr/>
        <p:txBody>
          <a:bodyPr/>
          <a:lstStyle/>
          <a:p>
            <a:fld id="{95ACDBE9-D7E5-49B9-B7AD-240A7864B8B1}" type="slidenum">
              <a:rPr lang="en-US" smtClean="0"/>
              <a:t>‹#›</a:t>
            </a:fld>
            <a:endParaRPr lang="en-US"/>
          </a:p>
        </p:txBody>
      </p:sp>
    </p:spTree>
    <p:extLst>
      <p:ext uri="{BB962C8B-B14F-4D97-AF65-F5344CB8AC3E}">
        <p14:creationId xmlns:p14="http://schemas.microsoft.com/office/powerpoint/2010/main" val="98581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4A1BBE-D958-E696-D12F-30F767854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A0C670-D806-0AB6-13FC-3F7A92744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63F6B-305A-25CD-E250-2A9BF35F4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406C62-D0BD-4BCF-905E-1FD05A04B550}" type="datetimeFigureOut">
              <a:rPr lang="en-US" smtClean="0"/>
              <a:t>10/28/2025</a:t>
            </a:fld>
            <a:endParaRPr lang="en-US"/>
          </a:p>
        </p:txBody>
      </p:sp>
      <p:sp>
        <p:nvSpPr>
          <p:cNvPr id="5" name="Footer Placeholder 4">
            <a:extLst>
              <a:ext uri="{FF2B5EF4-FFF2-40B4-BE49-F238E27FC236}">
                <a16:creationId xmlns:a16="http://schemas.microsoft.com/office/drawing/2014/main" id="{594CE083-9CEF-A5AA-79B8-48D66139E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94E366-DBB5-080D-3E81-35BE3256A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5ACDBE9-D7E5-49B9-B7AD-240A7864B8B1}" type="slidenum">
              <a:rPr lang="en-US" smtClean="0"/>
              <a:t>‹#›</a:t>
            </a:fld>
            <a:endParaRPr lang="en-US"/>
          </a:p>
        </p:txBody>
      </p:sp>
    </p:spTree>
    <p:extLst>
      <p:ext uri="{BB962C8B-B14F-4D97-AF65-F5344CB8AC3E}">
        <p14:creationId xmlns:p14="http://schemas.microsoft.com/office/powerpoint/2010/main" val="3014988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youtube.com/watch?v=P8P4wX5-pZc"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7.png"/><Relationship Id="rId7" Type="http://schemas.openxmlformats.org/officeDocument/2006/relationships/diagramLayout" Target="../diagrams/layout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2.jpeg"/><Relationship Id="rId5" Type="http://schemas.openxmlformats.org/officeDocument/2006/relationships/image" Target="../media/image29.jpeg"/><Relationship Id="rId10" Type="http://schemas.microsoft.com/office/2007/relationships/diagramDrawing" Target="../diagrams/drawing2.xml"/><Relationship Id="rId4" Type="http://schemas.openxmlformats.org/officeDocument/2006/relationships/image" Target="../media/image28.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0.jpg"/><Relationship Id="rId7" Type="http://schemas.openxmlformats.org/officeDocument/2006/relationships/diagramLayout" Target="../diagrams/layou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jpeg"/><Relationship Id="rId10" Type="http://schemas.microsoft.com/office/2007/relationships/diagramDrawing" Target="../diagrams/drawing3.xml"/><Relationship Id="rId4" Type="http://schemas.openxmlformats.org/officeDocument/2006/relationships/image" Target="../media/image31.jpg"/><Relationship Id="rId9" Type="http://schemas.openxmlformats.org/officeDocument/2006/relationships/diagramColors" Target="../diagrams/colors3.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LbCJU7lZQp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73FF4F-FA03-4CAF-0599-8D9A03104FFA}"/>
              </a:ext>
            </a:extLst>
          </p:cNvPr>
          <p:cNvSpPr>
            <a:spLocks noGrp="1"/>
          </p:cNvSpPr>
          <p:nvPr>
            <p:ph type="title"/>
          </p:nvPr>
        </p:nvSpPr>
        <p:spPr>
          <a:xfrm>
            <a:off x="640080" y="458029"/>
            <a:ext cx="4368602" cy="1956841"/>
          </a:xfrm>
        </p:spPr>
        <p:txBody>
          <a:bodyPr anchor="b">
            <a:normAutofit fontScale="90000"/>
          </a:bodyPr>
          <a:lstStyle/>
          <a:p>
            <a:r>
              <a:rPr lang="nl-NL" sz="4000" dirty="0"/>
              <a:t>Rolmodelle en die Handhawing van Grondwetlike Waardes</a:t>
            </a:r>
            <a:endParaRPr lang="en-US" sz="3800" dirty="0"/>
          </a:p>
        </p:txBody>
      </p:sp>
      <p:sp>
        <p:nvSpPr>
          <p:cNvPr id="51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58A155-082D-782B-3B7F-636E37EA6EB4}"/>
              </a:ext>
            </a:extLst>
          </p:cNvPr>
          <p:cNvSpPr>
            <a:spLocks noGrp="1"/>
          </p:cNvSpPr>
          <p:nvPr>
            <p:ph idx="1"/>
          </p:nvPr>
        </p:nvSpPr>
        <p:spPr>
          <a:xfrm>
            <a:off x="640080" y="2872899"/>
            <a:ext cx="4243589" cy="3320668"/>
          </a:xfrm>
        </p:spPr>
        <p:txBody>
          <a:bodyPr>
            <a:normAutofit/>
          </a:bodyPr>
          <a:lstStyle/>
          <a:p>
            <a:pPr marL="0" indent="0">
              <a:buNone/>
            </a:pPr>
            <a:r>
              <a:rPr lang="nl-NL" sz="2200" dirty="0"/>
              <a:t>Grondwetlike Regte en Verantwoordelikhede</a:t>
            </a:r>
          </a:p>
          <a:p>
            <a:pPr marL="0" indent="0">
              <a:buNone/>
            </a:pPr>
            <a:r>
              <a:rPr lang="nl-NL" sz="2200" dirty="0"/>
              <a:t>Graad 9</a:t>
            </a:r>
          </a:p>
          <a:p>
            <a:pPr marL="0" indent="0">
              <a:buNone/>
            </a:pPr>
            <a:r>
              <a:rPr lang="nl-NL" sz="2200" dirty="0"/>
              <a:t>Week 5: Les 2</a:t>
            </a:r>
          </a:p>
        </p:txBody>
      </p:sp>
      <p:pic>
        <p:nvPicPr>
          <p:cNvPr id="5122" name="Picture 2" descr="Legal advice concept. Law symbols on library background. Gavel, wooden table, books, statue of justice. constitution stock pictures, royalty-free photos &amp; images">
            <a:extLst>
              <a:ext uri="{FF2B5EF4-FFF2-40B4-BE49-F238E27FC236}">
                <a16:creationId xmlns:a16="http://schemas.microsoft.com/office/drawing/2014/main" id="{9F8E22FF-DDDA-528E-4E7F-DD43F01EC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63" r="16784" b="-1"/>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10B57F1-5509-3535-82B8-B68853D05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67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34" name="Rectangle 33">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4A02685D-1A6A-B0F0-7CFE-1438D58BAA93}"/>
              </a:ext>
            </a:extLst>
          </p:cNvPr>
          <p:cNvSpPr>
            <a:spLocks noGrp="1"/>
          </p:cNvSpPr>
          <p:nvPr>
            <p:ph type="title"/>
          </p:nvPr>
        </p:nvSpPr>
        <p:spPr>
          <a:xfrm>
            <a:off x="6597016" y="905011"/>
            <a:ext cx="4589328" cy="1889135"/>
          </a:xfrm>
        </p:spPr>
        <p:txBody>
          <a:bodyPr anchor="b">
            <a:normAutofit fontScale="90000"/>
          </a:bodyPr>
          <a:lstStyle/>
          <a:p>
            <a:r>
              <a:rPr lang="nl-NL" sz="4800" dirty="0"/>
              <a:t>Inkorporeer waardes in die daaglikse lewe</a:t>
            </a:r>
            <a:endParaRPr lang="en-US" sz="4800" dirty="0"/>
          </a:p>
        </p:txBody>
      </p:sp>
      <p:pic>
        <p:nvPicPr>
          <p:cNvPr id="5" name="Picture 4" descr="Graphical user interface, application&#10;&#10;Description automatically generated">
            <a:extLst>
              <a:ext uri="{FF2B5EF4-FFF2-40B4-BE49-F238E27FC236}">
                <a16:creationId xmlns:a16="http://schemas.microsoft.com/office/drawing/2014/main" id="{807D0C12-65AE-9CDC-D743-2CA3B56B94D2}"/>
              </a:ext>
            </a:extLst>
          </p:cNvPr>
          <p:cNvPicPr>
            <a:picLocks noChangeAspect="1"/>
          </p:cNvPicPr>
          <p:nvPr/>
        </p:nvPicPr>
        <p:blipFill rotWithShape="1">
          <a:blip r:embed="rId4"/>
          <a:srcRect l="62754" t="14693" r="3405" b="50000"/>
          <a:stretch/>
        </p:blipFill>
        <p:spPr>
          <a:xfrm>
            <a:off x="1030980" y="895610"/>
            <a:ext cx="4848001" cy="5058020"/>
          </a:xfrm>
          <a:prstGeom prst="rect">
            <a:avLst/>
          </a:prstGeom>
        </p:spPr>
      </p:pic>
      <p:sp>
        <p:nvSpPr>
          <p:cNvPr id="3" name="Content Placeholder 2">
            <a:extLst>
              <a:ext uri="{FF2B5EF4-FFF2-40B4-BE49-F238E27FC236}">
                <a16:creationId xmlns:a16="http://schemas.microsoft.com/office/drawing/2014/main" id="{FEE578DD-9826-92A3-392F-EB2F03715947}"/>
              </a:ext>
            </a:extLst>
          </p:cNvPr>
          <p:cNvSpPr>
            <a:spLocks noGrp="1"/>
          </p:cNvSpPr>
          <p:nvPr>
            <p:ph idx="1"/>
          </p:nvPr>
        </p:nvSpPr>
        <p:spPr>
          <a:xfrm>
            <a:off x="6597016" y="2965592"/>
            <a:ext cx="4589328" cy="2987397"/>
          </a:xfrm>
        </p:spPr>
        <p:txBody>
          <a:bodyPr>
            <a:normAutofit/>
          </a:bodyPr>
          <a:lstStyle/>
          <a:p>
            <a:pPr marL="0" indent="0">
              <a:buNone/>
            </a:pPr>
            <a:r>
              <a:rPr lang="en-US" dirty="0"/>
              <a:t>Kyk: </a:t>
            </a:r>
            <a:r>
              <a:rPr lang="en-US" b="1" dirty="0" err="1"/>
              <a:t>H&amp;M’s</a:t>
            </a:r>
            <a:r>
              <a:rPr lang="en-US" b="1" dirty="0"/>
              <a:t> ‘Role Models' Highlights Kids Changing the World</a:t>
            </a:r>
          </a:p>
          <a:p>
            <a:pPr marL="0" indent="0">
              <a:buNone/>
            </a:pPr>
            <a:r>
              <a:rPr lang="en-US" dirty="0">
                <a:hlinkClick r:id="rId5"/>
              </a:rPr>
              <a:t>https://www.youtube.com/watch?v=P8P4wX5-pZc</a:t>
            </a:r>
            <a:r>
              <a:rPr lang="en-US" dirty="0"/>
              <a:t> </a:t>
            </a:r>
          </a:p>
          <a:p>
            <a:pPr marL="0" indent="0">
              <a:buNone/>
            </a:pPr>
            <a:r>
              <a:rPr lang="en-US" dirty="0"/>
              <a:t>(6 min 19 </a:t>
            </a:r>
            <a:r>
              <a:rPr lang="en-US" dirty="0" err="1"/>
              <a:t>sek</a:t>
            </a:r>
            <a:r>
              <a:rPr lang="en-US" dirty="0"/>
              <a:t>.)</a:t>
            </a:r>
          </a:p>
          <a:p>
            <a:pPr marL="0" indent="0">
              <a:buNone/>
            </a:pPr>
            <a:endParaRPr lang="en-US" sz="1800" dirty="0"/>
          </a:p>
        </p:txBody>
      </p:sp>
      <p:pic>
        <p:nvPicPr>
          <p:cNvPr id="6" name="Picture 5">
            <a:extLst>
              <a:ext uri="{FF2B5EF4-FFF2-40B4-BE49-F238E27FC236}">
                <a16:creationId xmlns:a16="http://schemas.microsoft.com/office/drawing/2014/main" id="{092D8E9C-C02F-FAAA-33FA-DA6D95B58D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38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39" name="Rectangle 38">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Icon&#10;&#10;Description automatically generated with medium confidence">
            <a:extLst>
              <a:ext uri="{FF2B5EF4-FFF2-40B4-BE49-F238E27FC236}">
                <a16:creationId xmlns:a16="http://schemas.microsoft.com/office/drawing/2014/main" id="{3F9F8EC7-F21E-D1CC-76B6-C3868D20F853}"/>
              </a:ext>
            </a:extLst>
          </p:cNvPr>
          <p:cNvPicPr>
            <a:picLocks noChangeAspect="1"/>
          </p:cNvPicPr>
          <p:nvPr/>
        </p:nvPicPr>
        <p:blipFill>
          <a:blip r:embed="rId4">
            <a:alphaModFix amt="60000"/>
          </a:blip>
          <a:srcRect l="15757" r="15576" b="-1"/>
          <a:stretch>
            <a:fillRect/>
          </a:stretch>
        </p:blipFill>
        <p:spPr>
          <a:xfrm>
            <a:off x="20" y="10"/>
            <a:ext cx="6095980" cy="6857990"/>
          </a:xfrm>
          <a:prstGeom prst="rect">
            <a:avLst/>
          </a:prstGeom>
        </p:spPr>
      </p:pic>
      <p:pic>
        <p:nvPicPr>
          <p:cNvPr id="7" name="Picture 6">
            <a:extLst>
              <a:ext uri="{FF2B5EF4-FFF2-40B4-BE49-F238E27FC236}">
                <a16:creationId xmlns:a16="http://schemas.microsoft.com/office/drawing/2014/main" id="{79D83BB8-1343-C0C0-34BB-EFAF4C3E2E45}"/>
              </a:ext>
            </a:extLst>
          </p:cNvPr>
          <p:cNvPicPr>
            <a:picLocks noChangeAspect="1"/>
          </p:cNvPicPr>
          <p:nvPr/>
        </p:nvPicPr>
        <p:blipFill>
          <a:blip r:embed="rId5">
            <a:alphaModFix amt="60000"/>
            <a:extLst>
              <a:ext uri="{28A0092B-C50C-407E-A947-70E740481C1C}">
                <a14:useLocalDpi xmlns:a14="http://schemas.microsoft.com/office/drawing/2010/main" val="0"/>
              </a:ext>
            </a:extLst>
          </a:blip>
          <a:srcRect l="22555" r="22556" b="-1"/>
          <a:stretch>
            <a:fillRect/>
          </a:stretch>
        </p:blipFill>
        <p:spPr>
          <a:xfrm>
            <a:off x="6096000" y="10"/>
            <a:ext cx="6096000" cy="6857990"/>
          </a:xfrm>
          <a:prstGeom prst="rect">
            <a:avLst/>
          </a:prstGeom>
        </p:spPr>
      </p:pic>
      <p:sp>
        <p:nvSpPr>
          <p:cNvPr id="2" name="Title 1">
            <a:extLst>
              <a:ext uri="{FF2B5EF4-FFF2-40B4-BE49-F238E27FC236}">
                <a16:creationId xmlns:a16="http://schemas.microsoft.com/office/drawing/2014/main" id="{0012A742-213E-630A-360F-8AFCF7F72F3A}"/>
              </a:ext>
            </a:extLst>
          </p:cNvPr>
          <p:cNvSpPr>
            <a:spLocks noGrp="1"/>
          </p:cNvSpPr>
          <p:nvPr>
            <p:ph type="title"/>
          </p:nvPr>
        </p:nvSpPr>
        <p:spPr>
          <a:xfrm>
            <a:off x="1191966" y="548640"/>
            <a:ext cx="9801854" cy="1431211"/>
          </a:xfrm>
        </p:spPr>
        <p:txBody>
          <a:bodyPr anchor="b">
            <a:normAutofit fontScale="90000"/>
          </a:bodyPr>
          <a:lstStyle/>
          <a:p>
            <a:pPr algn="ctr"/>
            <a:r>
              <a:rPr lang="nl-NL" sz="4800" dirty="0">
                <a:solidFill>
                  <a:schemeClr val="bg1"/>
                </a:solidFill>
              </a:rPr>
              <a:t>Hoe kan ons grondwetlike</a:t>
            </a:r>
            <a:br>
              <a:rPr lang="nl-NL" sz="4800" dirty="0">
                <a:solidFill>
                  <a:schemeClr val="bg1"/>
                </a:solidFill>
              </a:rPr>
            </a:br>
            <a:r>
              <a:rPr lang="nl-NL" sz="4800" dirty="0">
                <a:solidFill>
                  <a:schemeClr val="bg1"/>
                </a:solidFill>
              </a:rPr>
              <a:t>waardes in ons daaglikse lewens toepas?</a:t>
            </a:r>
            <a:endParaRPr lang="en-US" sz="4800" dirty="0">
              <a:solidFill>
                <a:srgbClr val="FFFFFF"/>
              </a:solidFill>
            </a:endParaRPr>
          </a:p>
        </p:txBody>
      </p:sp>
      <p:graphicFrame>
        <p:nvGraphicFramePr>
          <p:cNvPr id="21" name="Content Placeholder 2">
            <a:extLst>
              <a:ext uri="{FF2B5EF4-FFF2-40B4-BE49-F238E27FC236}">
                <a16:creationId xmlns:a16="http://schemas.microsoft.com/office/drawing/2014/main" id="{4F261EAE-A4DB-81F2-D363-4B25854BF2B5}"/>
              </a:ext>
            </a:extLst>
          </p:cNvPr>
          <p:cNvGraphicFramePr>
            <a:graphicFrameLocks noGrp="1"/>
          </p:cNvGraphicFramePr>
          <p:nvPr>
            <p:ph idx="1"/>
            <p:extLst>
              <p:ext uri="{D42A27DB-BD31-4B8C-83A1-F6EECF244321}">
                <p14:modId xmlns:p14="http://schemas.microsoft.com/office/powerpoint/2010/main" val="3903381544"/>
              </p:ext>
            </p:extLst>
          </p:nvPr>
        </p:nvGraphicFramePr>
        <p:xfrm>
          <a:off x="1191966" y="2244436"/>
          <a:ext cx="9801854" cy="40649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a:extLst>
              <a:ext uri="{FF2B5EF4-FFF2-40B4-BE49-F238E27FC236}">
                <a16:creationId xmlns:a16="http://schemas.microsoft.com/office/drawing/2014/main" id="{488CC7E6-EA28-2900-FCD7-610CE8E450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0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33D240C-2220-494F-90F6-2A8A57C05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BD877A-5B85-3B4D-6276-FDC406A4A65D}"/>
              </a:ext>
            </a:extLst>
          </p:cNvPr>
          <p:cNvSpPr>
            <a:spLocks noGrp="1"/>
          </p:cNvSpPr>
          <p:nvPr>
            <p:ph type="title"/>
          </p:nvPr>
        </p:nvSpPr>
        <p:spPr>
          <a:xfrm>
            <a:off x="5330952" y="1078992"/>
            <a:ext cx="6272784" cy="1536192"/>
          </a:xfrm>
        </p:spPr>
        <p:txBody>
          <a:bodyPr vert="horz" lIns="91440" tIns="45720" rIns="91440" bIns="45720" rtlCol="0" anchor="b">
            <a:normAutofit/>
          </a:bodyPr>
          <a:lstStyle/>
          <a:p>
            <a:r>
              <a:rPr lang="nl-NL" sz="5200" kern="1200" dirty="0">
                <a:latin typeface="+mj-lt"/>
                <a:ea typeface="+mj-ea"/>
                <a:cs typeface="+mj-cs"/>
              </a:rPr>
              <a:t>Ander waardes om daagliks te handhaaf</a:t>
            </a:r>
            <a:endParaRPr lang="en-US" sz="5200" kern="1200" dirty="0">
              <a:latin typeface="+mj-lt"/>
              <a:ea typeface="+mj-ea"/>
              <a:cs typeface="+mj-cs"/>
            </a:endParaRPr>
          </a:p>
        </p:txBody>
      </p:sp>
      <p:pic>
        <p:nvPicPr>
          <p:cNvPr id="4" name="Picture 3">
            <a:extLst>
              <a:ext uri="{FF2B5EF4-FFF2-40B4-BE49-F238E27FC236}">
                <a16:creationId xmlns:a16="http://schemas.microsoft.com/office/drawing/2014/main" id="{FFFDBF49-0A18-17C4-6F4A-DCE3F87A8E02}"/>
              </a:ext>
            </a:extLst>
          </p:cNvPr>
          <p:cNvPicPr>
            <a:picLocks noChangeAspect="1"/>
          </p:cNvPicPr>
          <p:nvPr/>
        </p:nvPicPr>
        <p:blipFill>
          <a:blip r:embed="rId3">
            <a:extLst>
              <a:ext uri="{28A0092B-C50C-407E-A947-70E740481C1C}">
                <a14:useLocalDpi xmlns:a14="http://schemas.microsoft.com/office/drawing/2010/main" val="0"/>
              </a:ext>
            </a:extLst>
          </a:blip>
          <a:srcRect t="8452" r="3" b="10171"/>
          <a:stretch>
            <a:fillRect/>
          </a:stretch>
        </p:blipFill>
        <p:spPr>
          <a:xfrm>
            <a:off x="-6" y="21"/>
            <a:ext cx="4711516" cy="2934566"/>
          </a:xfrm>
          <a:prstGeom prst="rect">
            <a:avLst/>
          </a:prstGeom>
        </p:spPr>
      </p:pic>
      <p:sp>
        <p:nvSpPr>
          <p:cNvPr id="35" name="Rectangle 34">
            <a:extLst>
              <a:ext uri="{FF2B5EF4-FFF2-40B4-BE49-F238E27FC236}">
                <a16:creationId xmlns:a16="http://schemas.microsoft.com/office/drawing/2014/main" id="{82F8B5D5-EDD3-466C-9CFA-C8A8B1C7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0840" y="361188"/>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9FC6858B-B383-4FB7-AAFA-9CBB9215D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095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7E64D31-BD93-5906-0D74-86B11CD30869}"/>
              </a:ext>
            </a:extLst>
          </p:cNvPr>
          <p:cNvPicPr>
            <a:picLocks noChangeAspect="1"/>
          </p:cNvPicPr>
          <p:nvPr/>
        </p:nvPicPr>
        <p:blipFill>
          <a:blip r:embed="rId4">
            <a:extLst>
              <a:ext uri="{28A0092B-C50C-407E-A947-70E740481C1C}">
                <a14:useLocalDpi xmlns:a14="http://schemas.microsoft.com/office/drawing/2010/main" val="0"/>
              </a:ext>
            </a:extLst>
          </a:blip>
          <a:srcRect r="14665" b="-1"/>
          <a:stretch>
            <a:fillRect/>
          </a:stretch>
        </p:blipFill>
        <p:spPr>
          <a:xfrm>
            <a:off x="26" y="3172569"/>
            <a:ext cx="4711515" cy="3685430"/>
          </a:xfrm>
          <a:prstGeom prst="rect">
            <a:avLst/>
          </a:prstGeom>
        </p:spPr>
      </p:pic>
      <p:pic>
        <p:nvPicPr>
          <p:cNvPr id="15" name="Picture 14">
            <a:extLst>
              <a:ext uri="{FF2B5EF4-FFF2-40B4-BE49-F238E27FC236}">
                <a16:creationId xmlns:a16="http://schemas.microsoft.com/office/drawing/2014/main" id="{489A4E72-B933-E4A1-C60E-2F60F0AD7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Content Placeholder 2">
            <a:extLst>
              <a:ext uri="{FF2B5EF4-FFF2-40B4-BE49-F238E27FC236}">
                <a16:creationId xmlns:a16="http://schemas.microsoft.com/office/drawing/2014/main" id="{3BDA7A5C-6D65-76F3-B00D-26E40F894184}"/>
              </a:ext>
            </a:extLst>
          </p:cNvPr>
          <p:cNvGraphicFramePr/>
          <p:nvPr>
            <p:extLst>
              <p:ext uri="{D42A27DB-BD31-4B8C-83A1-F6EECF244321}">
                <p14:modId xmlns:p14="http://schemas.microsoft.com/office/powerpoint/2010/main" val="2162650214"/>
              </p:ext>
            </p:extLst>
          </p:nvPr>
        </p:nvGraphicFramePr>
        <p:xfrm>
          <a:off x="5330952" y="3355848"/>
          <a:ext cx="6272784" cy="2825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6571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18" name="Rectangle 411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4B58BB0-2A19-B4D0-58C3-27E794F0C290}"/>
              </a:ext>
            </a:extLst>
          </p:cNvPr>
          <p:cNvPicPr>
            <a:picLocks noChangeAspect="1"/>
          </p:cNvPicPr>
          <p:nvPr/>
        </p:nvPicPr>
        <p:blipFill>
          <a:blip r:embed="rId3">
            <a:extLst>
              <a:ext uri="{28A0092B-C50C-407E-A947-70E740481C1C}">
                <a14:useLocalDpi xmlns:a14="http://schemas.microsoft.com/office/drawing/2010/main" val="0"/>
              </a:ext>
            </a:extLst>
          </a:blip>
          <a:srcRect l="19320" r="22042"/>
          <a:stretch>
            <a:fillRect/>
          </a:stretch>
        </p:blipFill>
        <p:spPr>
          <a:xfrm>
            <a:off x="1" y="1"/>
            <a:ext cx="2970465" cy="3383279"/>
          </a:xfrm>
          <a:prstGeom prst="rect">
            <a:avLst/>
          </a:prstGeom>
        </p:spPr>
      </p:pic>
      <p:pic>
        <p:nvPicPr>
          <p:cNvPr id="5" name="Picture 4" descr="A picture containing outdoor, person&#10;&#10;Description automatically generated">
            <a:extLst>
              <a:ext uri="{FF2B5EF4-FFF2-40B4-BE49-F238E27FC236}">
                <a16:creationId xmlns:a16="http://schemas.microsoft.com/office/drawing/2014/main" id="{AA755AD4-FCE7-4C1A-1512-8C0C7F4F9B53}"/>
              </a:ext>
            </a:extLst>
          </p:cNvPr>
          <p:cNvPicPr>
            <a:picLocks noChangeAspect="1"/>
          </p:cNvPicPr>
          <p:nvPr/>
        </p:nvPicPr>
        <p:blipFill>
          <a:blip r:embed="rId4"/>
          <a:srcRect l="21101" r="20292" b="-3"/>
          <a:stretch>
            <a:fillRect/>
          </a:stretch>
        </p:blipFill>
        <p:spPr>
          <a:xfrm>
            <a:off x="3072956" y="10"/>
            <a:ext cx="2970465" cy="3383268"/>
          </a:xfrm>
          <a:prstGeom prst="rect">
            <a:avLst/>
          </a:prstGeom>
        </p:spPr>
      </p:pic>
      <p:pic>
        <p:nvPicPr>
          <p:cNvPr id="10" name="Picture 9">
            <a:extLst>
              <a:ext uri="{FF2B5EF4-FFF2-40B4-BE49-F238E27FC236}">
                <a16:creationId xmlns:a16="http://schemas.microsoft.com/office/drawing/2014/main" id="{BB31FDDE-59BD-8DDB-D3E6-682E28FBB8DA}"/>
              </a:ext>
            </a:extLst>
          </p:cNvPr>
          <p:cNvPicPr>
            <a:picLocks noChangeAspect="1"/>
          </p:cNvPicPr>
          <p:nvPr/>
        </p:nvPicPr>
        <p:blipFill>
          <a:blip r:embed="rId5">
            <a:extLst>
              <a:ext uri="{28A0092B-C50C-407E-A947-70E740481C1C}">
                <a14:useLocalDpi xmlns:a14="http://schemas.microsoft.com/office/drawing/2010/main" val="0"/>
              </a:ext>
            </a:extLst>
          </a:blip>
          <a:srcRect l="15125" r="26317" b="1"/>
          <a:stretch>
            <a:fillRect/>
          </a:stretch>
        </p:blipFill>
        <p:spPr>
          <a:xfrm>
            <a:off x="9220200" y="10"/>
            <a:ext cx="2971800" cy="3383268"/>
          </a:xfrm>
          <a:prstGeom prst="rect">
            <a:avLst/>
          </a:prstGeom>
        </p:spPr>
      </p:pic>
      <p:pic>
        <p:nvPicPr>
          <p:cNvPr id="7" name="Picture 6">
            <a:extLst>
              <a:ext uri="{FF2B5EF4-FFF2-40B4-BE49-F238E27FC236}">
                <a16:creationId xmlns:a16="http://schemas.microsoft.com/office/drawing/2014/main" id="{5E3A8341-4878-6A4D-824C-609202F4BDD9}"/>
              </a:ext>
            </a:extLst>
          </p:cNvPr>
          <p:cNvPicPr>
            <a:picLocks noChangeAspect="1"/>
          </p:cNvPicPr>
          <p:nvPr/>
        </p:nvPicPr>
        <p:blipFill>
          <a:blip r:embed="rId6">
            <a:extLst>
              <a:ext uri="{28A0092B-C50C-407E-A947-70E740481C1C}">
                <a14:useLocalDpi xmlns:a14="http://schemas.microsoft.com/office/drawing/2010/main" val="0"/>
              </a:ext>
            </a:extLst>
          </a:blip>
          <a:srcRect l="24957" r="16876" b="-1"/>
          <a:stretch>
            <a:fillRect/>
          </a:stretch>
        </p:blipFill>
        <p:spPr>
          <a:xfrm>
            <a:off x="-1017" y="3474720"/>
            <a:ext cx="2970465" cy="3383280"/>
          </a:xfrm>
          <a:prstGeom prst="rect">
            <a:avLst/>
          </a:prstGeom>
        </p:spPr>
      </p:pic>
      <p:sp>
        <p:nvSpPr>
          <p:cNvPr id="4119" name="Rectangle 4118">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35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646C98-1D67-DE41-AAD7-B8ED1A20300A}"/>
              </a:ext>
            </a:extLst>
          </p:cNvPr>
          <p:cNvSpPr>
            <a:spLocks noGrp="1"/>
          </p:cNvSpPr>
          <p:nvPr>
            <p:ph type="title"/>
          </p:nvPr>
        </p:nvSpPr>
        <p:spPr>
          <a:xfrm>
            <a:off x="6491653" y="3799272"/>
            <a:ext cx="5193748" cy="637124"/>
          </a:xfrm>
        </p:spPr>
        <p:txBody>
          <a:bodyPr>
            <a:normAutofit/>
          </a:bodyPr>
          <a:lstStyle/>
          <a:p>
            <a:r>
              <a:rPr lang="en-US" sz="3200" dirty="0" err="1">
                <a:solidFill>
                  <a:srgbClr val="FFFFFF"/>
                </a:solidFill>
              </a:rPr>
              <a:t>Vra</a:t>
            </a:r>
            <a:r>
              <a:rPr lang="en-US" sz="3200" dirty="0">
                <a:solidFill>
                  <a:srgbClr val="FFFFFF"/>
                </a:solidFill>
              </a:rPr>
              <a:t> </a:t>
            </a:r>
            <a:r>
              <a:rPr lang="en-US" sz="3200" dirty="0" err="1">
                <a:solidFill>
                  <a:srgbClr val="FFFFFF"/>
                </a:solidFill>
              </a:rPr>
              <a:t>jouself</a:t>
            </a:r>
            <a:r>
              <a:rPr lang="en-US" sz="3200" dirty="0">
                <a:solidFill>
                  <a:srgbClr val="FFFFFF"/>
                </a:solidFill>
              </a:rPr>
              <a:t> </a:t>
            </a:r>
            <a:r>
              <a:rPr lang="en-US" sz="3200" dirty="0" err="1">
                <a:solidFill>
                  <a:srgbClr val="FFFFFF"/>
                </a:solidFill>
              </a:rPr>
              <a:t>af</a:t>
            </a:r>
            <a:r>
              <a:rPr lang="en-US" sz="3200" dirty="0">
                <a:solidFill>
                  <a:srgbClr val="FFFFFF"/>
                </a:solidFill>
              </a:rPr>
              <a:t>:</a:t>
            </a:r>
          </a:p>
        </p:txBody>
      </p:sp>
      <p:pic>
        <p:nvPicPr>
          <p:cNvPr id="9" name="Picture 8">
            <a:extLst>
              <a:ext uri="{FF2B5EF4-FFF2-40B4-BE49-F238E27FC236}">
                <a16:creationId xmlns:a16="http://schemas.microsoft.com/office/drawing/2014/main" id="{CB2C1A7F-7866-4568-E428-6D12024DF66A}"/>
              </a:ext>
            </a:extLst>
          </p:cNvPr>
          <p:cNvPicPr>
            <a:picLocks noChangeAspect="1"/>
          </p:cNvPicPr>
          <p:nvPr/>
        </p:nvPicPr>
        <p:blipFill>
          <a:blip r:embed="rId7">
            <a:extLst>
              <a:ext uri="{28A0092B-C50C-407E-A947-70E740481C1C}">
                <a14:useLocalDpi xmlns:a14="http://schemas.microsoft.com/office/drawing/2010/main" val="0"/>
              </a:ext>
            </a:extLst>
          </a:blip>
          <a:srcRect l="36945" r="3724" b="-2"/>
          <a:stretch>
            <a:fillRect/>
          </a:stretch>
        </p:blipFill>
        <p:spPr>
          <a:xfrm>
            <a:off x="3059902" y="3474719"/>
            <a:ext cx="2970466" cy="3383280"/>
          </a:xfrm>
          <a:prstGeom prst="rect">
            <a:avLst/>
          </a:prstGeom>
        </p:spPr>
      </p:pic>
      <p:sp>
        <p:nvSpPr>
          <p:cNvPr id="3" name="Content Placeholder 2">
            <a:extLst>
              <a:ext uri="{FF2B5EF4-FFF2-40B4-BE49-F238E27FC236}">
                <a16:creationId xmlns:a16="http://schemas.microsoft.com/office/drawing/2014/main" id="{A802E7CF-F5E7-08EB-C862-13AF7724DA3E}"/>
              </a:ext>
            </a:extLst>
          </p:cNvPr>
          <p:cNvSpPr>
            <a:spLocks noGrp="1"/>
          </p:cNvSpPr>
          <p:nvPr>
            <p:ph idx="1"/>
          </p:nvPr>
        </p:nvSpPr>
        <p:spPr>
          <a:xfrm>
            <a:off x="6479648" y="4510585"/>
            <a:ext cx="5366610" cy="1758732"/>
          </a:xfrm>
        </p:spPr>
        <p:txBody>
          <a:bodyPr>
            <a:normAutofit/>
          </a:bodyPr>
          <a:lstStyle/>
          <a:p>
            <a:pPr marL="0" indent="0">
              <a:buNone/>
            </a:pPr>
            <a:r>
              <a:rPr lang="pl-PL" sz="2000" dirty="0"/>
              <a:t>Is ek 'n goeie rolmodel? 
Sal mense na my opkyk? 
Sou ek na my opkyk?</a:t>
            </a:r>
            <a:endParaRPr lang="en-US" sz="1700" dirty="0"/>
          </a:p>
          <a:p>
            <a:pPr marL="0" indent="0">
              <a:buNone/>
            </a:pPr>
            <a:endParaRPr lang="en-US" sz="1800" dirty="0">
              <a:solidFill>
                <a:srgbClr val="FFFFFF"/>
              </a:solidFill>
            </a:endParaRPr>
          </a:p>
        </p:txBody>
      </p:sp>
      <p:pic>
        <p:nvPicPr>
          <p:cNvPr id="4" name="Picture 3">
            <a:extLst>
              <a:ext uri="{FF2B5EF4-FFF2-40B4-BE49-F238E27FC236}">
                <a16:creationId xmlns:a16="http://schemas.microsoft.com/office/drawing/2014/main" id="{15F59B74-919F-8ADD-5D18-CD9A89650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AE42435-292D-D722-14C1-2C3F91A34FA3}"/>
              </a:ext>
            </a:extLst>
          </p:cNvPr>
          <p:cNvPicPr>
            <a:picLocks noChangeAspect="1"/>
          </p:cNvPicPr>
          <p:nvPr/>
        </p:nvPicPr>
        <p:blipFill>
          <a:blip r:embed="rId9">
            <a:extLst>
              <a:ext uri="{28A0092B-C50C-407E-A947-70E740481C1C}">
                <a14:useLocalDpi xmlns:a14="http://schemas.microsoft.com/office/drawing/2010/main" val="0"/>
              </a:ext>
            </a:extLst>
          </a:blip>
          <a:srcRect b="26840"/>
          <a:stretch>
            <a:fillRect/>
          </a:stretch>
        </p:blipFill>
        <p:spPr>
          <a:xfrm>
            <a:off x="6158962" y="-1"/>
            <a:ext cx="2970465" cy="3383268"/>
          </a:xfrm>
          <a:prstGeom prst="rect">
            <a:avLst/>
          </a:prstGeom>
        </p:spPr>
      </p:pic>
    </p:spTree>
    <p:extLst>
      <p:ext uri="{BB962C8B-B14F-4D97-AF65-F5344CB8AC3E}">
        <p14:creationId xmlns:p14="http://schemas.microsoft.com/office/powerpoint/2010/main" val="345260647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3" name="Rectangle 1052">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F56C9AB-93C9-18F6-7FD7-1E741FFF8F91}"/>
              </a:ext>
            </a:extLst>
          </p:cNvPr>
          <p:cNvPicPr>
            <a:picLocks noChangeAspect="1"/>
          </p:cNvPicPr>
          <p:nvPr/>
        </p:nvPicPr>
        <p:blipFill>
          <a:blip r:embed="rId3">
            <a:extLst>
              <a:ext uri="{28A0092B-C50C-407E-A947-70E740481C1C}">
                <a14:useLocalDpi xmlns:a14="http://schemas.microsoft.com/office/drawing/2010/main" val="0"/>
              </a:ext>
            </a:extLst>
          </a:blip>
          <a:srcRect t="21545" r="-1" b="24190"/>
          <a:stretch>
            <a:fillRect/>
          </a:stretch>
        </p:blipFill>
        <p:spPr>
          <a:xfrm>
            <a:off x="4555236" y="6"/>
            <a:ext cx="7636763" cy="2762724"/>
          </a:xfrm>
          <a:prstGeom prst="rect">
            <a:avLst/>
          </a:prstGeom>
        </p:spPr>
      </p:pic>
      <p:sp>
        <p:nvSpPr>
          <p:cNvPr id="1055" name="Rectangle 105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a:extLst>
              <a:ext uri="{FF2B5EF4-FFF2-40B4-BE49-F238E27FC236}">
                <a16:creationId xmlns:a16="http://schemas.microsoft.com/office/drawing/2014/main" id="{AC81B7C0-7963-92C8-B431-ACD33F40F02C}"/>
              </a:ext>
            </a:extLst>
          </p:cNvPr>
          <p:cNvPicPr>
            <a:picLocks noChangeAspect="1"/>
          </p:cNvPicPr>
          <p:nvPr/>
        </p:nvPicPr>
        <p:blipFill>
          <a:blip r:embed="rId4">
            <a:extLst>
              <a:ext uri="{28A0092B-C50C-407E-A947-70E740481C1C}">
                <a14:useLocalDpi xmlns:a14="http://schemas.microsoft.com/office/drawing/2010/main" val="0"/>
              </a:ext>
            </a:extLst>
          </a:blip>
          <a:srcRect l="7316" r="17933"/>
          <a:stretch>
            <a:fillRect/>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C3B2B498-B0A3-47D7-21F8-6BDFF42F797D}"/>
              </a:ext>
            </a:extLst>
          </p:cNvPr>
          <p:cNvSpPr>
            <a:spLocks noGrp="1"/>
          </p:cNvSpPr>
          <p:nvPr>
            <p:ph idx="1"/>
          </p:nvPr>
        </p:nvSpPr>
        <p:spPr>
          <a:xfrm>
            <a:off x="5449633" y="3455208"/>
            <a:ext cx="5742432" cy="2344708"/>
          </a:xfrm>
        </p:spPr>
        <p:txBody>
          <a:bodyPr anchor="ctr">
            <a:normAutofit/>
          </a:bodyPr>
          <a:lstStyle/>
          <a:p>
            <a:pPr marL="0" indent="0">
              <a:buNone/>
            </a:pPr>
            <a:r>
              <a:rPr lang="nl-NL" sz="2400" b="1" dirty="0"/>
              <a:t>Wie het 'n diepgaande uitwerking op jou in jou lewe gehad? </a:t>
            </a:r>
          </a:p>
          <a:p>
            <a:pPr marL="0" indent="0">
              <a:buNone/>
            </a:pPr>
            <a:r>
              <a:rPr lang="nl-NL" sz="2400" b="1" dirty="0"/>
              <a:t>Hoekom het hulle daardie effek gehad? </a:t>
            </a:r>
            <a:endParaRPr lang="en-US" sz="2400" b="1" dirty="0"/>
          </a:p>
        </p:txBody>
      </p:sp>
      <p:sp>
        <p:nvSpPr>
          <p:cNvPr id="1057" name="Rectangle 1056">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6" name="Picture 5">
            <a:extLst>
              <a:ext uri="{FF2B5EF4-FFF2-40B4-BE49-F238E27FC236}">
                <a16:creationId xmlns:a16="http://schemas.microsoft.com/office/drawing/2014/main" id="{48214CAE-8224-556F-BFFB-E01EEFA59D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21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DFA6-BDC0-8BA5-F2F0-9A5AFF20BEE8}"/>
              </a:ext>
            </a:extLst>
          </p:cNvPr>
          <p:cNvSpPr>
            <a:spLocks noGrp="1"/>
          </p:cNvSpPr>
          <p:nvPr>
            <p:ph type="title"/>
          </p:nvPr>
        </p:nvSpPr>
        <p:spPr>
          <a:xfrm>
            <a:off x="8096767" y="2591981"/>
            <a:ext cx="3336545" cy="1657614"/>
          </a:xfrm>
        </p:spPr>
        <p:txBody>
          <a:bodyPr vert="horz" lIns="91440" tIns="45720" rIns="91440" bIns="45720" rtlCol="0">
            <a:normAutofit/>
          </a:bodyPr>
          <a:lstStyle/>
          <a:p>
            <a:r>
              <a:rPr lang="en-US" sz="4800" dirty="0" err="1"/>
              <a:t>Positiewe</a:t>
            </a:r>
            <a:r>
              <a:rPr lang="en-US" sz="4800" dirty="0"/>
              <a:t> </a:t>
            </a:r>
            <a:r>
              <a:rPr lang="en-US" sz="4800" dirty="0" err="1"/>
              <a:t>Rolmodelle</a:t>
            </a:r>
            <a:endParaRPr lang="en-US" sz="4800" kern="1200" dirty="0">
              <a:latin typeface="+mj-lt"/>
              <a:ea typeface="+mj-ea"/>
              <a:cs typeface="+mj-cs"/>
            </a:endParaRPr>
          </a:p>
        </p:txBody>
      </p:sp>
      <p:pic>
        <p:nvPicPr>
          <p:cNvPr id="5" name="Picture 4" descr="Two people standing on a rock on a beach&#10;&#10;Description automatically generated with medium confidence">
            <a:extLst>
              <a:ext uri="{FF2B5EF4-FFF2-40B4-BE49-F238E27FC236}">
                <a16:creationId xmlns:a16="http://schemas.microsoft.com/office/drawing/2014/main" id="{1AB89146-8420-7839-967B-1041D6864324}"/>
              </a:ext>
            </a:extLst>
          </p:cNvPr>
          <p:cNvPicPr>
            <a:picLocks noChangeAspect="1"/>
          </p:cNvPicPr>
          <p:nvPr/>
        </p:nvPicPr>
        <p:blipFill>
          <a:blip r:embed="rId3"/>
          <a:srcRect t="10387" r="-4" b="-4"/>
          <a:stretch>
            <a:fillRect/>
          </a:stretch>
        </p:blipFill>
        <p:spPr>
          <a:xfrm>
            <a:off x="1" y="-1"/>
            <a:ext cx="3719750" cy="2225041"/>
          </a:xfrm>
          <a:prstGeom prst="rect">
            <a:avLst/>
          </a:prstGeom>
        </p:spPr>
      </p:pic>
      <p:pic>
        <p:nvPicPr>
          <p:cNvPr id="6" name="Picture 5" descr="A cat and dog looking at each other&#10;&#10;AI-generated content may be incorrect.">
            <a:extLst>
              <a:ext uri="{FF2B5EF4-FFF2-40B4-BE49-F238E27FC236}">
                <a16:creationId xmlns:a16="http://schemas.microsoft.com/office/drawing/2014/main" id="{F6BF0663-F6E1-D93E-C74B-1DF3BF5C1AFF}"/>
              </a:ext>
            </a:extLst>
          </p:cNvPr>
          <p:cNvPicPr>
            <a:picLocks noChangeAspect="1"/>
          </p:cNvPicPr>
          <p:nvPr/>
        </p:nvPicPr>
        <p:blipFill>
          <a:blip r:embed="rId4">
            <a:extLst>
              <a:ext uri="{28A0092B-C50C-407E-A947-70E740481C1C}">
                <a14:useLocalDpi xmlns:a14="http://schemas.microsoft.com/office/drawing/2010/main" val="0"/>
              </a:ext>
            </a:extLst>
          </a:blip>
          <a:srcRect t="5695" r="3" b="8626"/>
          <a:stretch>
            <a:fillRect/>
          </a:stretch>
        </p:blipFill>
        <p:spPr>
          <a:xfrm>
            <a:off x="3811189" y="-16426"/>
            <a:ext cx="3719752" cy="2267032"/>
          </a:xfrm>
          <a:prstGeom prst="rect">
            <a:avLst/>
          </a:prstGeom>
        </p:spPr>
      </p:pic>
      <p:pic>
        <p:nvPicPr>
          <p:cNvPr id="9" name="Picture 8" descr="A silhouette of a person and a child&#10;&#10;AI-generated content may be incorrect.">
            <a:extLst>
              <a:ext uri="{FF2B5EF4-FFF2-40B4-BE49-F238E27FC236}">
                <a16:creationId xmlns:a16="http://schemas.microsoft.com/office/drawing/2014/main" id="{C8297191-D375-3251-207D-5C6E329D6909}"/>
              </a:ext>
            </a:extLst>
          </p:cNvPr>
          <p:cNvPicPr>
            <a:picLocks noChangeAspect="1"/>
          </p:cNvPicPr>
          <p:nvPr/>
        </p:nvPicPr>
        <p:blipFill>
          <a:blip r:embed="rId5">
            <a:extLst>
              <a:ext uri="{28A0092B-C50C-407E-A947-70E740481C1C}">
                <a14:useLocalDpi xmlns:a14="http://schemas.microsoft.com/office/drawing/2010/main" val="0"/>
              </a:ext>
            </a:extLst>
          </a:blip>
          <a:srcRect r="-3" b="20830"/>
          <a:stretch>
            <a:fillRect/>
          </a:stretch>
        </p:blipFill>
        <p:spPr>
          <a:xfrm>
            <a:off x="20" y="2316480"/>
            <a:ext cx="3719729" cy="2208616"/>
          </a:xfrm>
          <a:prstGeom prst="rect">
            <a:avLst/>
          </a:prstGeom>
        </p:spPr>
      </p:pic>
      <p:pic>
        <p:nvPicPr>
          <p:cNvPr id="4" name="Content Placeholder 3" descr="A person's feet on a rock overlooking a valley&#10;&#10;Description automatically generated with low confidence">
            <a:extLst>
              <a:ext uri="{FF2B5EF4-FFF2-40B4-BE49-F238E27FC236}">
                <a16:creationId xmlns:a16="http://schemas.microsoft.com/office/drawing/2014/main" id="{074A06A2-67DD-D73E-3783-5493460EA3D3}"/>
              </a:ext>
            </a:extLst>
          </p:cNvPr>
          <p:cNvPicPr>
            <a:picLocks noChangeAspect="1"/>
          </p:cNvPicPr>
          <p:nvPr/>
        </p:nvPicPr>
        <p:blipFill>
          <a:blip r:embed="rId6"/>
          <a:srcRect t="11048" r="-4" b="-4"/>
          <a:stretch>
            <a:fillRect/>
          </a:stretch>
        </p:blipFill>
        <p:spPr>
          <a:xfrm>
            <a:off x="3811189" y="2316480"/>
            <a:ext cx="3719748" cy="2208617"/>
          </a:xfrm>
          <a:prstGeom prst="rect">
            <a:avLst/>
          </a:prstGeom>
        </p:spPr>
      </p:pic>
      <p:pic>
        <p:nvPicPr>
          <p:cNvPr id="8" name="Picture 7" descr="A person and person drinking coffee&#10;&#10;AI-generated content may be incorrect.">
            <a:extLst>
              <a:ext uri="{FF2B5EF4-FFF2-40B4-BE49-F238E27FC236}">
                <a16:creationId xmlns:a16="http://schemas.microsoft.com/office/drawing/2014/main" id="{E7B458B5-4D0F-C573-CB6C-E99276FD0AD7}"/>
              </a:ext>
            </a:extLst>
          </p:cNvPr>
          <p:cNvPicPr>
            <a:picLocks noChangeAspect="1"/>
          </p:cNvPicPr>
          <p:nvPr/>
        </p:nvPicPr>
        <p:blipFill>
          <a:blip r:embed="rId7">
            <a:extLst>
              <a:ext uri="{28A0092B-C50C-407E-A947-70E740481C1C}">
                <a14:useLocalDpi xmlns:a14="http://schemas.microsoft.com/office/drawing/2010/main" val="0"/>
              </a:ext>
            </a:extLst>
          </a:blip>
          <a:srcRect r="-4" b="10058"/>
          <a:stretch>
            <a:fillRect/>
          </a:stretch>
        </p:blipFill>
        <p:spPr>
          <a:xfrm>
            <a:off x="1" y="4616536"/>
            <a:ext cx="3719748" cy="2241464"/>
          </a:xfrm>
          <a:prstGeom prst="rect">
            <a:avLst/>
          </a:prstGeom>
        </p:spPr>
      </p:pic>
      <p:pic>
        <p:nvPicPr>
          <p:cNvPr id="7" name="Picture 6" descr="A couple of girls doing handstands on a beach&#10;&#10;AI-generated content may be incorrect.">
            <a:extLst>
              <a:ext uri="{FF2B5EF4-FFF2-40B4-BE49-F238E27FC236}">
                <a16:creationId xmlns:a16="http://schemas.microsoft.com/office/drawing/2014/main" id="{98C9F25B-E80C-669C-8FD5-A502D8B686AC}"/>
              </a:ext>
            </a:extLst>
          </p:cNvPr>
          <p:cNvPicPr>
            <a:picLocks noChangeAspect="1"/>
          </p:cNvPicPr>
          <p:nvPr/>
        </p:nvPicPr>
        <p:blipFill>
          <a:blip r:embed="rId8">
            <a:extLst>
              <a:ext uri="{28A0092B-C50C-407E-A947-70E740481C1C}">
                <a14:useLocalDpi xmlns:a14="http://schemas.microsoft.com/office/drawing/2010/main" val="0"/>
              </a:ext>
            </a:extLst>
          </a:blip>
          <a:srcRect t="13341" r="-4" b="5984"/>
          <a:stretch>
            <a:fillRect/>
          </a:stretch>
        </p:blipFill>
        <p:spPr>
          <a:xfrm>
            <a:off x="3811189" y="4607394"/>
            <a:ext cx="3719752" cy="2250607"/>
          </a:xfrm>
          <a:prstGeom prst="rect">
            <a:avLst/>
          </a:prstGeom>
        </p:spPr>
      </p:pic>
      <p:pic>
        <p:nvPicPr>
          <p:cNvPr id="3" name="Picture 2">
            <a:extLst>
              <a:ext uri="{FF2B5EF4-FFF2-40B4-BE49-F238E27FC236}">
                <a16:creationId xmlns:a16="http://schemas.microsoft.com/office/drawing/2014/main" id="{11B6B61E-D468-9DE2-F6D5-78C64A706D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7431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ECEE03-918F-43ED-A7B3-F1BDE3FC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5819C-80FF-20AA-CCB1-3420D890A1B8}"/>
              </a:ext>
            </a:extLst>
          </p:cNvPr>
          <p:cNvSpPr>
            <a:spLocks noGrp="1"/>
          </p:cNvSpPr>
          <p:nvPr>
            <p:ph type="title"/>
          </p:nvPr>
        </p:nvSpPr>
        <p:spPr>
          <a:xfrm>
            <a:off x="838200" y="400051"/>
            <a:ext cx="10515600" cy="1270232"/>
          </a:xfrm>
        </p:spPr>
        <p:txBody>
          <a:bodyPr vert="horz" lIns="91440" tIns="45720" rIns="91440" bIns="45720" rtlCol="0" anchor="b">
            <a:normAutofit/>
          </a:bodyPr>
          <a:lstStyle/>
          <a:p>
            <a:pPr algn="ctr"/>
            <a:r>
              <a:rPr lang="en-US" sz="6600" dirty="0" err="1"/>
              <a:t>Negatiewe</a:t>
            </a:r>
            <a:r>
              <a:rPr lang="en-US" sz="6600" dirty="0"/>
              <a:t> </a:t>
            </a:r>
            <a:r>
              <a:rPr lang="en-US" sz="6600" dirty="0" err="1"/>
              <a:t>Rolmodelle</a:t>
            </a:r>
            <a:endParaRPr lang="en-US" sz="6600" kern="1200" dirty="0">
              <a:solidFill>
                <a:schemeClr val="tx1"/>
              </a:solidFill>
              <a:latin typeface="+mj-lt"/>
              <a:ea typeface="+mj-ea"/>
              <a:cs typeface="+mj-cs"/>
            </a:endParaRPr>
          </a:p>
        </p:txBody>
      </p:sp>
      <p:sp>
        <p:nvSpPr>
          <p:cNvPr id="37" name="sketch line">
            <a:extLst>
              <a:ext uri="{FF2B5EF4-FFF2-40B4-BE49-F238E27FC236}">
                <a16:creationId xmlns:a16="http://schemas.microsoft.com/office/drawing/2014/main" id="{010B55F0-C448-403A-8231-AD42A7BA2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2682" y="1661139"/>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1D4DAD-8111-5E77-DFE3-64288BDDD119}"/>
              </a:ext>
            </a:extLst>
          </p:cNvPr>
          <p:cNvPicPr>
            <a:picLocks noChangeAspect="1"/>
          </p:cNvPicPr>
          <p:nvPr/>
        </p:nvPicPr>
        <p:blipFill>
          <a:blip r:embed="rId3">
            <a:extLst>
              <a:ext uri="{28A0092B-C50C-407E-A947-70E740481C1C}">
                <a14:useLocalDpi xmlns:a14="http://schemas.microsoft.com/office/drawing/2010/main" val="0"/>
              </a:ext>
            </a:extLst>
          </a:blip>
          <a:srcRect r="20640" b="-3"/>
          <a:stretch>
            <a:fillRect/>
          </a:stretch>
        </p:blipFill>
        <p:spPr>
          <a:xfrm>
            <a:off x="510365" y="2604527"/>
            <a:ext cx="3524888" cy="3647338"/>
          </a:xfrm>
          <a:custGeom>
            <a:avLst/>
            <a:gdLst/>
            <a:ahLst/>
            <a:cxnLst/>
            <a:rect l="l" t="t" r="r" b="b"/>
            <a:pathLst>
              <a:path w="3524888" h="3647338">
                <a:moveTo>
                  <a:pt x="887181" y="60"/>
                </a:moveTo>
                <a:cubicBezTo>
                  <a:pt x="945946"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8"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5" y="2178986"/>
                  <a:pt x="3505415" y="2292381"/>
                </a:cubicBezTo>
                <a:cubicBezTo>
                  <a:pt x="3514746" y="2447918"/>
                  <a:pt x="3522761" y="2603544"/>
                  <a:pt x="3508406" y="2759171"/>
                </a:cubicBezTo>
                <a:cubicBezTo>
                  <a:pt x="3497997" y="2866762"/>
                  <a:pt x="3488427"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4" name="Content Placeholder 3">
            <a:extLst>
              <a:ext uri="{FF2B5EF4-FFF2-40B4-BE49-F238E27FC236}">
                <a16:creationId xmlns:a16="http://schemas.microsoft.com/office/drawing/2014/main" id="{DAE33103-0ACB-A562-8C62-935D84339D55}"/>
              </a:ext>
            </a:extLst>
          </p:cNvPr>
          <p:cNvPicPr>
            <a:picLocks noChangeAspect="1"/>
          </p:cNvPicPr>
          <p:nvPr/>
        </p:nvPicPr>
        <p:blipFill>
          <a:blip r:embed="rId4">
            <a:extLst>
              <a:ext uri="{28A0092B-C50C-407E-A947-70E740481C1C}">
                <a14:useLocalDpi xmlns:a14="http://schemas.microsoft.com/office/drawing/2010/main" val="0"/>
              </a:ext>
            </a:extLst>
          </a:blip>
          <a:srcRect l="25286" r="20351" b="-2"/>
          <a:stretch>
            <a:fillRect/>
          </a:stretch>
        </p:blipFill>
        <p:spPr>
          <a:xfrm>
            <a:off x="4333556" y="2604527"/>
            <a:ext cx="3524888" cy="3647338"/>
          </a:xfrm>
          <a:custGeom>
            <a:avLst/>
            <a:gdLst/>
            <a:ahLst/>
            <a:cxnLst/>
            <a:rect l="l" t="t" r="r" b="b"/>
            <a:pathLst>
              <a:path w="3524888" h="3647338">
                <a:moveTo>
                  <a:pt x="887181" y="60"/>
                </a:moveTo>
                <a:cubicBezTo>
                  <a:pt x="945947" y="-443"/>
                  <a:pt x="1004683" y="2214"/>
                  <a:pt x="1063120" y="9535"/>
                </a:cubicBezTo>
                <a:cubicBezTo>
                  <a:pt x="1192553" y="25206"/>
                  <a:pt x="1324035" y="29312"/>
                  <a:pt x="1454772" y="21769"/>
                </a:cubicBezTo>
                <a:cubicBezTo>
                  <a:pt x="1583729" y="15160"/>
                  <a:pt x="1712924" y="14714"/>
                  <a:pt x="1842239" y="16589"/>
                </a:cubicBezTo>
                <a:cubicBezTo>
                  <a:pt x="1958874" y="18285"/>
                  <a:pt x="2075629" y="18018"/>
                  <a:pt x="2192264" y="13196"/>
                </a:cubicBezTo>
                <a:cubicBezTo>
                  <a:pt x="2323253" y="7660"/>
                  <a:pt x="2454242" y="2928"/>
                  <a:pt x="2585114" y="13911"/>
                </a:cubicBezTo>
                <a:cubicBezTo>
                  <a:pt x="2699008" y="24482"/>
                  <a:pt x="2813669" y="29758"/>
                  <a:pt x="2928437" y="29714"/>
                </a:cubicBezTo>
                <a:cubicBezTo>
                  <a:pt x="3080601" y="28464"/>
                  <a:pt x="3232406" y="19625"/>
                  <a:pt x="3384330" y="14536"/>
                </a:cubicBezTo>
                <a:lnTo>
                  <a:pt x="3481468" y="12130"/>
                </a:lnTo>
                <a:lnTo>
                  <a:pt x="3481325" y="16098"/>
                </a:lnTo>
                <a:lnTo>
                  <a:pt x="3493308" y="84630"/>
                </a:lnTo>
                <a:lnTo>
                  <a:pt x="3493318" y="92959"/>
                </a:lnTo>
                <a:cubicBezTo>
                  <a:pt x="3495695" y="161085"/>
                  <a:pt x="3501169" y="229143"/>
                  <a:pt x="3512114" y="297090"/>
                </a:cubicBezTo>
                <a:cubicBezTo>
                  <a:pt x="3519231" y="340796"/>
                  <a:pt x="3524136" y="384681"/>
                  <a:pt x="3524809" y="428543"/>
                </a:cubicBezTo>
                <a:cubicBezTo>
                  <a:pt x="3525482" y="472405"/>
                  <a:pt x="3521924" y="516245"/>
                  <a:pt x="3512114" y="559861"/>
                </a:cubicBezTo>
                <a:cubicBezTo>
                  <a:pt x="3491119" y="656469"/>
                  <a:pt x="3485618" y="754605"/>
                  <a:pt x="3495724" y="852186"/>
                </a:cubicBezTo>
                <a:cubicBezTo>
                  <a:pt x="3504578" y="948437"/>
                  <a:pt x="3505176" y="1044867"/>
                  <a:pt x="3502664" y="1141386"/>
                </a:cubicBezTo>
                <a:cubicBezTo>
                  <a:pt x="3500391" y="1228440"/>
                  <a:pt x="3500750" y="1315584"/>
                  <a:pt x="3507210" y="1402639"/>
                </a:cubicBezTo>
                <a:cubicBezTo>
                  <a:pt x="3514626" y="1500407"/>
                  <a:pt x="3520966" y="1598176"/>
                  <a:pt x="3506252" y="1695857"/>
                </a:cubicBezTo>
                <a:cubicBezTo>
                  <a:pt x="3492089" y="1780866"/>
                  <a:pt x="3485019" y="1866447"/>
                  <a:pt x="3485079" y="1952109"/>
                </a:cubicBezTo>
                <a:cubicBezTo>
                  <a:pt x="3486753" y="2065682"/>
                  <a:pt x="3498596" y="2178986"/>
                  <a:pt x="3505415" y="2292381"/>
                </a:cubicBezTo>
                <a:cubicBezTo>
                  <a:pt x="3514746" y="2447918"/>
                  <a:pt x="3522761" y="2603544"/>
                  <a:pt x="3508406" y="2759171"/>
                </a:cubicBezTo>
                <a:cubicBezTo>
                  <a:pt x="3497997" y="2866762"/>
                  <a:pt x="3488428" y="2974352"/>
                  <a:pt x="3496442" y="3082389"/>
                </a:cubicBezTo>
                <a:cubicBezTo>
                  <a:pt x="3502066"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8" y="3652578"/>
                  <a:pt x="3015642" y="3636699"/>
                  <a:pt x="2851776" y="3628492"/>
                </a:cubicBezTo>
                <a:cubicBezTo>
                  <a:pt x="2716167" y="3622675"/>
                  <a:pt x="2580186" y="3623335"/>
                  <a:pt x="2444683" y="3630454"/>
                </a:cubicBezTo>
                <a:cubicBezTo>
                  <a:pt x="2220221" y="3640802"/>
                  <a:pt x="1995758" y="3642229"/>
                  <a:pt x="1771055" y="3636431"/>
                </a:cubicBezTo>
                <a:cubicBezTo>
                  <a:pt x="1659183" y="3633576"/>
                  <a:pt x="1547429" y="3634736"/>
                  <a:pt x="1435676" y="3638305"/>
                </a:cubicBezTo>
                <a:cubicBezTo>
                  <a:pt x="1179420" y="3646601"/>
                  <a:pt x="923403" y="3637323"/>
                  <a:pt x="667265" y="3634558"/>
                </a:cubicBezTo>
                <a:cubicBezTo>
                  <a:pt x="569736" y="3633488"/>
                  <a:pt x="472205" y="3633665"/>
                  <a:pt x="374794"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2" y="9535"/>
                </a:cubicBezTo>
                <a:cubicBezTo>
                  <a:pt x="769619" y="4223"/>
                  <a:pt x="828415" y="562"/>
                  <a:pt x="887181" y="60"/>
                </a:cubicBezTo>
                <a:close/>
              </a:path>
            </a:pathLst>
          </a:custGeom>
        </p:spPr>
      </p:pic>
      <p:pic>
        <p:nvPicPr>
          <p:cNvPr id="6" name="Picture 5">
            <a:extLst>
              <a:ext uri="{FF2B5EF4-FFF2-40B4-BE49-F238E27FC236}">
                <a16:creationId xmlns:a16="http://schemas.microsoft.com/office/drawing/2014/main" id="{987B5DCB-DBD0-E70A-83F5-D3FEF0A0F340}"/>
              </a:ext>
            </a:extLst>
          </p:cNvPr>
          <p:cNvPicPr>
            <a:picLocks noChangeAspect="1"/>
          </p:cNvPicPr>
          <p:nvPr/>
        </p:nvPicPr>
        <p:blipFill>
          <a:blip r:embed="rId5">
            <a:extLst>
              <a:ext uri="{28A0092B-C50C-407E-A947-70E740481C1C}">
                <a14:useLocalDpi xmlns:a14="http://schemas.microsoft.com/office/drawing/2010/main" val="0"/>
              </a:ext>
            </a:extLst>
          </a:blip>
          <a:srcRect l="20344" r="15390" b="-1"/>
          <a:stretch>
            <a:fillRect/>
          </a:stretch>
        </p:blipFill>
        <p:spPr>
          <a:xfrm>
            <a:off x="8156747" y="2604528"/>
            <a:ext cx="3524888" cy="3647338"/>
          </a:xfrm>
          <a:custGeom>
            <a:avLst/>
            <a:gdLst/>
            <a:ahLst/>
            <a:cxnLst/>
            <a:rect l="l" t="t" r="r" b="b"/>
            <a:pathLst>
              <a:path w="3524888" h="3647338">
                <a:moveTo>
                  <a:pt x="887180" y="60"/>
                </a:moveTo>
                <a:cubicBezTo>
                  <a:pt x="945946" y="-442"/>
                  <a:pt x="1004683" y="2214"/>
                  <a:pt x="1063120" y="9535"/>
                </a:cubicBezTo>
                <a:cubicBezTo>
                  <a:pt x="1192553" y="25206"/>
                  <a:pt x="1324035" y="29312"/>
                  <a:pt x="1454772" y="21769"/>
                </a:cubicBezTo>
                <a:cubicBezTo>
                  <a:pt x="1583729" y="15160"/>
                  <a:pt x="1712924" y="14714"/>
                  <a:pt x="1842239" y="16589"/>
                </a:cubicBezTo>
                <a:cubicBezTo>
                  <a:pt x="1958874" y="18285"/>
                  <a:pt x="2075628" y="18018"/>
                  <a:pt x="2192263" y="13196"/>
                </a:cubicBezTo>
                <a:cubicBezTo>
                  <a:pt x="2323253" y="7660"/>
                  <a:pt x="2454242" y="2928"/>
                  <a:pt x="2585113" y="13911"/>
                </a:cubicBezTo>
                <a:cubicBezTo>
                  <a:pt x="2699008" y="24482"/>
                  <a:pt x="2813668" y="29758"/>
                  <a:pt x="2928437" y="29714"/>
                </a:cubicBezTo>
                <a:cubicBezTo>
                  <a:pt x="3080601" y="28464"/>
                  <a:pt x="3232406" y="19625"/>
                  <a:pt x="3384330" y="14536"/>
                </a:cubicBezTo>
                <a:lnTo>
                  <a:pt x="3481468" y="12130"/>
                </a:lnTo>
                <a:lnTo>
                  <a:pt x="3481325" y="16098"/>
                </a:lnTo>
                <a:lnTo>
                  <a:pt x="3493308" y="84630"/>
                </a:lnTo>
                <a:lnTo>
                  <a:pt x="3493318" y="92959"/>
                </a:lnTo>
                <a:cubicBezTo>
                  <a:pt x="3495694" y="161085"/>
                  <a:pt x="3501168" y="229143"/>
                  <a:pt x="3512114" y="297090"/>
                </a:cubicBezTo>
                <a:cubicBezTo>
                  <a:pt x="3519231" y="340796"/>
                  <a:pt x="3524136" y="384681"/>
                  <a:pt x="3524809" y="428543"/>
                </a:cubicBezTo>
                <a:cubicBezTo>
                  <a:pt x="3525482" y="472405"/>
                  <a:pt x="3521923" y="516245"/>
                  <a:pt x="3512114" y="559861"/>
                </a:cubicBezTo>
                <a:cubicBezTo>
                  <a:pt x="3491119" y="656469"/>
                  <a:pt x="3485617" y="754605"/>
                  <a:pt x="3495724" y="852186"/>
                </a:cubicBezTo>
                <a:cubicBezTo>
                  <a:pt x="3504577" y="948437"/>
                  <a:pt x="3505176" y="1044867"/>
                  <a:pt x="3502664" y="1141386"/>
                </a:cubicBezTo>
                <a:cubicBezTo>
                  <a:pt x="3500391" y="1228440"/>
                  <a:pt x="3500749" y="1315584"/>
                  <a:pt x="3507210" y="1402639"/>
                </a:cubicBezTo>
                <a:cubicBezTo>
                  <a:pt x="3514626" y="1500407"/>
                  <a:pt x="3520966" y="1598176"/>
                  <a:pt x="3506251" y="1695857"/>
                </a:cubicBezTo>
                <a:cubicBezTo>
                  <a:pt x="3492089" y="1780866"/>
                  <a:pt x="3485019" y="1866447"/>
                  <a:pt x="3485079" y="1952109"/>
                </a:cubicBezTo>
                <a:cubicBezTo>
                  <a:pt x="3486753" y="2065682"/>
                  <a:pt x="3498595" y="2178986"/>
                  <a:pt x="3505414" y="2292381"/>
                </a:cubicBezTo>
                <a:cubicBezTo>
                  <a:pt x="3514746" y="2447918"/>
                  <a:pt x="3522760" y="2603544"/>
                  <a:pt x="3508405" y="2759171"/>
                </a:cubicBezTo>
                <a:cubicBezTo>
                  <a:pt x="3497997" y="2866762"/>
                  <a:pt x="3488427" y="2974352"/>
                  <a:pt x="3496442" y="3082389"/>
                </a:cubicBezTo>
                <a:cubicBezTo>
                  <a:pt x="3502065" y="3158639"/>
                  <a:pt x="3510200" y="3234980"/>
                  <a:pt x="3504816" y="3311409"/>
                </a:cubicBezTo>
                <a:lnTo>
                  <a:pt x="3500655" y="3407763"/>
                </a:lnTo>
                <a:lnTo>
                  <a:pt x="3500528" y="3407763"/>
                </a:lnTo>
                <a:lnTo>
                  <a:pt x="3500186" y="3418624"/>
                </a:lnTo>
                <a:lnTo>
                  <a:pt x="3498431" y="3459279"/>
                </a:lnTo>
                <a:lnTo>
                  <a:pt x="3498786" y="3476530"/>
                </a:lnTo>
                <a:lnTo>
                  <a:pt x="3500070" y="3476530"/>
                </a:lnTo>
                <a:lnTo>
                  <a:pt x="3504922" y="3592711"/>
                </a:lnTo>
                <a:lnTo>
                  <a:pt x="3504733" y="3642505"/>
                </a:lnTo>
                <a:lnTo>
                  <a:pt x="3344090" y="3645620"/>
                </a:lnTo>
                <a:cubicBezTo>
                  <a:pt x="3179267" y="3652578"/>
                  <a:pt x="3015642" y="3636699"/>
                  <a:pt x="2851776" y="3628492"/>
                </a:cubicBezTo>
                <a:cubicBezTo>
                  <a:pt x="2716167" y="3622675"/>
                  <a:pt x="2580186" y="3623335"/>
                  <a:pt x="2444683" y="3630454"/>
                </a:cubicBezTo>
                <a:cubicBezTo>
                  <a:pt x="2220221" y="3640802"/>
                  <a:pt x="1995757" y="3642229"/>
                  <a:pt x="1771055" y="3636431"/>
                </a:cubicBezTo>
                <a:cubicBezTo>
                  <a:pt x="1659183" y="3633576"/>
                  <a:pt x="1547429" y="3634736"/>
                  <a:pt x="1435675" y="3638305"/>
                </a:cubicBezTo>
                <a:cubicBezTo>
                  <a:pt x="1179419" y="3646601"/>
                  <a:pt x="923403" y="3637323"/>
                  <a:pt x="667265" y="3634558"/>
                </a:cubicBezTo>
                <a:cubicBezTo>
                  <a:pt x="569736" y="3633488"/>
                  <a:pt x="472205" y="3633665"/>
                  <a:pt x="374793" y="3637679"/>
                </a:cubicBezTo>
                <a:cubicBezTo>
                  <a:pt x="264415" y="3642140"/>
                  <a:pt x="154036" y="3643412"/>
                  <a:pt x="43657" y="3642932"/>
                </a:cubicBezTo>
                <a:lnTo>
                  <a:pt x="11965" y="3642429"/>
                </a:lnTo>
                <a:lnTo>
                  <a:pt x="24360" y="3479541"/>
                </a:lnTo>
                <a:cubicBezTo>
                  <a:pt x="26194" y="3423392"/>
                  <a:pt x="25594" y="3367189"/>
                  <a:pt x="22559" y="3311038"/>
                </a:cubicBezTo>
                <a:cubicBezTo>
                  <a:pt x="16343" y="3197955"/>
                  <a:pt x="-628" y="3084971"/>
                  <a:pt x="13594" y="2971689"/>
                </a:cubicBezTo>
                <a:cubicBezTo>
                  <a:pt x="38335" y="2776712"/>
                  <a:pt x="12519" y="2582431"/>
                  <a:pt x="4272" y="2387950"/>
                </a:cubicBezTo>
                <a:cubicBezTo>
                  <a:pt x="-3262" y="2237604"/>
                  <a:pt x="2250" y="2086990"/>
                  <a:pt x="20765" y="1937298"/>
                </a:cubicBezTo>
                <a:cubicBezTo>
                  <a:pt x="38958" y="1790576"/>
                  <a:pt x="37113" y="1642627"/>
                  <a:pt x="15268" y="1496252"/>
                </a:cubicBezTo>
                <a:cubicBezTo>
                  <a:pt x="7718" y="1430798"/>
                  <a:pt x="7400" y="1364898"/>
                  <a:pt x="14311" y="1299395"/>
                </a:cubicBezTo>
                <a:cubicBezTo>
                  <a:pt x="22640" y="1195064"/>
                  <a:pt x="20682" y="1090348"/>
                  <a:pt x="8455" y="986285"/>
                </a:cubicBezTo>
                <a:cubicBezTo>
                  <a:pt x="-8159" y="849535"/>
                  <a:pt x="3794" y="712390"/>
                  <a:pt x="9890" y="575540"/>
                </a:cubicBezTo>
                <a:cubicBezTo>
                  <a:pt x="14432" y="472556"/>
                  <a:pt x="17180" y="369671"/>
                  <a:pt x="12878" y="266688"/>
                </a:cubicBezTo>
                <a:lnTo>
                  <a:pt x="14418" y="21931"/>
                </a:lnTo>
                <a:lnTo>
                  <a:pt x="163536" y="23733"/>
                </a:lnTo>
                <a:cubicBezTo>
                  <a:pt x="346324" y="25875"/>
                  <a:pt x="528992" y="25875"/>
                  <a:pt x="711061" y="9535"/>
                </a:cubicBezTo>
                <a:cubicBezTo>
                  <a:pt x="769618" y="4223"/>
                  <a:pt x="828414" y="562"/>
                  <a:pt x="887180" y="60"/>
                </a:cubicBezTo>
                <a:close/>
              </a:path>
            </a:pathLst>
          </a:custGeom>
        </p:spPr>
      </p:pic>
      <p:pic>
        <p:nvPicPr>
          <p:cNvPr id="3" name="Picture 2">
            <a:extLst>
              <a:ext uri="{FF2B5EF4-FFF2-40B4-BE49-F238E27FC236}">
                <a16:creationId xmlns:a16="http://schemas.microsoft.com/office/drawing/2014/main" id="{04823715-3423-A0AB-F490-7EF88C29D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52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6C63F6-CB75-464B-8B30-63C9D4C6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8D4278-F138-7E26-7E20-14E447F30B43}"/>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dirty="0" err="1">
                <a:solidFill>
                  <a:schemeClr val="bg1"/>
                </a:solidFill>
              </a:rPr>
              <a:t>Ouers</a:t>
            </a:r>
            <a:r>
              <a:rPr lang="en-US" sz="4000" dirty="0">
                <a:solidFill>
                  <a:schemeClr val="bg1"/>
                </a:solidFill>
              </a:rPr>
              <a:t>, </a:t>
            </a:r>
            <a:r>
              <a:rPr lang="en-US" sz="4000" dirty="0" err="1">
                <a:solidFill>
                  <a:schemeClr val="bg1"/>
                </a:solidFill>
              </a:rPr>
              <a:t>Voogde</a:t>
            </a:r>
            <a:r>
              <a:rPr lang="en-US" sz="4000" dirty="0">
                <a:solidFill>
                  <a:schemeClr val="bg1"/>
                </a:solidFill>
              </a:rPr>
              <a:t> </a:t>
            </a:r>
            <a:r>
              <a:rPr lang="en-US" sz="4000" dirty="0" err="1">
                <a:solidFill>
                  <a:schemeClr val="bg1"/>
                </a:solidFill>
              </a:rPr>
              <a:t>en</a:t>
            </a:r>
            <a:r>
              <a:rPr lang="en-US" sz="4000" dirty="0">
                <a:solidFill>
                  <a:schemeClr val="bg1"/>
                </a:solidFill>
              </a:rPr>
              <a:t> </a:t>
            </a:r>
            <a:r>
              <a:rPr lang="en-US" sz="4000" dirty="0" err="1">
                <a:solidFill>
                  <a:schemeClr val="bg1"/>
                </a:solidFill>
              </a:rPr>
              <a:t>Versorgers</a:t>
            </a:r>
            <a:endParaRPr lang="en-US" sz="4000" kern="1200" dirty="0">
              <a:solidFill>
                <a:schemeClr val="bg1"/>
              </a:solidFill>
              <a:latin typeface="+mj-lt"/>
              <a:ea typeface="+mj-ea"/>
              <a:cs typeface="+mj-cs"/>
            </a:endParaRPr>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6" name="Picture 5" descr="A picture containing water, outdoor, person, fishing&#10;&#10;Description automatically generated">
            <a:extLst>
              <a:ext uri="{FF2B5EF4-FFF2-40B4-BE49-F238E27FC236}">
                <a16:creationId xmlns:a16="http://schemas.microsoft.com/office/drawing/2014/main" id="{A8CA53AE-0D73-BB3B-1DCF-E0D0805FF037}"/>
              </a:ext>
            </a:extLst>
          </p:cNvPr>
          <p:cNvPicPr>
            <a:picLocks noChangeAspect="1"/>
          </p:cNvPicPr>
          <p:nvPr/>
        </p:nvPicPr>
        <p:blipFill>
          <a:blip r:embed="rId3"/>
          <a:srcRect l="33446" r="20537" b="-3"/>
          <a:stretch>
            <a:fillRect/>
          </a:stretch>
        </p:blipFill>
        <p:spPr>
          <a:xfrm>
            <a:off x="246888" y="2139484"/>
            <a:ext cx="2834640" cy="4096512"/>
          </a:xfrm>
          <a:prstGeom prst="rect">
            <a:avLst/>
          </a:prstGeom>
        </p:spPr>
      </p:pic>
      <p:pic>
        <p:nvPicPr>
          <p:cNvPr id="4" name="Content Placeholder 3" descr="A picture containing person, outdoor, beach, child&#10;&#10;Description automatically generated">
            <a:extLst>
              <a:ext uri="{FF2B5EF4-FFF2-40B4-BE49-F238E27FC236}">
                <a16:creationId xmlns:a16="http://schemas.microsoft.com/office/drawing/2014/main" id="{BE32068F-EAEB-40E3-21D0-618511673B7E}"/>
              </a:ext>
            </a:extLst>
          </p:cNvPr>
          <p:cNvPicPr>
            <a:picLocks noGrp="1" noChangeAspect="1"/>
          </p:cNvPicPr>
          <p:nvPr>
            <p:ph idx="1"/>
          </p:nvPr>
        </p:nvPicPr>
        <p:blipFill>
          <a:blip r:embed="rId4"/>
          <a:srcRect r="13502" b="-3"/>
          <a:stretch>
            <a:fillRect/>
          </a:stretch>
        </p:blipFill>
        <p:spPr>
          <a:xfrm>
            <a:off x="3200400" y="2139484"/>
            <a:ext cx="2834640" cy="4096512"/>
          </a:xfrm>
          <a:prstGeom prst="rect">
            <a:avLst/>
          </a:prstGeom>
        </p:spPr>
      </p:pic>
      <p:pic>
        <p:nvPicPr>
          <p:cNvPr id="5" name="Picture 4" descr="A picture containing water, beach, outdoor, person&#10;&#10;Description automatically generated">
            <a:extLst>
              <a:ext uri="{FF2B5EF4-FFF2-40B4-BE49-F238E27FC236}">
                <a16:creationId xmlns:a16="http://schemas.microsoft.com/office/drawing/2014/main" id="{09AD5DC0-0040-CB6A-7E2D-A7636EDF6E5D}"/>
              </a:ext>
            </a:extLst>
          </p:cNvPr>
          <p:cNvPicPr>
            <a:picLocks noChangeAspect="1"/>
          </p:cNvPicPr>
          <p:nvPr/>
        </p:nvPicPr>
        <p:blipFill>
          <a:blip r:embed="rId5"/>
          <a:srcRect l="18508" r="35304" b="2"/>
          <a:stretch>
            <a:fillRect/>
          </a:stretch>
        </p:blipFill>
        <p:spPr>
          <a:xfrm>
            <a:off x="6153912" y="2139484"/>
            <a:ext cx="2834640" cy="4096512"/>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C76EEE1A-4A92-E7E6-1A00-1B6CB73598DB}"/>
              </a:ext>
            </a:extLst>
          </p:cNvPr>
          <p:cNvPicPr>
            <a:picLocks noChangeAspect="1"/>
          </p:cNvPicPr>
          <p:nvPr/>
        </p:nvPicPr>
        <p:blipFill>
          <a:blip r:embed="rId6"/>
          <a:srcRect r="7736" b="-3"/>
          <a:stretch>
            <a:fillRect/>
          </a:stretch>
        </p:blipFill>
        <p:spPr>
          <a:xfrm>
            <a:off x="9107424" y="2139484"/>
            <a:ext cx="2834640" cy="4096512"/>
          </a:xfrm>
          <a:prstGeom prst="rect">
            <a:avLst/>
          </a:prstGeom>
        </p:spPr>
      </p:pic>
      <p:pic>
        <p:nvPicPr>
          <p:cNvPr id="3" name="Picture 2">
            <a:extLst>
              <a:ext uri="{FF2B5EF4-FFF2-40B4-BE49-F238E27FC236}">
                <a16:creationId xmlns:a16="http://schemas.microsoft.com/office/drawing/2014/main" id="{BF3D8449-FF4C-CCFD-1616-B8C1BCE7B5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47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E20D-C684-1C3F-05B6-B577D3FA42B5}"/>
              </a:ext>
            </a:extLst>
          </p:cNvPr>
          <p:cNvSpPr>
            <a:spLocks noGrp="1"/>
          </p:cNvSpPr>
          <p:nvPr>
            <p:ph type="title"/>
          </p:nvPr>
        </p:nvSpPr>
        <p:spPr>
          <a:xfrm>
            <a:off x="4128368" y="4522156"/>
            <a:ext cx="4937937" cy="1363215"/>
          </a:xfrm>
        </p:spPr>
        <p:txBody>
          <a:bodyPr vert="horz" lIns="91440" tIns="45720" rIns="91440" bIns="45720" rtlCol="0" anchor="t">
            <a:normAutofit fontScale="90000"/>
          </a:bodyPr>
          <a:lstStyle/>
          <a:p>
            <a:r>
              <a:rPr lang="nl-NL" sz="3600" dirty="0"/>
              <a:t>Ons het verskillende onderwysers in verskillende stadiums in ons lewens</a:t>
            </a:r>
            <a:endParaRPr lang="en-US" sz="3100" kern="1200" dirty="0">
              <a:solidFill>
                <a:schemeClr val="tx1"/>
              </a:solidFill>
              <a:latin typeface="+mj-lt"/>
              <a:ea typeface="+mj-ea"/>
              <a:cs typeface="+mj-cs"/>
            </a:endParaRPr>
          </a:p>
        </p:txBody>
      </p:sp>
      <p:sp>
        <p:nvSpPr>
          <p:cNvPr id="41" name="Freeform: Shape 4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erson and children walking on the street&#10;&#10;AI-generated content may be incorrect.">
            <a:extLst>
              <a:ext uri="{FF2B5EF4-FFF2-40B4-BE49-F238E27FC236}">
                <a16:creationId xmlns:a16="http://schemas.microsoft.com/office/drawing/2014/main" id="{071297A2-714F-895A-A0F1-3ED073DE72FB}"/>
              </a:ext>
            </a:extLst>
          </p:cNvPr>
          <p:cNvPicPr>
            <a:picLocks noChangeAspect="1"/>
          </p:cNvPicPr>
          <p:nvPr/>
        </p:nvPicPr>
        <p:blipFill>
          <a:blip r:embed="rId3">
            <a:extLst>
              <a:ext uri="{28A0092B-C50C-407E-A947-70E740481C1C}">
                <a14:useLocalDpi xmlns:a14="http://schemas.microsoft.com/office/drawing/2010/main" val="0"/>
              </a:ext>
            </a:extLst>
          </a:blip>
          <a:srcRect r="5024" b="4"/>
          <a:stretch>
            <a:fillRect/>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Picture 5" descr="A sculpture of a person's head&#10;&#10;AI-generated content may be incorrect.">
            <a:extLst>
              <a:ext uri="{FF2B5EF4-FFF2-40B4-BE49-F238E27FC236}">
                <a16:creationId xmlns:a16="http://schemas.microsoft.com/office/drawing/2014/main" id="{A7FD6A8E-8EE2-B254-B170-2CFD562667C3}"/>
              </a:ext>
            </a:extLst>
          </p:cNvPr>
          <p:cNvPicPr>
            <a:picLocks noChangeAspect="1"/>
          </p:cNvPicPr>
          <p:nvPr/>
        </p:nvPicPr>
        <p:blipFill>
          <a:blip r:embed="rId4">
            <a:extLst>
              <a:ext uri="{28A0092B-C50C-407E-A947-70E740481C1C}">
                <a14:useLocalDpi xmlns:a14="http://schemas.microsoft.com/office/drawing/2010/main" val="0"/>
              </a:ext>
            </a:extLst>
          </a:blip>
          <a:srcRect l="5405" r="12482" b="-1"/>
          <a:stretch>
            <a:fillRect/>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45" name="Oval 44">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Two people talking&#10;&#10;Description automatically generated with low confidence">
            <a:extLst>
              <a:ext uri="{FF2B5EF4-FFF2-40B4-BE49-F238E27FC236}">
                <a16:creationId xmlns:a16="http://schemas.microsoft.com/office/drawing/2014/main" id="{29A6B008-7E5A-123D-1C5B-DF7B1DAEAD6F}"/>
              </a:ext>
            </a:extLst>
          </p:cNvPr>
          <p:cNvPicPr>
            <a:picLocks noChangeAspect="1"/>
          </p:cNvPicPr>
          <p:nvPr/>
        </p:nvPicPr>
        <p:blipFill>
          <a:blip r:embed="rId5"/>
          <a:srcRect l="5875" r="27374" b="-1"/>
          <a:stretch>
            <a:fillRect/>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47" name="Freeform: Shape 46">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erson writing on a whiteboard&#10;&#10;AI-generated content may be incorrect.">
            <a:extLst>
              <a:ext uri="{FF2B5EF4-FFF2-40B4-BE49-F238E27FC236}">
                <a16:creationId xmlns:a16="http://schemas.microsoft.com/office/drawing/2014/main" id="{4E4ED00F-A8D8-6105-2055-985B3CF93B3A}"/>
              </a:ext>
            </a:extLst>
          </p:cNvPr>
          <p:cNvPicPr>
            <a:picLocks noChangeAspect="1"/>
          </p:cNvPicPr>
          <p:nvPr/>
        </p:nvPicPr>
        <p:blipFill>
          <a:blip r:embed="rId6">
            <a:extLst>
              <a:ext uri="{28A0092B-C50C-407E-A947-70E740481C1C}">
                <a14:useLocalDpi xmlns:a14="http://schemas.microsoft.com/office/drawing/2010/main" val="0"/>
              </a:ext>
            </a:extLst>
          </a:blip>
          <a:srcRect l="22073" r="13442" b="2"/>
          <a:stretch>
            <a:fill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49" name="Freeform: Shape 48">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erson and a child sitting at a table&#10;&#10;AI-generated content may be incorrect.">
            <a:extLst>
              <a:ext uri="{FF2B5EF4-FFF2-40B4-BE49-F238E27FC236}">
                <a16:creationId xmlns:a16="http://schemas.microsoft.com/office/drawing/2014/main" id="{6877EF45-750F-D8BC-6D2D-83E1287F97E3}"/>
              </a:ext>
            </a:extLst>
          </p:cNvPr>
          <p:cNvPicPr>
            <a:picLocks noChangeAspect="1"/>
          </p:cNvPicPr>
          <p:nvPr/>
        </p:nvPicPr>
        <p:blipFill>
          <a:blip r:embed="rId7">
            <a:extLst>
              <a:ext uri="{28A0092B-C50C-407E-A947-70E740481C1C}">
                <a14:useLocalDpi xmlns:a14="http://schemas.microsoft.com/office/drawing/2010/main" val="0"/>
              </a:ext>
            </a:extLst>
          </a:blip>
          <a:srcRect l="7457" r="24872" b="4"/>
          <a:stretch>
            <a:fillRect/>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3" name="Picture 2">
            <a:extLst>
              <a:ext uri="{FF2B5EF4-FFF2-40B4-BE49-F238E27FC236}">
                <a16:creationId xmlns:a16="http://schemas.microsoft.com/office/drawing/2014/main" id="{8275B18F-23A3-8261-DD9D-D33316D6C5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25372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4CAFDE-2A14-89DD-B5D4-EF8839E8D87C}"/>
              </a:ext>
            </a:extLst>
          </p:cNvPr>
          <p:cNvPicPr>
            <a:picLocks noChangeAspect="1"/>
          </p:cNvPicPr>
          <p:nvPr/>
        </p:nvPicPr>
        <p:blipFill>
          <a:blip r:embed="rId3"/>
          <a:srcRect l="28767" r="-1" b="-1"/>
          <a:stretch>
            <a:fillRect/>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ACED05AB-57D8-BC39-3B22-71426ADEF102}"/>
              </a:ext>
            </a:extLst>
          </p:cNvPr>
          <p:cNvSpPr>
            <a:spLocks noGrp="1"/>
          </p:cNvSpPr>
          <p:nvPr>
            <p:ph idx="1"/>
          </p:nvPr>
        </p:nvSpPr>
        <p:spPr>
          <a:xfrm>
            <a:off x="8718235" y="1547602"/>
            <a:ext cx="2942813" cy="3540265"/>
          </a:xfrm>
        </p:spPr>
        <p:txBody>
          <a:bodyPr>
            <a:normAutofit/>
          </a:bodyPr>
          <a:lstStyle/>
          <a:p>
            <a:pPr marL="0" indent="0">
              <a:buNone/>
            </a:pPr>
            <a:r>
              <a:rPr lang="en-ZA" dirty="0"/>
              <a:t>Kyk: </a:t>
            </a:r>
            <a:r>
              <a:rPr lang="en-ZA" b="1" dirty="0"/>
              <a:t>Six Traits of a Good Role Model</a:t>
            </a:r>
            <a:endParaRPr lang="en-US" b="1" dirty="0"/>
          </a:p>
          <a:p>
            <a:pPr marL="0" indent="0">
              <a:buNone/>
            </a:pPr>
            <a:r>
              <a:rPr lang="en-ZA" u="sng" dirty="0">
                <a:hlinkClick r:id="rId4"/>
              </a:rPr>
              <a:t>https://www.youtube.com/watch?v=LbCJU7lZQpo</a:t>
            </a:r>
            <a:r>
              <a:rPr lang="en-ZA" dirty="0"/>
              <a:t> </a:t>
            </a:r>
          </a:p>
          <a:p>
            <a:pPr marL="0" indent="0">
              <a:buNone/>
            </a:pPr>
            <a:r>
              <a:rPr lang="en-ZA" dirty="0"/>
              <a:t>(2 min 10 </a:t>
            </a:r>
            <a:r>
              <a:rPr lang="en-ZA" dirty="0" err="1"/>
              <a:t>sek</a:t>
            </a:r>
            <a:r>
              <a:rPr lang="en-ZA" dirty="0"/>
              <a:t>.)</a:t>
            </a:r>
            <a:endParaRPr lang="en-US" dirty="0"/>
          </a:p>
          <a:p>
            <a:pPr marL="0" indent="0">
              <a:buNone/>
            </a:pPr>
            <a:endParaRPr lang="en-US" sz="2000" dirty="0"/>
          </a:p>
        </p:txBody>
      </p:sp>
      <p:sp>
        <p:nvSpPr>
          <p:cNvPr id="68" name="Rectangle 67">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CF3DE2-E1DA-5CC2-8859-C07A3D7C3E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4844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ree Wheelchair Athlete photo and picture">
            <a:extLst>
              <a:ext uri="{FF2B5EF4-FFF2-40B4-BE49-F238E27FC236}">
                <a16:creationId xmlns:a16="http://schemas.microsoft.com/office/drawing/2014/main" id="{34DD1D01-DE0C-BE4A-CD0D-941C6BA7E8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82" r="2401"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6BDA4A-46C7-4F9B-7C29-C5D5BB4BE572}"/>
              </a:ext>
            </a:extLst>
          </p:cNvPr>
          <p:cNvSpPr>
            <a:spLocks noGrp="1"/>
          </p:cNvSpPr>
          <p:nvPr>
            <p:ph type="title"/>
          </p:nvPr>
        </p:nvSpPr>
        <p:spPr>
          <a:xfrm>
            <a:off x="7531610" y="365125"/>
            <a:ext cx="4372215" cy="1899912"/>
          </a:xfrm>
        </p:spPr>
        <p:txBody>
          <a:bodyPr>
            <a:normAutofit/>
          </a:bodyPr>
          <a:lstStyle/>
          <a:p>
            <a:r>
              <a:rPr lang="en-US" sz="4000" dirty="0" err="1"/>
              <a:t>Impak</a:t>
            </a:r>
            <a:r>
              <a:rPr lang="en-US" sz="4000" dirty="0"/>
              <a:t> van </a:t>
            </a:r>
            <a:r>
              <a:rPr lang="en-US" sz="4000" dirty="0" err="1"/>
              <a:t>positiewe</a:t>
            </a:r>
            <a:r>
              <a:rPr lang="en-US" sz="4000" dirty="0"/>
              <a:t> </a:t>
            </a:r>
            <a:r>
              <a:rPr lang="en-US" sz="4000" dirty="0" err="1"/>
              <a:t>rolmodelle</a:t>
            </a:r>
            <a:endParaRPr lang="en-US" sz="4000" dirty="0"/>
          </a:p>
        </p:txBody>
      </p:sp>
      <p:sp>
        <p:nvSpPr>
          <p:cNvPr id="3" name="Content Placeholder 2">
            <a:extLst>
              <a:ext uri="{FF2B5EF4-FFF2-40B4-BE49-F238E27FC236}">
                <a16:creationId xmlns:a16="http://schemas.microsoft.com/office/drawing/2014/main" id="{DEE68F2B-4F17-A4A5-74C9-DEBA1BC6B4D1}"/>
              </a:ext>
            </a:extLst>
          </p:cNvPr>
          <p:cNvSpPr>
            <a:spLocks noGrp="1"/>
          </p:cNvSpPr>
          <p:nvPr>
            <p:ph idx="1"/>
          </p:nvPr>
        </p:nvSpPr>
        <p:spPr>
          <a:xfrm>
            <a:off x="7531610" y="1945178"/>
            <a:ext cx="4139459" cy="4547697"/>
          </a:xfrm>
        </p:spPr>
        <p:txBody>
          <a:bodyPr>
            <a:normAutofit/>
          </a:bodyPr>
          <a:lstStyle/>
          <a:p>
            <a:pPr marL="0" indent="0">
              <a:buNone/>
            </a:pPr>
            <a:r>
              <a:rPr lang="en-ZA" sz="2000" dirty="0" err="1"/>
              <a:t>Positiewe</a:t>
            </a:r>
            <a:r>
              <a:rPr lang="en-ZA" sz="2000" dirty="0"/>
              <a:t> </a:t>
            </a:r>
            <a:r>
              <a:rPr lang="en-ZA" sz="2000" dirty="0" err="1"/>
              <a:t>rolmodelle</a:t>
            </a:r>
            <a:r>
              <a:rPr lang="en-ZA" sz="2000" dirty="0"/>
              <a:t> </a:t>
            </a:r>
            <a:r>
              <a:rPr lang="en-ZA" sz="2000" dirty="0" err="1"/>
              <a:t>inspireer</a:t>
            </a:r>
            <a:r>
              <a:rPr lang="en-ZA" sz="2000" dirty="0"/>
              <a:t>:</a:t>
            </a:r>
          </a:p>
          <a:p>
            <a:pPr marL="449263" lvl="1"/>
            <a:r>
              <a:rPr lang="nl-NL" sz="2000" dirty="0"/>
              <a:t>jongmense in hul ontwikkeling en keuses.</a:t>
            </a:r>
          </a:p>
          <a:p>
            <a:pPr marL="449263" lvl="1"/>
            <a:r>
              <a:rPr lang="nl-NL" sz="2000" dirty="0"/>
              <a:t>menigte generasies in die toekoms</a:t>
            </a:r>
          </a:p>
          <a:p>
            <a:pPr marL="449263" lvl="1"/>
            <a:r>
              <a:rPr lang="nl-NL" sz="2000" dirty="0"/>
              <a:t>mense wat soortgelyke uitdagings in die gesig staar - veral verskillende vorme van diskriminasie</a:t>
            </a:r>
          </a:p>
          <a:p>
            <a:pPr marL="449263" lvl="1"/>
            <a:r>
              <a:rPr lang="nl-NL" sz="2000" dirty="0"/>
              <a:t>geloof en vertroue in mense om hul doelwitte te bereik, ten spyte van struikelblokke. </a:t>
            </a:r>
          </a:p>
          <a:p>
            <a:pPr marL="449263" lvl="1"/>
            <a:r>
              <a:rPr lang="nl-NL" sz="2000" dirty="0"/>
              <a:t>goeie gedrag en gewoontes in ander.</a:t>
            </a:r>
          </a:p>
          <a:p>
            <a:pPr marL="0" indent="0">
              <a:buNone/>
            </a:pPr>
            <a:endParaRPr lang="en-US" sz="1600" dirty="0"/>
          </a:p>
        </p:txBody>
      </p:sp>
      <p:pic>
        <p:nvPicPr>
          <p:cNvPr id="7" name="Picture 6">
            <a:extLst>
              <a:ext uri="{FF2B5EF4-FFF2-40B4-BE49-F238E27FC236}">
                <a16:creationId xmlns:a16="http://schemas.microsoft.com/office/drawing/2014/main" id="{9446852A-4453-DC41-847D-391266FDB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179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D0AB39-81C8-3E50-9C26-DA63CA68A286}"/>
              </a:ext>
            </a:extLst>
          </p:cNvPr>
          <p:cNvSpPr>
            <a:spLocks noGrp="1"/>
          </p:cNvSpPr>
          <p:nvPr>
            <p:ph type="title"/>
          </p:nvPr>
        </p:nvSpPr>
        <p:spPr>
          <a:xfrm>
            <a:off x="838200" y="557188"/>
            <a:ext cx="10515600" cy="1133499"/>
          </a:xfrm>
        </p:spPr>
        <p:txBody>
          <a:bodyPr>
            <a:normAutofit/>
          </a:bodyPr>
          <a:lstStyle/>
          <a:p>
            <a:pPr algn="ctr"/>
            <a:r>
              <a:rPr lang="nl-NL" sz="3600" dirty="0"/>
              <a:t>Voorbeelde van hoe goeie rolmodelle grondwetlike waardes handhaaf:</a:t>
            </a:r>
            <a:endParaRPr lang="en-US" sz="3600" dirty="0"/>
          </a:p>
        </p:txBody>
      </p:sp>
      <p:graphicFrame>
        <p:nvGraphicFramePr>
          <p:cNvPr id="5" name="Content Placeholder 2">
            <a:extLst>
              <a:ext uri="{FF2B5EF4-FFF2-40B4-BE49-F238E27FC236}">
                <a16:creationId xmlns:a16="http://schemas.microsoft.com/office/drawing/2014/main" id="{4F61554D-FE6B-B460-0865-42CFC9E11279}"/>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635919B-5A89-57C2-56F8-889325102B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498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82DADC-C8FB-42FA-BBA3-3197DB0EB6F5}">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DA39D5AD-D489-4BF5-8F91-75E333FB7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FBB08C-8CD0-43BD-865C-CA7B82852C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288</TotalTime>
  <Words>1506</Words>
  <Application>Microsoft Office PowerPoint</Application>
  <PresentationFormat>Widescreen</PresentationFormat>
  <Paragraphs>149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Avenir Next LT Pro</vt:lpstr>
      <vt:lpstr>Calibri</vt:lpstr>
      <vt:lpstr>Courier New</vt:lpstr>
      <vt:lpstr>Office Theme</vt:lpstr>
      <vt:lpstr>Rolmodelle en die Handhawing van Grondwetlike Waardes</vt:lpstr>
      <vt:lpstr>PowerPoint Presentation</vt:lpstr>
      <vt:lpstr>Positiewe Rolmodelle</vt:lpstr>
      <vt:lpstr>Negatiewe Rolmodelle</vt:lpstr>
      <vt:lpstr>Ouers, Voogde en Versorgers</vt:lpstr>
      <vt:lpstr>Ons het verskillende onderwysers in verskillende stadiums in ons lewens</vt:lpstr>
      <vt:lpstr>PowerPoint Presentation</vt:lpstr>
      <vt:lpstr>Impak van positiewe rolmodelle</vt:lpstr>
      <vt:lpstr>Voorbeelde van hoe goeie rolmodelle grondwetlike waardes handhaaf:</vt:lpstr>
      <vt:lpstr>Inkorporeer waardes in die daaglikse lewe</vt:lpstr>
      <vt:lpstr>Hoe kan ons grondwetlike waardes in ons daaglikse lewens toepas?</vt:lpstr>
      <vt:lpstr>Ander waardes om daagliks te handhaaf</vt:lpstr>
      <vt:lpstr>Vra jouself af: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2025-08-25T10:19:36Z</dcterms:created>
  <dcterms:modified xsi:type="dcterms:W3CDTF">2025-10-28T16:09:14Z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